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372" r:id="rId2"/>
    <p:sldId id="363" r:id="rId3"/>
    <p:sldId id="1402" r:id="rId4"/>
    <p:sldId id="1407" r:id="rId5"/>
    <p:sldId id="1410" r:id="rId6"/>
    <p:sldId id="1415" r:id="rId7"/>
    <p:sldId id="1416" r:id="rId8"/>
    <p:sldId id="1417" r:id="rId9"/>
    <p:sldId id="1419" r:id="rId10"/>
    <p:sldId id="1418" r:id="rId11"/>
    <p:sldId id="1420" r:id="rId12"/>
    <p:sldId id="1421" r:id="rId13"/>
    <p:sldId id="1423" r:id="rId14"/>
    <p:sldId id="1425" r:id="rId15"/>
    <p:sldId id="1426" r:id="rId16"/>
    <p:sldId id="1386" r:id="rId17"/>
    <p:sldId id="1391" r:id="rId18"/>
    <p:sldId id="1395" r:id="rId19"/>
    <p:sldId id="1401" r:id="rId20"/>
    <p:sldId id="1427" r:id="rId21"/>
    <p:sldId id="1428" r:id="rId22"/>
    <p:sldId id="1429" r:id="rId23"/>
    <p:sldId id="1430" r:id="rId24"/>
    <p:sldId id="1431"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77" d="100"/>
          <a:sy n="77" d="100"/>
        </p:scale>
        <p:origin x="1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1:07.992"/>
    </inkml:context>
    <inkml:brush xml:id="br0">
      <inkml:brushProperty name="width" value="0.05" units="cm"/>
      <inkml:brushProperty name="height" value="0.05" units="cm"/>
    </inkml:brush>
  </inkml:definitions>
  <inkml:trace contextRef="#ctx0" brushRef="#br0">191 22 27022,'-21'11'-4337,"-4"4"2849,-8 5 1376,-1 1 120,1-8-49,7-3-199,9 1-144,16-9-176,6-5-312,17-8-1168,6-21 1608,-2-8-353,-3 1-183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09.237"/>
    </inkml:context>
    <inkml:brush xml:id="br0">
      <inkml:brushProperty name="width" value="0.05" units="cm"/>
      <inkml:brushProperty name="height" value="0.05" units="cm"/>
    </inkml:brush>
  </inkml:definitions>
  <inkml:trace contextRef="#ctx0" brushRef="#br0">25 1 18204,'-11'1'1784,"-1"3"-1344,12 9-168,-1 2 609,5 2-329,9 3-72,0-3-200,5 0-72,7-2-112,-2-4-24,2-4-48,1-1-96,0-6-448,-3-6-248,0-5 696,0-6-80,-2-6-128,1-2-105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18.619"/>
    </inkml:context>
    <inkml:brush xml:id="br0">
      <inkml:brushProperty name="width" value="0.05" units="cm"/>
      <inkml:brushProperty name="height" value="0.05" units="cm"/>
    </inkml:brush>
  </inkml:definitions>
  <inkml:trace contextRef="#ctx0" brushRef="#br0">1 1 12763,'3'19'4059,"8"39"-2338,161 557 2162,23-7-2176,-110-346-1561,-30-102-88,15 48-347,-67-197 185,6 24-875,-12-29 246,-3-10 547,-10-16 105,15 19-1,-22-31-320,-1-9-75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24.064"/>
    </inkml:context>
    <inkml:brush xml:id="br0">
      <inkml:brushProperty name="width" value="0.05" units="cm"/>
      <inkml:brushProperty name="height" value="0.05" units="cm"/>
    </inkml:brush>
  </inkml:definitions>
  <inkml:trace contextRef="#ctx0" brushRef="#br0">1 1 20396,'1'23'1745,"0"11"-1201,2 9-224,2 4 600,0 2-160,3 0-432,-1-5-408,-2-12-1568,3-5 1536,0-24-280,1-17-176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24.688"/>
    </inkml:context>
    <inkml:brush xml:id="br0">
      <inkml:brushProperty name="width" value="0.05" units="cm"/>
      <inkml:brushProperty name="height" value="0.05" units="cm"/>
    </inkml:brush>
  </inkml:definitions>
  <inkml:trace contextRef="#ctx0" brushRef="#br0">0 2 18108,'6'-1'2112,"-2"5"-1376,0 13-247,4 8 1095,-1 12-576,1 5-208,1 5-352,2 2-56,1-6-287,-1-3-154,-1-12-447,0-7-232,1-17-472,-3-7-696,-2-14 1391,-3-8-383,-2-19-184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25.148"/>
    </inkml:context>
    <inkml:brush xml:id="br0">
      <inkml:brushProperty name="width" value="0.05" units="cm"/>
      <inkml:brushProperty name="height" value="0.05" units="cm"/>
    </inkml:brush>
  </inkml:definitions>
  <inkml:trace contextRef="#ctx0" brushRef="#br0">0 1 15987,'8'24'2105,"-4"6"-1249,-4 9-304,0 5 2121,3 8-1849,4 1-168,4-2-200,5 0-128,1-10-256,-1-4-136,3-8-576,-2-6-384,-4-14 832,-2-5-168,-1-4-168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25.601"/>
    </inkml:context>
    <inkml:brush xml:id="br0">
      <inkml:brushProperty name="width" value="0.05" units="cm"/>
      <inkml:brushProperty name="height" value="0.05" units="cm"/>
    </inkml:brush>
  </inkml:definitions>
  <inkml:trace contextRef="#ctx0" brushRef="#br0">3 156 21285,'0'0'39,"0"0"0,0 0 0,0 0 0,0 1 0,-1-1 1,1 0-1,0 0 0,0 0 0,0 0 0,0 1 0,0-1 1,0 0-1,-1 0 0,1 0 0,0 0 0,0 1 1,0-1-1,0 0 0,0 0 0,0 0 0,0 1 0,0-1 1,0 0-1,0 0 0,0 0 0,0 1 0,0-1 0,0 0 1,0 0-1,0 0 0,0 1 0,0-1 0,0 0 0,0 0 1,0 0-1,1 1 0,-1-1 0,0 0 0,0 0 1,0 0-1,0 0 0,0 1 0,0-1 0,1 0 0,-1 0 1,0 0-1,0 0 0,0 0 0,1 0 0,-1 0 0,0 0 1,0 1-1,0-1 0,0 0 0,1 0 0,-1 0 1,0 0-1,0 0 0,0 0 0,1 0 0,-1 0 0,0 0 1,15 5 714,-9-5-622,0 0 1,0 0 0,-1-1 0,1 0-1,0 0 1,0 0 0,-1-1 0,1 1 0,10-6-1,48-29 42,-43 23-66,133-85 83,-131 89-172,-23 9-17,0 0-1,1 0 0,-1 0 1,1 0-1,-1 0 1,0 0-1,1 0 0,-1 0 1,1 0-1,-1 0 1,0 1-1,1-1 0,-1 0 1,1 0-1,-1 0 1,0 0-1,1 1 0,-1-1 1,0 0-1,1 0 1,-1 1-1,0-1 0,1 0 1,-1 0-1,0 1 1,0-1-1,1 1 0,0 2 8,-1 0 0,0 0-1,0 0 1,0 1 0,0-1-1,0 0 1,0 0 0,-1 0 0,0 0-1,1 0 1,-2 3 0,-59 297 799,54-251-604,3 1-1,2 0 1,9 98 0,-6-143-213,0-3-41,-1 0-1,1 0 1,0 0-1,0 0 1,1 1-1,-1-2 1,6 11 0,-1-9-475,-2-9-464,-3-15-787,-3 11 1530,0-1 0,0 1 1,-1-1-1,0 1 1,-6-9-1,-10-18-682</inkml:trace>
  <inkml:trace contextRef="#ctx0" brushRef="#br0" timeOffset="1">117 437 14523,'0'1'2169,"7"4"-961,4-5-488,11-6 2345,6-8-1665,18-8-560,6-2-392,7-5-120,5-1-144,3-2-160,-2 2-32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27.541"/>
    </inkml:context>
    <inkml:brush xml:id="br0">
      <inkml:brushProperty name="width" value="0.05" units="cm"/>
      <inkml:brushProperty name="height" value="0.05" units="cm"/>
    </inkml:brush>
  </inkml:definitions>
  <inkml:trace contextRef="#ctx0" brushRef="#br0">271 188 14275,'26'-40'1637,"1"-2"946,33-40 0,-39 61-613,-20 21-1930,-1 0 0,0-1 0,0 1 0,1 0 0,-1 0 0,0 0 0,0 0 0,1-1 0,-1 1 0,0 0 0,0 0 0,1 0 0,-1 0 0,0 0 0,1 0 1,-1 0-1,0 0 0,1 0 0,-1 0 0,0 0 0,0 0 0,1 0 0,-1 0 0,0 0 0,1 0 0,-1 0 0,0 1 0,0-1 0,1 0 0,-1 1 18,1 0-1,-1-1 0,0 1 1,0 0-1,1 0 1,-1 0-1,0 0 1,0 0-1,0-1 0,0 1 1,0 0-1,0 0 1,0 0-1,0 0 1,-1 0-1,1 0 0,-10 40 277,-2 0 0,-2-1 0,-2 0 0,-22 41 0,24-52-234,-62 118 137,-140 205 1,212-346-234,-11 18-6,17-18-6,10-7-1,30-16-16,50-27 0,-4 0 37,-22 17-131,105-30 0,-133 47-256,1 2 0,-1 2-1,2 1 1,51 1 0,-60 5-19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47.523"/>
    </inkml:context>
    <inkml:brush xml:id="br0">
      <inkml:brushProperty name="width" value="0.05" units="cm"/>
      <inkml:brushProperty name="height" value="0.05" units="cm"/>
    </inkml:brush>
  </inkml:definitions>
  <inkml:trace contextRef="#ctx0" brushRef="#br0">9 895 15075,'-8'120'5536,"31"-559"-2771,8-104-1789,-28 517-812,-1 19-25,0 13 205,14 201 911,-7-71-802,15 89 164,-14-164-457,29 98 1,-38-153-256,1 1-1,0-1 1,0 0 0,0 0 0,1 0 0,0 0 0,0-1 0,1 1 0,0-1 0,8 9 0,-12-13 30,1-1 1,-1 1-1,0-1 0,1 0 0,-1 1 1,1-1-1,-1 0 0,0 1 0,1-1 1,-1 0-1,1 1 0,-1-1 0,1 0 1,-1 0-1,1 0 0,-1 0 0,1 1 1,-1-1-1,1 0 0,-1 0 0,1 0 1,-1 0-1,1 0 0,0 0 0,-1 0 1,1 0-1,-1-1 0,1 1 0,-1 0 1,1 0-1,-1 0 0,1-1 1,-1 1-1,1 0 0,-1-1 0,1 0-51,0 0 0,0-1 1,0 1-1,-1-1 0,1 1 0,0-1 0,-1 1 0,1-1 0,-1 1 0,0-1 0,1-2 0,-1-6-237,0 0-1,0 0 0,-2-10 0,-5-17-592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47.978"/>
    </inkml:context>
    <inkml:brush xml:id="br0">
      <inkml:brushProperty name="width" value="0.05" units="cm"/>
      <inkml:brushProperty name="height" value="0.05" units="cm"/>
    </inkml:brush>
  </inkml:definitions>
  <inkml:trace contextRef="#ctx0" brushRef="#br0">1 208 19132,'2'3'216,"0"0"0,0 0 1,0 0-1,0 0 0,0 0 0,0 0 0,-1 0 0,0 1 0,0-1 1,2 7-1,-2-6-108,0-1 1,0 1 0,0 0 0,1-1 0,0 1-1,0-1 1,3 6 0,-4-8-71,0 0 0,1 0 0,-1 0 0,1 0 1,-1 0-1,1 0 0,-1 0 0,1 0 0,-1-1 0,1 1 0,0 0 0,-1-1 1,1 0-1,0 1 0,-1-1 0,1 0 0,0 0 0,0 0 0,-1 0 1,1 0-1,0 0 0,1-1 0,3 0 6,0-1-1,-1 0 1,1 1-1,-1-2 1,0 1-1,0-1 1,0 0-1,0 0 1,0 0-1,-1-1 1,1 1 0,6-8-1,6-7-1,22-33 0,-29 38-29,39-60 11,11-16 154,-48 80 12,-12 9-182,0 0 1,1 0 0,-1 0-1,0 1 1,0-1 0,1 0-1,-1 0 1,0 0 0,0 0-1,1 0 1,-1 0 0,0 0-1,0 1 1,1-1-1,-1 0 1,0 0 0,0 0-1,0 0 1,1 1 0,-1-1-1,0 0 1,0 0 0,0 1-1,0-1 1,0 0 0,1 0-1,-1 1 1,0-1 0,0 0-1,0 1 1,3 29 435,-3-28-432,-1 219 1715,2 59-205,3-200-1469,21 117 0,-23-177-889,-4-14-1073,0-6 1607,1-1 1,-1 0-1,1 1 0,0-1 1,-1 0-1,1 0 1,0 0-1,0 0 1,-1 0-1,1 0 0,-1-3 1,-13-9 315,-9-7-1099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48.455"/>
    </inkml:context>
    <inkml:brush xml:id="br0">
      <inkml:brushProperty name="width" value="0.05" units="cm"/>
      <inkml:brushProperty name="height" value="0.05" units="cm"/>
    </inkml:brush>
  </inkml:definitions>
  <inkml:trace contextRef="#ctx0" brushRef="#br0">0 171 17572,'6'-12'2232,"3"1"-1352,8 1-279,2 3 1119,8-6-520,1 0-288,4 0-488,1-1-368,-4-5-912,1 5-352,-9-2 912,-1 0-208,-5 3-224</inkml:trace>
  <inkml:trace contextRef="#ctx0" brushRef="#br0" timeOffset="1">376 125 15387,'16'53'1793,"-3"4"-937,-3 1-376,1 0 1768,2-2-1231,0-7-473,1-9-296,1-13-728,-3-8-304,-2-19 640,0-6-137,-5-14-207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48.869"/>
    </inkml:context>
    <inkml:brush xml:id="br0">
      <inkml:brushProperty name="width" value="0.05" units="cm"/>
      <inkml:brushProperty name="height" value="0.05" units="cm"/>
    </inkml:brush>
  </inkml:definitions>
  <inkml:trace contextRef="#ctx0" brushRef="#br0">99 53 15795,'-2'-38'1465,"2"38"-1423,0-1-1,0 0 1,0 0 0,0 0 0,-1 1 0,1-1 0,0 0 0,0 1 0,0-1 0,-1 0-1,1 0 1,0 1 0,-1-1 0,1 0 0,-1 1 0,1-1 0,-1 1 0,1-1 0,-1 1-1,0-2 1,0 2-12,1 0-1,-1 0 0,1 0 1,-1 0-1,1 0 0,-1 0 1,1 1-1,-1-1 0,1 0 1,0 0-1,-1 0 0,1 0 1,-1 1-1,1-1 0,-1 0 1,1 0-1,0 1 0,-1-1 1,1 0-1,0 1 0,-1-1 1,1 1-1,-1-1 0,-15 27 1215,2 10-584,3 0-1,0 0 1,3 1 0,1 0-1,1 1 1,3-1-1,1 43 1,2-78-626,-1 5 58,1 0-1,0-1 1,1 1 0,0-1-1,0 1 1,1-1-1,4 14 1,-6-21-86,0 1 1,0-1-1,0 1 0,1-1 1,-1 1-1,0 0 0,0-1 1,1 1-1,-1-1 0,1 1 1,-1-1-1,0 0 0,1 1 1,-1-1-1,1 1 0,-1-1 1,1 0-1,-1 1 0,1-1 1,-1 0-1,1 1 1,-1-1-1,1 0 0,-1 0 1,1 0-1,0 1 0,-1-1 1,1 0-1,-1 0 0,1 0 1,0 0-1,-1 0 0,1 0 1,-1 0-1,1 0 0,0-1 1,-1 1-1,1 0 0,-1 0 1,1 0-1,-1-1 0,1 1 1,-1 0-1,1 0 0,-1-1 1,1 1-1,-1-1 0,1 1 1,-1 0-1,1-1 1,-1 1-1,0-1 0,1 0 1,4-4 4,-1 0 1,0-1 0,-1 1 0,5-9-1,5-16-142,0 0 0,-2-1 0,13-56 0,9-101-942,-30 154 652,-3 28 149,-3 21 96,-4 33 471,2 1 0,3 0 0,1 0-1,12 89 1,-9-126-176,0 1-1,1 0 1,0-1 0,1 0 0,10 22-1,-12-30-101,1 0-1,-1-1 1,0 1-1,1-1 1,0 1 0,0-1-1,0 0 1,0 0-1,0 0 1,1-1-1,-1 1 1,1-1-1,0 0 1,-1 0-1,1 0 1,0 0 0,0-1-1,0 0 1,1 0-1,-1 0 1,5 1-1,15 0 13,-14-2-29,0 1-1,0 0 0,1 0 0,-1 1 1,-1 1-1,11 3 0,-18-5 19,0 0 0,0 0 0,0 0 0,0 0 1,-1 1-1,1-1 0,0 0 0,-1 1 0,1 0 0,-1-1 0,0 1 0,1 0 0,-1-1 1,0 1-1,0 0 0,0 0 0,0 0 0,-1 0 0,1 0 0,-1 0 0,1 0 0,-1 0 1,1 0-1,-1 1 0,0-1 0,0 0 0,0 0 0,0 0 0,-1 0 0,1 0 0,0 0 1,-1 1-1,0-1 0,-1 3 0,-3 9 155,-1-1-1,-1 0 1,0 0 0,-1-1-1,0 0 1,0 0 0,-2-1-1,1 0 1,-1-1 0,-1 0 0,0 0-1,0-1 1,-21 12 0,28-19-169,1 0 0,0-1 0,-1 1 0,1-1-1,-1 1 1,0-1 0,1 0 0,-1-1 0,0 1 0,0 0 0,-3-1 0,5 0-61,0 0 0,0-1-1,0 1 1,0-1 0,1 1-1,-1-1 1,0 1 0,1-1-1,-1 0 1,0 0 0,1 0-1,-1 0 1,1 0 0,-1 0-1,1 0 1,0-1 0,-1 1-1,1 0 1,0-1 0,0 1-1,0-1 1,0 0 0,0 1-1,-1-3 1,-1-6-187,1 1-1,-1-1 1,2 0-1,-1 0 1,1 0-1,1 0 1,0 0-1,0 0 1,1-1-1,0 1 1,1 1-1,4-16 1,5-16-639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49.287"/>
    </inkml:context>
    <inkml:brush xml:id="br0">
      <inkml:brushProperty name="width" value="0.05" units="cm"/>
      <inkml:brushProperty name="height" value="0.05" units="cm"/>
    </inkml:brush>
  </inkml:definitions>
  <inkml:trace contextRef="#ctx0" brushRef="#br0">1 113 21581,'0'-5'254,"1"1"0,0-1 0,1 0-1,-1 1 1,1-1 0,0 1 0,0-1 0,0 1 0,0 0 0,1 0 0,0 0 0,0 0 0,0 1 0,0-1 0,6-4 0,-3 3-116,1 1 0,0 0 0,0 0 0,0 1 0,0 0 0,0 0 0,1 1 0,14-3 0,-8 2-101,0 1 0,1 0 0,-1 1 0,1 1 0,-1 0 0,0 1 0,1 1 0,24 6 0,-34-7-11,0 0 0,1 1 0,-1 0 0,0 0-1,-1 0 1,1 1 0,0 0 0,-1 0 0,1 0 0,-1 0 0,0 1 0,0-1 0,0 1-1,-1 0 1,1 0 0,-1 1 0,0-1 0,0 1 0,0-1 0,-1 1 0,0 0 0,0 0-1,0 0 1,0 0 0,-1 1 0,1 7 0,-1 4 154,-1 0-1,-1 0 1,0 1-1,-7 26 1,5-26-3,3-16-170,-1-1 0,1 0-1,0 0 1,0 0 0,0 1 0,0-1 0,0 0 0,0 0 0,0 1-1,0-1 1,0 0 0,1 0 0,0 2 0,-1-3-11,0 1 0,0-1 0,1 0 0,-1 0 0,0 0 0,0 0 0,1 1 0,-1-1 0,0 0 0,0 0 0,1 0 0,-1 0 0,0 0 0,1 0 0,-1 0 1,0 0-1,1 0 0,-1 0 0,0 0 0,0 0 0,1 0 0,-1 0 0,0 0 0,1 0 0,-1 0 0,0 0 0,1 0 0,-1 0 0,0 0 0,0-1 0,1 1 0,-1 0 0,29-24-507,-18 14 351,-4 4 33,0 0 0,1 1 0,-1 1-1,1-1 1,0 1 0,0 0-1,1 1 1,10-3 0,-16 5 99,-1 0 0,1 1 0,0-1 0,0 1 0,-1 0-1,1 0 1,0 0 0,0 0 0,-1 0 0,1 1 0,0-1 0,-1 1 0,1 0 0,0 0 0,-1 0 0,1 0 0,-1 0 0,1 0 0,-1 1 0,0-1 0,0 1 0,1 0 0,-1 0 0,0-1 0,0 1 0,-1 1-1,1-1 1,0 0 0,-1 0 0,3 4 0,0 4 71,0 0-1,-1 0 1,0 0-1,0 0 1,-1 0-1,0 0 0,-1 1 1,0-1-1,-1 1 1,0-1-1,-1 1 1,0-1-1,0 1 1,-5 14-1,1-5 202,-1-1 1,-1 0-1,-1 0 0,-1 0 1,0-1-1,-18 25 0,19-31-33,-2 0-1,0 0 0,0-1 0,-18 14 0,24-21-256,-1 0 1,0 0-1,0-1 1,-1 0-1,1 0 1,-1 0-1,1-1 1,-1 0-1,0 0 1,0 0-1,0-1 1,0 0-1,-12 1 1,16-2-20,1 0 1,-1 0-1,0 0 0,1 0 1,-1 0-1,0-1 0,1 1 1,-1 0-1,0-1 1,1 0-1,-1 1 0,1-1 1,-1 0-1,1 0 0,-1 0 1,1 0-1,-1 0 0,1 0 1,0 0-1,0 0 1,0-1-1,-1 1 0,1 0 1,1-1-1,-1 1 0,0-1 1,0 1-1,0-1 0,0-2 1,-3-9-616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19.067"/>
    </inkml:context>
    <inkml:brush xml:id="br0">
      <inkml:brushProperty name="width" value="0.05" units="cm"/>
      <inkml:brushProperty name="height" value="0.05" units="cm"/>
    </inkml:brush>
  </inkml:definitions>
  <inkml:trace contextRef="#ctx0" brushRef="#br0">23 82 12723,'-2'2'124,"0"-1"0,0 1 0,1 0 1,-1 0-1,0 0 0,1 0 0,0 0 0,-1 0 1,1 0-1,0 0 0,0 0 0,0 1 0,0-1 1,0 0-1,1 1 0,-1-1 0,1 1 1,0-1-1,-1 0 0,1 1 0,0-1 0,0 1 1,1-1-1,0 3 0,1 8 244,0-1-1,1 0 1,8 18 0,-7-19-183,17 43 324,3-1-1,2-1 1,2-2 0,3 0 0,44 55-1,-58-83-339,23 22-1,-34-38-105,0-1 0,0 0 0,0 0-1,0 0 1,1-1 0,0 0-1,0 0 1,13 4 0,-18-7-26,0 0-1,1-1 1,-1 0 0,1 1-1,-1-1 1,1 0 0,-1 0-1,1-1 1,-1 1 0,1 0-1,-1-1 1,1 1 0,-1-1-1,1 0 1,-1 0 0,0 0-1,0 0 1,1 0 0,-1-1 0,0 1-1,0-1 1,0 1 0,0-1-1,-1 0 1,1 0 0,0 1-1,1-5 1,4-3 98,-1 0 0,-1-1 1,0 0-1,8-22 0,0-9 78,-1-1 0,-2-1 0,7-68 1,-6-131-1108,-12 178 664,-2 9-83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50.358"/>
    </inkml:context>
    <inkml:brush xml:id="br0">
      <inkml:brushProperty name="width" value="0.05" units="cm"/>
      <inkml:brushProperty name="height" value="0.05" units="cm"/>
    </inkml:brush>
  </inkml:definitions>
  <inkml:trace contextRef="#ctx0" brushRef="#br0">32 188 17236,'-15'16'1768,"5"0"-1080,4-7-248,10-8 809,9-4-153,14-13-384,6-5-80,12-8-424,3-2-248,1-4-568,0 2-392,-9 5 808,-6 3-208,-16 17-144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50.745"/>
    </inkml:context>
    <inkml:brush xml:id="br0">
      <inkml:brushProperty name="width" value="0.05" units="cm"/>
      <inkml:brushProperty name="height" value="0.05" units="cm"/>
    </inkml:brush>
  </inkml:definitions>
  <inkml:trace contextRef="#ctx0" brushRef="#br0">1 98 17716,'24'-14'879,"72"-40"706,-85 48-1445,0 2 0,1 0 1,-1 0-1,1 1 0,0 0 1,21-2-1,-28 5-105,-1 0-1,1 0 1,-1 0 0,0 1-1,1 0 1,-1 0 0,0 0 0,1 0-1,-1 0 1,0 1 0,0 0-1,0 0 1,0 0 0,6 5-1,-5-2 3,0-1-1,0 1 0,-1 0 0,0 0 1,0 1-1,0-1 0,-1 1 0,0 0 0,3 6 1,1 6 46,-1 0-1,-1 1 1,-1 0 0,0 0 0,1 36 0,-4-17 47,-4 55 1,2-77-257,-2 0 0,0 0-1,0 0 1,-2-1 0,-11 29 0,8-33-33,2-8-75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51.432"/>
    </inkml:context>
    <inkml:brush xml:id="br0">
      <inkml:brushProperty name="width" value="0.05" units="cm"/>
      <inkml:brushProperty name="height" value="0.05" units="cm"/>
    </inkml:brush>
  </inkml:definitions>
  <inkml:trace contextRef="#ctx0" brushRef="#br0">228 4 19500,'-6'-1'266,"0"0"-1,0 0 0,0 0 1,0 1-1,0 0 1,0 0-1,0 1 0,-1-1 1,1 1-1,1 1 0,-1-1 1,0 1-1,0 0 1,0 0-1,1 1 0,0 0 1,-1 0-1,1 0 1,0 0-1,-8 8 0,2-1-146,1-1 0,0 2 0,0-1 0,1 1 0,1 1 1,0-1-1,-12 25 0,18-31-137,0 0 1,0 0-1,1 0 1,-1 0 0,1 0-1,0 0 1,1 0-1,-1 7 1,1-11-1,0 1 1,0-1-1,0 0 1,0 0-1,0 1 1,1-1-1,-1 0 1,0 0-1,1 0 1,-1 1-1,1-1 1,-1 0-1,1 0 1,-1 0-1,1 0 1,0 0-1,0 0 1,-1 0-1,1 0 1,0 0-1,0 0 1,0-1-1,0 1 1,0 0-1,0-1 1,0 1-1,0 0 1,0-1-1,1 1 1,-1-1 0,0 0-1,0 1 1,0-1-1,1 0 1,-1 0-1,0 0 1,3 0-1,5-1-83,0 0 0,0-1 0,0 0 0,-1 0-1,1-1 1,15-8 0,30-8-217,-51 18 306,1 1-1,0-1 0,0 1 1,-1 0-1,1 0 0,0 0 0,0 0 1,0 0-1,-1 1 0,1 0 1,0 0-1,3 1 0,-4 0 8,0-1-1,0 1 0,0 0 1,-1 0-1,1 0 1,-1 1-1,1-1 1,-1 0-1,0 1 0,0 0 1,0-1-1,0 1 1,0 0-1,-1 0 1,1 0-1,-1 0 0,0 0 1,0 1-1,0-1 1,0 0-1,-1 0 1,1 1-1,-1 4 0,1 2 24,-1 0-1,-1 0 0,1 0 0,-1 0 0,-1-1 1,-5 19-1,4-19 35,-1 0 1,0 0-1,0-1 0,-1 0 1,0 0-1,0 0 1,-1 0-1,0-1 1,-7 7-1,8-9-72,0-1 0,-1 1 0,1-1 0,-1 0-1,0-1 1,0 1 0,0-1 0,0-1 0,-1 1 0,1-1 0,-1 0 0,-13 2 0,20-4-8,0 0 0,1 0 1,-1 0-1,0 0 1,0 0-1,0 0 1,0 0-1,0 0 1,0 0-1,0 0 1,0 0-1,0 0 1,0 0-1,0 0 1,0 0-1,0 0 1,0 0-1,0 0 1,0-1-1,0 1 1,0 0-1,0 0 1,0 0-1,0 0 1,0 0-1,0 0 1,0 0-1,0 0 1,0 0-1,0 0 1,0 0-1,0 0 1,0 0-1,0 0 1,0 0-1,0 0 1,0-1-1,0 1 1,0 0-1,0 0 0,0 0 1,0 0-1,0 0 1,0 0-1,0 0 1,0 0-1,0 0 1,0 0-1,0 0 1,-1 0-1,1 0 1,0 0-1,0 0 1,0 0-1,0 0 1,0 0-1,0 0 1,0 0-1,0 0 1,0 0-1,0 0 1,0 0-1,0 0 1,0 0-1,0 0 1,0 0-1,0 0 1,-1 0-1,7-7-482,8-5 155,7-4-332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52.584"/>
    </inkml:context>
    <inkml:brush xml:id="br0">
      <inkml:brushProperty name="width" value="0.05" units="cm"/>
      <inkml:brushProperty name="height" value="0.05" units="cm"/>
    </inkml:brush>
  </inkml:definitions>
  <inkml:trace contextRef="#ctx0" brushRef="#br0">6 368 16692,'-3'38'1184,"1"-1"1,1 1-1,3-1 1,8 56-1,-2-42-498,1 0 0,3-1 1,32 84-1,-41-124-604,-2-7-61,-1-1 0,1 0-1,0 1 1,0-1 0,0 0 0,1 0 0,-1 1 0,0-1 0,1 0 0,-1 0 0,1 0 0,0-1 0,1 3 0,-2-4-20,-1 0 1,0 0 0,0 0-1,0 0 1,0 0 0,0 0-1,0 1 1,0-1 0,1 0 0,-1 0-1,0 0 1,0 0 0,0 0-1,0 0 1,0 0 0,1 0 0,-1 0-1,0 0 1,0 0 0,0 0-1,0 0 1,0 0 0,1 0 0,-1 0-1,0 0 1,0 0 0,0 0-1,0 0 1,0 0 0,1 0-1,-1 0 1,0-1 0,0 1 0,0 0-1,0 0 1,0 0 0,0 0-1,1 0 1,-1 0 0,0 0 0,0 0-1,0-1 1,0 1 0,0 0-1,0 0 1,0 0 0,1-11 18,-4-15-55,-12-32-470,-2 2 1,-32-70-1,46 120 261,2 7 105,3 13 80,7 23 153,-6-31-76,0 1-1,0-1 1,0 0-1,1 0 1,0 0-1,0-1 1,7 7-1,-10-10-11,0-1 0,1 0 0,0 1 0,-1-1 0,1 0-1,0 0 1,-1 0 0,1 0 0,0 0 0,0 0-1,0-1 1,0 1 0,0-1 0,0 1 0,0-1-1,0 0 1,0 0 0,0 1 0,0-2 0,0 1 0,0 0-1,0 0 1,0-1 0,0 1 0,0-1 0,0 1-1,0-1 1,0 0 0,1-1 0,4-2 5,-1 0-1,1-1 1,-1 0 0,-1 0 0,1-1-1,-1 0 1,0 0 0,0 0 0,7-13-1,3-8 45,12-31 0,-27 58-55,46-129 273,-29 74 132,-20 94 33,2-22-349,0 127 538,2-121-480,1-1-1,1 0 0,1 0 0,10 31 0,-13-52-130,-1 1 0,1 0 0,-1-1 0,1 1 0,0 0 0,-1-1 0,1 1 0,0-1 0,0 1 0,0-1 0,0 0-1,0 1 1,1-1 0,-1 0 0,0 0 0,1 0 0,-1 0 0,0 0 0,1 0 0,-1 0 0,1 0 0,2 0 0,-3-1-7,1 0 0,0 0 0,-1 0 0,1-1 0,0 1 0,-1-1 0,1 1 0,-1-1 0,1 1 0,0-1 0,-1 0 0,0 0 0,1 0 0,-1 0 0,1 0 0,-1 0 0,0 0 0,0 0 0,0-1 0,0 1 0,0 0 0,1-2 0,16-24-542,-1 0 0,-1 0 0,-2-2 0,13-35 0,-25 58 92,-1-1 0,0 1 0,0-1-1,0 0 1,-1 1 0,0-1-1,0 0 1,0 1 0,-1-1 0,0 0-1,-3-7 1,-1-21-542,1-58-120,5 59 2374,1 1 0,8-38 0,-3 34-382,5-78 1,-12 115-867,0-1 1,0 0-1,0 1 1,0-1-1,0 1 1,0-1-1,1 0 0,-1 1 1,0-1-1,-1 1 1,1-1-1,0 0 1,0 1-1,0-1 1,0 1-1,0-1 1,-1 1-1,1-1 1,0 1-1,0-1 1,-1 0-1,1 1 1,0 0-1,-1-1 1,1 1-1,-1-1 1,0 0-1,-8 13 414,-8 28-14,5-4-252,3 0 0,1 0-1,1 1 1,2 0 0,2 0-1,2 0 1,1 1 0,8 64 0,-5-85-135,1 1 1,1 0 0,7 18 0,-10-31-33,-1-1-1,1 0 1,0 0 0,0 0-1,1 0 1,-1 0 0,1-1-1,0 1 1,0-1 0,0 1-1,0-1 1,0 0 0,1-1 0,-1 1-1,1 0 1,0-1 0,0 0-1,5 2 1,-6-3-4,0-1 0,0 1 0,0-1 0,0 0 0,0 0 1,0 0-1,0-1 0,-1 1 0,1-1 0,0 1 0,0-1 0,0 0 0,0 0 0,-1 0 0,1-1 0,0 1 1,-1-1-1,1 1 0,-1-1 0,0 0 0,0 0 0,1 0 0,-1 0 0,0 0 0,3-5 0,3-4 3,-1 0-1,0-1 1,0 1-1,6-19 1,15-45 23,-4 0 1,-3-1 0,-4-2-1,12-116 1,-28 184-14,1-4 40,-1 0 0,-1-29 0,-4 32 22,-3 15 2,-6 23 20,-1 19-47,3 1-1,1 1 0,2-1 0,2 1 0,3 1 0,3 76 1,1-113-36,0 0 0,0 0 0,1 0 0,1 0 0,0 0 0,0 0 0,8 15 1,-9-23-11,0 0 0,0 0-1,1-1 1,-1 1 0,1-1 0,0 1 0,0-1 0,0 0 0,0 0 0,1 0 0,-1-1 0,1 1 0,0-1 0,-1 0 0,1 0 0,0 0 0,0-1 0,1 1 0,-1-1 0,0 0 0,0 0 0,1 0 0,6 0 0,-3-1-48,0-1 0,0 1 0,0-2 0,-1 1 0,1-1 0,13-4 1,-18 5-103,1 0 0,-1-1 1,1 1-1,-1-1 1,0 0-1,1 0 0,-1 0 1,0 0-1,-1-1 1,1 1-1,0-1 1,-1 0-1,1 0 0,-1 0 1,0 0-1,2-4 1,-3 6 108,-1 0 1,0 0 0,1 0 0,-1 0 0,0 0 0,0 0-1,0-1 1,0 1 0,0 0 0,0 0 0,0 0-1,0 0 1,-1 0 0,1 0 0,0-1 0,-1 1-1,1 0 1,-1 0 0,1 0 0,-1 0 0,1 0 0,-1 0-1,0 0 1,0 1 0,1-1 0,-1 0 0,0 0-1,0 0 1,-2-1 0,-18-9-660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53.011"/>
    </inkml:context>
    <inkml:brush xml:id="br0">
      <inkml:brushProperty name="width" value="0.05" units="cm"/>
      <inkml:brushProperty name="height" value="0.05" units="cm"/>
    </inkml:brush>
  </inkml:definitions>
  <inkml:trace contextRef="#ctx0" brushRef="#br0">24 44 19060,'0'-6'1912,"0"-3"-1647,-3 2-794,1 0 737,-1 0-128,-4 1-272,-1 5-376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58.367"/>
    </inkml:context>
    <inkml:brush xml:id="br0">
      <inkml:brushProperty name="width" value="0.05" units="cm"/>
      <inkml:brushProperty name="height" value="0.05" units="cm"/>
    </inkml:brush>
  </inkml:definitions>
  <inkml:trace contextRef="#ctx0" brushRef="#br0">35 333 13491,'-2'-5'3200,"-2"9"-1469,-3 11-227,1 6-918,1 0 1,1 1 0,1 0 0,1-1 0,1 1-1,0 0 1,2 0 0,7 43 0,-8-62-563,1-1 0,0 1 1,0 0-1,0 0 0,0 0 0,0-1 1,1 1-1,-1-1 0,1 1 0,0-1 1,0 0-1,3 4 0,-4-6-17,0 1 0,0-1 0,0 1 0,0-1 0,0 1 0,0-1 0,0 0 0,0 0 0,0 1 0,0-1 0,0 0 0,0 0 0,0 0 0,0 0 0,0 0 0,0-1 0,1 1 0,-1 0 0,0 0 0,0-1 0,0 1 0,0 0 0,0-1 0,0 1 0,0-1 0,-1 0 0,1 1 0,0-1 0,0 0 0,0 1 0,0-1 0,-1 0 0,1 0 0,0 0 0,0-1 0,6-7 10,0 1 0,-1-2 0,-1 1 0,1-1 0,-2 1 1,8-21-1,16-66 85,-26 87-87,14-67 480,-17 111-310,4 47 1,-1-65-159,1 0 0,0-1-1,1 1 1,0-1 0,8 16 0,-11-30-24,0 0 1,0 1 0,0-1-1,0 0 1,0 0 0,0 0 0,1 0-1,-1 0 1,1 0 0,-1 0-1,1-1 1,0 1 0,0 0-1,0-1 1,0 1 0,0-1-1,0 0 1,0 0 0,0 0-1,1 0 1,-1 0 0,4 1-1,-4-3 2,1 1 0,0 0 0,0 0 1,-1-1-1,1 0 0,0 1 0,-1-1 0,1 0 0,0 0 0,-1-1 0,1 1 0,-1-1 0,0 1 0,1-1 0,-1 1 0,0-1 0,0 0 0,0 0 0,3-5 0,9-11 56,-1-1 0,-1 0 0,0-1 0,-1-1 0,-2 0 0,0 0-1,-1-1 1,-1 0 0,-1 0 0,-1 0 0,3-36 0,-8 53-19,0 1 0,0-1-1,-1 1 1,1-1 0,-1 1 0,-2-7-1,3 11-32,0-1-1,-1 1 0,1-1 0,0 1 1,0-1-1,0 1 0,-1-1 0,1 1 0,0-1 1,0 1-1,-1 0 0,1-1 0,0 1 0,-1 0 1,1-1-1,0 1 0,-1 0 0,1-1 1,-1 1-1,1 0 0,-1 0 0,1-1 0,-1 1 1,0 0 0,1 1 0,-1-1 0,0 0 0,1 1 0,-1-1 1,1 1-1,-1-1 0,0 0 0,1 1 0,-1-1 0,1 1 0,-1 0 1,1-1-1,0 1 0,-1-1 0,1 1 0,-1 0 0,1-1 0,0 1 1,0 0-1,-1 1 0,-1 3 25,0 1-1,1 0 1,0-1 0,0 1 0,0 0 0,0 0-1,1 0 1,1 9 0,-1-10-21,0-1-1,1 0 1,0 1-1,-1-1 1,2 0 0,-1 0-1,0 0 1,1 0-1,0 0 1,0 0 0,0 0-1,4 5 1,-5-8-7,0 0 0,0 0 0,1 0-1,-1 0 1,0 0 0,1 0 0,-1-1 0,1 1 0,-1 0 0,1-1 0,-1 1 0,1-1-1,-1 1 1,1-1 0,0 0 0,-1 0 0,1 0 0,0 0 0,-1 0 0,1 0-1,0 0 1,-1 0 0,1-1 0,-1 1 0,1-1 0,0 1 0,-1-1 0,1 0 0,-1 1-1,0-1 1,1 0 0,1-1 0,4-3 14,-1 0-1,0 0 1,0 0 0,0-1-1,7-9 1,8-13 28,-1-1 0,-2 0-1,0-1 1,-2-1 0,-2-1 0,-1-1 0,14-48 0,-26 76-38,0 1 4,0 0 0,0-1 0,0 1 0,0-1 0,-1 1 1,0-1-1,0 1 0,-1-9 0,1 13-11,0-1-1,0 1 1,0 0-1,0 0 1,0-1-1,0 1 1,0 0 0,0 0-1,0-1 1,0 1-1,0 0 1,-1 0-1,1-1 1,0 1-1,0 0 1,0 0 0,0 0-1,-1-1 1,1 1-1,0 0 1,0 0-1,0 0 1,-1 0-1,1-1 1,0 1 0,0 0-1,-1 0 1,1 0-1,0 0 1,0 0-1,-1 0 1,1 0-1,0 0 1,0 0 0,-1 0-1,1 0 1,-1 0-1,-9 7 58,-6 17 23,4 0 12,1 1 0,1 0 0,-12 50 0,18-56-53,1 0 0,0 0 1,2 0-1,0 0 0,1 0 1,3 26-1,-2-42-39,-1 0 1,1-1-1,-1 1 0,1 0 0,0-1 1,0 1-1,0-1 0,0 1 0,0-1 0,1 0 1,-1 0-1,1 1 0,0-1 0,3 4 1,-3-5-28,-1 0 1,1 0-1,0-1 1,-1 1 0,1 0-1,0-1 1,0 1 0,-1 0-1,1-1 1,0 0-1,0 0 1,0 1 0,0-1-1,-1 0 1,1 0-1,0-1 1,0 1 0,0 0-1,0-1 1,0 1 0,-1-1-1,3 0 1,5-4-669,0 0 0,0 0 0,0-1 1,-1 0-1,0-1 0,0 0 0,-1 0 0,13-16 1,4-3-681,-9 12-61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59.076"/>
    </inkml:context>
    <inkml:brush xml:id="br0">
      <inkml:brushProperty name="width" value="0.05" units="cm"/>
      <inkml:brushProperty name="height" value="0.05" units="cm"/>
    </inkml:brush>
  </inkml:definitions>
  <inkml:trace contextRef="#ctx0" brushRef="#br0">0 0 18972,'3'110'6314,"19"169"-3973,-21-272-2301,0 5 51,0 0-1,1 0 0,1 0 1,8 22-1,-11-33-82,0 0 0,0 0 0,1 0-1,-1 0 1,1-1 0,-1 1 0,1 0 0,-1 0-1,1 0 1,-1-1 0,1 1 0,0 0 0,-1 0-1,1-1 1,0 1 0,-1-1 0,1 1-1,0-1 1,0 1 0,0-1 0,0 1 0,-1-1-1,1 0 1,0 1 0,0-1 0,2 0-1,-2 0 0,0 0-1,1-1 1,-1 1-1,0-1 1,1 0-1,-1 1 0,0-1 1,0 0-1,1 0 1,-1 0-1,0 0 0,0 0 1,0 0-1,0 0 1,1-2-1,5-7 14,0-1-1,0 0 1,5-13 0,-10 19-6,47-108 78,19-34-74,-66 143-22,0 0 0,1 0 0,0 0 0,-1 0 0,6-4 0,-8 8 4,0 0 1,0-1-1,1 1 0,-1 0 1,0-1-1,1 1 0,-1 0 0,1-1 1,-1 1-1,0 0 0,1 0 1,-1 0-1,1 0 0,-1-1 1,0 1-1,1 0 0,-1 0 0,1 0 1,-1 0-1,1 0 0,-1 0 1,1 0-1,-1 0 0,1 0 1,-1 0-1,0 0 0,1 0 1,-1 1-1,1-1 0,-1 0 0,1 0 1,-1 0-1,0 0 0,1 1 1,-1-1-1,0 0 0,1 1 1,-1-1-1,0 0 0,1 1 0,-1-1 1,0 0-1,1 1 0,-1-1 1,0 0-1,0 1 0,0-1 1,1 1-1,-1-1 0,0 0 0,0 1 1,0-1-1,0 1 0,0-1 1,0 1-1,0-1 0,0 1 1,0 0-1,3 16 22,0 0 0,-2 1 0,0-1 0,-2 30 1,-1-8 35,0 15 42,0-32-129,2 33-1,14-90-2271,11-84-597,-15 74 1927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59.510"/>
    </inkml:context>
    <inkml:brush xml:id="br0">
      <inkml:brushProperty name="width" value="0.05" units="cm"/>
      <inkml:brushProperty name="height" value="0.05" units="cm"/>
    </inkml:brush>
  </inkml:definitions>
  <inkml:trace contextRef="#ctx0" brushRef="#br0">47 48 17268,'-18'62'3533,"-6"21"-267,22-73-2868,1-1 0,0 1 0,0-1 0,1 0 0,0 1 1,3 17-1,-3-26-375,0-1 0,0 1 1,0 0-1,0 0 0,0-1 1,1 1-1,-1 0 0,0-1 1,0 1-1,1 0 0,-1-1 1,0 1-1,1 0 0,-1-1 0,0 1 1,1-1-1,-1 1 0,1-1 1,-1 1-1,1-1 0,-1 1 1,1-1-1,0 1 0,-1-1 1,1 1-1,0-1 0,-1 0 1,2 1-1,-1-1-6,0-1 0,1 1 0,-1 0 0,0 0 0,0-1 0,0 1 0,0-1 0,0 1 0,0-1 0,1 0 0,-1 1 0,0-1 0,-1 0-1,1 0 1,1-1 0,5-5-5,0 0-1,-1-1 0,6-9 0,4-12-41,0 0 1,-2-1-1,-2-1 1,0 0-1,13-64 1,-30 129 331,-3 66 1,7-69-163,0-11-58,0 1 2,0 1 0,1-1 0,1 0 0,4 23 0,0-34-261,1-13-282,1-14-566,-3 1 484,0 0-1,-2 0 1,2-21-1,-3 18 176,3-24-424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59.996"/>
    </inkml:context>
    <inkml:brush xml:id="br0">
      <inkml:brushProperty name="width" value="0.05" units="cm"/>
      <inkml:brushProperty name="height" value="0.05" units="cm"/>
    </inkml:brush>
  </inkml:definitions>
  <inkml:trace contextRef="#ctx0" brushRef="#br0">3 195 13715,'0'0'71,"0"0"0,0 0 0,-1 1 0,1-1 0,0 0 0,0 0 0,0 1 0,0-1 0,-1 0 0,1 1 0,0-1 0,0 0 0,0 1 0,0-1 0,0 0 0,0 1-1,0-1 1,0 0 0,0 0 0,0 1 0,0-1 0,0 0 0,0 1 0,0-1 0,0 0 0,0 1 0,0-1 0,1 0 0,-1 1 0,0-1 0,0 0 0,0 0 0,0 1 0,1-1 0,-1 0 0,0 0 0,0 1 0,0-1 0,1 0 0,-1 0 0,0 0 0,0 1 0,1-1 0,-1 0 0,0 0 0,1 0 0,-1 0 0,0 0 0,1 1 0,-1-1 0,0 0 0,1 0 0,-1 0-1,0 0 1,1 0 0,-1 0 0,0 0 0,0 0 0,1 0 0,-1 0 0,0-1 0,1 1 0,-1 0 0,0 0 0,1 0 0,-1 0 0,0 0 0,1-1 0,31-15 2191,-8 4-176,-23 12-1983,0-1 1,0 1 0,0 0 0,0 0 0,0 0 0,0 0 0,0 0 0,0 0 0,0 0 0,0 0 0,0 0-1,0 1 1,0-1 0,0 0 0,0 1 0,0-1 0,0 1 0,0-1 0,0 1 0,0-1 0,-1 1-1,3 1 1,-2-1 12,0 1 1,0 0-1,1 0 0,-1 0 0,0-1 0,0 1 0,-1 0 0,1 0 0,0 1 1,0 2-1,1 7 125,-1-1 1,-1 1-1,0 15 1,-1-17-42,-2 58 456,1-39-374,1 1 0,4 49 1,-3-78-274,0 0 0,0 0 0,1 1-1,-1-1 1,0 0 0,0 0 0,1 1 0,-1-1 0,1 0 0,-1 0 0,1 0 0,0 0 0,-1 0 0,2 1 0,-1-2-5,-1 1-1,0-1 0,1 0 1,-1 0-1,0 0 0,1 0 1,-1 0-1,0 0 1,1 0-1,-1 0 0,0 0 1,1 0-1,-1 0 0,0 0 1,1 0-1,-1 0 1,1 0-1,-1 0 0,0 0 1,1 0-1,-1 0 1,0 0-1,1-1 0,-1 1 1,0 0-1,0 0 0,1 0 1,-1-1-1,0 1 1,1-1-1,2-2 6,0 0 0,-1-1 1,1 1-1,0-1 0,-1 0 0,2-5 1,16-34-15,-2-2 0,-2 1 0,-2-2 0,10-64 1,-24 116-34,-1 0 0,1 0 0,0 0 0,1 0 0,0 0 0,1 6 1,-2-10 39,0 0 1,1-1 0,-1 1-1,1-1 1,0 1-1,-1-1 1,1 1 0,0-1-1,0 1 1,0-1 0,0 0-1,0 1 1,0-1-1,0 0 1,0 0 0,0 0-1,1 0 1,-1 0 0,0 0-1,1 0 1,-1 0-1,1 0 1,-1-1 0,1 1-1,-1-1 1,1 1 0,-1-1-1,1 0 1,0 1-1,-1-1 1,1 0 0,0 0-1,-1 0 1,1 0 0,0 0-1,-1-1 1,1 1-1,-1 0 1,1-1 0,0 1-1,1-2 1,4-1 7,-1 0-1,1 0 1,-1-1-1,0 0 1,1 0-1,-2 0 1,1-1 0,-1 0-1,1 0 1,8-11-1,1-4 12,-2 1 0,13-24 0,-24 41-20,25-53 38,-25 51-38,-1 0 0,0 0 0,1-1 1,-1 1-1,-1 0 0,1-1 0,-1 1 1,1 0-1,-1-1 0,0 1 0,-2-7 1,2 11-2,0 0-1,0-1 1,0 1 0,0 0 0,0-1 0,0 1 0,0 0 0,0-1-1,-1 1 1,1 0 0,0-1 0,0 1 0,0 0 0,-1 0 0,1-1-1,0 1 1,0 0 0,-1 0 0,1-1 0,0 1 0,0 0 0,-1 0-1,1 0 1,0 0 0,-1-1 0,1 1 0,0 0 0,-1 0 0,1 0-1,0 0 1,-1 0 0,1 0 0,0 0 0,-1 0 0,1 0 0,0 0-1,-1 0 1,1 0 0,0 0 0,-1 0 0,1 0 0,0 0 0,-1 1-1,1-1 1,0 0 0,0 0 0,-1 0 0,1 0 0,0 1 0,-1-1-1,1 0 1,0 0 0,0 1 0,0-1 0,-1 0 0,1 0 0,0 1-1,-16 18 6,6-4 19,1 0 1,1 1 0,0 0 0,1 1 0,1 0-1,1 0 1,0 0 0,1 0 0,1 1 0,1 0-1,-1 20 1,3-35-59,0 0-1,1 0 1,-1 0-1,0 0 1,1 0-1,0 0 1,-1 0-1,1 0 1,1 0-1,-1-1 1,0 1-1,0 0 1,1-1-1,0 1 1,-1-1 0,1 1-1,0-1 1,0 0-1,1 0 1,-1 0-1,0 0 1,4 2-1,-3-2-41,1-1-1,-1 0 0,0 0 1,0 0-1,1-1 1,-1 1-1,1-1 1,-1 0-1,0 0 0,1 0 1,-1 0-1,0-1 1,1 1-1,-1-1 0,0 0 1,1 0-1,-1 0 1,0 0-1,4-3 1,14-8-403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01.172"/>
    </inkml:context>
    <inkml:brush xml:id="br0">
      <inkml:brushProperty name="width" value="0.05" units="cm"/>
      <inkml:brushProperty name="height" value="0.05" units="cm"/>
    </inkml:brush>
  </inkml:definitions>
  <inkml:trace contextRef="#ctx0" brushRef="#br0">256 2 16235,'-9'-1'250,"1"1"0,-1 0 0,0 0-1,0 1 1,0 0 0,0 0 0,0 1-1,1 0 1,-1 1 0,1 0 0,0 0-1,-1 1 1,2 0 0,-1 0 0,0 1-1,1 0 1,0 0 0,0 1 0,0 0-1,1 0 1,0 0 0,-10 14 0,8-9-135,0 0 0,2 0 0,-1 0 1,1 1-1,1 0 0,0 0 0,1 0 1,0 1-1,1 0 0,0 0 0,1-1 1,0 1-1,1 1 0,1-1 0,1 13 1,-1-22-107,1 0 0,0-1 0,0 1 0,0 0 0,0-1 0,0 1 0,1-1 0,-1 1 0,1-1 0,4 5 0,-6-7-8,1 0-1,0 0 1,0 0 0,0 0 0,0 0 0,0 0 0,0-1 0,0 1 0,0 0 0,1-1 0,-1 1 0,0-1 0,0 1 0,0-1 0,1 0 0,-1 1 0,0-1-1,0 0 1,1 0 0,-1 0 0,0 0 0,0 0 0,1 0 0,-1 0 0,0-1 0,1 1 0,-1 0 0,0-1 0,0 1 0,0-1 0,1 1 0,-1-1 0,2-1-1,3-2 0,0-1 0,0 0 0,0 0 0,-1-1 0,0 1 0,0-1 0,0 0 0,-1-1 0,4-6 0,31-65-1,-18 24 150,15-61 1,-36 119-113,0 1-1,0-1 1,0 0 0,1 0-1,-1 0 1,2 6 0,1 5 27,2 19 66,1 0 0,15 44 0,-17-66-103,1 0 0,0 0 0,0-1 0,1 1 0,1-1 0,0-1-1,0 1 1,1-1 0,15 15 0,-20-22-51,0-1-1,-1 0 1,1 0 0,1 0 0,-1 0-1,0 0 1,0-1 0,1 1-1,-1-1 1,1 0 0,-1 0-1,1 0 1,-1 0 0,1-1-1,0 0 1,-1 1 0,1-1 0,-1 0-1,1-1 1,4 0 0,-5 0-3,0 0 1,0 0-1,-1 0 1,1-1 0,0 1-1,-1-1 1,1 1 0,-1-1-1,1 0 1,-1 0 0,0 0-1,0 0 1,0-1-1,0 1 1,0-1 0,0 1-1,-1-1 1,0 1 0,1-1-1,-1 0 1,0 0 0,0 0-1,0 0 1,0-3-1,4-28-222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19.769"/>
    </inkml:context>
    <inkml:brush xml:id="br0">
      <inkml:brushProperty name="width" value="0.05" units="cm"/>
      <inkml:brushProperty name="height" value="0.05" units="cm"/>
    </inkml:brush>
  </inkml:definitions>
  <inkml:trace contextRef="#ctx0" brushRef="#br0">316 19 16620,'-2'-2'154,"1"1"1,-1-1 0,1 1 0,-1-1-1,1 1 1,-1 0 0,0 0 0,0 0 0,1 0-1,-1 0 1,0 0 0,0 0 0,0 1 0,0-1-1,0 1 1,0-1 0,-4 1 0,2 0 23,-1 0 0,1 1 1,0-1-1,0 1 1,0 0-1,0 0 0,0 0 1,-6 4-1,-5 3 117,0 1 0,0 1 0,-19 16-1,23-16-174,-7 3-75,2 0 0,0 2 0,0 0-1,2 1 1,0 0 0,0 1 0,-17 31 0,30-46-47,0-1 0,0 1 0,0 0 0,0-1 1,1 1-1,-1 0 0,1 0 0,-1 0 0,1 0 0,0-1 1,0 1-1,0 0 0,0 0 0,0 0 0,0 0 0,0 0 1,1 0-1,0 2 0,0-2-1,-1-1 0,1 0 1,0 0-1,0 0 0,0 0 0,0 0 0,0 0 1,1 0-1,-1 0 0,0 0 0,0-1 0,1 1 1,-1 0-1,0-1 0,1 1 0,-1-1 0,0 1 1,3-1-1,8 2-19,0-1 0,0-1 0,0 0 1,22-3-1,-10 0-4,-4 3 3,65-1-35,-78 2 61,0-1 1,1 1-1,-1 1 0,0-1 1,0 1-1,0 1 1,0-1-1,12 7 0,-17-8 22,0 0 0,0 1 0,0-1 0,0 1 0,0-1 0,-1 1 0,1 0 0,-1-1 0,1 1-1,-1 0 1,1 0 0,-1 0 0,0 0 0,0 1 0,0-1 0,0 0 0,0 0 0,-1 1 0,1-1-1,0 3 1,-1-1 40,0-1-1,-1 1 0,1 0 1,-1-1-1,1 1 0,-1 0 1,-1-1-1,1 1 1,0-1-1,-1 0 0,-3 7 1,-3 1 183,0 0 1,-1 0 0,0 0 0,-1-1 0,-19 15 0,3-5-54,-1-1 1,-1-1-1,-48 21 1,146-66-4731,-38 10 3620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01.968"/>
    </inkml:context>
    <inkml:brush xml:id="br0">
      <inkml:brushProperty name="width" value="0.05" units="cm"/>
      <inkml:brushProperty name="height" value="0.05" units="cm"/>
    </inkml:brush>
  </inkml:definitions>
  <inkml:trace contextRef="#ctx0" brushRef="#br0">2205 51 17092,'-1'-1'233,"-1"0"0,0 1 0,0-1 0,0 1 0,1-1 0,-1 1 0,0 0 0,0-1 0,0 1 0,0 0 0,0 1 0,0-1 0,-2 0 0,-3 1 277,-129-4 4351,-70-14-3731,79 2-1028,-1 6-1,0 5 1,-187 19 0,268-10-103,-235 33-34,232-28 26,1 2-1,1 2 1,-77 33-1,18-3-93,60-27-113,-46 25-1,82-35 184,0 1 0,0-1-1,1 2 1,0-1-1,1 1 1,0 1 0,0 0-1,1 0 1,0 1 0,1 0-1,0 0 1,-6 14-1,-6 18 11,2-1-1,-12 50 1,28-86 22,-27 95-20,-16 109 0,34-140 20,3 0 0,4 108 0,4-147-90,8 41 1,-7-61-115,1 0 0,0-1 0,0 1 1,1-1-1,0 0 0,1 1 0,7 9 1,-11-18 166,0 0 1,0 0-1,0-1 1,0 1-1,0 0 1,1-1 0,-1 1-1,1-1 1,-1 0-1,1 1 1,-1-1 0,1 0-1,0 0 1,0 0-1,0 0 1,-1 0 0,1 0-1,0-1 1,2 2-1,10-3-427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03.238"/>
    </inkml:context>
    <inkml:brush xml:id="br0">
      <inkml:brushProperty name="width" value="0.05" units="cm"/>
      <inkml:brushProperty name="height" value="0.05" units="cm"/>
    </inkml:brush>
  </inkml:definitions>
  <inkml:trace contextRef="#ctx0" brushRef="#br0">150 208 15147,'0'-6'706,"-3"-40"2745,3 44-3240,-1 0 0,1 0 0,-1 0 0,1 0 0,-1 0 0,1 0 1,-1 0-1,0 1 0,0-1 0,0 0 0,0 0 0,0 1 0,-1-1 0,1 1 0,0-1 0,-1 1 0,1 0 0,-1-1 0,-2-1 0,3 3-133,0 0 0,0 0 1,0 0-1,0 0 0,0 0 0,0 0 1,0 0-1,0 0 0,1 0 0,-1 0 0,0 1 1,0-1-1,0 0 0,0 1 0,0-1 0,0 0 1,1 1-1,-1-1 0,0 1 0,0 0 1,0-1-1,1 1 0,-1 0 0,-1 1 0,-15 19 598,4-1-570,2 2 0,0 0 1,1 0-1,1 1 0,1 0 0,2 0 0,0 1 0,-3 28 0,8-49-106,1 1 0,0 0 0,-1 0 0,1 0 0,1 0 0,-1 0 0,2 6-1,-2-9 0,0-1 0,0 1 0,1-1 0,-1 1 0,0-1 0,0 0 0,1 1 0,-1-1 0,0 1 0,1-1 0,-1 1 0,0-1 0,1 0-1,-1 1 1,1-1 0,-1 0 0,0 1 0,1-1 0,-1 0 0,1 0 0,-1 1 0,1-1 0,0 0 0,0 0-3,0 0 1,0 0-1,1 0 1,-1 0-1,0-1 1,0 1-1,0 0 1,0-1-1,0 1 1,0-1-1,1 1 1,-1-1-1,0 1 0,0-1 1,1-1-1,52-43-122,-39 31 70,0 1-1,29-19 0,-38 29 44,-1 0 0,1 0 0,-1 1 1,1 0-1,0 0 0,0 0 1,0 0-1,0 1 0,0 0 0,1 1 1,-1-1-1,0 1 0,7 1 1,-9 0 5,0-1-1,0 1 1,0 0 0,0 0 0,-1 1 0,1-1 0,0 1 0,-1 0-1,0-1 1,1 2 0,-1-1 0,0 0 0,0 1 0,0-1 0,4 6-1,-2-3 0,-1 1 0,-1 0 0,1 0 0,-1 0 0,0 0 0,-1 0 0,1 0 0,2 12 0,-3-7 20,0-1 1,-1 1 0,0 0-1,-1 0 1,0 0-1,0-1 1,-1 1-1,0 0 1,-1 0 0,-1-1-1,-4 15 1,3-18 15,1 1 0,-1-2 0,0 1 0,0 0 0,-1-1 0,0 0 1,-8 8-1,10-11-4,-1 0 0,0 0 0,1 0-1,-1-1 1,0 1 0,-1-1 0,1 0 0,0 0 0,-1 0 0,1-1 0,-1 0 0,1 0 0,-8 1 0,11-1-20,0-1-1,0 0 1,-1 0 0,1 0 0,0 0 0,0 0 0,0 0-1,0-1 1,-1 1 0,1 0 0,0 0 0,0-1 0,0 1 0,0-1-1,0 1 1,0-1 0,0 1 0,0-1 0,0 0 0,0 0-1,0 1 1,0-1 0,1 0 0,-1 0 0,0 0 0,0 0-1,1 0 1,-1 0 0,1 0 0,-1 0 0,1 0 0,-1 0-1,1 0 1,0 0 0,-1 0 0,1 0 0,0-1 0,0 1 0,0 0-1,0 0 1,0 0 0,0-3 0,1-2-2,-1 0 1,2 0-1,-1 0 1,0-1-1,1 1 1,5-9-1,56-109-56,18-40 16,-71 141 40,-1-1 0,-1-1 0,-1 1 0,-1-1 0,3-33 0,-9 55 1,0 0-1,0 1 0,0-1 0,0 0 0,-1 0 0,0 1 0,1-1 0,-1 1 1,-2-5-1,3 7-2,0 0 1,0-1-1,-1 1 1,1 0-1,0-1 1,0 1-1,-1 0 1,1-1-1,0 1 1,0 0-1,-1-1 0,1 1 1,0 0-1,-1 0 1,1 0-1,0-1 1,-1 1-1,1 0 1,-1 0-1,1 0 1,0 0-1,-1 0 1,1 0-1,-1 0 1,0 0-1,0 0 0,0 0 0,0 1 0,1-1 0,-1 1 0,0-1 0,1 1 0,-1-1 0,0 1 0,1-1 0,-1 1 0,0 0 0,1-1 0,-1 1 0,1 0 0,0-1 0,-1 2 0,-4 7-1,1-1 0,0 1 1,1 0-1,0 0 1,0 0-1,1 0 0,0 1 1,-1 14-1,2-8 0,1-1 1,0 0 0,1 1-1,5 23 1,-6-36 0,1 0 0,0 0 0,0 0 0,0 0 0,0 0 0,0 0 0,1-1 0,-1 1 0,1 0 0,3 3 0,-5-6 0,1 1 0,-1-1 0,1 1 0,-1-1 0,1 0 0,-1 1 0,1-1 0,-1 0 0,1 0 0,0 1 0,-1-1 0,1 0 0,-1 0 0,1 0 0,0 0 0,-1 0 0,1 0 0,0 0 0,-1 0 0,2 0 0,-1 0 0,1-1 0,-1 1 0,0-1 0,0 0 0,1 1 0,-1-1 1,0 0-1,0 0 0,0 0 0,0 0 0,0 0 0,0 0 0,1-1 0,7-11 3,0 0-1,13-26 0,-18 29 0,1 0-1,1 1 0,0-1 1,0 1-1,0 1 0,1-1 0,1 1 1,8-8-1,-15 15-1,0 1 0,0-1 0,0 0 0,0 1 0,0-1 0,0 1 1,0-1-1,0 1 0,0-1 0,0 1 0,0 0 0,0-1 0,1 1 0,-1 0 0,0 0 1,0 0-1,0 0 0,1 0 0,-1 0 0,0 0 0,0 1 0,0-1 0,0 0 0,0 1 1,1-1-1,-1 1 0,0-1 0,0 1 0,0-1 0,0 1 0,0 0 0,0-1 0,-1 1 1,1 0-1,0 0 0,0 0 0,0 0 0,-1-1 0,1 1 0,0 2 0,4 5-5,0 0 0,-1 0 0,-1 0 0,5 13 0,0 0-2,-8-21 7,0 0 1,0 0-1,0 1 1,0-1-1,0 0 1,0 1-1,0-1 0,0 0 1,0 0-1,0 1 1,0-1-1,1 0 1,-1 0-1,0 1 1,0-1-1,0 0 0,0 0 1,1 0-1,-1 1 1,0-1-1,0 0 1,0 0-1,1 0 1,-1 0-1,0 1 1,0-1-1,1 0 0,-1 0 1,0 0-1,0 0 1,1 0-1,-1 0 1,0 0-1,1 0 1,-1 0-1,0 0 0,0 0 1,1 0-1,-1 0 1,0 0-1,0 0 1,1 0-1,-1 0 1,0 0-1,1 0 1,-1 0-1,0-1 0,0 1 1,1 0-1,-1 0 1,0 0-1,0 0 1,1-1-1,6-13 27,-6 13-24,16-49 50,11-24 27,-26 68-77,1 0 1,1 0-1,-1 0 1,1 1-1,-1 0 1,2 0-1,-1 0 0,0 0 1,7-4-1,-10 8-1,0 0 0,0 0-1,0 0 1,0 1 0,0-1-1,0 0 1,1 1 0,-1-1-1,0 1 1,0 0 0,0-1 0,1 1-1,-1 0 1,0 0 0,1 0-1,-1-1 1,0 1 0,0 1-1,1-1 1,-1 0 0,0 0 0,1 0-1,0 1 1,0 0 0,0 0 0,0 0-1,-1 1 1,1-1 0,-1 0 0,1 1 0,-1-1-1,1 1 1,-1 0 0,0-1 0,0 1 0,0 0-1,1 2 1,3 8 11,0 0-1,-1 1 1,4 22-1,-6-27 0,6 67 160,-5-158-4086,-3 71 3146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04.277"/>
    </inkml:context>
    <inkml:brush xml:id="br0">
      <inkml:brushProperty name="width" value="0.05" units="cm"/>
      <inkml:brushProperty name="height" value="0.05" units="cm"/>
    </inkml:brush>
  </inkml:definitions>
  <inkml:trace contextRef="#ctx0" brushRef="#br0">1 638 16876,'2'1'246,"0"1"0,0-1 1,1 1-1,-1-1 0,1 0 0,-1 0 1,1 0-1,0 0 0,-1-1 1,1 1-1,4 0 0,-6-1-191,-1 0 0,1 0-1,0-1 1,-1 1 0,1 0 0,0 0 0,-1-1-1,1 1 1,-1 0 0,1 0 0,-1-1-1,1 1 1,-1-1 0,1 1 0,-1-1-1,1 1 1,-1-1 0,1 1 0,0-2-1,5-20 631,-6-8 29,-1 29-653,1-1 1,0 0-1,0 1 1,0-1-1,-1 0 0,1 0 1,-1 1-1,0-1 1,1 1-1,-1-1 1,0 1-1,0-1 0,0 1 1,-2-3-1,3 4-44,-1 0-1,1-1 1,-1 1-1,1 0 1,-1 0-1,1 0 0,0 0 1,-1 0-1,1 0 1,-1 0-1,1 0 1,-1 0-1,1 0 1,0 0-1,-1 0 0,1 0 1,-1 0-1,1 0 1,-1 0-1,1 1 1,0-1-1,-1 0 1,1 0-1,-1 0 0,1 1 1,0-1-1,-1 0 1,1 0-1,0 1 1,-1-1-1,1 0 1,0 1-1,0-1 0,-1 1 1,1-1-1,0 0 1,0 1-1,0-1 1,-1 1-1,1 0 1,-8 17 278,6-9-243,0 0 0,0 0 1,1 0-1,0 0 0,0 1 0,1-1 1,0 0-1,1 1 0,0-1 0,4 17 1,-5-26-52,0 1 0,0-1 0,1 1 1,-1-1-1,0 1 0,0-1 0,1 1 1,-1-1-1,0 1 0,1-1 0,-1 1 1,0-1-1,1 1 0,-1-1 0,1 0 1,-1 1-1,1-1 0,-1 0 0,1 0 1,-1 1-1,1-1 0,-1 0 1,1 0-1,-1 0 0,1 1 0,0-1 1,-1 0-1,1 0 0,-1 0 0,1 0 1,-1 0-1,1 0 0,-1 0 0,1 0 1,0-1-1,-1 1 0,1 0 0,-1 0 1,1 0-1,-1 0 0,1-1 0,-1 1 1,1 0-1,-1-1 0,1 1 0,-1 0 1,1-1-1,-1 1 0,0-1 0,1 0 1,22-25 31,-21 23-29,10-13 13,27-34 20,-36 47-27,1-1 0,0 1-1,-1-1 1,1 1 0,1 0-1,-1 1 1,0-1-1,1 1 1,8-4 0,-11 6 11,0-1 1,0 1 0,0 0 0,0 0 0,0 0-1,0 0 1,0 0 0,0 0 0,0 1-1,0-1 1,0 1 0,0-1 0,0 1-1,0 0 1,0 0 0,-1 0 0,1 0-1,0 0 1,-1 0 0,1 0 0,0 0 0,-1 1-1,0-1 1,1 1 0,1 2 0,0-1 107,-1 0 0,0 1 1,0-1-1,0 0 1,0 1-1,-1-1 1,0 1-1,1-1 0,-1 1 1,-1 0-1,1 0 1,0 6-1,-12-44 1370,7 18-1376,1 5-197,0 0-1,1 0 0,0 0 0,1 0 1,0-1-1,1-13 0,1 25-130,0-1-1,0 1 1,0-1-1,-1 1 1,1-1 0,0 1-1,0 0 1,0-1-1,0 1 1,0 0 0,0 0-1,0 0 1,0 0-1,0 0 1,0 0 0,0 0-1,0 0 1,0 0-1,0 0 1,0 0 0,1 1-1,1-1-230,0 1 0,0-1 1,0 0-1,0 0 0,0-1 0,0 1 0,1-1 0,3-1 0,-1-1-66,0-1 1,-1-1-1,1 1 0,-1-1 0,1 0 0,-1 0 0,-1 0 1,1-1-1,5-9 0,-3 3 261,0 0-1,0 0 1,8-27-1,-13 15 1332,-6 18 89,-5 15 169,4 0-755,0 1-1,1 0 1,-1 0-1,2 0 1,-5 22 0,3-8 401,-2 40 1,7-57-828,-1 0-29,0 0-1,1 0 1,0 0 0,0 0-1,1 0 1,0 0-1,0 0 1,0 0-1,1 0 1,3 6 0,-5-12-127,0-1 1,0 1-1,1-1 1,-1 1-1,0-1 1,1 1 0,-1-1-1,1 0 1,-1 1-1,1-1 1,-1 1-1,0-1 1,1 0 0,-1 0-1,1 1 1,-1-1-1,1 0 1,-1 0-1,1 0 1,0 1-1,-1-1 1,1 0 0,-1 0-1,1 0 1,-1 0-1,1 0 1,-1 0-1,1 0 1,0 0-1,-1 0 1,1-1 0,-1 1-1,1 0 1,-1 0-1,1 0 1,-1-1-1,1 1 1,-1 0 0,1 0-1,-1-1 1,1 1-1,-1-1 1,0 1-1,1 0 1,-1-1-1,1 1 1,-1-1 0,1 0-1,15-23 137,1-11-71,-1-2-1,19-70 1,-7 21-36,-27 81-38,1 1-1,0-1 1,0 1-1,1 0 1,2-5 0,-5 9-3,0-1 1,1 1 0,-1 0 0,0 0-1,0-1 1,1 1 0,-1 0 0,0-1-1,1 1 1,-1 0 0,0 0 0,1 0-1,-1-1 1,1 1 0,-1 0 0,0 0-1,1 0 1,-1 0 0,1 0 0,-1 0-1,0 0 1,1 0 0,-1 0 0,1 0-1,-1 0 1,1 0 0,0 0 1,-1 1 0,1-1-1,0 1 1,0 0 0,-1-1 0,1 1 0,0 0-1,-1 0 1,1-1 0,-1 1 0,1 0 0,-1 0 0,1 0-1,-1 0 1,0 0 0,1 1 0,5 18 101,0 1 0,4 38 0,-7-37 105,1 1-1,10 29 0,-14-50-179,1 0 0,0 1 0,0-1 0,0 0 0,0 0 0,1 0 0,-1 0 0,0 0 0,1 0 0,-1 0 0,1 0 0,3 2 0,-4-4-15,0 0-1,-1 1 0,1-1 1,0 0-1,0 1 0,0-1 1,0 0-1,0 0 0,0 0 1,0 0-1,1 0 0,-1 0 1,0 0-1,0 0 0,0-1 0,0 1 1,-1 0-1,1 0 0,0-1 1,0 1-1,0-1 0,0 1 1,0-1-1,0 1 0,0-1 1,-1 0-1,1 1 0,0-1 1,0 0-1,-1 0 0,2-1 1,8-9 17,0-1 0,-1 0 0,-1-1 0,0 0 0,0-1 1,10-26-1,25-92 27,-14 6-42,-26 107 5,-1 0 0,-1 1 0,0-1-1,-4-34 1,3 52-17,0-1 0,0 1 1,-1 0-1,1 0 0,0 0 0,0 0 0,-1 0 0,1 0 0,0 0 0,-1 0 0,1 0 1,-1 0-1,1 0 0,-1 1 0,1-1 0,-1 0 0,0 0 0,0 0 0,0 0 0,1 1-1,-1 0 1,1 0-1,-1 0 0,1 0 1,-1 0-1,1 0 1,-1 0-1,1 0 1,-1 1-1,1-1 0,-1 0 1,1 0-1,-1 0 1,1 0-1,0 1 1,-1-1-1,1 0 1,-1 0-1,1 1 0,0-1 1,-1 0-1,1 1 1,0-1-1,-1 1 1,1-1-1,-4 5 12,1-1-1,0 0 1,1 1 0,-1-1-1,1 1 1,-2 5-1,-5 17 6,1 0 0,2 1 0,0 0 0,-1 29 0,6-36-35,0-1 0,2 0 0,0 0 0,1 1 0,1-1 0,8 28 0,-9-41-116,0 0 1,1-1-1,0 1 0,0 0 1,1-1-1,5 8 0,-8-12 102,0-1-1,1 1 0,-1-1 1,0 0-1,1 1 0,-1-1 1,1 0-1,-1 0 0,1 0 1,-1 0-1,1 0 0,0 0 1,0 0-1,-1-1 0,1 1 1,0-1-1,0 1 0,0-1 1,0 0-1,-1 1 0,1-1 1,0 0-1,0 0 0,0 0 1,0-1-1,0 1 0,0 0 1,0-1-1,2 0 0,21-15-311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05.169"/>
    </inkml:context>
    <inkml:brush xml:id="br0">
      <inkml:brushProperty name="width" value="0.05" units="cm"/>
      <inkml:brushProperty name="height" value="0.05" units="cm"/>
    </inkml:brush>
  </inkml:definitions>
  <inkml:trace contextRef="#ctx0" brushRef="#br0">73 29 17316,'0'-2'236,"0"0"0,-1 0 0,1-1 0,-1 1 0,1 0 0,-1 0 0,0 0 1,0 0-1,-1-2 0,1 3-192,1 1 0,0-1-1,-1 1 1,1 0 0,0-1 0,-1 1 0,1 0 0,-1 0 0,1-1 0,-1 1 0,1 0-1,-1 0 1,1-1 0,-1 1 0,1 0 0,-1 0 0,1 0 0,-1 0 0,1 0 0,-1 0-1,1 0 1,-1 0 0,0 0 0,1 0 0,-1 0 0,1 0 0,-1 0 0,1 1-1,-1-1 1,1 0 0,-1 0 0,1 1 0,-1-1 0,1 0 0,0 0 0,-1 1 0,1-1-1,-1 0 1,1 1 0,0-1 0,-1 1 0,1-1 0,0 1 0,-1-1 0,1 1-1,0 0 1,-4 4 154,0 0-1,1 1 1,0-1-1,1 1 1,-1-1 0,1 1-1,0 0 1,-2 10-1,-8 52 410,9-43-414,2 0 0,0 0 0,1 0 0,2 0 0,0 0 0,2 0 0,10 39 0,-12-59-139,-1 0 1,1-1-1,0 1 0,1-1 1,2 6-1,-4-9-42,-1 0 0,1-1 0,-1 1 0,1 0 0,0 0 0,0-1 0,-1 1 0,1 0 0,0-1 1,0 1-1,0 0 0,0-1 0,-1 0 0,1 1 0,0-1 0,0 1 0,0-1 0,0 0 0,0 0 0,0 1 0,0-1 0,0 0 1,0 0-1,0 0 0,1 0 0,-1 0 0,0-1 0,0 1 0,0 0 0,0 0 0,0-1 0,-1 1 0,2-1 0,3-2 3,-1 1 0,0-2-1,0 1 1,0 0 0,-1-1-1,1 1 1,-1-1 0,0 0-1,0 0 1,0-1 0,3-7-1,25-57 46,-26 57-40,11-28 38,15-35-10,-20 59-24,-11 16-22,0 0-1,1 0 1,-1-1 0,0 1-1,0 0 1,1 0 0,-1 0-1,0 0 1,0 0 0,1-1 0,-1 1-1,0 0 1,1 0 0,-1 0-1,0 0 1,0 0 0,1 0-1,-1 0 1,0 0 0,1 0 0,-1 0-1,0 0 1,0 0 0,1 0-1,-1 1 1,0-1 0,1 0-1,-1 0 1,0 0 0,1 0 0,0 2 7,0 0 1,1 0 0,-1 0-1,0 0 1,0 0 0,0 0-1,-1 0 1,1 0 0,0 0-1,-1 0 1,1 0 0,-1 3-1,6 31 108,-4-19 37,1 0-1,10 32 1,-13-48-139,1 0 1,-1 0-1,0 0 1,1 1-1,-1-1 1,1 0-1,0 0 0,-1 0 1,1 0-1,0 0 1,0 0-1,-1 0 1,1-1-1,0 1 1,0 0-1,0 0 1,0-1-1,0 1 0,2 0 1,-2-1-2,0 1 0,0-1 0,0 0 0,0 0 0,0 0 0,0-1 1,0 1-1,0 0 0,-1 0 0,1 0 0,0-1 0,0 1 0,0-1 0,0 1 0,0 0 0,0-1 1,-1 0-1,1 1 0,1-1 0,4-5 57,0 0-1,-1-1 1,1 1 0,6-12 0,-6 9-51,12-17 99,-5 5-37,21-24 1,-30 41-76,-1-1 0,1 1 0,0 1 1,1-1-1,-1 0 0,0 1 1,1 0-1,0 0 0,0 1 1,0-1-1,7-1 0,-10 3-3,1 1 0,-1-1-1,0 1 1,0 0 0,1 0-1,-1 0 1,0 0 0,1 1-1,-1-1 1,0 0 0,0 1-1,0 0 1,1-1 0,-1 1 0,0 0-1,0 0 1,0 1 0,0-1-1,0 0 1,-1 0 0,1 1-1,0-1 1,0 1 0,1 2-1,4 4 41,-1 1 0,0 0 0,10 18 0,-7-9 39,-8-18-75,-1 1-1,0 0 1,1 0-1,-1-1 1,1 1 0,-1 0-1,1-1 1,-1 1 0,1 0-1,-1-1 1,1 1 0,0-1-1,-1 1 1,1-1 0,0 1-1,0-1 1,-1 1-1,1-1 1,0 0 0,0 1-1,0-1 1,-1 0 0,1 0-1,0 0 1,0 0 0,1 0-1,-1 0 2,1-1 0,-1 1 0,0-1 0,1 1 0,-1-1 0,0 0-1,0 0 1,1 1 0,-1-1 0,0 0 0,0 0 0,0 0 0,0-1 0,1 0-1,4-7 30,0-1 0,0 1 0,5-14 0,-9 17-17,15-33 51,-12 25-73,1 0 1,0 0-1,1 0 0,1 1 0,0 0 0,19-22 1,-27 34-3,0 1 1,0 0-1,1-1 1,-1 1-1,0 0 1,1-1-1,-1 1 1,0 0-1,1 0 1,-1-1-1,0 1 1,1 0-1,-1 0 1,1 0-1,-1 0 1,0 0-1,1-1 1,-1 1-1,1 0 1,-1 0-1,0 0 1,1 0 0,-1 0-1,1 0 1,-1 0-1,0 0 1,1 0-1,-1 1 1,1-1-1,0 0 1,5 12-60,-2 23-35,-4-33 90,0 11-67,1-5-60,-1 0 0,0-1 0,0 1 0,0 0 0,-1 0 1,-1 0-1,1 0 0,-5 11 0,6-19 76,0 1 1,0-1-1,0 0 1,0 0-1,0 1 1,0-1-1,-1 0 1,1 0-1,0 1 0,0-1 1,0 0-1,0 0 1,-1 0-1,1 1 1,0-1-1,0 0 0,0 0 1,-1 0-1,1 0 1,0 0-1,0 1 1,-1-1-1,1 0 1,0 0-1,0 0 0,-1 0 1,1 0-1,0 0 1,0 0-1,-1 0 1,1 0-1,0 0 0,0 0 1,-1 0-1,1 0 1,0 0-1,-1 0 1,1 0-1,-9-10-789,-6-20 432,14 27 176,-13-32-644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05.600"/>
    </inkml:context>
    <inkml:brush xml:id="br0">
      <inkml:brushProperty name="width" value="0.05" units="cm"/>
      <inkml:brushProperty name="height" value="0.05" units="cm"/>
    </inkml:brush>
  </inkml:definitions>
  <inkml:trace contextRef="#ctx0" brushRef="#br0">1 34 17548,'1'8'1536,"1"8"-1144,1 6-168,5-1 744,2-2-680,7-2-872,-2 0-48,2-4 464,2-4-184,-2-5-120</inkml:trace>
  <inkml:trace contextRef="#ctx0" brushRef="#br0" timeOffset="1">207 187 15827,'13'11'2284,"-12"-11"-2184,-1 0 0,1 0 0,-1 0 0,1 0 0,-1 0 0,0 0 0,1 0 0,-1 0 0,1 0 0,-1 0 0,0 0 0,1 0 0,-1 0 0,1 0 0,-1 0 0,1 0 0,-1 0 0,0-1 0,1 1 0,-1 0 0,0 0 0,1-1 0,1-1 162,0-1 1,0 1-1,-1-1 0,1 1 0,-1-1 0,1 0 0,-1 0 0,1-3 0,4-8-16,-1 1 0,-1-2-1,0 1 1,-1 0-1,-1-1 1,0 0 0,0 1-1,-2-1 1,-1-15 0,2 30-241,-1-1 0,0 1 1,0 0-1,0 0 0,0-1 1,0 1-1,0 0 0,0-1 1,0 1-1,0 0 0,0 0 1,0-1-1,0 1 0,0 0 1,0 0-1,-1-1 0,1 1 1,0 0-1,0-1 0,0 1 1,0 0-1,0 0 0,-1-1 1,1 1-1,0 0 0,0 0 0,0 0 1,-1-1-1,1 1 0,0 0 1,0 0-1,-1 0 0,1 0 1,0 0-1,0-1 0,-1 1 1,1 0-1,0 0 0,0 0 1,-1 0-1,1 0 0,0 0 1,-1 0-1,1 0 0,0 0 1,0 0-1,-1 0 0,1 0 1,0 0-1,-1 0 0,1 0 1,0 0-1,0 1 0,-1-1 1,1 0-1,-13 17 270,5 6-105,1 0-1,2 1 0,0-1 1,1 1-1,1 0 0,1 0 1,2 0-1,2 31 1,-1-50-155,-1 0 1,1 0 0,0 0 0,0-1 0,0 1 0,1 0 0,3 6 0,-5-10-39,0 0 1,1 0-1,0-1 0,-1 1 1,1 0-1,-1 0 0,1 0 1,0-1-1,0 1 0,-1 0 0,1-1 1,0 1-1,0-1 0,0 1 1,0-1-1,0 1 0,0-1 1,0 0-1,0 1 0,0-1 1,0 0-1,0 0 0,0 0 0,0 0 1,0 0-1,0 0 0,0 0 1,0 0-1,0 0 0,0 0 1,0 0-1,0-1 0,0 1 1,0 0-1,0-1 0,-1 1 0,1-1 1,0 1-1,0-1 0,0 1 1,1-2-1,5-3-300,-1 0 0,1 0 1,-1-1-1,0 0 0,0 0 0,-1-1 0,7-9 0,1-6-290,14-27 0,-5 2-304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06.020"/>
    </inkml:context>
    <inkml:brush xml:id="br0">
      <inkml:brushProperty name="width" value="0.05" units="cm"/>
      <inkml:brushProperty name="height" value="0.05" units="cm"/>
    </inkml:brush>
  </inkml:definitions>
  <inkml:trace contextRef="#ctx0" brushRef="#br0">41 209 17812,'-17'61'2882,"11"-42"-1754,0 0 1,-4 34 0,10-52-1069,-1 0-1,1 0 1,0 0 0,0 1 0,0-1-1,0 0 1,0 0 0,0 0 0,0 0-1,0 0 1,1 0 0,-1 0 0,0 0-1,0 0 1,1 0 0,-1 0 0,1 0-1,-1 0 1,1 0 0,0 0 0,-1 0-1,2 1 1,-1-2-28,0 1-1,0-1 1,0 0-1,0 0 1,0 1-1,0-1 1,0 0 0,0 0-1,-1 0 1,1 0-1,0-1 1,0 1-1,0 0 1,0 0-1,0-1 1,0 1-1,0 0 1,0-1 0,1 0-1,7-4 18,0-1 0,-1 0-1,12-11 1,-16 14-35,27-25-75,-17 14 24,1 1 0,1 0 0,0 1 0,1 0 1,0 1-1,21-9 0,-36 19 41,0 0 0,-1 0 1,1 1-1,0-1 0,-1 1 0,1-1 1,0 1-1,0 0 0,-1 0 0,1 0 1,0 0-1,0 0 0,-1 0 0,1 0 1,0 0-1,0 1 0,-1-1 0,1 1 1,0-1-1,0 1 0,-1 0 0,1-1 0,-1 1 1,1 0-1,-1 0 0,1 0 0,-1 0 1,0 1-1,1-1 0,-1 0 0,0 1 1,0-1-1,1 2 0,1 2 93,-1-1-1,0 1 1,-1 0-1,1 0 1,-1-1-1,0 1 1,0 0-1,-1 0 0,1 0 1,-1 6-1,-6-271 2097,6 260-2200,0 0-1,0 0 1,0-1-1,0 1 1,0 0-1,0 0 1,0-1-1,0 1 1,0 0 0,1 0-1,-1 0 1,0-1-1,0 1 1,0 0-1,0 0 1,0-1 0,0 1-1,1 0 1,-1 0-1,0 0 1,0-1-1,0 1 1,0 0 0,1 0-1,-1 0 1,0 0-1,0 0 1,1-1-1,-1 1 1,0 0 0,0 0-1,1 0 1,-1 0-1,0 0 1,0 0-1,1 0 1,-1 0-1,0 0 1,0 0 0,1 0-1,-1 0 1,13 3-514,-6-1 62,-1-2 147,1 0 0,0 0 1,0-1-1,-1 0 0,1-1 0,-1 1 1,1-1-1,-1 0 0,0-1 1,12-5-1,7-7-519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07.021"/>
    </inkml:context>
    <inkml:brush xml:id="br0">
      <inkml:brushProperty name="width" value="0.05" units="cm"/>
      <inkml:brushProperty name="height" value="0.05" units="cm"/>
    </inkml:brush>
  </inkml:definitions>
  <inkml:trace contextRef="#ctx0" brushRef="#br0">152 252 16820,'0'-4'313,"-1"0"0,0 0 0,0 0 0,0 0 0,-1 1 0,1-1 0,-1 0 0,0 1 0,-3-4 1,4 5-189,0 1 0,-1 0 1,1 0-1,0 0 0,-1 0 1,1 0-1,-1 0 0,1 0 0,-1 1 1,1-1-1,-1 0 0,1 1 1,-1 0-1,0-1 0,1 1 1,-1 0-1,0 0 0,0 0 1,1 0-1,-1 0 0,0 0 1,1 0-1,-1 0 0,-2 1 1,0 1 3,0-1 1,-1 1 0,2 0 0,-1 0 0,0 0 0,0 0 0,1 1 0,-1 0 0,1-1 0,-1 1-1,1 1 1,0-1 0,1 0 0,-6 8 0,3-3-48,0 0 1,1 0-1,0 0 1,0 1-1,0 0 1,-1 9-1,3-10-56,1-1 0,0 0 0,0 0 0,1 1-1,-1-1 1,3 10 0,-2-14-22,0 0-1,1 0 1,-1-1-1,1 1 1,0 0-1,0-1 1,0 1 0,0-1-1,0 1 1,1-1-1,-1 1 1,1-1-1,0 0 1,-1 0 0,1 0-1,0 0 1,0 0-1,0 0 1,4 2 0,-5-3-3,0-1 0,1 1 0,-1-1 0,0 1 1,1-1-1,-1 1 0,1-1 0,-1 0 1,1 0-1,-1 0 0,1 0 0,-1 0 0,1 0 1,-1 0-1,1 0 0,-1 0 0,1-1 1,2 0-1,-1 0 0,0-1 0,0 0 0,1 1 1,-1-1-1,0-1 0,-1 1 0,5-4 0,2-4 3,-1 0-1,0 0 1,10-17-1,1-9 14,-1-2 0,-2 0 0,16-58 0,-11 31 21,-15 54-34,-3 11 0,0 22 13,0 20-3,-1-4 19,1 1 0,2 0-1,20 74 1,-24-111-25,-1 0 0,1 0 0,0 1 0,0-1 0,0 0 0,0 0 0,0 0 0,0 0-1,1 0 1,-1 0 0,1 0 0,-1-1 0,1 1 0,0-1 0,-1 1 0,1-1 0,0 1 0,0-1 0,0 0 0,4 2-1,-4-3 2,0 0 0,0 0-1,0 0 1,1-1-1,-1 1 1,0-1-1,0 1 1,0-1-1,0 0 1,0 0-1,0 1 1,0-1 0,0-1-1,-1 1 1,1 0-1,0 0 1,0-1-1,-1 1 1,1-1-1,-1 1 1,0-1-1,2-2 1,12-15 73,0-1 0,-2 0-1,18-35 1,25-71 223,-50 115-259,-2 0 0,1 0 0,-2-1 0,0 1-1,0-1 1,-1 0 0,2-17 0,-4 28-38,0 0 0,0 0 0,0-1-1,0 1 1,-1 0 0,1 0 0,0 0 0,0 0 0,-1 0 0,1 0 0,-1-1-1,1 1 1,-1 0 0,1 0 0,-1 0 0,0 1 0,1-1 0,-1 0 0,0 0-1,-1-1 1,1 1-2,0 1 0,0 0 0,0 0 0,0-1-1,0 1 1,0 0 0,0 0 0,0 0 0,0 0-1,1 0 1,-1 0 0,0 0 0,0 1 0,0-1 0,0 0-1,0 0 1,0 1 0,0-1 0,-1 1 0,-2 2 8,0-1 1,0 1 0,1-1 0,-1 1 0,1 1-1,0-1 1,-1 0 0,-3 6 0,2 0 7,0 1 0,0 0 1,1 0-1,0 0 1,0 0-1,1 1 1,1-1-1,-2 14 0,3-16-18,0 1 0,1 0-1,0 0 1,0-1-1,1 1 1,0 0 0,1-1-1,0 1 1,0-1-1,6 14 1,-8-20-59,1 0-1,0 0 1,0 0-1,0 0 1,0 0-1,0-1 1,0 1-1,1 0 1,-1 0-1,0-1 1,1 1 0,0-1-1,-1 1 1,1-1-1,0 0 1,0 0-1,-1 0 1,1 0-1,0 0 1,0 0-1,0 0 1,0 0 0,0-1-1,1 1 1,-1-1-1,0 0 1,0 1-1,0-1 1,0 0-1,1 0 1,-1-1-1,0 1 1,0 0-1,0-1 1,0 1 0,0-1-1,0 0 1,3-1-1,2-2-162,1 0 1,-1 0-1,-1-1 0,1 0 1,-1-1-1,0 1 0,0-1 1,9-12-1,12-19-577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07.534"/>
    </inkml:context>
    <inkml:brush xml:id="br0">
      <inkml:brushProperty name="width" value="0.05" units="cm"/>
      <inkml:brushProperty name="height" value="0.05" units="cm"/>
    </inkml:brush>
  </inkml:definitions>
  <inkml:trace contextRef="#ctx0" brushRef="#br0">33 68 15515,'-11'45'2786,"3"0"0,-5 90 1,12-110-2559,2 1 0,0-1-1,2 0 1,0 0 0,2-1 0,16 47 0,-17-62-235,0-1 0,1 0-1,0 0 1,0 0-1,1-1 1,10 11-1,-9-11-15,0 1 0,-1 0 0,0 1 0,6 10-1,-30-142 72,-6-81-13,21 153 10,3-1 0,5-51 0,-3 92-29,-1 0 0,1 0 0,5-15 0,-6 24-11,0 0 1,0 0-1,0-1 0,0 1 0,0 0 0,0 0 1,0 0-1,0 0 0,1 0 0,-1 1 0,1-1 1,0 0-1,-1 1 0,1-1 0,0 1 0,0-1 1,0 1-1,0 0 0,0 0 0,0 0 0,4-1 0,-4 2-3,0-1 0,-1 2-1,1-1 1,0 0 0,0 0-1,-1 0 1,1 1-1,0-1 1,0 1 0,-1 0-1,1-1 1,-1 1-1,1 0 1,0 0 0,-1 0-1,0 0 1,1 0-1,-1 0 1,1 0 0,-1 1-1,0-1 1,0 0 0,0 1-1,0-1 1,0 1-1,0-1 1,0 1 0,1 3-1,1 3 42,1 1 1,-1-1-1,-1 1 0,3 11 0,-2 1 174,-1 0 0,-1 0-1,-1 0 1,-1 0 0,0 0-1,-2 0 1,0 0 0,-2 0 0,-11 33-1,14-48-132,-1 0 0,0 0-1,0 0 1,-1-1 0,-7 10-1,11-14-109,0-1-1,-1 1 1,1 0-1,-1-1 1,1 1-1,-1 0 1,1-1-1,-1 1 1,0-1-1,1 1 1,-1-1-1,0 1 1,0-1-1,1 0 1,-1 1-1,0-1 1,0 0-1,1 1 1,-1-1-1,0 0 1,0 0-1,0 0 1,1 0-1,-1 0 1,0 0-1,0 0 1,0 0-1,1 0 1,-1 0-1,0 0 1,0-1-1,0 1 1,1 0-1,-1-1 1,0 1-1,0 0 1,1-1-1,-1 1 1,0-1-1,1 1 1,-1-1 0,0 1-1,1-1 1,-1 0-1,1 1 1,-1-1-1,1 0 1,-1 1-1,1-1 1,0 0-1,-1 1 1,1-1-1,0 0 1,0 0-1,-1 0 1,1 0-1,-2-5-335,0-1 0,0 1-1,0 0 1,1-1 0,0 1 0,0-1 0,1 1-1,0-1 1,0 0 0,0 1 0,1-1-1,1-6 1,7-11-739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08.041"/>
    </inkml:context>
    <inkml:brush xml:id="br0">
      <inkml:brushProperty name="width" value="0.05" units="cm"/>
      <inkml:brushProperty name="height" value="0.05" units="cm"/>
    </inkml:brush>
  </inkml:definitions>
  <inkml:trace contextRef="#ctx0" brushRef="#br0">1 138 13827,'9'3'665,"-6"-1"-271,0-1-1,0 0 0,1 0 0,-1 0 1,1 0-1,-1 0 0,1-1 0,4 1 1,-7-2-288,0 1 1,1 0 0,-1-1-1,0 1 1,1-1 0,-1 0-1,0 1 1,0-1 0,0 0 0,0 0-1,1 0 1,-1 0 0,0 0-1,0 0 1,-1 0 0,1 0-1,0 0 1,0 0 0,0-1 0,-1 1-1,1 0 1,-1 0 0,1-1-1,-1 1 1,1-2 0,1-5 101,0 1 0,0-1 0,-1 1 0,0-1 0,0 0 1,-1 0-1,0 0 0,0 1 0,-1-1 0,0 0 0,0 0 0,-1 1 1,-3-10-1,5 17-192,0 0 0,0-1 0,0 1 0,0 0 0,0-1 1,0 1-1,0 0 0,0-1 0,0 1 0,-1 0 0,1 0 1,0-1-1,0 1 0,0 0 0,-1 0 0,1-1 0,0 1 0,0 0 1,-1 0-1,1 0 0,0-1 0,-1 1 0,1 0 0,0 0 1,0 0-1,-1 0 0,1 0 0,0-1 0,-1 1 0,1 0 0,0 0 1,-1 0-1,1 0 0,0 0 0,-1 0 0,1 0 0,-1 0 0,-7 12 359,-2 22-39,9-17-237,0 0 0,1 0 1,2 18-1,-2-28-76,1-1 1,0 1-1,1-1 0,-1 1 1,1-1-1,1 0 0,-1 0 1,1 0-1,0 0 0,7 11 0,-8-16-11,-1 0 0,0 1 0,1-1 0,-1 0 0,1 0 0,-1 0 0,1 0 0,-1 0 0,1 0 0,0 0 0,-1-1 0,1 1 0,0-1 0,0 1 0,0-1 0,-1 0 0,1 1 0,0-1 0,0 0 0,0 0 0,0 0 0,-1 0 0,1-1 0,0 1 0,0-1 0,0 1 0,-1-1 0,1 1 0,0-1 0,0 0 0,-1 0 0,1 0 0,-1 0 0,3-2 0,6-4 31,-1 0 1,-1-1-1,1 0 0,8-11 1,-11 13-28,28-34 111,-21 23-91,2 1 1,0 0-1,20-15 1,-34 29-39,1 1 0,-1 0 0,1-1 0,0 1-1,0 0 1,-1 0 0,1 0 0,0 0 0,0 1 0,0-1 0,0 0 0,0 1-1,0 0 1,0-1 0,0 1 0,0 0 0,1 0 0,-1 0 0,0 0 0,0 1-1,0-1 1,4 1 0,-4 1-3,1-1 0,-1 1 0,1 0 0,-1 0 0,1 0 0,-1 0 0,0 0 0,0 1 0,0-1 0,0 0 0,-1 1 0,1 0 0,-1-1 0,1 1 0,0 3 0,4 8-42,-5-9-45,0-1 1,0 0-1,1 0 0,-1-1 1,1 1-1,0 0 0,1 0 1,-1-1-1,0 1 0,6 4 1,-8-8 29,1 0 0,-1 0 0,0 0 0,1 0 0,-1 0 0,1 0 1,-1 0-1,1 0 0,-1-1 0,1 1 0,-1 0 0,0 0 0,1 0 0,-1 0 1,1-1-1,-1 1 0,0 0 0,1-1 0,-1 1 0,0 0 0,1 0 0,-1-1 1,0 1-1,0-1 0,1 1 0,-1 0 0,0-1 0,0 1 0,0-1 0,1 1 1,-1 0-1,0-1 0,0 0 0,7-19-593,-6 17 570,7-24-549,3-4-194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08.637"/>
    </inkml:context>
    <inkml:brush xml:id="br0">
      <inkml:brushProperty name="width" value="0.05" units="cm"/>
      <inkml:brushProperty name="height" value="0.05" units="cm"/>
    </inkml:brush>
  </inkml:definitions>
  <inkml:trace contextRef="#ctx0" brushRef="#br0">20 313 18780,'-9'51'2304,"6"-35"-1720,0 0 1,1 0-1,0 1 1,1-1-1,3 30 1,-2-45-557,0 0 0,0 0 0,0 0 0,0 0 0,0 0 0,0 0 1,1 0-1,-1-1 0,0 1 0,1 0 0,-1 0 0,0 0 0,1-1 0,-1 1 1,1 0-1,-1 0 0,1-1 0,-1 1 0,1 0 0,0-1 0,-1 1 1,2 0-1,-1-1-9,0 0 0,0 0 1,-1 0-1,1 0 0,0 0 0,-1-1 1,1 1-1,0 0 0,-1 0 1,1-1-1,0 1 0,-1-1 0,1 1 1,-1 0-1,1-1 0,0 1 0,-1-1 1,1 0-1,-1 1 0,0-1 1,1 0-1,4-6 34,0 0 0,0-1 1,4-11-1,11-32-19,-3 0 0,-2-1 1,-2 0-1,-2-1 0,6-102 0,-16 150-25,-1 0 19,1-1-1,-1 1 1,0 0-1,-1-1 0,-1-8 1,2 14-24,0 0 1,0 0-1,0 0 0,0 0 1,0 0-1,-1 0 1,1 0-1,0 0 1,0 0-1,0 0 1,0 0-1,0 0 1,0 0-1,-1 0 1,1 0-1,0 0 0,0 0 1,0 0-1,0 0 1,0 0-1,0 0 1,-1 0-1,1 0 1,0 0-1,0 0 1,0 0-1,0 0 1,0 0-1,0 0 0,0 0 1,0 0-1,-1 1 1,1-1-1,0 0 1,0 0-1,0 0 1,0 0-1,0 0 1,0 0-1,0 0 1,0 1-1,0-1 1,0 0-1,0 0 0,0 0 1,0 0-1,0 0 1,0 0-1,0 1 1,0-1-1,0 0 1,0 0-1,0 0 1,0 0-1,0 0 1,0 0-1,0 1 0,-4 11 148,-2 30 295,2 1-1,2 0 0,1-1 0,9 72 1,-7-106-388,1 0 0,0 0 0,0 0 0,0-1 0,1 1 0,0-1 0,7 14 0,-9-20-48,1 1-1,-1-1 1,0 1-1,0-1 1,1 0 0,-1 0-1,0 1 1,1-1-1,-1 0 1,1 0-1,0 0 1,-1-1 0,1 1-1,0 0 1,3 0-1,-3 0-9,1-1 0,-1 0 0,0 0 0,1-1 0,-1 1 0,1 0 0,-1-1 0,0 0 0,0 1 0,1-1 0,-1 0 0,0 0 0,0 0 0,0 0 0,3-3 0,6-4-31,0-1 1,-1-1-1,0 0 0,0 0 0,-1 0 1,-1-1-1,9-15 0,0-3-139,25-56 0,-34 61 49,-3 8-54,-7 29 149,-5 18 153,-2 37 0,8-59-77,1 0 0,0 1 1,0-1-1,1 0 0,0 1 1,0-1-1,1 0 0,5 15 1,-7-23-47,1-1 0,-1 1 0,0 0 0,0-1 0,1 1 0,-1 0 0,0-1 0,1 1 0,-1 0 0,1-1 0,-1 1 0,1-1 0,-1 1 1,1-1-1,-1 1 0,1-1 0,0 0 0,-1 1 0,1-1 0,-1 1 0,1-1 0,0 0 0,-1 0 0,1 1 0,0-1 0,0 0 0,-1 0 0,1 0 1,0 0-1,0 0 0,-1 0 0,1 0 0,0 0 0,-1 0 0,1 0 0,0 0 0,0-1 0,-1 1 0,1 0 0,0 0 0,-1-1 0,1 1 0,0-1 1,-1 1-1,1 0 0,-1-1 0,1 1 0,-1-1 0,1 1 0,-1-1 0,1 1 0,-1-1 0,1 0 0,0 0 0,4-6 15,1 0 0,-1 0 0,7-12 0,-10 16-13,38-80 18,-28 56-51,25-43-1,-36 69 24,-1 0 0,1 0 0,-1 0 1,1 0-1,0 0 0,-1 0 0,1 1 0,0-1 0,0 0 1,-1 0-1,1 1 0,0-1 0,0 1 0,0-1 0,0 1 1,0-1-1,0 1 0,1-1 0,-1 1 1,-1 0 1,1 0-1,-1 1 1,1-1-1,-1 0 0,1 0 1,-1 0-1,1 1 0,-1-1 1,1 0-1,-1 1 1,1-1-1,-1 0 0,0 1 1,1-1-1,-1 1 0,1-1 1,-1 0-1,0 1 0,0-1 1,1 1-1,-1-1 1,0 1-1,1 0 0,1 6-3,1 1-1,-1-1 1,2 16-1,-3-13 19,4 17 29,-4-15 3,1 0 1,6 19 0,-8-31-42,0 1 1,0-1-1,1 1 1,-1-1-1,0 1 1,0-1-1,0 0 1,0 1-1,1-1 1,-1 1-1,0-1 1,0 1-1,1-1 1,-1 0-1,0 1 1,1-1-1,-1 1 1,0-1-1,1 0 1,-1 1 0,1-1-1,-1 0 1,0 0-1,1 1 1,-1-1-1,1 0 1,-1 0-1,1 0 1,-1 0-1,1 0 1,-1 1-1,1-1 1,0 0-1,0-1 2,0 1 0,0-1 0,0 0 0,0 0 1,0 1-1,0-1 0,0 0 0,0 0 0,0 0 0,0 0 0,-1 0 0,1 0 0,0-2 0,22-46 43,-19 41-47,5-13-17,-2 4-82,0 0 0,1 1-1,1 0 1,18-25 0,-27 40 80,1 0 0,-1 0 0,1 0 0,0 1 0,0-1 0,0 0 0,-1 0 0,1 0 0,0 0 0,0 1 0,0-1 0,0 1 0,0-1 0,1 0 0,-1 1 0,0 0 0,0-1 0,0 1 0,0 0 0,0-1 0,1 1 0,-1 0 0,2 0 0,-2 1 3,0-1 0,0 1 0,0-1-1,0 1 1,0 0 0,0 0-1,0 0 1,0-1 0,-1 1-1,1 0 1,0 0 0,-1 0 0,1 0-1,0 0 1,-1 0 0,1 0-1,-1 1 1,0-1 0,1 1-1,1 5-134,0 1-1,-1-1 1,0 0-1,0 1 0,-1-1 1,0 9-1,-2-8-706,0-8-401,1-15 276,3-6 245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0.264"/>
    </inkml:context>
    <inkml:brush xml:id="br0">
      <inkml:brushProperty name="width" value="0.05" units="cm"/>
      <inkml:brushProperty name="height" value="0.05" units="cm"/>
    </inkml:brush>
  </inkml:definitions>
  <inkml:trace contextRef="#ctx0" brushRef="#br0">32 0 18764,'-1'13'529,"-1"0"0,-1 0 1,-5 16-1,4-15-241,0-1 0,-2 19 0,6-25-143,-3 47 692,3-51-798,0 0 0,0 0 0,1 0 0,-1 0 0,1 0 0,0-1 0,-1 1 0,1 0 0,1-1-1,-1 1 1,0 0 0,1-1 0,-1 0 0,1 1 0,2 2 0,-2-4-25,-1 0 1,0 0-1,1 0 0,-1-1 0,1 1 0,-1-1 1,1 1-1,-1-1 0,1 1 0,-1-1 0,1 0 0,-1 0 1,1 0-1,0 0 0,-1 0 0,1 0 0,-1 0 0,1-1 1,-1 1-1,1 0 0,-1-1 0,1 1 0,-1-1 0,1 0 1,-1 1-1,0-1 0,3-1 0,4-4 58,1 0 0,-1 0 0,8-8 1,-11 10-32,32-31 217,-22 20-49,0 1-1,33-23 0,-47 36-190,1 0-1,-1 0 1,1 0-1,0 0 1,0 0-1,0 1 1,-1-1 0,1 0-1,0 1 1,0-1-1,0 1 1,0 0-1,0 0 1,0 0-1,0 0 1,0 0 0,0 0-1,0 0 1,0 1-1,3 0 1,-3 0-5,0 0 1,0 1 0,-1-1-1,1 1 1,0-1-1,0 1 1,-1-1 0,1 1-1,-1 0 1,0 0-1,1 0 1,-1 0 0,0 0-1,0 0 1,0 0-1,0 0 1,0 3-1,11 38 161,-10-33-112,1 1 1,0-1 0,0 0 0,1 0 0,0 0 0,1-1 0,11 18 0,-16-26-47,1-1 0,-1 1 0,1-1 0,-1 1 1,1 0-1,0-1 0,-1 1 0,1-1 0,0 0 1,-1 1-1,1-1 0,0 1 0,0-1 0,0 0 1,-1 0-1,1 1 0,0-1 0,0 0 0,0 0 0,-1 0 1,1 0-1,0 0 0,0 0 0,0 0 0,-1 0 1,1 0-1,0-1 0,0 1 0,0 0 0,-1 0 1,1-1-1,0 1 0,0-1 0,-1 1 0,1 0 1,0-1-1,-1 1 0,1-1 0,0 0 0,0 0 1,3-3 64,-1-1 1,1 1 0,-1-1 0,4-8-1,-5 10-50,6-14 149,0-1 0,-1 0 0,-1 0 1,4-22-1,-10 38-171,1 0 1,-1 1-1,1-1 1,-1 0-1,1 1 1,0-1-1,-1 1 1,1-1-1,0 1 0,0-1 1,2-1-1,3 3-117,-2 13-137,-2-1 49,1 11-2231,14 43 0,-13-61 1578,2-11-181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09.098"/>
    </inkml:context>
    <inkml:brush xml:id="br0">
      <inkml:brushProperty name="width" value="0.05" units="cm"/>
      <inkml:brushProperty name="height" value="0.05" units="cm"/>
    </inkml:brush>
  </inkml:definitions>
  <inkml:trace contextRef="#ctx0" brushRef="#br0">50 67 19596,'1'0'95,"-1"1"0,1-1 1,-1 1-1,0-1 0,1 1 0,-1-1 0,0 1 0,0-1 0,1 1 1,-1 0-1,0-1 0,0 1 0,0-1 0,1 1 0,-1-1 0,0 1 0,0 0 1,0-1-1,0 1 0,0 0 0,0-1 0,-1 1 0,1-1 0,0 1 0,0 0 1,0-1-1,0 1 0,-1-1 0,0 2 0,-10 24 607,5-14 162,4-8-679,-22 69 1744,22-63-1816,0 0 1,0 0-1,1 0 0,0-1 0,1 17 1,0-24-114,0-1 1,0 0-1,0 0 1,1 0-1,-1 1 1,0-1 0,1 0-1,-1 0 1,1 0-1,-1 0 1,1 0-1,0 0 1,-1 0-1,1 0 1,0 0-1,0 0 1,0 0-1,0-1 1,0 1 0,0 0-1,0 0 1,0-1-1,1 1 1,1 1-15,0-1 1,0 0-1,1-1 0,-1 1 1,0 0-1,1-1 1,-1 0-1,5 0 1,7-1-152,0-1-1,27-8 1,-39 10 130,2-2 6,1 0 1,-1 0-1,0-1 1,0 1 0,0-1-1,-1 0 1,1 0-1,0-1 1,-1 0 0,0 1-1,0-1 1,0-1-1,-1 1 1,1 0-1,-1-1 1,5-9 0,2-7 177,-1 0 1,12-42-1,-11 32 87,-7 23-178,-1 2 6,0 0 1,0 0-1,0 0 0,0 0 0,-1 0 0,0 0 0,-1 0 1,1 0-1,-1-1 0,-1-7 0,1 13-60,0 1 0,0 0 0,0 0 0,-1-1-1,1 1 1,0 0 0,0-1 0,0 1 0,0 0 0,-1 0 0,1-1-1,0 1 1,0 0 0,-1 0 0,1 0 0,0-1 0,0 1 0,-1 0-1,1 0 1,0 0 0,-1 0 0,1 0 0,0 0 0,0-1 0,-1 1-1,1 0 1,0 0 0,-1 0 0,1 0 0,0 0 0,-1 0-1,1 0 1,0 0 0,-1 0 0,1 0 0,0 1 0,-1-1 0,1 0-1,0 0 1,0 0 0,-1 0 0,1 0 0,0 1 0,-1-1 0,1 0-1,0 0 1,0 0 0,-1 1 0,1-1 0,-12 12 67,5-2 3,1 0-1,0 1 1,1 0-1,0 0 0,1 0 1,0 1-1,0-1 1,1 1-1,1 0 1,0 0-1,1 0 1,0 0-1,2 23 0,-1-32-46,0 0 0,1 0 0,-1 0 0,1 0 0,0 0 0,0 0 0,0 0 0,0-1 0,1 1 0,-1 0-1,4 4 1,-4-6-63,0 0 0,0 0 0,0 0-1,0 0 1,0-1 0,0 1 0,0 0 0,0-1-1,0 1 1,0-1 0,0 1 0,0-1 0,1 0-1,-1 1 1,0-1 0,0 0 0,0 0-1,1 0 1,-1 1 0,0-1 0,0-1 0,0 1-1,1 0 1,-1 0 0,0 0 0,0-1 0,0 1-1,1-1 1,-1 1 0,0-1 0,0 1-1,1-1 1,6-4-455,-1-1 0,0 1 0,0-1 0,-1 0 1,1 0-1,-1-1 0,8-12 0,4-12-500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10.252"/>
    </inkml:context>
    <inkml:brush xml:id="br0">
      <inkml:brushProperty name="width" value="0.05" units="cm"/>
      <inkml:brushProperty name="height" value="0.05" units="cm"/>
    </inkml:brush>
  </inkml:definitions>
  <inkml:trace contextRef="#ctx0" brushRef="#br0">25 3 17284,'0'0'68,"0"-1"1,1 1 0,-1 0-1,0 0 1,1-1 0,-1 1-1,1 0 1,-1 0 0,1 0-1,-1 0 1,0 0 0,1 0-1,-1-1 1,1 1 0,-1 0-1,1 0 1,-1 0 0,0 0-1,1 1 1,-1-1 0,1 0-1,-1 0 1,1 0 0,-1 0-1,0 0 1,1 0 0,-1 1-1,1-1 1,-1 0 0,0 0-1,1 1 1,-1-1 0,0 0-1,1 0 1,-1 1 0,0-1-1,0 0 1,1 1 0,-1-1-1,0 1 1,0-1 0,0 0-1,1 1 1,-1-1 0,0 1-1,0-1 1,0 0 0,0 2-1,10 25 899,-9-23-531,40 142 2599,28 86-1201,-69-231-1841,0 0 0,0 0 0,0 0 0,1 0 0,-1 0 0,0 0 0,1-1-1,-1 1 1,0 0 0,1 0 0,-1-1 0,1 1 0,-1 0 0,1 0 0,0-1-1,-1 1 1,1-1 0,0 1 0,-1 0 0,1-1 0,0 1 0,1 0 0,-2-2-27,0 0 0,1 0 0,-1 0 0,0 0 0,0 1 0,0-1 0,0 0 0,0 0 0,0 0 0,0 0 0,0 0 0,-1 0 0,1 1 0,0-1 0,0 0 0,-1 0 0,1 0 0,-1 0 0,1 1 0,0-1 1,-2-1-1,-3-8-330,-2-1 0,1 1 0,-1 0 0,-1 1 1,0 0-1,0 0 0,-11-9 0,-69-48-1447,74 57 1753,15 6 914,9 2-264,20-1 95,-9 0-254,-7 0-432,0-1 0,-1 0-1,1-1 1,-1-1-1,0 0 1,0-1 0,-1 0-1,0-1 1,16-12 0,-12 7-314,0-2 0,-1 1 1,-1-2-1,-1 0 0,23-30 1,-14 10-292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10.682"/>
    </inkml:context>
    <inkml:brush xml:id="br0">
      <inkml:brushProperty name="width" value="0.05" units="cm"/>
      <inkml:brushProperty name="height" value="0.05" units="cm"/>
    </inkml:brush>
  </inkml:definitions>
  <inkml:trace contextRef="#ctx0" brushRef="#br0">13 40 19188,'-6'53'2216,"3"-28"-1321,1 0 1,0 0 0,3 27 0,-1-50-815,0 0 1,1 0 0,-1 1-1,0-1 1,1 0 0,-1 0 0,1 0-1,0 0 1,0 0 0,0 0-1,0 0 1,0 0 0,0 0-1,3 2 1,-4-3-61,1-1 1,-1 0-1,1 0 0,-1 1 0,0-1 0,1 0 1,-1 0-1,1 0 0,-1 0 0,1 1 0,-1-1 1,1 0-1,0 0 0,-1 0 0,1 0 0,-1 0 1,1 0-1,-1 0 0,1-1 0,-1 1 1,1 0-1,-1 0 0,1 0 0,16-15 290,-6 0-222,-1-2 0,0 1 0,-1-1 0,-1-1 0,0 1 0,-1-2 0,-1 1 0,-1 0 0,5-36 0,-10 53-92,1-1 0,-1 1 1,0-1-1,0 1 0,0-1 0,0 0 1,0 1-1,0-1 0,-1 0 0,1 1 1,0-1-1,-1 1 0,1-1 0,-1 1 0,1-1 1,-2-1-1,1 3-20,1-1 0,-1 1-1,1 0 1,-1-1 0,1 1 0,-1 0 0,1 0-1,-1 0 1,0-1 0,1 1 0,-1 0 0,1 0-1,-1 0 1,0 0 0,1 0 0,-1 0 0,1 0 0,-1 0-1,0 0 1,1 0 0,-1 1 0,1-1 0,-1 0-1,0 0 1,1 1 0,-1-1 0,0 1 0,-5 2-148,1 1 0,-1 0 0,1 0 0,0 0 0,-7 9 0,1-3-199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11.116"/>
    </inkml:context>
    <inkml:brush xml:id="br0">
      <inkml:brushProperty name="width" value="0.05" units="cm"/>
      <inkml:brushProperty name="height" value="0.05" units="cm"/>
    </inkml:brush>
  </inkml:definitions>
  <inkml:trace contextRef="#ctx0" brushRef="#br0">64 65 19372,'-1'-1'84,"0"0"-1,0 1 1,0-1-1,0 0 1,0 1-1,0-1 0,0 0 1,0 1-1,0-1 1,0 1-1,-1 0 1,1-1-1,0 1 1,0 0-1,-1 0 1,1 0-1,0 0 1,0 0-1,-1 0 1,1 0-1,0 0 1,0 1-1,-1-1 1,1 0-1,0 1 1,0-1-1,0 1 1,0-1-1,0 1 0,-1 0 1,1-1-1,0 1 1,0 0-1,1 0 1,-1 0-1,0-1 1,0 1-1,0 0 1,0 0-1,1 0 1,-1 1-1,1-1 1,-1 0-1,0 2 1,-2 3 176,0 1 0,1 0 0,0-1 0,1 1 0,-1 0 0,0 12 0,1-3 37,1-1 0,0 1 0,3 16 0,-2-28-247,-1 0-1,1 0 1,0 0 0,0 0 0,0 0 0,0-1 0,1 1-1,0 0 1,0-1 0,0 1 0,0-1 0,0 0 0,1 0-1,-1 0 1,1 0 0,0 0 0,5 4 0,-7-6-27,1-1 0,0 1 1,0 0-1,-1-1 0,1 0 0,0 1 1,0-1-1,0 0 0,0 0 1,0 0-1,-1 0 0,1 0 0,0 0 1,0 0-1,0-1 0,0 1 0,-1-1 1,1 1-1,0-1 0,0 0 1,-1 1-1,1-1 0,0 0 0,-1 0 1,1-1-1,-1 1 0,1 0 1,-1 0-1,2-2 0,4-4 46,0-1 0,-1 0 0,0 0 0,6-10 0,2-8 108,0-2 1,14-40-1,15-31 307,-41 115-323,-4 6-77,0-3-294,1-1 0,0 0-1,1 0 1,1 1-1,1-1 1,1 0 0,5 20-1,-1-25-118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11.847"/>
    </inkml:context>
    <inkml:brush xml:id="br0">
      <inkml:brushProperty name="width" value="0.05" units="cm"/>
      <inkml:brushProperty name="height" value="0.05" units="cm"/>
    </inkml:brush>
  </inkml:definitions>
  <inkml:trace contextRef="#ctx0" brushRef="#br0">1 1 19956,'5'18'712,"0"1"-1,-1 1 1,2 32-1,3 13 304,43 163 1631,-50-220-2562,0-1 0,1 1 1,0-1-1,0 1 0,8 11 0,-11-18-76,0-1-1,0 1 0,1-1 0,-1 0 1,0 1-1,0-1 0,1 0 0,-1 1 1,0-1-1,0 0 0,1 1 0,-1-1 1,0 0-1,1 0 0,-1 1 0,0-1 1,1 0-1,-1 0 0,1 0 0,-1 0 1,0 1-1,1-1 0,-1 0 0,1 0 1,-1 0-1,0 0 0,1 0 0,-1 0 1,1 0-1,-1 0 0,1 0 0,-1 0 1,0 0-1,1 0 0,-1-1 0,1 1 0,9-16 121,0-25-130,2-54-773,-9 33-4039,-4 60 3969,-5 2-215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12.780"/>
    </inkml:context>
    <inkml:brush xml:id="br0">
      <inkml:brushProperty name="width" value="0.05" units="cm"/>
      <inkml:brushProperty name="height" value="0.05" units="cm"/>
    </inkml:brush>
  </inkml:definitions>
  <inkml:trace contextRef="#ctx0" brushRef="#br0">8 397 14595,'2'-2'554,"-1"0"1,1 0-1,0-1 1,0 1-1,-1 0 0,0 0 1,1-1-1,-1 1 0,0-1 1,0 1-1,1-5 0,2-2 765,-4 7-1179,11-23 1832,8-27 0,-17 45-1832,0 0-1,-1 0 0,0 0 1,0-1-1,0 1 0,-1 0 0,0-1 1,0 1-1,-2-8 0,2 14-131,-1 0 0,1 0-1,0 0 1,0 0-1,-1 0 1,1 1-1,0-1 1,-1 0 0,1 0-1,-1 0 1,1 1-1,-1-1 1,1 0 0,-1 1-1,1-1 1,-2 0-1,2 1-3,0-1 0,-1 1-1,1 0 1,-1 0 0,1 0-1,-1 0 1,1 0 0,0 0-1,-1 0 1,1 0 0,-1 0-1,1 0 1,-1 0 0,1 0 0,0 0-1,-1 0 1,1 0 0,-1 0-1,1 0 1,0 1 0,-1-1-1,1 0 1,-1 1 0,-1 0 1,0 1 0,0-1 0,0 1 0,1 0 0,-1 0 0,1 0 0,-1 0 0,1 0 1,0 0-1,-2 3 0,-3 10 4,1 0 1,1 0 0,0 1 0,1-1-1,0 1 1,0 21 0,2-12 17,1 0 1,2 0-1,5 33 0,-5-51-11,-1 1 0,1-1-1,0 1 1,1-1 0,4 9 0,-7-15-12,1 0 1,-1-1 0,1 1-1,-1 0 1,1 0 0,0 0-1,-1-1 1,1 1 0,0 0-1,0-1 1,-1 1 0,1-1-1,0 1 1,0-1 0,0 1-1,0-1 1,0 1 0,-1-1-1,3 1 1,-1-2 0,-1 1-1,0 0 1,1 0-1,-1-1 1,0 1 0,0-1-1,1 1 1,-1-1-1,0 1 1,0-1 0,0 0-1,0 0 1,0 1 0,0-1-1,0 0 1,0 0-1,0 0 1,0 0 0,1-2-1,16-22 29,-1 0 0,0-2 0,15-35 0,-2 5-27,-14 28-3,-8 10-25,2 2 0,1-1 1,0 1-1,27-30 0,-37 46 18,0-1 0,0 1-1,1-1 1,-1 1 0,1 0 0,-1 0 0,1 0-1,-1 0 1,1 0 0,0 0 0,0 1-1,-1-1 1,1 0 0,0 1 0,0-1-1,0 1 1,0 0 0,-1 0 0,1-1 0,0 1-1,2 1 1,-2-1 0,0 1 0,-1 0-1,1 0 1,0 0 0,-1 0 0,1 0-1,-1 0 1,1 0 0,-1 0 0,0 1-1,0-1 1,1 1 0,-1-1 0,0 1-1,0-1 1,0 1 0,0 2 0,4 8-10,0 0-1,-1 0 1,-1 0 0,3 21 0,-6-31 14,7 44 7,0-3 79,17 62 0,-24-104-83,12 28 92,-12-29-89,1 1-1,-1-1 1,0 1-1,1 0 1,-1-1-1,0 1 1,1-1-1,-1 1 1,1-1 0,-1 1-1,1-1 1,-1 0-1,1 1 1,-1-1-1,1 0 1,-1 1-1,1-1 1,-1 0-1,1 0 1,0 1 0,-1-1-1,1 0 1,-1 0-1,1 0 1,0 0-1,-1 0 1,1 0-1,0 0 1,-1 0-1,1 0 1,0 0 0,-1 0-1,1 0 1,-1 0-1,1-1 1,0 1-1,-1 0 1,1 0-1,-1-1 1,1 1 0,-1 0-1,1-1 1,-1 1-1,1 0 1,0-2-1,4-3 24,-1 0-1,-1 0 1,1-1 0,-1 1-1,1-1 1,-2 0-1,1 0 1,3-10 0,12-57 118,-16 63-124,2-6 4,4-17-60,-2-1 0,4-49 0,-10 94 15,1-1 0,0 1 0,1-1-1,0 1 1,1-1 0,0 0 0,0 0-1,6 10 1,-9-19 21,1 0-1,-1 0 0,1-1 1,-1 1-1,1 0 0,0 0 1,-1-1-1,1 1 0,0 0 1,-1-1-1,1 1 0,0-1 1,0 1-1,0-1 0,0 1 1,-1-1-1,1 1 0,0-1 1,0 0-1,0 0 0,0 1 1,0-1-1,0 0 1,0 0-1,1 0 0,0 0 3,0-1 0,0 0-1,-1 1 1,1-1 0,0 0 0,-1 0-1,1 0 1,-1 0 0,1 0-1,-1 0 1,1 0 0,1-3 0,4-4 15,0 0 0,-1-1 1,8-15-1,-12 21-17,58-111 136,-52 96-113,-1-1 1,0 0-1,-1-1 0,3-24 1,-10 42 9,-2 6-21,-4 8-5,-2 15 64,1 0-1,2 1 1,0 0 0,2 0-1,1 1 1,2-1 0,1 33 0,1-53-27,-1-1 1,1 0 0,0 0 0,4 13 0,-4-19-50,-1 0 0,0 0-1,0 0 1,0 0 0,1-1 0,-1 1 0,0 0-1,1 0 1,-1 0 0,1-1 0,-1 1-1,1 0 1,0-1 0,-1 1 0,1 0 0,-1-1-1,1 1 1,0-1 0,0 1 0,-1-1 0,1 1-1,0-1 1,0 0 0,0 1 0,-1-1 0,1 0-1,0 1 1,0-1 0,0 0 0,0 0 0,0 0-1,0 0 1,-1 0 0,1 0 0,0 0 0,0 0-1,0 0 1,0-1 0,0 1 0,0 0 0,-1 0-1,1-1 1,0 1 0,0-1 0,0 1 0,-1-1-1,1 1 1,0-1 0,0 0 0,7-5-520,-1 0 0,-1 0 0,1-1 1,-1 0-1,10-15 0,22-42-4525,-30 50 3770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13.232"/>
    </inkml:context>
    <inkml:brush xml:id="br0">
      <inkml:brushProperty name="width" value="0.05" units="cm"/>
      <inkml:brushProperty name="height" value="0.05" units="cm"/>
    </inkml:brush>
  </inkml:definitions>
  <inkml:trace contextRef="#ctx0" brushRef="#br0">44 108 13683,'4'-14'1082,"-2"7"-465,0-1-1,0 1 1,-1 0 0,0-1 0,0 0-1,-1 1 1,0-1 0,0 1 0,-2-12-1,2 18-543,0 1-1,0 0 1,0 0-1,0-1 0,0 1 1,0 0-1,0-1 0,-1 1 1,1 0-1,0-1 0,0 1 1,0 0-1,-1 0 0,1-1 1,0 1-1,0 0 0,0 0 1,-1 0-1,1-1 0,0 1 1,-1 0-1,1 0 1,0 0-1,0 0 0,-1-1 1,1 1-1,0 0 0,-1 0 1,1 0-1,0 0 0,-1 0 1,1 0-1,0 0 0,-1 0 1,1 0-1,0 0 0,-1 0 1,1 0-1,0 0 1,0 0-1,-1 0 0,1 1 1,0-1-1,-1 0 0,1 0 1,0 0-1,-1 0 0,1 0 1,0 1-1,0-1 0,-1 0 1,1 0-1,0 1 0,0-1 1,0 0-1,-1 0 0,1 1 1,0-1-1,0 0 1,0 1-1,0-1 0,0 1 1,-11 17 754,1 29-382,2 0 0,2 1 0,2-1 1,3 1-1,1-1 0,9 66 0,-8-104-419,2 14 102,9 32 0,-11-50-147,1-1 0,-1 1 1,1 0-1,0 0 0,1-1 1,-1 1-1,1-1 0,0 1 1,0-1-1,0 0 0,1 0 1,4 4-1,-7-7-20,0-1 1,-1 1-1,1 0 1,0-1-1,0 1 1,0-1-1,-1 1 1,1-1-1,0 1 1,0-1-1,0 0 1,0 1-1,0-1 0,0 0 1,0 0-1,0 0 1,0 0-1,0 0 1,0 0-1,0 0 1,0 0-1,0 0 1,0 0-1,0 0 1,-1-1-1,1 1 0,0 0 1,0-1-1,0 1 1,0 0-1,0-1 1,0 1-1,-1-1 1,1 0-1,0 1 1,0-1-1,-1 0 1,1 1-1,0-1 1,-1 0-1,1-1 0,1 0-18,-1-1 0,0 1 1,0-1-1,0 0 0,0 0 0,0 0 0,0 1 0,-1-1 0,1 0 0,-1 0 0,0 0 0,0-5 0,-6-20-475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14.169"/>
    </inkml:context>
    <inkml:brush xml:id="br0">
      <inkml:brushProperty name="width" value="0.05" units="cm"/>
      <inkml:brushProperty name="height" value="0.05" units="cm"/>
    </inkml:brush>
  </inkml:definitions>
  <inkml:trace contextRef="#ctx0" brushRef="#br0">103 363 20660,'-3'1'199,"-1"-1"0,1 1 0,0 0 0,-1 0 0,1 1 0,0-1 0,0 0 0,0 1 0,0 0 0,0 0 0,1 0-1,-1 0 1,0 0 0,1 1 0,0-1 0,-1 1 0,1-1 0,0 1 0,0 0 0,1 0 0,-1 0 0,-1 5 0,-4 5 279,1 0 1,1 1 0,-6 25 0,8-27-380,0-1 0,1 1 1,0-1-1,1 1 0,1-1 0,0 1 0,0 0 0,1-1 0,1 1 0,0-1 1,4 15-1,-6-25-94,0 0 0,1 0 1,-1 1-1,0-1 1,1 0-1,-1 0 0,1 0 1,0 0-1,-1 0 0,1 0 1,0 0-1,0 0 1,0 0-1,0 0 0,0 0 1,0 0-1,0 0 1,0-1-1,0 1 0,0 0 1,0-1-1,0 1 0,0-1 1,1 1-1,-1-1 1,0 0-1,0 1 0,1-1 1,-1 0-1,0 0 0,2 0 1,0-1 4,-1 1 1,0-1-1,0 0 0,0 0 1,0-1-1,0 1 0,0 0 1,0-1-1,0 1 0,0-1 1,-1 1-1,1-1 0,-1 0 1,1 0-1,-1 0 0,2-4 1,6-9 56,-2 0 0,0-1 0,-1-1 0,-1 1 1,7-33-1,-6 9 121,3-57 1,-8 51-105,-5 96-83,4-41-5,1 0-1,-1-1 1,2 1-1,-1-1 0,1 1 1,5 14-1,-7-23 5,0 1 0,0-1 0,1 0 0,-1 1 0,0-1 0,0 1 0,0-1 0,0 0 0,1 1 0,-1-1 0,0 0 0,0 1 0,1-1 0,-1 0 0,0 1 0,0-1 0,1 0 0,-1 0 0,0 1 0,1-1 0,-1 0 0,1 0 0,-1 0 0,0 1 0,1-1 0,-1 0 0,0 0 0,1 0 0,-1 0 0,1 0 0,-1 0 0,1 0 0,-1 0 0,0 0 0,1 0 0,-1 0 0,1 0 0,-1 0 0,0 0 0,1 0 0,-1-1 0,1 1 0,-1 0 0,0 0 0,1 0 0,-1-1 0,0 1 0,1 0 0,-1 0 0,0-1 0,1 1 0,-1 0 0,0-1 0,0 1 0,1-1 0,12-21 1,-13 21 0,15-33 9,-3-1 1,-1 0 0,10-51 0,7-109 102,-24 150-66,-3 40-15,-2 15-11,1 8-20,-2 105 193,28 232 0,-16-292-107,3-1 0,2-1 0,3 0 0,3-1 0,43 87 0,-54-121-73,-9-18-1,-10-16-3,-86-126-6,80 111-3,2-2 0,0 0 1,-17-51-1,29 72-67,0 0 1,0 0-1,0 0 0,0 0 0,0 0 0,1 0 1,0 0-1,0 0 0,0 0 0,0 0 0,1 0 1,0 0-1,-1 0 0,1 0 0,1 1 0,1-7 1,1 5-154,-1 0 1,1 0-1,0 1 1,1-1-1,-1 1 1,1-1-1,0 2 1,0-1-1,9-5 1,73-45-4232,-55 32 3127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16.678"/>
    </inkml:context>
    <inkml:brush xml:id="br0">
      <inkml:brushProperty name="width" value="0.05" units="cm"/>
      <inkml:brushProperty name="height" value="0.05" units="cm"/>
    </inkml:brush>
  </inkml:definitions>
  <inkml:trace contextRef="#ctx0" brushRef="#br0">286 128 14043,'0'-1'35,"0"1"0,0 0-1,0 0 1,-1 0 0,1 0 0,0 0 0,0 0-1,0 0 1,0 0 0,-1 0 0,1 0 0,0 0-1,0 0 1,0 0 0,-1 0 0,1 0-1,0 0 1,0 0 0,0 0 0,-1 0 0,1 1-1,0-1 1,0 0 0,0 0 0,0 0 0,-1 0-1,1 0 1,2 5 4237,-3-5-4047,0 0-1,0 0 0,0 0 0,0 0 0,1 0 0,-1 0 0,0 0 0,0 0 0,0 1 0,0-1 0,1 0 0,-1 0 0,0 1 0,0-1 0,0 1 0,1-1 0,-1 1 0,0-1 0,1 1 0,-1-1 1,0 1-1,1 0 0,-1-1 0,1 1 0,-1 0 0,1-1 0,-1 1 0,1 0 0,-1 0 0,1-1 0,0 1 0,0 0 0,-1 0 0,1 0 0,0 1 0,-2 2 191,1 1 0,0 0-1,0 0 1,0-1 0,0 8 0,1-12-369,0-11 132,0 7-102,0 7-3,-3 2 88,3-5-159,0 0 0,0 0-1,-1 0 1,1 0 0,0 0 0,0 0-1,0 0 1,0 0 0,0 0-1,0 0 1,-1 0 0,1 0 0,0 0-1,0 0 1,0 0 0,0 0 0,0-1-1,0 1 1,0 0 0,0 0 0,-1 0-1,1 0 1,0 0 0,0 0 0,0 0-1,0 0 1,0-1 0,0 1 0,0 0-1,0 0 1,0 0 0,0 0 0,0 0-1,0 0 1,0-1 0,0 1-1,0 0 1,0 0 0,0 0 0,0 0-1,0 0 1,0-1 0,0 1 0,0 0-1,0 0 1,0 0 0,0 0 0,0 0-1,0 0 1,1 0 0,-1-1 0,0 1-1,0 0 1,0 0 0,0 0 0,0 0-1,0 0 1,0 0 0,1 0 0,6-36 283,-10 44-772,3-8 466,0 0 0,0 0 0,0 1 0,0-1 0,-1 0 0,1 0 0,0 0 0,0 0 0,0 0 0,0 1 0,0-1 0,0 0 0,-1 0 0,1 0 0,0 0 0,0 0 0,0 0 1,0 0-1,-1 0 0,1 0 0,0 0 0,0 0 0,0 0 0,-1 0 0,1 0 0,0 0 0,0 0 0,0 0 0,0 0 0,-1 0 0,1 0 0,0 0 0,0 0 0,0 0 0,-1 0 0,1 0 0,0 0 0,0 0 1,0 0-1,0 0 0,0 0 0,-1-1 0,1 1 0,0 0 0,0 0 0,0 0 0,0 0 0,0 0 0,0-1 0,-1 1 0,1 0 0,0 0 0,0 0 0,0 0 0,0-1 0,0 1 0,0 0 0,0 0 0,0 0 1,0 0-1,0-1 0,0 1 0,0 0 0,0 0 0,0 0 0,0-1 0,-2-3-252,1 2 217,0 0 1,0 0 0,0 0 0,0 0 0,0 0-1,1 0 1,-1 0 0,1 0 0,-1 0 0,1 0-1,0 0 1,0-4 0,0 6 52,0 0-1,0 0 1,0 0-1,0 0 1,0 0 0,1 0-1,-1 0 1,0 0-1,0-1 1,0 1 0,0 0-1,1 0 1,-1 0-1,0 0 1,0 0 0,0 0-1,0 0 1,0 0-1,1 0 1,-1 0 0,0 1-1,0-1 1,0 0-1,0 0 1,1 0-1,-1 0 1,0 0 0,0 0-1,0 0 1,0 0-1,0 0 1,1 0 0,-1 1-1,0-1 1,0 0-1,0 0 1,0 0 0,0 0-1,0 0 1,0 0-1,0 1 1,0-1 0,1 0-1,-1 0 1,0 0-1,0 0 1,0 1 0,0-1-1,0 0 1,0 0-1,0 0 1,0 0 0,0 1-1,0-1 1,0 0-1,0 0 1,0 0 0,0 0-1,-1 1 1,1-1-1,0 0 1,0 0 0,0 0-1,0 0 1,0 1-1,0 2-318,-1-8-61,2 2 327,-1 0 0,1 0-1,0 0 1,0 0 0,0 0-1,1 0 1,2-3 0,6-17-52,-2 3 143,-6 15 128,0 0-1,-1 1 0,1-1 1,-1 0-1,0 0 1,1-9-1,-6 76 1037,-22 115 0,21-156-1131,-1 0 0,0-1-1,-2 0 1,0 0 0,-1-1-1,-1 0 1,-1 0 0,0-1 0,-18 21-1,25-35-50,0 1 0,-1-1 0,1 0 0,-1-1 0,1 1-1,-1-1 1,-1 0 0,-5 3 0,9-5-16,1 0 1,-1-1-1,0 1 1,0-1-1,0 1 0,0-1 1,0 0-1,0 0 1,0 1-1,0-2 0,0 1 1,0 0-1,0 0 0,0 0 1,0-1-1,0 1 1,0-1-1,1 0 0,-1 0 1,0 1-1,0-1 1,0 0-1,1-1 0,-1 1 1,1 0-1,-1 0 1,-2-3-1,-1-3-23,0 0-1,1 0 1,0 0 0,0-1-1,0 1 1,1-1 0,0 0-1,0 0 1,1 0 0,0 0-1,1 0 1,-1-15 0,1 8-40,1 1 1,0 0 0,1-1-1,0 1 1,2 0-1,6-25 1,-7 33 32,0 0 1,0 0-1,1 1 1,0-1 0,0 1-1,0-1 1,1 1-1,6-7 1,-9 10 20,1 1 0,0-1 1,-1 1-1,1 0 1,0 0-1,0 0 0,0-1 1,0 2-1,0-1 0,0 0 1,0 0-1,0 1 0,0-1 1,0 1-1,1-1 1,-1 1-1,0 0 0,0 0 1,0 0-1,1 0 0,-1 0 1,0 1-1,0-1 0,0 1 1,0-1-1,0 1 1,0 0-1,2 1 0,4 3 7,0 0 0,0 0-1,-1 1 1,0 0 0,-1 1-1,1-1 1,-1 1 0,0 1-1,-1-1 1,0 1 0,5 9-1,-4-7 45,-1-1 1,1 0-1,1-1 0,0 1 0,0-1 0,1-1 1,12 11-1,-18-17-57,0 0 0,0 0 0,0-1 0,0 1 0,1 0 0,-1-1 0,0 0 0,0 1 0,0-1 0,0 0 0,0 0 0,1 0 1,-1-1-1,0 1 0,0 0 0,0-1 0,0 1 0,0-1 0,0 0 0,0 0 0,0 0 0,0 0 0,0 0 0,0 0 0,2-2 0,4-3-1208,0 0 0,-1 0-1,14-15 1,-21 20 985,1 0 0,0 0 1,0 0-1,-1 0 0,1 0 0,-1 0 1,1 0-1,-1-1 0,0 1 0,1 0 1,-1 0-1,0-1 0,0 1 0,0 0 1,1 0-1,-2-3 0,1-4-1098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17.159"/>
    </inkml:context>
    <inkml:brush xml:id="br0">
      <inkml:brushProperty name="width" value="0.05" units="cm"/>
      <inkml:brushProperty name="height" value="0.05" units="cm"/>
    </inkml:brush>
  </inkml:definitions>
  <inkml:trace contextRef="#ctx0" brushRef="#br0">4 46 13923,'-3'-14'1728,"3"4"-783,1 2-289,5 7 1008,1 1-184,3 1-327,0 4-169,5-2-344,-4 1-112,1-4-216,-2 0-192,-2-3-616,-2-1-448,-5-2 800,2-1-168,-1 1-104</inkml:trace>
  <inkml:trace contextRef="#ctx0" brushRef="#br0" timeOffset="1">44 92 15971,'-4'14'2385,"5"-4"-1105,3-3-536,4-7 2697,2-4-1873,4-6-695,2-1-257,-1-4-608,4-1-328,-5-1-921,-2 0 1097,-6 1-288,-1 2-136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0.973"/>
    </inkml:context>
    <inkml:brush xml:id="br0">
      <inkml:brushProperty name="width" value="0.05" units="cm"/>
      <inkml:brushProperty name="height" value="0.05" units="cm"/>
    </inkml:brush>
  </inkml:definitions>
  <inkml:trace contextRef="#ctx0" brushRef="#br0">237 24 16211,'-6'-2'603,"0"0"0,-1 0-1,0 1 1,1 0 0,-1 0-1,0 0 1,1 1 0,-1 0-1,-10 2 1,12-1-458,0 0-1,0 1 1,0 0-1,0 0 1,0 0-1,1 0 1,-1 1-1,1 0 1,0 0-1,-1 0 1,1 0-1,1 1 1,-5 3-1,-3 7-94,1 1-1,0 0 1,1 0-1,0 1 1,1 0-1,1 0 1,1 1-1,0 0 1,1 0-1,1 1 1,1-1-1,0 1 1,1 0-1,1 32 1,1-47-51,0-1 1,0 1-1,1 0 1,-1 0-1,1 0 0,-1-1 1,1 1-1,0 0 0,0-1 1,0 1-1,1-1 0,-1 1 1,1-1-1,-1 1 1,1-1-1,0 0 0,3 4 1,-3-5-2,0 0 0,0 0 0,0 0 0,0 0 0,1-1 0,-1 1 0,0-1 0,0 1 0,0-1 0,0 0 0,1 0 0,-1 0 0,0 0 0,0 0 0,0 0 0,0-1 0,1 1 0,-1-1 0,0 1 0,0-1 0,0 0 0,0 0 0,3-2 0,9-5 16,-1 0-1,1-1 1,-2-1-1,1 0 0,-1-1 1,-1 0-1,0-1 1,18-25-1,-1-3 167,35-71-1,-13 6 232,-50 104-408,0 1 0,0 0 0,1-1 0,-1 1 0,0-1 0,0 1-1,0 0 1,0-1 0,0 1 0,1-1 0,-1 1 0,0 0 0,0-1 0,0 1 0,1 0-1,-1-1 1,0 1 0,1 0 0,-1 0 0,0-1 0,1 1 0,-1 0 0,0 0 0,1-1 0,-1 1-1,0 0 1,1 0 0,-1 0 0,1 0 0,-1 0 0,1 0 0,-1 0 0,0 0 0,1 0-1,-1 0 1,1 0 0,-1 0 0,0 0 0,1 0 0,-1 0 0,1 0 0,-1 0 0,0 0 0,1 0-1,-1 1 1,1-1 0,-1 0 0,0 0 0,1 0 0,-1 1 0,0-1 0,1 0 0,-1 1-1,0-1 1,0 0 0,1 1 0,-1-1 0,0 0 0,0 1 0,0-1 0,1 0 0,-1 1 0,0-1-1,0 1 1,0-1 0,0 0 0,0 2 0,15 35 35,-12-27-21,4 9 7,-6-13-15,1-1 0,-1 0 0,1 0 0,0 0-1,1 0 1,-1 0 0,1 0 0,0-1 0,0 1 0,1-1-1,-1 0 1,6 5 0,-8-9 3,0 1-1,0 0 1,0-1-1,0 1 1,1-1 0,-1 0-1,0 1 1,1-1 0,-1 0-1,0 0 1,1 1 0,-1-1-1,0 0 1,1-1-1,-1 1 1,0 0 0,1 0-1,-1 0 1,0-1 0,1 1-1,-1-1 1,0 1 0,0-1-1,0 1 1,3-2-1,2-3 66,1 0-1,-1 0 1,9-10-1,-12 11-34,0 1 0,0 0 0,1 0 1,-1 0-1,1 0 0,0 0 0,0 1 0,0-1 0,5-1 0,-8 4-33,1-1 0,-1 1-1,1 0 1,0 1-1,-1-1 1,1 0-1,-1 0 1,1 1-1,-1-1 1,1 1 0,-1-1-1,0 1 1,1 0-1,-1-1 1,0 1-1,1 0 1,-1 0-1,0 0 1,0 0 0,0 0-1,0 0 1,0 0-1,0 0 1,0 1-1,1 0 1,19 37 39,-20-37-42,12 32 21,-9-24-18,-1 0 0,1 0 1,1-1-1,0 1 0,10 13 0,-15-22-5,1 0-1,0-1 1,-1 1 0,1 0-1,-1-1 1,1 1-1,0-1 1,0 1 0,-1-1-1,1 1 1,0-1-1,0 1 1,0-1-1,-1 0 1,1 1 0,0-1-1,0 0 1,0 0-1,0 0 1,0 0 0,0 1-1,-1-1 1,1 0-1,0-1 1,0 1 0,0 0-1,0 0 1,0 0-1,0 0 1,0-1-1,-1 1 1,1 0 0,0-1-1,0 1 1,0-1-1,-1 1 1,1-1 0,0 1-1,-1-1 1,1 0-1,0 0 1,3-3 22,0-1-1,0 1 1,-1-1 0,0 0 0,3-6 0,25-60 173,-23 48-113,19-34-1,-27 56-100,1 0-1,-1 0 1,0 0 0,1 1-1,-1-1 1,1 0-1,-1 0 1,1 1-1,0-1 1,-1 0-1,1 1 1,-1-1 0,1 0-1,0 1 1,0-1-1,-1 1 1,1-1-1,0 1 1,0 0-1,0-1 1,0 1-1,0 0 1,-1-1 0,1 1-1,1 0 1,0 0-26,-1 1 0,0 0 0,0-1 0,0 1 1,0 0-1,0 0 0,0-1 0,-1 1 1,1 0-1,0 0 0,0 0 0,0 0 0,-1 0 1,1 0-1,-1 0 0,1 0 0,-1 0 0,1 1 1,0 0-1,0 1-169,2 4-481,0 1 0,1-1 0,6 9-1,-9-15 605,0 0-1,-1 0 0,1 0 1,0 0-1,0 0 0,-1 0 0,1 0 1,0 0-1,0 0 0,0-1 1,0 1-1,0 0 0,0-1 0,0 1 1,0-1-1,0 1 0,0-1 1,1 0-1,-1 1 0,0-1 0,0 0 1,0 0-1,1 0 0,-1 0 1,0 0-1,0 0 0,0 0 0,0 0 1,1 0-1,-1 0 0,2-1 1,12-11-994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17.632"/>
    </inkml:context>
    <inkml:brush xml:id="br0">
      <inkml:brushProperty name="width" value="0.05" units="cm"/>
      <inkml:brushProperty name="height" value="0.05" units="cm"/>
    </inkml:brush>
  </inkml:definitions>
  <inkml:trace contextRef="#ctx0" brushRef="#br0">8 121 22189,'-3'52'2125,"0"-27"-1462,2-1 0,0 1 1,5 39-1,-4-63-649,1 0 0,-1 0 0,0 0 0,0 0 1,0 0-1,1 1 0,-1-1 0,1 0 0,-1 0 0,1 0 0,-1 0 0,1 0 0,-1 0 0,1 0 1,0 0-1,0-1 0,1 2 0,-2-1-14,1-1 0,-1 0-1,1 0 1,0 0 0,-1 0 0,1 0 0,-1 0 0,1 0 0,0 0 0,-1 0-1,1 0 1,-1 0 0,1 0 0,0 0 0,-1-1 0,1 1 0,-1 0-1,1 0 1,-1-1 0,1 1 0,-1 0 0,1-1 0,0 0 0,5-4-60,-1 0 1,1-1-1,-1 0 1,5-8-1,-1 1 3,-4 7 14,0 0 0,0 1 1,1-1-1,0 1 0,-1 0 0,2 1 0,9-7 0,-14 10 40,-1 1 0,1-1 0,0 0-1,0 1 1,0-1 0,0 1 0,0-1-1,0 1 1,0 0 0,0 0 0,0 0 0,0 0-1,0 0 1,0 1 0,0-1 0,0 0-1,0 1 1,0 0 0,0-1 0,0 1-1,0 0 1,0 0 0,0 0 0,-1 0 0,1 0-1,0 1 1,-1-1 0,1 1 0,-1-1-1,0 1 1,1-1 0,1 4 0,2 2 62,-1 1 0,1 0 0,-1 0 0,-1 1 0,1-1 0,-1 1 0,-1 0 1,0 0-1,0 0 0,-1 0 0,0 0 0,0 0 0,-1 0 0,-1 10 0,0-6 93,0-1-1,-1 1 1,0-1-1,-1 1 1,-1-1-1,0 0 1,-1 0-1,0 0 1,-10 17-1,14-27-207,0 0 0,-1 0 0,1 0 0,0-1-1,-1 1 1,1 0 0,-1-1 0,0 1-1,1 0 1,-1-1 0,0 0 0,0 0-1,0 1 1,0-1 0,0 0 0,0-1 0,0 1-1,-1 0 1,1 0 0,0-1 0,0 0-1,0 1 1,-1-1 0,-3 0 0,3-1-74,-1 0 0,1 0 1,0 0-1,0 0 0,-1-1 1,1 0-1,0 1 0,0-1 0,1 0 1,-1-1-1,0 1 0,1 0 1,-1-1-1,1 1 0,-4-6 1,-11-18-649</inkml:trace>
  <inkml:trace contextRef="#ctx0" brushRef="#br0" timeOffset="1">21 98 22757,'13'1'1864,"2"-1"-1376,2 2-232,6-5 705,4-6-409,4-3-1008,2-3-585,-1-3 841,-2-4-168,0 1-208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18.048"/>
    </inkml:context>
    <inkml:brush xml:id="br0">
      <inkml:brushProperty name="width" value="0.05" units="cm"/>
      <inkml:brushProperty name="height" value="0.05" units="cm"/>
    </inkml:brush>
  </inkml:definitions>
  <inkml:trace contextRef="#ctx0" brushRef="#br0">30 0 18996,'-14'222'7356,"0"-24"-5101,13-176-2230,0-9-207,1-1 0,1 1-1,1 12 1,1-18-547,1-10-285,1-13-582,-3-6 1026,-1 0 1,-2-23-1,1 27 272,-3-34-550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18.533"/>
    </inkml:context>
    <inkml:brush xml:id="br0">
      <inkml:brushProperty name="width" value="0.05" units="cm"/>
      <inkml:brushProperty name="height" value="0.05" units="cm"/>
    </inkml:brush>
  </inkml:definitions>
  <inkml:trace contextRef="#ctx0" brushRef="#br0">159 45 17396,'-6'0'240,"-1"0"0,1 1 0,0-1 0,0 2 0,-1-1 0,1 1 0,0 0 0,0 0 0,1 0 0,-1 1 0,0 0 0,1 0 0,0 1 0,0-1 0,0 1 1,0 0-1,0 0 0,1 1 0,0 0 0,0 0 0,0 0 0,0 0 0,1 0 0,0 1 0,0-1 0,0 1 0,1 0 0,0 0 0,0 0 0,0 0 0,1 0 0,0 0 0,0 0 0,1 1 1,0 8-1,0-13-206,0-1 1,0 1 0,0 0 0,1 0 0,-1 0 0,0 0 0,1 0 0,0 0 0,0 0 0,-1-1 0,1 1 0,0 0 0,0 0-1,0-1 1,1 1 0,-1-1 0,0 1 0,1-1 0,-1 0 0,1 1 0,-1-1 0,1 0 0,-1 0 0,1 0 0,0 0 0,0 0-1,0 0 1,-1-1 0,1 1 0,0-1 0,0 1 0,0-1 0,0 0 0,0 0 0,0 1 0,0-1 0,0-1 0,2 1 0,2-1 22,0 0-1,1-1 1,-1 1 0,-1-1 0,1-1 0,0 1 0,0-1 0,-1 0 0,0 0 0,10-8 0,-4 1 10,0 0-1,-1-1 1,0 0 0,14-21 0,-20 26-46,0 0 0,-1 0 0,1-1 0,-1 0-1,0 1 1,-1-1 0,0 0 0,0 0 0,-1-1 0,1 1 0,-1-10 0,-1 15-17,0 0 0,0 1-1,0-1 1,0 0 0,-1 0-1,1 1 1,-1-1-1,1 0 1,-1 0 0,1 1-1,-1-1 1,0 1 0,0-1-1,0 1 1,0-1-1,0 1 1,0-1 0,0 1-1,-1 0 1,1 0 0,0 0-1,-1 0 1,1-1-1,-1 2 1,1-1 0,-1 0-1,1 0 1,-1 0 0,0 1-1,1-1 1,-1 1-1,0-1 1,0 1 0,1 0-1,-1 0 1,0 0 0,0 0-1,-1 0 1,-4 0-12,1 1 0,0 0-1,0 0 1,0 0 0,0 1 0,0 0 0,0 0 0,0 1 0,-10 5-1,6-1-106,0 0-1,0 1 1,1 0-1,0 0 1,1 1-1,0 0 1,1 1-1,-1 0 1,-8 17-1,12-21-113,1 1 1,0-1-1,0 1 0,1 0 0,0-1 0,0 1 0,1 0 1,-1 0-1,2 0 0,-1 0 0,1 1 0,0-1 0,0 0 0,1 0 1,0 0-1,0 0 0,4 12 0,-4-17 145,0 0-1,0 1 1,0-1 0,1 0-1,-1 0 1,0 0 0,1 0-1,2 2 1,16 8-813</inkml:trace>
  <inkml:trace contextRef="#ctx0" brushRef="#br0" timeOffset="1">335 284 17764,'-7'44'1906,"-10"79"1884,16-109-3279,1 0 1,0-1-1,1 1 1,0-1-1,2 1 1,6 24-1,-9-37-445,1 1 0,0 0 0,-1-1-1,1 1 1,0-1 0,0 1-1,0-1 1,0 1 0,0-1-1,0 0 1,0 0 0,0 1-1,3 1 1,-3-3-39,0 0 0,0 1 0,0-1 1,-1 0-1,1 0 0,0 0 0,0 0 0,0 0 0,0 0 0,0 0 0,-1 0 0,1 0 0,0 0 1,0-1-1,0 1 0,0 0 0,0-1 0,-1 1 0,1 0 0,0-1 0,0 1 0,-1-1 1,1 1-1,0-1 0,-1 0 0,1 1 0,0-1 0,-1 1 0,1-1 0,-1 0 0,1-1 0,6-7 62,-1 0 0,0-1-1,-1 1 1,0-1-1,-1 0 1,0-1 0,4-17-1,0-6 113,4-42 0,-10 65-159,3-53 112,-5 61-154,0-1 0,0 1-1,-1 0 1,1-1 0,-1 1-1,0 0 1,1 0 0,-1-1-1,-1 1 1,1 0 0,0 0-1,-1 0 1,0 0 0,1 0-1,-4-3 1,4 5-12,0 1 1,1-1-1,-1 1 0,0-1 0,0 1 1,1-1-1,-1 1 0,0-1 1,0 1-1,0 0 0,0-1 0,1 1 1,-1 0-1,0 0 0,0 0 0,0 0 1,0 0-1,0 0 0,0 0 1,0 0-1,0 0 0,0 0 0,1 0 1,-3 1-1,0 1-37,0-1 0,1 0 0,-1 1 0,1 0 0,-1 0 0,1-1 0,-5 6 0,-2 3-327,0 1 0,-11 18 1,18-25 237,-12 18-909,1 1 0,2 1 0,-15 41-1,16-34 199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5:19.015"/>
    </inkml:context>
    <inkml:brush xml:id="br0">
      <inkml:brushProperty name="width" value="0.05" units="cm"/>
      <inkml:brushProperty name="height" value="0.05" units="cm"/>
    </inkml:brush>
  </inkml:definitions>
  <inkml:trace contextRef="#ctx0" brushRef="#br0">0 471 19524,'0'0'77,"1"1"0,-1-1 0,1 1 0,-1-1 0,1 0 0,-1 1 0,1-1 1,-1 0-1,1 0 0,-1 1 0,1-1 0,-1 0 0,1 0 0,0 0 0,-1 0 0,1 0 0,-1 0 0,1 0 0,0 0 0,-1 0 0,1 0 0,-1 0 0,1 0 0,-1 0 0,1 0 0,0 0 0,-1 0 0,1-1 0,-1 1 1,1 0-1,-1-1 0,1 1 0,-1 0 0,1-1 0,0 1 0,23-18 514,-22 16-447,4-3 74,447-348 5012,-431 337-5210,1 1 1,0 1-1,1 1 1,0 1-1,27-8 0,-50 19-21,1 0-1,0 1 0,-1-1 0,1 1 1,0 0-1,0 0 0,-1-1 0,1 1 1,0 0-1,0 0 0,-1 1 0,1-1 1,0 0-1,0 1 0,2 0 0,-4-1 1,1 1-1,-1-1 0,1 1 1,-1-1-1,1 1 0,-1-1 1,1 1-1,-1-1 0,1 1 1,-1 0-1,0-1 1,1 1-1,-1 0 0,0-1 1,0 1-1,0 0 0,1 0 1,-1-1-1,0 1 0,0 0 1,0-1-1,0 1 0,0 0 1,0 1-1,-2 4-6,1 0 1,-1 0-1,0 0 1,0 0-1,0-1 0,-6 9 1,0 0 14,-1 1 1,-1-2-1,0 1 0,-1-2 1,0 1-1,-1-1 1,-1-1-1,1 0 0,-2-1 1,-23 14-1,-9 0 37,-1-1 1,-55 17-1,48-20-31,-65 34 0,111-49-79,0-1 0,0 1-1,1 0 1,0 0 0,0 1 0,-9 10 0,20-16-237,5-4 183,60-39-314,91-73-1,-55 36 320,-84 65 101,178-121-59,-181 129 105,-22 16 31,-23 19 28,0-7-203,0 0 0,-2-2 1,0-1-1,-1-1 0,-1-2 0,0-1 1,-1-1-1,-38 9 0,59-20 40,0 0-1,-19 0 1,-19-3-202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00.340"/>
    </inkml:context>
    <inkml:brush xml:id="br0">
      <inkml:brushProperty name="width" value="0.05" units="cm"/>
      <inkml:brushProperty name="height" value="0.05" units="cm"/>
    </inkml:brush>
  </inkml:definitions>
  <inkml:trace contextRef="#ctx0" brushRef="#br0">250 123 12163,'-16'8'2648,"16"-5"-1048,9-6-538,-3 0-788,-1 0-1,1-1 1,-1 1-1,0-1 1,0-1-1,0 1 1,-1-1-1,0 1 1,0-1-1,0-1 1,0 1-1,-1-1 1,4-6-1,-2 3 36,1 0 0,0 0 0,11-11 0,-14 19-167,0 0-1,1 0 1,-1 0-1,1 1 1,0-1-1,-1 1 1,1 0-1,-1 0 1,1 0-1,0 0 1,-1 1-1,6 1 1,10-1 19,6-1 10,16 0 8,63 7 1,-72-2-157,-15-1-17,1-1 0,0-1 0,-1-1 0,1-1 0,0 0-1,18-3 1,3-4 1,0 1-1,1 3 1,-1 1-1,1 2 1,41 5-1,-18 3-15,66 10-15,-122-17 23,1 0 1,-1-1 0,1 1-1,-1-2 1,0 1 0,1-1-1,-1 0 1,1 0 0,-1-1-1,0 0 1,13-6 0,4 0-2,-10 4 3,1 1 0,0 1 0,0 0 0,18 1 0,27-5-99,-60 6 92,1 0 0,-1 0 1,0 0-1,1 0 0,-1 0 0,1 0 1,-1 0-1,0 0 0,1 0 0,-1 0 0,0 0 1,1 0-1,-1-1 0,0 1 0,1 0 0,-1 0 1,0 0-1,0-1 0,1 1 0,-1 0 0,0 0 1,0-1-1,1 1 0,-1 0 0,0-1 1,0 1-1,0-1 0,0 1 1,0 0 0,0 0 0,0 0 0,0 0 0,-1 0 0,1-1 0,0 1 0,0 0 0,0 0 0,-1 0 0,1 0 0,0 0 0,0 0 0,0 0 0,-1 0 0,1 0 0,0 0 0,0 0 0,0 0 0,-1 0 0,1 0 0,0 0 0,0 0 0,-1 0 0,1 0 0,0 0 0,0 0 0,0 0 0,-1 0 0,1 0 0,0 0 0,0 1 0,0-1 0,0 0 0,-1 0 0,1 0 0,0 0 0,0 1 0,-38 18-251,-1-1 1,-1-3-1,0 0 1,-48 9 0,-170 24-110,249-47 358,-53 9-21,-109 4-1,151-15 18,-1 0 0,1 0 0,0-2-1,0-1 1,1 0 0,-1-2 0,1 0-1,0-1 1,-28-14 0,46 20 9,-26-14-13,-1 1-1,-38-14 0,56 25 20,-1 0 1,0 0-1,0 2 0,0-1 1,0 1-1,0 1 0,0 0 1,0 0-1,-22 5 1,-68 22 56,77-19 13,0-1 0,-1 0 0,0-2-1,-49 3 1,64-10-10,10-1-10,18-3-5,179-2-126,-131 7 71,131-16 0,-172 12-4,0 1 0,0 1 0,0 1 0,0 2 0,1 0 1,-1 2-1,29 5 0,52 19-117,-60-13 12,83 12 0,-114-24 79,-1 0 0,1-1 0,0 0 1,0-1-1,0-1 0,0 0 0,-1-1 1,1-1-1,25-9 0,83-48-1632,-123 63 1656,-7-1-6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05.888"/>
    </inkml:context>
    <inkml:brush xml:id="br0">
      <inkml:brushProperty name="width" value="0.05" units="cm"/>
      <inkml:brushProperty name="height" value="0.05" units="cm"/>
    </inkml:brush>
  </inkml:definitions>
  <inkml:trace contextRef="#ctx0" brushRef="#br0">2 643 13659,'0'2'6417,"-2"-9"-4348,2-127-1576,31-237-1,-30 365-486,0-1-1,0 1 0,1 0 1,0 0-1,0 0 1,1 0-1,0 0 0,0 0 1,0 1-1,1 0 0,-1-1 1,1 1-1,0 0 1,1 1-1,0-1 0,-1 1 1,1 0-1,0 0 0,1 1 1,-1-1-1,1 1 1,0 0-1,-1 1 0,1-1 1,1 1-1,-1 0 0,0 1 1,0-1-1,10 0 1,19 0-3,-1 1 1,1 1 0,-1 2 0,1 2-1,-1 1 1,0 1 0,0 2 0,-1 1-1,35 15 1,-25-4 4,-33-15-3,-1 0 0,1-1 0,-1 0 0,1-1 0,0 0 0,0 0 0,1-1 0,19 1 0,-27-3 1,16 0-2,-18 0-1,0 0-1,-1 0 0,1 0 0,-1 0 1,1 0-1,-1 0 0,1 0 0,0 0 1,-1 0-1,1 1 0,-1-1 1,1 0-1,-1 0 0,1 0 0,-1 1 1,1-1-1,-1 0 0,1 1 0,-1-1 1,1 0-1,-1 1 0,0-1 0,1 0 1,0 2-1,-1 45 83,4 472 98,-4-357-116,0-162-66,0 1 0,0-1 0,0 0 0,0 1 0,0-1 0,0 0 1,0 1-1,0-1 0,0 0 0,0 1 0,-1-1 0,1 0 0,0 1 0,0-1 0,0 0 0,0 0 1,-1 1-1,1-1 0,0 0 0,0 0 0,-1 1 0,1-1 0,0 0 0,0 0 0,-1 0 1,1 1-1,0-1 0,0 0 0,-1 0 0,1 0 0,0 0 0,-1 0 0,1 0 0,0 0 1,-1 0-1,1 0 0,0 0 0,-1 0 0,1 0 0,0 0 0,-1 0 0,1 0 0,0 0 0,-1 0 1,1 0-1,0 0 0,-1 0 0,1 0 0,0 0 0,-1-1 0,1 1 0,0 0 0,0 0 1,-1 0-1,1-1 0,-18-10 4,17 10-2,-2-1 0,-1 0 0,0 1 0,0-1 0,1 1-1,-1 0 1,0 0 0,-1 0 0,1 0-1,0 1 1,0-1 0,0 1 0,-8 1-1,-5 1 6,1 1-1,-17 5 0,-23 4-2,7-8-3,-94-5 1,118-1-1,0-1-1,1-1 1,-1-2-1,1 0 1,-40-16 0,11-9 51,41 22-110,-1 2-1,-20-10 0,29 16-1205,4-1 529,2 1 570,4-3-314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10.596"/>
    </inkml:context>
    <inkml:brush xml:id="br0">
      <inkml:brushProperty name="width" value="0.05" units="cm"/>
      <inkml:brushProperty name="height" value="0.05" units="cm"/>
    </inkml:brush>
  </inkml:definitions>
  <inkml:trace contextRef="#ctx0" brushRef="#br0">171 719 11250,'0'0'72,"-1"0"-1,1 0 0,-1 0 1,1 0-1,-1 0 0,1 0 1,-1 0-1,1 0 0,-1 0 1,1 1-1,-1-1 0,1 0 1,-1 0-1,1 1 0,-1-1 1,1 0-1,-1 1 0,1-1 0,0 1 1,-1-1-1,1 0 0,0 1 1,-1-1-1,1 1 0,0-1 1,-1 1-1,1-1 0,0 1 1,0-1-1,0 1 0,0-1 1,-1 1-1,1-1 0,0 1 1,0-1-1,0 1 0,0-1 1,0 1-1,0 0 0,0-1 1,0 1-1,1-1 0,-1 1 0,0-1 1,0 1-1,0-1 0,1 1 1,-1-1-1,0 1 0,0-1 1,1 1-1,0 0 0,-1 0 35,1 1 1,0 0-1,0 0 0,0 0 0,1-1 0,-1 1 0,0-1 0,0 1 0,1-1 0,-1 1 0,1-1 0,0 0 0,-1 0 0,1 0 0,3 2 1,199 50 1583,-75-21-1605,-74-18 148,0-3 0,1-2 0,69 2 0,-38-7-47,-1 4 1,0 3-1,107 29 0,180 45-142,-325-79-19,-1-1-1,2-3 1,-1-1-1,0-3 1,92-15-1,-94 9 65,-1-3 1,0-1-1,68-29 0,-109 39-50,0 0 0,0 0 0,0-1 0,0 1 0,-1-1 0,1 0 0,-1 0 0,5-6 0,-7 8-9,0 0-1,0-1 1,0 1 0,0-1 0,-1 1-1,1-1 1,0 0 0,-1 1-1,1-1 1,-1 0 0,1 1 0,-1-1-1,0 0 1,0 1 0,0-1 0,0 0-1,0 0 1,0 1 0,0-1-1,0 0 1,-1 0 0,1 1 0,-1-1-1,0-1 1,-6-16 8,0 1 0,1-1 0,1 0 0,1-1 0,1 1 0,1-1 0,0 0 0,3-31 0,4-17-56,15-76 0,-9 74 39,2-16-8,-4-1 0,-3-108 1,-6 191 14,-2-19-4,2 23-7,0-1-1,0 1 0,0-1 0,0 1 0,0-1 0,-1 0 0,1 1 1,0-1-1,0 1 0,-1-1 0,1 1 0,0-1 0,-1 1 1,1-1-1,0 1 0,-1-1 0,1 1 0,-1 0 0,1-1 0,-1 1 1,1 0-1,-1-1 0,1 1 0,-1 0 0,1-1 0,-1 1 1,1 0-1,-1 0 0,0 0 0,0 0 0,-37 4 107,-157 2-87,-28 1-304,-36 0-69,228-3 306,0 1 0,1 1 0,-1 2-1,2 1 1,-1 1 0,-38 20 0,38-14 0,-95 43-75,108-52 92,0-1 1,-1-1 0,0 0-1,0-2 1,-27 3 0,13-6-13,0-1 0,0-1 0,1-1 0,-1-2 0,1-2 0,0 0 0,-43-18 0,56 19 18,0 1 1,-1 1 0,0 0 0,-27-1 0,-76 4 10,79 2 1,-76-7 1,41-10-7,53 10 0,1 1 0,-1 1 0,-29-1 0,51 5-1,-1 1 0,1-1 0,-1 1 0,1 0 0,-1 0 0,1 0 0,-1 0 0,1 0 0,0 1 0,0 0 0,0-1 0,0 1 0,0 0 0,0 1 0,0-1 0,1 0 0,-1 1 0,-2 4 0,-13 10-9,17-17 13,0 1-1,0-1 1,0 1 0,0-1 0,0 0-1,0 1 1,0-1 0,0 0 0,0 0-1,0 0 1,0 0 0,0 0 0,0 0-1,0 0 1,0 0 0,-1 0 0,1 0-1,0-1 1,0 1 0,0 0 0,0-1-1,0 1 1,-1-2 0,1 2-1,1-1-1,-1 1 1,0 0-1,1-1 1,-1 1-1,0 0 1,0-1 0,1 1-1,-1 0 1,0 0-1,0-1 1,0 1 0,1 0-1,-1 0 1,0 0-1,0 0 1,0 0 0,0 0-1,1 1 1,-1-1-1,0 0 1,0 0 0,0 0-1,1 1 1,-1-1-1,0 0 1,0 1 0,1-1-1,-1 1 1,0-1-1,1 1 1,-1-1 0,1 1-1,-1 0 1,0-1-1,1 1 1,-1 0-1,1-1 1,0 1 0,-1 1-1,-5 11-9,2 0 0,0 1 0,0 0 0,1 0 0,-2 25 0,3 75-23,2-56 13,0-54 14,-1 59-82,1 0 0,4-1-1,12 65 1,-11-111-1399,0-32 516,-2-3 434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3:34.069"/>
    </inkml:context>
    <inkml:brush xml:id="br0">
      <inkml:brushProperty name="width" value="0.05" units="cm"/>
      <inkml:brushProperty name="height" value="0.05" units="cm"/>
    </inkml:brush>
  </inkml:definitions>
  <inkml:trace contextRef="#ctx0" brushRef="#br0">0 102 6593,'7'-1'6699,"17"-4"-4779,35-2 1,-16 4-1514,-33 2-332,0 0 0,1 0 0,-1 1 0,0 1 0,11 1 1,-1 1 47,0 0 0,1-2 0,-1 0 0,37-4 0,79-19 63,-93 13-41,0 2 0,63-3 0,-26 7-62,135-25 1,-162 20-58,-43 6-16,1 1 0,0 1 0,0-1 0,-1 2-1,1 0 1,0 0 0,-1 1 0,1 0 0,-1 1 0,1 0-1,-1 1 1,15 7 0,-17-7 6,1 0 0,0 0-1,-1-1 1,1 0 0,1-1 0,-1 1 0,0-2-1,0 0 1,1 0 0,11 0 0,-2-10 31,-14 5 144,-9 4 272,4 0-503,0 0 0,0 0 0,0 0 0,0 0 0,0 0 0,0 1 0,0-1 1,-1 0-1,1 0 0,0 0 0,0 0 0,0 0 0,0 0 0,0 0 0,0 0 0,0 0 0,0 0 0,0 0 0,0 0 0,-1 0 0,1-1 0,0 1 0,0 0 1,0 0-1,0 0 0,0 0 0,0 0 0,0 0 0,0 0 0,0 0 0,0 0 0,0 0 0,0 0 0,-1 0 0,1 0 0,0 0 0,0 0 0,0 0 1,0-1-1,0 1 0,0 0 0,0 0 0,0 0 0,0 0 0,0 0 0,0 0 0,0 0 0,0 0 0,0 0 0,0 0 0,0-1 0,0 1 0,0 0 0,0 0 1,0 0-1,0 0 0,0 0 0,0 0 0,0 0 0,0 0 0,0 0 0,0 0 0,0-1 0,0 1 0,1 0 0,-3-12-677,-3 0 235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3:59.044"/>
    </inkml:context>
    <inkml:brush xml:id="br0">
      <inkml:brushProperty name="width" value="0.05" units="cm"/>
      <inkml:brushProperty name="height" value="0.05" units="cm"/>
    </inkml:brush>
  </inkml:definitions>
  <inkml:trace contextRef="#ctx0" brushRef="#br0">10 85 10306,'-1'0'98,"1"0"-1,0 0 1,-1 0-1,1 0 1,-1 0 0,1 0-1,0 0 1,-1 0-1,1 0 1,0 0-1,-1 0 1,1 1-1,0-1 1,-1 0-1,1 0 1,0 0 0,-1 1-1,1-1 1,0 0-1,0 0 1,-1 1-1,1-1 1,0 0-1,0 0 1,-1 1 0,1-1-1,0 0 1,0 1-1,0-1 1,0 0-1,-1 1 1,3 15 896,10 12-611,-11-26-319,1 0 1,-1 0 0,1-1 0,-1 1 0,1 0 0,0-1 0,0 1-1,0-1 1,-1 1 0,4 0 0,-4-1-21,0-1 1,0 0-1,0 0 0,0 1 1,0-1-1,0 0 0,0 0 0,-1 0 1,1 0-1,0 0 0,0 0 1,0 0-1,0-1 0,0 1 0,0 0 1,0 0-1,0-1 0,-1 1 1,1 0-1,0-1 0,0 1 0,0-1 1,-1 1-1,1-1 0,0 0 1,0 1-1,0-2 0,2 0 61,-1 0-1,1 0 0,0 0 1,-1 1-1,1-1 0,0 1 1,0-1-1,1 1 0,-1 0 0,0 0 1,0 1-1,0-1 0,6 0 1,48 1 702,-15 1-241,2-4-338,0 2-1,0 2 1,-1 2-1,47 9 1,-66-7-144,-1-1 0,1-2 1,0 0-1,0-1 0,0-1 0,0-1 1,0-2-1,0 0 0,39-11 1,-17-1-39,-17 5 21,0 1 0,1 1 0,0 2 0,40-4 0,-29 7-51,0-2 0,-1-2-1,1-2 1,-1-1 0,45-18 0,-74 24-13,0 1 1,0 1-1,0 0 1,1 0 0,-1 1-1,18 1 1,72 10 33,-6 0-18,3-11-12,42 3 17,-116 0-19,-1 1 1,0 1-1,0 1 0,24 8 0,-38-10 7,0-1 0,0 1-1,0-2 1,1 1-1,-1-1 1,1-1 0,14-1-1,2-2-28,37-9 1,-57 10 11,18-1 14,-1 1 0,0 1 0,1 1-1,-1 0 1,41 8 0,42 0 81,-45-9-86,-50-3 214,-5 3-212,-10 4-770,3-3 723,0 1 0,0-1 1,0 0-1,0 0 0,0 0 1,0 0-1,0 0 0,0 0 1,0 0-1,0 0 0,0 0 1,0 0-1,0-1 0,0 1 1,0 0-1,0-1 0,0 1 0,0-1 1,1 1-1,-1-1 0,0 1 1,0-1-1,0 0 0,0 0 1,-1-1-42,-16-10-272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17.648"/>
    </inkml:context>
    <inkml:brush xml:id="br0">
      <inkml:brushProperty name="width" value="0.05" units="cm"/>
      <inkml:brushProperty name="height" value="0.05" units="cm"/>
    </inkml:brush>
  </inkml:definitions>
  <inkml:trace contextRef="#ctx0" brushRef="#br0">17 121 13123,'-1'19'1271,"-6"35"1,-1 14-460,7-27-446,3 0 0,1 0 0,10 44 0,-7-60-230,0 1 0,2-1 0,1 0 0,0-1 1,26 45-1,-33-66-120,-1-1 1,1 1-1,0 0 0,0-1 1,0 0-1,0 1 1,0-1-1,1 0 0,-1 0 1,1 0-1,3 2 1,-4-4-6,-1 1 0,1-1-1,-1 0 1,1 1 0,0-1 0,-1 0 0,1 0 0,-1 0 0,1 0 0,-1-1 0,1 1 0,0 0 0,-1-1 0,1 1 0,-1-1 0,1 1-1,-1-1 1,0 0 0,1 1 0,-1-1 0,0 0 0,1 0 0,-1 0 0,0 0 0,0 0 0,2-2 0,12-14 73,-1 0 1,-1-2 0,0 0 0,-1 0-1,15-34 1,-21 42-58,65-144 262,29-51-158,-99 204-125,0-1 0,1 1 1,-1 0-1,1-1 0,-1 1 1,1 0-1,0 0 0,0 1 1,0-1-1,3-2 0,-5 4-2,0 0 0,1 0-1,-1 0 1,0 0 0,1 0 0,-1 0-1,0 0 1,1 0 0,-1 0 0,0 0-1,1 0 1,-1 0 0,0 0 0,1 1 0,-1-1-1,0 0 1,1 0 0,-1 0 0,0 1-1,0-1 1,1 0 0,-1 0 0,0 0-1,0 1 1,0-1 0,1 0 0,-1 1-1,0-1 1,0 0 0,0 0 0,0 1-1,1-1 1,-1 0 0,0 1 0,0-1-1,0 0 1,0 1 0,0-1 0,0 0 0,0 1-1,0-1 1,0 1 0,1 10 74,-1 1 0,0 0 1,-1 13-1,-9 79 345,2-25 157,3 117 0,5-190-551,0 1 1,0-1-1,0 0 1,1 0-1,0 0 0,0 1 1,1-1-1,0 0 1,0-1-1,0 1 1,1 0-1,0 0 0,6 8 1,-8-13-22,1 1 1,-1-1-1,1 0 0,0 0 0,-1 0 1,1 0-1,0 0 0,-1-1 1,1 1-1,0 0 0,0-1 1,0 1-1,0-1 0,0 0 1,0 1-1,0-1 0,0 0 1,-1 0-1,1-1 0,0 1 1,0 0-1,0 0 0,0-1 1,0 0-1,0 1 0,0-1 1,-1 0-1,1 0 0,0 0 1,-1 0-1,3-1 0,6-5 18,-1 0 0,0 0 0,-1 0 0,11-12 0,4-8 34,-1-1 0,-1 0 0,-2-2 0,29-56 0,-16 16 155,26-86 1,-31 62 49,-25 84-217,0 0 1,-1-1-1,0 1 1,-1-1-1,0 1 0,-2-21 1,1 29-40,1 1 1,0 0-1,0-1 0,-1 1 1,1-1-1,-1 1 0,1-1 1,-1 1-1,0 0 0,0-1 1,1 1-1,-1 0 0,0 0 1,0 0-1,0-1 0,-2 0 1,3 2-6,-1-1-1,0 1 1,1 0 0,-1 0-1,0 0 1,0-1 0,1 1 0,-1 0-1,0 0 1,0 0 0,1 0-1,-1 0 1,0 0 0,0 0 0,1 0-1,-1 1 1,0-1 0,0 0 0,1 0-1,-1 1 1,0-1 0,0 1-1,-3 1-51,1 0-1,0 1 1,0-1-1,0 1 0,0 0 1,1 0-1,-1 0 1,1 0-1,-4 7 1,3-4-251,-12 22-351,14-27 615,0 0 1,1 1-1,-1-1 1,1 0-1,-1 1 1,1-1-1,0 1 1,-1-1-1,1 1 1,0-1-1,0 1 1,0-1 0,0 1-1,0 0 1,1 1-1,5 2-398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1.424"/>
    </inkml:context>
    <inkml:brush xml:id="br0">
      <inkml:brushProperty name="width" value="0.05" units="cm"/>
      <inkml:brushProperty name="height" value="0.05" units="cm"/>
    </inkml:brush>
  </inkml:definitions>
  <inkml:trace contextRef="#ctx0" brushRef="#br0">0 3 14675,'0'0'38,"1"0"1,-1 0-1,0 0 0,0 0 1,0 0-1,0 0 0,0-1 1,1 1-1,-1 0 0,0 0 1,0 0-1,0 0 0,0 0 1,1 0-1,-1 0 0,0 0 1,0 0-1,0 0 0,0 0 1,1 0-1,-1 0 0,0 0 1,0 0-1,0 0 0,1 0 1,-1 0-1,0 0 0,0 0 1,0 1-1,0-1 0,0 0 1,1 0-1,-1 0 0,0 0 0,0 0 1,0 0-1,0 0 0,0 1 1,0-1-1,1 0 0,-1 0 1,0 0-1,0 0 0,0 0 1,0 1-1,0-1 0,0 0 1,4 16 944,0 29-84,-3-31-423,52 500 3587,-52-507-4056,1-8-1,0-19 1,2-32 15,-3 31-4,12-185 196,-7 159-102,1 0 1,19-62 0,-24 102-94,1-1 0,0 1 1,0 0-1,1 1 0,0-1 1,0 1-1,1-1 0,-1 1 1,1 0-1,9-8 0,-11 13-1,-1-1 0,0 0 0,0 1-1,0-1 1,1 1 0,-1 0 0,0-1 0,1 1-1,0 0 1,-1 1 0,1-1 0,-1 0 0,1 1-1,0 0 1,-1-1 0,1 1 0,0 0-1,0 0 1,-1 1 0,1-1 0,0 0 0,-1 1-1,1 0 1,0 0 0,-1 0 0,1 0 0,-1 0-1,0 0 1,1 0 0,-1 1 0,0-1 0,0 1-1,3 2 1,-2-1 51,-1 0-1,1 0 1,-1 0-1,0 0 1,0 1-1,0-1 1,-1 0 0,1 1-1,-1-1 1,0 1-1,0 0 1,0-1-1,0 1 1,-1 0-1,1 0 1,-1-1-1,0 1 1,0 0 0,-1 0-1,1 0 1,-1-1-1,0 1 1,-1 5-1,-1 3 127,-2 1-1,1 0 0,-1-1 1,-1 0-1,-9 15 0,9-17-86,0-1 0,-14 15-1,18-22-143,0 0 0,0 0 0,0 0-1,0-1 1,0 1 0,0-1 0,-1 1-1,1-1 1,0 0 0,-1 1 0,1-1-1,-1-1 1,1 1 0,-1 0 0,0-1-1,-4 1 1,6-1-46,-1 0 0,1 0 0,0-1 0,0 1 0,0-1 0,0 1 0,-1-1 0,1 0 0,0 0 0,0 1 0,0-1 0,0 0 0,0 0 0,1 0 0,-1 0 0,0 0 0,0 0 0,0 0 0,1 0 0,-1 0 0,1 0 0,-1 0 0,1-1 0,-1 1 0,1 0 0,0 0 0,-1 0 0,1-1 0,0 1 0,0 0 0,0-3 0,0-5-486,-1 0 0,1 0 0,2-10 0,2-3-363,10-38 1,0 12-128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18.452"/>
    </inkml:context>
    <inkml:brush xml:id="br0">
      <inkml:brushProperty name="width" value="0.05" units="cm"/>
      <inkml:brushProperty name="height" value="0.05" units="cm"/>
    </inkml:brush>
  </inkml:definitions>
  <inkml:trace contextRef="#ctx0" brushRef="#br0">70 65 13363,'10'-64'2478,"-26"111"549,-4 35-1901,4 1-1,-10 163 1,26-246-1125,-1 13 58,0 0-1,2-1 1,-1 1 0,2 0-1,4 21 1,-6-33-52,1 0 1,-1 1-1,1-1 0,-1 0 1,1 1-1,-1-1 0,1 0 0,0 0 1,0 1-1,0-1 0,-1 0 1,1 0-1,0 0 0,0 0 0,0 0 1,1 0-1,-1-1 0,0 1 1,0 0-1,0 0 0,1-1 0,-1 1 1,2 0-1,0-1-1,-1 0 0,0 0 1,1 0-1,-1 0 0,0 0 0,1-1 0,-1 1 0,0-1 1,1 1-1,-1-1 0,0 0 0,4-2 0,5-3 5,0-1 0,0-1 0,-1 0 0,9-9 0,82-91 73,-73 74-21,56-49 0,-67 73 40,-17 10-100,0 0 0,0 0 1,0 0-1,1 0 1,-1 0-1,0 0 0,0 0 1,0 0-1,1 0 1,-1 0-1,0 0 0,0 0 1,0 0-1,1 0 1,-1 0-1,0 0 1,0 0-1,0 1 0,0-1 1,1 0-1,-1 0 1,0 0-1,0 0 0,0 0 1,0 1-1,0-1 1,0 0-1,1 0 0,-1 0 1,0 1-1,0-1 1,0 0-1,0 0 1,0 0-1,0 0 0,0 1 1,0-1-1,0 0 1,0 0-1,0 0 0,0 1 1,0 2 24,-1 0 0,1 1 0,-1-1 1,0 0-1,0 0 0,-2 6 0,-6 12 67,-77 200 654,78-186-1013,8-34 241,0-1 0,0 1 0,0-1 0,0 0 0,0 1 0,0-1 0,0 1 0,0-1 0,0 1 0,0-1 0,0 1 0,0-1-1,0 1 1,1-1 0,-1 1 0,0-1 0,0 0 0,0 1 0,1-1 0,-1 1 0,0-1 0,0 0 0,1 1 0,-1-1 0,0 0 0,1 1 0,-1-1-1,0 0 1,1 1 0,-1-1 0,1 0 0,-1 0 0,1 0 0,-1 1 0,0-1 0,1 0 0,-1 0 0,1 0 0,-1 0 0,1 0 0,-1 0 0,1 0-1,-1 0 1,1 0 0,-1 0 0,1 0 0,-1 0 0,0 0 0,1 0 0,-1 0 0,1-1 0,-1 1 0,1 0 0,-1 0 0,0 0 0,1-1 0,0 1 0,4-3-50,-1 0 0,1 0 1,-1 0-1,0-1 1,0 0-1,0 1 1,-1-1-1,5-6 1,-5 6 0,24-28-394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19.166"/>
    </inkml:context>
    <inkml:brush xml:id="br0">
      <inkml:brushProperty name="width" value="0.05" units="cm"/>
      <inkml:brushProperty name="height" value="0.05" units="cm"/>
    </inkml:brush>
  </inkml:definitions>
  <inkml:trace contextRef="#ctx0" brushRef="#br0">123 470 12731,'0'-7'432,"0"3"-8,0 0 1,-1 0 0,1 0 0,-1 0 0,-1-7-1,2 11-376,-1 0-1,1-1 0,0 1 1,0 0-1,0 0 0,0-1 0,0 1 1,-1 0-1,1 0 0,0-1 1,0 1-1,0 0 0,-1 0 0,1 0 1,0 0-1,0-1 0,0 1 1,-1 0-1,1 0 0,0 0 1,-1 0-1,1 0 0,0 0 0,0 0 1,-1 0-1,1-1 0,0 1 1,0 0-1,-1 0 0,1 0 1,0 0-1,-1 1 0,-13 11 1486,4 2-1180,0 1-1,1 0 0,1 0 0,1 1 0,-9 25 1,5-5 171,-10 55 0,19-81-411,1 0 0,0 0 0,1 14 0,0-22-96,0-1 1,0 0-1,0 1 0,0-1 1,1 1-1,-1-1 0,0 0 1,1 1-1,0-1 0,-1 0 0,1 0 1,0 1-1,-1-1 0,3 2 1,-3-3-9,1 0 1,0 1 0,0-1 0,-1 0 0,1 1-1,0-1 1,0 0 0,-1 0 0,1 0-1,0 0 1,0 0 0,0 0 0,0 0 0,-1 0-1,1 0 1,0 0 0,0 0 0,0 0-1,-1-1 1,1 1 0,0 0 0,0-1 0,-1 1-1,1 0 1,0-1 0,-1 1 0,1-1-1,0 0 1,6-4 15,0-1-1,0 0 0,-1 0 1,0-1-1,0 1 1,0-1-1,-1-1 0,6-9 1,33-68 97,-41 78-110,-2 4-10,18-37 52,-1-2 1,13-47 0,-37 115-74,1 1-1,1 1 0,-1 51 1,5-77 18,0-1 0,0 1 0,0 0 1,0-1-1,0 1 0,1-1 0,-1 1 0,0-1 1,1 0-1,-1 1 0,1-1 0,0 1 1,-1-1-1,1 0 0,0 1 0,0-1 0,0 0 1,1 1-1,-1-1 0,0-1 0,0 1 1,1-1-1,-1 1 0,0-1 0,0 0 1,1 0-1,-1 0 0,0 0 0,0 0 0,1 0 1,-1 0-1,0 0 0,1-1 0,-1 1 1,0 0-1,0-1 0,0 1 0,1-1 1,-1 1-1,0-1 0,0 1 0,0-1 1,0 0-1,1-1 0,10-6-10,1-2 1,-2 1-1,0-2 0,0 1 1,0-2-1,14-21 0,49-84-47,-73 115 58,31-53-47,-2-2 0,-3 0 0,24-78 0,-48 127 39,0-1 0,-1 0 0,0 0 0,-1 0 0,0 0 0,0 0 0,-1-10 0,0 19 7,0 0 1,0-1 0,0 1-1,0 0 1,0 0-1,0-1 1,0 1 0,0 0-1,0 0 1,0-1 0,0 1-1,0 0 1,0 0 0,-1 0-1,1-1 1,0 1 0,0 0-1,0 0 1,0-1 0,0 1-1,0 0 1,0 0 0,-1 0-1,1 0 1,0-1 0,0 1-1,0 0 1,-1 0-1,1 0 1,0 0 0,0-1-1,0 1 1,-1 0 0,1 0-1,0 0 1,0 0 0,-1 0-1,1 0 1,0 0 0,0 0-1,-1 0 1,1 0 0,0 0-1,0 0 1,0 0 0,-1 0-1,1 0 1,0 0 0,0 0-1,-1 0 1,1 0 0,0 0-1,0 0 1,-1 1-1,1-1 1,0 0 0,-11 13 2,-3 20 81,2 0 0,1 1 0,1 0 0,-8 53 0,14-60 1,0 0 0,2 0 1,0 0-1,6 55 0,-3-72-80,0-1 0,1 1 0,0 0 0,1-1 0,0 1 0,1-1 0,0 0 0,0 0 0,1-1 0,0 1 0,0-1 0,1 0 0,0 0 0,1-1 0,0 1 0,14 10 0,-6-8-86,-9-7-17,-9-7-208,-123-110-961,104 92 1294,1-2 1,1 0-1,-24-40 0,42 60 46,-1 0-1,1 0 0,0 0 1,1 0-1,-1 0 0,0-5 0,1 8-46,1 0-1,0 0 0,0 0 0,0 0 1,0 0-1,0 0 0,0 0 1,0 1-1,1-1 0,-1 0 1,0 0-1,0 0 0,1 0 0,-1 0 1,0 1-1,1-1 0,-1 0 1,1 0-1,-1 1 0,1-1 0,-1 0 1,1 1-1,0-1 0,-1 0 1,1 1-1,0-1 0,0 1 0,-1-1 1,1 1-1,0-1 0,0 1 1,0 0-1,-1 0 0,1-1 0,0 1 1,2 0-1,97-21 513,-61 14-191,77-24 1,-62 10-259,-3-3 14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20.289"/>
    </inkml:context>
    <inkml:brush xml:id="br0">
      <inkml:brushProperty name="width" value="0.05" units="cm"/>
      <inkml:brushProperty name="height" value="0.05" units="cm"/>
    </inkml:brush>
  </inkml:definitions>
  <inkml:trace contextRef="#ctx0" brushRef="#br0">82 0 18748,'-8'12'1672,"-1"12"-1096,-2 3-207,-2 8 631,0 8-240,1 1-232,5 2-72,2-10-328,2-6-208,3-10-432,1-7-248,3-14-440,-1-11-313,0-17 1025,-3-9-360,2-15-96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20.698"/>
    </inkml:context>
    <inkml:brush xml:id="br0">
      <inkml:brushProperty name="width" value="0.05" units="cm"/>
      <inkml:brushProperty name="height" value="0.05" units="cm"/>
    </inkml:brush>
  </inkml:definitions>
  <inkml:trace contextRef="#ctx0" brushRef="#br0">9 11 16484,'0'-10'1480,"-1"10"-1064,-4 4-184,4 9 640,-1 0-408,4 2-848,7 0-488,6-7 696,4-2-176,11-4-136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21.117"/>
    </inkml:context>
    <inkml:brush xml:id="br0">
      <inkml:brushProperty name="width" value="0.05" units="cm"/>
      <inkml:brushProperty name="height" value="0.05" units="cm"/>
    </inkml:brush>
  </inkml:definitions>
  <inkml:trace contextRef="#ctx0" brushRef="#br0">182 0 16355,'-9'15'565,"-1"-2"-1,-1 1 1,-1-1-1,0-1 1,0 0-1,-19 13 0,-10 11 853,31-27-1045,0 1-1,-13 18 0,23-28-368,0 0 1,1 0-1,-1-1 0,0 1 1,0 0-1,1 0 0,-1 0 1,0 0-1,0 0 0,1 0 1,-1 0-1,0 0 0,1 0 1,-1 0-1,0 0 0,0 0 1,1 0-1,-1 0 0,0 0 1,1 0-1,-1 0 0,0 0 1,0 0-1,1 0 0,-1 0 1,0 1-1,0-1 0,1 0 1,-1 0-1,0 0 0,0 0 1,1 1-1,-1-1 0,0 0 1,0 0-1,0 0 0,0 1 1,1-1-1,-1 0 0,0 0 1,0 1-1,0-1 0,0 0 1,0 1-1,0-1 0,0 0 1,0 0-1,1 1 0,-1-1 1,0 0-1,0 1 0,0-1 1,0 0-1,-1 0 0,1 1 1,0-1-1,0 0 0,0 1 1,0-1-1,0 0 0,0 0 1,0 1-1,0-1 0,-1 0 1,1 0-1,0 1 0,0-1 1,0 0-1,-1 0 0,26-6-190,-23 5 173,21-6-167,15-5-223,43-8 0,-71 18 332,0 1-1,0 0 0,0 0 0,0 1 0,0 0 1,-1 1-1,1 0 0,0 0 0,19 6 1,-26-6 75,0 1 0,1-1 0,-1 1 0,0 0 1,0 0-1,0 0 0,0 0 0,0 0 0,-1 1 0,1-1 1,-1 1-1,1 0 0,-1-1 0,0 1 0,0 0 1,2 4-1,-2-2 39,0 0 1,-1 0-1,0 0 1,0 0-1,0 0 1,0 0-1,-1 0 1,1 0-1,-2 1 1,0 6-1,-1 1 142,0 0 1,-2 0-1,1 0 1,-2-1-1,0 1 1,0-1-1,-1 0 1,-8 11-1,7-12 88,-1-1 1,0 0-1,-1 0 0,1-1 0,-20 15 0,24-21-228,1-1-1,0 0 0,0 0 1,-1-1-1,1 1 1,-1-1-1,1 1 0,-1-1 1,0 0-1,-6 0 0,7-1-70,1 0-1,0 0 1,0 0-1,0 0 1,0-1-1,-1 1 1,1-1-1,0 0 1,0 0-1,0 1 1,0-1-1,0-1 1,1 1-1,-1 0 1,0 0-1,0-1 1,1 1-1,-1-1 1,1 1-1,-3-3 1,-1-4-28,0-1 0,0 1 0,1-1 0,0 0 0,-5-14 0,-4-22-277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21.711"/>
    </inkml:context>
    <inkml:brush xml:id="br0">
      <inkml:brushProperty name="width" value="0.05" units="cm"/>
      <inkml:brushProperty name="height" value="0.05" units="cm"/>
    </inkml:brush>
  </inkml:definitions>
  <inkml:trace contextRef="#ctx0" brushRef="#br0">145 53 15091,'10'-44'3889,"-8"35"-1434,-9 33-505,-83 329 956,33 10-2634,55-286-229,2-68-39,1-1 0,0 0-1,0 1 1,1-1 0,0 0 0,1 0 0,3 8-1,-5-14-2,0 0-1,0 0 0,-1-1 0,1 1 1,0-1-1,1 1 0,-1-1 0,0 1 1,0-1-1,1 1 0,-1-1 1,1 0-1,-1 0 0,1 0 0,-1 0 1,1 0-1,0 0 0,-1 0 0,1-1 1,0 1-1,0 0 0,3 0 0,-2-1-13,0-1 0,0 1 0,0 0 0,0-1 0,1 0 0,-1 1 0,0-1-1,-1 0 1,1-1 0,0 1 0,0-1 0,4-2 0,5-5-249,0 0 0,-1-1 0,0-1 1,15-18-1,-18 19 163,0 0 0,0 0 0,-1-1 0,0 0 1,-1-1-1,-1 1 0,0-1 0,0 0 0,4-20 0,-6 7-270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22.097"/>
    </inkml:context>
    <inkml:brush xml:id="br0">
      <inkml:brushProperty name="width" value="0.05" units="cm"/>
      <inkml:brushProperty name="height" value="0.05" units="cm"/>
    </inkml:brush>
  </inkml:definitions>
  <inkml:trace contextRef="#ctx0" brushRef="#br0">12 165 17804,'-11'-5'1680,"11"2"-1024,3 0-152,15 0 865,5-1-177,12-1-360,5 0-184,10-5-264,5 0-184,3-3-776,0-6-1640,-11-7 1928,-6-2-336,-13-2-241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24.029"/>
    </inkml:context>
    <inkml:brush xml:id="br0">
      <inkml:brushProperty name="width" value="0.05" units="cm"/>
      <inkml:brushProperty name="height" value="0.05" units="cm"/>
    </inkml:brush>
  </inkml:definitions>
  <inkml:trace contextRef="#ctx0" brushRef="#br0">229 69 11795,'9'-13'1392,"-6"10"-944,-1 0 0,1-1 0,-1 1 0,0-1 0,0 1 0,0-1 0,0 0 0,-1 0 0,1 0 0,-1 0 0,0 0 0,0-4 0,-1 8-406,0-1 0,0 1 0,0 0 0,0 0-1,0 0 1,-1-1 0,1 1 0,0 0 0,0 0 0,0 0 0,0 0 0,0-1 0,-1 1 0,1 0 0,0 0 0,0 0 0,0 0 0,-1 0 0,1 0 0,0 0 0,0 0 0,0-1-1,-1 1 1,1 0 0,0 0 0,0 0 0,0 0 0,-1 0 0,1 0 0,0 0 0,0 0 0,-1 0 0,1 0 0,0 1 0,0-1 0,0 0 0,-1 0 0,1 0 0,0 0 0,0 0 0,0 0-1,-1 0 1,1 1 0,-10 3 401,-3 4-152,1 0 0,-1 1 0,1 1 0,1 0 0,0 0-1,0 1 1,1 0 0,-13 21 0,5-5 188,1 1 1,-25 59-1,31-59-154,0 1 1,-10 50 0,19-67-291,0 1 0,0-1-1,1 1 1,1 0 0,0-1 0,1 1 0,0 0 0,1-1 0,4 14-1,-5-22-78,0-1-1,0 0 1,1 1 0,-1-1-1,1 0 1,0 1-1,0-1 1,0 0-1,1 0 1,-1-1-1,0 1 1,1 0-1,0-1 1,0 0 0,0 1-1,0-1 1,0 0-1,0-1 1,1 1-1,-1 0 1,0-1-1,1 0 1,-1 0-1,1 0 1,0 0 0,-1-1-1,1 1 1,0-1-1,-1 0 1,1 0-1,0 0 1,6-2-1,26-11-283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24.750"/>
    </inkml:context>
    <inkml:brush xml:id="br0">
      <inkml:brushProperty name="width" value="0.05" units="cm"/>
      <inkml:brushProperty name="height" value="0.05" units="cm"/>
    </inkml:brush>
  </inkml:definitions>
  <inkml:trace contextRef="#ctx0" brushRef="#br0">128 45 17308,'-3'1'250,"0"-1"0,1 1 0,-1 0 0,0 0 0,1 0 0,-1 0 0,1 0 0,-1 0 0,1 1 0,-1-1 0,1 1 0,0 0 0,0 0 0,-3 3 0,-25 31 1134,27-32-1329,0 0 0,1 0 0,-1 0 0,1 1 0,0 0 0,0-1 0,1 1 0,-1 0 0,1 0 0,0 0 0,0 0 0,1 0 0,-1 7 0,2-10-53,-1 1 1,1 0-1,-1-1 0,1 1 0,0-1 1,0 1-1,0-1 0,1 1 1,-1-1-1,0 0 0,1 1 1,-1-1-1,1 0 0,0 0 0,0 0 1,0 0-1,0-1 0,0 1 1,0-1-1,1 1 0,-1-1 0,0 1 1,1-1-1,-1 0 0,6 1 1,5 2 8,1-1 0,24 3 1,19 4 12,-52-9-18,0 0 1,-1 1-1,1 0 0,-1 0 0,0 0 1,0 0-1,0 1 0,0 0 1,5 4-1,-7-5-4,0-1 1,-1 1-1,1 0 1,-1 1-1,1-1 1,-1 0-1,0 0 1,0 1-1,0-1 1,0 0-1,0 1 1,-1-1-1,1 1 1,-1-1-1,1 1 1,-1 0-1,0-1 1,0 1-1,0-1 1,-1 1-1,1-1 1,0 1-1,-1-1 1,0 1-1,0-1 1,1 1-1,-1-1 1,-1 0-1,1 1 1,0-1-1,-1 0 1,-1 2-1,-5 7 29,0 0 0,0-1 0,-1 0-1,-18 15 1,10-11 123,0-1-1,-26 16 1,36-25-68,0 0 0,-1 0 0,0-1 0,0 0 0,0 0 0,0-1 0,0 0-1,0-1 1,-10 1 0,17-1-70,0-1-1,0 0 0,0 0 1,0 0-1,0 0 0,0 0 1,0 0-1,0 0 0,-1-1 1,1 1-1,0 0 1,0 0-1,0-1 0,1 1 1,-1-1-1,0 1 0,0-1 1,0 1-1,0-1 0,0 0 1,0 1-1,1-1 0,-1 0 1,0 0-1,1 1 0,-1-1 1,0 0-1,1 0 1,-1 0-1,1 0 0,-1 0 1,1 0-1,0 0 0,-1 0 1,1 0-1,0 0 0,0 0 1,0 0-1,0 0 0,-1 0 1,2 0-1,-1 0 0,0 0 1,0 0-1,0 0 0,0 0 1,1 0-1,-1 0 1,1-1-1,1-5 11,0 0-1,1 0 1,0 0-1,0 1 1,0-1 0,6-6-1,18-20-15,1 1 0,1 2 0,2 1 1,45-33-1,-37 31 19,-2-1 0,56-62 1,-92 92-14,1 0-1,0 0 1,0-1 0,-1 1 0,1 0-1,-1-1 1,0 1 0,0-1-1,0 1 1,0-1 0,0 1 0,-1-1-1,1 0 1,-1 0 0,1 1-1,-1-1 1,0-4 0,-1 5 1,0 0 0,1 1-1,-1-1 1,0 1 0,0-1 0,0 1 0,0 0-1,0-1 1,-1 1 0,1 0 0,0 0 0,-1 0 0,1-1-1,-1 2 1,1-1 0,-1 0 0,1 0 0,-1 0-1,1 1 1,-1-1 0,0 1 0,0-1 0,1 1 0,-1 0-1,0-1 1,0 1 0,1 0 0,-4 1 0,-8-1-98,0 0 0,0 2 0,0 0 0,0 0 0,0 1 0,0 1 0,1 0 0,0 0 0,-1 1 0,2 1 0,-1 0 0,1 1 0,0 0 0,-17 15 0,18-12-213,6-1-102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25.195"/>
    </inkml:context>
    <inkml:brush xml:id="br0">
      <inkml:brushProperty name="width" value="0.05" units="cm"/>
      <inkml:brushProperty name="height" value="0.05" units="cm"/>
    </inkml:brush>
  </inkml:definitions>
  <inkml:trace contextRef="#ctx0" brushRef="#br0">2 6 18940,'-1'13'2088,"1"-3"-1095,1 0-369,3 0 1088,3-1-287,6-3-417,5-3-176,2-5-360,3-4-168,1-2-424,2-1-248,-6-2-840,-2 1 1016,-12 0-152,-6 0-185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1.902"/>
    </inkml:context>
    <inkml:brush xml:id="br0">
      <inkml:brushProperty name="width" value="0.05" units="cm"/>
      <inkml:brushProperty name="height" value="0.05" units="cm"/>
    </inkml:brush>
  </inkml:definitions>
  <inkml:trace contextRef="#ctx0" brushRef="#br0">1 10 16035,'14'-10'1793,"-5"13"-961,-3 13-296,-2 15 904,-1 6-183,0 11-369,0 2-208,-2 0-256,2-3-80,1-4-216,2-4-128,2-10-416,3-6-232,0-16-528,0-6 456,-1-12 375,1-8-295,0-5-152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27.082"/>
    </inkml:context>
    <inkml:brush xml:id="br0">
      <inkml:brushProperty name="width" value="0.05" units="cm"/>
      <inkml:brushProperty name="height" value="0.05" units="cm"/>
    </inkml:brush>
  </inkml:definitions>
  <inkml:trace contextRef="#ctx0" brushRef="#br0">1 46 14067,'7'-4'1213,"7"-5"1089,0 1-1,23-9 1,-32 15-2114,-1 1 1,1-1-1,-1 1 0,1 1 0,0-1 1,-1 0-1,1 1 0,0 0 1,-1 0-1,1 1 0,0-1 1,-1 1-1,8 2 0,-11-3-171,0 0-1,0 0 0,-1 1 0,1-1 0,0 0 1,0 1-1,-1-1 0,1 1 0,0-1 1,0 1-1,-1-1 0,1 1 0,0-1 1,-1 1-1,1 0 0,-1-1 0,1 1 1,-1 0-1,1-1 0,-1 1 0,1 0 1,-1 0-1,0 0 0,0-1 0,1 1 0,-1 0 1,0 0-1,0 1 0,0 0 7,0 1 0,-1-1 0,1 0 0,-1 0 0,1 0 1,-1 0-1,0 0 0,0 0 0,0 0 0,0-1 0,-2 4 0,-3 3 74,-1 0 0,0-1 0,-15 13 1,7-10 19,13-9-95,-1 0 0,0 1-1,1-1 1,-1 1 0,1 0 0,-1 0-1,1 0 1,0 0 0,0 0-1,0 0 1,0 0 0,0 1-1,-2 3 1,5-5-21,0 1-1,0-1 1,1 1 0,-1-1-1,0 1 1,1-1-1,-1 0 1,1 0 0,-1 0-1,1 0 1,-1 0 0,1 0-1,0 0 1,-1 0-1,3 0 1,2 2-3,7 5-11,1 0-68,0 1 0,-1 0 0,21 19 0,-30-24 64,0 0 0,-1 0 0,0 1-1,1-1 1,-2 1 0,1 0 0,0 0 0,-1 0-1,0 0 1,0 0 0,-1 0 0,1 0 0,-1 1-1,1 10 1,-2-10 61,0 1 0,0-1 1,-1 0-1,0 1 0,0-1 0,0 0 0,-1 1 0,0-1 0,0 0 0,0 0 0,-1-1 1,0 1-1,0 0 0,-1-1 0,1 0 0,-8 8 0,9-10 28,-1-1-1,0 1 1,0 0 0,-1-1-1,1 0 1,0 0-1,-1 0 1,1 0 0,-1 0-1,0-1 1,0 0 0,1 1-1,-1-1 1,0-1-1,0 1 1,0-1 0,0 1-1,0-1 1,0 0-1,0 0 1,0-1 0,0 1-1,0-1 1,0 0 0,0 0-1,0-1 1,-5-1-1,7 2-110,0 0-1,0 0 1,0 0-1,-1 0 0,1-1 1,0 1-1,1-1 1,-1 1-1,0-1 0,0 1 1,1-1-1,-1 0 1,1 0-1,-1 0 0,1 0 1,0 0-1,0 0 1,-2-4-1,3 4-28,0 1-1,0-1 1,0 0 0,0 0-1,0 0 1,0 0-1,0 0 1,1 0 0,-1 1-1,0-1 1,1 0-1,0 0 1,-1 1 0,1-1-1,0 0 1,0 1-1,0-1 1,0 0 0,0 1-1,1 0 1,-1-1-1,0 1 1,3-2 0,16-15-373,2-3-75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27.514"/>
    </inkml:context>
    <inkml:brush xml:id="br0">
      <inkml:brushProperty name="width" value="0.05" units="cm"/>
      <inkml:brushProperty name="height" value="0.05" units="cm"/>
    </inkml:brush>
  </inkml:definitions>
  <inkml:trace contextRef="#ctx0" brushRef="#br0">1 5 19588,'1'7'2233,"-1"2"-1425,2-1-328,6 1 1232,11-5-775,7-1-137,4-3-320,3-1-192,4-5-504,-3 1-336,1-3-689,-7-1 1025,0 1-192,-7 1-184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27.905"/>
    </inkml:context>
    <inkml:brush xml:id="br0">
      <inkml:brushProperty name="width" value="0.05" units="cm"/>
      <inkml:brushProperty name="height" value="0.05" units="cm"/>
    </inkml:brush>
  </inkml:definitions>
  <inkml:trace contextRef="#ctx0" brushRef="#br0">1 370 17468,'-1'16'2486,"7"-25"-731,0-3-1034,29-47-79,2 2-1,3 2 1,85-92-1,-117 139-640,-4 3-1,1 1 0,-1-1 0,0 1 0,1 1 0,0-1 0,0 0 0,8-3 0,-13 7 0,0 0 0,1-1 1,-1 1-1,0 0 0,0 0 0,1 0 0,-1 0 0,0-1 0,1 1 0,-1 0 0,0 0 0,1 0 0,-1 0 0,0 0 0,1 0 0,-1 0 0,0 0 0,1 0 1,-1 0-1,0 0 0,0 0 0,1 0 0,-1 0 0,0 0 0,1 0 0,-1 1 0,0-1 0,1 0 0,-1 0 0,0 0 0,0 0 0,1 1 0,-1-1 1,0 0-1,0 0 0,1 0 0,-1 1 0,0-1 0,0 0 0,0 0 0,1 1 0,-1-1 0,0 0 0,0 1 0,0-1 0,0 0 0,0 1 0,0-1 0,0 0 1,0 0-1,1 1 0,-1-1 0,0 0 0,0 1 0,0-1 0,-1 0 0,1 1 0,0-1 0,0 0 0,0 1 0,0-1 0,0 0 0,0 1 0,-1-1 1,-8 30 19,6-21-6,-13 37 36,-40 130 226,45-136-242,2 0-1,-5 61 1,13-70-349,1-31 290,0 0 0,0 1 1,0-1-1,0 0 0,0 1 0,0-1 0,0 1 0,0-1 1,0 0-1,0 1 0,0-1 0,0 0 0,1 1 0,-1-1 1,0 0-1,0 1 0,0-1 0,1 0 0,-1 1 0,0-1 1,0 0-1,0 0 0,1 1 0,-1-1 0,0 0 0,1 0 1,-1 1-1,0-1 0,1 0 0,0 0 11,-1 0 0,1 0 0,-1-1 0,1 1 0,-1 0-1,1 0 1,-1-1 0,0 1 0,1-1 0,-1 1 0,1 0 0,-1-1 0,0 1-1,1-1 1,-1 1 0,0 0 0,0-1 0,1 1 0,-1-1 0,0 0-1,10-30-234,-1-11-99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28.352"/>
    </inkml:context>
    <inkml:brush xml:id="br0">
      <inkml:brushProperty name="width" value="0.05" units="cm"/>
      <inkml:brushProperty name="height" value="0.05" units="cm"/>
    </inkml:brush>
  </inkml:definitions>
  <inkml:trace contextRef="#ctx0" brushRef="#br0">143 1 14435,'1'1'303,"1"0"0,0 0 0,0 1-1,-1 0 1,1-1 0,-1 1 0,1 0 0,-1-1-1,0 1 1,1 0 0,-1 0 0,0 0 0,0 0 0,-1 0-1,2 3 1,-1-3 101,66 176 4926,-56-141-4723,-1 1 0,8 76 0,-16-92-633,-2 0 0,0 0 1,-1 0-1,-2 0 0,0 0 1,-9 31-1,7-36-41,-1-1-1,-1 0 1,0 0 0,-1-1 0,-1 0 0,0-1-1,-1 1 1,-1-2 0,-14 16 0,11-16-9,0 0 1,-1-1-1,-1-1 1,-26 15-1,-14 1-172</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30.484"/>
    </inkml:context>
    <inkml:brush xml:id="br0">
      <inkml:brushProperty name="width" value="0.05" units="cm"/>
      <inkml:brushProperty name="height" value="0.05" units="cm"/>
    </inkml:brush>
  </inkml:definitions>
  <inkml:trace contextRef="#ctx0" brushRef="#br0">256 29 14859,'0'-1'144,"0"-1"0,0 1 1,0-1-1,0 1 0,-1 0 0,1-1 0,0 1 0,0 0 1,-1-1-1,1 1 0,-1 0 0,1 0 0,-1-1 0,0 1 1,1 0-1,-1 0 0,-1-2 0,1 3-30,0-1 0,1 1 0,-1 0-1,0-1 1,0 1 0,0-1 0,1 1 0,-1 0 0,0 0-1,0 0 1,0-1 0,0 1 0,0 0 0,1 0 0,-1 0-1,0 0 1,0 0 0,0 0 0,0 1 0,-1-1 0,-1 1 72,0 0 0,0 1 0,0-1 0,0 0 0,1 1 0,-1 0 0,0 0 0,1 0 1,-1 0-1,1 0 0,0 0 0,0 1 0,-3 3 0,-4 8 44,1 1 1,0 0-1,2 0 0,-7 20 0,-16 68 194,21-70-273,-26 105 436,6 1-1,-19 272 1,47-312-673,1-86-144,1 0 0,0 0 0,0-1 0,1 1 0,7 17 1,-9-27 100,1 0 1,0 0 0,-1-1 0,1 1 0,0 0 0,0-1-1,0 1 1,1-1 0,-1 0 0,0 0 0,1 0 0,0 0-1,-1 0 1,1-1 0,0 1 0,0-1 0,0 1 0,0-1-1,0 0 1,0 0 0,0-1 0,0 1 0,1-1-1,-1 1 1,0-1 0,0 0 0,6-1 0,27 0-830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32.954"/>
    </inkml:context>
    <inkml:brush xml:id="br0">
      <inkml:brushProperty name="width" value="0.05" units="cm"/>
      <inkml:brushProperty name="height" value="0.05" units="cm"/>
    </inkml:brush>
  </inkml:definitions>
  <inkml:trace contextRef="#ctx0" brushRef="#br0">289 61 12651,'0'-2'208,"1"0"-1,-1 0 1,0 0 0,1 0 0,-1 0 0,0 0-1,0 1 1,0-1 0,-1 0 0,1 0 0,0 0-1,-1 0 1,1 0 0,-1 1 0,1-1 0,-1 0-1,0 0 1,0 1 0,0-1 0,0 1 0,-1-3 0,0 3 25,0-1 0,-1 0 0,1 1 0,0-1 0,0 1 0,-1 0 0,1 0 0,-1 0 0,1 0 0,-1 0 1,1 0-1,-1 1 0,-3-1 0,-2 0 37,0 1 0,1 0 0,-1 0 0,0 1 0,1 0 0,-1 0 0,1 1 0,-1-1 0,-13 7 0,8-1-88,1 0-1,-1 2 0,1-1 1,1 1-1,-17 17 0,20-18-114,0 0 0,1 0 0,1 1 0,0-1 0,0 2 0,0-1 0,1 1 0,-5 12 0,10-20-57,-1 0-1,1-1 1,-1 1-1,1 0 1,0 0-1,-1-1 0,1 1 1,0 0-1,0 0 1,1 3-1,-1-4-5,0-1 0,1 1 0,-1-1 1,0 1-1,0 0 0,1-1 0,-1 1 0,0-1 0,1 1 0,-1-1 0,1 1 1,-1-1-1,1 0 0,-1 1 0,0-1 0,1 1 0,0-1 0,-1 0 0,1 1 1,-1-1-1,2 0 0,0 1 1,0-1 0,1 0 0,-1 0 0,0 0 0,0 0 0,1-1-1,-1 1 1,0-1 0,0 1 0,0-1 0,1 0 0,-1 1 0,0-1 0,0 0 0,0-1 0,2 0 0,27-20-49,-1-2 1,-2 0-1,0-2 0,48-57 0,-75 81 33,0 1-1,0-1 1,1 0-1,-1 1 1,1 0-1,-1-1 0,1 1 1,-1 0-1,1 0 1,0 0-1,-1 0 1,5-1-1,-6 2 8,1 0-1,-1 0 1,0 0-1,1 0 1,-1 0-1,1 0 1,-1 0-1,0 1 1,1-1-1,-1 0 1,0 0-1,1 0 1,-1 1-1,0-1 1,1 0-1,-1 0 1,0 1-1,1-1 1,-1 0-1,0 1 1,0-1 0,0 1-1,1-1 1,-1 0-1,0 1 1,0-1-1,0 0 1,0 1-1,0-1 1,1 1-1,-1-1 1,0 1-1,0-1 1,0 1-1,0 8-30,0 0-1,0 0 1,-3 17 0,2-23 42,-4 30-34,-5 38 62,2 1 0,2 89-1,6-155-15,0-1 0,0 0 0,1 1 0,-1-1 0,1 0 0,0 1-1,1-1 1,0 0 0,-1 0 0,1 0 0,1 0 0,2 4 0,-5-9-11,0 1 1,0-1-1,0 0 1,0 0 0,0 0-1,0 1 1,0-1-1,0 0 1,0 0 0,0 0-1,0 0 1,0 1-1,0-1 1,0 0 0,0 0-1,0 0 1,0 1-1,0-1 1,0 0 0,-1 0-1,1 0 1,0 0-1,0 0 1,0 1 0,0-1-1,0 0 1,-1 0-1,1 0 1,0 0 0,0 0-1,0 0 1,0 0-1,-1 1 1,1-1 0,0 0-1,0 0 1,0 0-1,0 0 1,-1 0 0,1 0-1,0 0 1,0 0-1,0 0 1,-1 0 0,1 0-1,0 0 1,0 0-1,0 0 1,-1 0 0,1 0-1,0-1 1,0 1-1,-1 0 1,-14 1 205,13-1-170,-75 7 815,48-3-615,0-2 1,-42-1 0,71-1-264,-1 0 1,0 0-1,1 0 0,-1 0 1,0 0-1,1 0 1,-1 0-1,0 0 1,1 0-1,-1 0 0,0 0 1,1-1-1,-1 1 1,1 0-1,-1 0 1,0-1-1,1 1 0,-1 0 1,1-1-1,-1 1 1,1 0-1,-1-1 1,1 1-1,-1-1 0,1 1 1,0-1-1,-1 1 1,1-1-1,0 1 0,-1-1 1,1-1-1,0 1-123,0 0-1,1 0 0,-1-1 1,1 1-1,-1 0 1,1 0-1,-1 0 0,1 0 1,0 0-1,0 0 0,-1 0 1,1 0-1,0 0 1,2-2-1,42-29-3231,-42 30 3430,28-17-1046,4 0-298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33.508"/>
    </inkml:context>
    <inkml:brush xml:id="br0">
      <inkml:brushProperty name="width" value="0.05" units="cm"/>
      <inkml:brushProperty name="height" value="0.05" units="cm"/>
    </inkml:brush>
  </inkml:definitions>
  <inkml:trace contextRef="#ctx0" brushRef="#br0">1 172 16163,'84'-65'5173,"-36"26"-4079,-41 33-986,5-4 5,1 0 0,0 1-1,1 1 1,0 0 0,16-7-1,-30 15-107,1 0 0,-1-1-1,1 1 1,-1 0 0,1 0 0,0 0-1,-1 0 1,1 0 0,-1 0-1,1 0 1,-1 0 0,1 0-1,0 0 1,-1 0 0,1 0 0,-1 0-1,1 0 1,-1 0 0,1 1-1,-1-1 1,1 0 0,-1 0 0,1 1-1,-1-1 1,1 0 0,-1 1-1,1-1 1,-1 0 0,1 2 0,0-1 6,0 0 0,-1 1 0,1-1 0,-1 1 0,1-1 0,-1 1 0,0-1 0,1 1 1,-1 0-1,0-1 0,0 3 0,-7 42 251,7-44-247,-20 65 513,-2 0-1,-32 65 0,23-58-129,8-21-158,9-21-160,-15 48 0,32-126-2956,-4 33 2464,1-15-249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33.975"/>
    </inkml:context>
    <inkml:brush xml:id="br0">
      <inkml:brushProperty name="width" value="0.05" units="cm"/>
      <inkml:brushProperty name="height" value="0.05" units="cm"/>
    </inkml:brush>
  </inkml:definitions>
  <inkml:trace contextRef="#ctx0" brushRef="#br0">0 1 18084,'3'5'1672,"6"0"-1096,1-1-216,8-2 729,8-1-265,3-2-360,2-1-264,5-1-688,-2 0-424,-6 0 760,-1 5-184,-7 4-169</inkml:trace>
  <inkml:trace contextRef="#ctx0" brushRef="#br0" timeOffset="1">353 82 13083,'3'22'1968,"-2"12"-808,-1 5-423,-6 7 1879,-1 3-1264,0-2-423,0-3-185,1-6-824,2-10-376,2-18 408,7-34-472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34.581"/>
    </inkml:context>
    <inkml:brush xml:id="br0">
      <inkml:brushProperty name="width" value="0.05" units="cm"/>
      <inkml:brushProperty name="height" value="0.05" units="cm"/>
    </inkml:brush>
  </inkml:definitions>
  <inkml:trace contextRef="#ctx0" brushRef="#br0">124 1 16964,'0'9'734,"0"0"0,0 0 1,-1 0-1,0 0 0,-1 0 1,0 0-1,-4 9 0,4-10-409,-1 1-1,1 0 0,0 0 1,1 0-1,0-1 1,0 1-1,2 13 0,-1-20-308,1-1-1,-1 1 0,1-1 0,-1 1 0,1-1 1,0 1-1,0-1 0,0 1 0,0-1 0,0 0 0,0 1 1,0-1-1,1 0 0,-1 0 0,0 0 0,1 0 1,-1 0-1,0 0 0,1 0 0,-1 0 0,1-1 1,0 1-1,-1-1 0,1 1 0,-1-1 0,1 1 0,0-1 1,-1 0-1,1 0 0,0 0 0,0 0 0,2 0 1,9-1-78,0 0 1,0 0-1,16-4 1,-15 2 31,-11 2 20,5 0-28,-1 0 0,1 0 0,0 0 1,-1 1-1,13 1 0,-18-1 31,-1 1 0,1-1-1,0 1 1,0-1 0,-1 1-1,1 0 1,0-1 0,-1 1-1,1 0 1,-1 0 0,1 0-1,-1 0 1,0 1 0,1-1-1,-1 0 1,0 0 0,0 1-1,0-1 1,0 1 0,0-1 0,0 1-1,0 0 1,0-1 0,-1 1-1,1 0 1,-1-1 0,1 1-1,-1 0 1,1 2 0,-1 4 24,0-1 0,0 1 1,0-1-1,-1 0 1,0 1-1,-1-1 0,1 0 1,-1 0-1,-1 0 0,1 0 1,-1 0-1,-1 0 1,-6 11-1,1-5 95,0 0-1,-1-1 1,0-1 0,0 1 0,-21 16-1,26-25-77,0 1 0,1-1 0,-1 0 0,-1 0-1,1-1 1,0 1 0,-1-1 0,1-1 0,-1 1-1,1-1 1,-1 0 0,0 0 0,1 0 0,-1-1 0,-7 0-1,8 0-157,1-1-1,-1 0 0,1 0 0,-1 0 0,0-1 1,1 1-1,0-1 0,-1 0 0,1-1 0,0 1 0,0-1 1,0 1-1,1-1 0,-1 0 0,1-1 0,-1 1 1,1-1-1,0 1 0,-3-6 0,0 0-99,1-1 0,0 1 0,0-1 0,-6-19 0,4-11-532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35.033"/>
    </inkml:context>
    <inkml:brush xml:id="br0">
      <inkml:brushProperty name="width" value="0.05" units="cm"/>
      <inkml:brushProperty name="height" value="0.05" units="cm"/>
    </inkml:brush>
  </inkml:definitions>
  <inkml:trace contextRef="#ctx0" brushRef="#br0">1 73 20076,'8'-3'1785,"4"2"-1257,-1 0-216,11-5 736,1 0-344,7-4-696,4 0-408,3-3 416,2 0-152,-5 3-112</inkml:trace>
  <inkml:trace contextRef="#ctx0" brushRef="#br0" timeOffset="1">669 59 18220,'-6'20'1680,"-4"6"-1000,-3 5-224,-4 8 641,-3 3-137,-3 4-272,0-1-112,0 0-224,0-4-112,4-9-280,2-3-152,6-12-352,1-7-256,5-16-776,4-17 1032,-1-6-193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2.292"/>
    </inkml:context>
    <inkml:brush xml:id="br0">
      <inkml:brushProperty name="width" value="0.05" units="cm"/>
      <inkml:brushProperty name="height" value="0.05" units="cm"/>
    </inkml:brush>
  </inkml:definitions>
  <inkml:trace contextRef="#ctx0" brushRef="#br0">0 124 13795,'5'4'248,"-1"1"0,1-1 0,0 0 0,0-1 0,0 1 0,0-1 0,1 0 0,-1 0 0,1-1-1,0 1 1,6 1 0,-7-4-96,0 1 0,0-1 0,0 1 0,0-1 0,0-1 0,1 1 0,-1-1 0,0 0 0,-1 0 0,1 0 0,0-1 0,0 0 0,0 1-1,4-4 1,0 0 160,-1 0 0,1 0 0,-1-1-1,0 0 1,-1-1 0,12-12-1,-16 16-147,0-1-1,0 1 0,0-1 1,0 0-1,-1 0 0,0 0 1,0 0-1,0-1 0,0 1 1,-1-1-1,0 1 0,1-1 1,-2 1-1,1-1 0,0 0 0,-1-4 1,0 8-130,0 0 1,0 0-1,0 0 1,0 0-1,0 1 0,0-1 1,0 0-1,0 0 1,-1 0-1,1 0 1,0 1-1,0-1 0,-1 0 1,1 0-1,-1 0 1,1 1-1,0-1 1,-1 0-1,1 1 0,-1-1 1,0 0-1,1 1 1,-1-1-1,0 1 1,1-1-1,-1 1 0,0-1 1,1 1-1,-1 0 1,0-1-1,0 1 1,0 0-1,1-1 0,-1 1 1,0 0-1,0 0 1,0 0-1,0 0 1,1 0-1,-1 0 1,0 0-1,0 0 0,0 0 1,0 0-1,1 0 1,-1 1-1,0-1 1,0 0-1,0 1 0,-1 0 1,-2 0 32,0 1 0,0 1 0,1-1 0,-1 0 0,1 1 0,-1 0 0,1 0 0,-4 4 0,1 1-34,0 1 0,0 0 0,1 0 0,0 0 0,1 1 1,0 0-1,0 0 0,1 0 0,-3 18 0,5-23-63,0 1-1,1-1 1,-1 0 0,1 0 0,0 1-1,1-1 1,-1 0 0,1 1 0,0-1-1,0 0 1,1 0 0,-1 0 0,1 0-1,0 0 1,0 0 0,1-1 0,0 1-1,0-1 1,0 1 0,0-1-1,4 4 1,-3-6-35,-1 1-1,0-1 1,1 0 0,0 0-1,0 0 1,-1-1-1,1 1 1,0-1-1,0 0 1,0 0 0,0-1-1,1 1 1,-1-1-1,0 0 1,0 0-1,6 0 1,18-4-250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35.498"/>
    </inkml:context>
    <inkml:brush xml:id="br0">
      <inkml:brushProperty name="width" value="0.05" units="cm"/>
      <inkml:brushProperty name="height" value="0.05" units="cm"/>
    </inkml:brush>
  </inkml:definitions>
  <inkml:trace contextRef="#ctx0" brushRef="#br0">190 0 18172,'-8'1'392,"0"0"1,0 0 0,0 1-1,0-1 1,1 2-1,-1-1 1,1 1 0,0 0-1,0 1 1,0 0-1,0 0 1,0 1 0,1-1-1,-9 9 1,10-9-329,2 0 1,-1 0-1,0 0 1,1 0-1,-1 0 1,1 1-1,1-1 1,-1 1-1,0 0 1,1 0-1,0 0 1,0 0-1,1 0 1,0 0 0,-1 0-1,2 1 1,-1-1-1,1 1 1,-1-1-1,1 0 1,2 11-1,-1-14-63,-1 1 0,1-1 0,0 0 0,0 0 0,0 0-1,1 0 1,-1 0 0,0 0 0,1-1 0,-1 1 0,1 0 0,-1-1 0,1 1 0,0-1-1,0 1 1,0-1 0,0 0 0,0 0 0,0 0 0,0 0 0,0 0 0,0 0-1,1-1 1,-1 1 0,0-1 0,0 1 0,1-1 0,-1 0 0,0 0 0,1 0 0,3-1-1,3 1 2,0-1 0,0-1-1,0 1 1,0-1 0,0-1-1,14-6 1,-9 3 9,0-2 0,-1 0 0,17-12 1,-23 15-8,-1-1 1,0 1-1,0-1 1,-1 0 0,1-1-1,-1 1 1,8-15-1,-13 20-10,1 0 0,0-1-1,0 1 1,0-1 0,-1 1-1,1-1 1,0 1 0,-1-1-1,0 1 1,1-1 0,-1 1-1,0-1 1,0 0 0,0 1-1,0-1 1,0 0 0,0 1-1,0-1 1,-1 1 0,1-1-1,0 0 1,-1 1 0,1-1-1,-1 1 1,0-1 0,0 1-1,1 0 1,-1-1 0,0 1-1,0 0 1,0-1 0,0 1-1,-1 0 1,1 0 0,0 0-1,0 0 1,-1 0 0,1 0-1,-1 0 1,1 1 0,-1-1-1,1 0 1,-2 0 0,-3 0-62,0-1 1,0 1 0,0 0-1,-1 0 1,1 1-1,0-1 1,0 1-1,-1 1 1,1-1 0,-9 3-1,3 0-135,1 1 0,-1 0-1,0 1 1,1 1 0,0-1 0,0 2-1,1-1 1,-1 2 0,1-1 0,1 1-1,0 1 1,0 0 0,0 0 0,1 0-1,1 1 1,-8 13 0,-1 9-391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35.902"/>
    </inkml:context>
    <inkml:brush xml:id="br0">
      <inkml:brushProperty name="width" value="0.05" units="cm"/>
      <inkml:brushProperty name="height" value="0.05" units="cm"/>
    </inkml:brush>
  </inkml:definitions>
  <inkml:trace contextRef="#ctx0" brushRef="#br0">97 98 18788,'0'0'10,"-14"15"682,1 1 0,0 1 0,1-1 0,1 2 0,1 0 0,-10 23 0,19-40-641,1 0 0,-1 0-1,1 0 1,0 0-1,-1 1 1,1-1 0,0 0-1,0 0 1,0 0-1,0 1 1,0-1 0,0 0-1,0 0 1,0 1 0,0-1-1,0 0 1,1 0-1,-1 0 1,0 0 0,2 2-1,-2-2-27,1-1 0,0 1 0,-1-1-1,1 0 1,0 1 0,-1-1 0,1 0 0,0 1-1,0-1 1,0 0 0,-1 0 0,1 0 0,0 0-1,0 0 1,0 0 0,-1 0 0,1 0 0,0 0-1,0 0 1,0 0 0,-1 0 0,2-1-1,4-1 18,0 0 0,0 0 0,0-1 0,0 0-1,10-6 1,-5 1-21,-1-1 0,0 0 1,-1 0-1,0-1 0,0 0 0,11-19 0,-15 22-7,-1 0-1,0 0 1,0-1-1,-1 1 1,0-1-1,-1 0 1,0 0-1,0 0 1,0 0-1,-1 0 1,0-15-1,-1 20-33,0 1-1,0 0 0,0-1 1,-1 1-1,1 0 0,-1-1 1,0 1-1,0 0 1,0 0-1,0-1 0,0 1 1,0 0-1,0 0 0,-1 0 1,1 0-1,-1 1 1,1-1-1,-1 0 0,0 1 1,1-1-1,-1 1 1,0-1-1,0 1 0,0 0 1,-1 0-1,1 0 0,0 0 1,0 0-1,0 0 1,-1 1-1,1-1 0,0 1 1,-1 0-1,1 0 0,-1-1 1,1 1-1,0 1 1,-1-1-1,1 0 0,0 1 1,-1-1-1,1 1 0,0 0 1,-1-1-1,1 1 1,0 0-1,0 0 0,0 1 1,0-1-1,0 0 1,-3 3-1,4-3 31,0 0 0,0 0 0,0 0 0,0 0-1,0 0 1,0 0 0,0 0 0,0 0 0,0 0 0,1 1 0,-1-1 0,0 0 0,1 0 0,-1 1 0,1-1 0,-1 0-1,1 1 1,0-1 0,0 1 0,-1-1 0,1 1 0,0-1 0,0 0 0,1 1 0,-1-1 0,0 1 0,0-1-1,1 0 1,-1 2 0,13 7-204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36.320"/>
    </inkml:context>
    <inkml:brush xml:id="br0">
      <inkml:brushProperty name="width" value="0.05" units="cm"/>
      <inkml:brushProperty name="height" value="0.05" units="cm"/>
    </inkml:brush>
  </inkml:definitions>
  <inkml:trace contextRef="#ctx0" brushRef="#br0">52 0 15467,'6'6'1881,"2"6"-1121,4 8-120,3 5 936,8 13-343,2 6-105,0 15-168,1 5-104,-7 9-272,-3 5-104,-16 5-287,-12 3-145,-18 4-545,-7 2-487,-9-5 808,-4-5-160,-2-4-112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39.711"/>
    </inkml:context>
    <inkml:brush xml:id="br0">
      <inkml:brushProperty name="width" value="0.05" units="cm"/>
      <inkml:brushProperty name="height" value="0.05" units="cm"/>
    </inkml:brush>
  </inkml:definitions>
  <inkml:trace contextRef="#ctx0" brushRef="#br0">0 181 17212,'15'-7'1672,"16"-6"-1096,4-7-256,15-1 1377,9-4-1057,5-3-416,1 5 32,-7 4-208,-3 3-208,-16 8-392,-8 8-200,-17 11-129,-6 2 601,-14 3-176,-6 0-248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4:40.115"/>
    </inkml:context>
    <inkml:brush xml:id="br0">
      <inkml:brushProperty name="width" value="0.05" units="cm"/>
      <inkml:brushProperty name="height" value="0.05" units="cm"/>
    </inkml:brush>
  </inkml:definitions>
  <inkml:trace contextRef="#ctx0" brushRef="#br0">18 12 16924,'-10'17'2016,"2"-1"-1224,11-3-200,10-3 993,14-3-409,15-4-152,14-3-280,7-4-136,6-7-504,2 0-416,0-6 1001,-4 1-665,-11 5-40,-13 3-56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04.155"/>
    </inkml:context>
    <inkml:brush xml:id="br0">
      <inkml:brushProperty name="width" value="0.05" units="cm"/>
      <inkml:brushProperty name="height" value="0.05" units="cm"/>
    </inkml:brush>
  </inkml:definitions>
  <inkml:trace contextRef="#ctx0" brushRef="#br0">142 1 12539,'-10'11'5296,"-5"18"-4322,6-5-748,2 0 0,1 0 0,-4 31 0,-4 77 114,13-111-275,-10 145 320,6-58-153,-37 202 0,38-292-220,2-12 0,0 0 0,1 1-1,0-1 1,-1 10 0,4-15-8,0 0 1,-1 0 0,1 0-1,0 0 1,-1-1-1,1 1 1,0 0-1,0-1 1,0 1 0,0-1-1,0 0 1,3 1-1,33 3-6,13-4 7,-1-2 0,1-2 0,58-14 0,-46 7 7,89-3 0,-3 15 2,78-4-1,-149-2-12,574-67 21,-565 57-28,2 3 0,161 0 0,85 46 24,-322-32-8,-1-1 1,1 0 0,0-1-1,13-2 1,-22 2-7,0 0 0,0-1 0,0 0 0,0 1 0,0-2 0,0 1 0,0 0 0,-1-1 0,1 0 0,0 1 0,-1-2 0,0 1 0,1 0 0,-1-1 0,0 1 0,4-6 0,-3 1 12,0-1 0,-1 1 1,0-1-1,-1 0 0,0 0 0,0 0 0,1-14 1,4-11-14,0-5-42,0 0 0,-3 0-1,-1 0 1,-2 0 0,-5-55 0,-2 40-115,-2 1 1,-3 0-1,-23-68 1,32 114 137,0-2-4,-1 0-1,0 0 1,0 1 0,-8-13 0,10 18 19,0 1 0,0 0 0,0-1 0,0 1 0,0 0 0,0 0 0,-1 0-1,1 0 1,0 0 0,0 0 0,-1 0 0,1 1 0,-1-1 0,1 0 0,-1 1 0,1-1 0,-1 1 0,1 0 0,-1-1 0,1 1 0,-1 0 0,1 0 0,-1 0 0,0 0 0,1 0 0,-1 0 0,1 1 0,-1-1-1,1 0 1,-3 1 0,3 0 2,0-1 0,0 0-1,0 0 1,-1 0-1,1 0 1,0 0-1,0 0 1,0-1-1,-1 1 1,1 0 0,0-1-1,0 1 1,0 0-1,0-1 1,0 1-1,0-1 1,0 0 0,0 1-1,0-1 1,0 0-1,0 0 1,0 1-1,1-1 1,-1 0 0,0 0-1,0 0 1,1 0-1,-1 0 1,1 0-1,-1-1 1,0 0 11,-1 0-1,1 0 1,0 1-1,0-1 1,-1 1-1,1-1 1,-1 1 0,1 0-1,-1-1 1,0 1-1,1 0 1,-1 0-1,0 0 1,0 0 0,-2 0-1,-39-7 82,0 2 0,0 1 1,-1 3-1,1 1 0,-1 3 0,1 1 1,-1 2-1,-60 16 0,54-9-1,0-1 1,-1-3 0,0-2-1,-86 0 1,113-7-86,-172 0 115,154 3-94,1 2 0,-72 16 0,53-5-20,-72 9-1,112-21-4,-1-2-1,0 0 1,0-2 0,1 0-1,-1-1 1,0-1-1,-28-9 1,-26-14 9,-25-8 10,88 32-20,-1-1 0,0 1 0,0 1-1,0 0 1,0 1 0,-16 2 0,-54 16-35,63-12 39,-1-1 1,0-1-1,0-1 0,-32 1 0,48-4-11,-1 0 0,1-1 0,-1 0 0,1 0 0,0 0 0,-1 0 0,1-1-1,0 0 1,0 0 0,0 0 0,0-1 0,1 0 0,-1 0 0,1 0 0,-1 0 0,1-1 0,0 0 0,0 0-1,1 0 1,-1 0 0,1 0 0,-3-6 0,-2-10-638,8 19 555,0 0 0,0 1 0,0-1 0,0 0 1,0 1-1,0-1 0,0 1 0,0-1 0,0 0 0,0 1 0,1-1 1,-1 0-1,0 1 0,0-1 0,0 1 0,1-1 0,-1 0 0,0 1 1,1-1-1,-1 1 0,1-1 0,-1 1 0,0-1 0,1 1 0,-1 0 0,1-1 1,0 0-1,0 0-499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0:57.853"/>
    </inkml:context>
    <inkml:brush xml:id="br0">
      <inkml:brushProperty name="width" value="0.05" units="cm"/>
      <inkml:brushProperty name="height" value="0.05" units="cm"/>
    </inkml:brush>
  </inkml:definitions>
  <inkml:trace contextRef="#ctx0" brushRef="#br0">31 1 13011,'-2'0'156,"0"1"0,0 0 0,0 0 0,1 0 0,-1 0 0,1 0 0,-1 0 0,1 1 0,-1-1 0,1 0 0,-1 1 0,1-1 0,0 1 0,0 0 0,0-1 0,0 1 0,0 0 0,0-1 0,1 1 0,-1 0 0,0 0 1,1 0-1,-1 0 0,1 0 0,0 0 0,0 0 0,0 0 0,0 0 0,0 0 0,0-1 0,1 4 0,0-4-105,-1 0 1,1 0 0,0 0-1,0 0 1,-1-1-1,1 1 1,0 0-1,0-1 1,0 1 0,0 0-1,0-1 1,0 1-1,0-1 1,0 1-1,0-1 1,0 0 0,1 1-1,-1-1 1,0 0-1,0 0 1,1 0-1,29 3 205,-29-3-205,45 5 314,1 2 0,57 16 0,-52-10-253,72 7 0,-42-16-86,141-14-1,-201 9-18,33 0 9,1 3 1,-1 2 0,91 20 0,-73-11-15,90 4-1,-138-17 3,0-1 0,0-1 0,0-1-1,29-8 1,-5-3-1,54-22 1,-82 27-28,0 1 0,1 1 0,0 1 0,0 1 1,1 1-1,-1 1 0,43 0 0,-59 4-12,1-1-1,-1-1 1,0 0-1,0 0 1,0 0-1,0-1 1,8-2-1,-15 4 19,1 0 1,-1-1-1,0 1 0,0 0 0,0 0 1,1 0-1,-1 0 0,0 0 0,0 0 1,0 0-1,1 0 0,-1-1 0,0 1 1,0 0-1,0 0 0,0 0 1,1 0-1,-1-1 0,0 1 0,0 0 1,0 0-1,0 0 0,0-1 0,0 1 1,0 0-1,0 0 0,0-1 0,0 1 1,0 0-1,0 0 0,1 0 0,-2-1 1,1 1-1,0 0 0,0 0 1,0-1-1,0 1 0,0 0 0,0 0 1,0 0-1,0-1 0,0 1 0,0 0 1,0 0-1,0 0 0,-1-1 0,1 1 1,0 0-1,-11-11-822,6 6 734,-5-6-222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31.543"/>
    </inkml:context>
    <inkml:brush xml:id="br0">
      <inkml:brushProperty name="width" value="0.05" units="cm"/>
      <inkml:brushProperty name="height" value="0.05" units="cm"/>
    </inkml:brush>
  </inkml:definitions>
  <inkml:trace contextRef="#ctx0" brushRef="#br0">6 61 22957,'-1'0'673,"0"5"-212,-1 18 18,0 31 50,3-42-383,0-1-1,0 0 1,1 1 0,0-1 0,6 14 0,-8-23-120,1 0-1,0-1 1,0 1 0,0-1-1,-1 1 1,1 0 0,1-1-1,-1 0 1,0 1-1,0-1 1,1 0 0,-1 1-1,0-1 1,1 0 0,-1 0-1,1 0 1,1 1 0,-1-2-5,0 0 0,0 0 0,0 0-1,0 0 1,-1 0 0,1 0 0,0 0 0,0 0 0,0-1 0,0 1 0,-1-1 0,1 1 0,0-1 0,0 0 0,-1 0-1,1 0 1,0 0 0,-1 0 0,1 0 0,1-2 0,6-4 84,-2-1 0,1 0-1,-1 0 1,0-1 0,-1 0 0,0 0-1,0 0 1,-1-1 0,0 0 0,-1 0-1,0 0 1,-1 0 0,0-1 0,0 1 0,-1-1-1,-1 0 1,1-19 0,-2 28-116,0 0 0,-1-1 0,1 1 1,-1 0-1,0-1 0,0 1 0,0 0 1,0 0-1,0 0 0,0 0 0,-1 0 0,1 0 1,-1 0-1,1 1 0,-1-1 0,0 0 0,1 1 1,-1-1-1,0 1 0,0 0 0,0-1 0,0 1 1,0 0-1,-1 0 0,1 0 0,0 1 1,0-1-1,-1 1 0,1-1 0,0 1 0,-1 0 1,1-1-1,0 1 0,-1 1 0,1-1 0,0 0 1,-1 0-1,1 1 0,0-1 0,-1 1 1,1 0-1,0 0 0,0 0 0,-4 2 0,-1 4-166,6 0-67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32.118"/>
    </inkml:context>
    <inkml:brush xml:id="br0">
      <inkml:brushProperty name="width" value="0.05" units="cm"/>
      <inkml:brushProperty name="height" value="0.05" units="cm"/>
    </inkml:brush>
  </inkml:definitions>
  <inkml:trace contextRef="#ctx0" brushRef="#br0">8 16 18660,'-7'9'1808,"11"-2"-1039,9-2-281,16-4 1144,8-1-608,22-1-408,8-2-96,2-3-199,3 0-193,-5-1-336,-4 1-137,-14 2-511,-10 0-152,-25 4-392,-11 0 352,-19 4 479,-14 0-223,-19 3-16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32.552"/>
    </inkml:context>
    <inkml:brush xml:id="br0">
      <inkml:brushProperty name="width" value="0.05" units="cm"/>
      <inkml:brushProperty name="height" value="0.05" units="cm"/>
    </inkml:brush>
  </inkml:definitions>
  <inkml:trace contextRef="#ctx0" brushRef="#br0">37 45 15651,'-21'27'1961,"10"-3"-1105,7-4-296,12-8 1360,11-4-447,15-8-409,14-1-168,13-8-360,4-4-120,5-1-144,-1-3-248,-5 1 417,-4-4-401,-9-3-40,-11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2.693"/>
    </inkml:context>
    <inkml:brush xml:id="br0">
      <inkml:brushProperty name="width" value="0.05" units="cm"/>
      <inkml:brushProperty name="height" value="0.05" units="cm"/>
    </inkml:brush>
  </inkml:definitions>
  <inkml:trace contextRef="#ctx0" brushRef="#br0">189 35 14763,'1'0'279,"0"-1"0,0 1 0,-1-1 0,1 1 0,0-1 0,0 1 0,-1-1-1,1 1 1,0-1 0,-1 0 0,1 0 0,-1 1 0,1-1 0,-1 0 0,1 0 0,0 0 0,-2-3 2279,-6 7-788,-21 22-513,1 1 1,-40 49-1,47-52-1087,10-12-157,6-6-28,-1 0 1,0 0-1,1 0 0,0 1 0,1-1 1,-1 1-1,1 0 0,-5 11 0,8-16 12,0-1 0,0 0 0,0 0 0,0 1 0,0-1 0,0 0 0,0 0 0,0 0 1,0 1-1,0-1 0,0 0 0,0 0 0,0 1 0,0-1 0,0 0 0,0 0 0,1 1 0,-1-1 0,0 0 0,0 0 0,0 0 0,0 1 0,0-1 0,1 0 0,-1 0 0,0 0 0,0 1 0,0-1 0,1 0 0,-1 0 0,0 0 0,0 0 0,0 0 0,1 0 0,-1 0 0,0 1 0,0-1 0,1 0 0,-1 0 1,0 0-1,0 0 0,1 0 0,-1 0 0,0 0 0,1 0 0,12-3-98,12-9-94,43-27 0,6-2 47,-69 38 147,10-4-13,0 0 0,1 1 0,19-5 0,-31 10 15,0 0-1,0 0 1,0 1-1,0 0 1,0 0-1,0 0 0,0 0 1,6 2-1,-8-2 4,-1 1 0,1-1 0,0 1-1,-1 0 1,1-1 0,-1 1-1,1 0 1,-1 0 0,1 0 0,-1 1-1,1-1 1,-1 0 0,0 0-1,0 1 1,0-1 0,0 1 0,0-1-1,0 1 1,1 1 0,-1 1 17,0-1 0,0 0 1,-1 0-1,1 1 0,-1-1 0,0 0 1,0 1-1,0-1 0,-1 0 0,1 0 1,-1 1-1,0-1 0,0 0 0,0 0 1,0 0-1,0 0 0,-1 0 0,-2 5 1,-3 4 97,-1 0 1,-18 20 0,19-22-202,-2-1 0,1 0 0,-1-1 0,0 0 0,-1-1 0,0 0 0,0 0 1,-1-1-1,-11 5 0,22-11 70,-1 1 0,1-1 0,0 0 0,0 0 0,0 0 0,-1 0 1,1 1-1,0-1 0,0 0 0,-1 0 0,1 0 0,0 0 0,0 0 0,-1 0 0,1 0 1,0 0-1,0 0 0,-1 0 0,1 0 0,0 0 0,-1 0 0,1 0 0,0 0 0,0 0 1,-1 0-1,1 0 0,0 0 0,0 0 0,-1 0 0,1 0 0,0 0 0,0-1 0,-1 1 1,1 0-1,0 0 0,0 0 0,0 0 0,-1-1 0,1 1 0,0 0 0,0 0 1,0 0-1,0-1 0,0 1 0,-1 0 0,1 0 0,0-1 0,0 1 0,0 0 0,0 0 1,0-1-1,0 1 0,0 0 0,0-1 0,0 1 0,0 0 0,0 0 0,0-1 0,0 1 1,0 0-1,0 0 0,0-1 0,0 1 0,11-16-291,4 4-130</inkml:trace>
  <inkml:trace contextRef="#ctx0" brushRef="#br0" timeOffset="1">560 1 19492,'15'2'1993,"-8"7"-1441,-7 8-248,0 3 1048,-3 8-640,-3 2-288,2 1-672,3-2-328,1-5 1248,-3-5-720,-9-8-64,-1-2-16</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18.526"/>
    </inkml:context>
    <inkml:brush xml:id="br0">
      <inkml:brushProperty name="width" value="0.05" units="cm"/>
      <inkml:brushProperty name="height" value="0.05" units="cm"/>
    </inkml:brush>
  </inkml:definitions>
  <inkml:trace contextRef="#ctx0" brushRef="#br0">44 8 17772,'3'-8'1279,"-1"12"-557,-2 18-49,-19 352 3492,26 2-4217,-3-224-139,-4-151 196,-2 30-803,-3-22-88,4-9 841,1 0 0,-1-1 0,0 1 1,1 0-1,-1 0 0,1-1 0,-1 1 0,1 0 1,-1-1-1,1 1 0,-1-1 0,1 1 0,-1 0 1,1-1-1,-1 1 0,1-1 0,0 1 0,-1-1 1,1 0-1,0 1 0,-1-2 0,-10-22-452,0-12-129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18.927"/>
    </inkml:context>
    <inkml:brush xml:id="br0">
      <inkml:brushProperty name="width" value="0.05" units="cm"/>
      <inkml:brushProperty name="height" value="0.05" units="cm"/>
    </inkml:brush>
  </inkml:definitions>
  <inkml:trace contextRef="#ctx0" brushRef="#br0">1 302 16267,'8'-6'485,"0"0"-1,1 0 0,0 1 0,0 0 0,1 1 1,-1 0-1,1 0 0,12-2 0,4-3 78,357-116 1434,-156 53-4017,-200 63 1027,50-23-1,-63 24 314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19.318"/>
    </inkml:context>
    <inkml:brush xml:id="br0">
      <inkml:brushProperty name="width" value="0.05" units="cm"/>
      <inkml:brushProperty name="height" value="0.05" units="cm"/>
    </inkml:brush>
  </inkml:definitions>
  <inkml:trace contextRef="#ctx0" brushRef="#br0">10 34 17668,'-10'12'1648,"16"-5"-1000,11-4-184,16-6 1073,11-3-777,14-1-232,8 0-16,4-2-192,3 1-224,-9 4-504,-3-1-312,-14 4 576,-8-2-128,-18 0-88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19.911"/>
    </inkml:context>
    <inkml:brush xml:id="br0">
      <inkml:brushProperty name="width" value="0.05" units="cm"/>
      <inkml:brushProperty name="height" value="0.05" units="cm"/>
    </inkml:brush>
  </inkml:definitions>
  <inkml:trace contextRef="#ctx0" brushRef="#br0">48 1 19052,'2'2'213,"-1"1"-1,1 0 1,-1 0 0,0 0-1,0 0 1,0 0-1,-1 0 1,1 0 0,-1 0-1,1 6 1,-4 35 276,2-28-15,-10 118 1012,2-24-1044,5 148 0,-18-357-4359,14 59 3154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20.540"/>
    </inkml:context>
    <inkml:brush xml:id="br0">
      <inkml:brushProperty name="width" value="0.05" units="cm"/>
      <inkml:brushProperty name="height" value="0.05" units="cm"/>
    </inkml:brush>
  </inkml:definitions>
  <inkml:trace contextRef="#ctx0" brushRef="#br0">1 270 12691,'15'28'3278,"-11"-20"-2418,0 1 1,1-1-1,0 0 1,8 8-1,-11-13-734,1-1 1,0 1-1,-1-1 0,1 0 0,0 0 0,0 0 0,1 0 0,-1-1 1,0 1-1,1-1 0,-1 0 0,0 0 0,1 0 0,6 1 0,-4-2-74,0 1-1,0-1 1,0 0-1,0-1 1,-1 1-1,1-1 1,0 0-1,0-1 1,-1 1-1,1-1 1,-1 0-1,1 0 1,-1-1-1,0 0 1,5-3-1,-3 0-5,0 0-1,0 0 1,0 0 0,-1-1-1,0 0 1,-1 0-1,0-1 1,9-15-1,-5 4 16,-1-1-1,-1 0 0,-1-1 1,0 1-1,-2-1 0,0 0 0,1-31 1,-4 40-11,0-27 107,-1 37-138,0 0 0,0 1 0,0-1 0,0 0 0,0 0 0,-1 1 0,1-1 0,-1 0 0,1 1 0,-1-1 0,0 0 0,1 1 0,-1-1 0,0 1 0,-2-3 0,3 4-11,-1 0-1,1 0 1,-1 0 0,1 0 0,-1-1 0,1 1 0,-1 0 0,1 0 0,-1 0 0,1 0 0,-1 0 0,1 1 0,-1-1 0,1 0 0,-1 0 0,1 0 0,-1 0 0,1 0 0,-1 1 0,1-1 0,-1 0 0,1 0 0,0 1 0,-1-1 0,1 0 0,-1 1 0,1-1 0,0 1 0,-1-1 0,1 0 0,0 1 0,-1 0 0,-10 15 105,10-15-103,-11 21 52,0 1 0,2 0 0,0 1 0,1 0 0,2 0 0,0 1 0,2 0 0,-4 47 0,9-69-50,0-1 0,-1 1 1,2-1-1,-1 1 0,0-1 1,0 0-1,1 1 0,0-1 0,-1 0 1,1 1-1,0-1 0,0 0 1,0 0-1,0 0 0,1 0 1,-1 0-1,3 3 0,-2-3-5,-1-1 0,1 0 0,0 0 0,0-1 0,-1 1 0,1 0 0,0-1 0,0 1 0,0-1 0,0 1 0,0-1 0,0 0 0,0 0 0,0 0 0,0 0-1,0 0 1,0 0 0,0-1 0,0 1 0,-1 0 0,1-1 0,3-1 0,21-11 23,-21 10-9,-1 1 0,0 0 0,0 0 0,1 0-1,-1 0 1,7-1 0,-9 3-12,0 1 1,0-1-1,-1 1 0,1-1 0,0 1 1,0 0-1,0-1 0,0 1 1,-1 0-1,1 0 0,0 0 0,-1 1 1,1-1-1,-1 0 0,3 4 0,20 23-30,-22-25 23,0 0 1,-1 1-1,0-1 1,1 0-1,-1 1 1,0-1-1,-1 1 1,1 0-1,-1-1 1,1 8 0,-4 42 182,0-26-105,6 0 81,-3-27-160,0 0 1,1 1 0,-1-1 0,0 0-1,0 0 1,0 1 0,0-1-1,0 0 1,0 0 0,0 0 0,1 1-1,-1-1 1,0 0 0,0 0-1,0 0 1,0 0 0,1 1 0,-1-1-1,0 0 1,0 0 0,1 0-1,-1 0 1,0 0 0,0 0 0,0 0-1,1 0 1,-1 1 0,0-1-1,0 0 1,1 0 0,-1 0 0,11-11-119,-3-2-380,-1-1 1,0-1-1,-1 1 1,-1-1-1,5-21 1,-7 25-115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20.996"/>
    </inkml:context>
    <inkml:brush xml:id="br0">
      <inkml:brushProperty name="width" value="0.05" units="cm"/>
      <inkml:brushProperty name="height" value="0.05" units="cm"/>
    </inkml:brush>
  </inkml:definitions>
  <inkml:trace contextRef="#ctx0" brushRef="#br0">0 162 16019,'23'-1'3527,"30"-4"0,-34 2-2974,-1-1 1,20-7-1,-26 7-567,-1 0 0,0-1 0,0-1 0,0 0 0,-1 0 0,0-1 0,0 0 0,-1 0 0,1-2 0,11-12 0,-5-4 108,-15 24-80,-1 0 0,1 0 0,-1 0 0,1 0-1,-1-1 1,1 1 0,-1 0 0,0 0 0,1 0 0,-1-1 0,0 1-1,0 0 1,0 0 0,0-1 0,0 1 0,0 0 0,-1 0-1,1 0 1,0-1 0,-1 0 0,0 1-1,1 1 0,-1-1 0,0 1 0,1 0 0,-1-1 0,0 1 0,1 0 0,-1-1 0,0 1 0,0 0 0,0 0 0,1 0 0,-1 0 0,0 0 0,0 0 0,1 0 0,-1 0 0,0 0 0,0 0 0,0 0 0,1 0 0,-1 0 0,0 1 0,0-1 0,1 0 0,-1 1 0,0-1 0,1 0 0,-1 1 0,0-1 0,0 1 0,-25 17 269,26-18-277,-10 9 82,-1 1 0,1 1-1,1-1 1,0 2 0,1-1 0,0 1 0,1 0 0,0 1 0,1 0 0,0 0 0,1 0-1,-6 23 1,10-32-102,0 1 0,1-1 0,-1 0 0,1 0 0,-1 0 0,1 1 0,1-1 0,-1 0 0,1 0 0,-1 0 0,3 6 0,-3-8-43,1-1 0,0 1 0,0 0 1,0 0-1,0-1 0,0 1 0,0-1 0,1 1 0,-1-1 0,0 1 0,1-1 0,-1 0 0,1 0 1,0 0-1,-1 0 0,1 0 0,0 0 0,-1 0 0,1 0 0,0-1 0,0 1 0,0 0 0,0-1 1,0 0-1,3 1 0,3-1-52,0 0 1,-1-1 0,1 0-1,0 0 1,-1-1 0,11-3-1,18-7-414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21.504"/>
    </inkml:context>
    <inkml:brush xml:id="br0">
      <inkml:brushProperty name="width" value="0.05" units="cm"/>
      <inkml:brushProperty name="height" value="0.05" units="cm"/>
    </inkml:brush>
  </inkml:definitions>
  <inkml:trace contextRef="#ctx0" brushRef="#br0">165 9 17556,'0'-1'54,"0"1"1,0 0 0,0 0-1,0-1 1,0 1 0,0 0-1,0-1 1,0 1 0,0 0-1,0-1 1,0 1 0,0 0-1,-1 0 1,1-1 0,0 1-1,0 0 1,0-1 0,-1 1-1,1 0 1,0 0 0,0 0-1,0-1 1,-1 1 0,1 0-1,0 0 1,-1 0 0,1 0-1,0-1 1,0 1 0,-1 0-1,1 0 1,0 0-1,-1 0 1,1 0 0,0 0-1,-1 0 1,1 0 0,0 0-1,-1 0 1,1 0 0,0 0-1,0 0 1,-1 0 0,1 0-1,0 0 1,-1 0 0,1 1-1,-17 6 465,12-4-303,0 1 0,0 0 1,0 1-1,1-1 0,0 1 0,0-1 1,0 1-1,0 1 0,1-1 0,0 0 1,-5 11-1,-2 8 149,-10 37 0,19-59-332,-13 53 148,1 0 0,3 1-1,3 0 1,2 1 0,2-1 0,3 1 0,7 60 0,-5-101-260,1 0 1,0-1 0,1 1-1,0-1 1,1 0-1,13 25 1,-15-34 11,1 1-1,0-2 1,0 1-1,1 0 1,-1-1 0,1 0-1,0 0 1,1 0 0,-1 0-1,1-1 1,0 0-1,0 0 1,0-1 0,1 0-1,-1 0 1,1 0-1,11 2 1,-9-3-10,1-1 1,-1 0-1,11 0 0,32-2-328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22.033"/>
    </inkml:context>
    <inkml:brush xml:id="br0">
      <inkml:brushProperty name="width" value="0.05" units="cm"/>
      <inkml:brushProperty name="height" value="0.05" units="cm"/>
    </inkml:brush>
  </inkml:definitions>
  <inkml:trace contextRef="#ctx0" brushRef="#br0">1 92 14195,'-1'-4'400,"1"0"-1,0 1 0,0-1 1,1 1-1,-1-1 1,1 1-1,-1-1 1,1 1-1,0-1 1,1 1-1,-1 0 1,0-1-1,1 1 1,0 0-1,0 0 1,0 0-1,0 0 0,0 1 1,1-1-1,-1 1 1,1-1-1,-1 1 1,1 0-1,0 0 1,0 0-1,6-3 1,-5 3-289,-1 1 1,0 0-1,1 0 1,-1 0-1,1 0 1,0 1-1,-1-1 1,1 1 0,-1 0-1,1 0 1,0 0-1,-1 1 1,1-1-1,-1 1 1,1 0-1,-1 0 1,5 2-1,-6-2-92,0 0 0,1 0 0,-1 1 0,0-1 0,0 1 0,-1 0 0,1-1 0,0 1 0,0 0 0,-1 0 0,1 0 0,-1 0-1,0 1 1,1-1 0,-1 0 0,0 0 0,0 1 0,-1-1 0,1 1 0,0-1 0,-1 1 0,1-1 0,-1 1 0,0-1 0,0 1-1,0-1 1,0 1 0,-1-1 0,1 1 0,-2 4 0,-1 6 48,0 0 0,-1 0-1,-1-1 1,-8 17 0,3-11 95,-18 26 0,-8 14 178,84-84-492,-40 22 74,1 0 1,0 1-1,0 1 1,0-1 0,1 1-1,-1 1 1,0 0-1,1 0 1,-1 1-1,1 0 1,-1 0-1,13 3 1,-17-2 40,-1 0 1,1 0-1,-1 0 0,0 1 1,0-1-1,0 1 0,0 0 1,0 1-1,0-1 0,0 1 0,0-1 1,-1 1-1,0 0 0,1 0 1,-1 1-1,0-1 0,-1 1 1,1-1-1,0 1 0,-1 0 1,0 0-1,0 0 0,0 0 1,-1 1-1,1-1 0,-1 0 1,1 7-1,-1-6 37,-1 0 0,0 0-1,0 0 1,0 0 0,-1 0 0,1-1 0,-1 1-1,0 0 1,-1 0 0,1-1 0,-1 1 0,-2 4-1,0-1 67,-1 0-1,0 0 0,-1-1 0,1 1 0,-1-1 0,-7 6 0,0-2 169,0 0 0,-1-1 0,0 0 0,0-1 0,-1-1 0,-24 11 0,32-17-100,0 1 0,0-1-1,0 0 1,0-1 0,0 0 0,-11 1 0,16-2-167,1 0 1,-1 0-1,1 0 1,-1 0-1,1 0 1,-1-1-1,1 1 1,-1-1 0,1 1-1,-1-1 1,1 1-1,0-1 1,-1 0-1,1 1 1,0-1-1,0 0 1,-1 0 0,1 0-1,0 0 1,0 0-1,0 0 1,0-1-1,0 1 1,0 0-1,1 0 1,-1-1 0,0 1-1,1 0 1,-1-1-1,1 1 1,-1-1-1,1 1 1,0-1-1,-1 1 1,1-1-1,0-2 1,0-1-62,0 0 0,0 0 0,0 0 1,1 0-1,0 0 0,0 0 0,2-5 0,5-10-403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22.468"/>
    </inkml:context>
    <inkml:brush xml:id="br0">
      <inkml:brushProperty name="width" value="0.05" units="cm"/>
      <inkml:brushProperty name="height" value="0.05" units="cm"/>
    </inkml:brush>
  </inkml:definitions>
  <inkml:trace contextRef="#ctx0" brushRef="#br0">46 1 17524,'3'18'2408,"1"5"-1392,-5 4-335,-3 8 1631,-4 9-1264,1 2-23,-3 7-321,0-1-224,3-8-416,1-5-136,6-11-432,2-5-136,5-18-633,0-7 945,3-18-64,2-3-152,-1-10-64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22.823"/>
    </inkml:context>
    <inkml:brush xml:id="br0">
      <inkml:brushProperty name="width" value="0.05" units="cm"/>
      <inkml:brushProperty name="height" value="0.05" units="cm"/>
    </inkml:brush>
  </inkml:definitions>
  <inkml:trace contextRef="#ctx0" brushRef="#br0">81 2 20292,'0'-1'73,"1"1"0,-1 0-1,1 0 1,-1 0 0,1 0 0,-1 0-1,1 0 1,-1 0 0,0 0 0,1 0-1,-1 0 1,1 0 0,-1 0-1,1 0 1,-1 0 0,0 0 0,1 1-1,-1-1 1,1 0 0,-1 0-1,0 0 1,1 1 0,-1-1 0,1 0-1,-1 0 1,0 1 0,1-1-1,-1 0 1,0 1 0,0-1 0,1 0-1,-1 1 1,0-1 0,0 1-1,0-1 1,1 0 0,-1 1 0,0-1-1,0 1 1,0-1 0,0 1 0,0-1-1,0 1 1,0-1 0,0 0-1,0 1 1,0-1 0,0 1 0,0-1-1,0 1 1,-1 0 0,-4 31 1250,4-26-952,-36 125 1820,1-2-1416,31-106-703,2 0 1,0 1-1,0 36 1,2-58-70,1 1 0,0-1 0,1 1 0,-1-1-1,0 1 1,1-1 0,-1 1 0,1-1 0,0 0 0,0 1 0,0-1 0,0 0 0,0 1 0,0-1 0,1 0 0,-1 0 0,1 0 0,-1 0 0,1 0 0,0-1 0,0 1 0,0 0 0,0-1 0,0 1 0,4 1 0,-2-2-28,0 0 1,1 1-1,-1-2 0,1 1 0,-1-1 0,1 1 0,-1-1 0,1 0 0,-1-1 0,1 1 0,-1-1 1,1 0-1,4-1 0,10-5-319,-1 1-1,0-2 1,-1-1 0,0 0-1,0-1 1,-1 0 0,0-2-1,-1 0 1,0 0 0,-1-2 0,18-21-1,-1-8-479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3.111"/>
    </inkml:context>
    <inkml:brush xml:id="br0">
      <inkml:brushProperty name="width" value="0.05" units="cm"/>
      <inkml:brushProperty name="height" value="0.05" units="cm"/>
    </inkml:brush>
  </inkml:definitions>
  <inkml:trace contextRef="#ctx0" brushRef="#br0">1 9 20044,'0'-1'73,"0"1"0,1-1 0,-1 1-1,0-1 1,0 1 0,1 0 0,-1-1-1,1 1 1,-1 0 0,0-1-1,1 1 1,-1 0 0,1 0 0,-1-1-1,0 1 1,1 0 0,-1 0 0,1 0-1,-1 0 1,1-1 0,-1 1 0,1 0-1,-1 0 1,1 0 0,-1 0 0,1 0-1,-1 0 1,1 0 0,22 0-34,-14 1 126,28-3-263,87 1-1765,-106 2 1226,0 1 0,0 1 0,0 0 0,29 10 0,-42-11 613,0 0 0,1 0 0,-2 1 1,1 0-1,0 0 0,-1 0 1,1 0-1,-1 1 0,0-1 0,0 1 1,0 0-1,-1 1 0,1-1 0,3 7 1,-3-4 316,-1 0 0,0 0 0,0 1 0,-1-1-1,0 1 1,0 0 0,-1 0 0,0 0 0,0 8 0,-1 7 559,-2 0-1,0 0 1,-1 0 0,-2 0-1,-13 41 1,11-44-596,-11 42 86,16-57-325,1 0-1,0 0 0,1 0 1,0 0-1,-1 0 0,1 0 0,1 0 1,-1 0-1,3 8 0,-3-12-11,1 1 0,0 0 0,0-1-1,0 0 1,0 1 0,0-1 0,0 1 0,0-1 0,1 0-1,-1 0 1,0 0 0,1 0 0,-1 0 0,1 0 0,-1 0-1,1 0 1,0 0 0,-1-1 0,1 1 0,0-1 0,-1 1-1,1-1 1,0 0 0,0 0 0,-1 0 0,1 1 0,0-2-1,0 1 1,2 0 0,6-1 19,-1-1 0,0 1 0,0-2-1,10-2 1,-8 1-152,1 0 0,-2-1-1,1 0 1,0 0 0,-1-1-1,0-1 1,-1 0 0,1 0 0,10-11-1,-19 16 108,0 1-1,0 0 1,0-1 0,0 1-1,0-1 1,-1 1-1,1-1 1,0 1-1,-1-1 1,1 1 0,-1-1-1,0 1 1,0-1-1,1-2 1,-3-11-330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1:23.286"/>
    </inkml:context>
    <inkml:brush xml:id="br0">
      <inkml:brushProperty name="width" value="0.05" units="cm"/>
      <inkml:brushProperty name="height" value="0.05" units="cm"/>
    </inkml:brush>
  </inkml:definitions>
  <inkml:trace contextRef="#ctx0" brushRef="#br0">82 415 16924,'-13'23'2152,"-3"13"-944,-1 5-440,3 9 1649,-1 3-801,10 1-503,3-1-265,5-8-680,7-2-448,10-15 896,0-10-616,13-15-104,3-10-72</inkml:trace>
  <inkml:trace contextRef="#ctx0" brushRef="#br0" timeOffset="1">323 1 19580,'5'14'1857,"3"15"-1049,-3 2-240,4 9 784,2 6-336,1 6-119,1 2-105,-5 12-232,0 6-168,-10 10-232,-8 5-264,-10 5-752,-9 1-1433,-11-1 1953,-16-5-272,-15-10-272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2:07.914"/>
    </inkml:context>
    <inkml:brush xml:id="br0">
      <inkml:brushProperty name="width" value="0.05" units="cm"/>
      <inkml:brushProperty name="height" value="0.05" units="cm"/>
    </inkml:brush>
  </inkml:definitions>
  <inkml:trace contextRef="#ctx0" brushRef="#br0">379 138 15139,'-8'-29'1969,"6"18"-1171,-1-1 0,-1 1 0,0-1 0,-6-10 0,9 19-675,-1 1 0,1-1 1,-1 0-1,0 1 0,0 0 1,0-1-1,-1 1 0,1 0 1,0 0-1,-1 0 0,1 0 1,-1 1-1,0-1 0,1 1 1,-1-1-1,0 1 0,0 0 1,0 0-1,0 0 0,-4 0 1,-3 0-10,-1 1 0,1 0 0,0 0 0,-1 1 0,1 0 0,0 1 0,0 0 0,-1 1 0,2 0 0,-1 1 0,0 0 0,-15 9 0,8-4-72,1 2 1,1 0 0,0 0-1,0 1 1,1 1-1,-13 17 1,24-27-38,0 1-1,0 0 0,0 0 1,0 1-1,1-1 1,0 0-1,0 1 1,0-1-1,1 1 0,-3 8 1,4-12-5,0 0 1,0 0-1,0-1 0,0 1 1,0 0-1,0-1 0,0 1 0,0 0 1,1 0-1,-1-1 0,0 1 1,0 0-1,1-1 0,-1 1 1,0 0-1,1-1 0,-1 1 1,0 0-1,1-1 0,-1 1 1,1-1-1,-1 1 0,1-1 1,-1 1-1,1-1 0,0 1 1,0-1-1,1 1-1,1-1 1,-1 1-1,0-1 0,0 0 1,1 0-1,-1 0 1,0 0-1,0 0 0,1 0 1,-1-1-1,0 1 1,0-1-1,5-1 0,13-7-50,0 0 0,-1-1 0,0-1 0,32-25 0,-28 19-133,45-24-1,-66 40 168,0 0 0,0 0-1,-1 0 1,1 0 0,0 1-1,0-1 1,0 1-1,0-1 1,0 1 0,0 0-1,0 0 1,0 0 0,0 0-1,0 0 1,0 0 0,0 0-1,3 2 1,-4-2 5,1 1 0,-1 0 1,0 0-1,1 0 0,-1 0 0,0 0 1,0 0-1,0 0 0,0 1 1,0-1-1,0 0 0,0 1 0,0-1 1,0 0-1,0 1 0,-1-1 0,1 2 1,2 8-21,-1-1 0,0 0 0,-1 1 0,0-1 0,-1 15 1,0-10 18,13 215 66,-13-229-33,0 0 1,0 0 0,0 0-1,0 1 1,0-1 0,-1 0-1,1 0 1,0 0 0,-1 0 0,1 0-1,-1 0 1,1 0 0,-1 0-1,1 0 1,-1 0 0,0-1 0,0 1-1,1 0 1,-1 0 0,0-1-1,0 1 1,0 0 0,-1 0 0,-27 12 324,13-6-162,-10 6 14,0-1 0,-1-2 0,-35 10 0,61-20-205,0 0-1,0 1 1,0-1 0,-1 0-1,1 0 1,0 0 0,0 0-1,0 0 1,0 0-1,0 0 1,0 0 0,0 0-1,0-1 1,-2 0-1,3 1-21,0 0 0,-1 0 0,1-1 0,0 1 0,0 0 0,-1-1-1,1 1 1,0 0 0,0-1 0,-1 1 0,1 0 0,0-1 0,0 1-1,0-1 1,0 1 0,0 0 0,-1-1 0,1 1 0,0-1 0,0 1-1,0 0 1,0-1 0,0 1 0,0-1 0,2-4-207,-1 1 0,0 0 0,1 0-1,-1 0 1,5-6 0,-2 2 296,10-21-442,4-7-122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2:08.367"/>
    </inkml:context>
    <inkml:brush xml:id="br0">
      <inkml:brushProperty name="width" value="0.05" units="cm"/>
      <inkml:brushProperty name="height" value="0.05" units="cm"/>
    </inkml:brush>
  </inkml:definitions>
  <inkml:trace contextRef="#ctx0" brushRef="#br0">96 1 16604,'-14'15'1144,"1"0"1,-21 30-1,29-38-950,1 0 0,-1 1 1,2 0-1,-1 0 0,1 0 0,0 0 0,1 0 0,-3 17 1,5-24-186,0 0 1,-1-1 0,1 1-1,0 0 1,0 0-1,0-1 1,0 1 0,0 0-1,1-1 1,-1 1-1,0 0 1,0 0 0,0-1-1,1 1 1,-1 0 0,0-1-1,1 1 1,-1-1-1,0 1 1,1 0 0,-1-1-1,1 1 1,-1-1-1,1 1 1,-1-1 0,1 1-1,-1-1 1,2 1 0,0-1-4,-1 1 1,1-1-1,-1 0 1,1 1 0,0-1-1,-1 0 1,1 0-1,-1-1 1,1 1 0,0 0-1,-1 0 1,3-1 0,7-3-17,-1 0 0,20-11 1,-25 13 18,6-4-21,34-15-5,-41 19 14,0 1 0,-1 0 0,1 0 0,0 0 0,0 1 0,0-1 0,0 1 0,0 0 1,0 0-1,4 1 0,-6-1 3,-1 0-1,0 1 1,0-1 0,0 0 0,0 1 0,0-1-1,0 1 1,0 0 0,0-1 0,0 1 0,0 0-1,0-1 1,0 1 0,0 0 0,0 0 0,0 0-1,-1 0 1,1 0 0,0 0 0,-1 0 0,1 2-1,0-1 7,0 1 1,0 0-1,-1 0 0,1 0 0,-1 0 0,1 0 0,-1 0 0,-1 4 0,0 3 47,-1 0-1,0 0 1,0-1 0,-5 13-1,-2 2 281,-17 29-1,23-47-280,0-1 1,0 0-1,-1 0 1,1 0-1,-1 0 0,-1 0 1,1-1-1,-1 0 1,1 0-1,-1 0 0,-8 4 1,12-7-86,0-1 0,0 1 0,0-1 0,0 1 0,0-1 0,0 0 0,0 0 0,0 0 0,-1 1 0,1-1 0,0 0 0,0 0 0,0-1 0,0 1 0,-1 0 0,1 0 0,0 0 0,0-1 0,0 1 0,0-1 0,0 1 0,0-1 0,0 1 0,0-1 0,0 1 0,0-1 0,0 0 0,0 0 0,0 1 0,-1-3 0,0 0-18,0 0 1,-1-1-1,1 1 1,1-1-1,-1 1 1,0-1-1,-1-7 1,-4-21-314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2:08.783"/>
    </inkml:context>
    <inkml:brush xml:id="br0">
      <inkml:brushProperty name="width" value="0.05" units="cm"/>
      <inkml:brushProperty name="height" value="0.05" units="cm"/>
    </inkml:brush>
  </inkml:definitions>
  <inkml:trace contextRef="#ctx0" brushRef="#br0">1 214 18252,'4'3'1888,"3"1"-1328,3 1-224,6-4 977,8-2-713,6-4-112,10-5-520,3 0-312,3-7-632,3-3 2096,-6-3-1232,0-3-72,-4-2-112</inkml:trace>
  <inkml:trace contextRef="#ctx0" brushRef="#br0" timeOffset="1">575 1 13355,'4'5'307,"-1"1"0,0 0 0,0 1 0,-1-1-1,0 0 1,0 1 0,0-1 0,-1 1 0,0-1 0,0 1 0,-1 0 0,0 0 0,-1 10 0,-1 9 579,-2-1 1,-7 29-1,-2-3 839,-30 72 0,-8-11-2225,48-109-996,3-8 1064,3-4-241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2:09.234"/>
    </inkml:context>
    <inkml:brush xml:id="br0">
      <inkml:brushProperty name="width" value="0.05" units="cm"/>
      <inkml:brushProperty name="height" value="0.05" units="cm"/>
    </inkml:brush>
  </inkml:definitions>
  <inkml:trace contextRef="#ctx0" brushRef="#br0">151 1 17020,'-8'3'151,"-1"0"-1,0 0 1,1 1 0,0 1 0,0-1 0,0 1 0,1 1 0,0-1 0,0 1 0,0 1-1,0-1 1,1 1 0,0 0 0,1 1 0,-1-1 0,2 1 0,-1 0 0,1 0 0,0 1-1,1-1 1,0 1 0,0 0 0,1 0 0,0 0 0,0 0 0,1 0 0,0 12 0,1-18-127,0-1 0,0 0 0,0 1 0,1-1 0,-1 0 0,1 1 0,0-1 0,-1 0 0,1 0 0,0 0 0,0 0 0,0 0 0,1 0 0,-1 0 0,0 0 0,3 2 0,-3-3 1,1 0-1,-1 0 0,1 0 0,-1 0 1,1 0-1,0 0 0,-1-1 1,1 1-1,0-1 0,0 1 0,-1-1 1,1 0-1,0 1 0,0-1 1,0 0-1,2 0 0,2-1 29,0-1 0,0 1 0,0-1 1,0 0-1,-1 0 0,1 0 0,-1-1 0,0 0 0,0 0 0,0 0 0,7-6 1,-5 3 22,-1-1 1,1 1-1,-1-1 1,-1 0-1,1-1 1,-1 1-1,0-1 1,-1 0-1,0 0 1,0-1 0,-1 1-1,0-1 1,0 0-1,1-11 1,-3 19-62,-1-1-1,0 1 1,1-1 0,-1 0 0,0 1 0,0-1 0,0 0-1,0 1 1,-1-1 0,1 0 0,0 1 0,-1-1 0,1 0-1,-1 1 1,0-1 0,1 1 0,-1-1 0,0 1 0,0 0-1,0-1 1,0 1 0,0 0 0,0-1 0,0 1 0,-1 0-1,1 0 1,0 0 0,-1 0 0,1 0 0,-1 0-1,1 1 1,-1-1 0,1 0 0,-1 1 0,1-1 0,-1 1-1,-2-1 1,0 1 8,-1 0 0,0 0-1,1 0 1,-1 0 0,1 1 0,-1 0-1,1 0 1,0 0 0,-1 0-1,1 1 1,0 0 0,-5 2 0,1 1-116,0 0 1,1 0 0,0 1 0,0-1 0,0 1 0,1 1 0,-7 8 0,9-10-40,1 0 1,0-1 0,0 1 0,1 0-1,-1 1 1,1-1 0,0 0 0,0 1-1,1-1 1,0 1 0,0-1 0,-1 7-1,2-11 105,0 1 0,0-1-1,0 0 1,0 0 0,0 0-1,0 1 1,0-1 0,0 0-1,1 0 1,-1 0 0,0 1-1,1-1 1,-1 0 0,1 0-1,-1 0 1,1 0 0,0 0-1,-1 0 1,1 0 0,0 0-1,0 0 1,0 0 0,-1 0-1,1-1 1,0 1 0,0 0-1,2 0 1,21 4-575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2:09.636"/>
    </inkml:context>
    <inkml:brush xml:id="br0">
      <inkml:brushProperty name="width" value="0.05" units="cm"/>
      <inkml:brushProperty name="height" value="0.05" units="cm"/>
    </inkml:brush>
  </inkml:definitions>
  <inkml:trace contextRef="#ctx0" brushRef="#br0">5 45 14675,'-1'11'350,"-1"1"45,1-1 1,1 1-1,0 0 0,1-1 1,1 14-1,-1-23-301,-1 0 0,1 0 0,-1 0 0,1 0 0,-1-1 0,1 1 0,0 0 0,0 0 0,0-1 0,0 1 0,0-1 0,0 1 0,0-1 0,1 1 0,-1-1-1,1 0 1,-1 0 0,1 1 0,-1-1 0,1 0 0,0 0 0,-1-1 0,1 1 0,0 0 0,0 0 0,-1-1 0,1 1 0,0-1 0,0 0 0,0 1 0,0-1 0,0 0 0,0 0 0,0 0 0,-1-1 0,1 1 0,0 0 0,4-2 0,1 0 106,0 0 0,1-1 0,-1 0 1,0 0-1,0-1 0,-1 1 0,1-2 0,-1 1 1,1-1-1,-2 0 0,7-5 0,-8 6-115,-1 0-1,1 0 0,-1 0 0,1-1 1,-1 1-1,0-1 0,-1 0 1,1 0-1,-1 0 0,0 0 1,0 0-1,-1 0 0,0 0 0,1-1 1,-2 1-1,1-7 0,0 10-66,-1 1-1,-1-1 0,1 1 0,0-1 0,0 1 0,0-1 1,-1 1-1,1-1 0,-1 1 0,1 0 0,-1-1 1,0 1-1,0-1 0,1 1 0,-1 0 0,0 0 1,0 0-1,0-1 0,0 1 0,0 0 0,-1 0 1,-1-1-1,1 1-5,0 0 0,0 0 0,-1 1 1,1-1-1,-1 0 0,1 1 0,-1 0 0,1-1 1,-1 1-1,1 0 0,-1 0 0,-3 1 0,-2 1-130,-1 0 0,1 0 0,-1 0 0,1 1-1,0 1 1,-13 6 0,18-8 79,0 0-1,0 0 1,0 1 0,0-1 0,0 0-1,1 1 1,-1 0 0,1-1-1,0 1 1,-3 5 0,-2 8-252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2:33.400"/>
    </inkml:context>
    <inkml:brush xml:id="br0">
      <inkml:brushProperty name="width" value="0.05" units="cm"/>
      <inkml:brushProperty name="height" value="0.05" units="cm"/>
    </inkml:brush>
  </inkml:definitions>
  <inkml:trace contextRef="#ctx0" brushRef="#br0">79 1 12275,'6'5'5433,"-4"8"-3607,-3 18-2454,0-22 1205,-11 265-59,1 254 694,12-508-1165,3 48 34,-8 86 0,4-150-127,0 0 0,-1 0 1,0 0-1,0 0 0,-1 0 0,1 0 1,-1 0-1,-3 6 0,5-10 11,-1 1 0,1-1 0,0 1 0,-1-1 0,1 1 0,0-1 0,-1 1-1,1-1 1,-1 0 0,1 1 0,-1-1 0,1 0 0,-1 1 0,0-1 0,1 0 0,-1 0-1,1 0 1,-1 1 0,1-1 0,-1 0 0,0 0 0,1 0 0,-2 0 0,1-1-15,0 1 1,0-1-1,0 1 1,0-1 0,0 1-1,0-1 1,0 0 0,0 0-1,0 1 1,0-1-1,0 0 1,0 0 0,0 0-1,1 0 1,-1 0 0,-1-2-1,-7-15-309,-1-6-102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2:33.832"/>
    </inkml:context>
    <inkml:brush xml:id="br0">
      <inkml:brushProperty name="width" value="0.05" units="cm"/>
      <inkml:brushProperty name="height" value="0.05" units="cm"/>
    </inkml:brush>
  </inkml:definitions>
  <inkml:trace contextRef="#ctx0" brushRef="#br0">9 1 15363,'-4'30'708,"1"1"-1,2 0 1,3 41-1,18 93-730,-11-102 162,-6-32-106,1-1 33,0 0 1,12 38-1,-16-67-58,0 0-1,0 0 1,1 0-1,-1 0 1,1-1-1,-1 1 0,0 0 1,1 0-1,-1 0 1,1 0-1,0 0 1,-1 0-1,1-1 1,0 1-1,-1 0 0,1-1 1,0 1-1,0 0 1,1 0-1,-1-1 3,0 0 0,0 0 0,-1 0 0,1 0 0,0 0 0,-1 0 0,1 0-1,0 0 1,0-1 0,-1 1 0,1 0 0,0 0 0,-1-1 0,1 1 0,0 0 0,-1-1 0,1 1-1,-1-1 1,1 1 0,0-2 0,5-3 59,-2-1 0,1 0 0,-1 0 1,5-9-1,-7 13-57,182-289 120,-182 287-148,9-11-73,-2 0 0,14-30 0,-11 7-116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09.273"/>
    </inkml:context>
    <inkml:brush xml:id="br0">
      <inkml:brushProperty name="width" value="0.05" units="cm"/>
      <inkml:brushProperty name="height" value="0.05" units="cm"/>
    </inkml:brush>
  </inkml:definitions>
  <inkml:trace contextRef="#ctx0" brushRef="#br0">180 50 14019,'0'-1'184,"1"-1"0,-1 1-1,1-1 1,-1 1 0,1-1 0,-1 1 0,0-1-1,0 1 1,0-1 0,0 1 0,0-1 0,0 1-1,-1-1 1,1 1 0,0-1 0,-1 1 0,1-1-1,-1 1 1,1 0 0,-1-1 0,0 1 0,0 0-1,1-1 1,-1 1 0,0 0 0,0 0 0,0 0-1,0 0 1,-2-2 0,1 2 7,-1 0-1,0 0 1,1 0-1,-1 1 1,1-1-1,-1 0 1,0 1 0,0 0-1,1 0 1,-1 0-1,0 0 1,1 0 0,-1 0-1,0 1 1,0-1-1,-3 2 1,-1 0-38,-1 1 1,1 0-1,-1 1 0,1-1 1,0 1-1,0 1 0,1-1 1,-1 1-1,1 0 0,-10 11 1,13-13-140,0 1 0,-1 0 0,1 0 0,1 0 0,-1 0 0,1 1 0,-1-1 0,1 1 0,0-1 0,1 1-1,-1 0 1,1 0 0,0-1 0,0 1 0,1 0 0,-1 0 0,1 0 0,1 8 0,-1-12-11,0 0 1,0 0-1,0 0 0,0 0 0,1 0 0,-1 0 1,1 0-1,-1 0 0,0 0 0,1 0 1,0 0-1,-1 0 0,1 0 0,-1 0 0,1-1 1,0 1-1,0 0 0,0 0 0,-1-1 0,1 1 1,0 0-1,0-1 0,2 1 0,-1 0 1,-1-1-1,1 1 1,0-1 0,0 0-1,0 0 1,0 0 0,0 0-1,-1 0 1,1-1-1,0 1 1,0 0 0,3-2-1,3-1 7,1-1-1,-1 0 0,0-1 1,9-6-1,34-31 47,4-2-5,-49 39-52,1 1 0,-1 1 1,1-1-1,-1 1 0,1 0 1,0 1-1,8-3 0,-14 5 0,1 0 0,-1-1-1,1 1 1,-1 0 0,1 0-1,-1 0 1,1 0 0,0 0-1,-1 1 1,1-1 0,-1 0-1,1 1 1,-1-1 0,1 1-1,-1-1 1,1 1-1,-1 0 1,0 0 0,1 0-1,-1-1 1,2 3 0,0 1-7,1 0 0,-1 0 0,0 0 0,-1 0 1,4 7-1,-5-8 5,1 1-1,0-1 1,0 0 0,0 1-1,1-1 1,-1 0 0,1 0 0,-1-1-1,6 5 1,-7-6 4,0-1 0,1 1 1,-1-1-1,0 0 0,0 1 0,1-1 1,-1 0-1,0 0 0,1 0 0,-1 0 1,0 0-1,1 0 0,-1 0 0,0 0 1,1-1-1,-1 1 0,0 0 0,0-1 1,0 1-1,1-1 0,-1 0 0,0 1 1,0-1-1,0 0 0,1-1 0,28-25 49,-23 19-43,-2 3-8,-1 1 4,0 0 1,0 0-1,1 0 0,-1 1 0,6-4 0,-9 6-4,0 1 0,0 0 0,0-1 0,0 1 1,0-1-1,0 1 0,0 0 0,0 0 0,0-1 0,0 1 0,0 0 0,0 0 0,0 0 0,0 0 0,0 0 0,0 1 0,0-1 0,0 0 0,0 0 0,0 1 0,0-1 1,0 0-1,0 1 0,0-1 0,0 1 0,0-1 0,-1 1 0,1 0 0,0-1 0,0 1 0,-1 0 0,1 0 0,0-1 0,-1 1 0,2 1 0,3 7-9,0 0 1,-1-1-1,5 15 0,-7-17 12,0 1 0,1-1 0,-1 0 1,2 0-1,-1 0 0,1 0 0,-1 0 1,2-1-1,6 8 0,-10-12 1,0 0 1,0 0-1,0-1 1,1 1 0,-1 0-1,0-1 1,0 1-1,0-1 1,1 0-1,-1 1 1,0-1-1,0 0 1,1 0-1,-1 0 1,0 0-1,1 0 1,-1 0-1,0 0 1,0 0-1,1 0 1,-1-1-1,0 1 1,0-1-1,1 1 1,-1-1-1,0 1 1,0-1-1,2-1 1,4-3 20,-1 0 1,1 0 0,9-12 0,-13 13-150,1 1 0,0-1 0,0 1 1,0-1-1,8-4 0,4 7-44,-17-5-13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10.273"/>
    </inkml:context>
    <inkml:brush xml:id="br0">
      <inkml:brushProperty name="width" value="0.05" units="cm"/>
      <inkml:brushProperty name="height" value="0.05" units="cm"/>
    </inkml:brush>
  </inkml:definitions>
  <inkml:trace contextRef="#ctx0" brushRef="#br0">1 7 13211,'6'-6'3377,"-6"12"-1805,-1-2-1391,-2 79 1789,11 145 0,-8-227-1959,0-1 1,0 0-1,0 1 1,0-1-1,0 1 1,0-1-1,0 0 1,0 1-1,0-1 1,0 1-1,0-1 1,0 0-1,0 1 0,0-1 1,0 1-1,1-1 1,-1 0-1,0 1 1,0-1-1,0 0 1,1 1-1,-1-1 1,0 0-1,0 0 1,1 1-1,-1-1 1,0 0-1,1 1 1,5-10 139,5-23-40,-10 30-97,21-88 192,-12 47-160,28-76 1,-38 119-47,0-1 0,0 0 1,0 1-1,1-1 0,-1 0 0,0 1 0,1-1 1,-1 1-1,0-1 0,1 0 0,-1 1 1,1-1-1,-1 1 0,1-1 0,-1 1 0,1 0 1,-1-1-1,1 1 0,0-1 0,-1 1 1,1 0-1,1-1 0,-2 1 1,1 0-1,-1 1 1,1-1-1,0 0 1,-1 0-1,1 0 1,-1 1 0,1-1-1,-1 0 1,1 0-1,-1 1 1,1-1-1,-1 1 1,1-1-1,-1 0 1,1 1 0,-1-1-1,1 1 1,-1 0-1,3 3 3,-1-1 0,-1 0 0,1 1 0,0-1 0,-1 1 0,2 5 0,-2 0 22,0 0-1,0 0 1,0 1-1,-2-1 1,1 0-1,-3 16 1,2-20 0,0 0 1,0 0-1,-1 0 1,1-1 0,-1 1-1,0 0 1,-1-1-1,1 1 1,-1-1-1,0 1 1,0-1 0,0 0-1,-5 4 1,7-7-33,1-1 0,-1 1 0,1-1 1,-1 1-1,1-1 0,-1 0 0,1 1 0,-1-1 1,1 0-1,-1 0 0,0 1 0,1-1 1,-1 0-1,1 0 0,-1 0 0,0 0 0,1 0 1,-1 0-1,0 0 0,-4-7-779,5 5 634,0 0-1,0 0 0,0-1 1,0 1-1,0 0 0,1 0 0,-1 0 1,1 0-1,0-3 0,17-27-784,-7 15 251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09.756"/>
    </inkml:context>
    <inkml:brush xml:id="br0">
      <inkml:brushProperty name="width" value="0.05" units="cm"/>
      <inkml:brushProperty name="height" value="0.05" units="cm"/>
    </inkml:brush>
  </inkml:definitions>
  <inkml:trace contextRef="#ctx0" brushRef="#br0">256 1 16444,'-22'33'1952,"-6"4"-1272,-7 16-192,-2 5 920,5 7-503,2 1-129,6 0-272,3-1-112,8-8-184,3-4-96,7-14-192,3-9-160,0-11-368,1-7-136,2-13 1848,-2-8-1200,2-16-80,0-13 16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3.547"/>
    </inkml:context>
    <inkml:brush xml:id="br0">
      <inkml:brushProperty name="width" value="0.05" units="cm"/>
      <inkml:brushProperty name="height" value="0.05" units="cm"/>
    </inkml:brush>
  </inkml:definitions>
  <inkml:trace contextRef="#ctx0" brushRef="#br0">5 79 20140,'-4'12'1553,"8"-6"-1241,3-2-168,6-6 744,3-3-560,5-4-456,5-5-272,3-2-504,0 2 744,-4-5-152,0-3-97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10.885"/>
    </inkml:context>
    <inkml:brush xml:id="br0">
      <inkml:brushProperty name="width" value="0.05" units="cm"/>
      <inkml:brushProperty name="height" value="0.05" units="cm"/>
    </inkml:brush>
  </inkml:definitions>
  <inkml:trace contextRef="#ctx0" brushRef="#br0">0 200 11682,'2'0'474,"0"1"-1,1-1 1,-1 0-1,0 1 1,0-1-1,0 1 1,0 0-1,0 0 1,0 0-1,0 0 1,2 1-1,-3-1-90,1 0-1,-1 0 1,0-1-1,1 1 0,-1 0 1,1-1-1,-1 1 1,1-1-1,0 1 1,-1-1-1,3 0 1,14-6-176,-5-3-105,-7 5-73,0 0 0,0 1 0,1-1 0,9-2 0,-13 5-28,-1 0-1,0 1 1,1-1 0,-1 1 0,1 0-1,-1 0 1,1 0 0,-1 0 0,1 0-1,-1 1 1,1-1 0,-1 1 0,1 0 0,-1-1-1,1 1 1,3 3 0,-3-3-54,-1 1 0,1 0 1,0-1-1,0 1 0,0-1 1,0 0-1,0 0 0,0 0 1,0-1-1,0 1 0,1-1 1,-1 1-1,0-1 0,0 0 1,0 0-1,1 0 0,-1-1 1,0 1-1,0-1 0,0 0 1,0 0-1,0 0 0,0 0 1,0-1-1,0 1 0,0-1 0,4-2 1,10-10-330,0-1 0,-1 0 0,0-1 1,-1-1-1,18-26 0,9-10-254,-42 52 638,1 0 0,-1 0 0,1 0 0,0 1 0,-1-1 0,1 0 0,0 1 0,0-1 0,-1 0-1,1 1 1,0-1 0,0 1 0,0-1 0,0 1 0,1-1 0,-1 1 8,-1 1-1,0-1 0,0 0 1,1 0-1,-1 1 0,0-1 1,0 0-1,0 0 0,1 1 1,-1-1-1,0 0 0,0 0 1,0 1-1,0-1 0,0 0 1,1 1-1,-1-1 0,0 0 1,0 1-1,0-1 0,0 0 1,0 1-1,0-1 0,0 0 1,0 1-1,0-1 0,0 0 1,-1 1-1,-6 36 645,5-32-576,-1 7 114,-3 8 184,2 0 1,-1 1 0,2 0 0,1 0-1,1 0 1,1 32 0,0-52-360,0 0 1,0 0-1,0 0 0,0 0 1,0 0-1,0 0 0,1 0 1,-1 0-1,0 0 0,1 0 0,-1-1 1,0 1-1,1 0 0,-1 0 1,1 0-1,-1 0 0,1 0 1,0-1-1,-1 1 0,1 0 1,0 0-1,-1-1 0,1 1 1,0-1-1,0 1 0,0 0 0,0-1 1,-1 0-1,1 1 0,1 0 1,0-2-47,-1 1 0,0 0 0,0-1 1,1 1-1,-1-1 0,0 1 0,0-1 1,0 1-1,0-1 0,0 0 0,1 1 1,-1-1-1,0 0 0,-1 0 0,1 0 1,0 0-1,0 0 0,0 0 0,0-1 1,1 0-100,-1-1 0,0 1 1,1 0-1,-1 0 1,0-1-1,0 1 1,-1-1-1,1 1 1,0-1-1,-1 1 0,1-3 1,-1 4 46,0 0 1,0 0 0,0 0-1,0 0 1,-1 0 0,1 0-1,0 0 1,0 0 0,-1 0-1,1 0 1,0 0 0,-1 0-1,1 0 1,-1 0-1,1 1 1,-1-1 0,1 0-1,-1 0 1,0 0 0,1 1-1,-1-1 1,0 0 0,0 1-1,0-1 1,1 1 0,-1-1-1,0 1 1,-2-1 0,-2-1 31,-1 1 0,1 0 0,-1 0 1,-9 1-1,11 0 317,0 0 1,1-1-1,-1 1 1,0 0-1,0-1 1,0 0-1,1 0 1,-1 0-1,0-1 1,-6-2-1,10 3-225,-1 1-1,1 0 0,-1 0 1,1 0-1,0 0 0,-1-1 1,1 1-1,-1 0 0,1 0 0,0-1 1,-1 1-1,1 0 0,0 0 1,-1-1-1,1 1 0,0 0 1,0-1-1,-1 1 0,1-1 0,0 1 1,0 0-1,0-1 0,0 1 1,-1-1-1,1 1 0,0-1 1,0 1-1,0 0 0,0-1 0,0 1 1,0-1-1,0 1 0,0-1 1,0 1-1,0-1 0,0 1 1,0 0-1,1-1 0,-1 1 0,0-1 1,0 1-1,0 0 0,1-1 1,-1 1-1,0-1 0,0 1 0,1 0 1,-1-1-1,0 1 0,1 0 1,-1 0-1,0-1 0,1 1 1,-1 0-1,0 0 0,1-1 0,-1 1 1,1 0-1,-1 0 0,0 0 1,1 0-1,-1 0 0,1-1 1,28-5 254,-12 6-348,1 1 0,22 4 0,-7 0 37,-7-2-47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2:38.098"/>
    </inkml:context>
    <inkml:brush xml:id="br0">
      <inkml:brushProperty name="width" value="0.05" units="cm"/>
      <inkml:brushProperty name="height" value="0.05" units="cm"/>
    </inkml:brush>
  </inkml:definitions>
  <inkml:trace contextRef="#ctx0" brushRef="#br0">1 2143 11282,'17'-8'497,"1"-2"0,-1 0-1,-1-1 1,0-1-1,0 0 1,-2-1 0,16-16-1,539-597 2050,-172 181-2307,-272 308-172,263-265 141,-364 380-199,195-174 35,13 21 107,-173 140-21,-86 54-242,-11-2 96,-11 2-45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2:38.554"/>
    </inkml:context>
    <inkml:brush xml:id="br0">
      <inkml:brushProperty name="width" value="0.05" units="cm"/>
      <inkml:brushProperty name="height" value="0.05" units="cm"/>
    </inkml:brush>
  </inkml:definitions>
  <inkml:trace contextRef="#ctx0" brushRef="#br0">498 26 8818,'0'-2'245,"-1"0"0,1 0 0,0-1 0,-1 1 1,0 0-1,0 0 0,1 0 0,-1 0 0,-2-2 0,3 4-200,0 0-1,0 0 1,0-1-1,0 1 1,-1 0-1,1 0 1,0 0-1,0 0 1,0-1-1,-1 1 1,1 0-1,0 0 1,0 0-1,0 0 0,-1 0 1,1 0-1,0 0 1,0 0-1,-1 0 1,1 0-1,0 0 1,0 0-1,0 0 1,-1 0-1,1 0 1,0 0-1,0 0 1,-1 0-1,1 0 1,0 0-1,0 0 1,-1 0-1,-8 12 1286,-69 190 1852,15-72-2621,-5-2 0,-6-4 0,-97 124 1,152-226-151,34-40-186,22-21-215,1 3 1,3 1-1,76-51 1,-90 69-278,1 2 1,0 0-1,1 2 1,1 2-1,0 0 1,0 2-1,51-9 1,-6 9-82,5 3-124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2:41"/>
    </inkml:context>
    <inkml:brush xml:id="br0">
      <inkml:brushProperty name="width" value="0.05" units="cm"/>
      <inkml:brushProperty name="height" value="0.05" units="cm"/>
    </inkml:brush>
  </inkml:definitions>
  <inkml:trace contextRef="#ctx0" brushRef="#br0">210 5 15931,'0'-1'44,"0"1"0,0 0 0,0-1 0,-1 1 0,1 0 0,0 0 0,0 0 0,-1-1 0,1 1 0,0 0 0,0 0 0,-1 0 0,1-1 0,0 1 0,0 0 0,-1 0 0,1 0 0,0 0 0,-1 0 0,1 0 0,0 0 0,-1 0 0,1 0 0,0 0 0,-1 0 0,1 0 0,0 0 0,-1 0 0,1 0 0,0 0 0,0 0 0,-1 0 0,1 0 0,0 0 0,-1 0 0,1 1 0,0-1 0,0 0 0,-1 0 0,1 1 0,-16 6 205,9-3-123,2 1 0,-1 0 0,1 0 0,-1 1 0,1-1 0,1 1 1,-1 0-1,1 1 0,0-1 0,1 1 0,-1-1 0,1 1 0,1 0 0,-1 0 0,1 0 0,-1 9 1,-4 17 82,2 0 0,-2 41 0,7-67-144,-1 160 667,2-87-90,-19-113-103,-56-178-943,83 220 488,2 0 0,0-1 0,0 0 0,15 8 0,-19-12-118,0-1 0,1-1 1,-1 1-1,1-1 0,-1-1 0,1 1 1,0-1-1,0-1 0,0 1 0,-1-1 0,1-1 1,0 1-1,0-1 0,0-1 0,-1 1 1,1-1-1,-1-1 0,1 1 0,-1-1 1,0-1-1,0 1 0,11-9 0,-4 3-283,-1-1 0,-1-1-1,0 0 1,0-1-1,-1 0 1,-1-1 0,0 0-1,0 0 1,13-29 0,-23 42 331,1-1 1,-1 1 0,0-1 0,0 1 0,0-1-1,1 1 1,-1-1 0,0 1 0,1-1 0,-1 1-1,0 0 1,1-1 0,-1 1 0,0-1-1,1 1 1,-1 0 0,1-1 0,-1 1 0,1 0-1,-1 0 1,1-1 0,-1 1 0,1 0 0,-1 0-1,1 0 1,0 0 0,0 0 25,-1 0-1,1 1 1,0-1 0,-1 0 0,1 1-1,-1-1 1,1 1 0,-1-1 0,1 1-1,-1-1 1,1 1 0,-1 0-1,1-1 1,-1 1 0,0 0 0,1-1-1,-1 2 1,15 44 1561,-10-27-1077,39 110 126,-42-127-1979,-1-9 597,0-8-156,2-37-2263,0-53-1169,-8 2 4200,0 88 1063,-2 13 1603,6 2-2352,0 1 1,0-1-1,0 1 1,0 0-1,1-1 1,-1 1-1,0 0 1,0 0-1,1 0 1,-1-1-1,0 1 1,1 0-1,-1 0 1,1 0-1,0 0 1,-1 0-1,1 0 1,0 0 0,-1 0-1,1 2 1,-1-1-53,1 1 1,-1-1 0,1 1 0,0 0 0,0-1 0,0 1 0,0-1 0,0 1-1,0-1 1,1 1 0,-1-1 0,1 1 0,0-1 0,1 5 0,-1-6-198,0 0 0,0 0 0,0 0 0,0-1 0,0 1 0,0 0 0,0 0 0,0-1 0,0 1 0,1-1 0,-1 1 0,0-1 0,0 1 0,0-1 0,1 0 0,-1 0 0,0 1 0,0-1 0,1 0 0,-1 0 0,0 0 0,1-1 0,-1 1 0,0 0 0,0 0 0,1-1 0,-1 1 0,0 0 0,0-1 0,0 1 0,1-1 0,0-1 0,33-19-2871,-32 18 2705,0 0 0,0 0 0,1 1 0,-1-1 0,1 1 0,0 0 0,-1 0 1,1 1-1,0-1 0,0 1 0,0 0 0,1 0 0,-1 0 0,0 0 0,0 1 0,7-1 0,-10 1 315,-1 0 0,1 0 0,0 0 0,-1 1 0,1-1 0,0 0 0,-1 0 0,1 0 0,0 1 0,-1-1 0,1 0 0,0 1 0,-1-1 0,1 0 0,-1 1 0,1-1 0,-1 1 0,1-1 0,-1 1 0,1-1 0,-1 1 0,0-1 0,1 1 0,-1 0 0,0-1 0,1 1 0,-1 0 0,0-1 0,0 1 0,1 0 0,-1-1 0,0 1 0,0 1 0,0-1 291,0 0 1,-1 1-1,1-1 1,-1 0-1,1 1 1,-1-1-1,1 0 1,-1 1-1,0-1 1,0 0-1,1 0 1,-1 0-1,0 0 1,-2 2-1,4-4-358,-1 1 0,1-1 0,-1 0-1,1 0 1,-1 1 0,1-1 0,-1 0 0,0 0 0,1 1-1,-1-1 1,0 0 0,0 0 0,0 0 0,0 0 0,0 1-1,0-2 1,-1 13-634,0-11 583,1 1-1,0-1 1,0 1-1,0-1 1,0 1-1,0-1 0,0 1 1,0-1-1,0 1 1,0-1-1,0 0 1,0 1-1,0-1 0,0 1 1,1-1-1,-1 1 1,0-1-1,0 0 1,0 1-1,1-1 0,-1 1 1,0-1-1,0 0 1,1 1-1,-1-1 0,0 0 1,1 1-1,-1-1 1,1 0-1,-1 0 1,1 1-1,12-6 26,-1 0 52,-11 4-42,1 1 0,-1-1 0,1 1 0,0 0-1,-1-1 1,1 1 0,0 0 0,-1 0 0,1 0 0,0 0-1,-1 1 1,1-1 0,0 0 0,-1 1 0,1-1 0,-1 1 0,1-1-1,-1 1 1,1 0 0,-1-1 0,1 1 0,-1 0 0,0 0-1,1 0 1,-1 0 0,0 1 0,0-1 0,0 0 0,0 0-1,0 1 1,0-1 0,0 1 0,0-1 0,0 1 0,-1-1-1,1 1 1,-1-1 0,1 3 0,3 8 63,-1-1-1,0 1 1,-1 0-1,0 14 1,0-15-13,2 129 802,-4-113-583,7-132 1365,-15-80-1205,9 186-502,-1 1 1,1-1 0,-1 1-1,1-1 1,0 0-1,0 1 1,0-1-1,0 0 1,0 1 0,0-1-1,0 0 1,0 0-1,0 0 1,0 0 0,1 0-1,-1 0 1,0 0-1,1-1 1,-1 1 0,1 0-1,-1-1 1,1 1-1,-1-1 1,1 0-1,-1 1 1,1-1 0,0 0-1,-1 0 1,1 0-1,-1 0 1,1 0 0,0 0-1,-1-1 1,1 1-1,-1 0 1,1-1-1,-1 1 1,1-1 0,1-1-1,45-31-2976,-36 23 1947,2 0 0,14-8 0,-23 15 872,1 1-1,-1 0 1,1 0 0,-1 0 0,1 0 0,0 1 0,0 0-1,0 0 1,8 0 0,-14 8 4466,-12 20-2465,-2 9-1654,13-34-130,0 0-1,1 0 0,-1 0 0,1 0 0,0 1 0,-1-1 1,1 0-1,0 0 0,0 0 0,0 0 0,1 0 0,-1 0 1,0 1-1,1-1 0,0 0 0,-1 0 0,1 0 0,0 0 1,0 0-1,2 2 0,-2-2-2,1-1-1,-1 0 1,1 0 0,0-1-1,-1 1 1,1 0 0,0 0 0,0-1-1,-1 1 1,1-1 0,0 0-1,0 1 1,0-1 0,0 0-1,-1 0 1,1 0 0,0 0 0,0-1-1,0 1 1,0 0 0,-1-1-1,1 1 1,3-2 0,20-8-59,-20 8 50,-1 0-1,0 0 0,1 0 0,0 0 1,-1 1-1,1 0 0,0 0 1,-1 0-1,1 0 0,0 1 0,0 0 1,0 0-1,7 1 0,-10 0 21,-1 0 0,0 0 0,0-1 0,0 1 0,0 0 0,0 0 0,0 0 0,0 0 0,-1 0 0,1 0-1,0 0 1,0 1 0,-1-1 0,1 0 0,-1 0 0,1 1 0,-1-1 0,1 0 0,-1 0 0,0 1 0,0-1 0,0 0-1,0 1 1,0-1 0,0 0 0,0 1 0,0-1 0,0 0 0,0 1 0,-1-1 0,1 0 0,-1 2 0,-1 4 96,0 0 1,-1 0-1,1-1 1,-7 13-1,0-5 283,-1 1-1,-16 17 0,24-29-342,-1 0 0,0 0 0,0 0 0,0 0-1,0 0 1,0-1 0,0 0 0,-1 0 0,1 0 0,-1 0 0,0 0 0,1 0-1,-1-1 1,0 0 0,0 0 0,-4 1 0,7-2-78,1-1 0,0 1 0,-1 0 0,1 0 1,0 0-1,-1 0 0,1-1 0,0 1 0,-1 0 0,1 0 0,0-1 1,-1 1-1,1 0 0,0-1 0,0 1 0,-1 0 0,1-1 1,0 1-1,0 0 0,-1-1 0,1 1 0,0 0 0,0-1 0,0 1 1,0-1-1,0 1 0,0 0 0,0-1 0,0 1 0,0-1 0,0 1 1,0 0-1,0-1 0,0 1 0,0-1 0,0 1 0,0-1 0,3-16-341,-3 17 369,8-22-402,4-7-133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2:41.420"/>
    </inkml:context>
    <inkml:brush xml:id="br0">
      <inkml:brushProperty name="width" value="0.05" units="cm"/>
      <inkml:brushProperty name="height" value="0.05" units="cm"/>
    </inkml:brush>
  </inkml:definitions>
  <inkml:trace contextRef="#ctx0" brushRef="#br0">105 0 17100,'0'2'150,"1"0"0,-1 0 1,1 0-1,-1 0 1,0 0-1,0 0 0,0 0 1,0 0-1,0 0 1,0 0-1,-1 0 0,1 0 1,0 0-1,-2 3 0,0 4 349,-3 44-141,3 1 1,2 0 0,12 93 0,-15-161-370,0 1 1,-1-1 0,-1 1 0,0 0 0,-13-24 0,2 10 271,-34-45 0,49 72-245,1 0 1,0 0-1,0 0 0,0-1 1,-1 1-1,1 0 0,0 0 1,0-1-1,0 1 1,0 0-1,0 0 0,0 0 1,-1-1-1,1 1 0,0 0 1,0-1-1,0 1 0,0 0 1,0 0-1,0-1 0,0 1 1,0 0-1,0 0 0,0-1 1,0 1-1,0 0 1,0 0-1,0-1 0,1 1 1,-1 0-1,0 0 0,0-1 1,0 1-1,0 0 0,0 0 1,0-1-1,1 1 0,-1 0 1,0 0-1,0 0 0,1-1 1,14-3 386,28 4-282,-36 1-205,62-1-1466,-56-1 1219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12.704"/>
    </inkml:context>
    <inkml:brush xml:id="br0">
      <inkml:brushProperty name="width" value="0.05" units="cm"/>
      <inkml:brushProperty name="height" value="0.05" units="cm"/>
    </inkml:brush>
  </inkml:definitions>
  <inkml:trace contextRef="#ctx0" brushRef="#br0">23 640 10594,'-10'11'2323,"9"-11"-2209,0 1-1,1-1 0,-1 1 0,0 0 1,0-1-1,0 1 0,1 0 1,-1-1-1,0 1 0,1 0 1,-1 0-1,1 0 0,-1 0 0,1 0 1,0 0-1,-1 0 0,1 0 1,0 0-1,-1 0 0,1 0 0,0 0 1,0 0-1,0 0 0,0 0 1,0 0-1,0 0 0,0 0 0,0 0 1,1 0-1,-1 0 0,0 0 1,0 0-1,1 0 0,-1-1 0,1 1 1,-1 0-1,2 1 0,-1-1-50,0 0 1,0 0-1,0 0 0,0 0 0,0-1 0,0 1 0,0 0 0,0-1 0,1 1 1,-1-1-1,0 0 0,0 1 0,1-1 0,-1 0 0,0 0 0,1 1 0,-1-1 0,0 0 1,1-1-1,-1 1 0,0 0 0,3-1 0,29-9 707,-5-3-218,0-2-1,29-22 0,-6 5-99,22-13-186,3 4 1,2 4-1,1 2 1,1 5-1,152-37 1,-65 34-238,89-21-6,-184 36-14,105-43 1,133-84-56,-291 133 28,-17 6-357,-9 4 57,-13 3-255,19-1 512,-129 10-1578,75-6 1069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13.107"/>
    </inkml:context>
    <inkml:brush xml:id="br0">
      <inkml:brushProperty name="width" value="0.05" units="cm"/>
      <inkml:brushProperty name="height" value="0.05" units="cm"/>
    </inkml:brush>
  </inkml:definitions>
  <inkml:trace contextRef="#ctx0" brushRef="#br0">269 63 14107,'10'-17'722,"-7"11"-492,0 0 0,1 0-1,0 0 1,0 1 0,9-10-1,-13 15-211,0 0 0,0-1-1,1 1 1,-1 0-1,0 0 1,0 0-1,0 0 1,0 0 0,0 0-1,0 0 1,0 0-1,0 0 1,0 0-1,0 0 1,0 0 0,0 0-1,1-1 1,-1 1-1,0 0 1,0 0-1,0 0 1,0 0 0,0 0-1,0 0 1,0 0-1,0 0 1,1 0-1,-1 0 1,0 0 0,0 0-1,0 0 1,0 0-1,0 0 1,0 0-1,0 0 1,0 0 0,0 0-1,1 1 1,-1-1-1,0 0 1,0 0-1,0 0 1,0 0 0,0 0-1,0 0 1,0 0-1,0 0 1,0 0-1,0 0 1,0 0 0,1 0-1,-1 1 1,0-1-1,0 0 1,0 0-1,0 0 1,0 0 0,0 0-1,-1 10 461,-4 11-117,-7 12-168,-2 0 0,-1 0 0,-36 57 1,-74 80 414,38-71 330,83-91-509,10-6-254,14-8-38,17-11-51,381-164 155,-325 149-224,-3 3 13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14.043"/>
    </inkml:context>
    <inkml:brush xml:id="br0">
      <inkml:brushProperty name="width" value="0.05" units="cm"/>
      <inkml:brushProperty name="height" value="0.05" units="cm"/>
    </inkml:brush>
  </inkml:definitions>
  <inkml:trace contextRef="#ctx0" brushRef="#br0">161 0 13499,'-42'40'5510,"7"-13"-4708,26-21-679,0 0 0,0 1 0,1 0 0,0 1 0,0 0 0,0 0 0,1 0 0,-6 10 0,13-17-124,-1 0-1,1 0 1,-1-1 0,1 1 0,-1 0 0,1 0 0,0 0 0,-1 0-1,1-1 1,0 1 0,0 0 0,0 0 0,-1 0 0,1 0-1,0 0 1,0 0 0,0 0 0,1 0 0,-1 0 0,0-1 0,0 1-1,0 0 1,1 0 0,-1 0 0,0 0 0,1 0 0,0 1-1,0-1-4,1 0 0,-1 0 0,0 0-1,1 0 1,-1-1 0,1 1-1,-1 0 1,1-1 0,-1 1-1,1-1 1,0 1 0,-1-1 0,4 1-1,6-1-43,0 0 0,0 0 0,16-3-1,0-1-28,-19 1 62,1 1 1,-1 1-1,1 0 1,-1 0-1,1 1 1,-1 0 0,1 0-1,-1 1 1,13 3-1,-19-4 25,-1 1-1,1 0 0,-1 0 0,0 0 0,0 0 0,1 0 1,-1 0-1,0 0 0,0 1 0,0-1 0,0 0 0,0 0 1,0 1-1,-1-1 0,1 1 0,0-1 0,-1 1 1,1-1-1,-1 1 0,1-1 0,-1 1 0,0 0 0,0-1 1,1 1-1,-1-1 0,0 1 0,-1 0 0,1-1 0,0 1 1,-1 2-1,0 3 71,-1-1 1,1 1-1,-2-1 1,1 0-1,0 0 1,-6 9 0,-1 0 357,-23 29 0,29-39-347,-1-1-1,0 0 1,1 0 0,-2-1-1,1 1 1,0-1-1,-1 0 1,0 0-1,1 0 1,-11 3 0,14-5-81,0-1 1,0 0 0,0 1-1,0-1 1,-1 0 0,1 0-1,0 0 1,0 0 0,0 0 0,0 0-1,0 0 1,0 0 0,-1 0-1,0-1 1,1 1-31,1-1 0,0 1 0,-1 0-1,1 0 1,0-1 0,-1 1 0,1 0 0,0-1 0,0 1-1,-1 0 1,1-1 0,0 1 0,0-1 0,-1 1 0,1 0 0,0-1-1,0 1 1,0-1 0,0 1 0,0 0 0,0-1 0,0 1-1,0-1 1,0 0 0,0-1-101,0 0 0,1 0 0,-1-1 0,1 1 0,0 0 0,0 0 1,0 0-1,0 0 0,0 0 0,0 1 0,0-1 0,3-3 0,2-2-121,1 1 1,0 0 0,10-8-1,10-2-432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14.461"/>
    </inkml:context>
    <inkml:brush xml:id="br0">
      <inkml:brushProperty name="width" value="0.05" units="cm"/>
      <inkml:brushProperty name="height" value="0.05" units="cm"/>
    </inkml:brush>
  </inkml:definitions>
  <inkml:trace contextRef="#ctx0" brushRef="#br0">148 0 15579,'-26'19'1400,"-32"31"0,51-43-1164,0 0 0,0 1 0,0 0 0,1 1 1,0-1-1,1 1 0,0 0 0,-5 11 0,10-19-207,-1 1 0,1-1-1,-1 1 1,1-1 0,-1 0 0,1 1-1,0-1 1,0 1 0,0-1-1,0 1 1,0-1 0,0 1-1,0-1 1,0 1 0,1-1-1,-1 2 1,1-2-15,-1-1 0,1 0 0,-1 1 0,0-1 1,1 1-1,-1-1 0,1 1 0,-1-1 0,1 0 0,0 1 0,-1-1 0,1 0 0,-1 0 0,1 1 0,0-1 0,-1 0 1,1 0-1,-1 0 0,1 0 0,0 0 0,-1 0 0,1 0 0,0 0 0,0 0 0,6-1 28,-1-1-1,0 1 0,0-1 1,0 0-1,8-5 1,28-17 29,16-7 26,-53 29-83,0-1-1,0 1 0,1 1 1,-1-1-1,1 1 1,-1 0-1,1 0 1,8 0-1,-13 1-9,0 1 0,1-1 0,-1 0 0,0 0 0,1 0 0,-1 1 0,0-1 0,0 0 0,0 1 0,1 0 0,-1-1 0,0 1 0,0-1 0,0 1 0,0 0 0,0 0 0,0 0 0,0 0 0,0 0 0,1 1 0,9 9-340,-10-11 287,-1 0 0,1 1-1,-1-1 1,1 0 0,-1 0 0,1 0 0,-1 0 0,1 0 0,0 0-1,-1 0 1,1 0 0,-1 0 0,1 0 0,-1 0 0,1 0-1,-1 0 1,1-1 0,-1 1 0,1 0 0,-1 0 0,1 0 0,-1-1-1,1 1 1,-1 0 0,1-1 0,-1 1 0,1 0 0,-1-1-1,0 1 1,1-1 0,-1 1 0,0 0 0,1-1 0,-1 1-1,0-1 1,0 1 0,1-2 0,10-21-748,-10 20 765,9-19-465,5-3-191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14.896"/>
    </inkml:context>
    <inkml:brush xml:id="br0">
      <inkml:brushProperty name="width" value="0.05" units="cm"/>
      <inkml:brushProperty name="height" value="0.05" units="cm"/>
    </inkml:brush>
  </inkml:definitions>
  <inkml:trace contextRef="#ctx0" brushRef="#br0">20 148 15019,'-15'11'1878,"10"-8"-704,12-9 894,21-16-1099,2 3-1,55-29 1,-14 9-834,-69 38-130,-1 0 0,1 0 0,-1 0 1,1 0-1,-1 0 0,1 0 0,-1 0 1,0 0-1,0-1 0,0 1 0,1 0 1,-1-1-1,-1 1 0,2-3 0,-2 4-2,0 0-1,0-1 0,0 1 1,0 0-1,0 0 0,0-1 1,0 1-1,0 0 0,0 0 1,0-1-1,0 1 0,0 0 1,0 0-1,0 0 0,-1-1 1,1 1-1,0 0 0,0 0 1,0 0-1,0-1 1,0 1-1,-1 0 0,1 0 1,0 0-1,0 0 0,0-1 1,-1 1-1,1 0 0,0 0 1,0 0-1,-1 0 0,1 0 1,0 0-1,-19-1 66,9 2-54,1 2-1,0-1 0,-1 1 0,1 0 0,0 1 1,1 0-1,-1 0 0,1 1 0,0 0 0,0 1 1,0 0-1,1 0 0,-1 1 0,2-1 1,-12 16-1,10-13-9,1 0 1,1 0-1,0 1 1,0 0-1,1 1 1,0-1-1,1 1 1,0 0-1,1 0 1,0 0-1,1 0 1,0 1 0,-1 11-1,3-21-21,0 1 0,0-1 0,0 1 0,0-1 0,0 1-1,1-1 1,-1 1 0,1-1 0,-1 0 0,1 1 0,0-1 0,0 0 0,0 1 0,0-1-1,1 0 1,-1 0 0,0 0 0,1 0 0,0 0 0,-1 0 0,1-1 0,0 1 0,0 0 0,0-1-1,0 0 1,0 1 0,0-1 0,1 0 0,-1 0 0,0 0 0,3 1 0,0-2-100,1 1 1,-1-1-1,1 1 0,-1-2 1,0 1-1,1 0 1,-1-1-1,0 0 1,1 0-1,-1-1 1,0 0-1,0 0 0,7-3 1,9-7 186,-1 0 1,-1-1-1,20-18 0,-5 4-328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3.945"/>
    </inkml:context>
    <inkml:brush xml:id="br0">
      <inkml:brushProperty name="width" value="0.05" units="cm"/>
      <inkml:brushProperty name="height" value="0.05" units="cm"/>
    </inkml:brush>
  </inkml:definitions>
  <inkml:trace contextRef="#ctx0" brushRef="#br0">73 149 12795,'3'2'249,"0"-1"0,0 1 0,0-1-1,0 1 1,0-1 0,0 0 0,0 0 0,1-1 0,-1 1 0,0 0 0,0-1 0,1 0 0,-1 0 0,0 0 0,1 0 0,-1-1-1,0 1 1,0-1 0,1 0 0,-1 0 0,0 0 0,0 0 0,0-1 0,5-2 0,7-5 344,-1 0 0,0-1 1,19-16-1,-30 23-590,31-32 746,-32 34-684,-1-1 1,1 0 0,-1 0-1,0 0 1,0 0-1,0 0 1,0 0-1,0 0 1,0-1-1,0 1 1,-1 0-1,1 0 1,-1-1-1,0 1 1,1 0-1,-1-1 1,0 1-1,-1-3 1,1 4-36,0 0 1,0 1 0,-1-1 0,1 0-1,0 0 1,-1 1 0,1-1 0,-1 0 0,1 1-1,-1-1 1,1 0 0,-1 1 0,1-1-1,-1 1 1,0-1 0,1 1 0,-1-1-1,0 1 1,1 0 0,-1-1 0,0 1-1,0 0 1,1-1 0,-1 1 0,-1 0-1,-1-1 29,0 1 0,1 0 0,-1 0 0,0 0 0,0 1 0,1-1 0,-1 1 0,-2 0 0,-5 2 102,1 0 0,0 1 0,-13 8-1,6-3-62,1 2 0,1 0 0,-1 1 0,2 1 0,0 0-1,0 1 1,-12 17 0,16-19-78,1 1 0,0-1 1,1 1-1,1 1 0,0-1 0,0 1 0,1 1 0,1-1 0,-3 20 1,6-28-59,1-1 1,-1 1-1,1 0 0,1-1 1,-1 1-1,1-1 1,0 1-1,0-1 1,0 1-1,1-1 0,0 0 1,0 1-1,0-1 1,1 0-1,0 0 1,0-1-1,0 1 1,0-1-1,1 1 0,0-1 1,0 0-1,0 0 1,0-1-1,0 1 1,1-1-1,8 5 1,5 1-132,0-1 0,1-1 1,-1-1-1,1 0 1,1-1-1,25 3 1,26 2-251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15.395"/>
    </inkml:context>
    <inkml:brush xml:id="br0">
      <inkml:brushProperty name="width" value="0.05" units="cm"/>
      <inkml:brushProperty name="height" value="0.05" units="cm"/>
    </inkml:brush>
  </inkml:definitions>
  <inkml:trace contextRef="#ctx0" brushRef="#br0">98 1 14235,'-11'9'819,"1"1"0,0 0 0,0 1 0,-16 23 0,22-28-663,0 1 1,1 0-1,-1 0 0,1 0 1,1 0-1,-1 0 0,1 1 1,1-1-1,-1 1 0,0 14 1,2-21-136,0 1 1,0-1-1,0 1 0,0-1 1,0 0-1,0 1 1,0-1-1,1 1 1,-1-1-1,0 0 1,1 1-1,-1-1 1,1 0-1,0 1 1,-1-1-1,1 0 1,0 0-1,0 0 0,0 1 1,2 0-1,-2-1-10,0 0-1,0-1 1,1 0-1,-1 1 1,0-1-1,0 0 1,1 0-1,-1 1 1,0-1-1,1 0 1,-1 0-1,0-1 1,1 1-1,-1 0 1,0 0-1,1-1 1,-1 1-1,1-1 1,8-3-20,-1-1 0,1 0 0,-2 0 0,13-10 0,-17 12-8,12-9-163,0 1 1,27-13 0,-37 21 95,0 0 0,0 1 0,0 0 0,1 0 0,-1 1 0,0 0 0,1 0 0,-1 0 0,1 1 0,-1 0 0,12 1 0,2 1 134,1-1 1,-1-1-1,1-1 0,-1 0 1,1-2-1,-1 0 0,0-2 1,0 0-1,-1-1 0,37-16 1,-32 17-1440,-11 4 190,-8 0 801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15.910"/>
    </inkml:context>
    <inkml:brush xml:id="br0">
      <inkml:brushProperty name="width" value="0.05" units="cm"/>
      <inkml:brushProperty name="height" value="0.05" units="cm"/>
    </inkml:brush>
  </inkml:definitions>
  <inkml:trace contextRef="#ctx0" brushRef="#br0">144 46 14163,'-1'-1'62,"1"0"1,-1 1-1,1-1 1,-1 1-1,0-1 1,1 0-1,-1 1 1,0-1-1,1 1 1,-1 0-1,0-1 1,0 1-1,1 0 1,-1-1-1,0 1 0,0 0 1,0 0-1,1 0 1,-1-1-1,0 1 1,0 0-1,0 0 1,0 0-1,0 0 1,1 1-1,-1-1 1,0 0-1,0 0 1,0 0-1,1 1 0,-1-1 1,0 0-1,0 1 1,1-1-1,-1 1 1,0-1-1,-1 2 1,-27 20 1000,19-11-691,1-1 1,0 2 0,0-1-1,1 1 1,-8 17-1,12-22-262,1 1-1,-1 0 1,2 0 0,-1 0-1,1 0 1,0 0-1,1 1 1,0-1-1,0 1 1,1 10-1,0-18-93,0 1 0,0-1-1,0 0 1,0 0-1,0 1 1,0-1-1,0 0 1,1 0-1,-1 0 1,0 1 0,1-1-1,-1 0 1,1 0-1,-1 0 1,1 0-1,0 0 1,-1 0-1,1 0 1,0 0-1,0 0 1,0 0 0,0 0-1,0 0 1,0-1-1,0 1 1,0 0-1,0-1 1,0 1-1,0-1 1,0 1 0,0-1-1,0 1 1,1-1-1,-1 0 1,0 0-1,0 1 1,1-1-1,-1 0 1,0 0-1,0 0 1,0 0 0,1-1-1,-1 1 1,0 0-1,0 0 1,2-1-1,3-1 32,0-1-1,-1 1 0,1-1 0,-1 0 0,0 0 1,0-1-1,0 1 0,7-8 0,6-10 43,0 0 1,-2-1-1,0-1 0,-2-1 0,0 0 0,-2-1 0,-1 0 0,11-37 0,-25 83 66,0 0-1,0 0 1,2 0 0,1 1-1,4 31 1,4-28-35,4-6 72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16.686"/>
    </inkml:context>
    <inkml:brush xml:id="br0">
      <inkml:brushProperty name="width" value="0.05" units="cm"/>
      <inkml:brushProperty name="height" value="0.05" units="cm"/>
    </inkml:brush>
  </inkml:definitions>
  <inkml:trace contextRef="#ctx0" brushRef="#br0">127 2 15203,'-4'0'239,"1"-1"0,-1 1 0,0-1 0,0 1 0,0 0 0,0 0 0,0 1-1,0-1 1,0 1 0,0 0 0,1 0 0,-1 0 0,0 1 0,1-1 0,-1 1 0,1 0-1,-1 0 1,1 0 0,0 0 0,0 1 0,0-1 0,-6 6 0,6-4-111,-1 1 0,0-1 0,1 0 1,0 1-1,0 0 0,0 0 0,1 0 0,-1 0 1,1 0-1,1 0 0,-1 1 0,1-1 0,-1 1 0,2-1 1,-2 11-1,2-14-116,0 0 0,0-1 0,0 1 0,0-1 0,1 1 0,-1-1 0,0 1 0,1-1 0,-1 1 0,0-1 0,1 1 0,0-1 0,-1 0 0,1 1 0,0-1 0,0 0 0,0 1 0,0-1 0,0 0 0,0 0 0,0 0 0,0 0 0,0 0 0,1 0 0,-1 0 0,0 0 0,1-1 0,-1 1 0,0 0 0,1-1 0,-1 1 0,1-1 0,-1 0 0,1 1 0,-1-1 0,1 0 0,0 0 0,-1 0 0,1 0 0,-1 0 0,1 0 0,2-1 0,4-1 7,0 1 0,0-2 0,0 1 0,0-1 0,-1-1 0,13-6 0,19-15 36,-31 18-47,1 0 1,0 2-1,0-1 0,1 1 1,0 0-1,0 1 0,13-4 1,-22 8-9,0-1 0,1 1-1,-1 0 1,0 0 0,0 0 0,0 0 0,0 1 0,0-1 0,0 0 0,0 0 0,0 1 0,0-1 0,0 0 0,0 1-1,0-1 1,0 1 0,0-1 0,0 1 0,0 0 0,0-1 0,-1 1 0,1 0 0,0 0 0,0 0 0,-1-1 0,2 3-1,11 29-4,-2-6 7,-11-26-5,1 1-1,0-1 0,-1 1 1,1-1-1,0 1 1,-1-1-1,1 1 0,0-1 1,0 0-1,-1 1 0,1-1 1,0 0-1,0 0 1,0 0-1,-1 1 0,1-1 1,0 0-1,0 0 0,0 0 1,0 0-1,-1-1 0,1 1 1,0 0-1,0 0 1,0 0-1,-1-1 0,1 1 1,0 0-1,0-1 0,-1 1 1,1-1-1,0 1 1,1-2-1,25-20-156,-22 18 111,19-20-192,-17 16 122,1 1 1,0-1-1,0 1 1,0 0-1,1 1 1,0 0-1,1 0 1,14-6-1,-23 12 95,1-1 0,0 1 0,-1 0 0,1-1-1,0 1 1,0 0 0,-1 0 0,1 0 0,0 0 0,0 1 0,-1-1 0,1 0-1,0 1 1,-1-1 0,1 1 0,0-1 0,-1 1 0,1 0 0,-1 0 0,1 0-1,1 1 1,2 2 11,-2 1-1,1-1 1,0 0-1,-1 1 1,4 6-1,-5-7 9,1 1 0,0-1 0,0 0 0,0 0 0,1-1 1,6 7-1,-8-9-15,0 0 0,-1 0 0,1 0 0,0-1 1,0 1-1,-1 0 0,1-1 0,0 0 0,0 1 1,0-1-1,0 0 0,-1 0 0,1 0 0,0 0 1,0 0-1,0-1 0,0 1 0,0 0 0,-1-1 1,1 1-1,0-1 0,0 0 0,2-1 0,3-2 136,1-1-1,-1 1 1,0-1-1,11-11 1,-5 4-125,10-6-11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18.267"/>
    </inkml:context>
    <inkml:brush xml:id="br0">
      <inkml:brushProperty name="width" value="0.05" units="cm"/>
      <inkml:brushProperty name="height" value="0.05" units="cm"/>
    </inkml:brush>
  </inkml:definitions>
  <inkml:trace contextRef="#ctx0" brushRef="#br0">5 257 16388,'-3'113'4380,"1"56"-1979,7-80-1628,-4-105-664,0-1 0,2 1 0,0-1-1,5-16 1,25-65-163,-26 79 29,27-65-73,-31 76 76,1 2 0,0-1-1,0 0 1,0 1 0,1 0 0,0 0 0,0 0-1,13-10 1,-17 15 20,0 0-1,1 0 0,-1 1 1,0-1-1,1 0 1,-1 1-1,1-1 1,-1 0-1,1 1 0,-1 0 1,1-1-1,-1 1 1,1 0-1,0 0 1,-1 0-1,1 0 0,-1 0 1,1 0-1,0 1 1,-1-1-1,1 0 1,-1 1-1,1-1 0,-1 1 1,1 0-1,-1-1 1,0 1-1,1 0 0,-1 0 1,0 0-1,0 0 1,1 0-1,-1 0 1,0 0-1,0 1 0,0-1 1,0 0-1,0 0 1,-1 1-1,1-1 1,0 1-1,0 1 0,2 2 8,-1 0-1,0 0 1,0 1-1,0-1 1,0 1-1,-1-1 1,0 1-1,0-1 1,-1 1-1,0 11 1,-1-12 21,0 0 1,0 0 0,-1 0-1,1 0 1,-1-1 0,0 1 0,-1 0-1,1-1 1,-1 0 0,0 0-1,0 1 1,0-2 0,-1 1-1,1 0 1,-6 3 0,4-3 4,0 0 0,-1 0 1,0 0-1,0-1 1,0 0-1,0 0 1,0-1-1,0 0 1,-1 0-1,1 0 1,-9 0-1,14-1-56,-1-1 1,1 0-1,0 0 0,0 0 1,-1 0-1,1 0 0,0 0 1,0 0-1,-1 0 0,1-1 1,0 1-1,0 0 0,0-1 1,-1 1-1,1-1 0,0 1 1,-2-2-1,3 1-57,-1 1 1,1-1-1,-1 0 1,1 1-1,0-1 0,-1 0 1,1 1-1,0-1 1,-1 0-1,1 0 0,0 1 1,0-1-1,0 0 0,0 0 1,0 1-1,0-1 1,0 0-1,0 0 0,0 0 1,0 1-1,1-2 1,0-2-193,0 1 0,0-1 1,1 1-1,0 0 1,0-1-1,0 1 0,0 0 1,0 0-1,0 0 0,5-4 1,-2 3-276,1 0 0,0 0 0,0 0 0,0 1 0,0-1 0,0 1-1,0 1 1,1-1 0,0 1 0,11-2 0,35 0-2204,-18 5 4292,-32 0-1190,0-1 0,0 1 0,0 0 0,0 0 0,0 0 0,0 1-1,0-1 1,0 1 0,-1-1 0,1 1 0,-1 0 0,1 0 0,-1 0 0,1 0 0,-1 0-1,0 1 1,0-1 0,0 1 0,0 0 0,2 5 0,18 20 2037,-20-27-2335,0 1 0,-1-1 0,1 0 0,0 0 0,0 0 0,0 0 0,0 0 0,-1 0 0,1 0 0,0-1 0,1 1 0,-1-1 0,0 0 0,0 1 0,0-1 0,0 0 0,0 0 0,0 0 0,0-1 0,0 1 0,3-1 0,4-2-117,0 0 1,0 0-1,14-8 0,-17 8-49,1 0 0,-1 0 0,1 0 0,0 1 0,8-2 0,-14 4 98,0 0-1,0 0 0,0 0 1,0 0-1,0 0 0,0 0 0,0 0 1,0 0-1,0 1 0,0-1 1,0 0-1,-1 1 0,1-1 0,0 0 1,0 1-1,0-1 0,0 1 1,0 0-1,-1-1 0,1 1 0,0 0 1,-1-1-1,1 1 0,0 0 1,-1 0-1,1 0 0,-1-1 0,1 3 1,9 32-95,-10-32 89,1 0-1,-1 0 1,1 0-1,0 0 1,0-1-1,0 1 1,0 0-1,0 0 0,0 0 1,4 4-1,-5-7 6,1 0 0,0 1-1,-1-1 1,1 0 0,-1 0-1,1 0 1,0 0 0,-1 1-1,1-1 1,-1 0 0,1 0-1,0 0 1,-1 0 0,1 0-1,0 0 1,-1-1 0,1 1-1,0 0 1,-1 0 0,1 0-1,-1-1 1,1 1 0,-1 0-1,1 0 1,0-1 0,-1 1-1,1-1 1,-1 1 0,1-1-1,17-16-428,-15 14 341,29-34-705,-19 22 557,0 0 0,1 1-1,18-14 1,2 2-116,-1-2 1,56-60-1,-74 70 378,0-1 1,-1 0-1,-1-1 1,-1-1-1,-1 0 1,15-40-1,-20 37 297,-5 18 178,-1 20-116,-5 68 736,-1 68 623,7-125-1490,1 0-1,1-1 1,11 49 0,-8-60-236,-5-11-7,0 0-1,-1 0 1,1-1-1,0 1 1,0 0-1,-1 0 1,0 0 0,1 0-1,-1 0 1,0 4-1,0-6 1,0 0-1,0 0 1,0 1-1,-1-1 1,1 0-1,0 0 1,-1 0-1,1 1 1,0-1-1,0 0 1,-1 0-1,1 0 0,0 0 1,-1 0-1,1 0 1,0 0-1,-1 0 1,1 0-1,0 0 1,-1 0-1,1 0 1,0 0-1,0 0 1,-1 0-1,1 0 0,0 0 1,-1 0-1,1 0 1,0 0-1,-1-1 1,1 1-1,0 0 1,-1 0-1,-12-6-193,-9-8 33,2 0 0,-1-1-1,2-1 1,0 0 0,1-2 0,1 0 0,-28-40-1,42 54 226,1 1 0,-1-1 0,1 0 0,0-1-1,1 1 1,-2-5 0,2 8-38,1 1 1,0-1-1,0 0 0,0 0 1,0 0-1,0 0 0,0 1 0,0-1 1,0 0-1,1 0 0,-1 0 1,0 1-1,0-1 0,1 0 1,-1 0-1,0 1 0,1-1 0,-1 0 1,0 1-1,1-1 0,-1 0 1,1 1-1,0-1 0,-1 0 1,1 1-1,-1-1 0,1 1 0,0-1 1,-1 1-1,1 0 0,0-1 1,0 1-1,-1 0 0,1-1 0,0 1 1,0 0-1,0 0 0,-1 0 1,3 0-1,15-3 230,1 2-1,-1 0 1,1 2-1,29 3 1,10 1-425,-48-5 103,0 1 0,0-2 0,0 1 0,0-1 0,0-1 0,-1 0 0,1 0 0,0-1 0,-1-1 0,15-6 0,7-12-188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56.454"/>
    </inkml:context>
    <inkml:brush xml:id="br0">
      <inkml:brushProperty name="width" value="0.05" units="cm"/>
      <inkml:brushProperty name="height" value="0.05" units="cm"/>
    </inkml:brush>
  </inkml:definitions>
  <inkml:trace contextRef="#ctx0" brushRef="#br0">10 154 17380,'1'0'72,"-1"0"0,0 0 0,0 0 1,0 0-1,0 0 0,0 0 0,0-1 1,0 1-1,0 0 0,0 0 1,0 0-1,0 0 0,0 0 0,1 0 1,-1 0-1,0-1 0,0 1 0,0 0 1,0 0-1,0 0 0,0 0 0,0 0 1,0 0-1,0-1 0,0 1 0,0 0 1,0 0-1,0 0 0,-1 0 0,1 0 1,0 0-1,0-1 0,0 1 0,0 0 1,0 0-1,0 0 0,0 0 0,0 0 1,0 0-1,0 0 0,0 0 0,0 0 1,-1-1-1,1 1 0,0 0 0,0 0 1,0 0-1,0 0 0,0 0 0,0 0 1,0 0-1,-1 0 0,1 0 0,0 0 1,0 0-1,0 0 0,0 0 0,0 0 1,0 0-1,-1 0 0,1 0 0,0 0 1,0 0-1,0 0 0,0 0 0,0 0 1,0 0-1,0 0 0,-1 0 0,14-10 1339,18-10-1207,-17 13-172,0 1 1,1 0-1,0 0 1,0 2-1,19-5 1,78-4 198,-60 8-117,-23 1 28,49-14 0,-73 18 45,-10 4-76,-10 4 8,-27 3 197,-88 9-1,94-17-94,1 2-1,-1 2 1,-59 18 0,92-23-210,-1-1 1,1 0-1,0 1 0,0-1 0,0 1 0,0 0 1,0 0-1,0 0 0,1 0 0,-1 0 1,-3 5-1,10-7-42,-1-1 1,1 0 0,0 0-1,-1 0 1,1 0 0,0-1-1,3-1 1,140-57-93,-117 49 113,1 2 1,60-10-1,-91 19 14,0 0 0,0 1 0,0-1 0,0 0 0,0 0 0,0 0 0,0 0-1,0 0 1,0 0 0,0 0 0,0 0 0,0 0 0,0 0 0,1 0 0,-1 0 0,0 1 0,0-1 0,0 0 0,0 0 0,-18 5 45,-27 7 10,-153 33 253,197-45-345,-1 1 1,1-1-1,0 1 1,-1-1-1,1 0 1,-1 0-1,1 0 1,-1 0-1,1 0 1,-1 0-1,1 0 1,-1-1-1,1 1 1,0 0-1,-1-1 1,1 1-1,-1-1 1,-1-1-1,2 1-5,0 0-1,1 0 0,-1-1 1,1 1-1,0 0 0,-1 0 1,1-1-1,0 1 0,0 0 1,0-1-1,-1 1 0,2 0 1,-1-1-1,0 1 0,0 0 1,0-1-1,1 1 0,-1 0 0,0-1 1,1 1-1,0-2 0,10-28-190,4-9-82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3:58.423"/>
    </inkml:context>
    <inkml:brush xml:id="br0">
      <inkml:brushProperty name="width" value="0.05" units="cm"/>
      <inkml:brushProperty name="height" value="0.05" units="cm"/>
    </inkml:brush>
  </inkml:definitions>
  <inkml:trace contextRef="#ctx0" brushRef="#br0">7 49 15923,'-6'0'6175,"22"-7"-4166,27-7-1399,-35 13-541,-1 0-1,1 1 1,-1 0 0,1 0-1,0 1 1,-1 0-1,1 0 1,13 5-1,2 2 75,31 16 0,-36-15-86,0-1 1,35 10-1,-47-16-37,1-1 1,-1 0 0,0 0 0,1-1-1,-1 0 1,0 0 0,0-1-1,1 1 1,-1-1 0,0-1-1,0 1 1,0-1 0,7-3 0,-12 5-8,-1 0-1,1 0 1,0 0 0,-1 0 0,1-1 0,-1 1 0,1 0 0,0 0 0,-1-1 0,1 1 0,-1-1 0,1 1 0,-1 0-1,1-1 1,-1 1 0,1-1 0,-1 1 0,1-1 0,-1 1 0,0-1 0,1 0 0,-1 0 0,-11-4 199,-25 4-27,-122 1 32,129-2-183,1-2 0,-1 0 1,-41-13-1,69 17-34,-2-1 7,1 1-1,-1-1 1,0 0-1,1 0 1,-1 0-1,1-1 0,-1 1 1,1-1-1,-1 1 1,1-1-1,0 0 0,-3-3 1,30 2-10,98-5-42,-76 7 52,92-16 0,-122 14-9,-30 6-5,-21 5-1,-50 17 9,47-12-1,0-3-1,-74 12 0,96-22-61,22-4-18,24-3-22,251-11-2648,-282 18 2726,-1 0 0,1 0-1,0 0 1,0 0 0,0 0 0,0 0 0,0 0 0,0 0 0,0-1 0,0 1 0,0 0 0,-1 0-1,1 0 1,0 0 0,0 0 0,0 0 0,0-1 0,0 1 0,0 0 0,0 0 0,0 0-1,0 0 1,0 0 0,0-1 0,0 1 0,0 0 0,0 0 0,0 0 0,0 0 0,0 0-1,0-1 1,0 1 0,0 0 0,0 0 0,1 0 0,-1 0 0,0 0 0,0 0 0,0 0-1,0-1 1,0 1 0,0 0 0,0 0 0,0 0 0,0 0 0,1 0 0,-1 0 0,0 0-1,0 0 1,0 0 0,0 0 0,0 0 0,0-1 0,1 1 0,-1 0 0,0 0 0,0 0-1,0 0 1,0 0 0,0 0 0,1 0 0,-1 0 0,-16-7-522,-6-4-112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01.084"/>
    </inkml:context>
    <inkml:brush xml:id="br0">
      <inkml:brushProperty name="width" value="0.05" units="cm"/>
      <inkml:brushProperty name="height" value="0.05" units="cm"/>
    </inkml:brush>
  </inkml:definitions>
  <inkml:trace contextRef="#ctx0" brushRef="#br0">19 49 12971,'-2'-9'1662,"0"-1"1,1 1 0,-1-11 0,-5 229 2570,2 105-3732,6-309-482,-1 0 1,0 0-1,1 0 1,0 0-1,0 0 1,1 0-1,-1 0 1,3 5-1,-3-9-17,1 1 0,-1 0 0,0-1 0,0 0 1,1 1-1,-1-1 0,0 0 0,1 1 0,0-1 0,-1 0 0,1 0 0,-1 0 0,1 0 0,0-1 0,0 1 1,0 0-1,-1-1 0,1 1 0,0-1 0,0 0 0,0 0 0,0 1 0,4-2 0,108-5 88,24 0 4,39 4-37,-149-1-47,1-1-1,-1-1 1,0-1 0,31-12 0,-40 11 2,3-1 30,34-9 0,-48 16-29,0 0-1,1 0 0,-1 0 0,0 1 0,0 0 0,0 1 0,0 0 0,10 2 0,-5 0 4,1-1 1,0 0-1,0-1 0,0 0 1,0-1-1,19-3 0,-8-1 15,0-1-1,39-14 0,-61 18-20,5-2-4,1 1 0,-1 0 1,0 0-1,10-1 0,-17 3 7,0 0 0,0 0 0,0 0 0,0 0 0,0-1 0,0 2 0,0-1 1,0 0-1,0 0 0,0 0 0,1 0 0,-1 1 0,0-1 0,0 0 0,0 1 0,0-1 0,0 1 0,-1-1 0,1 1 0,0 0 0,0-1 0,0 1 0,0 0 0,-1 0 0,1-1 0,0 1 0,0 0 0,-1 0 0,1 0 0,-1 0 0,1 0 0,-1 0 0,1 0 0,-1 0 0,0 0 0,0 0 0,1 0 0,-1 0 0,0 0 1,0 0-1,0 2 0,3-65 73,3 0 1,3 0 0,20-76-1,-23 111-89,-1-1 0,-1 0 0,0-32 0,-4 60 3,0 0 0,-1 1 0,1-1 0,0 0 0,0 0 0,0 0 1,-1 1-1,1-1 0,0 0 0,0 0 0,0 0 0,-1 0 0,1 0 0,0 0 0,0 0 0,-1 0 0,1 0 0,0 1 0,0-1 0,-1 0 0,1 0 0,0 0 0,0 0 0,-1 0 0,1-1 0,0 1 0,0 0 0,-1 0 0,1 0 0,0 0 0,0 0 0,-1 0 0,1 0 1,0 0-1,0 0 0,0-1 0,-1 1 0,1 0 0,0 0 0,0 0 0,0 0 0,0-1 0,-1 1 0,1 0 0,0 0 0,0-1 0,0 1 0,0 0 0,0 0 0,0 0 0,-1-1 0,1 1 0,0 0 0,0 0 0,0-1 0,0 1 0,0 0 0,0 0 0,0-1 0,0 1 1,0 0-1,0 0 0,0-1 0,1 1 0,-1 0 0,0 0 0,0-1 0,0 1 0,-12 15-8,12-14 8,0 0-1,-1 1 1,1-1 0,0 0-1,-1 0 1,0 0 0,1 0-1,-1 0 1,0 0 0,1 1-1,-1-2 1,0 1-1,0 0 1,0 0 0,0 0-1,0 0 1,0 0 0,0-1-1,0 1 1,0-1 0,0 1-1,0 0 1,-1-1 0,1 0-1,0 1 1,0-1 0,-1 0-1,1 0 1,0 1 0,-2-1-1,-169-7-41,-57-3-189,84-7 24,-77-5 199,176 20 84,0 2-1,-81 11 1,113-8-296,0 0 1,1 1-1,0 1 1,-17 8-1,30-14 197,1 1-1,-1 0 0,0 0 1,0 0-1,0-1 1,0 1-1,0 0 0,0 0 1,0-1-1,0 1 1,0 0-1,0 0 0,0 0 1,0-1-1,0 1 1,0 0-1,0 0 0,0-1 1,0 1-1,-1 0 1,1 0-1,0 0 0,0-1 1,0 1-1,0 0 1,0 0-1,0 0 0,-1-1 1,1 1-1,0 0 0,0 0 1,0 0-1,-1 0 1,1 0-1,0-1 0,0 1 1,0 0-1,-1 0 1,1 0-1,0 0 0,0 0 1,0 0-1,-1 0 1,1 0-1,0 0 0,0 0 1,-1 0-1,1 0 1,0 0-1,0 0 0,-1 0 1,1 0-1,0 0 1,0 0-1,0 0 0,-1 0 1,1 0-1,0 1 1,0-1-1,-1 0 0,1 0 1,0 0-1,0 0 0,0 0 1,0 1-1,-1-1 1,4-10-460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03.557"/>
    </inkml:context>
    <inkml:brush xml:id="br0">
      <inkml:brushProperty name="width" value="0.05" units="cm"/>
      <inkml:brushProperty name="height" value="0.05" units="cm"/>
    </inkml:brush>
  </inkml:definitions>
  <inkml:trace contextRef="#ctx0" brushRef="#br0">422 106 14003,'1'-3'278,"1"-1"-1,-1 1 1,0-1 0,0 1 0,0-1-1,0 0 1,-1 1 0,0-1 0,1 0-1,-1 1 1,0-1 0,-1 0 0,1 1-1,-1-1 1,-1-5 0,1 7-93,0-1 1,-1 1 0,1-1-1,-1 1 1,0 0-1,1 0 1,-1-1-1,0 1 1,0 0-1,-1 1 1,1-1-1,0 0 1,-1 1 0,1-1-1,0 1 1,-1 0-1,0 0 1,1 0-1,-1 0 1,-5-1-1,-3 0-17,1 1-1,-1 0 0,1 0 0,-1 1 1,1 1-1,-1 0 0,1 0 0,-1 1 1,1 0-1,0 1 0,0 0 0,0 1 1,0 0-1,0 0 0,-10 7 0,8-3-132,-1 0 0,1 0 0,0 1 0,1 1 0,0 0 0,1 0-1,0 1 1,0 1 0,1 0 0,-9 15 0,16-24-31,0 1 1,1-1-1,0 0 1,-1 0 0,1 1-1,0-1 1,1 1-1,-1-1 1,0 7-1,1-9-3,0 0 1,0 0-1,0 0 0,1-1 0,-1 1 0,0 0 0,1 0 0,-1 0 0,0 0 1,1 0-1,-1 0 0,1 0 0,-1-1 0,1 1 0,0 0 0,-1 0 0,1-1 1,0 1-1,0 0 0,-1-1 0,1 1 0,0-1 0,0 1 0,0-1 1,0 1-1,-1-1 0,1 0 0,0 1 0,0-1 0,0 0 0,0 0 0,0 0 1,0 0-1,0 1 0,0-1 0,0-1 0,0 1 0,0 0 0,1 0 0,6-1 2,0 0-1,0-1 1,-1 0-1,1 0 1,-1-1-1,1 0 1,-1 0-1,0-1 0,0 0 1,6-5-1,67-53 19,-64 49-21,59-58 0,-63 59-6,-2 5-34,-7 12 4,-7 16 10,4-20 28,-4 10-4,-40 164 47,38-145 6,1-1 0,2 1 0,2 59-1,2-77-20,0-1-1,1 0 0,4 12 0,-5-19-16,0 0-1,0 0 1,1 0 0,0 0-1,0 0 1,0-1 0,0 1 0,1-1-1,-1 1 1,6 4 0,-8-8-5,1 1 0,0-1 1,-1 1-1,1-1 0,0 0 1,0 1-1,-1-1 1,1 0-1,0 1 0,0-1 1,0 0-1,-1 0 1,1 0-1,0 0 0,1 0 1,0-2 128,-7-3 4,-3 2-91,1 0 0,-1 0 1,1 0-1,-1 1 1,0 1-1,0-1 1,-11 0-1,-57 0 231,55 2-222,0 2 1,0 0 0,0 1-1,1 1 1,-1 1 0,1 0 0,-23 11-1,28-8-169,15-8 99,0 1 0,0-1-1,-1 0 1,1 0 0,0 0 0,0 0 0,0 0 0,0 0 0,0 0-1,0 0 1,0 0 0,0 0 0,0 0 0,0 0 0,0 0-1,0 0 1,0 0 0,0 0 0,0 0 0,0 1 0,-1-1 0,1 0-1,0 0 1,0 0 0,0 0 0,0 0 0,0 0 0,0 0 0,0 0-1,0 0 1,0 0 0,0 0 0,0 1 0,0-1 0,0 0 0,0 0-1,0 0 1,0 0 0,1 0 0,-1 0 0,0 0 0,0 0-1,0 0 1,0 0 0,0 0 0,0 1 0,0-1 0,0 0 0,0 0-1,0 0 1,0 0 0,0 0 0,0 0 0,0 0 0,0 0 0,0 0-1,1 0 1,-1 0 0,0 0 0,0 0 0,0 0 0,0 0 0,0 0-1,0 0 1,0 0 0,0 0 0,0 0 0,4 0-206,-1 0 0,0 0 0,1-1 0,-1 0 1,0 1-1,0-1 0,4-2 0,67-24-843,-29 11 321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03.982"/>
    </inkml:context>
    <inkml:brush xml:id="br0">
      <inkml:brushProperty name="width" value="0.05" units="cm"/>
      <inkml:brushProperty name="height" value="0.05" units="cm"/>
    </inkml:brush>
  </inkml:definitions>
  <inkml:trace contextRef="#ctx0" brushRef="#br0">38 1 20492,'0'30'1857,"-6"14"-1289,2 6-240,-2 8 616,-1 3-224,0 2-168,2-2-304,3-11-648,3-6-432,2-19-848,4-10 1360,9-12-272,1-11-281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04.349"/>
    </inkml:context>
    <inkml:brush xml:id="br0">
      <inkml:brushProperty name="width" value="0.05" units="cm"/>
      <inkml:brushProperty name="height" value="0.05" units="cm"/>
    </inkml:brush>
  </inkml:definitions>
  <inkml:trace contextRef="#ctx0" brushRef="#br0">13 0 19204,'6'9'1993,"-5"8"-1065,-1 6-296,-2 14 1000,-3 6-304,2 9-399,-1 1-145,1 4-272,0-2-184,3-5-504,0-7-264,3-13-688,2-7-321,2-14 1089,1-9-264,-2-9-256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4.368"/>
    </inkml:context>
    <inkml:brush xml:id="br0">
      <inkml:brushProperty name="width" value="0.05" units="cm"/>
      <inkml:brushProperty name="height" value="0.05" units="cm"/>
    </inkml:brush>
  </inkml:definitions>
  <inkml:trace contextRef="#ctx0" brushRef="#br0">110 1958 12531,'-2'2'133,"-21"18"2154,0-1 0,-33 20 1,56-39-2234,0 0 1,-1-1 0,1 1 0,0 0-1,-1 0 1,1 0 0,0 0 0,-1-1 0,1 1-1,0 0 1,0 0 0,0-1 0,-1 1 0,1 0-1,0 0 1,0-1 0,0 1 0,-1 0-1,1-1 1,0 1 0,0 0 0,0-1 0,0 1-1,0 0 1,0-1 0,0 1 0,0 0 0,0-1-1,0 1 1,0 0 0,0-1 0,0 1-1,0 0 1,0-1 0,0 1 0,0-1 0,3-8 165,0 0 1,0 1 0,0-1 0,1 1-1,1 0 1,-1 0 0,9-10 0,4-11 121,165-247 874,-102 161-960,285-366 322,35 26-455,-299 348-170,174-140 0,-205 188 6,-23 19-81,2 2 0,68-41 0,-104 71 64,-9 6 10,1-1 1,-1 1-1,1 0 0,0 0 1,8-3-1,-24 15-811,-11 6 507,-104 49 680,74-41-453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04.788"/>
    </inkml:context>
    <inkml:brush xml:id="br0">
      <inkml:brushProperty name="width" value="0.05" units="cm"/>
      <inkml:brushProperty name="height" value="0.05" units="cm"/>
    </inkml:brush>
  </inkml:definitions>
  <inkml:trace contextRef="#ctx0" brushRef="#br0">8 1 18212,'0'3'2144,"0"2"-1343,-2 11-185,-1 6 1072,0 11-464,3 5-192,0 10-367,0 3-97,3 4-208,0-2-144,0-9-400,4-2-176,2-12-568,-1-9-393,2-12 1009,1-3-240,0-11-192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05.224"/>
    </inkml:context>
    <inkml:brush xml:id="br0">
      <inkml:brushProperty name="width" value="0.05" units="cm"/>
      <inkml:brushProperty name="height" value="0.05" units="cm"/>
    </inkml:brush>
  </inkml:definitions>
  <inkml:trace contextRef="#ctx0" brushRef="#br0">22 94 17380,'-1'0'199,"0"-1"0,0 1 1,1 0-1,-1 0 0,0 0 1,0 1-1,0-1 0,1 0 1,-1 0-1,0 0 0,0 0 0,1 1 1,-1-1-1,0 0 0,0 1 1,1-1-1,-1 1 0,0-1 1,1 1-1,-1-1 0,1 1 1,-1-1-1,0 1 0,1 0 0,-1-1 1,1 1-1,0 0 0,-1-1 1,1 1-1,0 0 0,-1-1 1,1 1-1,0 0 0,0 0 1,-1 0-1,1-1 0,0 1 1,0 1-1,0-1-125,1 0 0,-1 0 0,0-1 0,1 1 0,-1 0 0,0 0 0,1 0 0,-1-1 0,1 1 0,-1 0 0,1-1 0,0 1 0,-1 0 0,1-1 0,0 1 0,-1-1 0,1 1 0,0-1 0,-1 1 0,1-1 0,0 0 0,0 1 0,0-1 0,1 0 0,4 2 26,0-1 0,0 0 0,1 0 1,-1-1-1,0 0 0,1 0 0,-1 0 0,7-2 0,52-13-10,-45 10-35,138-48-17,-109 34-124,68-17 0,-116 36 82,0 0 0,-1-1-1,1 1 1,0 0 0,0 0-1,0 0 1,0-1 0,0 1 0,-1 0-1,1 0 1,0 1 0,0-1-1,0 0 1,0 0 0,0 0-1,-1 0 1,1 1 0,0-1-1,0 0 1,0 1 0,-1-1 0,1 1-1,1 0 1,-2 0 0,1 0 0,-1 0-1,1 0 1,-1 0 0,0 0 0,0 0 0,0 0 0,0-1-1,1 1 1,-1 0 0,0 0 0,-1 0 0,1 0 0,0 0-1,0 0 1,0 0 0,0 0 0,-1 1 0,-3 8-11,0-1 0,0 1 1,-8 10-1,7-11 27,-58 103 55,-38 71 168,80-139-231,2 1 0,-18 60 1,35-98-274,-1 0 1,2 0-1,-1 0 1,1 1-1,0-1 1,0 0-1,1 1 1,0-1-1,0 0 1,1 1-1,2 10 1,3-10-1206,-6-8 1447,0 0 1,0 0-1,0 0 1,0 0-1,0 0 1,1 0-1,-1 0 1,0 0-1,0 0 1,0 0-1,0 0 1,1 0-1,-1 0 1,0 0 0,0 0-1,0 0 1,0 0-1,0 0 1,1 0-1,-1 0 1,0 0-1,0 0 1,0 0-1,0 0 1,0-1-1,0 1 1,1 0-1,-1 0 1,0 0-1,0 0 1,0 0 0,0 0-1,0 0 1,0-1-1,0 1 1,0 0-1,0 0 1,0 0-1,0 0 1,0-1-1,1 1 1,-1 0-1,0 0 1,0 0-1,0 0 1,0 0-1,0-1 1,0 1-1,-1 0 1,1 0 0,0 0-1,0 0 1,0 0-1,0-1 1,0 1-1,0 0 1,0 0-1,0 0 1,0 0-1,0 0 1,-1-1-1,1-12-1008</inkml:trace>
  <inkml:trace contextRef="#ctx0" brushRef="#br0" timeOffset="1">126 461 16940,'-2'-8'1680,"7"0"-1056,7-1-216,21-4 936,11 0-271,13-2-617,4-7-496,10-12 112,1-5 0,-6-1-72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04.368"/>
    </inkml:context>
    <inkml:brush xml:id="br0">
      <inkml:brushProperty name="width" value="0.05" units="cm"/>
      <inkml:brushProperty name="height" value="0.05" units="cm"/>
    </inkml:brush>
  </inkml:definitions>
  <inkml:trace contextRef="#ctx0" brushRef="#br0">1 71 15587,'1'-21'2374,"2"16"-738,1 14-86,13 58 874,-14-50-2106,0 0 1,2-1-1,0 1 0,0-1 1,15 27-1,-19-41-287,0 0 0,0 0-1,1 0 1,-1 0-1,1-1 1,-1 1-1,1 0 1,0-1-1,0 1 1,-1-1-1,1 1 1,0-1-1,0 0 1,1 0-1,-1 0 1,0 0 0,0 0-1,0 0 1,1-1-1,-1 1 1,3 0-1,-2-2 4,1 1 0,0 0-1,-1-1 1,1 1 0,0-1-1,-1 0 1,1-1 0,-1 1-1,1 0 1,-1-1 0,0 0-1,4-2 1,7-6 55,0-1 1,-1-1-1,0 0 0,15-20 1,89-117 75,-94 118-168,-23 31 3,0 0-1,0-1 1,0 1-1,0 0 1,0 0-1,0 0 0,0 0 1,0 0-1,0 0 1,0-1-1,0 1 0,0 0 1,0 0-1,0 0 1,0 0-1,0 0 1,0 0-1,0 0 0,0-1 1,0 1-1,1 0 1,-1 0-1,0 0 0,0 0 1,0 0-1,0 0 1,0 0-1,0 0 1,0 0-1,1 0 0,-1-1 1,0 1-1,0 0 1,0 0-1,0 0 0,0 0 1,0 0-1,1 0 1,-1 0-1,0 0 1,0 0-1,0 0 0,0 0 1,0 0-1,0 0 1,1 0-1,-1 0 0,0 0 1,0 0-1,0 1 1,0-1-1,0 0 1,0 0-1,0 0 0,1 0 1,-1 0-1,0 0 1,0 0-1,-1 11-8,-7 17 12,-11 18 11,-66 177 66,77-194-66,1 0 1,1 0-1,1 1 0,2 0 0,0 57 0,5-67-134,0 13 405,-3-22-2926,-15-53 1708,5 13 320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04.945"/>
    </inkml:context>
    <inkml:brush xml:id="br0">
      <inkml:brushProperty name="width" value="0.05" units="cm"/>
      <inkml:brushProperty name="height" value="0.05" units="cm"/>
    </inkml:brush>
  </inkml:definitions>
  <inkml:trace contextRef="#ctx0" brushRef="#br0">20 464 14955,'-17'38'2968,"14"-34"-893,11-21-842,-7 14-1195,140-258 2601,-84 161-2352,19-25 50,-81 156-68,2-12-212,0-1-1,1 0 1,1 1-1,1-1 1,1 1-1,3 26 1,-2-36-85,-1-1-1,1 1 1,1-1 0,0 0 0,0 0 0,0 0-1,1 0 1,0-1 0,0 1 0,1-1-1,0 0 1,1 0 0,-1-1 0,1 1 0,13 9-1,-18-15-2,14 8-662,-15-9 671,1 0 0,-1 1 0,1-1 0,-1 0 1,1 0-1,-1 1 0,1-1 0,-1 0 0,1 0 0,-1 0 0,1 0 0,-1 0 0,1 0 0,-1 0 0,1 0 1,0 0-1,-1 0 0,1 0 0,-1 0 0,1 0 0,-1 0 0,1-1 0,-1 1 0,1 0 0,-1 0 0,1-1 1,0 1-1,2-6-325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06.134"/>
    </inkml:context>
    <inkml:brush xml:id="br0">
      <inkml:brushProperty name="width" value="0.05" units="cm"/>
      <inkml:brushProperty name="height" value="0.05" units="cm"/>
    </inkml:brush>
  </inkml:definitions>
  <inkml:trace contextRef="#ctx0" brushRef="#br0">20 49 15491,'0'-3'309,"0"0"0,0 0-1,0 0 1,0 0 0,1 0-1,-1 1 1,1-1-1,0 0 1,-1 1 0,1-1-1,3-4 1,-4 6-229,1 0-1,-1 1 1,1-1 0,-1 0-1,1 1 1,0-1 0,-1 0-1,1 1 1,0-1 0,-1 1-1,1-1 1,0 1 0,0 0 0,-1-1-1,1 1 1,0 0 0,0-1-1,0 1 1,-1 0 0,1 0-1,0 0 1,0 0 0,0 0-1,0 0 1,0 0 0,0 0-1,-1 0 1,1 0 0,0 0-1,0 0 1,0 1 0,0-1-1,-1 0 1,1 1 0,0-1-1,0 0 1,-1 1 0,1-1-1,0 1 1,-1 0 0,1-1-1,0 1 1,0 0 0,2 2-8,0 0 0,-1-1 1,1 2-1,-1-1 0,1 0 0,-1 0 0,0 1 1,0-1-1,-1 1 0,1-1 0,-1 1 1,1 0-1,-1 0 0,-1 0 0,1-1 1,0 1-1,-1 0 0,0 0 0,0 0 1,0 0-1,0 0 0,-2 7 0,0 2 87,-1 0-1,-1-1 0,0 1 0,-1-1 1,-9 19-1,-2-3 237,-15 32 360,29-56-715,0 0 0,1 0 0,-1 1 0,1-1 0,1 0 1,-1 1-1,0-1 0,1 1 0,0 0 0,0-1 0,1 8 0,-1-11-35,0 0 1,1 0-1,-1-1 1,0 1-1,0 0 0,1 0 1,-1 0-1,0 0 0,1-1 1,-1 1-1,1 0 1,-1 0-1,1-1 0,-1 1 1,1 0-1,0-1 0,-1 1 1,1-1-1,0 1 1,-1 0-1,1-1 0,0 0 1,0 1-1,-1-1 1,1 1-1,1-1 0,0 0-75,0 0 1,-1 0-1,1 0 0,0 0 0,0 0 1,-1-1-1,1 1 0,0 0 0,-1-1 0,1 0 1,0 1-1,2-2 0,2-2-268,0 0 0,0 0-1,-1 0 1,1-1 0,8-9 0,1-5-116,-1-3-143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06.863"/>
    </inkml:context>
    <inkml:brush xml:id="br0">
      <inkml:brushProperty name="width" value="0.05" units="cm"/>
      <inkml:brushProperty name="height" value="0.05" units="cm"/>
    </inkml:brush>
  </inkml:definitions>
  <inkml:trace contextRef="#ctx0" brushRef="#br0">121 49 15075,'0'0'56,"0"0"1,0 0-1,1-1 0,-1 1 0,0 0 0,0 0 1,0 0-1,0 0 0,0-1 0,0 1 0,0 0 1,0 0-1,0 0 0,1-1 0,-1 1 0,0 0 1,0 0-1,0-1 0,0 1 0,0 0 0,0 0 1,0 0-1,0-1 0,-1 1 0,1 0 0,0 0 1,0 0-1,0-1 0,0 1 0,0 0 0,0 0 1,0 0-1,0-1 0,0 1 0,-1 0 0,1 0 1,0 0-1,0 0 0,0-1 0,0 1 0,-1 0 1,1 0-1,0 0 0,0 0 0,0 0 0,-1 0 1,1 0-1,0 0 0,0-1 0,0 1 0,-1 0 1,1 0-1,0 0 0,0 0 0,-1 0 0,1 0 1,0 0-1,0 0 0,0 0 0,-1 0 0,1 1 1,0-1-1,0 0 0,0 0 0,-1 0 0,1 0 1,0 0-1,-19 2 2099,15 1-1992,0-1-1,0 1 0,0 0 1,0 0-1,1 1 0,-1-1 0,1 1 1,0 0-1,0 0 0,0 0 0,1 0 1,-1 0-1,1 1 0,-2 4 0,-3 9 144,-11 39-1,18-55-285,-18 81 621,17-74-542,0 0 0,0 0 0,1 0 0,0 0 0,1-1 1,0 1-1,3 13 0,-4-21-87,0-1 1,0 1-1,0 0 1,0 0 0,1-1-1,-1 1 1,0 0-1,1-1 1,-1 1-1,0-1 1,1 1-1,-1 0 1,1-1-1,-1 1 1,1-1-1,-1 1 1,1-1 0,-1 1-1,1-1 1,-1 1-1,1-1 1,0 0-1,-1 1 1,1-1-1,0 0 1,-1 0-1,1 1 1,1-1-1,-1 0 3,1 0-1,-1-1 1,1 1-1,-1-1 0,0 1 1,1-1-1,-1 1 0,0-1 1,1 0-1,-1 1 0,0-1 1,0 0-1,2-1 0,4-5 31,0 0-1,-1 0 0,8-11 0,11-18 148,28-52 0,-43 69-138,0-2 1,-2 1-1,0-1 1,7-34-1,-14 51-43,-1 1-1,1-1 0,-1 1 1,0-1-1,0 0 0,0 1 1,0-1-1,-2-5 0,2 8-8,0 0-1,-1 0 1,1 0-1,-1 1 1,1-1-1,0 0 1,-1 0-1,1 1 1,-1-1-1,0 0 1,1 1-1,-1-1 1,0 1-1,1-1 1,-1 1-1,0-1 0,1 1 1,-1-1-1,0 1 1,0 0-1,0-1 1,1 1-1,-1 0 1,0 0-1,0 0 1,0-1-1,0 1 1,0 0-1,1 0 1,-1 0-1,0 0 1,0 1-1,0-1 1,0 0-1,0 0 1,1 0-1,-1 1 0,0-1 1,-1 1-1,-4 2-262,-1 0-1,1 1 0,0-1 0,0 1 0,1 1 0,-1-1 0,1 1 1,0 0-1,0 0 0,1 0 0,-7 10 0,10-13 153,-2 0-495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07.621"/>
    </inkml:context>
    <inkml:brush xml:id="br0">
      <inkml:brushProperty name="width" value="0.05" units="cm"/>
      <inkml:brushProperty name="height" value="0.05" units="cm"/>
    </inkml:brush>
  </inkml:definitions>
  <inkml:trace contextRef="#ctx0" brushRef="#br0">77 14 17252,'2'-1'306,"-1"-1"1,1 1 0,-1 0-1,1 0 1,0 0-1,0 0 1,-1 0 0,1 0-1,0 1 1,0-1-1,0 0 1,0 1 0,-1 0-1,1-1 1,0 1 0,0 0-1,0 0 1,0 0-1,0 0 1,0 0 0,0 1-1,3 0 1,-4-1-285,1 1 0,-1-1-1,0 1 1,0-1 0,0 1 0,0 0 0,0-1 0,0 1 0,0 0 0,-1 0-1,1 0 1,0 0 0,0 0 0,-1 0 0,1 0 0,0 0 0,-1 0-1,1 0 1,-1 0 0,1 0 0,-1 0 0,0 0 0,1 1 0,-1-1 0,0 0-1,0 0 1,0 0 0,0 1 0,0-1 0,0 0 0,0 0 0,0 0-1,-1 1 1,1-1 0,0 0 0,-1 0 0,0 2 0,-7 16 136,0-1 1,-2 1-1,-13 19 1,-5 10 218,23-39-300,-31 65 526,32-64-495,0-1-1,1 1 1,1 0-1,0-1 1,-2 21-1,4-28-97,-1-1 1,1 0-1,0 0 0,0 0 0,0 0 0,0 0 1,0 0-1,1 0 0,-1 0 0,0 0 0,0 0 1,1 0-1,-1 0 0,1 0 0,-1 0 0,1 0 0,-1 0 1,1 0-1,-1 0 0,1 0 0,0 0 0,0-1 1,-1 1-1,1 0 0,1 1 0,0-2-4,-1 0-1,1 1 1,-1-1-1,1 0 1,-1 0-1,1 0 1,-1 0-1,1 0 1,-1 0-1,1 0 1,-1-1-1,1 1 1,-1 0-1,1-1 1,1 0-1,5-3-117,0 0 1,0 0-1,0-1 0,12-10 1,-3 0-479,-1-1 0,-1 0 1,-1-1-1,16-22 0,-10 10-98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08.180"/>
    </inkml:context>
    <inkml:brush xml:id="br0">
      <inkml:brushProperty name="width" value="0.05" units="cm"/>
      <inkml:brushProperty name="height" value="0.05" units="cm"/>
    </inkml:brush>
  </inkml:definitions>
  <inkml:trace contextRef="#ctx0" brushRef="#br0">0 20 14707,'2'-1'425,"-1"-1"0,1 0-1,-1 1 1,1-1 0,0 1 0,-1 0-1,1-1 1,0 1 0,0 0 0,0 0-1,0 0 1,0 1 0,0-1 0,0 0 0,1 1-1,-1-1 1,0 1 0,0 0 0,0 0-1,1 0 1,2 0 0,-4 0-278,0 0 0,0 1 1,0-1-1,0 0 0,0 1 0,0-1 1,0 0-1,-1 1 0,1-1 0,0 1 0,0 0 1,0-1-1,-1 1 0,1 0 0,0-1 1,-1 1-1,1 0 0,0 0 0,0 1 1,-1-1-153,1 1 1,0-1 0,-1 1-1,0 0 1,1-1 0,-1 1-1,0 0 1,0-1 0,0 1-1,0 0 1,0-1-1,0 1 1,-1 0 0,1-1-1,-1 3 1,-3 6 108,0 1 0,-1-1 0,0 0 0,-1-1 0,-9 13 0,-8 15 351,23-37-449,0 0-1,0 0 1,0 1 0,0-1 0,-1 0-1,1 0 1,0 0 0,0 0 0,0 1-1,0-1 1,0 0 0,0 0 0,0 0-1,0 1 1,0-1 0,0 0 0,0 0-1,0 0 1,0 1 0,0-1-1,0 0 1,0 0 0,0 0 0,0 0-1,0 1 1,0-1 0,1 0 0,-1 0-1,0 0 1,0 0 0,0 1 0,0-1-1,0 0 1,0 0 0,0 0-1,1 0 1,-1 1 0,10 1 61,21-5-177,-17 1 27,-11 2 58,0 0 1,1 0-1,-1 1 1,1-1-1,-1 1 1,0 0-1,0 0 1,1 0-1,-1 0 1,0 0-1,0 1 1,0-1-1,0 1 0,-1 0 1,1 0-1,0 0 1,-1 0-1,1 1 1,-1-1-1,4 6 1,-3-4 16,0 1 0,-1 0 1,0 0-1,0 0 0,0 1 1,0-1-1,-1 0 1,0 1-1,0-1 0,0 1 1,-1-1-1,0 7 0,0-4 59,-1 1 0,0-1 0,0 0 0,-1 0 0,0 1 0,-1-1 0,1 0 0,-5 8 0,5-12 32,-1 0 0,1 0 0,-1 1 0,1-1 0,-1-1-1,-1 1 1,1 0 0,0-1 0,-1 0 0,0 1 0,0-2 0,0 1-1,-7 4 1,10-6-104,0-1 0,0 1 0,-1-1 1,1 1-1,0-1 0,0 1 0,-1-1 0,1 1 0,0-1 0,-1 0 0,1 0 0,-1 0 0,1 0 0,0 0 0,-1 0 0,1 0 1,0 0-1,-1-1 0,1 1 0,0 0 0,-1-1 0,1 1 0,0-1 0,-1 0 0,1 1 0,0-1 0,0 0 0,0 0 0,0 0 1,0 1-1,-1-2 0,0-1-154,1 1 1,0-1 0,0 1 0,0-1-1,0 0 1,0 1 0,1-1-1,-1 0 1,1 1 0,-1-1 0,1 0-1,0 0 1,0 1 0,1-1-1,0-3 1,2-19-593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09.174"/>
    </inkml:context>
    <inkml:brush xml:id="br0">
      <inkml:brushProperty name="width" value="0.05" units="cm"/>
      <inkml:brushProperty name="height" value="0.05" units="cm"/>
    </inkml:brush>
  </inkml:definitions>
  <inkml:trace contextRef="#ctx0" brushRef="#br0">172 103 14099,'0'-1'162,"1"0"1,-1 0-1,0-1 1,0 1-1,0 0 0,0 0 1,0-1-1,0 1 0,0 0 1,-1 0-1,1-1 1,0 1-1,-1 0 0,1 0 1,-1 0-1,1 0 0,-1 0 1,1 0-1,-1 0 1,0 0-1,1 0 0,-1 0 1,0 0-1,0 0 1,0 0-1,0 0 0,0 1 1,0-1-1,0 0 0,0 1 1,0-1-1,0 1 1,0-1-1,-1 1 0,1-1 1,0 1-1,0 0 0,0 0 1,-3-1-1,1 1 37,-1 0 0,1 0 0,-1 0 0,1 0 0,0 1 0,-1-1 0,1 1 0,0 0 0,0 0 0,-1 0 0,1 0 0,0 1-1,0-1 1,-3 3 0,-3 4-63,1 0 0,0 0-1,1 1 1,-1 0-1,2 0 1,-1 0-1,1 1 1,1 0-1,0 0 1,0 1 0,1-1-1,1 1 1,0 0-1,0 0 1,1 0-1,-2 19 1,4-28-123,0 0 1,0 0-1,0 0 0,0 0 1,1 1-1,-1-1 0,1 0 1,-1 0-1,1 0 0,0 0 1,1 2-1,-2-3-8,1 0 1,-1-1-1,1 1 0,-1 0 1,1-1-1,-1 1 0,1-1 1,0 1-1,-1-1 0,1 1 1,0-1-1,-1 0 0,1 1 1,0-1-1,0 0 0,0 0 1,-1 1-1,1-1 0,0 0 1,0 0-1,0 0 0,2 0 2,0-1-1,0 1 0,0-1 0,0 0 0,0 0 0,-1 0 0,1-1 0,0 1 1,-1-1-1,1 1 0,-1-1 0,1 0 0,-1 0 0,4-4 0,11-13 16,0-2-1,-1 0 1,-1 0 0,-2-2-1,0 0 1,-1 0 0,-1-1-1,-1-1 1,7-27-1,-14 32-9,-3 20-11,0 0 0,0 0 0,0 0 0,0-1 0,0 1 0,0 0-1,0 0 1,0 0 0,0 0 0,0-1 0,0 1 0,0 0-1,0 0 1,0 0 0,0 0 0,0 0 0,0-1 0,0 1 0,0 0-1,0 0 1,0 0 0,0 0 0,0 0 0,0-1 0,-1 1-1,1 0 1,0 0 0,0 0 0,0 0 0,0 0 0,0 0 0,0 0-1,-1-1 1,1 1 0,0 0 0,0 0 0,0 0 0,0 0-1,0 0 1,-1 0 0,1 0 0,-2 1 7,1 1-1,0-1 1,-1 0-1,1 1 1,0 0-1,0-1 1,0 1-1,0 0 1,0-1 0,0 1-1,0 0 1,1 0-1,-1 2 1,-10 33 147,2 1 0,2 1 0,1-1 1,0 56-1,4-63-47,-1 79 294,4-96-352,0 1 0,1-1 0,0 0-1,1 0 1,7 20 0,-9-31-156,1 0-1,-1 0 0,1-1 0,-1 1 0,1 0 0,0-1 1,0 0-1,0 1 0,3 2 0,-5-5 68,1 1-1,0-1 1,-1 0-1,1 1 1,0-1-1,-1 1 1,1-1-1,0 0 0,0 0 1,-1 1-1,1-1 1,0 0-1,0 0 1,-1 0-1,1 0 1,0 0-1,0 0 1,0 0-1,-1 0 1,1 0-1,0 0 1,0-1-1,-1 1 1,1 0-1,0 0 1,0-1-1,-1 1 0,1 0 1,0-1-1,-1 1 1,1-1-1,0 1 1,-1-1-1,1 1 1,-1-1-1,1 1 1,-1-1-1,1 0 1,-1 1-1,1-1 1,-1 0-1,0 1 1,1-2-1,5-11-467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10.572"/>
    </inkml:context>
    <inkml:brush xml:id="br0">
      <inkml:brushProperty name="width" value="0.05" units="cm"/>
      <inkml:brushProperty name="height" value="0.05" units="cm"/>
    </inkml:brush>
  </inkml:definitions>
  <inkml:trace contextRef="#ctx0" brushRef="#br0">0 295 15107,'1'0'55,"-1"0"-1,0 0 1,0 1-1,0-1 1,0 0-1,0 0 1,0 0 0,0 0-1,0 0 1,1 0-1,-1 0 1,0 0-1,0 0 1,0 0-1,0 0 1,0 0-1,0 0 1,1 0 0,-1 0-1,0 0 1,0 0-1,0 0 1,0 0-1,0 0 1,0 0-1,1 0 1,-1 0-1,0 0 1,0 0 0,0 0-1,0 0 1,0-1-1,0 1 1,0 0-1,0 0 1,1 0-1,-1 0 1,0 0-1,0 0 1,0 0 0,0 0-1,0 0 1,0-1-1,0 1 1,0 0-1,0 0 1,0 0-1,0 0 1,0 0-1,0 0 1,0-1 0,0 1-1,0 0 1,0 0-1,0 0 1,0 0-1,0 0 1,0-1-1,9-14 1614,7-21-131,15-55 411,-15 44-959,24-51 0,-35 93-628,-3 12-177,-1 12-21,-1-18-144,-2 109 468,2 53-314,3-137-1041,0-20-891,0-17-119,-1-10 1167,-1-2-256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4.784"/>
    </inkml:context>
    <inkml:brush xml:id="br0">
      <inkml:brushProperty name="width" value="0.05" units="cm"/>
      <inkml:brushProperty name="height" value="0.05" units="cm"/>
    </inkml:brush>
  </inkml:definitions>
  <inkml:trace contextRef="#ctx0" brushRef="#br0">214 70 13875,'6'-13'808,"1"-1"440,15-26-1,-22 40-1221,0 0 1,0 0-1,0 0 0,0-1 0,0 1 0,0 0 0,0 0 0,0 0 0,0 0 0,0 0 0,0 0 1,0 0-1,0 0 0,0 0 0,0 0 0,1 0 0,-1-1 0,0 1 0,0 0 0,0 0 0,0 0 1,0 0-1,0 0 0,0 0 0,0 0 0,0 0 0,0 0 0,0 0 0,0 0 0,0 0 1,0 0-1,0 0 0,0 0 0,0 0 0,1 0 0,-1 0 0,0 0 0,0 0 0,0 0 0,0 0 1,0 0-1,0 0 0,0 0 0,0 0 0,0 0 0,0 0 0,0 0 0,1 0 0,-1 0 0,0 0 1,0 0-1,0 0 0,0 0 0,0 0 0,0 0 0,0 0 0,0 0 0,0 0 0,0 0 1,0 0-1,0 0 0,0 0 0,0 0 0,1 0 0,-1 0 0,0 0 0,0 1 0,0-1 0,-1 8 896,-4 16 51,-25 57 599,-62 119-1,-18 42-1103,109-238-466,-2 1-1,1 1 1,0 0-1,0 0 0,1-1 1,0 1-1,0 0 0,0 0 0,0 1 1,2 11-1,-1-17-2,0 0 1,0 0-1,1 0 0,-1 0 1,1 0-1,-1 0 0,1 0 0,-1 0 1,1 0-1,0 0 0,-1 0 1,1 0-1,0 0 0,0-1 1,-1 1-1,1 0 0,0 0 1,0-1-1,0 1 0,0-1 1,0 1-1,0-1 0,0 1 1,0-1-1,0 0 0,0 1 1,1-1-1,-1 0 0,0 0 1,0 0-1,0 0 0,2 0 1,4 0-2,-1-1 0,0 0 1,0 0-1,1 0 1,5-3-1,37-15 14,-1-2 0,52-31 0,-31 16-61,-28 15-168,33-15-413,119-81-1,-130 68 339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18.706"/>
    </inkml:context>
    <inkml:brush xml:id="br0">
      <inkml:brushProperty name="width" value="0.05" units="cm"/>
      <inkml:brushProperty name="height" value="0.05" units="cm"/>
    </inkml:brush>
  </inkml:definitions>
  <inkml:trace contextRef="#ctx0" brushRef="#br0">5 582 13915,'-4'4'4711,"7"-17"-3037,6-20-669,27-92 853,34-213 0,-68 324-1828,0 9-22,-1 0-1,0 0 0,0 0 0,-1-1 0,0 1 1,1 0-1,-2 0 0,1-1 0,-1 1 1,-1-5-1,-9 41 11,7 1-18,1 0 0,2 1-1,3 49 1,0-64 15,1-1 0,0 0 0,1 0-1,0 0 1,2 0 0,0-1 0,1 0 0,11 20-1,-17-35-39,-1 0 0,1 0 0,-1-1 0,0 1 0,1 0 0,-1-1 0,1 1 0,0 0 0,-1-1 0,1 1-1,0-1 1,-1 1 0,1-1 0,0 1 0,-1-1 0,3 1 0,-3-1 7,0-1 0,0 1 0,0-1-1,0 0 1,0 1 0,0-1 0,0 1 0,0-1 0,0 1 0,0-1 0,0 0 0,-1 1-1,1-1 1,0 1 0,0-1 0,0 1 0,-1-1 0,1 1 0,0-1 0,-1 1-1,1-1 1,0 1 0,-1-1 0,1 1 0,-2-1 0,-9-15-153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14.522"/>
    </inkml:context>
    <inkml:brush xml:id="br0">
      <inkml:brushProperty name="width" value="0.05" units="cm"/>
      <inkml:brushProperty name="height" value="0.05" units="cm"/>
    </inkml:brush>
  </inkml:definitions>
  <inkml:trace contextRef="#ctx0" brushRef="#br0">2 156 15435,'-1'0'94,"1"0"0,0 0 0,0 1 0,0-1-1,0 0 1,0 0 0,-1 1 0,1-1 0,0 0-1,0 0 1,0 1 0,0-1 0,0 0 0,0 0-1,0 1 1,0-1 0,0 0 0,0 1 0,0-1-1,0 0 1,0 0 0,0 1 0,0-1 0,0 0-1,1 0 1,-1 1 0,0-1 0,0 0 0,0 0 0,0 1-1,0-1 1,1 0 0,-1 0 0,0 1 0,11 0 2200,14-6-75,-24 5-2186,20-6 584,0-2 0,0 0-1,0-1 1,-1-1 0,34-24 0,-37 21-1218,0 0 0,-2-1-1,23-26 1,-35 35-1890,-5 6 1554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14.942"/>
    </inkml:context>
    <inkml:brush xml:id="br0">
      <inkml:brushProperty name="width" value="0.05" units="cm"/>
      <inkml:brushProperty name="height" value="0.05" units="cm"/>
    </inkml:brush>
  </inkml:definitions>
  <inkml:trace contextRef="#ctx0" brushRef="#br0">0 94 16780,'3'13'1680,"7"-12"-872,3-2-256,6-6 769,1-3-217,3-2-240,-2-3-88,2-1-232,-3 0-232,-4 3-560,-3 4-504,-6 7 640,0-1-112,-5 0-120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22.350"/>
    </inkml:context>
    <inkml:brush xml:id="br0">
      <inkml:brushProperty name="width" value="0.05" units="cm"/>
      <inkml:brushProperty name="height" value="0.05" units="cm"/>
    </inkml:brush>
  </inkml:definitions>
  <inkml:trace contextRef="#ctx0" brushRef="#br0">1 304 14515,'0'1'175,"0"-1"-1,0 1 1,0-1-1,0 0 1,-1 1-1,1-1 1,0 1 0,0-1-1,0 0 1,0 1-1,0-1 1,0 1-1,0-1 1,0 0 0,0 1-1,1-1 1,-1 0-1,0 1 1,0-1-1,0 1 1,0-1-1,0 0 1,1 1 0,-1-1-1,0 0 1,0 1-1,1-1 1,-1 0-1,1 1 1,11-4 2473,23-21-1247,-23 14-758,20-11-58,283-203 638,-285 196-2504,-29 23-1436,-1 9-5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23.338"/>
    </inkml:context>
    <inkml:brush xml:id="br0">
      <inkml:brushProperty name="width" value="0.05" units="cm"/>
      <inkml:brushProperty name="height" value="0.05" units="cm"/>
    </inkml:brush>
  </inkml:definitions>
  <inkml:trace contextRef="#ctx0" brushRef="#br0">1 72 14707,'1'-5'6846,"7"-1"-4040,15-5-2490,-15 8 549,3-3-549,51-22 449,-55 25-739,-1 1 0,1 0 0,-1 0 1,1 1-1,0 0 0,0 0 0,11 1 0,-16 0-27,-1 0 0,0 0 0,0 0 0,0 0 0,1 1 0,-1-1 0,0 1 0,0-1 0,0 1 0,1-1 0,-1 1 0,0-1 1,0 1-1,0 0 0,0 0 0,0-1 0,0 1 0,-1 0 0,1 0 0,0 0 0,0 0 0,-1 0 0,2 2 0,-1 0 2,0-1-1,0 1 1,-1 0-1,1 0 1,-1-1-1,0 1 1,1 0-1,-1 0 1,0 0-1,-1 3 1,-1 7 14,-1 0-1,0 0 1,-7 17-1,9-29-11,-26 66 155,28-67-155,-1 0-1,0 1 0,0-1 0,0 1 0,0-1 0,0 0 0,0 0 1,1 1-1,-1-1 0,0 0 0,0 1 0,0-1 0,1 0 0,-1 0 0,0 1 1,0-1-1,1 0 0,-1 0 0,0 1 0,1-1 0,-1 0 0,0 0 1,0 0-1,1 0 0,-1 1 0,0-1 0,1 0 0,-1 0 0,1 0 0,-1 0 1,0 0-1,1 0 0,-1 0 0,0 0 0,1 0 0,-1 0 0,0 0 1,1 0-1,-1 0 0,0-1 0,1 1 0,-1 0 0,25-3-7,-19 3-4,-2-1 2,0 1 0,-1 0 1,1 0-1,0 1 0,0-1 1,0 1-1,0 0 0,-1 0 1,1 0-1,0 0 0,-1 0 1,1 1-1,-1 0 0,1 0 1,4 4-1,-5-4 5,-1 0-1,0 1 1,0 0 0,0-1-1,0 1 1,-1 0 0,1 0-1,-1 0 1,0 0 0,0 0 0,0 0-1,0 0 1,0 1 0,0-1-1,-1 0 1,0 0 0,0 1-1,0 5 1,-1 0 43,0-1 0,0 1-1,-1-1 1,0 0 0,-1 0 0,0 0-1,0 0 1,-1 0 0,0-1 0,0 1-1,0-1 1,-1 0 0,0 0 0,-1-1-1,0 0 1,-6 7 0,0-3 110,-1 0 1,1-1-1,-2 0 1,1-1-1,-1 0 1,0-1-1,-26 9 1,36-15-205,1 0 0,-1 0 0,0 0 0,0-1 0,1 1 0,-7-1 0,9 0-36,1 0-1,-1 0 1,0 0-1,0 0 1,1 0-1,-1 0 1,0-1-1,0 1 1,1 0-1,-1 0 0,0-1 1,1 1-1,-1 0 1,0-1-1,1 1 1,-1-1-1,0 1 1,1-1-1,-1 1 1,1-1-1,-1 0 0,1 1 1,-1-1-1,1 0 1,0 1-1,-1-1 1,1 0-1,0 1 1,-1-1-1,1 0 1,0 0-1,0 1 0,0-1 1,0 0-1,0 0 1,0 1-1,0-2 1,1-4-151,0 0 0,0 0 0,1 0 0,-1 1 0,1-1 1,6-10-1,9-15-815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25.967"/>
    </inkml:context>
    <inkml:brush xml:id="br0">
      <inkml:brushProperty name="width" value="0.05" units="cm"/>
      <inkml:brushProperty name="height" value="0.05" units="cm"/>
    </inkml:brush>
  </inkml:definitions>
  <inkml:trace contextRef="#ctx0" brushRef="#br0">47 1 12955,'-18'33'2107,"15"-28"-1820,-1 1 1,1 0 0,0 0-1,1 0 1,-1 0 0,1 1-1,1-1 1,-3 10-1,1 39 996,2-1-1,3 0 1,2 0-1,18 90 0,71 207-12,-73-286-1199,-5-9-35,3-1-1,2-1 1,40 75-1,-60-129-34,30 45 22,-28-42-19,-1-1-1,1 0 1,0 0-1,0 0 1,0 0 0,1 0-1,-1 0 1,0 0 0,1-1-1,-1 1 1,1-1-1,-1 0 1,1 0 0,0 0-1,5 1 1,-7-2 3,0 0 1,1 0 0,-1 0-1,0 0 1,0 0 0,0-1-1,0 1 1,1 0-1,-1-1 1,0 1 0,0-1-1,0 1 1,0-1 0,0 0-1,0 1 1,0-1-1,0 0 1,0 0 0,-1 0-1,1 1 1,0-1 0,0 0-1,-1 0 1,1 0-1,-1 0 1,1-1 0,-1 1-1,1 0 1,0-1 0,1-6 60,0 1 0,0-1 1,0-12-1,3-6 235,-7 29-1394,-1-2 27,-1-10 847,1-6-238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40.688"/>
    </inkml:context>
    <inkml:brush xml:id="br0">
      <inkml:brushProperty name="width" value="0.05" units="cm"/>
      <inkml:brushProperty name="height" value="0.05" units="cm"/>
    </inkml:brush>
  </inkml:definitions>
  <inkml:trace contextRef="#ctx0" brushRef="#br0">35 1 13987,'-12'1'8815,"45"10"-6570,53 3-1819,-75-13-413,0-1 1,-1 1-1,1-2 1,-1 0-1,1 0 0,12-4 1,-131 19 175,79-9-125,-55 17 0,77-18-69,13-4-1,13-3-7,160-47-671,-208 55 715,-37 4 0,-16 2 182,66-5-1134,15-2 288,9-1 401,7-3-108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43.067"/>
    </inkml:context>
    <inkml:brush xml:id="br0">
      <inkml:brushProperty name="width" value="0.05" units="cm"/>
      <inkml:brushProperty name="height" value="0.05" units="cm"/>
    </inkml:brush>
  </inkml:definitions>
  <inkml:trace contextRef="#ctx0" brushRef="#br0">3 200 16644,'-3'-5'8183,"19"19"-5892,5 11-1747,-8-8-312,23 21 0,-33-34-208,1-1-1,0 0 0,-1 0 0,1 0 0,1-1 1,-1 1-1,0-1 0,1 0 0,-1 0 0,1 0 1,8 1-1,-9-3-4,0 0 1,0 0 0,-1-1 0,1 1-1,0-1 1,0 0 0,-1 0-1,1 0 1,0-1 0,-1 1-1,0-1 1,1 0 0,-1 0 0,0 0-1,0 0 1,0 0 0,0-1-1,0 0 1,0 1 0,-1-1-1,4-5 1,0 1-153,-1-1 0,0 0 1,0-1-1,0 1 0,-1-1 0,0 0 0,3-12 0,-1-9-2724,0-1 0,1-50 0,-6 21 1608,-5 165 7902,0 45-4574,10-97-2168,3 0 1,2-1-1,30 89 1,-41-141 86,0-1-31,-1 1 0,1 0 0,0 0 0,0 0 1,-1 0-1,1 0 0,0 0 0,0-1 0,-1 1 0,1 0 0,0 0 0,-1 0 0,1 0 1,0 0-1,0 0 0,-1 0 0,1 0 0,0 0 0,0 0 0,-1 0 0,1 1 0,0-1 0,-1 0 1,1 0-1,0 0 0,0 0 0,0 0 0,-1 0 0,1 1 0,0-1 0,0 0 0,-1 0 1,1 0-1,0 0 0,0 1 0,0-1 0,0 0 0,-1 0 0,1 1 0,0-1 0,0 0 1,0 0-1,0 1 0,0-1 0,0 0 0,0 0 0,0 1 0,0-1 0,0 0 0,0 1 1,0-1-1,0 0 0,0 0 0,0 1 0,0-1 0,0 0 0,0 0 0,0 1 0,0-1 1,0 0-1,0 1 0,-11-8-678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47.875"/>
    </inkml:context>
    <inkml:brush xml:id="br0">
      <inkml:brushProperty name="width" value="0.05" units="cm"/>
      <inkml:brushProperty name="height" value="0.05" units="cm"/>
    </inkml:brush>
  </inkml:definitions>
  <inkml:trace contextRef="#ctx0" brushRef="#br0">1 94 14259,'15'-29'4414,"-12"20"-3408,1 0 1,1 1-1,5-8 1,-9 14-872,1 0 0,-1 0 1,1 1-1,-1-1 0,1 1 1,-1-1-1,1 1 0,0 0 1,0-1-1,0 1 0,0 0 1,0 0-1,0 1 0,0-1 1,0 0-1,0 0 0,4 0 1,-5 1-119,0 0 0,-1 0 0,1 1 0,0-1 1,-1 0-1,1 0 0,-1 0 0,1 0 0,0 1 0,-1-1 1,1 0-1,-1 1 0,1-1 0,-1 0 0,1 1 1,-1-1-1,1 0 0,-1 1 0,1-1 0,-1 1 0,0-1 1,1 1-1,-1-1 0,1 1 0,-1 0 0,0-1 0,0 1 1,1-1-1,-1 1 0,0 0 0,0-1 0,0 2 0,3 22 84,-3-21-75,-1 23 40,-1 1-1,-1-1 1,-1 0 0,-9 31-1,-5 27 362,18-83-411,0 1 1,-1-1-1,1 0 0,0 0 1,0 0-1,0 0 0,-1 0 1,1 0-1,0 0 0,1 0 1,-1 0-1,0 0 0,0 0 1,0 0-1,1 0 0,-1 0 1,0 0-1,1 0 0,-1 0 1,1 0-1,-1 0 1,1 0-1,0 0 0,-1 0 1,1-1-1,0 1 0,1 1 1,-1-2-3,1 1 1,-1-1-1,1 0 1,-1 0 0,1 0-1,-1 0 1,1 0-1,-1-1 1,1 1 0,-1 0-1,0-1 1,1 1-1,-1-1 1,1 1 0,-1-1-1,0 0 1,1 1-1,-1-1 1,0 0 0,2-2-1,5-3-5,0 0 0,-1-1 0,1 0 1,-1-1-1,-1 1 0,0-1 0,0 0 0,0-1 0,-1 0 0,6-14 0,-4 7 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48.671"/>
    </inkml:context>
    <inkml:brush xml:id="br0">
      <inkml:brushProperty name="width" value="0.05" units="cm"/>
      <inkml:brushProperty name="height" value="0.05" units="cm"/>
    </inkml:brush>
  </inkml:definitions>
  <inkml:trace contextRef="#ctx0" brushRef="#br0">46 55 15051,'1'-26'3395,"-6"18"-1472,5 8-1816,-1 0-1,1 1 0,-1-1 0,0 0 1,1 0-1,-1 0 0,1 1 0,-1-1 1,1 0-1,-1 1 0,1-1 0,-1 0 1,1 1-1,-1-1 0,1 1 0,0-1 1,-1 0-1,1 1 0,-1-1 1,1 2-1,-4 4 79,0 0-1,1 0 1,0 1 0,0-1 0,0 1-1,1 0 1,0 0 0,1 0-1,-2 12 1,1 6-18,1 35-1,1-51-116,0-1 0,1 0-1,0 0 1,1 1-1,0-1 1,0 0 0,1-1-1,6 14 1,-8-19-33,0 1 0,1-1 0,-1 0 0,1 0 0,-1 0 0,1 0 0,0 0 0,0 0 0,0 0 0,0-1 0,0 1 0,0-1 1,0 1-1,1-1 0,-1 0 0,0 0 0,1 0 0,-1 0 0,1 0 0,-1-1 0,1 1 0,0-1 0,-1 0 0,1 1 0,-1-1 0,1 0 0,0-1 0,-1 1 0,1 0 0,0-1 0,2 0 0,1-1 19,1-1 0,0 0 0,-1 0-1,1 0 1,-1-1 0,0 0 0,-1 0-1,1 0 1,0-1 0,-1 0 0,0 0-1,0 0 1,-1-1 0,0 1 0,0-1-1,7-13 1,-8 13 5,1-1 1,-2 0-1,1 0 0,-1 0 1,0 0-1,0-1 0,-1 1 0,0 0 1,0-1-1,0 1 0,-1-1 1,-1 1-1,1-1 0,-1 1 1,-4-15-1,3 16-12,-1 0 1,-1-1 0,1 1-1,-1 0 1,0 1-1,0-1 1,-1 1-1,0-1 1,0 1 0,0 1-1,0-1 1,-1 1-1,-8-5 1,12 7-59,-1 0 0,1 1 0,-1-1 1,0 1-1,1 0 0,-1 0 0,0 0 0,0 0 0,0 1 0,0-1 1,0 1-1,1-1 0,-1 1 0,0 0 0,0 0 0,0 0 1,0 1-1,0-1 0,0 1 0,0 0 0,0-1 0,0 1 0,1 1 1,-1-1-1,0 0 0,1 1 0,-1-1 0,1 1 0,-1 0 0,1-1 1,0 1-1,0 0 0,-3 4 0,3-3-17,0-1 0,1 1 1,0-1-1,-1 1 0,1 0 0,0-1 1,0 1-1,1 0 0,-1 0 0,1 0 1,-1 0-1,1 0 0,0-1 0,0 1 0,0 0 1,0 0-1,1 0 0,-1 0 0,1 0 1,0 0-1,1 4 0,5 5-321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5.380"/>
    </inkml:context>
    <inkml:brush xml:id="br0">
      <inkml:brushProperty name="width" value="0.05" units="cm"/>
      <inkml:brushProperty name="height" value="0.05" units="cm"/>
    </inkml:brush>
  </inkml:definitions>
  <inkml:trace contextRef="#ctx0" brushRef="#br0">61 109 13283,'2'-10'622,"0"0"1,0 0-1,-1 0 0,0-15 1,2-19 2818,-13 68 242,0 0-3242,2-1-115,-2 2-181,2 0-1,1 1 1,0 0-1,2 0 1,-2 30-1,7-54-140,0 1 0,0-1-1,0 0 1,0 0 0,1 0-1,-1 0 1,1 0 0,-1 0-1,1 0 1,0 0 0,-1-1-1,1 1 1,0 0 0,2 2-1,-2-3 0,0 0-1,0-1 0,0 1 1,0 0-1,0-1 0,0 1 1,1-1-1,-1 1 0,0-1 1,0 0-1,0 0 0,0 1 1,1-1-1,-1 0 0,0 0 0,0 0 1,1 0-1,-1 0 0,0-1 1,0 1-1,0 0 0,1 0 1,-1-1-1,0 1 0,0-1 1,0 1-1,2-2 0,6-3 7,1 0 1,-1 0-1,0-1 0,-1-1 0,13-10 0,39-45 49,-41 41-37,4-6 6,-15 18-14,0 0 1,0 1-1,0 0 0,1 0 0,10-7 0,-18 15-12,-1 0 0,0-1 0,0 1 0,0 0 0,1 0 0,-1 0 0,0-1 0,0 1 0,0 0 0,1 0 0,-1 0 0,0 0 0,1 0 0,-1 0 0,0-1 0,0 1 0,1 0 0,-1 0 0,0 0 0,1 0 0,-1 0 0,0 0 0,0 0 0,1 0 0,-1 0 0,0 0 0,1 1 0,-1-1 0,0 0 0,0 0 0,1 0 0,-1 0 0,0 0 0,0 0 0,1 1 0,-1-1 0,0 0 0,0 0 0,0 0 0,1 0 0,-1 1 0,0-1 0,0 0 0,0 0 0,0 1 0,1-1 0,-1 0 0,0 0 0,0 1 0,0-1 0,0 0 0,0 1 0,0-1 0,0 0-1,0 0 1,0 1 0,0-1 0,0 0 0,0 1 0,0-1 0,0 0 0,0 0 0,0 1 0,-4 24 30,3-20-25,-15 58 38,9-37-27,1 1 0,-5 47 0,10-70-20,1-1 0,1 0-1,-1 0 1,0 1 0,1-1 0,-1 0-1,1 0 1,2 5 0,-3-7-5,0-1 0,0 1 0,1-1-1,-1 1 1,0-1 0,1 1 0,-1-1 0,0 0 0,1 1 0,-1-1 0,1 0 0,-1 1 0,0-1 0,1 0-1,-1 1 1,1-1 0,-1 0 0,1 0 0,-1 1 0,1-1 0,0 0 0,0 0-17,0 0 0,0 0-1,0-1 1,0 1 0,0 0 0,0 0 0,0-1 0,0 1 0,0-1-1,0 1 1,0-1 0,0 1 0,0-1 0,-1 0 0,1 1-1,1-2 1,4-6-259,1 0-1,-1 0 1,0 0 0,-1-1-1,0 0 1,-1 0-1,0-1 1,4-11-1,-5 12 194,10-21-510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49.478"/>
    </inkml:context>
    <inkml:brush xml:id="br0">
      <inkml:brushProperty name="width" value="0.05" units="cm"/>
      <inkml:brushProperty name="height" value="0.05" units="cm"/>
    </inkml:brush>
  </inkml:definitions>
  <inkml:trace contextRef="#ctx0" brushRef="#br0">9 127 11410,'-1'0'294,"1"0"-1,-1-1 0,1 1 0,-1 0 0,1 0 0,0-1 0,-1 1 0,1 0 0,-1-1 0,1 1 0,0 0 0,-1-1 1,1 1-1,0-1 0,0 1 0,-1 0 0,1-1 0,0 1 0,0-1 0,0 1 0,-1-1 0,1 1 0,0-1 1,0 1-1,0-1 0,2-18 3116,13-18-1603,-13 32-1204,0 0-443,1 1-1,-1-1 1,1 1 0,0 0 0,0-1-1,1 1 1,-1 1 0,1-1 0,0 1-1,6-5 1,-9 7-148,0 0 0,0 0 0,1 1-1,-1-1 1,0 1 0,0-1 0,1 1 0,-1 0-1,1-1 1,-1 1 0,0 0 0,1 0-1,-1 0 1,1 0 0,-1 0 0,0 0 0,3 1-1,-3 0-11,1-1-1,0 1 0,-1 0 1,1 0-1,-1 0 0,1 0 0,-1 1 1,0-1-1,1 0 0,-1 0 0,0 1 1,0-1-1,0 1 0,0-1 1,0 1-1,1 3 0,0 0 14,0 0 0,0 1-1,-1-1 1,1 1 0,-1-1-1,-1 1 1,1-1 0,-1 1 0,-1 7-1,-7 52 222,7-55-198,-14 58 219,9-44-114,0 2 0,-2 33 0,8-58-139,0-1 1,0 1-1,0 0 1,0 0-1,0-1 0,0 1 1,0 0-1,0-1 0,0 1 1,0 0-1,1 0 1,-1-1-1,0 1 0,0 0 1,1-1-1,-1 1 1,0 0-1,1-1 0,-1 1 1,1-1-1,0 2 1,-1-2-1,1 0 1,-1 0 0,1 0 0,-1 0-1,1 0 1,-1 0 0,1 0 0,0 0-1,-1 0 1,1 0 0,-1 0 0,1 0-1,-1 0 1,1 0 0,-1 0 0,1 0-1,-1-1 1,1 1 0,-1 0 0,1-1-1,0 1 1,3-3-27,-1 0 0,1 0-1,-1 0 1,1-1 0,3-4-1,23-40-1436,-23 36 948,0 0 0,0 1-1,13-16 1,-7 16-185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49.926"/>
    </inkml:context>
    <inkml:brush xml:id="br0">
      <inkml:brushProperty name="width" value="0.05" units="cm"/>
      <inkml:brushProperty name="height" value="0.05" units="cm"/>
    </inkml:brush>
  </inkml:definitions>
  <inkml:trace contextRef="#ctx0" brushRef="#br0">7 23 21036,'0'-1'181,"0"-1"-1,1 1 1,-1 0-1,0 0 0,0 0 1,0 0-1,1 0 1,-1 0-1,0 0 0,1 0 1,-1 0-1,1 0 1,0 0-1,-1 0 0,1 0 1,-1 1-1,1-1 1,0 0-1,0 0 0,0 1 1,1-2-1,-1 2-85,0 0 0,0 0 0,-1 0 0,1 0 0,0 0 0,0 0 0,0 0 0,-1 0 0,1 0 0,0 1 0,0-1 0,0 0 0,-1 1 0,1-1 0,0 0 1,-1 1-1,1-1 0,0 1 0,-1-1 0,1 1 0,0 0 0,2 2-38,0 0 1,-1 0-1,1 0 1,-1 1-1,0-1 1,0 0-1,0 1 1,-1 0 0,1-1-1,1 9 1,-2-1-51,0 0 0,-1 0 0,-1 0 0,0 0 0,-4 21 0,-21 57 34,6-19 102,18-64-130,0 0 8,1 0 0,0 0 1,-1 0-1,2 0 0,-1 0 0,1 0 0,0 0 0,0 0 0,0 0 1,3 10-1,-3-16-15,1 1-1,-1 0 1,0 0 0,1 0 0,-1-1 0,1 1 0,0 0 0,-1 0 0,1-1-1,0 1 1,-1-1 0,1 1 0,0 0 0,0-1 0,-1 1 0,1-1-1,0 0 1,0 1 0,0-1 0,0 0 0,-1 1 0,1-1 0,0 0 0,0 0-1,0 0 1,0 0 0,0 0 0,0 0 0,0 0 0,0 0 0,0 0-1,0 0 1,0-1 0,-1 1 0,1 0 0,1-1 0,3-1-11,1 0 0,-1 0 1,-1 0-1,9-6 0,-5 3-178,-1-1 1,0 0-1,0 0 1,0 0-1,5-8 0,-9 10 113,-1 1-1,1 0 0,-1-1 0,0 0 0,0 1 1,0-1-1,0 0 0,-1 0 0,0 0 0,1-1 0,-1 1 1,-1 0-1,1-5 0,-3-6-334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51.120"/>
    </inkml:context>
    <inkml:brush xml:id="br0">
      <inkml:brushProperty name="width" value="0.05" units="cm"/>
      <inkml:brushProperty name="height" value="0.05" units="cm"/>
    </inkml:brush>
  </inkml:definitions>
  <inkml:trace contextRef="#ctx0" brushRef="#br0">70 49 14115,'3'-30'2331,"-6"15"-1191,3 15-1088,0 0 1,0 0 0,0-1 0,0 1-1,0 0 1,-1 0 0,1-1 0,0 1-1,0 0 1,0 0 0,0 0 0,-1 0 0,1-1-1,0 1 1,0 0 0,-1 0 0,1 0-1,0 0 1,0 0 0,-1 0 0,1-1-1,0 1 1,0 0 0,-1 0 0,1 0-1,0 0 1,0 0 0,-1 0 0,1 0 0,0 0-1,0 0 1,-1 0 0,1 0 0,0 1-1,0-1 1,-1 0 0,1 0 0,0 0-1,-1 0 1,-1 3 93,-1-1-1,1 1 0,-1 0 1,1 0-1,0 0 1,0 0-1,0 0 0,1 0 1,-1 1-1,1-1 1,0 1-1,0-1 1,-1 4-1,0 0 45,-6 15 6,2 1 0,0 0 1,2 0-1,0 0 0,2 0 0,0 0 0,2 1 0,0-1 1,5 27-1,-4-46-161,-1-1-1,1 1 1,0-1 0,0 0 0,1 1-1,-1-1 1,1 0 0,-1 0 0,1 0 0,0 0-1,4 4 1,-5-6-23,0 0 0,-1-1-1,1 1 1,0-1 0,0 1-1,1-1 1,-1 1 0,0-1 0,0 1-1,0-1 1,0 0 0,0 0 0,0 1-1,0-1 1,1 0 0,-1 0-1,0 0 1,0-1 0,0 1 0,0 0-1,0 0 1,1 0 0,-1-1-1,0 1 1,0-1 0,0 1 0,0-1-1,0 1 1,0-1 0,0 0 0,0 1-1,0-1 1,-1 0 0,1 0-1,0 0 1,0 1 0,1-3 0,4-5 30,0 0 0,0 0 0,-1 0 1,0 0-1,0-1 0,-1 0 0,0 0 1,-1 0-1,3-11 0,17-91 302,-22 107-329,1-8 28,1-4 48,-1 0-1,0 1 0,-1-29 0,-1 44-84,0 0-1,-1 0 1,1 0-1,0 0 0,0 0 1,0 0-1,0 0 1,0 0-1,0 0 1,0 0-1,0 0 0,0 0 1,0 0-1,0 0 1,0 0-1,0 0 1,0 0-1,0 0 0,0 0 1,0 0-1,0 0 1,0 0-1,0 0 1,0 0-1,0 0 0,0 0 1,0 0-1,-1 0 1,1 0-1,0 0 1,0 0-1,0 0 0,0 0 1,0 0-1,0 0 1,-2 10 77,-1 14 8,1 50 246,3 1 0,4-1 1,16 92-1,-16-157-1840,-3-22 272,-1-22 51,-1 15 400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52.369"/>
    </inkml:context>
    <inkml:brush xml:id="br0">
      <inkml:brushProperty name="width" value="0.05" units="cm"/>
      <inkml:brushProperty name="height" value="0.05" units="cm"/>
    </inkml:brush>
  </inkml:definitions>
  <inkml:trace contextRef="#ctx0" brushRef="#br0">5 25 16452,'3'-16'2021,"-1"8"2147,0 20-1521,-2 22-1192,-6 57 0,3-64-1217,1 0 0,1 0 0,5 47 0,-3-71-208,-1 1 0,1 0 0,0-1 0,0 1 0,1-1-1,1 4 1,-3-6-23,1 0 0,-1 0 0,1-1 0,-1 1 0,0 0 0,1-1 0,0 1 0,-1-1 0,1 1 0,-1 0 0,1-1 0,0 1 0,-1-1 0,1 0 0,0 1 0,0-1 0,-1 1 0,1-1 0,0 0 0,0 0 0,-1 1 0,1-1 0,0 0 0,0 0 0,0 0 0,0 0 0,-1 0 0,1 0-1,0 0 1,0 0 0,0-1 0,0 1 0,-1 0 0,1 0 0,1-1 0,6-3 26,1-1 0,-1 0 0,0-1 0,-1 1 0,1-2 0,-1 1 0,6-8 0,45-54-725,-57 67 642,2-3-244,-1 1 1,0 0 0,1 0 0,-1-1 0,-1 0 0,1 1 0,0-1 0,1-6 0,-3 8 137,1 0 1,-1-1-1,0 1 1,0 0-1,0 0 1,-1 0-1,1 0 1,0 0-1,-1 0 0,1 0 1,-1 0-1,0 0 1,0 0-1,0 0 1,0 0-1,0 1 0,0-1 1,-2-2-1,-11-13-977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8:52.799"/>
    </inkml:context>
    <inkml:brush xml:id="br0">
      <inkml:brushProperty name="width" value="0.05" units="cm"/>
      <inkml:brushProperty name="height" value="0.05" units="cm"/>
    </inkml:brush>
  </inkml:definitions>
  <inkml:trace contextRef="#ctx0" brushRef="#br0">0 1 18780,'6'10'2136,"0"3"-1431,-3 5-257,1 2 1176,0 11-752,3 2-136,1 2-271,-3 4-129,1-3-176,0-2-96,-5-6-256,4-4-200,-4-7-489,-1-7-351,-7-4 928,-2-6-232,-2-4-184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00.942"/>
    </inkml:context>
    <inkml:brush xml:id="br0">
      <inkml:brushProperty name="width" value="0.05" units="cm"/>
      <inkml:brushProperty name="height" value="0.05" units="cm"/>
    </inkml:brush>
  </inkml:definitions>
  <inkml:trace contextRef="#ctx0" brushRef="#br0">0 5 13755,'3'-4'3234,"-4"9"-1399,-1 9-784,3 2-669,1 0 0,0 0 1,1-1-1,1 1 0,0 0 0,1-1 1,8 17-1,7 10-44,30 46 0,-9-30-184,-28-41-130,-1 0 1,14 25-1,-26-42-44,0 0-1,0 0 1,0 1 0,0-1 0,0 0 0,0 0 0,0 0-1,0 0 1,0 0 0,0 0 0,0 0 0,0 0 0,0 1-1,0-1 1,0 0 0,0 0 0,0 0 0,0 0-1,0 0 1,0 0 0,-1 0 0,1 0 0,0 0 0,0 0-1,0 0 1,0 0 0,0 0 0,0 1 0,0-1 0,0 0-1,0 0 1,-1 0 0,1 0 0,0 0 0,0 0 0,0 0-1,0 0 1,0 0 0,0 0 0,0 0 0,-1 0-1,1 0 1,0 0 0,0 0 0,0 0 0,0 0 0,0-1-1,0 1 1,0 0 0,0 0 0,-1 0 0,1 0 0,0 0-1,0 0 1,0 0 0,0 0 0,0 0 0,0 0 0,0 0-1,0 0 1,0-1 0,0 1 0,0 0 0,0 0-1,0 0 1,0 0 0,0 0 0,0 0 0,-9-5-661,-28-20-159,15 6 265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01.359"/>
    </inkml:context>
    <inkml:brush xml:id="br0">
      <inkml:brushProperty name="width" value="0.05" units="cm"/>
      <inkml:brushProperty name="height" value="0.05" units="cm"/>
    </inkml:brush>
  </inkml:definitions>
  <inkml:trace contextRef="#ctx0" brushRef="#br0">1 271 15747,'8'-5'1809,"7"-7"-841,0-6-344,10-2 1032,5-3-303,7-7-409,3-1-120,-1 3-344,-3 2-272,-2 4-1016,-7 2 792,-9 2-144,-13 1-104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03.817"/>
    </inkml:context>
    <inkml:brush xml:id="br0">
      <inkml:brushProperty name="width" value="0.05" units="cm"/>
      <inkml:brushProperty name="height" value="0.05" units="cm"/>
    </inkml:brush>
  </inkml:definitions>
  <inkml:trace contextRef="#ctx0" brushRef="#br0">0 1 14299,'11'15'1011,"1"-1"-1,0 0 1,0 0-1,2-1 1,17 13-1,-25-21-839,1-1 0,0 0 0,0 1 0,0-2-1,0 1 1,1-1 0,-1-1 0,1 1 0,0-1 0,0 0-1,0-1 1,0 0 0,0 0 0,10-1 0,-18 0-197,1 0 1,0 0-1,-1 0 0,1 0 1,-1 0-1,1 0 1,0 0-1,-1 0 0,1-1 1,-1 1-1,1 0 0,-1 0 1,1-1-1,0 1 1,-1 0-1,1 0 0,-1-1 1,1 1-1,-1-1 0,0 1 1,1 0-1,-1-1 0,1 1 1,-1-1-1,0 1 1,1-1-1,-1 1 0,1-2 1,-1 1-35,0 0 0,0 0 0,0 0 0,0 0 0,-1 0 0,1-1 0,0 1 1,0 0-1,-1 0 0,1 0 0,-1 0 0,1 0 0,-2-2 0,-2-7-279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04.235"/>
    </inkml:context>
    <inkml:brush xml:id="br0">
      <inkml:brushProperty name="width" value="0.05" units="cm"/>
      <inkml:brushProperty name="height" value="0.05" units="cm"/>
    </inkml:brush>
  </inkml:definitions>
  <inkml:trace contextRef="#ctx0" brushRef="#br0">1 1 15347,'0'20'1657,"0"6"-1137,0 5-176,0 4 848,3 6-504,0 5-64,1 1-200,3 2-31,2 1-161,-1-2-24,1-3-168,-1 0-248,0-4-537,-1-2 1098,-4-13-450,-2-6-71,-1-14-56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06.538"/>
    </inkml:context>
    <inkml:brush xml:id="br0">
      <inkml:brushProperty name="width" value="0.05" units="cm"/>
      <inkml:brushProperty name="height" value="0.05" units="cm"/>
    </inkml:brush>
  </inkml:definitions>
  <inkml:trace contextRef="#ctx0" brushRef="#br0">1 93 15163,'1'-6'847,"1"-1"0,-1 1 1,2-1-1,-1 1 0,1 0 0,0 0 0,5-8 0,-6 11-709,0 0 0,1 0 0,-1 1 0,0-1 0,1 1 0,0 0 0,0 0 0,-1 0 0,1 0 0,0 0 0,0 1 0,1-1 0,-1 1 0,0 0 0,0 0 0,5-1 1,-7 2-121,1 0 1,-1-1 0,0 2-1,0-1 1,0 0 0,0 0-1,0 0 1,0 0 0,0 1-1,0-1 1,0 0 0,0 1-1,0-1 1,0 1 0,0-1-1,0 1 1,0 0 0,0-1-1,0 1 1,0 0 0,-1-1 0,1 1-1,0 0 1,0 0 0,-1 0-1,1 0 1,-1 0 0,1 0-1,-1 0 1,1 0 0,-1 0-1,0 0 1,1 0 0,-1 0-1,0 0 1,0 0 0,0 0-1,0 0 1,0 2 0,1 6 4,-1 0 0,0 0 0,-1 14 1,1-20-12,-9 52 24,-2 17 31,11-65-51,0 0 0,0 1 0,0-1 0,1 0 0,0 0 0,1 0 0,4 13-1,-6-19-11,0 1-1,1 0 0,0 0 0,-1-1 0,1 1 1,0 0-1,0-1 0,0 1 0,0-1 1,0 1-1,0-1 0,1 1 0,-1-1 0,0 0 1,1 0-1,-1 0 0,1 1 0,-1-1 0,1-1 1,0 1-1,-1 0 0,1 0 0,0-1 0,0 1 1,-1-1-1,1 1 0,0-1 0,0 0 0,0 0 1,0 1-1,-1-2 0,1 1 0,0 0 1,0 0-1,0 0 0,0-1 0,-1 1 0,1-1 1,0 1-1,0-1 0,-1 0 0,1 0 0,2-1 1,0-1-117,0 0-1,1 0 1,-1 0 0,0-1 0,0 1 0,-1-1 0,1 0 0,-1 0 0,0 0 0,0-1 0,0 1 0,-1-1 0,1 1-1,2-9 1,-1-8-169,0 2-93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5.873"/>
    </inkml:context>
    <inkml:brush xml:id="br0">
      <inkml:brushProperty name="width" value="0.05" units="cm"/>
      <inkml:brushProperty name="height" value="0.05" units="cm"/>
    </inkml:brush>
  </inkml:definitions>
  <inkml:trace contextRef="#ctx0" brushRef="#br0">1 0 17876,'1'1'118,"-1"-1"1,1 1-1,-1 0 0,1 0 1,-1-1-1,1 1 0,-1 0 1,0 0-1,1 0 1,-1 0-1,0-1 0,0 1 1,1 0-1,-1 0 0,0 0 1,0 0-1,0 0 0,0 0 1,0 0-1,0-1 1,-1 1-1,1 0 0,0 2 1,-1 2 354,1 4-223,0 14 293,4 33 1,-3-50-514,0 0 1,0 0 0,1 0-1,0 0 1,0 0-1,0 0 1,1-1 0,0 1-1,0-1 1,6 8 0,-8-11-22,0-1 0,0 0 1,1 1-1,-1-1 0,1 0 1,-1 0-1,1 0 1,0 0-1,-1 0 0,1 0 1,0 0-1,0-1 1,-1 1-1,1-1 0,0 1 1,0-1-1,0 1 1,0-1-1,3 0 0,-1-1 15,0 1 0,0-1 0,0 0 0,0 0 0,0 0 0,0-1 0,0 1 0,6-5 0,2-2 83,0 0 1,-1-1 0,0 0-1,12-13 1,29-37 830,-51 58-930,-1 1 0,0 0 0,0 0 1,0 0-1,0 0 0,0-1 0,0 1 1,0 0-1,1 0 0,-1 0 0,0 0 1,0-1-1,0 1 0,0 0 0,1 0 1,-1 0-1,0 0 0,0 0 0,0 0 1,1 0-1,-1 0 0,0 0 0,0 0 1,0 0-1,1 0 0,-1 0 0,0 0 1,0 0-1,0 0 0,1 0 0,-1 0 0,0 0 1,0 0-1,0 0 0,1 0 0,-1 0 1,0 0-1,0 0 0,0 0 0,1 0 1,-1 0-1,0 1 0,0-1 0,0 0 1,0 0-1,1 0 0,-1 0 0,0 0 1,0 1-1,0-1 0,0 0 0,0 0 1,0 0-1,0 1 0,0-1 0,1 0 1,-1 0-1,0 0 0,0 1 0,0-1 1,0 0-1,0 0 0,0 0 0,0 1 1,0 14 159,-2 1-55,-4 40 86,6-51-193,0-1 0,0 0-1,1 0 1,-1 0 0,1 0 0,0 0 0,1 0 0,-1 0 0,1 0 0,-1 0 0,4 5 0,-3-7-5,-1-1 1,0 0-1,1 1 1,-1-1-1,0 0 1,1 0-1,-1 0 1,1 0-1,0 0 1,-1 0-1,1 0 1,0 0-1,0-1 1,-1 1-1,1-1 1,0 1-1,0-1 1,0 0-1,0 0 1,0 0-1,-1 0 1,1 0-1,0 0 1,0 0-1,0-1 1,0 1-1,0 0 1,-1-1-1,4-1 1,6-2 9,0-1 0,-1 0 0,17-11 1,-13 8 2,9-6 5,-12 6-3,0 2 0,0-1-1,1 2 1,22-9 0,-32 13-13,1 1-1,0-1 1,-1 1 0,1-1-1,0 1 1,-1 0 0,1 0-1,0 0 1,-1 0 0,1 1-1,0-1 1,-1 1 0,1 0-1,-1-1 1,1 1 0,-1 0-1,1 0 1,-1 1 0,1-1 0,-1 1-1,0-1 1,0 1 0,0-1-1,0 1 1,0 0 0,0 0-1,0 0 1,2 4 0,10 20 14,-11-20-13,0 0 0,1-1 1,-1 1-1,1-1 0,8 10 0,-11-14-4,1 0 0,-1 0 0,0 0 0,1 0 0,-1 0 0,0-1 0,1 1 0,-1 0 0,1-1 0,-1 1 0,1-1 0,-1 0 0,1 1 0,-1-1 0,1 0 0,-1 0 0,1 0 0,-1 0 0,1 0 0,-1-1 0,1 1 0,0 0 0,-1-1 0,0 1 0,1-1 0,-1 1 0,1-1 0,-1 0 0,0 0 0,2 0 0,7-6-218,0 0-1,-1-1 1,14-14-1,-15 14-670,1 0-1,0 0 1,17-11 0,-4 4-688,-15 3 597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10.096"/>
    </inkml:context>
    <inkml:brush xml:id="br0">
      <inkml:brushProperty name="width" value="0.05" units="cm"/>
      <inkml:brushProperty name="height" value="0.05" units="cm"/>
    </inkml:brush>
  </inkml:definitions>
  <inkml:trace contextRef="#ctx0" brushRef="#br0">71 16 12499,'0'-1'118,"0"0"1,0 1 0,0-1-1,0 0 1,0 1 0,0-1-1,0 1 1,0-1 0,0 0 0,0 1-1,0-1 1,-1 0 0,1 1-1,0-1 1,0 1 0,-1-1-1,1 1 1,0-1 0,-1 1-1,1-1 1,0 1 0,-1-1-1,1 1 1,-1-1 0,0 0-1,0 1-7,1 0 0,-1 0-1,0 0 1,1 0-1,-1 0 1,0 0-1,1 1 1,-1-1-1,0 0 1,1 0 0,-1 0-1,0 1 1,1-1-1,-1 0 1,1 1-1,-1-1 1,1 0-1,-2 2 1,-2 1 130,1 0 1,0 0-1,-1 1 1,1 0-1,-4 6 0,2-1-84,1 0 0,0 1 0,1 0 0,0 0 1,1 0-1,0 0 0,0 0 0,0 13 0,1-7 48,1 1 1,1 0-1,0 0 0,5 20 1,-4-28-105,1 0 0,0 1 0,6 10 0,-9-18-81,1-1 0,0 0 1,-1 1-1,1-1 1,0 0-1,0 0 0,0 0 1,0 0-1,0 0 0,0 0 1,0 0-1,0 0 0,3 1 1,-3-1-5,-1-1-1,1 0 1,0 0 0,0 0 0,-1 0 0,1 0 0,0-1 0,0 1-1,-1 0 1,1 0 0,0 0 0,-1-1 0,1 1 0,0 0 0,-1 0-1,1-1 1,0 1 0,-1-1 0,1 1 0,-1-1 0,1 1 0,-1-1-1,1 1 1,-1-1 0,1 1 0,-1-1 0,1 0 0,-1 1 0,0-1-1,1 0 1,3-7 112,0 0 0,-1 0-1,1 0 1,-1 0 0,-1 0 0,0 0-1,0-1 1,0-10 0,0 0 109,-1 0 1,-3-33-1,-4 19 62,-1 20-423,7 13 93,-1 0 0,1-1 1,0 1-1,-1 0 1,1 0-1,0 0 1,0 0-1,-1 0 0,1 0 1,0 0-1,-1 0 1,1 0-1,0 0 1,-1 0-1,1 0 0,0 0 1,0 0-1,-1 0 1,1 0-1,0 0 1,-1 0-1,1 1 0,0-1 1,0 0-1,-1 0 1,1 0-1,0 0 1,0 1-1,-1-1 0,1 0 1,0 0-1,0 1 1,0-1-1,-1 0 1,1 0-1,0 1 0,0-1 1,0 0-1,-1 1 1,1-1 12,0 0 0,0 1 0,0-1 0,-1 0 0,1 0 0,0 1 0,0-1 0,0 0 0,0 1 0,0-1 0,-1 0 0,1 1 0,0-1 0,0 0 0,0 1 0,0-1 0,0 0 0,0 1 0,0-1 0,0 0 0,0 1 0,0-1 0,0 0 0,0 0 0,1 1 0,-1-1 0,0 0 0,0 1 0,0-1 0,1 1 0,4 3-339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11.083"/>
    </inkml:context>
    <inkml:brush xml:id="br0">
      <inkml:brushProperty name="width" value="0.05" units="cm"/>
      <inkml:brushProperty name="height" value="0.05" units="cm"/>
    </inkml:brush>
  </inkml:definitions>
  <inkml:trace contextRef="#ctx0" brushRef="#br0">0 44 13539,'0'-1'427,"0"-1"-1,1 0 1,-1 1 0,0-1 0,1 1-1,-1-1 1,1 0 0,0 1-1,-1-1 1,1 1 0,0-1 0,0 1-1,0 0 1,0-1 0,1 0 0,0 0-104,0 0 0,0 1 0,0-1 1,0 0-1,0 1 0,0 0 1,0 0-1,1 0 0,4-2 1,-6 2-293,0 1 0,0 0 0,1-1 0,-1 1 1,0 0-1,1-1 0,-1 1 0,1 0 0,-1 0 1,0 0-1,1 0 0,-1 1 0,0-1 0,1 0 1,-1 1-1,0-1 0,1 0 0,-1 1 0,0 0 0,0-1 1,1 1-1,-1 0 0,0-1 0,0 1 0,0 0 1,0 0-1,0 0 0,0 0 0,0 0 0,0 0 1,-1 0-1,1 0 0,0 1 0,-1-1 0,1 0 1,0 0-1,-1 1 0,0-1 0,1 0 0,-1 3 1,1 5-13,0 0 0,-1 0 0,0 0 0,-1 0 0,0 0 0,0 0 0,-1 0 0,-4 13 0,3-13 4,0 1 0,1 0 1,0 0-1,1 0 1,0 0-1,1 18 0,0-27-15,0-1-1,0 1 1,0 0 0,0 0-1,0-1 1,1 1-1,-1 0 1,0 0-1,0 0 1,0-1-1,1 1 1,-1 0-1,0-1 1,1 1 0,-1 0-1,1-1 1,-1 1-1,1 0 1,-1-1-1,1 1 1,-1-1-1,1 1 1,-1-1-1,1 1 1,0-1-1,-1 1 1,1-1 0,0 0-1,-1 1 1,1-1-1,1 1 1,0-2-47,0 1 0,-1 0 0,1-1 0,0 1 1,-1-1-1,1 1 0,0-1 0,-1 0 0,1 0 1,-1 1-1,1-1 0,-1 0 0,2-2 0,4-3-323,-1 0 0,0 0 0,0 0 0,9-14 0,-7 4 5,-1 3-118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12.342"/>
    </inkml:context>
    <inkml:brush xml:id="br0">
      <inkml:brushProperty name="width" value="0.05" units="cm"/>
      <inkml:brushProperty name="height" value="0.05" units="cm"/>
    </inkml:brush>
  </inkml:definitions>
  <inkml:trace contextRef="#ctx0" brushRef="#br0">13 94 13939,'0'0'165,"-1"0"1,1 0-1,-1 0 0,1 0 1,-1 0-1,1 0 1,-1 0-1,0 0 0,1 0 1,-1 0-1,1 0 0,-1-1 1,1 1-1,0 0 1,-1 0-1,1-1 0,-1 1 1,1 0-1,-1-1 0,1 1 1,0 0-1,-1-1 1,1 1-1,0-1 0,-1 1 1,1-1-1,0 1 1,0 0-1,-1-2 0,2-16 2695,15-15-391,-13 30-2386,-1 0 0,1 1 0,-1-1 0,1 1 0,0-1 1,0 1-1,0 0 0,0 0 0,1 0 0,-1 0 0,0 1 0,1-1 0,0 1 0,-1 0 0,1 0 0,-1 0 0,8 0 0,-6 1-76,1-1 0,-1 1 0,1 1 0,0-1 0,-1 1 0,1 0 0,-1 0 0,1 1 0,-1-1 0,0 1 0,9 5 0,-13-7-3,-1 1 0,1 0 0,0 0 0,-1 0 0,1 0 0,-1 0 0,1-1 0,-1 1 0,1 0 0,-1 0 0,1 0 0,-1 0 0,0 1 0,0-1 0,0 0-1,1 0 1,-1 0 0,0 0 0,0 0 0,0 0 0,-1 0 0,1 1 0,-5 27 67,5-27-63,-7 24 61,-15 83 191,22-108-257,0-1 0,0 1 1,0-1-1,0 1 0,0-1 1,0 1-1,0-1 0,0 1 0,0-1 1,0 1-1,0-1 0,0 1 0,0-1 1,0 1-1,0-1 0,1 1 1,-1-1-1,0 1 0,0-1 0,1 1 1,-1-1-1,0 1 0,0-1 0,1 0 1,-1 1-1,1-1 0,-1 1 1,0-1-1,1 0 0,0 1 3,0-1 1,0 0-1,0 0 1,1 0-1,-1 0 0,0 0 1,0 0-1,0 0 0,0 0 1,0 0-1,0 0 0,0 0 1,2-1-1,36-19 114,-33 17-107,-1 0-300,0 1 0,-1-1 0,1 0 1,-1 0-1,0-1 0,0 1 0,0-1 0,-1 0 0,5-5 0,-8 8-179,-1 0-197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12.933"/>
    </inkml:context>
    <inkml:brush xml:id="br0">
      <inkml:brushProperty name="width" value="0.05" units="cm"/>
      <inkml:brushProperty name="height" value="0.05" units="cm"/>
    </inkml:brush>
  </inkml:definitions>
  <inkml:trace contextRef="#ctx0" brushRef="#br0">101 61 15459,'0'-1'91,"0"1"-1,0-1 1,0 0 0,0 0-1,0 0 1,0 1-1,0-1 1,0 0-1,-1 0 1,1 1-1,0-1 1,-1 0 0,1 0-1,-1 1 1,1-1-1,0 0 1,-1 1-1,1-1 1,-1 1-1,0-1 1,1 1 0,-1-1-1,0 1 1,1-1-1,-1 1 1,0-1-1,1 1 1,-1 0-1,0-1 1,0 1 0,1 0-1,-1 0 1,0 0-1,0 0 1,1-1-1,-1 1 1,0 0-1,0 0 1,0 1 0,1-1-1,-1 0 1,0 0-1,0 0 1,0 0-1,0 1 1,-2 0 80,0 0 1,1 0-1,-1 1 1,1-1-1,-1 1 0,1 0 1,0-1-1,0 1 1,0 0-1,0 0 1,-4 5-1,0 2-72,1 1-1,-1 0 1,2 1 0,-1-1-1,2 1 1,-1-1 0,1 1-1,1 0 1,0 0 0,0 1 0,1-1-1,1 0 1,1 15 0,-1-25-89,0 0 0,0 1 0,0-1 0,0 0 1,1 1-1,-1-1 0,0 0 0,1 0 0,-1 1 1,1-1-1,-1 0 0,1 0 0,0 0 1,-1 0-1,3 2 0,-3-2 3,1-1-1,-1 0 1,1 0-1,-1 0 1,1 1-1,-1-1 1,1 0-1,-1 0 1,1 0-1,-1 0 1,1 0-1,0 0 1,-1 0 0,1 0-1,-1 0 1,1 0-1,-1 0 1,1 0-1,-1 0 1,1-1-1,-1 1 1,1 0-1,-1 0 1,1-1-1,0 1 1,2-3 35,0 1 0,0 0 0,-1-1 1,1 0-1,-1 1 0,1-1 0,-1 0 0,0 0 0,3-7 0,7-20 183,-2-1 0,-1 0 0,-1-1-1,6-62 1,-22 172-59,2 0-1,4 0 1,13 121 0,-10-189-152,-1-4-29,1 1 1,0-1-1,0 1 0,0-1 1,1 0-1,0 1 0,0-1 1,1 0-1,6 11 0,-9-17-12,0 1-1,0-1 0,1 0 1,-1 0-1,0 1 0,0-1 1,1 0-1,-1 0 0,0 0 1,0 1-1,1-1 0,-1 0 1,0 0-1,1 0 0,-1 0 1,0 0-1,1 1 0,-1-1 1,0 0-1,1 0 0,-1 0 1,0 0-1,1 0 0,-1 0 0,0 0 1,1 0-1,-1 0 0,0 0 1,1 0-1,-1-1 0,0 1 1,1 0-1,-1 0 0,0 0 1,1 0-1,-1 0 0,0-1 1,0 1-1,1 0 0,-1 0 1,0-1-1,0 1 0,1 0 1,-1 0-1,0-1 0,0 1 1,0 0-1,1 0 0,-1-1 1,0 1-1,0 0 0,0-1 1,0 1-1,0 0 0,0-1 1,0 1-1,0-1 0,6-18-350,-3-6 66,0-4-98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13.866"/>
    </inkml:context>
    <inkml:brush xml:id="br0">
      <inkml:brushProperty name="width" value="0.05" units="cm"/>
      <inkml:brushProperty name="height" value="0.05" units="cm"/>
    </inkml:brush>
  </inkml:definitions>
  <inkml:trace contextRef="#ctx0" brushRef="#br0">1 182 16892,'0'-7'507,"0"0"1,0 0 0,0 1 0,1-1 0,0 0 0,1 1 0,-1-1 0,1 1-1,1-1 1,-1 1 0,1 0 0,6-11 0,-3 8-268,0 1 0,0-1 0,1 1 0,0 0 0,1 1 0,0-1-1,12-8 1,-18 15-203,0-1 0,0 1 0,1-1 0,-1 1 0,0 0 0,0 0 0,1 0 0,-1 1 0,1-1 0,-1 0 0,1 1 0,-1 0 0,1-1 0,3 1 0,-5 0-20,0 1 0,0-1-1,0 1 1,0-1 0,1 1 0,-1-1-1,0 1 1,0 0 0,0 0-1,0-1 1,0 1 0,0 0 0,-1 0-1,1 0 1,0 0 0,0 0-1,0 0 1,-1 0 0,1 0-1,-1 0 1,1 0 0,-1 1 0,1-1-1,-1 0 1,0 0 0,1 1-1,-1-1 1,0 0 0,0 0 0,0 1-1,0 0 1,0 10 38,-1 1 0,0-1-1,0 0 1,-1 1 0,-1-1 0,0 0 0,-1 0 0,-6 14-1,-6 23 62,17-52-115,1 1 0,0 0 0,0 0 0,0 0 0,0 0 0,0 0 0,0 0-1,0 1 1,1-1 0,-1 0 0,0 1 0,1 0 0,2-1 0,-3 1-2,0 0 0,-1 0 1,1 1-1,0-1 0,0 1 1,0-1-1,-1 1 0,1 0 1,0-1-1,0 1 0,0 0 1,0 0-1,0 1 1,0-1-1,-1 0 0,1 1 1,0-1-1,0 1 0,0-1 1,-1 1-1,1 0 0,0 0 1,-1 0-1,1 0 0,0 0 1,-1 0-1,0 0 0,2 2 1,2 3-3,-1 0 1,0 0 0,0 1-1,-1 0 1,0-1-1,0 1 1,0 0-1,-1 1 1,0-1 0,2 15-1,-3-15 21,-1-1-1,1 1 0,-1-1 1,0 0-1,-1 1 1,1-1-1,-1 1 1,-1-1-1,1 1 0,-1-1 1,0 0-1,0 0 1,-4 6-1,3-8-41,0 0 1,0-1-1,0 0 0,-1 1 1,0-1-1,1 0 0,-1-1 1,0 1-1,0-1 0,0 0 0,0 0 1,-1 0-1,1 0 0,-1-1 1,1 0-1,-1 1 0,1-2 0,-1 1 1,0-1-1,1 1 0,-1-1 1,0 0-1,1-1 0,-1 1 1,0-1-1,1 0 0,-1 0 0,1-1 1,-1 1-1,-4-4 0,4 1-298,2-6-130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14.594"/>
    </inkml:context>
    <inkml:brush xml:id="br0">
      <inkml:brushProperty name="width" value="0.05" units="cm"/>
      <inkml:brushProperty name="height" value="0.05" units="cm"/>
    </inkml:brush>
  </inkml:definitions>
  <inkml:trace contextRef="#ctx0" brushRef="#br0">0 6 17652,'0'-1'67,"0"1"1,0 0-1,0 0 0,0 0 1,0-1-1,0 1 1,0 0-1,0 0 0,0 0 1,1-1-1,-1 1 1,0 0-1,0 0 0,0 0 1,0-1-1,0 1 1,0 0-1,1 0 0,-1 0 1,0 0-1,0 0 1,0-1-1,0 1 0,1 0 1,-1 0-1,0 0 1,0 0-1,0 0 0,1 0 1,-1 0-1,0 0 1,0 0-1,1 0 0,-1 0 1,0 0-1,0 0 1,0 0-1,1 0 0,-1 0 1,0 0-1,0 0 1,0 0-1,1 0 0,-1 0 1,10 11 1580,12 27-606,-16-26-784,-1-4-183,57 96 852,-55-94-890,1-1 1,-1 1 0,2-1 0,-1 0 0,1-1 0,1 0-1,16 11 1,-15-11-1870,-21-8-663,-5-2 2235,-8 2-598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14.981"/>
    </inkml:context>
    <inkml:brush xml:id="br0">
      <inkml:brushProperty name="width" value="0.05" units="cm"/>
      <inkml:brushProperty name="height" value="0.05" units="cm"/>
    </inkml:brush>
  </inkml:definitions>
  <inkml:trace contextRef="#ctx0" brushRef="#br0">0 160 17940,'10'-7'2152,"-1"-2"-1440,5-2-303,2-1 1279,6-5-816,3 0-232,4-1-728,-2 1-488,-2 3 496,2-2-96,-10-5-120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15.435"/>
    </inkml:context>
    <inkml:brush xml:id="br0">
      <inkml:brushProperty name="width" value="0.05" units="cm"/>
      <inkml:brushProperty name="height" value="0.05" units="cm"/>
    </inkml:brush>
  </inkml:definitions>
  <inkml:trace contextRef="#ctx0" brushRef="#br0">1 173 15755,'1'9'1441,"7"4"-841,0 0-224,7 1 656,-1 3-216,4 1-200,1-1-87,-3-1-193,0-2-80,-3-8-88,-2-4-80,0-6-312,0-10-232,-3-9-449,-4-6 249,1-9 408,-4-4-160,2 0-248</inkml:trace>
  <inkml:trace contextRef="#ctx0" brushRef="#br0" timeOffset="1">183 0 15499,'4'149'5814,"1"-83"-4164,18 88-1,2-49-921,6 31-1751,-29-95-116,-3-34 678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21.943"/>
    </inkml:context>
    <inkml:brush xml:id="br0">
      <inkml:brushProperty name="width" value="0.05" units="cm"/>
      <inkml:brushProperty name="height" value="0.05" units="cm"/>
    </inkml:brush>
  </inkml:definitions>
  <inkml:trace contextRef="#ctx0" brushRef="#br0">0 86 17188,'3'-9'893,"0"1"0,1-1 0,0 1 1,0 0-1,9-12 0,-11 18-812,0 0 0,0 0-1,0 0 1,0 0 0,0 1-1,1-1 1,-1 1 0,0-1-1,1 1 1,-1 0 0,1 0-1,0 0 1,-1 0 0,1 0-1,0 1 1,0-1 0,-1 1-1,1 0 1,0 0 0,0 0-1,0 0 1,4 1 0,-6-1-76,0 0 0,0 0 0,0 0-1,0 1 1,0-1 0,0 0 0,0 1 0,0-1 0,0 1 0,0-1 0,0 1 0,0 0 0,0-1 0,0 1 0,0 0 0,0-1 0,-1 1 0,1 0 0,0 0 0,0 0 0,-1 0 0,1 0 0,-1 0 0,1 0 0,-1 0 0,1 0 0,-1 0 0,0 0 0,0 0 0,1 0 0,-1 0 0,0 1 0,0-1 0,0 0 0,0 0 0,0 0 0,0 0 0,0 0 0,-1 0 0,1 0 0,-1 2 0,-1 7 17,-1-1 1,0 0-1,-9 17 0,6-15 30,3-4-28,-4 8 59,1 1 1,1 0-1,-5 19 1,9-32-70,0 0 0,1 0 0,-1 0 0,1 0-1,0 0 1,-1 0 0,2 0 0,-1 0 0,0 0 0,0 0 0,1 0 0,0 0 0,0 0 0,0 0 0,0 0 0,0 0-1,0 0 1,1-1 0,-1 1 0,1 0 0,0-1 0,0 1 0,0-1 0,4 4 0,-4-5-62,1 1-1,-1-1 1,1 0 0,0 0 0,-1 0-1,1-1 1,0 1 0,0-1 0,0 1-1,-1-1 1,1 0 0,0 0 0,0 0-1,0-1 1,-1 1 0,1 0 0,0-1-1,0 0 1,-1 0 0,1 0 0,0 0-1,4-3 1,-4 3-121,0-1-1,0 1 1,-1-1-1,1 0 0,0 0 1,-1 0-1,1-1 1,-1 1-1,0 0 1,0-1-1,0 0 0,0 1 1,0-1-1,-1 0 1,1 0-1,-1 0 1,1 0-1,-1 0 0,1-4 1,-2-10-697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22.379"/>
    </inkml:context>
    <inkml:brush xml:id="br0">
      <inkml:brushProperty name="width" value="0.05" units="cm"/>
      <inkml:brushProperty name="height" value="0.05" units="cm"/>
    </inkml:brush>
  </inkml:definitions>
  <inkml:trace contextRef="#ctx0" brushRef="#br0">31 7 13963,'-1'6'578,"0"0"0,0 0 1,-1 0-1,1 1 0,-4 5 0,-3 16 451,3-6-223,2 1 1,-1 41-1,4-59-692,0 0 0,1 1 1,-1-1-1,1 0 0,0 0 1,0 0-1,0 0 0,1 0 1,0 0-1,0-1 0,0 1 0,0 0 1,1-1-1,0 0 0,0 1 1,0-1-1,0 0 0,8 6 1,-10-9-81,1 0 1,-1 0 0,1 0 0,-1 0 0,1-1 0,0 1-1,-1 0 1,1-1 0,0 1 0,0-1 0,-1 1 0,1-1-1,0 0 1,0 0 0,-1 0 0,1 0 0,0 0 0,0 0-1,3-1 1,-2 0 12,0-1-1,0 1 1,0-1 0,-1 1-1,1-1 1,0 0-1,-1 0 1,1 0-1,-1 0 1,4-3 0,-1-2 52,1 0 1,-1 0-1,-1-1 1,1 1 0,-1-1-1,0 0 1,3-12-1,-5 12-32,0 0 0,-1-1 0,0 1 0,-1 0 0,1-1 0,-2 1 0,1 0 0,-1 0 0,-1-1 0,1 1 0,-1 0 0,-4-10 0,4 13-128,0 0 0,0 1 0,0-1-1,0 1 1,-1-1 0,0 1 0,0 0 0,0 0 0,0 0-1,-1 1 1,1-1 0,-1 1 0,0 0 0,0 0 0,0 0 0,0 0-1,-1 1 1,1-1 0,-1 1 0,0 0 0,-6-1 0,10 3 24,1-1 0,0 1 0,-1 0-1,1 0 1,-1 0 0,1 0 0,-1 0 0,1 0 0,0 0 0,-1 0 0,1 0 0,-1 0 0,1 0 0,-1 0 0,1 0 0,0 0 0,-1 0 0,1 1 0,-1-1 0,1 0 0,0 0 0,-1 0 0,1 1 0,-1-1 0,1 0 0,0 0 0,-1 1 0,1-1 0,0 0 0,0 1 0,-1-1 0,1 1 0,0-1 0,0 0 0,-1 1 0,1-1 0,0 0 0,0 1-1,0-1 1,0 1 0,0-1 0,0 1 0,0-1 0,0 0 0,0 1 0,0-1 0,0 1 0,0-1 0,0 1 0,0 0 0,4 6-596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6.300"/>
    </inkml:context>
    <inkml:brush xml:id="br0">
      <inkml:brushProperty name="width" value="0.05" units="cm"/>
      <inkml:brushProperty name="height" value="0.05" units="cm"/>
    </inkml:brush>
  </inkml:definitions>
  <inkml:trace contextRef="#ctx0" brushRef="#br0">21 23 15651,'7'-16'1415,"-5"10"-634,-5 10 772,-2 6-1367,1 0-1,0 1 1,1-1-1,0 1 1,1-1-1,0 1 1,0 0-1,1 0 0,1 0 1,0 0-1,2 17 1,-2-25-173,1 0 0,0 0 0,-1 0 0,1 0 0,0-1-1,0 1 1,1 0 0,-1 0 0,1-1 0,-1 1 0,1-1 0,0 1 0,0-1 0,0 0 0,0 0 0,0 0-1,0 0 1,1 0 0,-1 0 0,1-1 0,-1 1 0,1-1 0,0 0 0,4 2 0,7 1-5,0 0 0,0-1 0,1-1 0,15 1 0,-15-2-2,-1 1-1,20 5 1,-31-6 14,0 0 0,0 0 0,0 1 0,1-1 0,-1 1 0,-1 0 0,1 0 0,0 0 0,0 0 0,-1 0 0,1 1 0,-1-1 0,0 1 0,1 0 0,-1 0 0,-1-1 0,1 1 0,0 0 0,-1 1 0,1-1 0,-1 0 0,0 0 0,0 1 0,0-1 0,-1 0 0,1 1 0,-1-1 0,0 1 0,0-1 0,0 1 0,0-1 0,0 0 0,-2 5 0,1-3 56,0 0 0,0 0 0,-1-1 0,1 1 0,-1 0 0,0-1 0,-1 1 0,1-1 0,-1 0 0,0 0 0,0 0 0,0 0 0,0 0 0,-1-1 0,0 0 0,1 1 0,-1-1 0,-1-1 0,1 1 0,0 0 1,0-1-1,-9 3 0,10-4-81,-1-1 0,1 1 0,-1-1 0,1 0 1,-1 0-1,1 0 0,-1-1 0,1 1 0,-1-1 1,1 0-1,0 0 0,-1 0 0,1 0 0,0 0 1,0-1-1,-1 1 0,1-1 0,0 0 0,1 0 1,-1 0-1,0-1 0,1 1 0,-5-6 0,4 6-173,1-1-1,-1 0 1,1-1-1,0 1 1,0 0-1,0-1 1,0 1-1,1-1 1,0 0-1,-1 1 1,1-1-1,0 0 1,1 0-1,-1 0 1,1 0-1,0 0 1,-1 0-1,2 0 1,-1 1-1,0-1 1,2-5-1,4-2-566,5 7-42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23.545"/>
    </inkml:context>
    <inkml:brush xml:id="br0">
      <inkml:brushProperty name="width" value="0.05" units="cm"/>
      <inkml:brushProperty name="height" value="0.05" units="cm"/>
    </inkml:brush>
  </inkml:definitions>
  <inkml:trace contextRef="#ctx0" brushRef="#br0">3 65 15019,'0'-3'384,"-1"1"-1,1-1 0,-1 0 1,1 1-1,0-1 1,0 0-1,0 1 0,0-1 1,1 1-1,-1-1 0,1 0 1,0 1-1,-1-1 1,1 1-1,0-1 0,0 1 1,1 0-1,-1-1 1,1 1-1,-1 0 0,1 0 1,-1 0-1,1 0 1,4-3-1,-6 5-357,1 0-1,-1 0 1,1 0 0,-1 0-1,1 0 1,-1 0 0,1 0-1,-1 0 1,1 0 0,0 0-1,-1 1 1,1-1 0,-1 0-1,1 0 1,-1 0 0,1 1-1,-1-1 1,0 0 0,1 1-1,-1-1 1,1 0 0,-1 1-1,0-1 1,1 1 0,-1-1-1,0 1 1,1-1 0,-1 1-1,0-1 1,1 1 0,-1-1-1,0 1 1,0-1 0,0 1-1,0-1 1,0 1 0,6 23 171,-3 5-113,-2 54 0,-1-2-33,0-80-48,0 1 0,0 0 0,0 0 0,0-1-1,1 1 1,-1 0 0,1 0 0,-1-1 0,1 1 0,-1 0 0,1-1 0,0 1 0,0-1 0,0 1 0,0-1 0,0 1 0,0-1 0,0 0 0,0 1 0,1-1 0,-1 0 0,0 0 0,1 0 0,2 1 0,-3-1-21,1-1-1,0 0 1,-1 0-1,1 0 0,-1 0 1,1 0-1,-1-1 1,1 1-1,-1 0 0,1-1 1,-1 1-1,1-1 1,-1 1-1,1-1 1,-1 0-1,0 0 0,1 0 1,-1 1-1,0-1 1,0 0-1,1-1 1,-1 1-1,0 0 0,0 0 1,0 0-1,-1-1 1,1 1-1,1-2 0,2-3-214,-1-1-1,0 1 1,0-1-1,0 0 1,-1 0-1,0 0 1,0 0-1,-1 0 1,0-1 0,0 1-1,0-9 1,-1-15-410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23.962"/>
    </inkml:context>
    <inkml:brush xml:id="br0">
      <inkml:brushProperty name="width" value="0.05" units="cm"/>
      <inkml:brushProperty name="height" value="0.05" units="cm"/>
    </inkml:brush>
  </inkml:definitions>
  <inkml:trace contextRef="#ctx0" brushRef="#br0">1 45 17108,'2'-3'435,"0"-1"1,1 1 0,-1 0-1,1 0 1,0 0-1,0 0 1,0 0 0,0 1-1,4-3 1,-4 3-279,-1 1 0,0 0 0,0-1 1,0 1-1,1 0 0,-1 0 0,1 1 0,-1-1 0,0 0 1,1 1-1,-1-1 0,1 1 0,0 0 0,-1 0 0,5 0 0,-6 1-140,0-1 0,0 1 0,0-1 0,-1 1 0,1 0-1,0-1 1,0 1 0,-1 0 0,1 0 0,0-1 0,-1 1-1,1 0 1,-1 0 0,1 0 0,-1 0 0,1 0-1,-1 0 1,0 0 0,1 0 0,-1 0 0,0 0 0,0 0-1,0 0 1,1 0 0,-1 0 0,-1 0 0,1 0 0,0 2-1,-4 31 61,4-33-67,-9 35 160,3-10 107,-3 28 1,8-48-206,1 1 0,-1 0 0,1 0 1,1 0-1,-1 0 0,1 0 0,1-1 0,-1 1 0,4 7 0,-5-13-62,0 0 1,0 0-1,1 0 1,-1 0-1,1 0 0,-1 0 1,1 0-1,-1 0 1,1 0-1,0 0 0,-1 0 1,1-1-1,0 1 1,0 0-1,-1-1 0,1 1 1,0 0-1,0-1 1,0 1-1,0-1 0,0 1 1,0-1-1,0 0 1,0 1-1,0-1 1,0 0-1,1 1 0,0-2-59,0 1 0,0-1-1,0 1 1,-1-1 0,1 0-1,0 1 1,0-1 0,-1 0-1,1 0 1,-1 0-1,1 0 1,-1-1 0,1 1-1,0-2 1,4-2-181,-1-1 1,-1 1-1,1-1 0,-1-1 1,0 1-1,5-13 0,-2-9-142,-2 2-129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24.539"/>
    </inkml:context>
    <inkml:brush xml:id="br0">
      <inkml:brushProperty name="width" value="0.05" units="cm"/>
      <inkml:brushProperty name="height" value="0.05" units="cm"/>
    </inkml:brush>
  </inkml:definitions>
  <inkml:trace contextRef="#ctx0" brushRef="#br0">41 63 14683,'0'0'93,"-1"-1"1,1 1-1,-1 0 0,1-1 1,-1 1-1,0-1 1,1 1-1,-1 0 0,0 0 1,1-1-1,-1 1 0,0 0 1,1 0-1,-1 0 0,0 0 1,1-1-1,-1 1 0,0 0 1,0 0-1,1 1 0,-1-1 1,0 0-1,1 0 0,-1 0 1,0 0-1,1 1 0,-1-1 1,0 0-1,1 1 0,-1-1 1,1 0-1,-1 1 0,0-1 1,1 1-1,-1-1 0,1 1 1,-1-1-1,1 1 0,-1-1 1,1 1-1,-1 0 0,-1 1 112,1 1 0,-1-1 0,1 1 0,-1-1 0,1 1-1,0-1 1,0 1 0,-2 5 0,3-6-160,0-1 0,-1 1 0,1 0 0,0 0-1,0 0 1,0 0 0,0-1 0,1 1 0,-1 0 0,0 0 0,1 0-1,-1-1 1,1 1 0,0 0 0,0-1 0,-1 1 0,1 0 0,0-1 0,0 1-1,0-1 1,1 1 0,-1-1 0,2 2 0,-2-2-22,1-1 1,-1 1 0,0-1-1,0 1 1,1-1-1,-1 1 1,0-1-1,0 0 1,1 0 0,-1 0-1,0 0 1,1 0-1,-1 0 1,0 0-1,1 0 1,-1 0 0,0-1-1,1 1 1,-1 0-1,0-1 1,0 1-1,1-1 1,-1 0 0,0 1-1,0-1 1,0 0-1,0 0 1,0 1-1,0-1 1,0 0 0,2-2-1,6-9 160,0 0-1,-1 0 1,0-1-1,-1 0 1,-1-1-1,0 1 1,8-27-1,-16 47-118,2 0 0,-1 0 1,1 0-1,0 1 0,2 8 0,-1 4 86,1 29 57,1 0 0,3-1-1,2 0 1,23 78 0,-31-124-172,5 16-1961,-6-15 595,-7-11 760,-5-12-339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25.409"/>
    </inkml:context>
    <inkml:brush xml:id="br0">
      <inkml:brushProperty name="width" value="0.05" units="cm"/>
      <inkml:brushProperty name="height" value="0.05" units="cm"/>
    </inkml:brush>
  </inkml:definitions>
  <inkml:trace contextRef="#ctx0" brushRef="#br0">3 145 15579,'-1'-5'529,"0"-1"-1,1 0 1,0 0 0,-1 0-1,2 0 1,-1 0-1,1 1 1,0-1-1,0 0 1,1 0 0,2-8-1,-2 10-252,0-1 0,0 0 1,0 0-1,1 1 0,-1-1 0,1 1 0,0 0 0,1 0 0,-1 0 1,1 0-1,-1 1 0,1-1 0,5-3 0,-8 7-258,0-1-1,-1 1 0,1-1 0,0 1 1,0-1-1,0 1 0,0 0 1,-1-1-1,1 1 0,0 0 1,0 0-1,0 0 0,0 0 1,0 0-1,0 0 0,0 0 1,0 0-1,-1 0 0,1 0 1,0 0-1,0 1 0,0-1 0,0 0 1,0 1-1,-1-1 0,1 0 1,0 1-1,0-1 0,0 1 1,-1-1-1,1 1 0,0 0 1,-1-1-1,1 1 0,-1 0 1,1-1-1,-1 1 0,1 0 1,-1 0-1,1-1 0,-1 1 1,1 0-1,-1 0 0,0 0 0,0 0 1,0 0-1,1 0 0,-1-1 1,0 3-1,1 3 4,0 1 0,0 0 0,-1 0-1,0 0 1,0 7 0,-3 8 16,-9 35 0,7-37-18,0 1 0,-1 24 0,6-44-18,0-1 1,0 1-1,0 0 1,0-1 0,0 1-1,0 0 1,0-1-1,0 1 1,0 0-1,0-1 1,0 1-1,0 0 1,0-1 0,1 1-1,-1 0 1,0-1-1,1 1 1,-1-1-1,0 1 1,1-1 0,-1 1-1,0-1 1,1 1-1,-1-1 1,1 1-1,-1-1 1,2 1-1,-1 0-5,0-1-1,0 0 1,0 0-1,0 0 1,0 0 0,0 0-1,0 0 1,0 0-1,0-1 1,0 1-1,0 0 1,0-1-1,0 1 1,0 0-1,2-2 1,2-1-319,0 0 1,0 0-1,0-1 1,0 0-1,4-4 1,12-17-485,-11 10 304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29:26.877"/>
    </inkml:context>
    <inkml:brush xml:id="br0">
      <inkml:brushProperty name="width" value="0.05" units="cm"/>
      <inkml:brushProperty name="height" value="0.05" units="cm"/>
    </inkml:brush>
  </inkml:definitions>
  <inkml:trace contextRef="#ctx0" brushRef="#br0">0 36 11787,'5'-4'406,"-1"1"0,1-1 0,0 1 0,0 0 0,0 0 0,1 0 0,-1 1 0,1 0 0,-1 0 0,1 0 0,0 1 0,0 0 0,9-1 0,-7 2-95,0 0 0,1 1 0,-1 0 0,0 0-1,1 1 1,-1 0 0,0 1 0,0-1-1,8 6 1,4 1-61,0 2 0,-1 0 0,-1 2 0,0 0 0,0 0 0,-2 2 0,0 0 0,0 1 0,-1 1 0,20 30 0,-21-25-200,-1 0-1,-1 1 1,-2 0 0,0 1 0,-1 0 0,-2 1-1,0 0 1,6 50 0,-9-28 76,-3 0 0,-1 0-1,-10 68 1,-35 135-330,33-192-194,6-25 256,4-11-77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41.568"/>
    </inkml:context>
    <inkml:brush xml:id="br0">
      <inkml:brushProperty name="width" value="0.05" units="cm"/>
      <inkml:brushProperty name="height" value="0.05" units="cm"/>
    </inkml:brush>
  </inkml:definitions>
  <inkml:trace contextRef="#ctx0" brushRef="#br0">121 1286 9890,'20'-1'2560,"-17"0"-2208,0 1-1,0-1 1,0 1 0,1 0 0,-1 0-1,0 0 1,0 1 0,0-1 0,4 2-1,25 7 201,1-2 0,-1-1 0,40 2 0,101-4-179,42 4 175,-136-1-327,138-7-1,80-26-142,-177 17 153,1 4 0,171 16 0,-161-2-33,222-15 0,-247 1-180,174 13-1,-229-4-18,1-2 1,57-6-1,-89 2 1,0-1 1,0 0-1,0-2 1,-1 0 0,0-2-1,0 0 1,0-1-1,27-16 1,-39 19 4,1-1-1,-1 0 1,0-1 0,0 0 0,-1 0-1,0 0 1,0-1 0,-1 0 0,0 0 0,0 0-1,-1-1 1,0 0 0,6-17 0,-1-9 13,0-1 0,4-47 1,-8 44-16,8-47-31,2-173 0,-16 223 21,-2-1-1,-1 0 0,-1 1 1,-2 0-1,-2 0 0,-1 1 0,-21-47 1,27 73 30,0 0 0,-1 1 0,0 0 0,-1 0 1,0 0-1,0 1 0,0 0 0,-12-10 0,15 15 17,0-1 0,0 1-1,-1 0 1,1 0 0,-1 0-1,0 1 1,1-1-1,-1 1 1,0 0 0,0 0-1,0 0 1,0 0 0,1 1-1,-1-1 1,0 1 0,0 0-1,0 1 1,0-1-1,0 1 1,0-1 0,0 1-1,-7 3 1,-1 1-57,-1 0-1,0-1 1,0 0-1,0-1 0,0-1 1,-1 0-1,-21 0 1,-159 6-442,130-3 476,-1-3-1,-66-6 1,-358-61 47,168 19-94,-157 4 30,86 11 23,312 22 16,-125 4 0,169 7-30,0 2 0,0 1 0,1 1 0,0 3 0,-65 23 0,63-16 2,-52 29 0,78-39-16,0 1 0,1 0-1,0 1 1,0 0 0,1 1 0,0 0-1,1 0 1,0 0 0,-8 13-1,13-15-10,0 0-1,0 1 0,0-1 0,1 0 1,0 1-1,1 0 0,0-1 1,0 1-1,1 0 0,0-1 0,0 1 1,0 0-1,1 0 0,3 10 0,3 13-217,2-1-1,14 33 0,-20-55 171,15 44-217,22 103 1,-6 56 423,5 24-19,-38-229-133,16 65 133,-14-63-206,0-1-1,0 1 1,0 0-1,1-1 0,0 0 1,6 9-1,1-6-45,-11-10 125,0 1-1,0-1 1,0 0-1,1 0 1,-1 0-1,0 1 1,0-1-1,0 0 1,1 0-1,-1 0 1,0 0-1,0 0 1,1 0-1,-1 1 1,0-1-1,1 0 1,-1 0-1,0 0 1,0 0-1,1 0 1,-1 0-1,0 0 1,1 0-1,-1 0 1,0 0-1,1 0 1,-1 0-1,0 0 1,0-1-1,1 1 1,-1 0-1,0 0 1,0 0-1,1 0 1,-1-1-1,2-14-161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16.565"/>
    </inkml:context>
    <inkml:brush xml:id="br0">
      <inkml:brushProperty name="width" value="0.05" units="cm"/>
      <inkml:brushProperty name="height" value="0.05" units="cm"/>
    </inkml:brush>
  </inkml:definitions>
  <inkml:trace contextRef="#ctx0" brushRef="#br0">16 52 16772,'7'7'1384,"-1"-1"1769,-10-17-2905,-8-12 0,-1-8 400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0.044"/>
    </inkml:context>
    <inkml:brush xml:id="br0">
      <inkml:brushProperty name="width" value="0.05" units="cm"/>
      <inkml:brushProperty name="height" value="0.05" units="cm"/>
    </inkml:brush>
  </inkml:definitions>
  <inkml:trace contextRef="#ctx0" brushRef="#br0">53 39 15707,'6'-26'2266,"-6"14"-1454,0 12-784,0 0-1,-1 0 0,1 0 1,0 0-1,0 0 1,0 0-1,-1 0 0,1 0 1,0 0-1,0 0 0,-1 0 1,1 0-1,0 0 1,0 0-1,0 0 0,-1 0 1,1 0-1,0 0 1,0 0-1,-1 0 0,1 0 1,0 0-1,0 0 1,0 0-1,-1 0 0,1 0 1,0 1-1,0-1 0,0 0 1,0 0-1,-1 0 1,1 0-1,0 1 0,0-1 1,0 0-1,0 0 1,0 0-1,0 0 0,-1 1 1,1-1-1,0 0 1,0 1-1,-4 4 281,1 1-1,0 0 1,0 0-1,0 1 1,-3 11 0,-1 2 54,2-7-259,1 0 0,1 0 0,0 0 0,0 0 0,2 1 0,-1 23 0,2-31-89,0 0 0,1-1-1,0 1 1,0 0 0,0-1 0,1 1 0,0-1-1,3 7 1,-3-9-14,-1 0 0,1-1 0,0 1 0,-1-1 0,1 0-1,1 0 1,-1 1 0,0-1 0,0-1 0,1 1 0,-1 0 0,1 0 0,0-1 0,-1 0-1,1 1 1,4 0 0,-5-1-44,0-1-1,0 1 0,-1-1 0,1 0 1,0 0-1,0 0 0,0 0 0,0 0 0,0 0 1,-1-1-1,1 1 0,0 0 0,0-1 1,0 1-1,-1-1 0,1 0 0,0 0 1,-1 0-1,1 0 0,2-2 0,0 0-10,-1 0-1,0 0 0,0-1 0,0 1 0,0-1 0,-1 0 0,4-6 0,7-19-206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0.461"/>
    </inkml:context>
    <inkml:brush xml:id="br0">
      <inkml:brushProperty name="width" value="0.05" units="cm"/>
      <inkml:brushProperty name="height" value="0.05" units="cm"/>
    </inkml:brush>
  </inkml:definitions>
  <inkml:trace contextRef="#ctx0" brushRef="#br0">9 0 15659,'-8'4'1825,"8"8"-1065,0-2-336,1-1 1648,2-2-1271,3-2-785,2 0-416,0-5 400,3-6-161,1-3-127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0.820"/>
    </inkml:context>
    <inkml:brush xml:id="br0">
      <inkml:brushProperty name="width" value="0.05" units="cm"/>
      <inkml:brushProperty name="height" value="0.05" units="cm"/>
    </inkml:brush>
  </inkml:definitions>
  <inkml:trace contextRef="#ctx0" brushRef="#br0">1 1 15763,'8'13'1353,"1"1"-865,1 5-176,1 9 536,1 5-120,-1 12-32,-1 3-120,-4 3-119,0 0-73,-6 8-120,-3-3 0,-6-6-248,-2-4-256,-6-16 200,2-8 0,4-17-72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6.757"/>
    </inkml:context>
    <inkml:brush xml:id="br0">
      <inkml:brushProperty name="width" value="0.05" units="cm"/>
      <inkml:brushProperty name="height" value="0.05" units="cm"/>
    </inkml:brush>
  </inkml:definitions>
  <inkml:trace contextRef="#ctx0" brushRef="#br0">6 180 12515,'6'-3'400,"0"0"0,0-1 0,0 1 0,-1-1 0,0 0 1,1-1-1,-2 1 0,1-1 0,0 0 0,-1 0 0,0-1 1,0 1-1,-1-1 0,0 0 0,0 0 0,0 0 0,3-9 1,-6 14-318,1 0 1,-1 0 0,0 0 0,0 1-1,0-1 1,0 0 0,0 0-1,0 0 1,0 0 0,0 1 0,0-1-1,0 0 1,0 0 0,0 0 0,-1 0-1,1 1 1,0-1 0,-1 0 0,1 0-1,-1 0 1,1 0-35,-1 1 0,1 0 0,-1 0 0,1 0-1,-1-1 1,1 1 0,-1 0 0,1 0 0,-1 0 0,0 0 0,1 0-1,-1 0 1,1 0 0,-1 0 0,1 0 0,-1 0 0,1 0 0,-1 0-1,1 0 1,-1 0 0,1 1 0,-2-1 0,-1 2 62,0-1 1,0 1-1,0-1 0,0 1 0,0 0 1,1 1-1,-6 3 0,4 0-72,-1-1 0,0 1 0,1-1 0,0 1 0,1 0-1,-1 1 1,1-1 0,0 1 0,1-1 0,-1 1 0,1 0 0,1 0-1,-1 0 1,0 8 0,2-14-39,1 0-1,-1 0 1,0 0 0,0 0-1,0 0 1,1 0 0,-1 0-1,0 0 1,1 0 0,-1 0-1,0-1 1,1 1 0,0 0-1,-1 0 1,1-1 0,-1 1-1,1 0 1,0-1 0,-1 1-1,1 0 1,0-1 0,0 1-1,0-1 1,-1 1 0,1-1-1,0 0 1,0 1 0,0-1-1,0 0 1,0 1 0,0-1-1,0 0 1,0 0 0,0 0-1,-1 0 1,3 0 0,3 0-6,1-1 1,-1 1 0,1-1-1,7-3 1,-9 3 1,67-16-11,55-12 28,-104 25 13,0 1 0,0 2 1,36 1-1,-40 4 88,-12-3 616,-11-14-82,-1-6-187,0 0-1,-3-24 1,0-2-50,4 31-276,5 15-362,0 1 138,0-1 0,0 1 0,1-1 0,-1 1 0,1-1 0,-1 1 0,1-1 0,-1 0 0,1 0-1,0 0 1,-1 0 0,4 1 0,3 1-60,0-1 0,0 0 0,17 2 0,8-2-258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1.642"/>
    </inkml:context>
    <inkml:brush xml:id="br0">
      <inkml:brushProperty name="width" value="0.05" units="cm"/>
      <inkml:brushProperty name="height" value="0.05" units="cm"/>
    </inkml:brush>
  </inkml:definitions>
  <inkml:trace contextRef="#ctx0" brushRef="#br0">1 1 14667,'0'0'88,"1"0"-1,0 0 1,-1 1-1,1-1 1,-1 0-1,1 1 1,0-1-1,-1 0 1,1 1-1,-1-1 0,1 1 1,-1-1-1,0 1 1,1-1-1,-1 1 1,1-1-1,-1 1 1,0-1-1,1 1 1,-1 0-1,0-1 1,0 1-1,0 0 1,1-1-1,-1 1 1,0-1-1,0 1 1,0 0-1,0 1 1,1 26 595,-1-24-235,-7 252 2632,10-230-2814,4-20 0,-7-6-253,1 0 1,0 0-1,0-1 0,-1 1 0,1 0 0,0-1 1,-1 1-1,1 0 0,-1-1 0,1 1 0,0-1 1,-1 1-1,1-1 0,-1 1 0,1-1 0,-1 1 1,1-2-1,12-16 190,-1 0 0,0-1 0,14-33 1,-16 31-99,1 0 1,25-35-1,-36 55-102,1 0 0,-1 0 0,1 0 0,0 0 0,0 0 0,0 0 0,0 0 0,0 0 0,0 0 0,0 0 0,0 0 0,0 1 0,0-1 0,0 1 0,0-1 0,0 0 0,1 1 0,-1 0 0,0-1 0,0 1 0,3 0 0,-4 0-1,1 0 0,0 1 0,0-1 0,0 1 0,-1 0 0,1-1 0,0 1 1,-1-1-1,1 1 0,-1 0 0,1 0 0,0-1 0,-1 1 0,1 0 0,-1 0 0,0 0 0,1 0 0,-1-1 0,0 1 0,0 0 0,1 2 0,1 9 8,0 0-1,-1 0 1,-1 16-1,0-21-8,0 18 18,0-17-2,-1 0 0,2 0 1,1 15-1,-2-23-16,0 1 0,0-1 1,0 0-1,0 0 0,1 0 1,-1 1-1,0-1 0,0 0 0,0 0 1,0 1-1,0-1 0,0 0 1,0 0-1,0 0 0,0 0 1,0 1-1,1-1 0,-1 0 0,0 0 1,0 0-1,0 0 0,0 1 1,1-1-1,-1 0 0,0 0 1,0 0-1,0 0 0,1 0 0,-1 0 1,0 0-1,0 1 0,0-1 1,1 0-1,-1 0 0,0 0 1,0 0-1,1 0 0,-1 0 0,0 0 1,0 0-1,0 0 0,1 0 1,-1 0-1,0-1 0,0 1 1,1 0-1,11-10 45,15-25 17,-23 29-51,21-32 51,21-29 26,-41 62-86,0-1 0,0 0 1,0 1-1,1 0 0,0 0 0,0 1 1,12-8-1,-17 12-1,0-1 0,0 1 0,-1-1 0,1 1 1,0-1-1,0 1 0,0 0 0,0-1 0,0 1 0,0 0 1,0 0-1,0 0 0,0-1 0,0 1 0,0 0 0,0 1 1,0-1-1,0 0 0,0 0 0,0 0 0,0 1 0,0-1 1,0 0-1,0 1 0,0-1 0,0 1 0,0-1 0,0 1 0,0-1 1,-1 1-1,1 0 0,0-1 0,0 1 0,-1 0 0,1 0 1,0-1-1,-1 1 0,1 0 0,-1 0 0,1 0 0,-1 0 1,1 0-1,-1 0 0,0 0 0,0 0 0,1 0 0,-1 1 1,1 6 28,1 1 0,-2-1 0,1 0 0,-2 14 1,1-15-15,-3 19-317,-7 32 1,10-57-62,0-8 273,0 1 0,-1 0 0,1 0 0,-1 0 0,-3-10 0,3 13 44,-7-29-320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2.139"/>
    </inkml:context>
    <inkml:brush xml:id="br0">
      <inkml:brushProperty name="width" value="0.05" units="cm"/>
      <inkml:brushProperty name="height" value="0.05" units="cm"/>
    </inkml:brush>
  </inkml:definitions>
  <inkml:trace contextRef="#ctx0" brushRef="#br0">84 50 13451,'2'-3'383,"-1"1"1,0-1 0,0 0-1,-1 0 1,1 0-1,-1 0 1,1-4-1,-1 7-243,0-1 0,0 0-1,0 0 1,0 0 0,0 0-1,0 0 1,0 0 0,0 0-1,-1 0 1,1 1 0,0-1-1,0 0 1,-1 0 0,1 0-1,-1 0 1,1 1-1,-1-1 1,1 0 0,-1 0-1,1 1 1,-1-1 0,1 0-1,-1 1 1,0-1 0,0 1-1,1-1 1,-2 0 0,1 1-68,0 0 1,1 0 0,-1 0 0,0 0-1,0 0 1,0 1 0,1-1-1,-1 0 1,0 0 0,1 1 0,-1-1-1,0 0 1,1 1 0,-1-1-1,0 1 1,1-1 0,-1 1 0,1-1-1,-1 1 1,1-1 0,-1 1-1,1 0 1,-1-1 0,0 2 0,-12 21 448,11-19-372,-6 11-73,1 0-1,0 1 0,1-1 0,1 2 1,1-1-1,0 0 0,1 1 1,1 0-1,1-1 0,1 33 0,0-48-66,0 0 0,0 1 0,0-1 0,0 0 0,1 1 0,-1-1 0,0 0-1,1 0 1,-1 1 0,1-1 0,0 0 0,-1 0 0,2 1 0,-2-1-2,1-1 0,-1 0 1,0 0-1,1 1 0,-1-1 0,0 0 1,1 0-1,-1 0 0,0 0 1,1 0-1,-1 1 0,0-1 0,1 0 1,-1 0-1,1 0 0,-1 0 1,0 0-1,1 0 0,-1 0 0,1 0 1,-1 0-1,0-1 0,1 1 1,-1 0-1,0 0 0,1 0 0,-1 0 1,1-1-1,1 0 17,0-1 1,0 0-1,0 0 1,0 0-1,0 0 0,-1 0 1,1 0-1,0 0 0,-1 0 1,0-1-1,2-2 1,6-15 46,-1-1 1,0 0 0,-2 0 0,0-1 0,-1 0 0,-2 0-1,2-33 1,-6 51-757,-3 10-865,1 8-1093,7-16 1752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2.753"/>
    </inkml:context>
    <inkml:brush xml:id="br0">
      <inkml:brushProperty name="width" value="0.05" units="cm"/>
      <inkml:brushProperty name="height" value="0.05" units="cm"/>
    </inkml:brush>
  </inkml:definitions>
  <inkml:trace contextRef="#ctx0" brushRef="#br0">0 86 14915,'5'3'385,"-1"-1"0,1 1 0,-1 0 0,0 0 0,0 0 0,0 1 0,0-1 0,-1 1 0,1 0 0,-1 0 0,0 1 0,0-1 0,-1 0 0,1 1 0,-1 0 0,0-1 0,1 6 0,1 6 90,0 0 0,-2 1-1,2 31 1,-2-17-458,-2-28 0,0 1 1,1-1-1,-1 1 0,1-1 1,0 1-1,2 4 0,-3-8-14,0 1-1,0-1 1,1 1-1,-1-1 0,1 1 1,-1-1-1,0 0 1,1 1-1,-1-1 0,1 1 1,-1-1-1,1 0 0,-1 1 1,1-1-1,-1 0 1,1 0-1,0 1 0,-1-1 1,1 0-1,-1 0 0,1 0 1,-1 0-1,1 0 1,0 0-1,-1 0 0,1 0 1,0 0-1,-1 0 0,1 0 1,-1 0-1,1 0 1,-1 0-1,1-1 0,0 1 1,-1 0-1,1 0 0,-1-1 1,1 1-1,-1 0 1,1-1-1,-1 1 0,1-1 1,-1 1-1,0 0 0,2-2 1,6-6 19,1 0 0,-1 0 0,0-1 0,-1 0 0,0 0 0,0-1 0,8-17 1,33-78 143,-40 77-70,-7 28-92,-1-1 1,0 1-1,0-1 1,1 1-1,-1-1 1,0 1-1,0-1 0,0 1 1,0-1-1,0 0 1,1 1-1,-1-1 1,0 1-1,0-1 1,-1 0-1,1 1 0,0-1 1,0 1-1,0-1 1,0 1-1,0-1 1,-1 1-1,1-1 0,0 0 1,0 1-1,-1-1 1,1 1-1,0-1 1,-1 1-1,1 0 0,-1-1 1,1 1-1,-1-1 1,1 1-1,0 0 1,-1-1-1,1 1 1,-2-1-1,1 2 5,0-1-1,0 1 1,0-1 0,0 0-1,0 1 1,0 0 0,0-1-1,0 1 1,1 0 0,-1-1-1,0 1 1,0 0 0,1 0-1,-1 0 1,0 0 0,1 0-1,-1-1 1,1 1 0,-1 0-1,1 0 1,-1 3 0,-5 20 99,6-24-105,0 0 0,0 1 1,0-1-1,0 0 1,1 1-1,-1-1 0,0 0 1,0 1-1,0-1 1,1 0-1,-1 1 0,0-1 1,0 0-1,1 0 1,-1 1-1,0-1 0,1 0 1,-1 0-1,0 0 0,0 1 1,1-1-1,-1 0 1,1 0-1,-1 0 0,0 0 1,1 0-1,-1 0 1,0 0-1,1 0 0,-1 0 1,0 0-1,1 0 1,-1 0-1,1 0 0,-1 0 1,0 0-1,1 0 0,-1 0 1,0 0-1,1 0 1,-1 0-1,0-1 0,1 1 1,-1 0-1,0 0 1,1-1-1,-1 1 0,0 0 1,1-1-1,18-10 84,-7 1-32,0-1 0,19-23 1,-20 20-32,0 2 0,16-14 0,-27 26-23,0 0-1,1-1 0,-1 1 0,0 0 0,0 0 0,1 0 0,-1-1 0,0 1 1,0 0-1,1 0 0,-1 0 0,0 0 0,0-1 0,1 1 0,-1 0 0,0 0 1,1 0-1,-1 0 0,0 0 0,1 0 0,-1 0 0,0 0 0,1 0 0,-1 0 1,0 0-1,0 0 0,1 0 0,-1 0 0,0 0 0,1 0 0,-1 0 0,0 1 1,1-1-1,-1 0 0,0 0 0,0 0 0,1 0 0,-1 1 0,0-1 1,0 0-1,1 0 0,-1 0 0,0 1 0,0-1 0,0 0 0,1 0 0,-1 1 1,0-1-1,0 0 0,0 1 0,0-1 0,0 0 0,0 1 0,0-1 0,0 0 1,1 1-1,0 19 15,-1-18-11,-2 60 165,1-40-27,0 1 0,1 0 1,1 0-1,8 40 0,-8-61-116,-1 1-1,1-1 1,0 1-1,0-1 1,0 0-1,0 1 1,1-1-1,-1 0 1,1 0-1,-1 0 1,1 0-1,0 0 1,-1 0-1,1 0 1,4 2-1,-5-3-14,1 0 0,-1-1-1,1 1 1,-1-1 0,1 1-1,-1-1 1,1 0 0,-1 0-1,1 1 1,0-1 0,-1 0-1,1 0 1,-1-1 0,1 1-1,-1 0 1,1 0 0,-1-1-1,1 1 1,-1-1 0,1 1-1,-1-1 1,1 0 0,-1 0-1,0 0 1,1 1 0,1-3-1,5-5-25,0 0 0,0-1-1,0 0 1,-1 0-1,0-1 1,-1 0-1,0 0 1,-1-1 0,0 1-1,0-1 1,-1 0-1,-1-1 1,3-11-1,-6 21-59,1 0-1,-1 0 1,0 0-1,0 0 1,0 0-1,0 0 1,0 0-1,0 0 1,0 0-1,-1 0 1,1 0-1,-1 0 1,1 0-1,-1 0 1,0 0-1,0 0 1,0 1-1,0-1 1,-2-3-1,2 5 3,1-1-1,-1 1 0,1-1 1,-1 1-1,0 0 1,1-1-1,-1 1 1,0 0-1,1-1 1,-1 1-1,0 0 1,1 0-1,-1 0 0,0 0 1,0-1-1,1 1 1,-1 0-1,0 0 1,0 1-1,-1-1 1,1 0-56,-1 1 1,1-1 0,-1 1 0,1 0 0,0 0 0,-1 0-1,1-1 1,-1 1 0,1 0 0,0 1 0,0-1 0,-2 2-1,-2 3-315,0 0 1,-1 0-1,0-1 0,0 0 0,0 0 0,-10 6 0,1-7-468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3.173"/>
    </inkml:context>
    <inkml:brush xml:id="br0">
      <inkml:brushProperty name="width" value="0.05" units="cm"/>
      <inkml:brushProperty name="height" value="0.05" units="cm"/>
    </inkml:brush>
  </inkml:definitions>
  <inkml:trace contextRef="#ctx0" brushRef="#br0">39 3 17628,'2'-3'4489,"-2"6"-3553,1 0-224,-1 1-800,-3 0-456,-5-2 544,-5-2-120,-4 0-128</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3.580"/>
    </inkml:context>
    <inkml:brush xml:id="br0">
      <inkml:brushProperty name="width" value="0.05" units="cm"/>
      <inkml:brushProperty name="height" value="0.05" units="cm"/>
    </inkml:brush>
  </inkml:definitions>
  <inkml:trace contextRef="#ctx0" brushRef="#br0">4 1 17812,'-2'45'2499,"1"-26"-1721,1 0 0,0 0-1,6 35 1,-6-54-762,0 0 0,0 1 0,0-1 0,0 1 0,0-1 0,0 1 0,0-1 0,0 1 0,0-1 0,0 1-1,1-1 1,-1 0 0,0 1 0,0-1 0,1 1 0,-1-1 0,0 0 0,0 1 0,1-1 0,-1 0 0,0 1-1,1-1 1,-1 0 0,1 1 0,-1-1 0,0 0 0,1 0 0,-1 0 0,1 1 0,-1-1 0,1 0 0,-1 0 0,0 0-1,1 0 1,-1 0 0,1 0 0,1 0 7,-1-1-1,0 0 0,1 1 0,-1-1 1,0 0-1,0 0 0,1 0 1,-1 1-1,0-1 0,0 0 1,1-3-1,25-35 162,-26 39-176,14-27 79,-11 18-65,0 1 1,1-1-1,0 1 0,0 1 0,1-1 1,0 1-1,8-9 0,-14 16-21,1 0 0,-1-1-1,1 1 1,-1 0 0,1-1 0,-1 1 0,1 0 0,-1 0 0,1-1-1,-1 1 1,1 0 0,-1 0 0,1 0 0,-1 0 0,1 0-1,0 0 1,-1-1 0,1 1 0,-1 1 0,1-1 0,-1 0 0,1 0-1,0 0 1,-1 0 0,1 0 0,-1 0 0,1 1 0,-1-1-1,1 0 1,-1 0 0,1 1 0,-1-1 0,1 0 0,-1 1-1,0-1 1,1 0 0,-1 1 0,1-1 0,-1 1 0,0-1 0,1 1-1,-1-1 1,0 1 0,0-1 0,1 1 0,-1-1 0,0 1-1,0 0 1,8 31 102,-8-27-75,4 32 130,-3-26-72,0 0 0,1 0 1,5 20-1,-7-30-79,0 0 0,1-1 0,-1 1 0,0-1 1,0 1-1,1-1 0,-1 0 0,0 1 0,1-1 0,-1 1 0,0-1 1,1 1-1,-1-1 0,1 0 0,-1 1 0,1-1 0,-1 0 1,1 0-1,-1 1 0,1-1 0,-1 0 0,1 0 0,-1 0 0,1 1 1,-1-1-1,1 0 0,-1 0 0,1 0 0,0 0 0,-1 0 1,1 0-1,-1 0 0,1 0 0,-1-1 0,1 1 0,-1 0 0,1 0 1,-1 0-1,1 0 0,-1-1 0,1 1 0,-1 0 0,1-1 1,-1 1-1,1-1 0,2-1-26,0 0 1,-1 0-1,1 0 0,-1 0 1,0 0-1,0-1 0,2-2 1,24-43-1000,-25 44 940,-1-1 0,0 0 0,0 0 1,-1 0-1,1 1 0,-1-2 0,0 1 0,0-9 0,-3 6-365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4.186"/>
    </inkml:context>
    <inkml:brush xml:id="br0">
      <inkml:brushProperty name="width" value="0.05" units="cm"/>
      <inkml:brushProperty name="height" value="0.05" units="cm"/>
    </inkml:brush>
  </inkml:definitions>
  <inkml:trace contextRef="#ctx0" brushRef="#br0">110 5 14971,'0'0'75,"0"0"0,0 0-1,0-1 1,0 1 0,0 0-1,0 0 1,-1-1 0,1 1-1,0 0 1,0 0 0,0 0-1,0-1 1,0 1 0,0 0-1,0 0 1,-1 0 0,1 0-1,0-1 1,0 1 0,0 0-1,0 0 1,-1 0 0,1 0-1,0 0 1,0 0 0,0 0-1,-1-1 1,1 1 0,0 0-1,0 0 1,0 0 0,-1 0-1,1 0 1,0 0 0,0 0-1,-1 0 1,1 0 0,0 0-1,0 0 1,0 0 0,-1 0-1,1 0 1,0 1 0,0-1-1,0 0 1,-1 0 0,1 0-1,0 0 1,0 0 0,0 0-1,-1 0 1,1 1 0,-11 6 1278,-1 9-466,0 0 1,1 0-1,1 1 1,-8 19-1,10-20-687,-6 18 80,13-32-258,0 0 1,1 1-1,-1-1 0,0 1 1,1 0-1,0-1 0,0 1 1,0-1-1,0 1 0,0-1 1,0 1-1,1 2 0,-1-5-17,0 1-1,1-1 0,-1 1 0,0-1 0,0 0 0,0 1 0,0-1 1,1 0-1,-1 1 0,0-1 0,0 0 0,1 1 0,-1-1 0,0 0 0,0 1 1,1-1-1,-1 0 0,0 0 0,1 1 0,-1-1 0,1 0 0,-1 0 1,0 0-1,1 0 0,-1 1 0,0-1 0,1 0 0,-1 0 0,1 0 0,-1 0 1,0 0-1,1 0 0,0 0 0,15-9 47,14-25-79,-26 30 19,50-69-149,-22 28-12,-31 44 162,-1 0-1,1 0 1,0 0-1,-1 0 0,1 1 1,0-1-1,0 0 1,0 0-1,0 1 1,0-1-1,0 0 1,0 1-1,0-1 1,0 1-1,1-1 1,-1 1 2,-1 0 0,1 0 1,-1 0-1,1 0 0,-1 0 1,0 0-1,1 0 0,-1 1 0,1-1 1,-1 0-1,0 0 0,1 0 1,-1 1-1,1-1 0,-1 0 0,0 1 1,0-1-1,1 0 0,-1 0 1,0 1-1,1-1 0,-1 1 1,0-1-1,0 0 0,0 1 0,1 0 1,0 3-13,1 1 1,-1-1 0,0 1-1,0-1 1,-1 1-1,1 6 1,0 391 1103,-2-347-884,1-37-143,1-3-27,-1 0 0,-1 1 1,0-1-1,-1 0 0,-1 0 0,0 0 0,-10 27 0,12-41-28,1 0 0,-1 0 0,1 0 0,-1 1 0,1-1 0,-1 0 0,0-1 0,1 1 1,-1 0-1,0 0 0,0 0 0,0 0 0,0 0 0,0-1 0,0 1 0,0-1 0,0 1 0,0 0 0,0-1 0,0 0 0,0 1 0,0-1 0,-1 0 0,1 1 0,0-1 0,-2 0 0,1 0 2,0-1-1,0 1 1,0-1 0,0 0-1,-1 0 1,1 0-1,1 0 1,-1 0 0,0 0-1,0 0 1,0-1 0,1 1-1,-3-3 1,-2-2 5,0 0 0,1-1 0,0 0 0,0 0 0,1 0-1,-7-15 1,8 14-29,0-1 0,1 0-1,0 1 1,1-1 0,0 0-1,0 0 1,1 0 0,0 0-1,1 0 1,-1 0 0,2 0-1,-1 0 1,1 0 0,1 0-1,5-13 1,1 3-199,1 0 0,1 1 0,0 1-1,1 0 1,25-26 0,-2 0-22,0-6-93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5.009"/>
    </inkml:context>
    <inkml:brush xml:id="br0">
      <inkml:brushProperty name="width" value="0.05" units="cm"/>
      <inkml:brushProperty name="height" value="0.05" units="cm"/>
    </inkml:brush>
  </inkml:definitions>
  <inkml:trace contextRef="#ctx0" brushRef="#br0">98 85 15899,'0'-1'77,"0"0"-1,0 1 0,0-1 1,0 0-1,0 1 0,0-1 1,0 0-1,0 0 0,-1 1 0,1-1 1,0 0-1,0 1 0,0-1 1,-1 1-1,1-1 0,0 0 1,-1 1-1,1-1 0,-1 1 1,1-1-1,-1 0 0,1 1 0,-1 0 1,1-1-1,-1 1 0,1-1 1,-2 0-1,1 1 17,0 0-1,0 0 1,-1 0 0,1 0-1,0 0 1,0 0-1,0 0 1,-1 0 0,1 0-1,0 1 1,0-1 0,0 1-1,0-1 1,-2 1 0,-2 2 166,1-1 1,-1 1 0,1 0-1,0 0 1,0 1 0,-7 7-1,7-6-158,1 0-1,-1 0 1,1 1-1,0-1 1,0 1-1,1 0 1,-1 0-1,1 0 1,1 0-1,-1 0 1,1 1-1,0-1 1,1 0-1,-1 1 1,1-1-1,1 8 1,-1-13-89,0 0 0,0-1 1,1 1-1,-1 0 1,0 0-1,0 0 0,0-1 1,1 1-1,-1 0 1,0 0-1,1-1 0,-1 1 1,1 0-1,-1-1 1,0 1-1,1 0 0,0-1 1,-1 1-1,1-1 1,-1 1-1,1-1 0,0 1 1,-1-1-1,1 1 1,0-1-1,0 0 0,-1 1 1,1-1-1,0 0 1,1 1-1,0-2 8,0 1-1,-1 0 1,1-1 0,0 1-1,0-1 1,-1 0-1,1 1 1,0-1 0,-1 0-1,1 0 1,0 0-1,2-2 1,5-5 90,-1-1-1,16-18 1,-3-1 124,19-36 0,11-15 47,-51 79-279,0 1-1,0-1 0,0 0 0,0 0 1,0 0-1,0 1 0,0-1 1,0 0-1,0 0 0,1 0 0,-1 1 1,0-1-1,0 0 0,0 0 1,0 0-1,0 0 0,0 0 0,1 1 1,-1-1-1,0 0 0,0 0 1,0 0-1,1 0 0,-1 0 0,0 0 1,0 0-1,0 0 0,1 1 0,-1-1 1,0 0-1,0 0 0,0 0 1,1 0-1,-1 0 0,0 0 0,0 0 1,0 0-1,1 0 0,-1 0 1,0-1-1,0 1 0,0 0 0,1 0 1,-1 0-1,0 0 0,0 0 1,0 0-1,0 0 0,1 0 0,-1-1 1,0 1-1,0 0 0,0 0 1,0 0-1,1 0 0,-1 0 0,0-1 1,-2 23 11,2-20-7,-5 41 8,1-19-36,1 0 0,1 1 0,1-1 0,5 45 0,-4-67-8,0 1 0,1-1 0,0 0 1,-1 0-1,1 0 0,0 0 0,0 0 1,0 0-1,0-1 0,0 1 1,0 0-1,1 0 0,-1-1 0,1 1 1,-1-1-1,1 1 0,-1-1 0,4 2 1,-5-2 37,1-1 0,0 0 0,0 0 0,-1 1 0,1-1 0,0 0 0,0 0 0,-1 0-1,1 0 1,0 0 0,0 0 0,0 0 0,-1 0 0,1 0 0,0 0 0,0-1 0,-1 1 0,1 0 0,0 0 0,0-1 0,1 0 13,-1 0 0,0 0 0,1 0 0,-1 0 0,0-1 0,0 1 0,0 0 0,0-1 0,0 1 0,0-1 1,0 1-1,1-3 0,8-32-96,-4-9-12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5.881"/>
    </inkml:context>
    <inkml:brush xml:id="br0">
      <inkml:brushProperty name="width" value="0.05" units="cm"/>
      <inkml:brushProperty name="height" value="0.05" units="cm"/>
    </inkml:brush>
  </inkml:definitions>
  <inkml:trace contextRef="#ctx0" brushRef="#br0">15 33 14763,'8'-27'4813,"-7"21"-2155,-5 20-1460,-2 14-840,0 1 1,-1 45 0,6-58-247,1 0 0,1 1 0,0-1 0,1 0 0,1 0 0,6 18 0,-9-33-100,0 0-1,0 1 1,0-1-1,1 0 1,-1 0-1,1 1 1,-1-1 0,1 0-1,0 0 1,-1 0-1,1 0 1,0 0-1,0 0 1,-1 0 0,1 0-1,0 0 1,0 0-1,0-1 1,0 1-1,0 0 1,0-1 0,1 1-1,1 0 1,-2-1-4,0 0 0,0 0 0,1-1 0,-1 1 0,0 0 0,0-1 1,0 1-1,0-1 0,0 1 0,0-1 0,0 0 0,0 1 0,0-1 0,0 0 1,0 0-1,0 0 0,0 0 0,0 0 0,0-1 0,5-6 21,0-1 0,-1 0 0,0-1-1,5-12 1,-3 4-9,0-1-1,-1 1 0,-1-1 1,-1 0-1,-1 0 0,0-1 1,-1-30-1,-6 110-100,4-51 73,1 0 1,0 0 0,0 0-1,1 0 1,0-1 0,5 13 0,-7-19 6,1-1 1,0 1 0,-1-1 0,1 1-1,0-1 1,0 1 0,0-1 0,0 0-1,0 1 1,0-1 0,0 0 0,1 0-1,-1 0 1,0 0 0,1 0 0,-1 0-1,1 0 1,-1 0 0,1 0 0,-1-1-1,1 1 1,-1-1 0,1 1 0,0-1-1,-1 0 1,1 1 0,0-1 0,0 0-1,-1 0 1,1 0 0,0 0 0,-1-1-1,1 1 1,0 0 0,-1-1 0,1 1-1,-1-1 1,1 0 0,0 1 0,-1-1-1,3-1 1,7-5-7,-1-1 0,0 1 1,0-2-1,0 1 0,-1-1 0,0-1 0,-1 0 0,0 0 0,-1 0 1,0-1-1,0 0 0,-1-1 0,7-19 0,-10 17-54,-9 16-22,-11 22-20,8-6 97,1 1 0,0 0 0,1 0 0,2 1 0,0-1 0,-4 28 0,9-46 8,0 0 1,0 0-1,-1 1 1,1-1-1,0 0 1,0 0-1,0 1 1,1-1 0,-1 0-1,0 0 1,0 1-1,1-1 1,-1 0-1,0 0 1,1 0-1,0 1 1,-1-1-1,1 0 1,-1 0-1,1 0 1,0 0-1,0 0 1,1 1-1,-1-2 2,1 1-1,0-1 0,-1 1 1,1-1-1,0 0 0,-1 0 0,1 0 1,0 0-1,-1 0 0,1 0 1,0 0-1,-1 0 0,1-1 1,0 1-1,-1-1 0,1 1 1,1-2-1,44-16 37,-25 8-42,1 2 1,23-6-1,-39 13 6,1-1 1,-1 1-1,0 1 1,0-1-1,1 1 0,-1 1 1,0-1-1,1 1 1,-1 0-1,0 1 0,7 2 1,-14-4 7,1 0 1,-1 1 0,0-1-1,0 0 1,1 0-1,-1 0 1,0 0 0,1 0-1,-1 0 1,0 0-1,0 0 1,1 0-1,-1 0 1,0 0 0,1 0-1,-1 0 1,0 0-1,1 0 1,-1 0 0,0 0-1,0 0 1,1-1-1,-1 1 1,0 0 0,0 0-1,1 0 1,-1 0-1,0-1 1,0 1-1,1 0 1,-1 0 0,0 0-1,0-1 1,0 1-1,1 0 1,-1 0 0,0-1-1,0 1 1,0 0-1,0-1 1,0 1 0,0 0-1,0 0 1,0-1-1,0 1 1,1 0-1,-1-1 1,0 1 0,0 0-1,0-1 1,-1 1-1,1 0 1,0 0 0,0-1-1,0 1 1,0 0-1,0-1 1,0 1 0,-7-23 158,6 19-82,-35-122-505,36 125 373,0 1 1,0 0 0,0 0-1,0 0 1,0 0 0,0 0-1,0-1 1,0 1 0,1 0-1,-1 0 1,0 0 0,0 0-1,0 0 1,0-1 0,0 1-1,0 0 1,0 0 0,0 0-1,0 0 1,1 0 0,-1 0-1,0-1 1,0 1 0,0 0-1,0 0 1,0 0 0,1 0-1,-1 0 1,0 0 0,0 0-1,0 0 1,0 0 0,0 0 0,1 0-1,-1 0 1,0 0 0,0 0-1,0 0 1,0 0 0,1 0-1,-1 0 1,0 0 0,0 0-1,0 0 1,0 0 0,0 0-1,1 0 1,-1 0 0,0 0-1,0 0 1,0 1 0,0-1-1,1 0 1,14 5-1353,-5-1 893,10-4-308,6-2-163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6.332"/>
    </inkml:context>
    <inkml:brush xml:id="br0">
      <inkml:brushProperty name="width" value="0.05" units="cm"/>
      <inkml:brushProperty name="height" value="0.05" units="cm"/>
    </inkml:brush>
  </inkml:definitions>
  <inkml:trace contextRef="#ctx0" brushRef="#br0">66 27 19964,'-6'16'714,"-36"96"2023,37-99-2486,2 1-1,0 0 1,0-1-1,1 1 0,1 0 1,1 17-1,-1-31-236,1 1 0,0 0 0,1 0 0,-1-1 0,0 1 0,0 0 0,0-1 0,0 1 0,0 0 0,1 0 0,-1-1 0,0 1 0,1 0 0,-1-1 0,1 1 0,-1-1 0,0 1 1,2 1-1,-2-2-10,1 0 0,-1 0 1,1 0-1,-1 0 1,0 0-1,1 0 1,-1 0-1,1 0 1,-1 0-1,1 0 0,-1 0 1,0 0-1,1 0 1,-1 0-1,1 0 1,-1 0-1,1 0 1,-1 0-1,0-1 0,1 1 1,-1 0-1,1-1 1,18-17-54,8-22-324,-3-1 0,28-60-1,-15 26-376,-34 71 538,-2 6 92,-3 14 87,-9 27 252,10-39-211,-3 13 67,-3 9 67,2-1 0,-4 34 0,9-59-187,0 1 0,-1 0 0,1 0 1,0 0-1,0 0 0,0 0 0,0 0 0,0 0 0,0-1 0,0 1 0,0 0 1,1 0-1,-1 0 0,0 0 0,0 0 0,1 0 0,-1-1 0,1 1 0,-1 0 1,1 0-1,-1-1 0,1 1 0,0 1 0,0-2 0,0 0 1,-1 0-1,1 0 1,0 0-1,0-1 0,-1 1 1,1 0-1,0 0 1,0 0-1,-1-1 0,1 1 1,0 0-1,0-1 1,-1 1-1,1-1 0,-1 1 1,1-1-1,0 1 1,-1-1-1,2 0 0,32-41-969,-31 39 1001,23-33-691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6.739"/>
    </inkml:context>
    <inkml:brush xml:id="br0">
      <inkml:brushProperty name="width" value="0.05" units="cm"/>
      <inkml:brushProperty name="height" value="0.05" units="cm"/>
    </inkml:brush>
  </inkml:definitions>
  <inkml:trace contextRef="#ctx0" brushRef="#br0">123 0 16131,'-40'130'3748,"8"-31"-858,30-95-2827,0 2 121,1 0 1,-1 0-1,1 1 1,0-1-1,0 11 1,1-16-159,0 1-1,0 0 1,1 0-1,-1-1 1,1 1-1,-1 0 1,1 0-1,0-1 1,-1 1-1,1 0 1,0-1-1,0 1 1,0-1-1,0 0 1,1 1-1,-1-1 1,0 0 0,1 1-1,-1-1 1,0 0-1,1 0 1,0 0-1,-1 0 1,3 0-1,3 3-42,1 1 1,-1-1-1,0 1 0,0 0 0,0 1 0,-1 0 0,0 0 1,0 0-1,0 1 0,-1 0 0,0 0 0,0 0 0,-1 1 0,6 12 1,-5-6 5,0 0-1,-1 0 1,-1 1 0,0-1 0,-2 1 0,1 0 0,-2 27 0,-1-20 33,-1 0-1,-1 0 1,-8 26 0,9-37 23,-2 0 0,1-1 0,-1 0-1,-1 1 1,0-1 0,-1-1 0,1 1 0,-10 10 0,14-18-29,0-1 1,-1 1 0,1-1 0,0 1 0,-1-1 0,1 1 0,-1-1 0,1 0-1,-1 0 1,0 0 0,0 0 0,1 0 0,-1 0 0,0 0 0,0 0-1,0-1 1,0 1 0,0-1 0,0 0 0,0 1 0,0-1 0,0 0 0,0 0-1,0 0 1,0 0 0,0-1 0,0 1 0,0-1 0,0 1 0,0-1-1,0 1 1,1-1 0,-1 0 0,0 0 0,0 0 0,1 0 0,-4-2 0,1-1 14,0 0 1,0-1-1,1 1 1,-1-1 0,1 0-1,0 0 1,0 0-1,0 0 1,1 0 0,0 0-1,-3-11 1,2 2-13,0-1 0,1 1 0,1 0 0,0-1 0,1 1 0,1-1 0,0 1 0,1-1 1,0 1-1,1 0 0,6-16 0,-2 13-59,0 0 0,0 1 0,2-1 1,0 2-1,1-1 0,0 2 0,1-1 0,20-19 0,-4 8-410,-9 9 277,-1 0 0,-1 0 0,27-39 0,-22 16-121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7.726"/>
    </inkml:context>
    <inkml:brush xml:id="br0">
      <inkml:brushProperty name="width" value="0.05" units="cm"/>
      <inkml:brushProperty name="height" value="0.05" units="cm"/>
    </inkml:brush>
  </inkml:definitions>
  <inkml:trace contextRef="#ctx0" brushRef="#br0">208 504 11787,'1'-2'193,"1"0"1,-1 0 0,1 0 0,-1 0 0,0 0-1,0 0 1,0-1 0,0 1 0,0 0 0,0-1-1,-1 1 1,1 0 0,-1-1 0,1 1 0,-1-1-1,0 1 1,0-1 0,0 1 0,-1-1 0,1 1-1,-1-1 1,1 1 0,-1 0 0,0-1 0,0 1-1,0 0 1,0-1 0,0 1 0,0 0 0,-1 0-1,1 0 1,-1 0 0,1 0 0,-1 0 0,0 1-1,0-1 1,0 1 0,0-1 0,0 1 0,0-1-1,0 1 1,0 0 0,0 0 0,-1 0 0,1 0-1,0 1 1,-1-1 0,1 1 0,-5-1 0,-1 0 44,1 1-1,-1 0 1,1 0 0,-1 1 0,1 0 0,0 1 0,-1-1 0,1 1 0,0 1 0,0-1 0,0 1 0,0 0 0,-6 5 0,9-6-206,0 1 0,-1 0 0,1 0 0,1 0 0,-1 0 1,0 0-1,1 1 0,0 0 0,-1 0 0,1 0 0,1 0 0,-1 0 1,1 1-1,0-1 0,0 1 0,0-1 0,0 1 0,1 0 0,0 0 1,-1 6-1,2-10-32,0 1 0,0-1 1,0 1-1,0-1 0,0 1 1,0-1-1,1 1 0,-1-1 1,1 1-1,-1-1 0,1 0 1,-1 1-1,1-1 0,0 0 1,0 1-1,-1-1 0,1 0 0,0 0 1,0 0-1,0 0 0,1 0 1,-1 0-1,0 0 0,0 0 1,0 0-1,1 0 0,-1-1 1,0 1-1,1-1 0,-1 1 1,1-1-1,-1 1 0,0-1 1,1 0-1,2 1 0,2-1 4,1 1 0,0-1-1,0 0 1,0-1 0,-1 1-1,13-4 1,-1-1 30,0-2 1,-1 0-1,0 0 0,0-2 0,0 0 1,-2-1-1,1 0 0,20-19 1,-13 9 52,-1-1 0,-1-1 0,-1-2 0,25-36 0,-42 56-73,1-2 15,0-1-1,0 1 1,5-14-1,-11 27-14,-2 3-15,0-1 0,1 1-1,1 0 1,0 0-1,0 0 1,1 1-1,0-1 1,1 15 0,0-24 0,1 0 0,-1 0 0,0 0 1,0 0-1,1 0 0,-1 0 0,1 0 1,-1-1-1,1 1 0,-1 0 0,1 0 1,-1 0-1,1 0 0,0-1 0,0 1 1,-1 0-1,1-1 0,0 1 0,0 0 1,0-1-1,0 1 0,-1-1 0,1 0 1,0 1-1,0-1 0,0 0 0,0 1 1,0-1-1,0 0 0,0 0 0,0 0 1,0 0-1,0 0 0,0 0 0,0 0 1,0 0-1,0 0 0,0 0 0,0-1 1,0 1-1,0 0 0,0-1 0,2 0 1,4-2-8,0 0 1,0-1-1,0 0 0,9-7 1,8-8 3,0-2 1,-2 0 0,-1-2-1,-1 0 1,0-1-1,-2-1 1,-1-1-1,-1 0 1,14-34-1,-26 54 7,-1-1 0,0 1 1,0-1-1,-1 1 0,0-1 0,0 0 0,-1 0 0,1 0 0,-1 0 0,-1 0 0,0 0 0,0-8 0,0 14-2,0 0-1,0 1 1,0-1 0,0 1-1,-1-1 1,1 1-1,0-1 1,0 1-1,0-1 1,-1 1-1,1-1 1,0 1 0,-1-1-1,1 1 1,0-1-1,-1 1 1,1 0-1,-1-1 1,1 1-1,0 0 1,-1-1 0,1 1-1,-1 0 1,1-1-1,-1 1 1,1 0-1,-1 0 1,0-1-1,0 1 2,0 1 0,0-1 0,-1 0-1,1 0 1,0 0 0,0 1-1,0-1 1,0 0 0,0 1-1,0-1 1,0 1 0,0 0-1,-1 0 1,-26 24 32,12-5-30,1-1 1,0 2 0,1 0-1,1 1 1,-15 36 0,23-42-6,0-1 0,1 2 0,-1 15-1,-3 8 9,-150 547 692,125-456-586,35-161-102,20-164 38,-17 171-69,0 1 0,1 0 0,2 0 0,0 0 0,1 1 0,17-28 0,-18 37-209,1 1 0,1 1 0,-1-1 0,2 2 0,0-1 0,0 1 0,0 1 0,1 0 0,21-10 0,-6 2-293,-12 7 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7.588"/>
    </inkml:context>
    <inkml:brush xml:id="br0">
      <inkml:brushProperty name="width" value="0.05" units="cm"/>
      <inkml:brushProperty name="height" value="0.05" units="cm"/>
    </inkml:brush>
  </inkml:definitions>
  <inkml:trace contextRef="#ctx0" brushRef="#br0">1 113 16155,'5'-12'947,"1"0"0,0 1 0,1 0-1,14-19 1,-19 27-813,1 0 0,-1 0 1,1 0-1,0 1 0,0-1 0,0 1 0,0 0 0,0 0 1,0 0-1,1 0 0,-1 0 0,1 1 0,-1-1 0,1 1 0,0 0 1,-1 0-1,1 1 0,0-1 0,0 1 0,6 0 0,-8 0-98,0 0 0,0 1 0,1-1 0,-1 1 0,0-1 0,0 1 0,-1 0 0,1 0 0,0 0-1,0 0 1,0 0 0,-1 1 0,1-1 0,0 0 0,-1 1 0,1-1 0,-1 1 0,3 3 0,-2-1 0,0 0 0,0 0 0,0 1 1,-1-1-1,1 0 0,-1 1 1,0-1-1,1 7 0,-1 2 22,-1-1 0,0 0 0,-1 1 0,0-1 0,-5 22 0,4-25 0,-1-1 0,0 1 0,-6 11 0,9-20-61,0 0-1,0 0 1,0 1 0,0-1 0,0 0 0,0 0 0,0 1 0,0-1 0,0 0-1,0 0 1,0 1 0,0-1 0,1 0 0,-1 0 0,0 0 0,0 1-1,0-1 1,0 0 0,0 0 0,0 0 0,1 1 0,-1-1 0,0 0-1,0 0 1,0 0 0,1 0 0,-1 1 0,0-1 0,0 0 0,0 0 0,1 0-1,-1 0 1,0 0 0,0 0 0,1 0 0,-1 0 0,0 0 0,0 0-1,1 0 1,-1 0 0,0 0 0,0 0 0,1 0 0,-1 0 0,0 0-1,1 0 1,14 0-161,-14 0 137,7 0-68,0 1 0,-1-1 0,1 1-1,0 1 1,-1-1 0,1 1 0,-1 1 0,1-1 0,11 7 0,-17-8 91,0 0 1,0 1-1,0-1 1,0 0 0,-1 1-1,1 0 1,0-1 0,-1 1-1,1 0 1,-1 0 0,0 0-1,0 0 1,0 0 0,0 0-1,0 0 1,0 1 0,0-1-1,0 0 1,-1 0-1,1 1 1,-1-1 0,0 0-1,0 1 1,0-1 0,0 0-1,0 1 1,0-1 0,-1 0-1,1 1 1,-1-1 0,1 0-1,-1 0 1,0 1 0,0-1-1,-2 4 1,-2 2 124,0-1 0,0 1 0,-1-1 0,1 0 0,-1 0 1,-1-1-1,0 1 0,0-2 0,0 1 0,-14 8 0,12-9 117,0 1 0,-1-2 0,0 1 1,0-1-1,0-1 0,0 0 0,0 0 0,-20 2 0,30-5-245,0 0 1,-1 0-1,1 1 0,0-1 0,-1 0 1,1 0-1,0 0 0,0 0 0,-1 0 0,1 0 1,0 0-1,-1 0 0,1 0 0,-1 0 1,1 0-1,0 0 0,0 0 0,-1 0 0,1 0 1,0 0-1,-1-1 0,1 1 0,0 0 1,-1 0-1,1 0 0,0 0 0,-1-1 1,1 1-1,0 0 0,0 0 0,0 0 0,-1-1 1,1 1-1,0 0 0,0-1 0,0 1 1,-1 0-1,1 0 0,0-1 0,0 1 0,0 0 1,0-1-1,0 1 0,10-15-1168,24-11-320,-11 10 934,2-2-224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7.996"/>
    </inkml:context>
    <inkml:brush xml:id="br0">
      <inkml:brushProperty name="width" value="0.05" units="cm"/>
      <inkml:brushProperty name="height" value="0.05" units="cm"/>
    </inkml:brush>
  </inkml:definitions>
  <inkml:trace contextRef="#ctx0" brushRef="#br0">100 19 17524,'-42'80'3621,"31"-62"-2951,0 0-1,2 1 1,-14 38 0,22-55-619,0 0 0,1 1 0,-1-1 0,1 1 0,0-1 0,0 1 0,0-1 1,0 0-1,0 1 0,0-1 0,2 5 0,-2-7-39,0 1 0,0-1 0,1 0 0,-1 1 0,0-1 0,0 1 0,1-1 0,-1 0 0,0 1 0,0-1 0,1 0 0,-1 0 0,1 1 0,-1-1 0,0 0 0,1 0 0,-1 1 0,0-1 1,1 0-1,-1 0 0,1 0 0,-1 0 0,1 1 0,0-1 0,0 0-3,0 0 1,1-1-1,-1 1 1,0 0-1,0-1 1,0 1-1,1 0 1,-1-1-1,0 0 1,0 1-1,0-1 1,0 0-1,1 0 1,7-6 26,-1 0 1,0-1-1,0 0 1,0 0-1,9-15 1,30-52 30,-28 43-67,-8 10-20,-8 17 0,-1-1 1,1 1-1,0 0 1,0 1-1,0-1 1,1 0-1,-1 1 0,1 0 1,7-6-1,-11 10 18,0-1-1,1 1 1,-1 0-1,0 0 1,0 0-1,0 0 1,1 0 0,-1 0-1,0 0 1,0 0-1,1 0 1,-1 0-1,0 0 1,0 0-1,0 0 1,1 0-1,-1 0 1,0 0-1,0 1 1,1-1-1,-1 0 1,0 0-1,0 0 1,0 0-1,0 0 1,1 0-1,-1 1 1,0-1 0,0 0-1,0 0 1,0 0-1,1 0 1,-1 1-1,0-1 1,0 0-1,0 0 1,0 0-1,0 1 1,0-1-1,0 0 1,0 0-1,0 0 1,0 1-1,0-1 1,0 0-1,0 0 1,0 1-1,0-1 1,0 0 0,0 0-1,0 0 1,0 1-1,0 15-26,0-14 20,-4 43 110,-15 62 0,0-5 208,6 80-209,13-180-121,0-1 15,-1-1 1,1 1-1,0 0 1,0 0-1,0 0 1,0-1 0,0 1-1,0 0 1,0 0-1,0-1 1,0 1-1,0 0 1,1 0-1,-1 0 1,0-1-1,0 1 1,1 0-1,-1-1 1,1 1 0,-1 0-1,0-1 1,1 1-1,0 0 1,3-6-133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9.211"/>
    </inkml:context>
    <inkml:brush xml:id="br0">
      <inkml:brushProperty name="width" value="0.05" units="cm"/>
      <inkml:brushProperty name="height" value="0.05" units="cm"/>
    </inkml:brush>
  </inkml:definitions>
  <inkml:trace contextRef="#ctx0" brushRef="#br0">5 111 17740,'-4'-10'2080,"4"2"-1160,0 3-383,8 5 2383,4 1-1856,8-2-439,4 1-121,6 0-160,3-2-136,3 1-304,0-1-304,-2-8-593,1 3-351,-10-6 984,0-10-224,-1-7-288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29.585"/>
    </inkml:context>
    <inkml:brush xml:id="br0">
      <inkml:brushProperty name="width" value="0.05" units="cm"/>
      <inkml:brushProperty name="height" value="0.05" units="cm"/>
    </inkml:brush>
  </inkml:definitions>
  <inkml:trace contextRef="#ctx0" brushRef="#br0">0 1 18428,'0'2'132,"0"0"-1,0 0 1,0 0 0,1 0 0,-1 0-1,1 0 1,-1 0 0,1 0 0,-1 0-1,1 0 1,0 0 0,0 0 0,0-1-1,0 1 1,0 0 0,1-1 0,-1 1-1,0-1 1,1 1 0,-1-1 0,1 1-1,-1-1 1,1 0 0,2 1 0,3 2 153,0-1-1,1-1 1,-1 0 0,1 0 0,9 1 0,-9-1-163,0-1 0,-1 1 0,1 0 0,13 7 0,-17-7-88,0 0 1,-1 1-1,1 0 0,-1-1 0,1 1 0,-1 1 0,0-1 1,0 0-1,-1 1 0,1-1 0,-1 1 0,1 0 1,-1 0-1,3 8 0,-3-5 5,0 1 0,-1 0 0,1-1 0,-1 1 0,-1 0 0,0 0 0,-1 15 0,-1-5 34,-2 1 0,0-1 1,-1 0-1,-1 0 0,0-1 0,-12 23 1,7-23-232,-18 25 0,10-14-21,18-25 28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35.805"/>
    </inkml:context>
    <inkml:brush xml:id="br0">
      <inkml:brushProperty name="width" value="0.05" units="cm"/>
      <inkml:brushProperty name="height" value="0.05" units="cm"/>
    </inkml:brush>
  </inkml:definitions>
  <inkml:trace contextRef="#ctx0" brushRef="#br0">1 2 16259,'0'0'50,"0"0"-1,0 0 0,0 0 1,0 0-1,0-1 0,0 1 1,0 0-1,0 0 0,0 0 1,0 0-1,0 0 0,0 0 1,0 0-1,1 0 0,-1 0 0,0 0 1,0 0-1,0 0 0,0 0 1,0-1-1,0 1 0,0 0 1,0 0-1,0 0 0,1 0 1,-1 0-1,0 0 0,0 0 1,0 0-1,0 0 0,0 0 0,0 0 1,0 0-1,0 0 0,1 0 1,-1 1-1,0-1 0,0 0 1,0 0-1,0 0 0,0 0 1,0 0-1,0 0 0,0 0 1,0 0-1,1 0 0,-1 0 0,0 0 1,0 0-1,0 0 0,0 1 1,0-1-1,0 0 0,0 0 1,0 0-1,0 0 0,0 0 1,0 0-1,0 0 0,0 0 1,0 0-1,0 1 0,0-1 1,0 0-1,0 0 0,0 0 0,5 14 1543,2 21-70,-6-33-1277,-1-1-194,3 19 517,1-1 0,1 0 0,0 0 0,12 25 1,-16-42-569,0-1 0,-1 0 0,1 0 0,0 0 0,-1 0 0,1 0 0,0 0 0,0 0 0,0 0 0,0 0 0,0 0 0,0 0 0,0-1 0,1 1 0,-1 0 0,0-1 0,0 1 0,0-1 0,1 1 0,-1-1 0,0 0 1,1 1-1,-1-1 0,0 0 0,1 0 0,-1 0 0,0 0 0,1 0 0,-1 0 0,0-1 0,1 1 0,-1 0 0,0 0 0,0-1 0,1 1 0,-1-1 0,0 0 0,0 1 0,0-1 0,0 0 0,1 1 0,-1-1 1,1-1-1,6-5-502,-1 1 1,1-1 0,-1 0-1,7-11 1,-12 16 252,11-15-1582,19-30-1,-18 21 655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36.211"/>
    </inkml:context>
    <inkml:brush xml:id="br0">
      <inkml:brushProperty name="width" value="0.05" units="cm"/>
      <inkml:brushProperty name="height" value="0.05" units="cm"/>
    </inkml:brush>
  </inkml:definitions>
  <inkml:trace contextRef="#ctx0" brushRef="#br0">195 1 18428,'-3'21'1302,"-2"1"1,-1-1-1,-1 0 1,-17 39-1,4-11-184,-59 189 783,43-74-4211,36-163 2262,-3 14-1038,-1-13 378,0-8 103,1-10-160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36.616"/>
    </inkml:context>
    <inkml:brush xml:id="br0">
      <inkml:brushProperty name="width" value="0.05" units="cm"/>
      <inkml:brushProperty name="height" value="0.05" units="cm"/>
    </inkml:brush>
  </inkml:definitions>
  <inkml:trace contextRef="#ctx0" brushRef="#br0">5 192 17820,'-1'5'732,"-3"15"990,8-14-754,6-9 331,5-9-925,0 0 0,-1 0 1,19-21-1,-4 4-188,-11 10-97,4-2 7,0 1 1,47-34 0,-67 53-95,-1 0-1,0 0 1,1 0 0,-1 1 0,0-1 0,1 0 0,-1 1 0,1-1 0,-1 1 0,1 0 0,-1 0 0,1-1 0,0 1 0,1 0 0,-2 0-1,-1 1-1,1-1 1,-1 0 0,1 0 0,-1 1-1,1-1 1,-1 0 0,1 1-1,-1-1 1,1 0 0,-1 1 0,0-1-1,1 1 1,-1-1 0,0 0 0,1 1-1,-1-1 1,0 1 0,0-1 0,1 1-1,-1-1 1,0 1 0,0 0 0,0-1-1,1 2 1,-1 4 3,0 0-1,0 0 1,0 0 0,-1 0-1,-2 9 1,1-4 0,-3 20-603,-2 50-1,6-74 412,-3-9-57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37.459"/>
    </inkml:context>
    <inkml:brush xml:id="br0">
      <inkml:brushProperty name="width" value="0.05" units="cm"/>
      <inkml:brushProperty name="height" value="0.05" units="cm"/>
    </inkml:brush>
  </inkml:definitions>
  <inkml:trace contextRef="#ctx0" brushRef="#br0">11 31 16099,'0'-2'194,"2"0"-1,-1 0 0,0 0 1,0 0-1,1 1 0,-1-1 1,1 0-1,-1 1 0,1-1 1,0 1-1,0-1 0,0 1 1,-1 0-1,1 0 0,1 0 1,-1 0-1,0 0 0,0 0 1,0 1-1,0-1 0,0 1 1,1-1-1,-1 1 0,0 0 1,0 0-1,1 0 0,-1 0 1,0 0-1,0 1 0,1-1 1,-1 1-1,0-1 0,0 1 1,2 1-1,-1-1-151,0 0-1,-1 0 1,1 0 0,-1 1-1,1 0 1,-1-1 0,0 1-1,0 0 1,1 0 0,-1 0 0,-1 0-1,1 0 1,0 1 0,0-1-1,-1 1 1,0-1 0,1 1-1,-1-1 1,0 1 0,0 0 0,0-1-1,-1 1 1,1 0 0,-1 0-1,1 0 1,-1 5 0,-1-2-25,0-1 0,0 1 1,-1-1-1,0 1 0,0-1 0,0 0 0,0 1 1,-4 4-1,-30 43 283,9-15 1,19-26-237,-17 32 343,24-42-408,-1 1 0,1 0 1,1 0-1,-1 0 0,0 0 0,0 0 1,1 0-1,0 0 0,0 0 1,0 0-1,0 0 0,0 0 0,0 0 1,2 3-1,-2-5-24,0-1-1,0 1 1,0-1-1,0 1 1,1 0 0,-1-1-1,0 1 1,1-1-1,-1 1 1,0-1-1,1 1 1,-1-1 0,0 1-1,1-1 1,-1 0-1,1 1 1,-1-1-1,1 0 1,-1 1 0,1-1-1,-1 0 1,1 1-1,-1-1 1,1 0-1,-1 0 1,1 0 0,0 0-1,-1 1 1,1-1-1,-1 0 1,1 0 0,0 0-1,-1 0 1,1 0-1,-1-1 1,1 1-1,0 0 1,-1 0 0,1 0-1,-1 0 1,1-1-1,-1 1 1,1 0-1,-1 0 1,1-1 0,-1 1-1,1 0 1,-1-1-1,1 1 1,-1-1-1,1 0 1,27-26-418,-25 23 390,23-23-356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37.931"/>
    </inkml:context>
    <inkml:brush xml:id="br0">
      <inkml:brushProperty name="width" value="0.05" units="cm"/>
      <inkml:brushProperty name="height" value="0.05" units="cm"/>
    </inkml:brush>
  </inkml:definitions>
  <inkml:trace contextRef="#ctx0" brushRef="#br0">79 1 18124,'-3'0'242,"0"1"0,0 0 1,1 0-1,-1 0 0,0 1 1,0-1-1,1 1 0,-1-1 0,0 1 1,1 0-1,0 0 0,-1 0 1,1 0-1,-3 4 0,2-1-41,-1 0 1,1 1-1,0-1 0,1 0 1,-1 1-1,-2 10 0,1 2-102,0 1-1,2-1 1,-1 33-1,3-46-75,0 1 1,0-1-1,0 0 1,1 1-1,2 6 1,-3-11-16,0 0 1,0-1-1,1 1 1,-1 0-1,0 0 1,1-1 0,-1 1-1,0 0 1,1-1-1,-1 1 1,1 0-1,-1-1 1,1 1-1,-1-1 1,1 1-1,-1-1 1,1 1-1,0-1 1,-1 1 0,1-1-1,0 0 1,-1 1-1,1-1 1,0 0-1,0 1 1,-1-1-1,1 0 1,0 0-1,0 0 1,-1 0-1,1 0 1,0 0 0,0 0-1,0 0 1,-1 0-1,1 0 1,0 0-1,0 0 1,-1-1-1,1 1 1,0 0-1,0-1 1,-1 1-1,1 0 1,1-2-1,3-1 44,0-1 0,0 0 0,0 0-1,0 0 1,0-1 0,-1 1-1,0-1 1,0 0 0,0-1-1,3-5 1,2-7 163,15-34-1,-21 46-212,-1 0 1,-1 0-1,1 0 1,-1-1-1,0 1 1,0 0-1,-1-13 0,0 18-66,0 0 0,0-1 1,0 1-1,0 0 0,-1 0 0,1 0 0,0-1 0,-1 1 0,1 0 0,-1 0 0,1 0 0,-1 0 0,0 0 0,1 0 0,-1 0 0,0 0 0,0 0 0,0 0 0,0 0 1,0 0-1,0 0 0,0 1 0,0-1 0,0 0 0,0 1 0,0-1 0,0 1 0,-1-1 0,1 1 0,0 0 0,0-1 0,0 1 0,-1 0 0,1 0 0,0 0 0,-1 0 1,1 0-1,0 0 0,0 0 0,-1 0 0,1 1 0,0-1 0,0 0 0,0 1 0,-3 0 0,-5 4-457,2 3-180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38.440"/>
    </inkml:context>
    <inkml:brush xml:id="br0">
      <inkml:brushProperty name="width" value="0.05" units="cm"/>
      <inkml:brushProperty name="height" value="0.05" units="cm"/>
    </inkml:brush>
  </inkml:definitions>
  <inkml:trace contextRef="#ctx0" brushRef="#br0">5 13 16844,'34'-6'3003,"-27"5"-2617,0-1 0,0 1-1,0 0 1,0 0 0,0 1 0,0 0-1,0 0 1,0 1 0,0 0-1,-1 0 1,10 3 0,-15-4-367,0 1-1,0-1 1,0 1 0,0-1-1,0 1 1,0-1-1,0 1 1,0 0 0,-1-1-1,1 1 1,0 0 0,0 0-1,-1 0 1,1 0 0,-1-1-1,1 1 1,0 0 0,-1 0-1,0 0 1,1 0 0,-1 0-1,1 2 1,-1 0-4,0-1 0,0 0 0,0 1 1,0-1-1,-1 0 0,1 0 0,0 1 0,-1-1 0,0 0 1,-1 3-1,-3 6 6,-1 0-1,0-1 1,-10 13 0,11-16 24,-13 18 34,4-8 16,1 1 1,1 1-1,1 0 0,0 0 1,-11 31-1,22-49-88,-1 0-1,1 0 1,-1 1 0,1-1 0,-1 0 0,1 0-1,0 0 1,0 1 0,0-1 0,0 0 0,0 1-1,0-1 1,0 0 0,0 0 0,0 1-1,1-1 1,-1 0 0,0 0 0,1 0 0,-1 1-1,1-1 1,-1 0 0,1 0 0,0 0 0,-1 0-1,1 0 1,1 1 0,-1-2-32,1 1-1,-1-1 1,1 0 0,-1 0-1,1 1 1,-1-1 0,1 0-1,-1-1 1,0 1 0,1 0-1,-1 0 1,1-1 0,-1 1 0,1-1-1,-1 1 1,0-1 0,1 1-1,-1-1 1,0 0 0,0 0-1,0 1 1,1-1 0,-1 0-1,1-1 1,19-17-616,35-38 0,-39 37 459,21-20-245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8.318"/>
    </inkml:context>
    <inkml:brush xml:id="br0">
      <inkml:brushProperty name="width" value="0.05" units="cm"/>
      <inkml:brushProperty name="height" value="0.05" units="cm"/>
    </inkml:brush>
  </inkml:definitions>
  <inkml:trace contextRef="#ctx0" brushRef="#br0">1 128 13395,'0'-1'146,"0"0"0,1 0-1,-1 0 1,0 0 0,0 0 0,1-1 0,-1 1 0,1 0 0,-1 0 0,1 1-1,0-1 1,-1 0 0,1 0 0,0 0 0,0 0 0,-1 0 0,1 1 0,0-1-1,0 0 1,0 1 0,1-1 0,-1 1-23,0 0-1,-1 1 1,1-1 0,-1 0-1,1 1 1,0-1 0,-1 1-1,1-1 1,-1 1 0,1 0-1,-1-1 1,1 1 0,-1-1-1,1 1 1,-1 0 0,0 0-1,1-1 1,-1 1 0,0 0-1,0-1 1,0 1 0,1 1-1,10 55 2487,-11-55-2650,16 211 2090,-16-211-2032,1 1 0,-1-1-1,1 0 1,-1 1 0,1-1-1,0 0 1,0 1-1,1 1 1,-1-3-10,-1 0 1,0-1-1,1 1 1,-1-1-1,1 0 0,-1 1 1,1-1-1,-1 1 0,0-1 1,1 0-1,0 1 1,-1-1-1,1 0 0,-1 1 1,1-1-1,-1 0 1,1 0-1,-1 0 0,1 0 1,0 1-1,-1-1 1,2 0-1,0-1 6,0 0 1,-1 1-1,1-1 0,0 0 1,0 0-1,0 0 1,-1 0-1,1 0 0,-1-1 1,1 1-1,-1-1 0,1 1 1,-1-1-1,0 1 0,1-1 1,-1 0-1,0 1 1,0-1-1,0-2 0,16-27 127,-3-1 0,21-61-1,10-73 173,-39 142-281,1 8-21,-7 16-10,0 0 0,0 0 0,0 0 0,1 0 0,-1 0 0,0 0 0,0 0-1,0 0 1,0-1 0,1 1 0,-1 0 0,0 0 0,0 1 0,0-1 0,0 0 0,1 0-1,-1 0 1,0 0 0,0 0 0,0 0 0,0 0 0,1 0 0,-1 0 0,0 0 0,0 0-1,0 0 1,0 0 0,0 1 0,1-1 0,-1 0 0,0 0 0,0 0 0,0 0 0,0 0-1,0 1 1,0-1 0,0 0 0,0 0 0,0 0 0,0 0 0,1 1 0,-1-1-1,0 0 1,0 0 0,9 36-30,-3-15 17,-4-15 8,1 1 0,0-1-1,0 0 1,0-1 0,1 1-1,0-1 1,0 1 0,0-1-1,1 0 1,9 7 0,-12-10-7,1 0-1,0 0 1,0-1 0,0 0 0,0 1 0,0-1 0,0 0 0,0-1-1,0 1 1,1 0 0,-1-1 0,0 0 0,0 0 0,0 0-1,1 0 1,-1 0 0,0 0 0,0-1 0,0 0 0,1 0-1,-1 0 1,0 0 0,0 0 0,4-3 0,1 0-210,1-1 0,-1-1 0,-1 1 1,1-1-1,-1-1 0,0 1 0,0-1 1,-1 0-1,0-1 0,0 0 0,-1 0 1,0 0-1,0 0 0,-1-1 0,0 0 1,0 0-1,3-16 0,-6 25 163,-1-1 0,0 0-1,0-1 1,1 1 0,-1 0-1,0 0 1,0 0 0,0 0 0,0 0-1,0 0 1,-1 0 0,1 0 0,0 0-1,0 0 1,-1 0 0,1 0-1,0 0 1,-1 0 0,0-1 0,-7 1-567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38.814"/>
    </inkml:context>
    <inkml:brush xml:id="br0">
      <inkml:brushProperty name="width" value="0.05" units="cm"/>
      <inkml:brushProperty name="height" value="0.05" units="cm"/>
    </inkml:brush>
  </inkml:definitions>
  <inkml:trace contextRef="#ctx0" brushRef="#br0">1 3 17508,'1'0'241,"1"-1"0,-1 1 0,0-1 0,1 1 0,-1 0 1,1 0-1,-1 0 0,1 0 0,-1 0 0,0 0 0,1 0 0,-1 0 1,4 1-1,5 0 942,-4-2-693,2 1-82,0-1 0,0 1 0,0 1-1,0 0 1,10 1 0,-17-1-391,1-1 1,-1 0-1,0 1 1,0-1-1,0 1 0,1-1 1,-1 1-1,0 0 1,0-1-1,0 1 1,0 0-1,0 0 1,0 0-1,0 0 0,-1 0 1,1 0-1,0 0 1,0 0-1,-1 0 1,1 0-1,0 0 0,-1 0 1,1 0-1,-1 1 1,0-1-1,1 0 1,-1 0-1,0 1 1,0-1-1,0 0 0,0 0 1,0 1-1,0-1 1,0 0-1,0 1 1,0-1-1,-1 0 0,1 0 1,-1 0-1,0 3 1,-2 2 21,0 1-1,0-1 1,-1 1 0,1-1 0,-2 0-1,-7 9 1,7-9-7,0-1 1,1 1 0,0 0-1,0 0 1,1 0-1,-3 8 1,6-14-33,0 1 0,0-1 0,0 0 0,0 1 0,0-1 0,0 0 0,0 1-1,1-1 1,-1 0 0,0 0 0,0 1 0,0-1 0,1 0 0,-1 1 0,0-1 0,0 0 0,1 0 0,-1 0 0,0 1 0,0-1 0,1 0 0,-1 0 0,0 0 0,1 0 0,-1 1 0,0-1 0,1 0 0,-1 0 0,0 0 0,1 0 0,-1 0 0,0 0 0,1 0 0,-1 0 0,0 0 0,1 0 0,-1 0 0,1 0 0,20 0-145,-17-1 84,1 1 3,-1 0 0,1 1 0,-1-1 0,1 1 1,-1 0-1,1 0 0,-1 0 0,1 1 0,-1 0 0,0-1 0,0 2 0,1-1 1,4 4-1,-8-5 55,1 1 1,0 0-1,-1-1 0,0 1 1,1 0-1,-1 0 1,0 0-1,0 0 1,0 0-1,0 0 1,0 0-1,-1 0 0,1 0 1,0 0-1,-1 0 1,0 1-1,0-1 1,1 0-1,-1 0 1,0 1-1,-1-1 0,1 0 1,0 0-1,-1 0 1,1 1-1,-1-1 1,0 0-1,0 0 1,-1 3-1,-2 4 134,-1 0-1,0-1 1,-1 1-1,0-1 1,0 0 0,-1-1-1,1 0 1,-2 0-1,1 0 1,-1-1 0,0 0-1,0 0 1,-1-1 0,-13 6-1,22-10-160,-1-1 0,1 0-1,0 0 1,0 0 0,-1 1 0,1-1-1,0 0 1,-1 0 0,1 0-1,0 0 1,-1 0 0,1 0 0,0 0-1,-1 0 1,1 0 0,0 0 0,-1 0-1,1 0 1,0 0 0,-1 0-1,1 0 1,0 0 0,-1 0 0,1 0-1,0 0 1,0 0 0,-1-1 0,1 1-1,0 0 1,-1 0 0,1 0 0,0 0-1,0-1 1,-1 1 0,1 0-1,0 0 1,0-1 0,0 1 0,-1 0-1,1 0 1,0-1 0,0 1 0,0 0-1,0-1 1,0 1 0,0 0-1,-1-1 1,1 1 0,0-1 0,5-19-692,2 2 223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39.424"/>
    </inkml:context>
    <inkml:brush xml:id="br0">
      <inkml:brushProperty name="width" value="0.05" units="cm"/>
      <inkml:brushProperty name="height" value="0.05" units="cm"/>
    </inkml:brush>
  </inkml:definitions>
  <inkml:trace contextRef="#ctx0" brushRef="#br0">197 22 18636,'1'-1'164,"0"1"0,-1-1 0,1 0-1,0 1 1,0-1 0,-1 0 0,1 0 0,-1 0 0,1 0 0,-1 1 0,1-1-1,-1 0 1,0 0 0,1 0 0,-1-2 0,0 2-91,0 1 0,0 0 0,0-1 0,0 1 0,0 0 1,-1 0-1,1-1 0,0 1 0,0 0 0,0-1 0,-1 1 0,1 0 0,0 0 0,0-1 1,-1 1-1,1 0 0,0 0 0,0 0 0,-1-1 0,1 1 0,0 0 0,-1 0 0,1 0 1,0 0-1,-1 0 0,1 0 0,0 0 0,-1 0 0,0 0 0,-1-1 132,-1 1-1,0 0 1,1 1-1,-1-1 0,0 0 1,1 1-1,-1-1 1,1 1-1,-1 0 1,-4 2-1,-7 6-120,0 0 1,1 2-1,0-1 0,1 1 1,0 1-1,1 0 0,0 1 1,1 0-1,1 1 0,0 0 0,0 0 1,1 1-1,-9 25 0,17-39-84,-1 0 1,1 0-1,0 1 0,-1-1 0,1 0 0,0 0 0,0 1 0,0-1 0,0 0 0,0 1 0,0-1 0,0 0 0,0 0 0,0 1 0,1-1 0,0 2 1,-1-2-1,1-1 1,-1 1-1,1-1 1,-1 1-1,1-1 1,-1 0-1,1 1 1,-1-1 0,1 0-1,-1 1 1,1-1-1,-1 0 1,1 0-1,0 1 1,-1-1 0,1 0-1,-1 0 1,1 0-1,0 0 1,-1 0-1,1 0 1,0 0 0,0 0-1,4-1 2,-1 0 0,1-1 0,-1 1 0,0-1 0,0 0 0,0 0 0,0 0-1,4-3 1,20-18 15,0 0-1,-2-2 1,31-38-1,6-5-4,-63 68-13,0 0 1,1-1-1,-1 1 0,0 0 1,0 0-1,0 0 1,0 0-1,0 0 0,0 0 1,0 0-1,0 0 1,0 0-1,0-1 0,0 1 1,0 0-1,1 0 1,-1 0-1,0 0 1,0 0-1,0 0 0,0 0 1,0 0-1,0 0 1,0 0-1,0 0 0,1 0 1,-1 0-1,0 0 1,0 0-1,0 0 0,0 0 1,0 0-1,0 0 1,1 0-1,-1 0 0,0 0 1,0 0-1,0 0 1,0 0-1,0 0 1,0 0-1,0 0 0,0 0 1,1 0-1,-1 0 1,0 1-1,0-1 0,0 0 1,0 0-1,0 0 1,0 0-1,1 9-14,-5 11 9,-34 100 179,9-33 47,4 1-1,-18 113 1,43-190-1056,4-9-215,-4-2 982,1-1 0,0 1 0,-1-1-1,1 1 1,0-1 0,-1 1 0,1-1 0,0 0-1,-1 1 1,1-1 0,-1 1 0,1-1 0,-1 0-1,0 0 1,1-1 0,4-8-606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40.716"/>
    </inkml:context>
    <inkml:brush xml:id="br0">
      <inkml:brushProperty name="width" value="0.05" units="cm"/>
      <inkml:brushProperty name="height" value="0.05" units="cm"/>
    </inkml:brush>
  </inkml:definitions>
  <inkml:trace contextRef="#ctx0" brushRef="#br0">6 345 17660,'-6'18'1454,"6"-18"-1428,0 0-1,0 0 1,0 0-1,0 0 0,0 0 1,0 0-1,1 0 1,-1 0-1,0 0 0,0 0 1,0 0-1,0 0 1,0 0-1,0 0 1,0 0-1,0 0 0,0 0 1,0 0-1,0 0 1,0 0-1,0 0 0,0 0 1,1 0-1,-1 0 1,0 0-1,0 0 1,0 0-1,0 0 0,0 0 1,0 0-1,0 0 1,0 0-1,0 0 0,0 0 1,0 0-1,0 0 1,0 0-1,0 0 1,0 0-1,0 1 0,0-1 1,0 0-1,1 0 1,-1 0-1,0 0 0,0 0 1,0 0-1,0 0 1,0 0-1,0 0 1,0 0-1,0 0 0,0 0 1,19-26 1853,-12 15-1683,216-290 1910,-215 289-2096,3-2 69,-15 26-12,-16 29 40,-18 55 0,32-77-292,0 1-1,1 0 0,2 0 0,0 1 1,-1 23-1,5-31-641,0-26 228,-3-11 130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53.504"/>
    </inkml:context>
    <inkml:brush xml:id="br0">
      <inkml:brushProperty name="width" value="0.05" units="cm"/>
      <inkml:brushProperty name="height" value="0.05" units="cm"/>
    </inkml:brush>
  </inkml:definitions>
  <inkml:trace contextRef="#ctx0" brushRef="#br0">132 0 16187,'0'1'185,"-23"47"5786,15-30-5606,0 0 0,2 0 1,-5 21-1,11-38-362,-1-1 0,1 1 0,0-1 0,0 1 0,0-1 0,0 1 1,-1-1-1,1 1 0,0-1 0,0 1 0,0-1 0,0 1 0,0-1 0,0 1 0,0-1 1,0 1-1,0-1 0,1 1 0,-1-1 0,0 1 0,0-1 0,0 1 0,1-1 0,-1 0 1,0 1-1,0-1 0,1 1 0,-1-1 0,0 0 0,1 1 0,-1-1 0,0 1 0,1-1 1,-1 0-1,1 0 0,-1 1 0,1-1 0,-1 0 0,0 0 0,1 1 0,-1-1 1,1 0-1,-1 0 0,1 0 0,-1 0 0,1 0 0,-1 0 0,1 0 0,-1 0 0,1 0 1,0 0-1,0 0 0,30-12-63,-17 7 41,-9 3 6,0 0-1,1 1 0,-1 0 0,0 0 1,1 0-1,-1 1 0,1 0 0,-1 0 1,9 1-1,-12 0 11,0-1 0,0 1 1,-1 0-1,1 0 1,0 0-1,0 0 0,0 0 1,0 0-1,-1 0 0,1 0 1,-1 1-1,1-1 0,-1 1 1,1-1-1,-1 1 0,0-1 1,0 1-1,1 0 0,-1 0 1,-1 0-1,1 0 0,0 0 1,0 0-1,-1 0 0,1 0 1,-1 0-1,1 4 0,-1 1 44,0 0 0,0 0 0,0 0 0,-1 1 0,0-1-1,-1 0 1,1 0 0,-1 0 0,-1 0 0,1-1-1,-1 1 1,-1-1 0,1 1 0,-7 8 0,-1 1 223,-1-1 1,0-1-1,-1 1 1,-19 15-1,29-27-214,-8 6 226,-1 0 1,-13 9-1,23-16-258,-1-1 1,1 1-1,-1-1 0,0 0 1,1 0-1,-1 0 0,0 0 1,0 0-1,1 0 0,-1-1 0,0 0 1,0 1-1,0-1 0,0 0 1,0 0-1,0-1 0,-4 0 1,6 1-80,0-1 0,0 0 0,0 1 0,0-1 0,0 0 0,0 0 0,0 1 0,1-1 0,-1 0 0,0 0 0,1 0 1,-1 0-1,0 0 0,1 0 0,-1 0 0,1 0 0,-1 0 0,1-1 0,0 1 0,0 0 0,-1 0 0,1 0 0,0-2 0,0-29-522,0 30 574,5-35-401,7-4-182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53.938"/>
    </inkml:context>
    <inkml:brush xml:id="br0">
      <inkml:brushProperty name="width" value="0.05" units="cm"/>
      <inkml:brushProperty name="height" value="0.05" units="cm"/>
    </inkml:brush>
  </inkml:definitions>
  <inkml:trace contextRef="#ctx0" brushRef="#br0">0 31 17940,'6'4'1688,"0"3"-1072,2-4-240,6-2 729,8 1-289,5-2-248,5-4-232,2-5-672,6 5-368,-1-6 592,-6-2-144,1 4-112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54.314"/>
    </inkml:context>
    <inkml:brush xml:id="br0">
      <inkml:brushProperty name="width" value="0.05" units="cm"/>
      <inkml:brushProperty name="height" value="0.05" units="cm"/>
    </inkml:brush>
  </inkml:definitions>
  <inkml:trace contextRef="#ctx0" brushRef="#br0">125 54 18748,'-6'2'330,"0"0"0,0 0-1,0 0 1,1 1 0,-1 0 0,1 1 0,-1-1 0,1 1-1,0 0 1,1 0 0,-1 0 0,1 1 0,-1 0-1,-5 9 1,5-7-177,0 1 0,0 0 0,1 0 0,0 1 0,0-1 0,1 1 0,0-1 0,1 1 0,-2 13 0,3-20-138,1-1 0,0 0 0,0 0 0,0 0 0,-1 1 0,1-1 0,0 0 0,1 0 0,-1 0 0,0 1-1,0-1 1,0 0 0,1 0 0,-1 0 0,1 0 0,-1 1 0,1-1 0,-1 0 0,1 0 0,0 0 0,-1 0 0,2 1 0,-1-2-6,0 1 1,1-1 0,-1 0 0,0 1-1,0-1 1,0 0 0,0 0 0,0 0 0,0 0-1,0 0 1,0 0 0,0 0 0,0 0 0,0-1-1,0 1 1,0 0 0,0-1 0,0 1-1,2-1 1,5-3 19,-1 0 0,0-1 0,0 0 0,12-10 1,14-19 37,-2-1 1,49-70-1,-63 82-48,-9 15-17,-16 26 5,-19 36-17,3 2-1,3 0 1,2 1-1,2 2 1,3-1-1,2 2 1,-4 81-1,15-133-391,0-5 245,1 0 0,0 0 1,0-1-1,0 1 0,0 0 0,0 0 0,0-1 0,2 5 1,0-3-482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55.856"/>
    </inkml:context>
    <inkml:brush xml:id="br0">
      <inkml:brushProperty name="width" value="0.05" units="cm"/>
      <inkml:brushProperty name="height" value="0.05" units="cm"/>
    </inkml:brush>
  </inkml:definitions>
  <inkml:trace contextRef="#ctx0" brushRef="#br0">5 0 16964,'-1'5'1928,"-2"-1"-1240,7 5-152,6-4 729,9 1-265,5 0-128,9-5-208,6-1-96,5 0-208,1-3-128,1 0-392,0 1-304,-9-1-728,-8 0-1593,-11-3 2305,-6 2-384,-12-2-384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56.291"/>
    </inkml:context>
    <inkml:brush xml:id="br0">
      <inkml:brushProperty name="width" value="0.05" units="cm"/>
      <inkml:brushProperty name="height" value="0.05" units="cm"/>
    </inkml:brush>
  </inkml:definitions>
  <inkml:trace contextRef="#ctx0" brushRef="#br0">0 0 16452,'28'6'2926,"-3"1"-1238,39-5 329,-46-2-1726,0 0 0,0 2 0,33 6 0,-49-8-288,-1 1 1,1-1 0,0 1 0,-1 0-1,1-1 1,0 1 0,-1 0 0,1 0-1,-1 0 1,1 0 0,-1 0 0,0 1 0,1-1-1,-1 0 1,0 1 0,0-1 0,0 1-1,0-1 1,1 4 0,-1-2-2,0 0 1,0 0-1,0 0 0,-1 1 0,0-1 1,0 0-1,1 0 0,-2 0 1,1 1-1,-1 4 0,-3 7 6,0 0 0,-1 0-1,-12 25 1,12-29 10,-68 135 249,-6 13-946,69-128 393,16-45 89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29.286"/>
    </inkml:context>
    <inkml:brush xml:id="br0">
      <inkml:brushProperty name="width" value="0.05" units="cm"/>
      <inkml:brushProperty name="height" value="0.05" units="cm"/>
    </inkml:brush>
  </inkml:definitions>
  <inkml:trace contextRef="#ctx0" brushRef="#br0">23 6 17492,'-1'0'107,"1"-1"0,0 1 0,-1-1 0,1 1 0,0 0 1,-1-1-1,1 1 0,-1 0 0,1-1 0,-1 1 0,1 0 1,-1 0-1,1-1 0,-1 1 0,1 0 0,-1 0 0,1 0 0,-1 0 1,1 0-1,-1 0 0,0 0 0,1 0 0,-1 0 0,1 0 0,-1 0 1,1 0-1,-1 0 0,1 0 0,-1 0 0,1 1 0,-1-1 1,0 0-1,0 1 86,0 0-1,1 0 1,-1 1 0,1-1 0,-1 0 0,1 0 0,0 0 0,-1 0 0,1 0 0,0 1 0,0-1 0,0 0 0,0 0 0,0 2-1,0 3 447,0 1 0,1-1 0,-1 1-1,4 11 1,0-11-544,-1 1 0,1-1 0,1 0 0,-1 0 0,1 0 0,0-1-1,1 1 1,0-1 0,0-1 0,0 1 0,0-1 0,1 0 0,0 0 0,0-1 0,0 0-1,1 0 1,-1-1 0,17 5 0,-23-8-301,1 0-1,-1 1 0,1-1 1,-1 0-1,0 0 0,1 0 1,-1 0-1,1-1 0,-1 1 1,0 0-1,1-1 0,-1 1 1,0-1-1,1 1 1,-1-1-1,0 1 0,0-1 1,1 0-1,-1 0 0,0 0 1,0 0-1,0 0 0,0 0 1,0 0-1,1-2 0,1-2-623,1 0-1,-1-1 0,-1 1 0,4-10 1,-3 7 725,7-18-1554</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29.676"/>
    </inkml:context>
    <inkml:brush xml:id="br0">
      <inkml:brushProperty name="width" value="0.05" units="cm"/>
      <inkml:brushProperty name="height" value="0.05" units="cm"/>
    </inkml:brush>
  </inkml:definitions>
  <inkml:trace contextRef="#ctx0" brushRef="#br0">161 0 15435,'-13'29'5809,"7"-16"-4196,-21 47 876,-29 95 1,40-96-2324,2 1 0,3 0-1,-6 105 1,16-148-2609,2-46 743,-1-2 989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10.188"/>
    </inkml:context>
    <inkml:brush xml:id="br0">
      <inkml:brushProperty name="width" value="0.05" units="cm"/>
      <inkml:brushProperty name="height" value="0.05" units="cm"/>
    </inkml:brush>
  </inkml:definitions>
  <inkml:trace contextRef="#ctx0" brushRef="#br0">75 48 15859,'-21'10'1423,"16"-8"-1209,1-1-1,-1 1 1,1 0 0,0 1-1,0-1 1,0 1-1,0-1 1,0 1 0,1 0-1,-1 1 1,-4 5 0,8-9-171,0 0 1,0 1 0,0-1 0,0 1 0,0-1 0,0 1 0,0-1-1,0 1 1,0-1 0,0 0 0,0 1 0,0-1 0,1 1-1,-1-1 1,0 0 0,0 1 0,0-1 0,1 1 0,-1-1 0,0 0-1,1 1 1,-1-1 0,0 0 0,0 0 0,1 1 0,-1-1 0,1 0-1,-1 0 1,0 1 0,1-1 0,-1 0 0,1 0 0,-1 0-1,0 0 1,1 1 0,-1-1 0,1 0 0,-1 0 0,1 0 0,-1 0-1,0 0 1,1 0 0,-1 0 0,1-1 0,23 2 614,-23-1-616,48-4 509,0-3 0,-1-1-1,54-18 1,-12 3-245,97-11-115,-167 32-437,0 1-1,1 0 1,-1 1 0,0 2-1,1 0 1,-1 1-1,23 7 1,-37-9 105,-4 0 106,0-1 0,0 0 0,-1 1 0,1-1 0,0 1 0,-1-1 0,1 1 0,-1 0 0,1 0 0,0-1 0,-1 1 0,0 0 0,1 1 0,-1-1 0,0 0 0,1 0 0,-1 1 0,1 1 0,-4 2-522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9.190"/>
    </inkml:context>
    <inkml:brush xml:id="br0">
      <inkml:brushProperty name="width" value="0.05" units="cm"/>
      <inkml:brushProperty name="height" value="0.05" units="cm"/>
    </inkml:brush>
  </inkml:definitions>
  <inkml:trace contextRef="#ctx0" brushRef="#br0">113 107 15027,'-16'17'3441,"5"-6"-2705,0 1 0,2 1 0,-1 0 0,2 0 0,-11 22 0,14-25-644,1 0 0,0 0-1,0 1 1,1-1 0,1 1-1,-1 0 1,2 0-1,-1 18 1,2-28-88,0 1 0,0-1-1,0 0 1,0 0 0,0 0 0,0 0-1,0 0 1,1 0 0,-1 0 0,0 0 0,1 0-1,-1 0 1,1 0 0,-1 0 0,1 0-1,-1 0 1,1 0 0,0 0 0,0 0 0,0 0-3,0-1 1,0 0-1,-1 1 1,1-1-1,0 0 1,0 0-1,-1 0 1,1 0-1,0 0 1,0 1-1,0-1 1,-1-1-1,1 1 1,0 0-1,0 0 0,0 0 1,-1 0-1,1 0 1,1-1-1,4-2 0,0-1 0,0 1 0,0-1 0,8-7-1,-9 6 3,3-1-1,0 0 0,1 0 1,-1 1-1,1 0 0,18-7 0,-25 12 0,0-1 1,0 0-1,0 1 1,0-1 0,0 1-1,0 0 1,0-1-1,0 1 1,0 0-1,0 1 1,0-1-1,0 0 1,0 0-1,1 1 1,-1-1-1,0 1 1,-1 0-1,1 0 1,0-1-1,0 1 1,0 1-1,0-1 1,-1 0 0,1 0-1,0 0 1,-1 1-1,1-1 1,-1 1-1,0 0 1,1-1-1,-1 1 1,0 0-1,2 3 1,0 4 0,1 0 1,-1 0-1,-1 0 1,1 0-1,-2 1 1,1-1-1,-1 1 0,-1-1 1,0 1-1,-2 16 1,-1-4 80,0-1 1,-2 0-1,-11 34 1,11-41-27,-14 36 175,17-46-192,0 0-1,0 0 1,0 0 0,-1-1-1,1 1 1,-1-1-1,0 1 1,0-1 0,-3 3-1,5-6-35,1 1 0,0-1 0,-1 0-1,1 0 1,0 0 0,0 0 0,-1 1-1,1-1 1,-1 0 0,1 0 0,0 0 0,-1 0-1,1 0 1,0 0 0,-1 0 0,1 0-1,0 0 1,-1 0 0,1 0 0,0 0-1,-1 0 1,1 0 0,-1 0 0,1 0 0,0 0-1,-1-1 1,1 1 0,0 0 0,0 0-1,-1 0 1,1-1 0,0 1 0,-1 0-1,1 0 1,0-1 0,0 1 0,-1 0-1,1 0 1,0-1 0,0 1 0,0 0 0,-1-1-1,1 1 1,0 0 0,0-1 0,0 1-1,0 0 1,0-1 0,0 1 0,0 0-1,0-1 1,0 1 0,0-1 0,0 0 0,-2-25 56,2 26-59,1-27-6,1 0 1,1 0-1,1 1 1,1-1-1,2 1 1,0 0-1,2 1 1,1 0-1,1 0 1,25-40-1,-28 54 0,0 1-1,0 0 0,11-10 1,-16 17 0,0 0-1,0 1 1,0 0 0,0-1-1,1 1 1,-1 0 0,1 1 0,-1-1-1,1 1 1,0-1 0,-1 1-1,1 0 1,0 0 0,6 0-1,-9 1 4,0 0-1,0 0 1,0 0-1,0 0 0,0 0 1,-1 0-1,1 1 1,0-1-1,0 0 0,0 0 1,0 1-1,0-1 1,-1 1-1,1-1 1,0 0-1,0 1 0,-1 0 1,1-1-1,0 1 1,-1-1-1,1 1 0,-1 0 1,1-1-1,0 1 1,-1 0-1,0 0 0,1 0 1,-1-1-1,1 1 1,-1 0-1,0 0 0,0 0 1,1 0-1,-1 0 1,0-1-1,0 1 0,0 0 1,0 0-1,0 0 1,0 0-1,0 0 1,-1 0-1,1 0 0,-1 1 1,0 6-5,-1 0 0,-1 0 1,-6 14-1,6-14 6,-1 3 1,3-6 2,-1-1 1,1 0-1,-1 0 0,0 0 0,0 0 0,0 0 1,0 0-1,-1 0 0,1-1 0,-1 1 0,-4 3 1,5-24 84,9-10 81,0 1 0,22-49-1,-25 65-126,-3 6-24,0 1 1,1-1-1,-1 1 1,1-1-1,0 1 0,0 0 1,0 0-1,0-1 1,0 2-1,1-1 0,-1 0 1,1 0-1,0 1 0,3-3 1,-5 4-16,0 1 1,0 0-1,0 0 0,-1 0 1,1 0-1,0 0 0,0 0 1,0 0-1,0 0 0,-1 0 1,1 0-1,0 0 0,0 0 1,0 1-1,-1-1 0,1 0 1,0 1-1,0-1 0,-1 0 1,2 1-1,17 14 9,0-2 6,-15-12-17,1 0 0,-1 0 0,1-1 0,-1 0 0,1 0 0,-1 0 0,1 0 0,-1-1 0,1 1 0,-1-1 0,0 0 0,1-1 0,-1 1 0,0-1 0,0 0 0,0 0 0,0 0 0,0 0 0,7-6 0,5-4 4,-1-1 1,1 0-1,12-17 0,-20 22 1,24-28 16,-31 34-11,0 0-1,1 1 1,-1-1 0,0 0 0,0 0-1,0 0 1,0 0 0,-1 0 0,1 0-1,-1 0 1,1 0 0,-1 0 0,1-1-1,-1 1 1,0 0 0,0 0 0,0 0 0,-1-3-1,1 5-4,0-1 0,-1 0 0,1 1-1,0-1 1,-1 1 0,1-1 0,0 1 0,-1-1-1,1 1 1,-1-1 0,1 1 0,-1-1 0,1 1-1,-1 0 1,1-1 0,-1 1 0,0 0 0,1-1-1,-1 1 1,1 0 0,-1 0 0,0 0-1,1 0 1,-1-1 0,0 1 0,1 0 0,-1 0-1,1 0 1,-1 0 0,0 0 0,1 1 0,-1-1-1,0 0 1,1 0 0,-1 0 0,0 0 0,1 1-1,-2 0 1,-23 12 139,15-3-123,0-1-1,1 1 1,0 1 0,1-1-1,0 2 1,1-1 0,0 1-1,0 0 1,-6 19 0,8-19-23,1-1 1,1 1 0,-1 0 0,2 1 0,0-1 0,1 1-1,0-1 1,0 0 0,1 1 0,3 18 0,-2-29-27,-1 0 1,0 0 0,1 0-1,-1 0 1,1 0 0,0 0-1,0 0 1,0 0 0,0 0-1,0 0 1,0 0 0,0-1-1,0 1 1,1 0 0,-1-1-1,1 1 1,-1-1 0,1 0-1,0 1 1,-1-1-1,1 0 1,0 0 0,0 0-1,0 0 1,0 0 0,0-1-1,0 1 1,0-1 0,0 1-1,4 0 1,-2-1-53,0-1 0,1 1 0,-1-1 0,0 1 0,0-1 0,0 0 0,0-1 0,0 1 0,0-1 0,0 1 0,0-1 0,-1-1 0,1 1 0,4-3 0,23-23-244,0-7-105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30.094"/>
    </inkml:context>
    <inkml:brush xml:id="br0">
      <inkml:brushProperty name="width" value="0.05" units="cm"/>
      <inkml:brushProperty name="height" value="0.05" units="cm"/>
    </inkml:brush>
  </inkml:definitions>
  <inkml:trace contextRef="#ctx0" brushRef="#br0">6 361 16524,'-6'15'2699,"6"-15"-2644,1 0 0,-1 0 0,0 1 1,0-1-1,0 0 0,0 0 1,0 0-1,1 0 0,-1 1 0,0-1 1,0 0-1,0 0 0,0 0 1,1 0-1,-1 0 0,0 0 0,0 0 1,0 0-1,1 1 0,-1-1 1,0 0-1,0 0 0,1 0 0,-1 0 1,0 0-1,0 0 0,0 0 1,1 0-1,-1 0 0,0 0 0,0-1 1,0 1-1,1 0 0,-1 0 1,0 0-1,1 0 0,2-1 180,0-1 0,0 0-1,1 1 1,-1-1 0,0 0 0,-1 0 0,4-4-1,12-13 191,-1-1 0,-1 0 0,21-37 0,-20 30-247,37-70 158,6-9-208,-60 105-125,1 0-1,0 0 0,0-1 1,-1 1-1,1 0 1,0 0-1,0 0 1,0 1-1,0-1 0,0 0 1,1 0-1,0 0 1,-2 1-2,1 0 0,-1 0 0,0 0 0,0 0 0,1 0 0,-1 0 0,0 0 0,1 0 0,-1 0 1,0 0-1,0 0 0,1 0 0,-1 0 0,0 0 0,0 0 0,1 0 0,-1 1 0,0-1 0,0 0 0,1 0 1,-1 0-1,0 0 0,0 1 0,0-1 0,1 0 0,-1 0 0,0 1 0,0-1 0,0 0 0,0 0 0,0 1 1,1-1-1,-1 1 0,1 4 12,1 0 0,-1 0 0,0 0 0,0 10 0,-1-6-3,4 30-105,12 53-1,2-40-3102,-18-52 3177,0-1 0,0 1 0,0 0 0,0 0 0,0 0 0,0 0-1,0 0 1,0 0 0,0 0 0,0 0 0,0 0 0,0 0 0,0 0-1,0 0 1,0 0 0,0 0 0,0 0 0,0 0 0,0 0-1,0 0 1,0 0 0,0 0 0,0-1 0,0 1 0,0 0 0,0 0-1,0 0 1,0 0 0,0 0 0,1 0 0,-1 0 0,0 0 0,0 0-1,0 0 1,0 0 0,0 0 0,0 0 0,0 0 0,0 0 0,0 0-1,0 0 1,0 0 0,0 0 0,0 0 0,0 0 0,0 0 0,0 0-1,0 0 1,1 0 0,-1 0 0,0-7-388,-3-11-535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31.424"/>
    </inkml:context>
    <inkml:brush xml:id="br0">
      <inkml:brushProperty name="width" value="0.05" units="cm"/>
      <inkml:brushProperty name="height" value="0.05" units="cm"/>
    </inkml:brush>
  </inkml:definitions>
  <inkml:trace contextRef="#ctx0" brushRef="#br0">1 20 15627,'4'-3'642,"0"1"0,0 0-1,0 0 1,1 0-1,-1 1 1,1-1 0,-1 1-1,1 0 1,6 0-1,-5 0-397,-1 0 0,1 1 0,-1 0 0,0 0-1,1 0 1,-1 1 0,0 0 0,11 3 0,-14-4-218,-1 1 0,1 0 0,0 0 1,-1 0-1,1 0 0,-1 0 1,1 0-1,-1 1 0,1-1 0,-1 0 1,0 1-1,0-1 0,0 1 1,0-1-1,0 1 0,0-1 1,0 1-1,0 0 0,0 0 0,-1-1 1,1 1-1,-1 0 0,0 0 1,1 0-1,-1 0 0,0-1 0,0 1 1,0 4-1,-1 2 54,0 0-1,-1 0 1,0 0 0,0 0 0,-1 0-1,-6 14 1,-28 46 475,26-48-337,5-11-130,-14 30 313,19-37-392,1 0 0,-1 0 0,1-1 0,-1 1-1,1 0 1,-1 0 0,1 0 0,0 0 0,0 0 0,0 0 0,0 0-1,0-1 1,1 1 0,-1 0 0,1 0 0,-1 0 0,1 0 0,1 2-1,-1-3-75,-1 0-1,1 0 0,0 0 1,0-1-1,0 1 0,0 0 0,0-1 1,0 1-1,0-1 0,0 1 1,0-1-1,0 0 0,0 1 0,1-1 1,-1 0-1,0 0 0,0 1 0,0-1 1,0 0-1,1 0 0,-1-1 1,0 1-1,0 0 0,0 0 0,0 0 1,0-1-1,0 1 0,1-1 1,-1 1-1,1-2 0,32-16-971,-13 3 450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31.872"/>
    </inkml:context>
    <inkml:brush xml:id="br0">
      <inkml:brushProperty name="width" value="0.05" units="cm"/>
      <inkml:brushProperty name="height" value="0.05" units="cm"/>
    </inkml:brush>
  </inkml:definitions>
  <inkml:trace contextRef="#ctx0" brushRef="#br0">38 1 12795,'1'6'5334,"-7"16"-3756,2-12-762,0 6-59,-17 72 1989,19-78-2542,1-1 0,1 0 0,-1 1 0,1-1 1,1 1-1,0-1 0,3 13 0,-4-20-190,0-1 0,1 0-1,-1 0 1,0 0 0,1 1 0,-1-1 0,1 0 0,-1 0-1,1 0 1,-1 0 0,1 0 0,0 0 0,0 0 0,-1 0 0,1 0-1,0 0 1,0 0 0,0-1 0,0 1 0,0 0 0,0-1 0,0 1-1,0 0 1,1-1 0,-1 1 0,0-1 0,0 0 0,0 1-1,1-1 1,-1 0 0,0 0 0,0 0 0,1 0 0,-1 0 0,0 0-1,0 0 1,0 0 0,1-1 0,-1 1 0,0 0 0,0-1 0,2 0-1,2-1 1,-1 0-1,0 0 1,0 0-1,-1-1 0,1 0 1,0 1-1,-1-1 0,0-1 1,1 1-1,3-5 1,-2 1 37,-1 0 0,1-1 0,-1 0 0,0 1 0,-1-1 0,0 0 0,0 0 0,-1-1 0,0 1 1,0-1-1,-1 1 0,0-1 0,-1 1 0,0-1 0,-1-16 0,1 24-52,0 1 0,0-1 0,0 0-1,-1 0 1,1 0 0,0 1 0,0-1 0,0 0-1,-1 0 1,1 0 0,0 1 0,-1-1 0,1 0-1,-1 1 1,1-1 0,-1 0 0,1 1 0,-1-1-1,1 0 1,-1 1 0,1-1 0,-1 1 0,0-1 0,0 1-1,1 0 1,-1-1 0,0 1 0,-1-1 0,1 1-95,0 0 1,0 1 0,-1-1 0,1 0 0,0 1-1,0-1 1,0 1 0,0-1 0,0 1 0,0-1 0,0 1-1,0 0 1,0-1 0,1 1 0,-1 0 0,0 0-1,0 0 1,-1 1 0,1 0-274,2-6-121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33.387"/>
    </inkml:context>
    <inkml:brush xml:id="br0">
      <inkml:brushProperty name="width" value="0.05" units="cm"/>
      <inkml:brushProperty name="height" value="0.05" units="cm"/>
    </inkml:brush>
  </inkml:definitions>
  <inkml:trace contextRef="#ctx0" brushRef="#br0">0 91 14643,'13'-23'2914,"-9"15"-2101,0-1-1,1 1 1,0 1 0,0-1-1,8-7 1,-12 14-759,0 0-1,0 0 1,0 0 0,0 0 0,1 0-1,-1 0 1,0 0 0,1 0 0,-1 1-1,1-1 1,-1 0 0,1 1 0,-1-1-1,1 1 1,0 0 0,-1 0 0,1-1-1,-1 1 1,1 0 0,0 0 0,-1 0-1,1 1 1,-1-1 0,1 0 0,-1 1-1,1-1 1,-1 1 0,1-1 0,-1 1-1,1 0 1,-1-1 0,1 1 0,-1 0-1,0 0 1,2 1 0,-1 1-22,1-1 1,-1 1-1,0-1 0,1 1 1,-1 0-1,-1 0 0,1 0 1,0 0-1,-1 0 0,1 0 1,-1 0-1,0 0 1,0 1-1,0-1 0,-1 0 1,1 1-1,-1-1 0,0 1 1,0-1-1,0 0 0,0 1 1,-2 4-1,0 5 107,0-1 0,-1-1-1,-1 1 1,-9 21 0,-3-2 184,9-18-89,0 1-1,-6 20 1,13-33-229,0-1 1,0 0-1,-1 1 1,1-1-1,0 1 1,0-1-1,0 1 1,0-1 0,0 0-1,0 1 1,0-1-1,0 1 1,0-1-1,0 1 1,0-1-1,0 0 1,0 1-1,1-1 1,-1 1-1,0-1 1,0 1-1,0-1 1,1 0-1,-1 1 1,0-1 0,0 0-1,1 1 1,-1-1-1,0 0 1,1 1-1,-1-1 1,0 0-1,1 0 1,-1 1-1,0-1 1,1 0-1,-1 0 1,1 0-1,-1 1 1,1-1 0,-1 0-1,0 0 1,1 0-1,-1 0 1,1 0-1,-1 0 1,1 0-1,-1 0 1,1 0-1,-1 0 1,0 0-1,1 0 1,-1 0-1,1-1 1,0 1 0,27-8-282,-25 7 139,9-4-428,0 0-1,0-1 1,0-1-1,-1 0 1,19-15-1,-3 0-179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33.899"/>
    </inkml:context>
    <inkml:brush xml:id="br0">
      <inkml:brushProperty name="width" value="0.05" units="cm"/>
      <inkml:brushProperty name="height" value="0.05" units="cm"/>
    </inkml:brush>
  </inkml:definitions>
  <inkml:trace contextRef="#ctx0" brushRef="#br0">0 3 18020,'4'-1'566,"-1"1"0,1-1 0,-1 1 0,1 0 0,-1 0 0,1 0 0,0 0-1,-1 1 1,1 0 0,-1-1 0,0 1 0,6 2 0,-7-2-444,-1 1 0,1-1 0,0 0 0,0 1 0,-1-1 0,1 1 0,-1 0 0,0-1 0,1 1 0,-1 0 0,0 0 0,0 0 0,0 0 0,0 0 0,0 0 0,-1 0 0,1 0 0,0 0 0,-1 0 0,0 1 0,1 3 0,-4 28 152,2-30-295,0 0-1,0 1 1,1-1-1,0 0 1,0 1-1,0-1 1,1 9-1,0-12-3,0 1 0,0-1 1,0 1-1,0-1 0,0 1 0,0-1 0,0 0 0,0 1 0,0-1 0,1 0 0,-1 0 0,1 0 0,-1 0 0,1 0 0,-1 0 0,1 0 0,1 0 1,35 11-94,-20-6 92,-16-6 27,0 1 1,1 0-1,-1 0 0,0 0 1,0 0-1,0 0 0,0 1 0,0-1 1,-1 1-1,1-1 0,0 1 0,-1-1 1,1 1-1,-1 0 0,1 0 0,-1 0 1,0 0-1,0 0 0,0 0 1,1 2-1,-1-1 19,-1 1 0,1-1 0,-1 0 0,0 0 0,0 0 0,0 1 0,0-1 0,-1 0 0,1 0 0,-1 0 0,0 0 0,-2 6 0,-2 2 122,0-1 1,-1-1-1,0 1 0,0-1 1,-1 0-1,-1 0 1,-9 9-1,11-12-39,-1 0 0,0-1 0,-1 0 0,1 0-1,-10 4 1,17-9-136,0 0-1,0 0 0,-1 0 0,1 0 1,0 1-1,0-1 0,-1 0 0,1 0 1,0 0-1,0 0 0,0 0 0,-1 0 0,1 0 1,0 0-1,0 0 0,-1 0 0,1 0 1,0 0-1,0 0 0,-1 0 0,1 0 1,0 0-1,0 0 0,-1 0 0,1 0 1,0 0-1,0-1 0,0 1 0,-1 0 1,1 0-1,0 0 0,0 0 0,0 0 1,-1-1-1,1 1 0,0 0 0,-1-11-536,7-11 117,4 3-67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34.999"/>
    </inkml:context>
    <inkml:brush xml:id="br0">
      <inkml:brushProperty name="width" value="0.05" units="cm"/>
      <inkml:brushProperty name="height" value="0.05" units="cm"/>
    </inkml:brush>
  </inkml:definitions>
  <inkml:trace contextRef="#ctx0" brushRef="#br0">182 110 16932,'0'-2'219,"0"0"0,1-1 1,-1 1-1,0-1 1,0 1-1,0 0 0,-1-1 1,1 1-1,-1-1 1,1 1-1,-1 0 0,0 0 1,0-1-1,0 1 1,0 0-1,0 0 0,0 0 1,-1 0-1,1 0 1,-1 0-1,1 0 0,-1 1 1,-2-3-1,2 3-141,0 0 0,1-1 1,-2 1-1,1 0 0,0 1 0,0-1 0,0 0 0,0 0 0,-1 1 0,1 0 0,0-1 0,0 1 0,-1 0 0,1 0 0,0 0 0,0 0 1,-1 1-1,1-1 0,0 0 0,0 1 0,-1 0 0,1-1 0,0 1 0,-2 2 0,-5 1-30,1 1-1,0 0 1,1 1 0,-1 0-1,1 0 1,0 1 0,1-1-1,-1 2 1,1-1 0,1 1-1,-1-1 1,2 2 0,-1-1-1,-5 14 1,10-21-44,-1-1 1,1 1-1,0 0 1,-1 0-1,1-1 0,0 1 1,0 0-1,0 0 1,0 0-1,0 0 0,0-1 1,0 1-1,0 0 1,0 0-1,0 0 1,0-1-1,1 1 0,-1 0 1,0 0-1,1 1 1,0-2-2,-1 1 0,1-1 0,-1 0 0,1 1 0,-1-1 0,1 0 0,0 0 1,-1 1-1,1-1 0,-1 0 0,1 0 0,0 0 0,-1 0 0,1 0 0,0 0 1,-1 0-1,1 0 0,0 0 0,-1 0 0,2 0 0,2-1 5,1 0 0,-1-1-1,0 1 1,1-1 0,-1 0-1,4-3 1,10-7 9,-1-2 0,-1 0 0,0 0 0,-1-2 0,21-27 0,18-17 188,-54 60-197,0 0-1,0 0 1,0 0 0,0 1-1,0-1 1,0 0 0,0 0 0,0 0-1,0 0 1,0 1 0,0-1 0,0 0-1,0 0 1,0 0 0,0 0 0,0 1-1,0-1 1,0 0 0,0 0 0,0 0-1,1 0 1,-1 1 0,0-1 0,0 0-1,0 0 1,0 0 0,0 0 0,0 0-1,1 0 1,-1 0 0,0 1 0,0-1-1,0 0 1,0 0 0,1 0 0,-1 0-1,0 0 1,0 0 0,0 0 0,0 0-1,1 0 1,-1 0 0,0 0-1,0 0 1,0 0 0,1 0 0,-1 0-1,0 0 1,0 0 0,0 0 0,0 0-1,1 0 1,-1 0 0,0 0 0,0-1-1,0 1 1,0 0 0,0 0 0,1 0-1,-1 0 1,0 0 0,0-1 0,-2 20 237,1-17-205,-35 168 1319,16-83-937,3 0-1,-5 98 0,22-184-413,-1 0 0,1 0-1,0 0 1,0 0 0,0 0-1,0 0 1,0 0 0,1 0-1,-1 0 1,0 0 0,0 0-1,1 0 1,-1 0 0,0 0-1,1 0 1,-1-1 0,2 2-1,-2-1-42,0-1-1,1 0 1,-1 0 0,0 0-1,1 0 1,-1 0 0,1 0-1,-1 0 1,0 0-1,1 0 1,-1 0 0,1 0-1,-1 0 1,0 0-1,1 0 1,-1 0 0,1 0-1,-1 0 1,0 0 0,1-1-1,-1 1 1,0 0-1,1 0 1,-1 0 0,0-1-1,1 1 1,-1-1 0,3-1-176,-1 0 0,0 0 1,0-1-1,1 1 0,-2-1 1,1 0-1,0 1 1,2-7-1,2-12-244,0-6-148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37.098"/>
    </inkml:context>
    <inkml:brush xml:id="br0">
      <inkml:brushProperty name="width" value="0.05" units="cm"/>
      <inkml:brushProperty name="height" value="0.05" units="cm"/>
    </inkml:brush>
  </inkml:definitions>
  <inkml:trace contextRef="#ctx0" brushRef="#br0">3 336 16444,'-2'17'1936,"2"-17"-1907,0 0 0,0 0 0,0 0-1,0 0 1,0 1 0,0-1-1,0 0 1,0 0 0,0 0 0,0 0-1,0 0 1,0 0 0,0 0-1,0 0 1,0 0 0,0 0 0,0 0-1,0 0 1,0 1 0,0-1 0,0 0-1,0 0 1,0 0 0,0 0-1,0 0 1,0 0 0,0 0 0,0 0-1,0 0 1,0 0 0,0 0 0,0 0-1,0 0 1,0 0 0,0 0-1,0 1 1,1-1 0,-1 0 0,0 0-1,0 0 1,0 0 0,0 0-1,0 0 1,0 0 0,0 0 0,0 0-1,0 0 1,0 0 0,0 0 0,0 0-1,0 0 1,1 0 0,-1 0-1,0 0 1,0 0 0,0 0 0,0 0-1,0 0 1,0 0 0,0 0-1,0 0 1,0 0 0,0 0 0,0 0-1,0 0 1,0-1 0,1 1 0,-1 0-1,13-21 2695,-6 9-2604,139-201 2470,-100 150-2096,-39 53-393,-5 6-29,1 0 0,0 0 0,0 0 0,0 1 0,0-1 0,1 1 0,7-6 0,-11 9-67,0 0 0,0 0 1,0 0-1,0 0 0,0-1 1,0 1-1,1 0 0,-1 0 0,0 0 1,0 0-1,0 0 0,0 0 1,0 0-1,0 0 0,0 0 1,0 0-1,0 0 0,0 0 0,0 1 1,1-1-1,-1 0 0,0 0 1,0 0-1,0 0 0,0 0 1,0 0-1,0 0 0,0 0 0,0 0 1,0 0-1,0 0 0,0 0 1,0 0-1,0 0 0,1 0 1,-1 0-1,0 0 0,0 1 0,0-1 1,0 0-1,0 0 0,0 0 1,0 0-1,0 0 0,0 0 1,0 0-1,0 0 0,0 0 0,0 0 1,0 0-1,0 1 0,0-1 1,0 0-1,0 0 0,0 0 0,0 0 1,0 0-1,0 0 0,0 0 1,-2 11 133,-4 14 5,5-24-133,-9 35 65,-6 14-115,3 2 0,2-1 1,-7 72-1,18-123-3,0 1 0,0-1 0,0 0 0,0 1-1,0-1 1,-1 0 0,1 1 0,0-1 0,0 1 0,0-1 0,0 0-1,0 1 1,0-1 0,0 0 0,0 1 0,1-1 0,-1 1 0,0-1 0,0 0-1,0 1 1,0-1 0,0 0 0,1 1 0,-1-1 0,0 0 0,0 1-1,1-1 1,-1 0 0,0 0 0,0 1 0,1-1 0,-1 0 0,0 0-1,1 1 1,-1-1 0,0 0 0,1 0 0,0 0 4,-1 0 0,1-1 1,-1 1-1,1 0 0,-1-1 1,0 1-1,1-1 0,-1 1 0,1-1 1,-1 1-1,0-1 0,1 1 0,-1-1 1,0 1-1,0-1 0,1 1 1,-1-1-1,0 1 0,0-1 0,0 0 1,2-19-461,0-6-172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41.429"/>
    </inkml:context>
    <inkml:brush xml:id="br0">
      <inkml:brushProperty name="width" value="0.05" units="cm"/>
      <inkml:brushProperty name="height" value="0.05" units="cm"/>
    </inkml:brush>
  </inkml:definitions>
  <inkml:trace contextRef="#ctx0" brushRef="#br0">4 45 18628,'-3'0'1872,"4"0"-1031,8 1-257,14 6 1000,6-1-280,8-5-384,3 1-223,3-4-201,0-5-208,-4-1-600,-2-1-488,-13-1-953,-5-2 1449,-11 5-304,-5 0-216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41.884"/>
    </inkml:context>
    <inkml:brush xml:id="br0">
      <inkml:brushProperty name="width" value="0.05" units="cm"/>
      <inkml:brushProperty name="height" value="0.05" units="cm"/>
    </inkml:brush>
  </inkml:definitions>
  <inkml:trace contextRef="#ctx0" brushRef="#br0">0 44 19372,'16'-5'1576,"4"0"-1215,0-3-129,10 3 272,2-2-624,-1-2 328,2 5-88,-3 7-192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42.361"/>
    </inkml:context>
    <inkml:brush xml:id="br0">
      <inkml:brushProperty name="width" value="0.05" units="cm"/>
      <inkml:brushProperty name="height" value="0.05" units="cm"/>
    </inkml:brush>
  </inkml:definitions>
  <inkml:trace contextRef="#ctx0" brushRef="#br0">167 8 17956,'5'-7'2016,"0"7"-1120,-4 1-287,-1 8 1431,-1 2-672,-1 8-520,1 2-151,-1 8-313,1 4-168,2 0-360,2 3-288,3-5-657,0-3-295,-3-14 1008,2-7-296,4-10-192</inkml:trace>
  <inkml:trace contextRef="#ctx0" brushRef="#br0" timeOffset="1">0 434 20396,'15'14'1681,"-1"-15"-1209,6-7-192,13-7 736,3-10-560,8 2-696,-1-7-448,2 4 688,-7-2-192,-5 8-168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29.616"/>
    </inkml:context>
    <inkml:brush xml:id="br0">
      <inkml:brushProperty name="width" value="0.05" units="cm"/>
      <inkml:brushProperty name="height" value="0.05" units="cm"/>
    </inkml:brush>
  </inkml:definitions>
  <inkml:trace contextRef="#ctx0" brushRef="#br0">112 1 19236,'-15'11'1144,"-3"2"-538,1 0 1,0 2-1,-16 17 0,32-32-573,0 1-1,0 0 1,0 0 0,0 0 0,1 1 0,-1-1-1,0 0 1,0 0 0,1 0 0,-1 1-1,0-1 1,1 0 0,0 1 0,-1-1-1,1 0 1,0 1 0,-1-1 0,1 1 0,0-1-1,0 0 1,0 3 0,1-4-21,0 1 1,-1 0 0,1 0-1,0 0 1,-1-1-1,1 1 1,0 0-1,0-1 1,0 1-1,-1-1 1,1 1-1,0-1 1,0 1 0,0-1-1,0 1 1,0-1-1,0 0 1,0 0-1,0 1 1,0-1-1,2 0 1,7 0-6,0 0-1,0 0 1,0-1 0,12-2 0,31-8-19,-34 6 24,-1 1 0,1 1 0,0 0 1,0 1-1,1 2 0,32 2 0,-50-2-3,0 0 1,0 0-1,-1 1 0,1-1 0,0 1 1,-1-1-1,1 1 0,0 0 0,-1 0 0,1 0 1,-1-1-1,1 2 0,-1-1 0,1 0 1,-1 0-1,0 0 0,3 3 0,-4-2 23,1-1 0,-1 0-1,1 1 1,-1-1 0,1 1 0,-1-1-1,0 0 1,0 1 0,0-1-1,0 1 1,0-1 0,0 1-1,0-1 1,0 0 0,-1 1 0,1-1-1,-1 3 1,-2 2 80,0 0 0,0 0 1,0-1-1,-1 1 0,0-1 0,0 0 1,0 0-1,-8 6 0,-4 4 3,0-1 0,-1-1-1,-1-1 1,0-1 0,-1 0-1,0-1 1,-38 13 0,56-22-176,0-1 0,0 1 0,0-1 1,-1 1-1,1-1 0,0 0 1,0 1-1,0-1 0,0 0 0,0 0 1,0 0-1,0 0 0,0 0 1,0 0-1,-1 0 0,1-1 0,0 1 1,0 0-1,0 0 0,0-1 0,0 1 1,0-1-1,0 1 0,0-1 1,0 1-1,0-1 0,0 0 0,1 1 1,-1-1-1,0 0 0,0 0 0,1 0 1,-1 1-1,0-1 0,1 0 1,-1 0-1,1 0 0,-1 0 0,1 0 1,-1 0-1,1 0 0,-1-3 0,-4-9-520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42.796"/>
    </inkml:context>
    <inkml:brush xml:id="br0">
      <inkml:brushProperty name="width" value="0.05" units="cm"/>
      <inkml:brushProperty name="height" value="0.05" units="cm"/>
    </inkml:brush>
  </inkml:definitions>
  <inkml:trace contextRef="#ctx0" brushRef="#br0">70 37 18164,'2'0'189,"-1"0"1,1-1-1,-1 1 1,0-1-1,1 1 1,-1-1-1,0 0 1,1 0-1,-1 1 1,0-1-1,0 0 1,0 0-1,2-1 1,9-7 364,-3 6-1,0-1 0,0 2 0,0-1 1,13 0-1,-18 2-384,1 0 1,0 1-1,0-1 0,0 1 1,0 1-1,0-1 1,0 1-1,0 0 0,-1 0 1,6 2-1,-9-3-137,0 1 0,0 0-1,0 0 1,0-1 0,0 1-1,0 0 1,0 0 0,0 0-1,0 0 1,-1 0 0,1 0-1,0 0 1,-1 1-1,1-1 1,-1 0 0,1 0-1,-1 0 1,0 1 0,1-1-1,-1 0 1,0 1 0,0-1-1,0 0 1,0 0 0,0 1-1,0-1 1,0 0 0,0 1-1,-1-1 1,1 0 0,0 0-1,-1 1 1,1-1 0,-1 0-1,0 0 1,1 0 0,-2 1-1,-2 7 64,-1-1-1,0 0 0,-9 12 1,-2-2 137,-21 20 0,20-21-130,16-17-104,1 0-1,-1 1 1,1-1-1,-1 0 1,1 0-1,0 1 0,-1-1 1,1 0-1,0 1 1,-1-1-1,1 1 1,0-1-1,-1 0 0,1 1 1,0-1-1,0 1 1,-1-1-1,1 0 1,0 1-1,0-1 0,0 1 1,0-1-1,0 1 1,0-1-1,-1 1 1,1-1-1,0 1 0,0-1 1,1 1-1,-1-1 1,0 1-1,0-1 1,0 1-1,0-1 0,0 0 1,0 1-1,1-1 1,-1 1-1,0-1 1,0 1-1,1-1 0,-1 0 1,0 1-1,1-1 1,-1 0-1,0 1 1,1-1-1,-1 0 1,0 1-1,1-1 0,-1 0 1,1 0-1,-1 1 1,1-1-1,-1 0 1,0 0-1,1 0 0,-1 0 1,1 0-1,-1 0 1,1 1-1,-1-1 1,2-1-1,43 5-503,-26-3 277,-15-1 183,-1 1 0,1 0-1,0-1 1,-1 1-1,1 1 1,-1-1-1,1 1 1,-1-1-1,0 1 1,1 0-1,-1 0 1,5 4-1,-7-4 47,0-1-1,0 1 0,0-1 0,0 0 0,-1 1 1,1 0-1,0-1 0,-1 1 0,1-1 0,-1 1 0,0 0 1,1-1-1,-1 1 0,0 0 0,0-1 0,0 1 0,0 0 1,0-1-1,-1 1 0,1 0 0,0-1 0,-1 1 1,1 0-1,-1-1 0,0 1 0,1-1 0,-1 1 0,0-1 1,0 1-1,-1 0 0,-4 6 80,-1 0 1,1 0-1,-1-1 1,-1 0-1,0 0 1,1-1-1,-2 0 1,1 0-1,-1-1 0,0 0 1,0 0-1,0-1 1,-1-1-1,1 0 1,-1 0-1,0 0 0,0-1 1,0-1-1,0 0 1,0 0-1,0-1 1,-13-1-1,21 1-145,1 0 1,-1-1-1,1 1 1,-1 0-1,1 0 0,0-1 1,-1 1-1,1-1 0,-1 0 1,1 1-1,0-1 0,0 0 1,-1 1-1,1-1 1,0 0-1,0 0 0,0 0 1,0 0-1,0 0 0,0-1 1,0 1-1,0 0 1,1 0-1,-1-1 0,0 1 1,1 0-1,-1-1 0,1 1 1,-1-1-1,1 1 0,0 0 1,-1-3-1,1 1-28,1 0-1,-1 1 0,1-1 1,-1 0-1,1 1 1,0-1-1,0 1 0,0-1 1,0 1-1,0-1 1,1 1-1,-1 0 0,1 0 1,-1 0-1,1-1 0,0 2 1,3-4-1,21-15-749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43.233"/>
    </inkml:context>
    <inkml:brush xml:id="br0">
      <inkml:brushProperty name="width" value="0.05" units="cm"/>
      <inkml:brushProperty name="height" value="0.05" units="cm"/>
    </inkml:brush>
  </inkml:definitions>
  <inkml:trace contextRef="#ctx0" brushRef="#br0">245 13 19164,'18'-9'1985,"-17"5"-473,-13 16-88,-5 9-120,-16 18-199,-3 11-89,-4 13-280,2 4-152,5 5-216,3-2 0,14-7-144,7-7-136,22-17-408,9-13-584,18-13 768,7-5-136,12-9-136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00.295"/>
    </inkml:context>
    <inkml:brush xml:id="br0">
      <inkml:brushProperty name="width" value="0.05" units="cm"/>
      <inkml:brushProperty name="height" value="0.05" units="cm"/>
    </inkml:brush>
  </inkml:definitions>
  <inkml:trace contextRef="#ctx0" brushRef="#br0">144 44 14587,'6'-7'1636,"-1"-1"-1,1 0 1,5-12 0,-22 34 1817,-2 2-3015,2 1-314,1 0-1,0 1 0,2 0 0,0 1 1,0 0-1,-6 31 0,14-49-125,-1 0-1,1 0 0,0 1 0,0-1 1,0 0-1,0 0 0,0 0 1,0 1-1,0-1 0,0 0 1,0 0-1,1 1 0,-1-1 1,0 0-1,1 0 0,-1 0 1,1 0-1,-1 0 0,1 0 1,0 0-1,0 0 0,-1 0 1,1 0-1,0 0 0,0 0 1,0 0-1,0 0 0,0-1 1,0 1-1,0 0 0,1 0 1,3 0-15,1 1 0,-1-1 0,0 0 1,0-1-1,1 1 0,6-1 1,-8 0 4,0 0 0,-1 0 1,1 0-1,0 0 0,0 1 0,0-1 1,-1 1-1,1 0 0,0 0 1,-1 1-1,1-1 0,4 3 0,-6-1 7,0-1-1,0 1 0,0-1 0,-1 1 0,1 0 0,-1 0 0,1 0 0,-1 0 1,0 0-1,0 0 0,0 0 0,-1 0 0,1 0 0,-1 1 0,0-1 0,0 0 1,0 0-1,0 0 0,0 1 0,-2 4 0,0 4 6,-1-1-1,0 1 1,-1-1-1,-7 15 1,5-14 67,0 0-1,-1-1 1,0 1 0,-1-2 0,-11 13-1,15-19-37,0 0 0,0 0 0,0 0-1,-1 0 1,1-1 0,-1 0 0,0 0 0,0 0-1,0-1 1,-1 1 0,1-1 0,-1 0 0,1-1-1,-11 2 1,15-2-81,-1-1 0,0 0 0,1 0 0,-1 0 0,0 0-1,1-1 1,-1 1 0,0 0 0,1-1 0,-1 1 0,1-1 0,-1 0 0,1 1-1,-1-1 1,1 0 0,-1 0 0,1 0 0,0 0 0,-1 0 0,1 0-1,0 0 1,0 0 0,-2-3 0,1 0-3,0 1 0,1-1 1,-1 1-1,1-1 0,0 0 0,0 1 1,1-1-1,-1 0 0,1 0 0,-1-4 1,2-35-356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00.730"/>
    </inkml:context>
    <inkml:brush xml:id="br0">
      <inkml:brushProperty name="width" value="0.05" units="cm"/>
      <inkml:brushProperty name="height" value="0.05" units="cm"/>
    </inkml:brush>
  </inkml:definitions>
  <inkml:trace contextRef="#ctx0" brushRef="#br0">0 24 18780,'4'0'1816,"4"2"-1207,0 1-265,8-3 952,1 0-472,9-3-936,8-1-544,2-5 616,-4 2-192,-7 1-136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01.198"/>
    </inkml:context>
    <inkml:brush xml:id="br0">
      <inkml:brushProperty name="width" value="0.05" units="cm"/>
      <inkml:brushProperty name="height" value="0.05" units="cm"/>
    </inkml:brush>
  </inkml:definitions>
  <inkml:trace contextRef="#ctx0" brushRef="#br0">144 0 11378,'-4'11'606,"-1"-1"0,0 0-1,0 1 1,-11 13 0,1 0 610,12-19-1052,-58 108 2410,56-101-2271,0 1 0,0-1 1,2 1-1,-1 0 1,2 0-1,-1 0 1,1 19-1,1-30-273,1-1-1,0 0 1,0 0-1,0 0 1,0 1-1,0-1 1,1 0-1,-1 0 1,0 0-1,0 0 1,1 1-1,-1-1 1,1 0-1,-1 0 1,1 0-1,-1 0 1,1 0-1,0 0 1,-1 0 0,1 0-1,0 0 1,0-1-1,0 1 1,0 0-1,0 0 1,0-1-1,0 1 1,0-1-1,0 1 1,0 0-1,0-1 1,0 0-1,0 1 1,0-1-1,1 0 1,-1 0-1,0 1 1,0-1-1,0 0 1,1 0-1,-1 0 1,0-1-1,0 1 1,0 0-1,0 0 1,1-1-1,-1 1 1,2-1-1,5-2 31,-1 0 0,1 0 0,-1 0-1,1-1 1,-1 0 0,7-6 0,-1 0-2,-1 0 0,-1-1 0,1 0 0,-2-1 0,0 0 0,0-1 1,-1 0-1,-1 0 0,0-1 0,-1 0 0,0 0 0,-2-1 0,8-25 0,-12 38-42,-1 0 0,0 0 0,1 1-1,-1-1 1,0 0 0,0 0 0,0 0 0,-1 1-1,1-1 1,0 0 0,-1 0 0,0-2-1,1 3-19,-1 1-1,1-1 0,0 1 0,-1 0 0,1-1 0,0 1 0,-1-1 0,1 1 0,-1 0 0,1-1 0,-1 1 0,1 0 1,0 0-1,-1-1 0,1 1 0,-1 0 0,0 0 0,1 0 0,-1 0 0,1 0 0,-1-1 0,1 1 0,-1 0 0,1 0 1,-2 1-1,-3 0-195,1 0 0,-1 0 0,1 1-1,0 0 1,-1 0 0,1 0 0,-4 3 0,1-2-121,6-4-88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01.630"/>
    </inkml:context>
    <inkml:brush xml:id="br0">
      <inkml:brushProperty name="width" value="0.05" units="cm"/>
      <inkml:brushProperty name="height" value="0.05" units="cm"/>
    </inkml:brush>
  </inkml:definitions>
  <inkml:trace contextRef="#ctx0" brushRef="#br0">37 79 18036,'0'6'681,"-1"0"0,0 0 0,0-1 0,-1 1 1,-3 8-1,3-10-634,1 1 0,-1 0 0,1 0 0,0 0 0,0 0 1,0 0-1,1 0 0,-1 0 0,2 8 0,-1-12-51,1 0 0,-1 0 0,1 0-1,0 0 1,-1 1 0,1-1 0,0-1 0,0 1-1,0 0 1,0 0 0,0 0 0,0 0 0,0-1-1,0 1 1,0 0 0,0-1 0,0 1 0,0-1-1,0 1 1,1-1 0,-1 0 0,0 1 0,0-1-1,0 0 1,1 0 0,-1 0 0,3 0-1,44-1-94,-31 0 63,-12 1 27,-1 0 0,1 0 0,0 0-1,-1 1 1,1 0 0,-1 0 0,1 0 0,-1 0 0,1 1 0,-1 0 0,0 0 0,7 4 0,-9-4 14,0 0 0,0 0 0,0 0 0,-1 0 0,1 0 0,-1 0 0,1 0 0,-1 1 0,0-1 0,0 1 0,0-1 0,0 1 0,0-1 0,-1 1 0,1 0 0,-1-1 0,1 1 0,-1 0 0,0-1 0,0 1 0,0 0 0,-1 0 0,0 3 0,-2 4 114,1 0 0,-2-1 1,0 1-1,0-1 0,0 0 0,-1 0 0,-1-1 0,1 0 0,-1 0 0,-1 0 0,1 0 0,-1-1 0,-1 0 0,1-1 0,-13 9 0,18-13-113,-1-1 1,1 1 0,-1-1-1,1 1 1,-1-1 0,0 0-1,0 0 1,0 0-1,1 0 1,-1 0 0,0-1-1,0 1 1,0-1-1,0 0 1,0 0 0,0 0-1,0 0 1,0 0 0,0-1-1,0 0 1,-3 0-1,4-1-18,-1 1-1,1 0 0,0-1 0,0 0 0,0 1 0,0-1 0,0 0 1,0 0-1,0 0 0,1-1 0,-1 1 0,1 0 0,-1-1 1,1 1-1,0 0 0,0-1 0,0 0 0,0 1 0,0-1 1,1 1-1,-1-1 0,1 0 0,0-3 0,-1-27-200,4-4-94</inkml:trace>
  <inkml:trace contextRef="#ctx0" brushRef="#br0" timeOffset="1">87 56 18660,'3'-2'1912,"0"1"-1183,0 1-289,4-3 976,3 0-312,7-2-672,6-3-544,3-2-1224,0 2 1240,-5-1-248,1 2-192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02.082"/>
    </inkml:context>
    <inkml:brush xml:id="br0">
      <inkml:brushProperty name="width" value="0.05" units="cm"/>
      <inkml:brushProperty name="height" value="0.05" units="cm"/>
    </inkml:brush>
  </inkml:definitions>
  <inkml:trace contextRef="#ctx0" brushRef="#br0">32 1 16980,'-2'3'1592,"-3"8"-1208,0 8-184,0 5 760,1 9-520,0 3-112,1 6-216,0-2-39,3-3-73,0-5-97,1-8-343,1-4-240,-1-11 568,2-17-424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02.474"/>
    </inkml:context>
    <inkml:brush xml:id="br0">
      <inkml:brushProperty name="width" value="0.05" units="cm"/>
      <inkml:brushProperty name="height" value="0.05" units="cm"/>
    </inkml:brush>
  </inkml:definitions>
  <inkml:trace contextRef="#ctx0" brushRef="#br0">1 206 15995,'1'8'1505,"6"-8"-1009,2-1-200,9-5 568,4-2-288,4-4-752,2-5-400,2 0 560,-1 0-208,0 1-160</inkml:trace>
  <inkml:trace contextRef="#ctx0" brushRef="#br0" timeOffset="1">489 1 18300,'-14'13'635,"0"0"0,1 2 0,0-1 0,1 2 0,1-1 1,0 2-1,-9 19 0,14-23-558,0 0 0,1 0 0,0 1 0,2-1 0,-1 1 1,2 0-1,0 0 0,0 0 0,1 0 0,2 19 0,-1-30-68,0 0-1,0 0 0,1 0 1,-1 0-1,1-1 0,0 1 1,0 0-1,0 0 0,0 0 1,1-1-1,-1 1 0,1 0 1,-1-1-1,1 1 0,0-1 1,0 0-1,0 0 0,0 0 1,1 0-1,-1 0 0,0 0 1,1 0-1,0-1 0,2 2 1,-1-2-3,-1 0 1,1 0 0,-1 0-1,1-1 1,-1 1 0,1-1-1,0 0 1,-1 0-1,1 0 1,0-1 0,-1 1-1,1-1 1,0 0 0,-1 0-1,0 0 1,1-1 0,-1 1-1,1-1 1,3-2 0,-2 0 3,0 1 1,0-1 0,0-1-1,-1 1 1,1-1 0,-1 1-1,6-10 1,-8 11-4,0 0 0,-1 1 0,1-1 0,-1 0 0,1 0 0,-1 0 0,0-1 0,0 1 0,0 0 0,-1 0 0,1-1 0,-1 1 0,0 0 0,0 0 0,0-1 0,0-3 0,-1 6-16,1 0 1,-1 0-1,0-1 1,1 1 0,-1 0-1,0 0 1,0 0-1,0 0 1,1 0 0,-1 0-1,0 0 1,-1 0-1,1 0 1,0 1-1,0-1 1,0 0 0,0 1-1,-1-1 1,1 1-1,0-1 1,0 1 0,-1-1-1,1 1 1,0 0-1,-1 0 1,1 0 0,-1 0-1,1 0 1,0 0-1,-1 0 1,1 0 0,0 0-1,-1 1 1,-1 0-1,-4 0-215,1 1 0,-1-1 1,1 2-1,0-1 0,-12 7 0,4-1-72,5-2-76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03.048"/>
    </inkml:context>
    <inkml:brush xml:id="br0">
      <inkml:brushProperty name="width" value="0.05" units="cm"/>
      <inkml:brushProperty name="height" value="0.05" units="cm"/>
    </inkml:brush>
  </inkml:definitions>
  <inkml:trace contextRef="#ctx0" brushRef="#br0">61 1 16796,'1'0'93,"-1"0"1,0 0 0,0 0-1,0 1 1,1-1 0,-1 0 0,0 0-1,0 1 1,0-1 0,0 0 0,0 1-1,1-1 1,-1 0 0,0 1-1,0-1 1,0 0 0,0 0 0,0 1-1,0-1 1,0 0 0,0 1 0,0-1-1,0 0 1,0 1 0,0-1-1,-1 0 1,1 1 0,0-1 0,0 0-1,0 0 1,0 1 0,0-1-1,-1 0 1,1 0 0,0 1 0,-5 15 970,-10 27-68,2 0 0,3 1 1,-7 49-1,16-86-940,1 1 1,0-1 0,0 0-1,2 11 1,-2-17-61,0 0 0,0 0-1,0 0 1,0 0 0,0 0 0,1 0-1,-1 0 1,0-1 0,0 1-1,1 0 1,-1 0 0,1 0 0,-1-1-1,1 1 1,-1 0 0,1-1 0,-1 1-1,1 0 1,0-1 0,-1 1 0,1 0-1,0-1 1,0 1 0,-1-1-1,1 0 1,0 1 0,0-1 0,0 0-1,0 1 1,-1-1 0,1 0 0,0 0-1,0 0 1,0 0 0,0 1 0,0-1-1,0-1 1,0 1 0,-1 0-1,1 0 1,0 0 0,0 0 0,0-1-1,0 1 1,0 0 0,-1-1 0,2 0-1,3-1-92,-1 0 0,0-1 0,-1 0 0,1 0 0,0 0 0,-1 0-1,0-1 1,1 1 0,-1-1 0,3-4 0,23-44-270,-12 17 22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03.474"/>
    </inkml:context>
    <inkml:brush xml:id="br0">
      <inkml:brushProperty name="width" value="0.05" units="cm"/>
      <inkml:brushProperty name="height" value="0.05" units="cm"/>
    </inkml:brush>
  </inkml:definitions>
  <inkml:trace contextRef="#ctx0" brushRef="#br0">26 0 18020,'-9'33'1776,"1"-1"-1216,2-1-232,3-2 689,3-2-353,4-8-824,5-5-496,1-14 536,3 0-224,3-14-113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30.469"/>
    </inkml:context>
    <inkml:brush xml:id="br0">
      <inkml:brushProperty name="width" value="0.05" units="cm"/>
      <inkml:brushProperty name="height" value="0.05" units="cm"/>
    </inkml:brush>
  </inkml:definitions>
  <inkml:trace contextRef="#ctx0" brushRef="#br0">137 5 23397,'3'-4'231,"-5"5"-79,-12 10-14,-18 19-55,12-10 30,1 2-1,-29 42 1,43-51-128,5-13 14,0 0 0,1 0 1,-1 0-1,0 1 0,0-1 1,0 0-1,0 0 0,0 0 1,0 1-1,1-1 0,-1 0 1,0 0-1,0 0 0,0 0 1,0 0-1,1 1 0,-1-1 1,0 0-1,0 0 0,0 0 1,1 0-1,-1 0 0,0 0 1,0 0-1,0 0 0,1 0 1,-1 0-1,0 0 0,0 0 1,1 0-1,-1 0 0,0 0 1,27-8-36,-13 4 39,-11 3-3,0 0 0,1 0 0,-1 1 0,0 0 0,0-1 0,0 1 0,0 0-1,1 1 1,-1-1 0,0 0 0,0 1 0,0 0 0,0 0 0,0 0 0,0 0 0,0 0 0,0 1-1,0-1 1,0 1 0,-1 0 0,1-1 0,-1 1 0,1 1 0,-1-1 0,0 0 0,0 1 0,0-1 0,0 1-1,0-1 1,0 1 0,-1 0 0,1 0 0,-1 0 0,0 0 0,0 0 0,0 0 0,0 0 0,-1 0-1,1 0 1,-1 0 0,0 7 0,1-3 59,-2-1 0,1 1 1,-1 0-1,0 0 0,0 0 0,-1 0 0,1 0 0,-2-1 0,-4 11 0,5-13-27,1-1 0,-1 1 0,-1-1 0,1 0 0,0 0-1,-1 0 1,1 0 0,-1 0 0,0 0 0,0-1 0,0 1 0,-1-1-1,1 0 1,0 0 0,-1 0 0,0 0 0,1-1 0,-5 2-1,6-3-94,1 0 0,0 1 0,0-1 0,-1 0-1,1 0 1,0 0 0,0 0 0,-1 0 0,1-1-1,0 1 1,0 0 0,0 0 0,-1-1 0,1 1-1,0-1 1,0 1 0,0-1 0,0 1 0,0-1-1,0 0 1,0 0 0,0 1 0,0-1 0,0 0-1,0 0 1,1 0 0,-1 0 0,0 0 0,0 0-1,1 0 1,-1 0 0,1 0 0,-1-1 0,1 1-1,0 0 1,-1 0 0,1-2 0,-1-1-132,0 1 1,1 0 0,-1-1-1,1 1 1,0 0-1,0-1 1,0 1-1,1-1 1,-1 1 0,1 0-1,0-1 1,2-4-1,7-10-765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03.898"/>
    </inkml:context>
    <inkml:brush xml:id="br0">
      <inkml:brushProperty name="width" value="0.05" units="cm"/>
      <inkml:brushProperty name="height" value="0.05" units="cm"/>
    </inkml:brush>
  </inkml:definitions>
  <inkml:trace contextRef="#ctx0" brushRef="#br0">153 33 17492,'-6'9'894,"-1"0"1,1-1-1,-11 9 0,12-12-660,0 0 0,0 0 0,1 1 0,-1-1 0,1 1-1,0 0 1,1 0 0,0 0 0,-5 11 0,8-16-228,0 0 0,-1 1-1,1-1 1,0 0 0,0 1 0,0-1 0,0 0 0,0 1 0,0-1 0,0 0 0,0 1 0,1-1 0,-1 0 0,0 1 0,1-1 0,-1 0 0,1 0 0,0 1 0,-1-1 0,1 0-1,0 0 1,0 0 0,-1 0 0,1 0 0,0 0 0,0 0 0,0 0 0,0 0 0,0-1 0,1 1 0,-1 0 0,0-1 0,0 1 0,0-1 0,1 1 0,-1-1 0,0 1 0,1-1-1,1 0 1,8 3-91,-1-2-1,1 0 0,0 0 1,11-1-1,-5 0-51,-11 1 75,0-1 1,0 0-1,0 1 1,0 0 0,-1 1-1,1-1 1,8 4-1,-13-4 58,1 0 1,-1 0-1,1 0 0,-1 0 0,0 1 0,0-1 0,1 0 0,-1 1 0,0-1 0,0 1 0,0-1 0,0 1 0,-1-1 0,1 1 0,0 0 0,-1-1 0,1 1 0,-1 0 1,1 0-1,-1-1 0,0 1 0,0 0 0,0 0 0,0 0 0,0-1 0,0 1 0,0 0 0,-1 2 0,-1 2 73,1 0 1,-1 0-1,-1 0 0,1 0 0,-1 0 1,0-1-1,0 1 0,0-1 0,-1 0 1,0 0-1,0 0 0,0 0 0,-8 5 1,0 1 207,-1-1 0,-1 0 1,-27 15-1,35-21-205,-1-1-1,0 0 1,-1 0-1,1-1 1,0 0-1,-12 2 1,18-4-131,-1 1 1,0-1-1,0 0 0,0 0 1,0 0-1,0 0 1,0 0-1,0-1 1,0 1-1,0-1 1,0 1-1,1-1 1,-1 1-1,0-1 1,0 0-1,1 0 1,-1 0-1,0 0 1,1 0-1,-1-1 1,1 1-1,-1 0 1,1-1-1,0 1 1,0-1-1,-1 1 1,1-1-1,0 1 0,0-1 1,1 0-1,-2-2 1,-1-6-127,1-1 0,0 0 0,0 1 0,0-21-1,2-15-448</inkml:trace>
  <inkml:trace contextRef="#ctx0" brushRef="#br0" timeOffset="1">129 0 16604,'12'3'1648,"3"0"-1120,-4-2-224,8 1 696,5-1-472,2 2-792,1-3 464,3 0-248,0 0-176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04.370"/>
    </inkml:context>
    <inkml:brush xml:id="br0">
      <inkml:brushProperty name="width" value="0.05" units="cm"/>
      <inkml:brushProperty name="height" value="0.05" units="cm"/>
    </inkml:brush>
  </inkml:definitions>
  <inkml:trace contextRef="#ctx0" brushRef="#br0">101 1 14763,'0'17'1512,"1"9"-871,-1 2-209,0 7 696,0 3-232,-1 5-248,0-1-168,-2-1-360,0-6-232,1-4-496,2-8-192,-3-8 600,3-14-176,-4-1-128</inkml:trace>
  <inkml:trace contextRef="#ctx0" brushRef="#br0" timeOffset="1">1 148 16484,'4'0'1552,"5"-4"-992,2 1-216,6 0 648,3-1-328,6 0-712,-2-6 328,1-2-120,-4 1-160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13.350"/>
    </inkml:context>
    <inkml:brush xml:id="br0">
      <inkml:brushProperty name="width" value="0.05" units="cm"/>
      <inkml:brushProperty name="height" value="0.05" units="cm"/>
    </inkml:brush>
  </inkml:definitions>
  <inkml:trace contextRef="#ctx0" brushRef="#br0">237 11 13259,'0'0'155,"0"-1"-1,1 1 1,-1 0 0,0 0 0,0 0 0,1 0-1,-1-1 1,0 1 0,0 0 0,0 0 0,1-1 0,-1 1-1,0 0 1,0 0 0,0-1 0,0 1 0,1 0-1,-1-1 1,0 1 0,0 0 0,0 0 0,0-1-1,0 1 1,0 0 0,0-1 0,0 1 0,0 0-1,0-1 1,0 1 0,0-1 0,-10-1 2167,-14 8-1092,15-1-1056,-1 0 1,1 1 0,0 0-1,0 1 1,1 0-1,0 0 1,0 1-1,1 0 1,-12 16-1,3-2 135,2 1 0,-21 44 1,26-46-136,0 0 1,2 0 0,-9 36 0,15-51-155,-1-1 0,2 1 1,-1-1-1,1 1 0,-1 0 0,2-1 0,-1 1 1,1-1-1,-1 1 0,2-1 0,-1 1 1,1-1-1,-1 1 0,1-1 0,1 0 1,-1 0-1,1 0 0,0 0 0,0 0 1,4 4-1,-4-6-15,1-1 0,0 1 1,-1-1-1,1 1 0,0-1 1,0-1-1,0 1 0,0 0 0,0-1 1,0 0-1,1 0 0,-1 0 1,0 0-1,1-1 0,-1 0 1,1 0-1,-1 0 0,0 0 0,1-1 1,5-1-1,-6 1 2,0 0 0,0 0 0,0 0-1,0 0 1,0-1 0,0 1 0,-1-1 0,1 0-1,0 0 1,-1-1 0,0 1 0,0-1 0,0 0 0,0 0-1,0 0 1,0 0 0,-1 0 0,1 0 0,-1-1 0,0 1-1,3-8 1,-4 10-3,-1 0-1,1-1 1,-1 1-1,0 0 1,1-1 0,-1 1-1,0 0 1,0 0-1,0-1 1,0 1 0,0 0-1,0-1 1,0 1-1,-1 0 1,1-1-1,0 1 1,-1 0 0,1 0-1,-1-1 1,0 1-1,1 0 1,-1 0 0,0 0-1,-1-1 1,1 0 16,-1 1 1,0-1 0,0 1 0,0 0-1,0 0 1,0 0 0,0 0-1,0 1 1,0-1 0,0 0 0,-1 1-1,1 0 1,-3-1 0,0 1-91,-1-1 1,1 1 0,0 1 0,-1-1 0,1 1 0,0 0-1,-1 0 1,1 0 0,0 1 0,0 0 0,-8 4-1,8-1-552,11-7 654,12-6-84,5-8-310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14.204"/>
    </inkml:context>
    <inkml:brush xml:id="br0">
      <inkml:brushProperty name="width" value="0.05" units="cm"/>
      <inkml:brushProperty name="height" value="0.05" units="cm"/>
    </inkml:brush>
  </inkml:definitions>
  <inkml:trace contextRef="#ctx0" brushRef="#br0">166 0 15507,'-10'13'5561,"-16"21"-3897,21-26-1523,0 0 0,0 0 0,1 0 0,0 1 0,-4 12 0,7-19-135,1-1 0,-1 1-1,1 0 1,-1-1 0,1 1 0,0 0 0,0 0 0,0-1 0,0 1 0,0 0 0,0 0 0,1-1 0,-1 1-1,0 0 1,1-1 0,0 1 0,-1 0 0,1-1 0,0 1 0,0-1 0,-1 1 0,1-1 0,0 0 0,1 1-1,-1-1 1,0 0 0,0 1 0,1-1 0,-1 0 0,0 0 0,1 0 0,-1 0 0,1-1 0,-1 1 0,4 1-1,42 10 37,-37-10-34,1 1 1,-1 0 0,16 6-1,-23-7-6,0 0 0,0-1 0,0 1 0,0 0 0,0 1 0,-1-1 0,1 0 0,-1 1 0,1-1 0,-1 1-1,0 0 1,0 0 0,0 0 0,-1 0 0,3 4 0,-2-2 19,0 0 0,0 0-1,-1 0 1,1 0 0,-1 0-1,-1 1 1,1-1 0,0 0-1,-1 1 1,0-1 0,-1 0 0,1 1-1,-3 8 1,2-10 54,-1 1 1,0-1-1,0 1 0,-1-1 1,1 0-1,-1 0 0,0 0 1,0 0-1,0-1 0,-1 1 0,1-1 1,-1 0-1,0 0 0,0 0 1,-5 3-1,-5 2 58,0 0 0,-1-1 0,0 0-1,0-1 1,-1-1 0,1 0 0,-1-1 0,0-1 0,-23 2-1,37-5-207,0 0-1,0 0 0,0 0 0,0 0 1,1 0-1,-1 0 0,0-1 1,0 1-1,0 0 0,1-1 0,-1 0 1,0 1-1,1-1 0,-1 0 0,0 0 1,1 0-1,-1 0 0,1 0 1,-1 0-1,1 0 0,0-1 0,-1 1 1,1-1-1,0 1 0,0-1 0,0 1 1,0-1-1,0 1 0,1-1 0,-1 0 1,0 1-1,1-1 0,-1 0 1,1 0-1,-1 0 0,1 1 0,0-5 1,0-4-355,0-1 1,1 1 0,0-1 0,1 1-1,4-14 1,4-16-546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14.620"/>
    </inkml:context>
    <inkml:brush xml:id="br0">
      <inkml:brushProperty name="width" value="0.05" units="cm"/>
      <inkml:brushProperty name="height" value="0.05" units="cm"/>
    </inkml:brush>
  </inkml:definitions>
  <inkml:trace contextRef="#ctx0" brushRef="#br0">1 46 16195,'13'-2'1665,"2"-2"-937,4 0-328,4-2 768,1 0-288,2 1-199,-1-1-337,-1 2-928,-5-1-369,-4 2 745,-3 2-144,-5 1-208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15.169"/>
    </inkml:context>
    <inkml:brush xml:id="br0">
      <inkml:brushProperty name="width" value="0.05" units="cm"/>
      <inkml:brushProperty name="height" value="0.05" units="cm"/>
    </inkml:brush>
  </inkml:definitions>
  <inkml:trace contextRef="#ctx0" brushRef="#br0">313 19 15139,'-8'0'621,"0"0"1,1 1-1,-1 1 0,1-1 0,-1 1 0,1 0 0,0 1 0,0-1 1,-8 6-1,6-3-450,0 1-1,0 0 1,1 0 0,0 1-1,0 0 1,0 0 0,1 1 0,0 0-1,1 1 1,-6 9 0,11-17-147,0 0 0,0 0-1,1 0 1,-1 1 0,0-1 0,1 0-1,-1 0 1,1 0 0,0 1 0,-1-1 0,1 0-1,0 0 1,0 1 0,0-1 0,0 0 0,0 1-1,0-1 1,0 2 0,1-2-16,-1-1 0,1 1 0,-1-1 1,1 1-1,0-1 0,-1 0 0,1 1 0,0-1 0,0 0 0,-1 1 0,1-1 1,0 0-1,0 0 0,-1 0 0,1 1 0,0-1 0,0 0 0,-1 0 0,1 0 1,0 0-1,0-1 0,-1 1 0,1 0 0,0 0 0,0 0 0,-1 0 0,1-1 1,0 1-1,0 0 0,-1-1 0,2 0 0,8-3-1,0-1 1,0 0-1,0-1 0,-1 0 1,1 0-1,11-12 0,-6 4-33,0-1 0,20-25 0,-15 10-96,-21 30 120,1 0 0,0 0 0,0 0 1,0 0-1,0 0 0,0 0 0,0 0 0,0 0 1,-1 0-1,1 0 0,0 0 0,0 0 1,0 0-1,0 0 0,0 0 0,-1 0 0,1 0 1,0 0-1,0 0 0,0 0 0,0 0 1,0 0-1,0 0 0,-1 0 0,1 0 0,0 0 1,0 0-1,0 0 0,0 0 0,0 0 0,0-1 1,0 1-1,0 0 0,-1 0 0,1 0 1,0 0-1,0 0 0,0 0 0,0 0 0,0 0 1,0-1-1,0 1 0,0 0 0,0 0 1,0 0-1,0 0 0,0 0 0,0-1 0,0 1 1,0 0-1,0 0 0,0 0 0,0 0 0,0 0 1,0 0-1,0-1 0,0 1 0,0 0 1,0 0-1,0 0 0,0 0 0,0 0 0,0 0 1,0-1-1,0 1 0,-9 6-6,-1 3 78,1 1-1,1 1 1,-1-1-1,2 2 1,0-1-1,0 1 1,1 0-1,0 0 0,1 0 1,0 1-1,1 0 1,1 0-1,-3 22 1,6-34-63,-1 1 0,1-1 0,0 0 0,0 1 1,0-1-1,0 0 0,1 0 0,-1 1 0,0-1 1,0 0-1,1 1 0,-1-1 0,1 0 0,-1 0 0,1 0 1,0 1-1,-1-1 0,1 0 0,0 0 0,0 0 1,0 0-1,0 0 0,0 0 0,0-1 0,0 1 1,0 0-1,0 0 0,0-1 0,0 1 0,0 0 1,1-1-1,-1 0 0,0 1 0,0-1 0,1 1 1,-1-1-1,0 0 0,1 0 0,-1 0 0,0 0 1,2 0-1,0 0-6,-1 0 1,1 1 0,-1-1-1,0 1 1,1-1-1,-1 1 1,0 0 0,0 0-1,1 0 1,-1 0-1,2 2 1,-3-1-1,0-1 0,0 0 1,0 1-1,0-1 0,-1 0 0,1 1 0,0-1 0,-1 1 1,1 0-1,-1-1 0,0 1 0,1-1 0,-1 1 1,0 3-1,-1 26 45,0-22-6,1 9-15,0-3 159,-1 0-1,0 0 1,-6 27 0,6-38-102,-1 0 0,1-1 0,0 1 0,-1 0 0,0-1 1,0 1-1,0-1 0,0 1 0,-1-1 0,1 0 1,-1 0-1,0 0 0,0 0 0,0-1 0,0 1 0,0-1 1,-1 0-1,1 0 0,-5 2 0,-8 2 122,-1-1 0,1 0-1,-1-2 1,0 0 0,0 0-1,0-2 1,0 0 0,0-1-1,0-1 1,-28-4 0,44 5-226,1 0 1,-1 0-1,1 0 1,-1 0-1,1 0 1,0 0-1,-1 0 1,1 0-1,-1-1 1,1 1-1,-1 0 1,1 0-1,0 0 1,-1 0-1,1-1 1,0 1-1,-1 0 1,1 0-1,-1-1 1,1 1-1,0 0 1,0 0-1,-1-1 1,1 1-1,-1-1 1,10-5-975,19 0-97,-3 5 636,6-1-172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15.777"/>
    </inkml:context>
    <inkml:brush xml:id="br0">
      <inkml:brushProperty name="width" value="0.05" units="cm"/>
      <inkml:brushProperty name="height" value="0.05" units="cm"/>
    </inkml:brush>
  </inkml:definitions>
  <inkml:trace contextRef="#ctx0" brushRef="#br0">77 8 16388,'0'0'94,"0"0"1,-1 0-1,1-1 1,0 1-1,0 0 1,0 0-1,0-1 1,0 1-1,0 0 1,0 0-1,0-1 1,0 1-1,0 0 1,0 0 0,1 0-1,-1-1 1,0 1-1,0 0 1,0 0-1,0-1 1,0 1-1,0 0 1,0 0-1,1 0 1,-1-1-1,0 1 1,0 0 0,0 0-1,0 0 1,1 0-1,-1-1 1,0 1-1,0 0 1,1 0-1,-1 0 1,0 0-1,0 0 1,0 0-1,1 0 1,-1 0 0,1 0-1,10 7 1534,12 18-797,-22-23-651,9 11 15,-1 1 1,0 0-1,-1 1 1,-1 0-1,0 0 1,-1 1-1,-1 0 1,-1 0-1,0 0 1,-1 0-1,0 1 1,0 32-1,-3-30-130,-1 1 0,0-1 0,-2 1 0,0-1 0,-1 1 0,-1-1 0,-1-1-1,0 1 1,-2-1 0,-15 29 0,16-36-1,0-1-1,-1 1 1,-1-1-1,0-1 1,0 1-1,-1-1 1,0-1 0,0 0-1,-1 0 1,-11 6-1,0-4 40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24.246"/>
    </inkml:context>
    <inkml:brush xml:id="br0">
      <inkml:brushProperty name="width" value="0.05" units="cm"/>
      <inkml:brushProperty name="height" value="0.05" units="cm"/>
    </inkml:brush>
  </inkml:definitions>
  <inkml:trace contextRef="#ctx0" brushRef="#br0">35 0 21813,'-6'3'1032,"-6"-2"-1600,1-1-168,7 3 576,2-1-112,4-5-161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26.781"/>
    </inkml:context>
    <inkml:brush xml:id="br0">
      <inkml:brushProperty name="width" value="0.05" units="cm"/>
      <inkml:brushProperty name="height" value="0.05" units="cm"/>
    </inkml:brush>
  </inkml:definitions>
  <inkml:trace contextRef="#ctx0" brushRef="#br0">257 18 13779,'2'-13'3134,"-6"8"689,2 6-3536,0 0-1,0-1 0,0 1 1,0 0-1,0 0 0,0 0 1,0 0-1,1 0 0,-3 3 1,-8 5-70,1 1 1,1 0 0,-1 1-1,2 0 1,-1 1 0,2 0 0,0 0-1,0 1 1,-10 23 0,0 8 65,-22 77 0,-17 118 114,51-202-358,2 0-1,1 1 1,2-1 0,6 59 0,-3-80-30,1-1 0,0 1 0,8 19 1,-10-30-14,1 0 1,0-1-1,0 1 1,0-1-1,1 0 1,0 0 0,-1 0-1,2 0 1,-1 0-1,0-1 1,1 1-1,-1-1 1,1 0 0,7 5-1,-9-7-38,-1-1 1,0 1-1,0 0 0,1-1 1,-1 1-1,0-1 0,1 0 1,-1 1-1,0-1 0,1 0 1,-1 0-1,1 0 0,-1 0 1,0 0-1,1 0 0,-1 0 1,1-1-1,-1 1 0,0 0 1,1-1-1,-1 1 0,0-1 1,0 0-1,1 1 0,-1-1 1,0 0-1,0 0 0,0 1 1,2-3-1,-1 1-38,-1 0-1,0 0 1,1 0 0,-1 0-1,0 0 1,0-1 0,0 1 0,0 0-1,-1-1 1,1 1 0,-1 0-1,1-1 1,-1 1 0,0-1-1,0 1 1,0-4 0,-3-15-387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38.424"/>
    </inkml:context>
    <inkml:brush xml:id="br0">
      <inkml:brushProperty name="width" value="0.05" units="cm"/>
      <inkml:brushProperty name="height" value="0.05" units="cm"/>
    </inkml:brush>
  </inkml:definitions>
  <inkml:trace contextRef="#ctx0" brushRef="#br0">66 98 14899,'6'-41'2744,"-4"28"-859,0-1 0,1-16 0,-22 69 1227,17-35-3021,-2 10 122,0 0-1,1 0 1,-3 19 0,6-29-204,-1-1 0,1 0 0,0 0 0,0 0 0,0 0 0,1 0-1,-1 0 1,1 0 0,0 0 0,-1 0 0,1 0 0,1 0 0,-1 0 0,0 0 0,1 0 0,-1-1 0,1 1 0,0-1 0,0 1 0,0-1 0,5 4 0,0 0-5,1-1 0,-1 1 0,-1 0 0,1 0 0,-1 1 0,0 0 0,6 8 0,-10-11-4,-1-1-1,1 1 0,-1-1 1,1 1-1,-1 0 0,0 0 1,-1 0-1,1-1 0,-1 1 1,1 0-1,-1 0 1,0 0-1,-1 0 0,1 0 1,-1 0-1,0 0 0,1-1 1,-2 1-1,-1 4 1,-3 8 133,-1 0 1,-1-1-1,0 0 1,-1-1-1,0 1 1,-2-2-1,-23 26 1,33-38-123,1 0 0,-1-1 1,0 1-1,0 0 0,0 0 1,0 0-1,0-1 0,0 1 1,0 0-1,0-1 0,-1 1 1,1-1-1,0 1 0,0-1 0,0 0 1,-1 1-1,1-1 0,0 0 1,-2 0-1,3 0-75,-1-1 0,0 1 0,1 0 0,-1-1 0,1 1 0,-1-1 0,0 1 0,1 0 0,-1-1 0,1 0 0,-1 1 0,1-1 0,0 1 0,-1-1-1,1 0 1,-1 1 0,1-1 0,0 0 0,0 1 0,-1-1 0,1 0 0,0 1 0,0-2 0,-1-6-365,0 0 0,0 0 0,1 0-1,1-11 1,3-20-235,1-9-215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30.870"/>
    </inkml:context>
    <inkml:brush xml:id="br0">
      <inkml:brushProperty name="width" value="0.05" units="cm"/>
      <inkml:brushProperty name="height" value="0.05" units="cm"/>
    </inkml:brush>
  </inkml:definitions>
  <inkml:trace contextRef="#ctx0" brushRef="#br0">35 0 17844,'0'22'1808,"-3"6"-1336,-7 4-240,1 2 1153,1 1-985,3-2-88,5-9-544,0-5-336,5-14 1448,6-6-912,1-19 0,1-7-32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38.878"/>
    </inkml:context>
    <inkml:brush xml:id="br0">
      <inkml:brushProperty name="width" value="0.05" units="cm"/>
      <inkml:brushProperty name="height" value="0.05" units="cm"/>
    </inkml:brush>
  </inkml:definitions>
  <inkml:trace contextRef="#ctx0" brushRef="#br0">0 59 18828,'3'-2'2048,"4"2"-1375,3-1-297,3 0 1240,7-4-848,3 1-216,4-3-584,2-2-424,0 1 1456,-5-4-1000,-10 6-8,-4 2-56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39.326"/>
    </inkml:context>
    <inkml:brush xml:id="br0">
      <inkml:brushProperty name="width" value="0.05" units="cm"/>
      <inkml:brushProperty name="height" value="0.05" units="cm"/>
    </inkml:brush>
  </inkml:definitions>
  <inkml:trace contextRef="#ctx0" brushRef="#br0">211 0 16524,'1'0'62,"-1"1"0,0-1 1,0 0-1,1 0 1,-1 0-1,0 1 0,0-1 1,0 0-1,0 0 1,1 0-1,-1 1 1,0-1-1,0 0 0,0 0 1,0 1-1,0-1 1,0 0-1,0 1 0,0-1 1,0 0-1,0 0 1,0 1-1,0-1 0,0 0 1,0 1-1,0-1 1,0 0-1,0 0 1,0 1-1,0-1 0,0 0 1,0 0-1,0 1 1,0-1-1,-1 0 0,1 0 1,0 1-1,0-1 1,0 0-1,0 0 1,-1 0-1,1 1 0,0-1 1,0 0-1,-1 0 1,-10 12 537,2-2-129,-1 0 0,1 0 0,1 1 0,0 0 0,0 1 0,1-1 0,1 1 0,-9 20 0,13-25-448,0 0-1,0-1 1,0 1-1,1 0 0,0 0 1,1 0-1,-1 0 1,1 0-1,0 0 0,1 0 1,0 0-1,0 0 1,0 0-1,1 0 0,0-1 1,1 1-1,-1-1 1,6 10-1,21 25 42,-21-32-35,-1 0 1,0 1-1,-1 0 1,0 0-1,4 11 1,-8-17-21,-1-1 0,-1 0 0,1 0 0,0 0 1,-1 0-1,1 1 0,-1-1 0,0 0 0,0 1 1,-1-1-1,1 0 0,-1 0 0,1 0 0,-1 1 0,0-1 1,0 0-1,0 0 0,-1 0 0,1 0 0,-1 0 1,0-1-1,-3 6 0,0-2 31,-1-1 0,1 1 1,-1-1-1,0 0 0,0-1 0,-1 1 0,1-1 1,-1 0-1,0-1 0,0 0 0,0 0 0,0 0 1,-1-1-1,1 0 0,-1 0 0,1-1 0,-1 0 1,0-1-1,0 1 0,-7-2 0,13 1-26,0 0-1,0 0 1,0-1-1,1 1 1,-1 0 0,0-1-1,0 0 1,1 1-1,-1-1 1,0 0-1,1 0 1,-1 0 0,1 0-1,-1 0 1,1 0-1,-1 0 1,1-1-1,0 1 1,0 0-1,0-1 1,-2-2 0,2 2-5,0-1 1,1 1-1,-1 0 1,1-1-1,0 1 0,0 0 1,0-1-1,0 1 1,0 0-1,0-1 1,0 1-1,1 0 1,0-1-1,1-3 1,2-5-8,1 0 1,1 0-1,0 1 0,0 0 1,10-12-1,83-88-78,-72 84 83,-2-1 0,-1-2 0,-1 0 0,27-46 0,-48 70 10,1 0 0,-1 0 1,0 0-1,-1 0 0,1-1 1,-1 1-1,0-1 1,1-9-1,-2 13-9,0 1 0,0 0 0,0-1 1,-1 1-1,1 0 0,0 0 0,-1-1 0,1 1 0,-1 0 0,1 0 1,-1 0-1,1 0 0,-1 0 0,0-1 0,0 1 0,1 0 0,-2-1 1,0 1 0,1 0 0,-1 1 0,1-1 1,-1 0-1,0 1 0,1-1 0,-1 1 1,1-1-1,-1 1 0,0 0 0,1-1 1,-1 1-1,0 0 0,0 0 0,1 0 1,-4 1-1,3-1-177,0 0 0,0 1 0,0-1 0,0 1 0,1-1 1,-1 1-1,0 0 0,0 0 0,0-1 0,1 1 0,-1 0 0,0 1 0,1-1 1,-1 0-1,-2 3 0,4-4 143,0 1-1,0-1 1,0 0 0,0 0-1,0 0 1,0 1 0,1-1-1,-1 0 1,0 0 0,0 0 0,0 1-1,0-1 1,0 0 0,1 0-1,-1 0 1,0 0 0,0 1 0,0-1-1,0 0 1,1 0 0,-1 0-1,0 0 1,0 0 0,0 0 0,1 1-1,-1-1 1,0 0 0,0 0-1,1 0 1,-1 0 0,0 0-1,0 0 1,0 0 0,1 0 0,-1 0-1,0 0 1,1 0 0,0 0-81,12 3-614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39.779"/>
    </inkml:context>
    <inkml:brush xml:id="br0">
      <inkml:brushProperty name="width" value="0.05" units="cm"/>
      <inkml:brushProperty name="height" value="0.05" units="cm"/>
    </inkml:brush>
  </inkml:definitions>
  <inkml:trace contextRef="#ctx0" brushRef="#br0">90 18 18756,'22'-6'2588,"-15"4"-2396,-1 0 0,1 0 0,-1 0 1,1 1-1,0 0 0,0 0 0,0 1 1,0 0-1,0 0 0,11 2 0,-18-2-175,1 0-1,-1 1 1,1-1-1,-1 0 1,1 1-1,-1-1 1,1 1 0,-1-1-1,1 0 1,-1 1-1,0-1 1,1 1-1,-1-1 1,0 1-1,1-1 1,-1 1-1,0 0 1,0-1-1,1 1 1,-1-1-1,0 1 1,0 0-1,0-1 1,0 1-1,0-1 1,0 1-1,0 0 1,0-1-1,0 1 1,0-1-1,0 1 1,0 0 0,-1-1-1,1 1 1,0-1-1,0 1 1,0 0-1,-1-1 1,1 1-1,-1 0 1,-15 27 551,12-22-391,-23 40 402,2 1-1,2 1 0,2 1 0,-19 70 1,38-115-898,1 1 0,0 0 0,0 0 0,0 0 0,1 1 0,-1-1 1,1 0-1,0 0 0,2 7 0,-2-11 297,0-1-1,0 0 1,0 0-1,0 0 1,0 0 0,1 0-1,-1 0 1,0 0 0,0 0-1,0 0 1,0 0 0,0 0-1,0 0 1,0 0-1,1 0 1,-1 0 0,0 0-1,0 0 1,0 0 0,0 0-1,0 0 1,0 0 0,1 0-1,-1 0 1,0 0-1,0 0 1,0 0 0,0-1-1,0 1 1,0 0 0,0 0-1,0 0 1,0 0 0,1 0-1,-1 0 1,0 0 0,0 0-1,0 0 1,0-1-1,0 1 1,0 0 0,0 0-1,0 0 1,0 0 0,0 0-1,0 0 1,0-1 0,0 1-1,0 0 1,0 0-1,0 0 1,0 0 0,0 0-1,0 0 1,0-1 0,3-10-777</inkml:trace>
  <inkml:trace contextRef="#ctx0" brushRef="#br0" timeOffset="1">0 292 18388,'7'3'2160,"2"-3"-1383,7-3-369,2-4 1432,8-3-1048,6 1-336,2-5-720,5 1-528,-3-3 696,-2-1-224,-11 1-112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40.209"/>
    </inkml:context>
    <inkml:brush xml:id="br0">
      <inkml:brushProperty name="width" value="0.05" units="cm"/>
      <inkml:brushProperty name="height" value="0.05" units="cm"/>
    </inkml:brush>
  </inkml:definitions>
  <inkml:trace contextRef="#ctx0" brushRef="#br0">213 1 15499,'0'14'2313,"0"5"-1289,-9 4-488,2 4 2465,-2 3-2081,2 2-216,4 5-368,-1-1-232,-2-6-408,-1-4-184,3-8-344,-1-2-232,0-6 752,-3-6-273,-4-11-87</inkml:trace>
  <inkml:trace contextRef="#ctx0" brushRef="#br0" timeOffset="1">0 204 16844,'0'6'2112,"3"-2"-1272,12-4-368,5-1 1537,10-5-1081,3 0-424,3-6 872,4-4-1056,0-3-56,-4 2-23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46.288"/>
    </inkml:context>
    <inkml:brush xml:id="br0">
      <inkml:brushProperty name="width" value="0.05" units="cm"/>
      <inkml:brushProperty name="height" value="0.05" units="cm"/>
    </inkml:brush>
  </inkml:definitions>
  <inkml:trace contextRef="#ctx0" brushRef="#br0">86 56 12299,'0'-1'134,"5"-5"1021,-1 1-1,0-1 1,-1 0 0,1 0 0,-1-1 0,4-11-1,-16 23 1248,-1 9-1883,0-1-1,1 2 0,1-1 1,-13 30-1,8-10-324,-11 43 1,14-22-9,9-50-168,1-1 0,0 0 0,0 0 0,0 1 0,1-1 0,-1 0 0,1 0 0,0 0 0,0 1 0,3 5 0,-3-9-9,-1 0-1,1 1 1,0-1 0,0 0-1,-1 0 1,1 0 0,0 0-1,0-1 1,0 1 0,0 0-1,0 0 1,0 0 0,1-1-1,-1 1 1,0-1 0,0 1-1,0-1 1,1 1 0,-1-1-1,2 1 1,0-1 10,0 0 0,0 0 0,0 0 1,0 0-1,0-1 0,0 1 0,0-1 0,-1 0 0,4-1 1,2-1-183,1-1 1,-1 0 0,-1-1-1,1 0 1,7-6 0,-12 9 29,0-1 1,0 1-1,-1-1 1,1 0-1,-1 0 1,0 0-1,1 0 0,-1 0 1,0-1-1,-1 1 1,1 0-1,1-6 1,0-4-423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46.721"/>
    </inkml:context>
    <inkml:brush xml:id="br0">
      <inkml:brushProperty name="width" value="0.05" units="cm"/>
      <inkml:brushProperty name="height" value="0.05" units="cm"/>
    </inkml:brush>
  </inkml:definitions>
  <inkml:trace contextRef="#ctx0" brushRef="#br0">69 0 16420,'0'9'2280,"-5"4"-1360,-7 4-328,1 3 1729,1 7-1313,0 0-208,4 5-264,0 0-128,3-1-360,3-1-168,0 2-488,0-4-288,0-5 1792,0-1-1016,-3-11-80,0 1-72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47.150"/>
    </inkml:context>
    <inkml:brush xml:id="br0">
      <inkml:brushProperty name="width" value="0.05" units="cm"/>
      <inkml:brushProperty name="height" value="0.05" units="cm"/>
    </inkml:brush>
  </inkml:definitions>
  <inkml:trace contextRef="#ctx0" brushRef="#br0">144 1 14899,'-15'15'3051,"-25"35"-1,27-30-2223,-22 41-1,28-45-740,1-1 0,0 1-1,0 0 1,2 0 0,0 1-1,1 0 1,1-1 0,0 1 0,1 23-1,1-36-50,1 1 0,-1-1 0,1 0 0,0 0 0,0 1 0,0-1 0,1 0 0,0 0 0,-1 0 0,1 0 0,1-1 0,-1 1 0,0 0 0,1-1 0,5 6 0,-6-8-25,0 1 0,0-1 0,0 0 0,0 0 0,0 0 0,0 0 0,0 0 0,1 0 0,-1 0 0,0-1 0,0 1 0,1-1 0,-1 0 0,0 0 0,1 0 0,-1 0 0,1 0-1,-1 0 1,0 0 0,1-1 0,-1 1 0,0-1 0,0 0 0,0 0 0,1 0 0,-1 0 0,0 0 0,0 0 0,3-3 0,0 1 11,0-1 0,-1-1-1,1 1 1,-1-1 0,0 1 0,0-1-1,0 0 1,-1 0 0,0-1 0,0 1-1,0-1 1,-1 0 0,1 0 0,1-8-1,-3 11-44,0 0 0,-1 0 0,1 0 0,-1-1 0,1 1 0,-1 0 0,0 0 0,0 0 0,-1 0 0,1-1 0,-1 1 0,1 0 0,-1 0-1,0 0 1,0 0 0,0 0 0,-1 0 0,1 0 0,-1 1 0,1-1 0,-1 0 0,0 1 0,0-1 0,0 1 0,-1 0 0,1-1 0,0 1 0,-1 0 0,-3-2-1,4 3 21,-1 0 0,1 0 0,0 1-1,-1-1 1,1 0 0,0 1-1,-1-1 1,-4 1 0,9-5-175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47.607"/>
    </inkml:context>
    <inkml:brush xml:id="br0">
      <inkml:brushProperty name="width" value="0.05" units="cm"/>
      <inkml:brushProperty name="height" value="0.05" units="cm"/>
    </inkml:brush>
  </inkml:definitions>
  <inkml:trace contextRef="#ctx0" brushRef="#br0">29 0 16724,'-1'0'158,"0"1"1,0-1-1,0 0 1,-1 0 0,1 1-1,0-1 1,0 1-1,0-1 1,0 1 0,0 0-1,0-1 1,0 1 0,0 0-1,0 0 1,0 0-1,1-1 1,-1 1 0,0 0-1,0 0 1,1 0-1,-1 0 1,1 0 0,-1 0-1,1 1 1,-1-1-1,1 0 1,0 0 0,-1 0-1,1 0 1,0 1 0,0 1-1,-1 0-34,1 1-1,0-1 1,0 1-1,0-1 1,0 1-1,0-1 1,1 1-1,-1-1 1,3 7-1,28 48-54,-24-46-50,1 0 1,-2 1-1,0 0 0,0 1 1,-2-1-1,6 23 0,-8-22 22,0-1 1,-1 1-1,-1-1 0,0 1 0,-3 13 0,2-21 8,0 0 0,0 1 0,-1-1 0,0 0 0,0 0 0,-1 0 0,0 0 0,0 0 0,0-1 0,0 1 0,-1-1 0,-7 8 0,10-12-28,0 0-1,0 0 0,0 0 0,0 0 0,-1 0 1,1 0-1,0 0 0,0-1 0,-1 1 0,1 0 1,0-1-1,-1 1 0,1-1 0,-3 1 0,3-1-5,0 0 0,0 0 0,0 0-1,1 0 1,-1-1 0,0 1 0,0 0-1,0 0 1,1-1 0,-1 1 0,0 0 0,1-1-1,-1 1 1,0-1 0,1 1 0,-1-1-1,0 1 1,1-1 0,-2-1 0,1 0 7,-1-1 1,1 0 0,-1 0-1,1 1 1,0-1-1,0 0 1,0 0 0,1 0-1,-1 0 1,1 0-1,-1 0 1,1-6 0,1-6-25,1 1 1,1-1-1,-1 0 1,2 1 0,0 0-1,1 0 1,1 0-1,0 0 1,11-17-1,-1 5-7,2 0 0,0 1 0,33-33 0,-48 56 38,-1-1-1,1 1 1,-1-1-1,0 0 1,0 0 0,0 0-1,0 0 1,0 0 0,2-7-1,-4 9-15,0-1-1,0 1 0,0 0 1,0 0-1,0-1 1,-1 1-1,1 0 0,0 0 1,-1 0-1,1-1 1,-1 1-1,1 0 1,-1 0-1,1 0 0,-1 0 1,0 0-1,1 0 1,-1 0-1,0 0 0,0 0 1,0 0-1,0 1 1,0-1-1,0 0 0,0 0 1,0 1-1,0-1 1,0 1-1,0-1 0,-3 0 1,-2-2-154,-1 1 0,0-1 1,-14-2-1,20 4 13,-1 1 1,1-1-1,-1 1 1,0 0-1,0 0 1,1 0-1,-1 0 1,0 0-1,1 0 1,-1 0-1,0 0 1,1 1-1,-1-1 1,0 1-1,1-1 1,-1 1-1,1-1 1,-1 1-1,1 0 1,-1 0-1,1 0 1,-2 1-1,1 4-534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48.040"/>
    </inkml:context>
    <inkml:brush xml:id="br0">
      <inkml:brushProperty name="width" value="0.05" units="cm"/>
      <inkml:brushProperty name="height" value="0.05" units="cm"/>
    </inkml:brush>
  </inkml:definitions>
  <inkml:trace contextRef="#ctx0" brushRef="#br0">88 1 15339,'4'2'245,"-1"0"1,0 0-1,0 1 0,0 0 0,-1-1 0,1 1 0,0 0 1,-1 0-1,0 1 0,0-1 0,0 0 0,0 1 0,0-1 1,-1 1-1,0 0 0,1-1 0,-1 1 0,-1 0 0,1 0 0,0 0 1,-1 4-1,1 11 334,-1 1 1,-4 36-1,4-50-469,-11 65 713,-1 26-581,13-89-24,-2-24-45,-4-5-229</inkml:trace>
  <inkml:trace contextRef="#ctx0" brushRef="#br0" timeOffset="1">1 144 14451,'1'6'2001,"5"-2"-1169,5-4-368,4-1 2168,8-2-1839,-2-2-329,9 0-824,2-3-81,-2-3 393,1 0-136,-3-1-144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48.504"/>
    </inkml:context>
    <inkml:brush xml:id="br0">
      <inkml:brushProperty name="width" value="0.05" units="cm"/>
      <inkml:brushProperty name="height" value="0.05" units="cm"/>
    </inkml:brush>
  </inkml:definitions>
  <inkml:trace contextRef="#ctx0" brushRef="#br0">75 42 15115,'-8'7'839,"0"1"0,1-1 0,1 1 0,-1 1 0,1-1 0,0 1 0,1 0 0,0 0 0,1 1 0,-6 15 0,10-24-835,0 0-1,-1-1 1,1 1 0,0 0 0,-1 0-1,1 0 1,0 0 0,0 0 0,0 0-1,0 0 1,0 0 0,0 0 0,0 0-1,0 0 1,0 0 0,1-1-1,-1 1 1,0 0 0,1 0 0,-1 0-1,0 0 1,1 0 0,-1 0 0,1-1-1,-1 1 1,1 0 0,0 0 0,-1-1-1,1 1 1,0 0 0,-1-1 0,1 1-1,0-1 1,0 1 0,0-1 0,-1 1-1,1-1 1,0 0 0,0 1 0,0-1-1,0 0 1,0 0 0,0 0 0,0 1-1,0-1 1,0 0 0,0 0-1,0 0 1,-1-1 0,3 1 0,7-1-177,0 0 1,0-1 0,19-5-1,-16 3 62,-11 3 95,0 1 0,0-1-1,-1 1 1,1 0 0,0 0-1,0-1 1,0 1 0,-1 0-1,1 1 1,0-1 0,0 0-1,0 0 1,-1 1 0,1-1-1,0 1 1,-1-1 0,1 1-1,0 0 1,-1 0 0,1 0-1,1 1 1,-2 0 19,1-1-1,-1 1 1,0 0-1,0 0 1,0 0-1,0 0 1,-1 0 0,1 0-1,-1 0 1,1 0-1,-1 0 1,1 0-1,-1 0 1,0 1-1,0-1 1,0 0-1,-1 4 1,0 5 123,-1-1 0,0 1 0,-1-1 1,0 0-1,-1 0 0,-9 18 0,9-21 9,0 0 0,0 0 1,0-1-1,-1 0 0,0 0 0,0 0 0,0 0 0,-1-1 1,0 0-1,-8 5 0,14-9-158,-1-1-1,0 1 1,0-1 0,0 1 0,0-1 0,0 1-1,0-1 1,0 0 0,0 1 0,0-1 0,0 0-1,0 0 1,0 0 0,0 0 0,0 0 0,0 0-1,0 0 1,0 0 0,0 0 0,0 0 0,0-1 0,0 1-1,0 0 1,0-1 0,0 1 0,0-1 0,0 1-1,0-1 1,0 1 0,1-1 0,-1 0 0,0 0-1,0 1 1,1-1 0,-1 0 0,0 0 0,1 0-1,-1 1 1,0-3 0,-2-3-93,0 0-1,1 0 1,0 0 0,0-1-1,-1-6 1,-2-21-348</inkml:trace>
  <inkml:trace contextRef="#ctx0" brushRef="#br0" timeOffset="1">30 48 14019,'12'-4'1896,"2"2"-1015,3 1-393,5-5 1928,2-1-1680,5-3-424,1 1 9,-3 1-241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31.244"/>
    </inkml:context>
    <inkml:brush xml:id="br0">
      <inkml:brushProperty name="width" value="0.05" units="cm"/>
      <inkml:brushProperty name="height" value="0.05" units="cm"/>
    </inkml:brush>
  </inkml:definitions>
  <inkml:trace contextRef="#ctx0" brushRef="#br0">82 68 15523,'-2'-7'298,"-1"0"-1,0 0 0,0 0 1,0 0-1,-1 0 0,-5-7 1,8 13-248,0 1 0,1-1 0,-1 0 0,0 0 0,0 0 0,1 1 0,-1-1 0,0 0 0,0 1 0,0-1 0,0 0 1,0 1-1,0 0 0,0-1 0,0 1 0,0-1 0,0 1 0,0 0 0,0 0 0,-2 0 0,1 0 28,1 1 0,0-1 0,-1 1 0,1 0 0,0-1 0,-1 1 0,1 0-1,0 0 1,0 0 0,0 0 0,0 0 0,0 0 0,0 1 0,0-1 0,0 0 0,1 0 0,-1 1 0,0-1 0,1 0-1,-2 3 1,1 0-39,-1 0 0,0 0 0,1 1 0,-1-1 0,1 0 0,1 1 0,-1-1 0,0 0 0,1 1-1,0-1 1,0 1 0,0-1 0,1 1 0,0-1 0,1 7 0,-1-8-131,1 0 1,-1 0-1,1 0 0,0 0 1,-1-1-1,1 1 0,1 0 1,-1-1-1,0 0 0,1 1 1,-1-1-1,1 0 1,-1 0-1,1 0 0,0-1 1,0 1-1,0-1 0,0 1 1,0-1-1,0 0 0,6 1 1,11 2-812,1-2 1,-1 0 0,1-1 0,28-2-1,-22 0-1055,46 4-1,-72-3 2024,0 0 0,0 0 0,0 0 0,-1 0-1,1 1 1,0-1 0,0 0 0,-1 1 0,1-1 0,0 1-1,0-1 1,-1 1 0,1-1 0,0 1 0,-1-1 0,1 1-1,-1-1 1,1 1 0,-1 0 0,1 0 0,-1-1 0,1 1 0,-1 0-1,0-1 1,0 1 0,1 0 0,-1 0 0,0 0 0,0-1-1,0 1 1,1 0 0,-1 0 0,0 0 0,0 0 0,-1-1-1,1 1 1,0 0 0,0 0 0,0 0 0,0 0 0,-1-1-1,1 1 1,0 0 0,-1 1 0,-2 7 594,-1 0 1,0-1-1,-7 11 1,3-3 447,2-1-263,-22 52 1452,26-60-2066,0 1 1,0 0-1,0-1 1,1 1-1,0 0 1,1 14-1,0-22-213,0 1 0,0-1 1,0 1-1,0 0 0,0-1 0,0 1 0,0 0 1,0-1-1,0 1 0,0-1 0,0 1 0,0 0 0,1-1 1,-1 1-1,0-1 0,0 1 0,1-1 0,-1 1 1,0-1-1,1 1 0,-1-1 0,1 1 0,-1-1 1,0 1-1,1-1 0,-1 0 0,1 1 0,-1-1 0,1 0 1,0 1-1,-1-1 0,1 0 0,-1 0 0,1 0 1,-1 1-1,1-1 0,0 0 0,-1 0 0,1 0 1,0 0-1,-1 0 0,1 0 0,-1 0 0,1 0 1,0 0-1,-1-1 0,1 1 0,-1 0 0,1 0 0,-1 0 1,1-1-1,0 1 0,-1 0 0,1-1 0,-1 1 1,1 0-1,0-2 0,5-1 95,-1-1 0,1-1-1,8-8 1,33-37 290,-26 26-190,1 1 0,34-26 0,-54 47-199,1 0 0,-1 0 0,1 1 0,0-1 1,0 1-1,-1 0 0,1-1 0,0 1 0,0 1 0,6-2 0,-7 2-9,-1 0 0,0 0-1,1 0 1,-1 0 0,0 0-1,0 1 1,1-1 0,-1 0 0,0 1-1,0-1 1,1 1 0,-1 0-1,0-1 1,0 1 0,0 0 0,0 0-1,0-1 1,0 1 0,0 0-1,0 0 1,0 0 0,0 0-1,-1 0 1,1 0 0,0 1 0,-1-1-1,2 2 1,0 4 10,1 0-1,-1 0 1,2 14-1,-4-17-7,1 1-1,-1-1 1,1 1-1,0-1 1,1 1-1,-1-1 0,1 0 1,0 1-1,0-1 1,0 0-1,0 0 1,6 6-1,-7-9-3,1 0 0,-1 0 0,1-1 0,-1 1 0,1 0 0,0-1 0,-1 1 0,1-1 0,0 0 0,-1 0 0,1 1 0,0-1 0,-1 0 0,1 0 0,0 0 0,0-1 0,-1 1 0,1 0 0,-1-1 0,1 1 0,2-2 0,35-17-21,-33 15 14,18-11-91,-17 9-158,0 1-1,0 1 1,1 0-1,-1 0 1,1 0-1,16-4 1,-23 7 239,-1 1 1,0 0 0,1 0 0,-1 0-1,1 0 1,-1 0 0,0 0-1,1 0 1,-1 0 0,0 0 0,1 0-1,-1 0 1,1 0 0,-1 0 0,0 0-1,1 0 1,-1 0 0,0 0 0,1 1-1,-1-1 1,0 0 0,1 0 0,-1 0-1,0 1 1,1-1 0,-1 0 0,0 0-1,0 1 1,1-1 0,-1 0 0,0 0-1,0 1 1,1-1 0,-1 0-1,0 1 1,0-1 0,0 0 0,0 1-1,0-1 1,1 1 0,-1-1 0,0 0-1,0 1 1,0-1 0,0 0 0,0 1-1,0-1 1,0 1 0,0-1 0,0 0-1,-1 1 1,-3 13-459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48.989"/>
    </inkml:context>
    <inkml:brush xml:id="br0">
      <inkml:brushProperty name="width" value="0.05" units="cm"/>
      <inkml:brushProperty name="height" value="0.05" units="cm"/>
    </inkml:brush>
  </inkml:definitions>
  <inkml:trace contextRef="#ctx0" brushRef="#br0">111 20 14483,'-13'11'970,"1"1"1,0 0-1,1 0 0,1 1 0,-13 20 1,19-26-731,0 0 1,0 0 0,1 1 0,0-1 0,0 1 0,1 0 0,0 0 0,0 0 0,1 0 0,0 0 0,1 1 0,0 15 0,0-22-215,0-1 0,0 1 0,0-1 1,1 1-1,-1-1 0,0 1 0,0-1 0,1 1 0,-1-1 1,1 0-1,-1 1 0,1-1 0,0 0 0,-1 1 0,1-1 1,0 0-1,0 0 0,0 1 0,0-1 0,0 0 0,0 0 1,0 0-1,1 0 0,-1 0 0,0-1 0,0 1 0,1 0 0,-1-1 1,0 1-1,1 0 0,-1-1 0,1 0 0,-1 1 0,1-1 1,-1 0-1,1 0 0,-1 0 0,1 0 0,-1 0 0,1 0 1,-1 0-1,1 0 0,-1-1 0,1 1 0,-1-1 0,1 1 1,1-2-1,4 0 4,0-1 1,-1-1-1,1 1 1,-1-1 0,0 0-1,0-1 1,0 0-1,7-7 1,-5 3 8,-1 0 0,0-1 0,-1 0 1,0 0-1,-1 0 0,0-1 0,5-16 0,-8 22-19,0 0-1,0-1 0,-1 1 0,0 0 0,0-1 1,-1 1-1,0 0 0,0-1 0,0 1 1,0-1-1,-1 1 0,0-1 0,0 1 1,0 0-1,-1 0 0,1 0 0,-1 0 1,-4-6-1,6 9-68,-1 1 0,0 0 0,0-1 0,0 1 0,-1 0 1,1 0-1,0 0 0,0 0 0,-1 0 0,1 0 0,-1 0 0,1 0 0,0 0 1,-1 1-1,0-1 0,1 1 0,-1-1 0,1 1 0,-1-1 0,0 1 0,1 0 0,-1 0 1,0 0-1,1 0 0,-1 0 0,1 0 0,-1 0 0,0 1 0,1-1 0,-1 1 1,0-1-1,1 1 0,-1-1 0,1 1 0,-1 0 0,1 0 0,0 0 0,-1 0 1,1 0-1,0 0 0,0 0 0,-1 0 0,1 0 0,0 1 0,-1 1 0,2-3 13,0 1-1,0-1 1,-1 1 0,1 0-1,0-1 1,0 1-1,0-1 1,0 1-1,0 0 1,0-1 0,0 1-1,0 0 1,1-1-1,-1 1 1,0-1-1,0 1 1,0-1 0,1 1-1,-1 0 1,0-1-1,0 1 1,1-1-1,-1 1 1,1 0-1,9 5-565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49.425"/>
    </inkml:context>
    <inkml:brush xml:id="br0">
      <inkml:brushProperty name="width" value="0.05" units="cm"/>
      <inkml:brushProperty name="height" value="0.05" units="cm"/>
    </inkml:brush>
  </inkml:definitions>
  <inkml:trace contextRef="#ctx0" brushRef="#br0">105 1 18756,'-15'19'1723,"9"-13"-1317,0 1 0,0 0 0,1 1 0,0-1 0,1 1 0,0 0 0,0 0 0,0 1 0,-2 11 0,5-20-421,1 1 1,0 0 0,0-1-1,1 1 1,-1 0 0,0 0-1,0-1 1,0 1 0,0 0-1,0-1 1,1 1 0,-1 0 0,0-1-1,1 1 1,-1 0 0,1-1-1,-1 1 1,0-1 0,1 1-1,-1-1 1,1 1 0,0-1-1,-1 1 1,1-1 0,-1 1 0,1-1-1,0 0 1,-1 1 0,1-1-1,0 0 1,-1 0 0,1 1-1,0-1 1,0 0 0,33 4-755,-11-2 357,-22-1 431,0 0 0,1 0 1,-1 1-1,0-1 0,0 0 1,0 1-1,0-1 0,0 0 1,0 1-1,0-1 0,0 1 1,-1 0-1,1-1 0,0 1 1,-1 0-1,0-1 0,1 1 1,-1 0-1,0-1 0,0 1 0,0 0 1,0 0-1,0-1 0,0 1 1,-1 3-1,0 5 142,-1-1-1,0 0 1,-4 12-1,5-16-72,-31 78 1169,28-73-1060,-1-1 0,0 0 0,0-1 0,-1 1 0,0-1 1,-10 12-1,15-20-201,1 1 0,-1-1 1,1 1-1,-1-1 0,1 1 1,-1-1-1,1 1 0,-1-1 1,1 0-1,-1 1 0,1-1 0,-1 0 1,0 1-1,1-1 0,-1 0 1,0 0-1,1 0 0,-1 1 1,0-1-1,1 0 0,-1 0 1,0 0-1,1 0 0,-1 0 1,0 0-1,1-1 0,-1 1 0,0 0 1,0 0-1,0-1-56,0 0 1,0 0-1,0 0 0,0 0 1,1 0-1,-1 0 0,0 0 1,1 0-1,-1-1 0,1 1 1,-1 0-1,1 0 0,-1 0 1,1-2-1,-2-9-438,0 1 0,1-20 0,0 25 581,2-34-594,2-3-186</inkml:trace>
  <inkml:trace contextRef="#ctx0" brushRef="#br0" timeOffset="1">67 45 17132,'13'0'1968,"3"0"-1368,4 0-208,2-4 945,3-2-1345,0-1-825,-8 4 865,-1 2-184,-6-2-344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50.041"/>
    </inkml:context>
    <inkml:brush xml:id="br0">
      <inkml:brushProperty name="width" value="0.05" units="cm"/>
      <inkml:brushProperty name="height" value="0.05" units="cm"/>
    </inkml:brush>
  </inkml:definitions>
  <inkml:trace contextRef="#ctx0" brushRef="#br0">39 0 18668,'5'3'1704,"-5"3"-1088,-2 4-263,-1 6 703,-1 5-208,0 7-272,-1 2-120,1 6-264,1 1-48,-1-4-128,0-5-40,4 0-232,0-10-240,0-9-480,1-6-176,-1-13 824,-3-9-225,-5-5-167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50.483"/>
    </inkml:context>
    <inkml:brush xml:id="br0">
      <inkml:brushProperty name="width" value="0.05" units="cm"/>
      <inkml:brushProperty name="height" value="0.05" units="cm"/>
    </inkml:brush>
  </inkml:definitions>
  <inkml:trace contextRef="#ctx0" brushRef="#br0">1 37 15475,'15'0'1497,"8"-2"-889,2-4-272,3-1 624,7-1-264,-2 4-384,-2-2-464,-5 4 240,1 0-96,-7 2-192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51.068"/>
    </inkml:context>
    <inkml:brush xml:id="br0">
      <inkml:brushProperty name="width" value="0.05" units="cm"/>
      <inkml:brushProperty name="height" value="0.05" units="cm"/>
    </inkml:brush>
  </inkml:definitions>
  <inkml:trace contextRef="#ctx0" brushRef="#br0">119 0 13443,'-7'7'6261,"-13"18"-3596,-41 88-515,55-101-2073,1 0 0,1 1 1,0 0-1,1 0 0,0 0 0,1 1 0,-1 18 0,3-30-72,0 1 0,0-1 1,0 0-1,0 0 0,0 0 0,1 1 0,-1-1 1,1 0-1,-1 0 0,1 0 0,0 0 0,0 0 1,0 0-1,0 0 0,0 0 0,0 0 0,1 0 1,-1-1-1,1 1 0,-1 0 0,1-1 0,0 1 1,3 1-1,-3-2-3,0 0-1,0-1 1,1 1-1,-1-1 1,0 1 0,0-1-1,1 0 1,-1 0 0,0 0-1,1 0 1,-1-1 0,0 1-1,0 0 1,0-1 0,1 0-1,-1 1 1,0-1 0,0 0-1,0 0 1,0 0-1,0-1 1,3-1 0,0-1 2,0 0 1,-1-1 0,1 0-1,-1 1 1,0-1 0,0-1 0,-1 1-1,1 0 1,-1-1 0,4-11-1,-6 15-1,0 0 1,0 0-1,0 0 0,-1 0 0,1 0 0,-1 0 1,1 0-1,-1 0 0,0 0 0,0 0 0,0 0 0,0 0 1,0 0-1,0 0 0,0-1 0,-1 1 0,1 0 1,-1 0-1,0 0 0,0 0 0,1 1 0,-1-1 1,0 0-1,-1 0 0,1 0 0,0 1 0,0-1 0,-1 0 1,1 1-1,-1 0 0,1-1 0,-1 1 0,0 0 1,0-1-1,1 1 0,-4-1 0,2 1 9,-1 0 0,1 1 1,-1-1-1,1 1 0,-1-1 0,1 1 0,-1 0 1,1 0-1,-1 1 0,1-1 0,-1 1 0,-4 1 1,7-2-45,-1 1 0,1-1 0,0 0 0,0 1 0,-1-1 0,1 1 0,0-1 0,0 1 0,0 0 0,0-1 0,-1 1 0,1 0 1,0 0-1,0 0 0,1 0 0,-1 0 0,0 0 0,0 0 0,0 0 0,1 0 0,-1 0 0,0 1 0,1-1 0,-1 0 0,1 0 1,-1 1-1,1-1 0,0 0 0,0 0 0,0 1 0,-1-1 0,1 0 0,0 1 0,1 2 0,-1-4 0,0 0 0,0 0 1,0 1-1,0-1 0,1 0 0,-1 0 0,0 0 0,0 1 0,0-1 0,1 0 0,-1 0 0,0 0 0,0 1 1,1-1-1,-1 0 0,0 0 0,0 0 0,1 0 0,-1 0 0,0 0 0,0 0 0,1 0 0,-1 0 0,0 1 1,1-1-1,-1 0 0,0 0 0,0 0 0,1 0 0,-1-1 0,0 1 0,0 0 0,1 0 0,-1 0 0,0 0 1,1 0-1,-1 0 0,0 0 0,0 0 0,1-1 0,-1 1 0,13-7-231,-12 7 151,13-9-389</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51.580"/>
    </inkml:context>
    <inkml:brush xml:id="br0">
      <inkml:brushProperty name="width" value="0.05" units="cm"/>
      <inkml:brushProperty name="height" value="0.05" units="cm"/>
    </inkml:brush>
  </inkml:definitions>
  <inkml:trace contextRef="#ctx0" brushRef="#br0">130 1 18108,'-8'11'4623,"-24"33"-1726,15-25-2341,1 1 0,1 1 0,-19 34 1,33-53-533,0 0 1,0 1-1,0-1 1,0 0-1,0 1 1,1-1-1,-1 0 1,1 4-1,0-6-28,0 1-1,0 0 1,0-1-1,0 1 1,0 0-1,0 0 1,0-1-1,1 1 1,-1 0-1,0-1 0,0 1 1,1 0-1,-1-1 1,0 1-1,1-1 1,-1 1-1,1 0 1,-1-1-1,1 1 1,1 0-69,0 0 0,-1-1-1,1 1 1,0-1 0,-1 1 0,1-1 0,0 0 0,0 0 0,-1 0 0,1 0 0,0 0 0,0 0 0,-1 0 0,1-1 0,0 1-1,-1-1 1,1 1 0,0-1 0,-1 0 0,1 1 0,1-3 0,7-1-640,-1-1 0,0-1 1,-1 0-1,0 0 0,0-1 0,0 0 0,9-10 1,10-15-6315,-38 46 8992,0 1 0,-14 29 0,21-35-1377,0 0-1,0 0 1,1 0 0,0 0 0,1 1-1,0-1 1,-1 14 0,3-22-605,-1 0 0,1 0 0,0 0 0,0 0 1,0 0-1,0 0 0,1 0 0,-1 0 0,0 0 1,0 0-1,0 0 0,1 0 0,-1 0 0,1 0 1,-1 0-1,1 0 0,-1 0 0,1-1 0,-1 1 1,1 0-1,0 0 0,-1-1 0,2 2 0,-1-2-16,0 1 1,1-1-1,-1 0 0,0 0 0,0 1 0,1-1 0,-1 0 0,0 0 0,0 0 0,1-1 0,-1 1 0,0 0 0,0 0 0,0-1 0,1 1 0,-1 0 0,0-1 0,2 0 0,15-9-351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52.046"/>
    </inkml:context>
    <inkml:brush xml:id="br0">
      <inkml:brushProperty name="width" value="0.05" units="cm"/>
      <inkml:brushProperty name="height" value="0.05" units="cm"/>
    </inkml:brush>
  </inkml:definitions>
  <inkml:trace contextRef="#ctx0" brushRef="#br0">68 10 18228,'-6'7'694,"1"0"0,0 1 0,0-1 0,0 1 0,1 0 0,1 0 0,-1 0 0,-2 11 1,6-18-691,0-1 1,0 1 0,0 0-1,0-1 1,0 1 0,0 0-1,1-1 1,-1 1-1,0 0 1,0 0 0,0-1-1,1 1 1,-1-1 0,0 1-1,1 0 1,-1-1 0,1 1-1,-1-1 1,0 1 0,1-1-1,-1 1 1,1-1 0,0 1-1,-1-1 1,1 1 0,-1-1-1,1 0 1,0 1 0,-1-1-1,1 0 1,-1 0 0,1 1-1,0-1 1,0 0 0,-1 0-1,1 0 1,0 0 0,-1 0-1,2 0 1,36 1-649,-24-2 396,-13 1 219,1 0 0,0 0 0,-1 0 0,1 1 0,0-1 0,-1 0 1,1 1-1,-1-1 0,1 1 0,-1 0 0,1-1 0,-1 1 0,1 0 0,-1 0 0,0 0 0,0 0 0,1 0 0,-1 0 0,0 0 0,0 1 0,0-1 1,1 3-1,0-2 35,-1 1 0,0 0 1,0 0-1,-1 0 0,1 0 0,-1 0 1,1 0-1,-1 0 0,0 0 1,0 0-1,-1 4 0,0 3 197,-1-1 0,-1 1 0,1-1 0,-1 0 0,-1 0 0,-8 15 0,10-20-48,-1 1 1,0-1-1,0 0 1,-1 0-1,1-1 1,-1 1-1,0-1 0,0 1 1,0-1-1,0-1 1,-6 4-1,9-5-138,0-1-1,0 0 0,-1 1 1,1-1-1,0 1 0,0-1 0,-1 0 1,1 0-1,0 0 0,-1 0 1,1 0-1,0 0 0,-1 0 1,1 0-1,0-1 0,0 1 1,-1 0-1,-1-2 0,2 1-93,-1 0 0,0 0 0,1-1 0,0 1 0,-1 0 0,1-1 0,0 1 0,0-1 0,0 0 0,0 1 0,0-1 0,0 0 0,0 0 0,0 0 0,1 0-1,-1-2 1,-3-11-548,1-1 0,0 0-1,0-29 1,2 12-294</inkml:trace>
  <inkml:trace contextRef="#ctx0" brushRef="#br0" timeOffset="1">56 35 16171,'10'1'1633,"2"-1"-985,2-4-288,6 0 808,2-4-640,-1-2-248,-2 3 9,-5 4-185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52.449"/>
    </inkml:context>
    <inkml:brush xml:id="br0">
      <inkml:brushProperty name="width" value="0.05" units="cm"/>
      <inkml:brushProperty name="height" value="0.05" units="cm"/>
    </inkml:brush>
  </inkml:definitions>
  <inkml:trace contextRef="#ctx0" brushRef="#br0">17 0 8746,'0'3'944,"-1"0"-464,1-1-200,-2-2 672,1 0-1576,0 0 736,-5-5-32,0 5-168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53.334"/>
    </inkml:context>
    <inkml:brush xml:id="br0">
      <inkml:brushProperty name="width" value="0.05" units="cm"/>
      <inkml:brushProperty name="height" value="0.05" units="cm"/>
    </inkml:brush>
  </inkml:definitions>
  <inkml:trace contextRef="#ctx0" brushRef="#br0">81 1 18156,'9'10'1952,"-8"3"-1096,-1 6-327,-4 8 935,-3 3-296,1 9-320,0 2-112,-1 5-415,-4-3-89,5-3-248,2-4-160,2-7-321,-4-8-231,4-5-472,-1-5-184,-4-9 912,-1-2-305,-3-5-127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53.813"/>
    </inkml:context>
    <inkml:brush xml:id="br0">
      <inkml:brushProperty name="width" value="0.05" units="cm"/>
      <inkml:brushProperty name="height" value="0.05" units="cm"/>
    </inkml:brush>
  </inkml:definitions>
  <inkml:trace contextRef="#ctx0" brushRef="#br0">0 88 15971,'4'-7'1921,"4"-3"-1041,0-1-352,8 2 1273,5 3-569,5-2-576,7 2-416,4 0-992,1 1-2041,0 0 2409,4-2-368,0 0-304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32.462"/>
    </inkml:context>
    <inkml:brush xml:id="br0">
      <inkml:brushProperty name="width" value="0.05" units="cm"/>
      <inkml:brushProperty name="height" value="0.05" units="cm"/>
    </inkml:brush>
  </inkml:definitions>
  <inkml:trace contextRef="#ctx0" brushRef="#br0">279 235 14403,'-1'2'186,"0"-1"0,0 1-1,0-1 1,0 1 0,0-1 0,0 1-1,0-1 1,-1 0 0,1 0-1,0 0 1,-1 0 0,1 0 0,-1 0-1,1 0 1,-1 0 0,0 0 0,1-1-1,-1 1 1,-3 0 0,-4 4 732,-24 12 803,7-4-320,-38 26 0,55-33-1303,1 2 0,-1-1 0,1 1-1,1 0 1,0 0 0,0 1-1,-9 15 1,7-9-76,2 0 0,0 0-1,-8 24 1,13-34-19,1 0-1,0 1 1,-1 0 0,2-1 0,-1 1-1,1 0 1,-1-1 0,2 1 0,-1 0 0,1-1-1,-1 1 1,2 0 0,2 8 0,-4-13-3,1 1 0,0-1 0,0 1 0,-1-1 0,1 0 0,0 1 0,1-1 1,-1 0-1,0 0 0,0 0 0,0 0 0,1 0 0,-1 0 0,0 0 0,1 0 1,-1 0-1,1-1 0,-1 1 0,1-1 0,0 1 0,-1-1 0,1 1 0,-1-1 1,1 0-1,0 0 0,-1 0 0,1 0 0,-1 0 0,1 0 0,0 0 0,-1-1 1,1 1-1,0-1 0,-1 1 0,1-1 0,-1 1 0,3-3 0,5-1 6,-1 0-1,1-1 1,-1 0-1,0-1 0,9-8 1,7-9 101,-1-1 0,-1-2 0,-1 0 1,-2-1-1,0-1 0,-2-1 0,-1-1 0,-2 0 0,0 0 1,12-47-1,-25 75-98,2-8 59,0 1 0,0-1 0,-1 0 0,0-1 0,-1 1 0,0 0-1,0 0 1,-1-1 0,-2-14 0,2 25-63,0-1 0,0 1 0,0-1 0,0 1 0,0 0 0,0-1 0,0 1 0,0-1 0,-1 1-1,1-1 1,0 1 0,0-1 0,-1 1 0,1-1 0,0 1 0,0 0 0,-1-1 0,1 1 0,0 0 0,-1-1 0,1 1 0,0 0 0,-1-1 0,1 1 0,-1 0 0,1 0 0,-1-1 0,1 1-1,-1 0 1,1 0 0,0 0 0,-2 0 0,1 0 0,1 0 0,-1 1 0,0-1-1,0 1 1,0-1 0,0 1 0,0-1-1,0 1 1,1 0 0,-1-1 0,0 1-1,0 0 1,1 0 0,-2 0 0,-17 33 44,15-26-44,1 1-1,1 0 1,-1 0 0,1 0 0,0 0-1,1 0 1,0 0 0,1 0-1,0 0 1,0 0 0,1 1 0,3 12-1,-4-21-3,0 1 1,1-1-1,0 1 0,-1-1 0,1 1 0,0-1 0,0 0 0,-1 1 0,1-1 1,0 0-1,0 0 0,0 0 0,1 0 0,-1 0 0,0 0 0,0 0 0,1 0 1,-1 0-1,0 0 0,1-1 0,-1 1 0,1 0 0,-1-1 0,1 1 0,-1-1 0,1 0 1,-1 0-1,1 1 0,0-1 0,-1 0 0,1 0 0,-1 0 0,1-1 0,-1 1 1,1 0-1,-1-1 0,1 1 0,-1-1 0,1 1 0,-1-1 0,2 0 0,5-2 15,-1-1 0,1 0 0,-1 0 0,0-1 0,-1 1 0,11-10 0,-3 0 26,-2 0 0,1-1-1,-2 0 1,0-1 0,-1-1 0,0 1 0,-2-2-1,0 1 1,-1-1 0,0 0 0,4-23 0,-10 24-4,-1 17-38,0 0 0,0 0 1,0-1-1,-1 1 1,1 0-1,0 0 1,0 0-1,0 0 0,0 0 1,0 0-1,0 0 1,0-1-1,-1 1 1,1 0-1,0 0 0,0 0 1,0 0-1,0 0 1,0 0-1,-1 0 1,1 0-1,0 0 1,0 0-1,0 0 0,0 0 1,-1 0-1,1 0 1,0 0-1,0 0 1,0 0-1,0 0 0,-1 0 1,1 0-1,0 0 1,0 0-1,0 0 1,0 0-1,0 0 0,-1 0 1,1 0-1,0 1 1,0-1-1,0 0 1,0 0-1,-2 2 0,0 0 1,0 0-1,0 0 1,0 0-1,0 0 1,1 0-1,-1 1 0,-1 3 1,-16 36 0,3 0 1,1 1-1,1 1 1,3 0 0,2 1-1,-7 88 1,14-70 11,3 0 0,2-1 0,3 1 0,21 91 0,-16-109-15,-2-10-9,-2 0-1,5 59 1,-12-92 12,1-1 1,-1 0-1,0 1 1,0-1-1,0 0 0,0 0 1,0 1-1,-1-1 1,1 0-1,0 1 1,-1-1-1,1 0 1,-1 0-1,1 0 0,-1 1 1,1-1-1,-1 0 1,0 0-1,-1 1 1,1-2 2,0 0 1,1 0 0,-1 0-1,0 0 1,0 0 0,0 0-1,0 0 1,0 0 0,0-1-1,0 1 1,1 0 0,-1-1-1,0 1 1,0-1 0,0 1-1,1-1 1,-1 1 0,0-1-1,1 1 1,-1-1 0,0 0-1,1 1 1,-1-1 0,1 0-1,-1 0 1,1 1 0,-1-1-1,0-1 1,-9-13 80,0-1-1,1 0 1,-13-31 0,-14-55 131,27 75-159,4 11-29,-5-14 20,-8-34 1,17 56-49,-1 1-1,1-1 1,1 0-1,-1 1 1,1-1-1,1 1 1,0-1-1,0 0 1,0 1 0,3-10-1,-2 13-14,0 0-1,1 0 1,-1 0-1,1 0 1,0 1-1,0-1 0,0 1 1,1 0-1,-1 0 1,1 0-1,-1 0 1,9-4-1,5-3-359,30-11-1,-40 18 215,18-7-510,-2 1 369,-1 0 1,0-2-1,20-13 1,-2-6-213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54.392"/>
    </inkml:context>
    <inkml:brush xml:id="br0">
      <inkml:brushProperty name="width" value="0.05" units="cm"/>
      <inkml:brushProperty name="height" value="0.05" units="cm"/>
    </inkml:brush>
  </inkml:definitions>
  <inkml:trace contextRef="#ctx0" brushRef="#br0">140 0 19596,'-33'60'5379,"25"-47"-4985,2 2-1,0-1 0,1 1 1,-5 22-1,9-36-393,1 0 1,0-1 0,0 1-1,0-1 1,-1 1-1,1 0 1,0-1 0,0 1-1,0-1 1,0 1-1,0 0 1,0-1 0,0 1-1,0 0 1,0-1 0,1 1-1,-1-1 1,0 1-1,0 0 1,0-1 0,1 1-1,-1-1 1,0 1-1,1-1 1,-1 1 0,1 0-1,0-1-2,0 0-1,-1 0 1,1 0-1,0 0 1,0 0-1,-1 0 1,1 0 0,0 0-1,0 0 1,-1-1-1,1 1 1,0 0-1,-1-1 1,1 1-1,0 0 1,-1-1-1,1 1 1,0-1-1,28-25-225,-27 23 217,28-32-416,-21 24 210,-17 20 180,-1 4 314,8-12-193,0 1-1,0 0 0,0 0 1,0 0-1,0-1 0,-1 1 1,1-1-1,-1 1 0,-1 1 1,2-3 45,0 1-112,0-1-1,0 1 0,0-1 1,0 1-1,0-1 0,0 1 1,0 0-1,0 0 1,0-1-1,0 1 0,1 0 1,-1 0-1,0 1 1,-24 46 36,3 0 1,2 2 0,-20 73-1,38-117-50,1 0 0,0 0 0,0 1 0,1-1 0,-1 0 0,2 1 0,-1-1 0,2 8 0,-2-12-5,1-1 1,-1 1-1,1 0 0,0 0 0,0 0 0,0 0 1,0-1-1,0 1 0,0 0 0,0-1 1,1 1-1,-1-1 0,1 1 0,-1-1 0,1 0 1,-1 0-1,1 0 0,0 0 0,0 0 0,-1 0 1,1 0-1,0 0 0,0-1 0,0 1 1,0-1-1,0 1 0,0-1 0,0 0 0,3 0 1,1 1-1,0-2 0,1 1 1,-1-1-1,0 0 1,0 0-1,1 0 1,-1-1-1,0 0 0,-1-1 1,1 1-1,0-1 1,-1 0-1,1 0 1,5-5-1,-8 5 12,0 1-1,0-1 1,0 1 0,0-1-1,0 0 1,0 0-1,-1 0 1,0-1 0,0 1-1,1-1 1,-2 1 0,1-1-1,0 0 1,-1 1 0,0-1-1,0 0 1,0 0 0,0 0-1,-1 0 1,1 0 0,-1 0-1,0 0 1,-1-5 0,1 8-1,0-1 1,0 1 0,0 0-1,-1 0 1,1-1 0,0 1-1,-1 0 1,1 0 0,-1 0-1,1-1 1,-1 1 0,0 0-1,1 0 1,-1 0 0,0 0-1,0 0 1,0 0 0,0 0-1,0 1 1,0-1 0,0 0-1,0 0 1,0 1 0,0-1-1,0 0 1,0 1 0,0 0-1,-1-1 1,1 1 0,0-1-1,0 1 1,-1 0 0,1 0 0,0 0-1,-1 0 1,1 0 0,0 0-1,-2 0 1,0 1-1,-1 0 1,1 0-1,0 0 1,0 0-1,0 1 1,0-1-1,0 1 0,0 0 1,0 0-1,0 0 1,1 0-1,-1 0 1,-3 4-1,-8 17-812,13-23 697,1 1 0,-1 0 0,1 0 0,-1 0 0,1-1 0,-1 1 1,1 0-1,0 0 0,0 0 0,-1 0 0,1 0 0,0 0 0,0 0 0,0 0 0,0 0 0,0 0 0,0 0 0,0 0 0,0 0 0,0 0 1,1 0-1,-1 1 0,7 0-544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55.252"/>
    </inkml:context>
    <inkml:brush xml:id="br0">
      <inkml:brushProperty name="width" value="0.05" units="cm"/>
      <inkml:brushProperty name="height" value="0.05" units="cm"/>
    </inkml:brush>
  </inkml:definitions>
  <inkml:trace contextRef="#ctx0" brushRef="#br0">84 1 18596,'0'0'72,"0"0"1,0 0-1,1 0 1,-1 0-1,0 0 1,0 0-1,0 0 1,1 0-1,-1 0 1,0 0-1,0 0 0,0 0 1,1 0-1,-1 1 1,0-1-1,0 0 1,0 0-1,1 0 1,-1 0-1,0 0 1,0 1-1,0-1 0,0 0 1,0 0-1,1 0 1,-1 0-1,0 1 1,0-1-1,0 0 1,0 0-1,0 0 1,0 1-1,0-1 1,0 0-1,0 0 0,0 1 1,-2 10 1329,-12 18-282,10-22-624,-1 3-367,0 1 1,0 0-1,1 0 0,0 0 1,1 0-1,0 1 1,0 0-1,2-1 1,-2 23-1,4-32-137,-1 1-1,1-1 1,0 0-1,0 0 0,0 0 1,0 0-1,0 0 0,0 0 1,0 0-1,0 0 0,1 0 1,-1-1-1,1 1 0,0 0 1,-1-1-1,1 0 1,0 1-1,0-1 0,0 0 1,0 0-1,0 0 0,0 0 1,0 0-1,0 0 0,0-1 1,1 1-1,-1-1 0,0 1 1,4-1-1,7 2-66,1-1-1,0-1 0,20-2 1,-29 2 55,-3 0 11,1 0 1,0 0-1,0 0 1,0 0-1,0 0 0,0 0 1,0 1-1,0 0 1,4 1-1,-6-2 19,-1 1-1,1 0 0,0-1 1,0 1-1,0 0 1,-1 0-1,1-1 1,0 1-1,-1 0 0,1 0 1,-1 0-1,1 0 1,-1 0-1,1 0 1,-1 0-1,0 0 1,0 0-1,1 0 0,-1 0 1,0 0-1,0 0 1,0 0-1,0 0 1,0 0-1,0 0 0,0 0 1,0 0-1,-1 0 1,1 0-1,0 0 1,-1 2-1,-1 3 107,-1 1 1,1-1-1,-1 0 1,-1 0-1,1 0 1,-1 0-1,0 0 1,0-1-1,-1 0 0,0 0 1,1 0-1,-2 0 1,-7 5-1,9-7-81,0 0-1,1-1 0,-2 1 1,1-1-1,0 0 1,0 0-1,-1 0 0,1 0 1,-1-1-1,1 0 1,-1 0-1,0 0 0,1-1 1,-1 1-1,0-1 1,0 0-1,1-1 0,-1 1 1,0-1-1,-6-1 1,8 1-131,1-1 0,0 1 1,0 0-1,0-1 1,0 1-1,0-1 1,0 0-1,1 0 1,-1 0-1,0 0 1,1 0-1,0 0 1,-1 0-1,1 0 1,0 0-1,0-1 0,0 1 1,0 0-1,0-4 1,-2-6-169,1 0-1,-1-21 1,3 30 242,-3-39-632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55.731"/>
    </inkml:context>
    <inkml:brush xml:id="br0">
      <inkml:brushProperty name="width" value="0.05" units="cm"/>
      <inkml:brushProperty name="height" value="0.05" units="cm"/>
    </inkml:brush>
  </inkml:definitions>
  <inkml:trace contextRef="#ctx0" brushRef="#br0">1 67 19212,'8'0'1760,"0"0"-1207,3-2-281,9-4 864,2-1-584,5-3-1152,0-4 720,6 1-272,1-1-112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56.141"/>
    </inkml:context>
    <inkml:brush xml:id="br0">
      <inkml:brushProperty name="width" value="0.05" units="cm"/>
      <inkml:brushProperty name="height" value="0.05" units="cm"/>
    </inkml:brush>
  </inkml:definitions>
  <inkml:trace contextRef="#ctx0" brushRef="#br0">64 21 19948,'-7'6'942,"-1"-1"1,1 1-1,1 0 0,-7 8 0,11-11-855,0 0 0,0 0 0,0 0 0,1 0 0,-1 1 0,1-1 0,0 1 0,0-1 0,0 1 0,0-1 0,0 1 0,1 7 0,-1-10-85,1 0 1,0 0 0,0 0-1,-1 0 1,1 1 0,0-1-1,0 0 1,1 0 0,-1 0-1,0 0 1,0 1 0,0-1 0,1 0-1,-1 0 1,1 0 0,-1 0-1,1 0 1,-1 0 0,1 0-1,0 0 1,-1 0 0,1 0-1,0 0 1,0 0 0,-1-1-1,1 1 1,0 0 0,0 0 0,0-1-1,0 1 1,0-1 0,0 1-1,0-1 1,0 1 0,1-1-1,-1 0 1,0 1 0,0-1-1,0 0 1,0 0 0,0 0 0,1 0-1,-1 0 1,0 0 0,0 0-1,3-1 1,2 0-8,0-1-1,0 0 1,-1 0 0,1 0-1,0-1 1,-1 0 0,9-5 0,4-5-98,27-25-1,-39 32 54,0 0-1,0 0 0,-1-1 0,0 0 1,0 0-1,-1 0 0,6-11 0,-11 14-86,-3 7 78,-7 8 27,1 3 114,1 0 0,0 1 0,1 0-1,1 0 1,0 1 0,1 0-1,1 0 1,1 0 0,0 1 0,1-1-1,1 1 1,0 0 0,2 33 0,1-44-53,0 0 1,0 0-1,0 0 1,1 0 0,0 0-1,1 0 1,-1 0 0,1 0-1,6 8 1,1 0-7,1-1 0,14 14 1,20 24 131,-44-51-130,-1 1-1,1 0 1,0 0 0,0 0 0,-1 0-1,1 0 1,0 0 0,-1 0-1,1 0 1,-1 0 0,0 0 0,1 0-1,-1 0 1,0 1 0,1-1-1,-1 0 1,0 0 0,0 0 0,0 0-1,0 1 1,0-1 0,0 0-1,-1 0 1,1 0 0,0 0 0,-1 1-1,1-1 1,0 0 0,-1 0-1,0 0 1,0 2 0,-2-1 59,0 1 0,0-1 0,-1 0-1,1 0 1,-1 0 0,1-1 0,-1 1 0,-4 1 0,-13 4 106,1-1 0,-1-1 1,-1-1-1,1 0 0,-1-2 1,-24 0-1,45-2-274,0 0-1,0 0 1,0 0-1,0 0 1,0 0 0,0 0-1,0-1 1,0 1-1,0 0 1,0 0 0,0-1-1,0 1 1,0-1-1,0 1 1,0-1-1,0 1 1,0-1 0,0 0-1,0 0 1,1 1-1,-2-2 1,2 1 12,0 0 0,-1 0 0,1 1 0,0-1-1,0 0 1,0 0 0,0 1 0,1-1 0,-1 0 0,0 0 0,0 0 0,0 1-1,1-1 1,-1 0 0,0 1 0,1-1 0,-1 0 0,0 1 0,1-1 0,-1 0-1,1 1 1,-1-1 0,1 1 0,0-1 0,-1 1 0,1-1 0,-1 1 0,1-1-1,0 1 1,-1-1 0,2 1 0,13-9-799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5:56.560"/>
    </inkml:context>
    <inkml:brush xml:id="br0">
      <inkml:brushProperty name="width" value="0.05" units="cm"/>
      <inkml:brushProperty name="height" value="0.05" units="cm"/>
    </inkml:brush>
  </inkml:definitions>
  <inkml:trace contextRef="#ctx0" brushRef="#br0">229 1 17036,'7'1'2144,"3"6"-1280,4 8-184,5 2 1105,4 13-521,0 6-160,-4 10-175,-5 8-137,-10 22-256,-5 6-168,-25 14-104,-8 7-144,-21 10-296,-4 5-392,-4-5 496,-1-3-48,5-27-128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14.288"/>
    </inkml:context>
    <inkml:brush xml:id="br0">
      <inkml:brushProperty name="width" value="0.05" units="cm"/>
      <inkml:brushProperty name="height" value="0.05" units="cm"/>
    </inkml:brush>
  </inkml:definitions>
  <inkml:trace contextRef="#ctx0" brushRef="#br0">86 35 14475,'4'-19'1940,"0"4"2914,-10 35-1674,-25 102-1929,-19 166 0,48-278-1248,-2 53 26,4-60-31,0 0 0,0 1-1,0-1 1,1 0 0,-1 0 0,1 1-1,0-1 1,0 0 0,0 0 0,0 0-1,1 0 1,-1 0 0,1 0 0,0 0-1,2 2 1,-2-4-53,0 1 0,-1-1 0,1 0 1,0-1-1,0 1 0,0 0 0,0-1 0,0 1 0,0-1 0,0 1 1,0-1-1,1 0 0,-1 0 0,0 0 0,0 0 0,0 0 0,0-1 0,0 1 1,0-1-1,0 1 0,0-1 0,2 0 0,2-2-138,0 1-1,-1 0 1,1-1 0,-1 0 0,0 0-1,6-6 1,9-9-235,-1-5-119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14.720"/>
    </inkml:context>
    <inkml:brush xml:id="br0">
      <inkml:brushProperty name="width" value="0.05" units="cm"/>
      <inkml:brushProperty name="height" value="0.05" units="cm"/>
    </inkml:brush>
  </inkml:definitions>
  <inkml:trace contextRef="#ctx0" brushRef="#br0">89 0 19100,'-12'23'4709,"-12"35"-3409,20-44-1102,-34 110 559,35-110-731,0-1 0,1 1 1,1 0-1,0 0 0,1 1 0,3 27 0,-3-40-25,0 0-1,1 0 1,-1 0 0,0 0 0,1 0-1,0 0 1,-1 0 0,1 0-1,0 0 1,0 0 0,0-1 0,0 1-1,0 0 1,1-1 0,-1 1 0,0-1-1,1 1 1,-1-1 0,1 1 0,0-1-1,-1 0 1,1 0 0,0 0-1,0 0 1,0 0 0,0 0 0,0 0-1,0-1 1,0 1 0,0-1 0,0 0-1,0 1 1,0-1 0,0 0-1,0 0 1,0 0 0,0 0 0,0-1-1,0 1 1,0-1 0,4 0 0,1-2-148,0 0 1,0 0 0,0-1 0,-1 0 0,1 0-1,-1 0 1,0-1 0,0 0 0,-1 0 0,1-1 0,-1 1-1,0-1 1,-1 0 0,0-1 0,0 1 0,0-1-1,0 0 1,-1 1 0,0-2 0,3-11 0,1-22-465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15.200"/>
    </inkml:context>
    <inkml:brush xml:id="br0">
      <inkml:brushProperty name="width" value="0.05" units="cm"/>
      <inkml:brushProperty name="height" value="0.05" units="cm"/>
    </inkml:brush>
  </inkml:definitions>
  <inkml:trace contextRef="#ctx0" brushRef="#br0">15 47 19028,'-5'-1'2137,"2"5"-1177,0-2-424,1-2 1384,0-3-840,2-1-1016,0-2-704,0 0 640,3 2-192,1-6-312</inkml:trace>
  <inkml:trace contextRef="#ctx0" brushRef="#br0" timeOffset="1">198 55 21125,'7'0'2176,"2"-2"-1640,-9-4-368,4-1 1400,0-1-1992,1-1-528,-7-1 720,-5 4-216,-4-1-240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15.867"/>
    </inkml:context>
    <inkml:brush xml:id="br0">
      <inkml:brushProperty name="width" value="0.05" units="cm"/>
      <inkml:brushProperty name="height" value="0.05" units="cm"/>
    </inkml:brush>
  </inkml:definitions>
  <inkml:trace contextRef="#ctx0" brushRef="#br0">26 35 17140,'0'-13'1448,"3"4"-1024,0-2-128,10 9 424,-2 2-96,4 10-55,-1 8-17,2 13-192,0 8-64,-6 20-56,-3 9-16,-6 11-96,-4 6 16,-9 1-224,-7-2-352,-10-12 416,1-9-88,-15-27-40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16.769"/>
    </inkml:context>
    <inkml:brush xml:id="br0">
      <inkml:brushProperty name="width" value="0.05" units="cm"/>
      <inkml:brushProperty name="height" value="0.05" units="cm"/>
    </inkml:brush>
  </inkml:definitions>
  <inkml:trace contextRef="#ctx0" brushRef="#br0">6 215 16828,'0'1'182,"-1"1"1,0-1 0,0 1-1,1-1 1,-1 0 0,1 1-1,-1-1 1,1 1 0,0-1-1,0 1 1,-1-1 0,1 1-1,0-1 1,0 1 0,1-1-1,-1 3 1,1-3-106,-1-1 0,1 1 0,0 0 0,-1 0 0,1-1 0,0 1 0,0 0 0,0-1 0,0 1 0,-1-1 0,1 1 0,0-1 0,0 1 0,0-1 0,0 0 0,0 0 0,0 1 0,0-1 0,0 0 0,0 0 0,0 0-1,1 0 1,-1 0 0,0 0 0,0 0 0,1-1 0,7 0 113,1 0 0,0-1 0,-1-1 0,1 1 0,-1-1 0,0-1 0,0 0 0,0 0 0,0-1 0,8-6-1,2-2-60,-1 0 0,-1-2 0,21-21 0,-29 26-53,0 0 0,15-21-1,-22 27-63,0 1-1,-1 0 0,1 0 0,0-1 1,-1 1-1,0-1 0,1 0 0,-2 1 1,1-1-1,0 0 0,-1 1 0,1-1 1,-1 0-1,-1-7 0,1 10-9,0 0 1,0 0-1,0 0 0,-1 0 1,1 0-1,0 0 0,-1 0 1,1 0-1,0 0 0,-1 0 1,1 0-1,-1 1 1,0-1-1,1 0 0,-1 0 1,0 0-1,1 1 0,-1-1 1,0 0-1,0 1 0,0-1 1,1 1-1,-1-1 0,0 1 1,0-1-1,-2 0 0,1 1 2,0 0-1,0 0 0,0 0 0,0 1 0,0-1 1,1 0-1,-1 1 0,0-1 0,0 1 1,0 0-1,0-1 0,-3 3 0,-3 2 16,1 0-1,-1 1 1,1 0-1,-11 11 0,7-3 34,0 0-1,1 1 1,1 0-1,0 1 1,1 0-1,1 1 1,1-1-1,0 1 1,1 1-1,1-1 1,0 1-1,2-1 1,0 1-1,0 19 1,2-31-58,0 0 1,1 1 0,0-1 0,0 0 0,0 1-1,1-1 1,0 0 0,4 8 0,-6-13-62,1 1-1,0 0 1,0-1 0,0 1 0,0-1 0,0 1-1,0-1 1,1 0 0,-1 0 0,0 1-1,1-1 1,-1 0 0,1 0 0,-1 0 0,1 0-1,0-1 1,-1 1 0,1 0 0,0-1 0,-1 1-1,1-1 1,0 1 0,0-1 0,-1 0 0,1 0-1,0 0 1,0 0 0,0 0 0,-1 0-1,1-1 1,0 1 0,0 0 0,0-1 0,2-1-1,3-1-78,-1 0 0,1 0 1,-1-1-1,0 0 0,0-1 0,8-7 0,17-17-538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35.107"/>
    </inkml:context>
    <inkml:brush xml:id="br0">
      <inkml:brushProperty name="width" value="0.05" units="cm"/>
      <inkml:brushProperty name="height" value="0.05" units="cm"/>
    </inkml:brush>
  </inkml:definitions>
  <inkml:trace contextRef="#ctx0" brushRef="#br0">99 1 6249,'-9'1'640,"-4"2"-447,1 1-81,-1 2 656,0 1-1128,1 2 320,-1-1-96,-1 1-16</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17.223"/>
    </inkml:context>
    <inkml:brush xml:id="br0">
      <inkml:brushProperty name="width" value="0.05" units="cm"/>
      <inkml:brushProperty name="height" value="0.05" units="cm"/>
    </inkml:brush>
  </inkml:definitions>
  <inkml:trace contextRef="#ctx0" brushRef="#br0">184 0 18604,'-8'16'1904,"-9"17"-1167,-6 7-265,-5 9 992,3 5-288,2 2-456,1 2-192,6-8-231,5-6-105,4-15-264,4-11-176,3-19-641,1-8-295,2-15-392,-1-6 1112,-2-12-289,1-1-295</inkml:trace>
  <inkml:trace contextRef="#ctx0" brushRef="#br0" timeOffset="1">24 126 13347,'4'10'1944,"2"9"-896,0 0-423,2-2 2063,5-1-1480,4-3-887,2-11-433,5-3 264,2-5-136,4-9-209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17.679"/>
    </inkml:context>
    <inkml:brush xml:id="br0">
      <inkml:brushProperty name="width" value="0.05" units="cm"/>
      <inkml:brushProperty name="height" value="0.05" units="cm"/>
    </inkml:brush>
  </inkml:definitions>
  <inkml:trace contextRef="#ctx0" brushRef="#br0">90 0 16011,'-1'1'145,"-1"-1"0,1 1 0,0 0-1,-1 0 1,1 0 0,0 0 0,0 0 0,-1 0-1,1 0 1,0 0 0,0 0 0,0 0-1,1 1 1,-1-1 0,0 0 0,0 1-1,1-1 1,-1 1 0,1-1 0,-1 1 0,0 2-1,0-1 71,-14 41 746,2 0 1,2 0-1,2 2 0,2-1 1,-2 54-1,7-13-585,16 158 0,-10-169-381,4-119-98,5-53-457,5-54-1171,43-159 0,-58 296 1635,11-31-168,-14 43 270,1 0 0,0-1 0,1 1 0,-1 0 0,0 0 1,0 0-1,1 0 0,-1 0 0,1 0 0,0 1 0,0-1 1,-1 0-1,1 1 0,0 0 0,3-2 0,-4 2 16,1 1 1,-1 0-1,1-1 0,-1 1 0,0 0 0,1 0 0,-1 0 0,1 0 1,-1 0-1,1 1 0,-1-1 0,0 0 0,1 1 0,-1-1 0,1 1 0,-1-1 1,0 1-1,0-1 0,1 1 0,-1 0 0,0 0 0,0 0 0,0 0 1,0 0-1,0 0 0,0 0 0,0 0 0,0 0 0,0 0 0,0 0 1,-1 1-1,1-1 0,0 0 0,0 3 0,3 4 100,0 1 1,-1 0-1,5 16 1,-5-12 8,-1-1 0,1 1 0,-2-1 0,0 1 0,-1 0 0,0 0 0,0-1 1,-2 1-1,-2 14 0,3-23-64,0 1-1,-1-1 1,1 1 0,-1-1 0,0 0 0,0 1-1,-1-1 1,1 0 0,-1-1 0,0 1 0,0 0 0,0-1-1,-1 1 1,1-1 0,-1 0 0,1 0 0,-1-1-1,0 1 1,0-1 0,-1 0 0,1 0 0,0 0-1,-1 0 1,1-1 0,-1 0 0,1 0 0,-8 1 0,7-1-216,0-1 0,-1 0 0,1 0 0,0 0 0,0-1 0,-10-2 0,14 3 96,0 0 0,1 0-1,-1-1 1,0 1 0,0 0-1,0-1 1,1 1 0,-1 0-1,0-1 1,0 1-1,1-1 1,-1 1 0,0-1-1,1 0 1,-1 1 0,0-1-1,1 0 1,-1 1 0,1-1-1,-1 0 1,1 0 0,0 1-1,-1-1 1,1 0-1,0 0 1,0 0 0,-1 1-1,1-1 1,0 0 0,0 0-1,0 0 1,0 0 0,0 0-1,0 0 1,0 1-1,0-1 1,0 0 0,1 0-1,-1 0 1,0 0 0,0 1-1,1-1 1,-1 0 0,1 0-1,-1 1 1,0-1-1,1 0 1,0 0 0,-1 1-1,1-1 1,15-20-740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18.252"/>
    </inkml:context>
    <inkml:brush xml:id="br0">
      <inkml:brushProperty name="width" value="0.05" units="cm"/>
      <inkml:brushProperty name="height" value="0.05" units="cm"/>
    </inkml:brush>
  </inkml:definitions>
  <inkml:trace contextRef="#ctx0" brushRef="#br0">110 22 16428,'-2'0'138,"-1"0"1,1 0 0,-1 0 0,1 0 0,-1 1 0,1-1 0,0 1 0,-1-1 0,1 1 0,0 0 0,-1 0 0,1 0 0,0 0-1,0 0 1,0 1 0,0-1 0,0 0 0,0 1 0,0 0 0,1-1 0,-1 1 0,1 0 0,-1 0 0,-1 3 0,-3 4 216,1 0 0,0 1-1,0-1 1,-3 13 0,2-4 191,0 1 0,-5 36-1,9-45-394,1 0 0,1 0 0,0 0-1,0 0 1,1 0 0,0 0 0,4 13 0,-5-21-129,0 0 0,1 0 1,-1 0-1,1-1 1,0 1-1,0 0 0,-1 0 1,1 0-1,0-1 1,1 1-1,-1-1 0,0 1 1,0-1-1,1 1 1,-1-1-1,1 0 0,-1 1 1,1-1-1,3 2 1,-4-3-13,1 0 0,-1 1 0,1-1 0,0 0 0,-1 0-1,1 0 1,0 0 0,-1-1 0,1 1 0,0 0 0,-1-1 0,1 1 0,-1-1 0,1 1 0,-1-1 0,1 0 0,-1 0 0,3-1 0,3-4 3,1 0-1,-1 0 0,-1-1 1,1 0-1,-1 0 0,9-14 1,0-5-1,-1-1 1,-2 0 0,0-1-1,-2 0 1,-1-1 0,-1 0-1,5-37 1,-13 69-7,0 1 0,1 0 0,0 0 0,0-1 0,0 1 0,0-1 0,0 1 0,1-1 0,-1 1-1,1-1 1,0 0 0,0 0 0,0 0 0,1 0 0,-1 0 0,1 0 0,0 0 0,-1-1 0,1 0 0,0 1 0,0-1 0,1 0 0,-1 0 0,0-1 0,1 1-1,-1-1 1,1 0 0,0 0 0,-1 0 0,5 1 0,0-2-41,0-1-1,0 0 1,-1 0 0,1-1-1,0 1 1,10-6-1,-11 5-12,0 0 0,0 0-1,0 0 1,0 1 0,0 0-1,0 0 1,11 1-1,-17 0 57,0 0 0,0 1 0,0-1-1,0 0 1,0 1 0,-1-1-1,1 0 1,0 1 0,0-1 0,0 1-1,-1 0 1,1-1 0,0 1 0,-1 0-1,1-1 1,0 1 0,-1 0-1,1 0 1,-1-1 0,1 1 0,-1 0-1,1 0 1,-1 0 0,0 0 0,1 0-1,-1 0 1,0 0 0,0 0-1,0-1 1,0 3 0,-1 33 478,0-31-396,-7 40 574,5-32-281,0 1 0,-1 25 0,23-69-474,-9 9-198,-1 2-28,1 0 1,0 1-1,1 0 0,19-23 1,-29 40 287,0 0 0,0 0 0,0 0 0,0 0 0,1 0 1,-1 0-1,0 0 0,1 0 0,-1 0 0,0 1 0,1-1 0,-1 0 0,1 1 0,-1-1 1,3 0-1,-3 2 27,-1-1 0,1 0 1,0 0-1,-1 0 0,1 1 1,-1-1-1,1 0 0,0 1 1,-1-1-1,1 1 0,-1-1 1,1 0-1,-1 1 0,1-1 1,-1 1-1,1 0 1,-1-1-1,0 1 0,1-1 1,-1 1-1,0-1 0,1 1 1,-1 0-1,0-1 0,0 1 1,0 0-1,1-1 0,-1 1 1,0 0-1,0 0 0,0-1 1,0 1-1,0 0 0,-1 0 1,2 8 76,-1 0-1,0 0 1,-3 16 0,2-21 25,0 0-1,1-1 0,-1 1 1,-1 0-1,1-1 1,-1 1-1,1-1 1,-1 0-1,0 1 1,-5 5-1,1-8 75,-1-7 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19.066"/>
    </inkml:context>
    <inkml:brush xml:id="br0">
      <inkml:brushProperty name="width" value="0.05" units="cm"/>
      <inkml:brushProperty name="height" value="0.05" units="cm"/>
    </inkml:brush>
  </inkml:definitions>
  <inkml:trace contextRef="#ctx0" brushRef="#br0">9 95 16772,'0'1'214,"0"-1"1,0 1 0,0 0-1,0 0 1,0-1 0,0 1-1,1 0 1,-1-1 0,0 1-1,0 0 1,1-1 0,-1 1-1,0 0 1,1-1 0,-1 1-1,1-1 1,-1 1 0,1 0 0,-1-1-1,1 1 1,-1-1 0,1 1-1,-1-1 1,1 0 0,0 1-1,1 0-27,0-1 0,0 1 0,0-1-1,0 1 1,0-1 0,-1 0-1,1 1 1,0-1 0,4-1 0,-2 1-120,1-1 1,-1 0-1,1 0 0,-1 0 1,1 0-1,-1-1 1,8-3-1,-8 2-41,0 0 0,0-1-1,0 1 1,0-1 0,-1 0 0,1 0 0,-1 0 0,4-7-1,-5 9-18,-1-1 0,0 1 0,0-1 0,0 0 0,0 1 0,0-1 1,0 0-1,-1 1 0,1-1 0,-1 0 0,0 0 0,0 0 0,0 0 0,0 1 0,0-1 0,0 0 0,-2-3 0,2 5-7,0 1 0,0-1 1,0 1-1,-1-1 1,1 1-1,0-1 0,0 1 1,-1-1-1,1 1 1,0-1-1,-1 1 0,1 0 1,0-1-1,-1 1 1,1 0-1,-1-1 0,1 1 1,0 0-1,-1 0 1,1-1-1,-1 1 0,1 0 1,-1 0-1,1 0 1,-1-1-1,1 1 0,-1 0 1,1 0-1,-1 0 1,0 0-1,-18 8 17,13-4-8,1 0 0,0 0 0,0 0-1,-5 8 1,1 1 30,1 0-1,0 1 1,1 0-1,1 0 1,0 0-1,1 1 1,1 0 0,0 0-1,1 0 1,0 1-1,0 19 1,3-32-28,0 0 0,0-1 0,0 1 0,0 0 0,1-1 1,-1 1-1,1-1 0,0 1 0,-1-1 0,1 1 0,0-1 0,1 1 0,-1-1 1,0 0-1,1 0 0,-1 1 0,4 2 0,-3-4-5,-1 0 0,1 0-1,-1 0 1,1 0 0,0-1-1,-1 1 1,1-1 0,0 1-1,-1-1 1,1 0 0,0 1-1,0-1 1,-1 0 0,1 0 0,0 0-1,0 0 1,-1-1 0,1 1-1,0 0 1,-1-1 0,1 1-1,0-1 1,-1 0 0,1 1-1,-1-1 1,1 0 0,-1 0 0,2-2-1,10-5-68,-1-2 0,-1 0 0,1 0 0,-2-1 0,0 0 0,17-23 0,44-83-983,-68 113 993,20-39-827,-20 42 419,-3 7 336,-1 16 51,-6 32 1,-1 20 244,8-71-165,-1 6-44,1 0 0,1 0 0,2 12 0,-3-20 5,0 0 0,0 0 0,0 0 0,0-1 0,1 1 0,-1 0 0,0 0 0,1-1 0,-1 1 0,0 0 0,1 0 0,-1-1 0,1 1 0,-1-1 0,1 1 0,0 0 0,-1-1 0,1 1 0,0-1 0,0 1 0,0-1-30,0 0 1,0 0-1,0 0 1,0 0 0,-1 0-1,1-1 1,0 1-1,0 0 1,0-1-1,0 1 1,0 0 0,-1-1-1,1 1 1,0-1-1,0 1 1,-1-1-1,1 1 1,0-1 0,-1 0-1,1 1 1,0-1-1,-1 0 1,1-1-1,5-5-138,-1 0-1,0-1 0,-1 0 0,5-9 0,5-15-445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19.692"/>
    </inkml:context>
    <inkml:brush xml:id="br0">
      <inkml:brushProperty name="width" value="0.05" units="cm"/>
      <inkml:brushProperty name="height" value="0.05" units="cm"/>
    </inkml:brush>
  </inkml:definitions>
  <inkml:trace contextRef="#ctx0" brushRef="#br0">0 380 14539,'1'5'424,"1"12"204,-2-17-624,0 0-1,1 0 1,-1 1 0,0-1 0,0 0 0,0 0-1,0 1 1,0-1 0,0 0 0,1 0 0,-1 0-1,0 0 1,0 1 0,0-1 0,1 0 0,-1 0-1,0 0 1,0 0 0,0 0 0,1 0 0,-1 0-1,0 1 1,0-1 0,1 0 0,-1 0 0,0 0-1,0 0 1,1 0 0,-1 0 0,0 0 0,0 0-1,1 0 1,-1 0 0,0 0 0,0-1 0,1 1-1,-1 0 1,0 0 0,0 0 0,0 0 0,1 0-1,-1 0 1,0 0 0,0-1 0,0 1 0,1 0-1,-1 0 1,0 0 0,0 0 0,0-1 0,0 1-1,0 0 1,1 0 0,-1 0 0,0-1 0,0 1-1,18-22-477,-1 0 0,0-1 0,23-45 0,-34 57 365,45-93-629,-10 18 1286,-34 74-164,-4 8-86,0-1 0,-1 1 1,0-1-1,0 1 0,0-1 0,0 0 1,-1 1-1,0-1 0,1-7 0,-18 65 4303,-1 9-2785,6-20-747,-9 53 0,14-52-894,3 0-1,1-1 0,1 1 0,3 0 0,2 0 0,10 48 0,-8-79-195,-1-19-21,2-21-90,-7 27 130,7-49-514,-2-1 1,-2-74-1,-7 101 312,3 22 189,2 14 129,-1-7-96,1 0 1,0-1 0,0 1-1,1 0 1,-1-1 0,1 1-1,0-1 1,1 0 0,-1 0-1,1 1 1,-1-1 0,1-1-1,0 1 1,1 0 0,-1-1-1,1 0 1,-1 0 0,1 0-1,0 0 1,0 0 0,0-1-1,1 0 1,-1 1 0,0-2-1,6 3 1,-5-3-42,1 0 1,0 0-1,0 0 1,0 0-1,0-1 1,-1 0-1,1 0 1,0-1-1,0 0 1,0 0-1,0 0 0,-1-1 1,1 1-1,-1-1 1,1-1-1,-1 1 1,0-1-1,0 0 1,0 0-1,6-5 1,-3 1-31,-1 0 1,0 0 0,10-14-1,-15 21 197,-2 6-39,-3 8 66,-3 16 127,1 0 0,1 1 0,1 0 0,2 40 0,1-70-320,0 0 1,0 1-1,0-1 0,0 0 0,0 0 1,0 1-1,0-1 0,1 0 1,-1 0-1,0 0 0,1 1 0,-1-1 1,1 0-1,-1 0 0,1 0 0,1 1 1,-2-2 23,1 0 1,-1 0-1,1-1 1,-1 1-1,1 0 0,-1-1 1,1 1-1,-1 0 1,0-1-1,1 1 1,-1 0-1,1-1 1,-1 1-1,0-1 0,1 1 1,-1-1-1,0 1 1,0-1-1,1 1 1,-1-1-1,0 1 1,0-1-1,0 0 0,17-50 172,-15 45-305,9-33-18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20.161"/>
    </inkml:context>
    <inkml:brush xml:id="br0">
      <inkml:brushProperty name="width" value="0.05" units="cm"/>
      <inkml:brushProperty name="height" value="0.05" units="cm"/>
    </inkml:brush>
  </inkml:definitions>
  <inkml:trace contextRef="#ctx0" brushRef="#br0">7 0 21685,'-6'12'1648,"6"2"-1416,3-1-304,2-2-208,1-2 488,3 4-200,1-2-176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20.547"/>
    </inkml:context>
    <inkml:brush xml:id="br0">
      <inkml:brushProperty name="width" value="0.05" units="cm"/>
      <inkml:brushProperty name="height" value="0.05" units="cm"/>
    </inkml:brush>
  </inkml:definitions>
  <inkml:trace contextRef="#ctx0" brushRef="#br0">139 0 16115,'-6'3'442,"0"0"0,-1 0 0,1 1 0,1-1 0,-1 1 0,1 1 0,-1-1 0,1 1 0,0 0 0,1 0 0,-1 1-1,1-1 1,-3 7 0,-5 6 381,2 1-1,-15 37 0,23-50-667,-1 0-1,1 0 0,0 0 1,1 1-1,-1-1 0,1 0 1,0 1-1,1-1 0,-1 1 1,2 7-1,-1-14-146,0 0 1,0 1-1,0-1 1,0 0-1,0 1 1,1-1-1,-1 0 1,0 1-1,0-1 1,0 0-1,1 1 1,-1-1-1,0 0 1,0 0-1,1 1 1,-1-1-1,0 0 1,0 0-1,1 0 1,-1 1-1,0-1 1,1 0-1,-1 0 1,0 0-1,1 0 1,-1 0-1,0 1 1,1-1-1,-1 0 1,0 0-1,1 0 1,-1 0-1,0 0 1,1 0-1,-1 0 1,0 0-1,1-1 1,-1 1-1,0 0 1,1 0-1,-1 0 1,0 0-1,1 0 1,-1 0-1,0-1 1,1 1-1,-1 0 1,0 0-1,1-1 1,-1 1-1,0 0 1,0 0-1,0-1 1,1 1-1,-1 0 1,0-1-1,19-18 100,4-15-56,-1-2 1,-3 0-1,20-46 0,-30 61-44,-12 77-148,1-32 133,2 1 0,4 36 0,-4-54-102,1 0 0,1 0 0,-1 0-1,1 0 1,1 0 0,-1 0-1,1 0 1,0-1 0,1 0 0,-1 1-1,1-1 1,0 0 0,6 5-1,-9-10 91,0 0 0,0 0 0,0 0 0,0 0 0,1 0 0,-1 0 0,0-1 0,0 1 0,1 0 0,-1-1 0,1 1 0,-1-1 0,0 0 0,1 1 0,-1-1 0,1 0 0,-1 0 0,1 0 0,-1 0 0,1 0 0,-1 0-1,1 0 1,-1 0 0,1-1 0,-1 1 0,0-1 0,1 1 0,-1-1 0,0 1 0,1-1 0,1-1 0,18-16-368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21.202"/>
    </inkml:context>
    <inkml:brush xml:id="br0">
      <inkml:brushProperty name="width" value="0.05" units="cm"/>
      <inkml:brushProperty name="height" value="0.05" units="cm"/>
    </inkml:brush>
  </inkml:definitions>
  <inkml:trace contextRef="#ctx0" brushRef="#br0">42 11 18068,'7'-7'1816,"-1"4"-1096,-8 11-272,-8 15 953,0 10-233,0 7-400,2 2-208,1 8-216,-1 3-88,8 0-88,5-1-135,3-6-274,2-3-175,0-5-448,0-8-328,2-11 864,5-12-192,-3-15-240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21.948"/>
    </inkml:context>
    <inkml:brush xml:id="br0">
      <inkml:brushProperty name="width" value="0.05" units="cm"/>
      <inkml:brushProperty name="height" value="0.05" units="cm"/>
    </inkml:brush>
  </inkml:definitions>
  <inkml:trace contextRef="#ctx0" brushRef="#br0">177 27 16235,'1'0'139,"0"0"0,-1-1 0,1 1 0,0-1 0,-1 1 0,1-1 0,-1 1 0,1-1-1,-1 1 1,1-1 0,-1 1 0,1-1 0,-1 0 0,0 1 0,1-1 0,-1 0-1,0 0 1,1 1 0,-1-1 0,0 0 0,0 1 0,0-1 0,0 0 0,0 0-1,0 0 1,0 1 0,0-1 0,0 0 0,0 0 0,0 1 0,-1-2 0,0 1-26,1 1 0,-1-1 0,0 1-1,0-1 1,0 1 0,1-1 0,-1 1 0,0 0 0,0-1 0,0 1 0,0 0 0,0 0 0,0 0 0,0 0 0,0 0 0,1 0 0,-1 0 0,0 0 0,0 0 0,0 0 0,0 0 0,0 1 0,0-1 0,0 0 0,0 1-1,1-1 1,-2 1 0,-9 4 121,0 1-1,1 0 1,0 1-1,0 0 1,1 0-1,-15 15 1,10-8-198,1 1 0,1 0-1,-14 23 1,24-36-34,1 0-1,0 0 1,0 1-1,0-1 1,0 0 0,0 1-1,0-1 1,1 0-1,-1 1 1,1-1-1,0 1 1,-1-1 0,1 0-1,1 5 1,-1-6-5,1 0 0,-1 1 1,1-1-1,-1 0 1,1 0-1,0 0 0,-1 0 1,1 1-1,0-1 0,0 0 1,0 0-1,0 0 0,0-1 1,0 1-1,0 0 0,0 0 1,1 0-1,-1-1 0,0 1 1,0-1-1,1 1 0,-1-1 1,0 1-1,1-1 0,-1 0 1,0 0-1,3 1 0,48 2-76,12 2-12,-59-4 82,1 0 1,0 0-1,-1 1 0,1 0 0,-1 0 0,0 0 1,1 1-1,6 4 0,-11-6 10,1 0 0,-1 0 0,0 0 0,1 0-1,-1 0 1,0 0 0,0 1 0,0-1 0,0 0 0,0 1 0,0-1 0,0 1-1,0-1 1,-1 1 0,1-1 0,-1 1 0,1-1 0,-1 1 0,1 0 0,-1-1 0,0 3-1,0-1 17,-1-1 0,1 1 0,-1-1 0,1 1 0,-1-1 0,0 0 0,0 1 0,0-1 0,-1 0 0,1 0 0,0 0 0,-4 4 0,-2 2 98,-2 0 1,1-1-1,-1 1 0,0-2 1,-12 8-1,0-2 106,0-1-1,-1-1 0,-42 14 1,64-24-252,0 0-1,0 0 1,-1 0 0,1 0 0,0 0 0,-1 0-1,1 0 1,0 0 0,0 0 0,-1 0 0,1 0 0,0 0-1,-1 0 1,1 0 0,0 0 0,0 0 0,-1 0-1,1 0 1,0-1 0,0 1 0,-1 0 0,1 0 0,0 0-1,0 0 1,-1 0 0,1-1 0,0 1 0,0 0-1,0 0 1,0-1 0,-1 1 0,1 0 0,0 0-1,0 0 1,0-1 0,0 1 0,0 0 0,0-1 0,-1 1-1,1 0 1,0 0 0,0-1 0,0 1 0,0 0-1,0-1 1,0 1 0,0 0 0,0 0 0,0-1-1,1 1 1,-1-1 0,22-13-1610,-11 8 1359,15-10-397,8-6-234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22.440"/>
    </inkml:context>
    <inkml:brush xml:id="br0">
      <inkml:brushProperty name="width" value="0.05" units="cm"/>
      <inkml:brushProperty name="height" value="0.05" units="cm"/>
    </inkml:brush>
  </inkml:definitions>
  <inkml:trace contextRef="#ctx0" brushRef="#br0">5 1 18868,'1'0'77,"-1"0"0,0 0-1,0 0 1,1 0 0,-1 0 0,0 0-1,1 0 1,-1 0 0,0 0 0,0 0 0,1 0-1,-1 0 1,0 0 0,1 0 0,-1 0-1,0 0 1,0 0 0,1 0 0,-1 0 0,0 0-1,0 0 1,1 1 0,-1-1 0,0 0-1,0 0 1,0 0 0,1 0 0,-1 1 0,0-1-1,0 0 1,0 0 0,0 1 0,1-1-1,-1 0 1,1 14 1788,-7 26 292,2-24-1307,3-7-542,-2 27 341,3-34-624,0 0 0,0 0-1,0 0 1,0 0 0,0 0-1,1-1 1,-1 1 0,0 0-1,1 0 1,0 0-1,-1-1 1,1 1 0,0 0-1,2 2 1,-2-3-25,0 0 0,0-1 0,0 0 0,0 1 1,-1-1-1,1 1 0,0-1 0,0 0 0,0 0 0,0 0 0,0 1 1,0-1-1,0 0 0,1 0 0,-1 0 0,0-1 0,0 1 0,0 0 1,0 0-1,0 0 0,0-1 0,-1 1 0,1-1 0,0 1 0,0 0 1,0-1-1,0 0 0,0 1 0,1-2 0,27-22-23,-24 19 21,16-14-29,26-24-43,-43 40 63,0 0 0,0 0 0,1 0 0,-1 1 0,1-1 0,-1 1 0,1 1 0,0-1 0,6-1 0,-9 3 9,-1 0 0,1 0 0,-1 0 0,1 0-1,-1 0 1,1 0 0,-1 1 0,1-1 0,-1 0 0,1 1 0,-1 0 0,1-1 0,-1 1 0,0 0 0,1-1-1,-1 1 1,0 0 0,0 0 0,0 0 0,0 0 0,0 1 0,0-1 0,0 0 0,0 0 0,0 0 0,0 1 0,0-1-1,-1 1 1,1-1 0,0 2 0,2 6 9,0 0-1,-1 0 1,3 17-1,-3-13 9,0-4-10,-1-2 17,0 1-1,1-1 1,0 1-1,6 13 1,-7-20-19,0 0 1,-1 0 0,1 0-1,-1 1 1,1-1 0,0 0 0,0 0-1,0-1 1,0 1 0,0 0 0,-1 0-1,1 0 1,1 0 0,-1-1 0,0 1-1,0-1 1,0 1 0,0-1 0,0 1-1,1-1 1,-1 1 0,0-1 0,0 0-1,1 0 1,-1 0 0,0 0-1,0 0 1,1 0 0,-1 0 0,0 0-1,0 0 1,1-1 0,-1 1 0,0 0-1,0-1 1,1 1 0,0-2 0,6-1 2,-1-2 0,1 1 0,-1-1 0,0-1 0,-1 1 0,8-8 0,37-45-62,-24 27-30,-16 18 22,-8 8 30,0 1 0,1 0 0,0 0 0,-1 0 0,1 1-1,1-1 1,-1 1 0,7-4 0,-11 7 29,1 0-1,-1 0 1,0 0 0,1 0-1,-1 0 1,0 0 0,1 0-1,-1 0 1,0 0 0,1 0 0,-1 0-1,0 0 1,1 0 0,-1 0-1,0 0 1,1 0 0,-1 1-1,0-1 1,0 0 0,1 0 0,-1 0-1,0 1 1,0-1 0,1 0-1,-1 0 1,0 1 0,0-1 0,0 0-1,0 1 1,1-1 0,-1 0-1,0 0 1,0 1 0,0-1-1,0 0 1,0 1 0,0-1 0,0 0-1,0 1 1,0-1 0,0 0-1,0 1 1,0-1 0,1 18-63,-1-16 55,-3 41-31,1-33-175,1 1 1,1 0-1,1 18 1,-1-29 183,0 0 1,0 0-1,0 0 1,0-1 0,0 1-1,1 0 1,-1 0-1,0 0 1,0 0 0,0-1-1,0 1 1,1 0 0,-1 0-1,0 0 1,0 0-1,0 0 1,1 0 0,-1 0-1,0 0 1,0 0-1,1 0 1,-1 0 0,0 0-1,0 0 1,0 0-1,1 0 1,-1 0 0,0 0-1,0 0 1,1 0 0,-1 0-1,0 0 1,0 0-1,0 0 1,1 0 0,-1 0-1,0 0 1,0 1-1,0-1 1,0 0 0,1 0-1,-1 0 1,0 0 0,0 0-1,0 1 1,0-1-1,0 0 1,1 0 0,-1 0-1,0 1 1,0-1-1,0 0 1,0 0 0,0 0-1,0 1 1,0-1-1,0 0 1,0 0 0,0 0-1,0 1 1,0-1 0,0 0-1,0 1 1,11-21-415,-10 18 273,12-21-543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35.686"/>
    </inkml:context>
    <inkml:brush xml:id="br0">
      <inkml:brushProperty name="width" value="0.05" units="cm"/>
      <inkml:brushProperty name="height" value="0.05" units="cm"/>
    </inkml:brush>
  </inkml:definitions>
  <inkml:trace contextRef="#ctx0" brushRef="#br0">10 145 13651,'-3'-12'1329,"0"0"0,1 0-1,1 0 1,0-15 2147,3 31-2797,2 10-260,5 252 1346,-7-128-1594,5 1-84,2 41 19,-11-178-62,-1-5-27,-2-10 0,0-8-6,2 0 1,1 0-1,1-1 0,2-35 1,16-84 14,32-83 5,-37 184-15,2 1 0,1 0 0,31-53 1,-42 84-14,1 0 0,0 1 1,0-1-1,1 1 1,0 1-1,0-1 1,12-8-1,-16 13-3,1 1 1,-1-1-1,1 1 1,-1-1-1,1 1 1,0 0-1,-1 0 1,1 0-1,0 1 1,0-1-1,-1 1 0,1-1 1,0 1-1,0 0 1,0 0-1,0 0 1,0 1-1,-1-1 1,1 1-1,0-1 0,0 1 1,-1 0-1,1 0 1,0 0-1,-1 0 1,1 1-1,4 2 1,-3 0 7,1-1 1,-1 1-1,1 0 1,-1 0-1,0 1 1,0-1 0,-1 1-1,0 0 1,1 0-1,-1 0 1,3 9 0,-2-4 44,-1 0 1,-1-1 0,1 1-1,-2 0 1,1 0 0,-1 15-1,-1-8 71,-1 1 0,-1-1 0,-1 1 0,0-1 0,-1 0-1,-1 0 1,-10 26 0,7-27-5,1-1 0,-2 0 0,0-1 0,-1 0 0,0 0 0,-17 17-1,22-27-97,1 0-1,-1 0 1,0 0-1,-1-1 1,1 1-1,0-1 1,-1-1-1,0 1 0,-6 2 1,8-4-38,0-1 0,0 1 1,0 0-1,0-1 0,0 0 0,0 0 0,0 0 1,0-1-1,1 1 0,-1-1 0,0 0 0,0 0 1,0 0-1,1-1 0,-7-3 0,7 4-91,0-1-1,0 1 1,0-1-1,1 0 0,-1 0 1,1-1-1,-1 1 1,1 0-1,0-1 1,0 1-1,0-1 0,0 0 1,0 0-1,1 0 1,-1 0-1,1 0 1,0 0-1,0 0 0,0 0 1,0 0-1,0-1 1,1 1-1,-1 0 1,1-1-1,0-5 0,1 4-101,0 1 0,0-1 0,0 0 0,0 1-1,1-1 1,0 1 0,0-1 0,0 1 0,0 0-1,1 0 1,0 0 0,-1 0 0,1 0-1,1 0 1,-1 1 0,1 0 0,3-4 0,19-10-831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22.900"/>
    </inkml:context>
    <inkml:brush xml:id="br0">
      <inkml:brushProperty name="width" value="0.05" units="cm"/>
      <inkml:brushProperty name="height" value="0.05" units="cm"/>
    </inkml:brush>
  </inkml:definitions>
  <inkml:trace contextRef="#ctx0" brushRef="#br0">115 9 17948,'-4'6'521,"0"0"-1,-1 0 1,1-1 0,-1 1 0,-10 8 0,-8 9 777,15-13-817,0 0 0,1 1-1,0-1 1,-7 17-1,13-24-425,-1 1-1,0-1 1,1 1 0,0-1-1,0 1 1,0 0-1,0 0 1,1 0-1,0-1 1,-1 1-1,1 0 1,0 0 0,1 0-1,-1 0 1,1 0-1,0-1 1,0 1-1,2 5 1,-3-9-47,0 1 0,1 0 1,-1 0-1,1 0 0,0-1 0,-1 1 0,1 0 1,-1-1-1,1 1 0,0 0 0,0-1 1,-1 1-1,1-1 0,0 1 0,0-1 1,0 0-1,0 1 0,-1-1 0,1 0 1,0 1-1,0-1 0,0 0 0,0 0 0,2 0 1,-1 0-2,0 0 0,1-1 0,-1 1 0,0-1 0,1 0 0,-1 0 0,0 0 0,0 0 0,4-2 0,1-1 1,-1-1 0,0 1 0,0-2 0,0 1 0,6-8 0,-3 1 20,0 0 1,-1-1-1,13-27 0,-18 35-18,-1 0 0,0-1 0,0 1 0,0-1-1,-1 0 1,0 1 0,0-1 0,-1 0 0,1 0-1,-1 1 1,0-1 0,-1 0 0,-1-9 0,2 14-8,0 0 0,-1 0 0,1 0 0,0 0 0,-1 0 0,1 0 0,-1 0 1,1 0-1,-1 0 0,0 0 0,1 0 0,-1 0 0,0 0 0,0 1 0,1-1 0,-1 0 1,0 0-1,0 1 0,0-1 0,-2 0 0,2 0-4,0 1 0,0 0-1,0 0 1,0 0 0,0 0 0,0 0 0,0 0 0,1 1-1,-1-1 1,0 0 0,0 0 0,0 1 0,0-1-1,0 0 1,0 1 0,0-1 0,1 1 0,-1-1-1,-1 2 1,0-1-81,0 1-1,0 0 1,1-1-1,-1 1 0,1 0 1,-1 0-1,1 0 1,0 0-1,-1 0 1,1 1-1,0-1 1,1 0-1,-1 0 0,0 1 1,1-1-1,-1 1 1,1-1-1,-1 4 1,1-5 61,0 1 1,0-1 0,0 0-1,1 1 1,-1-1 0,0 0-1,0 0 1,1 1 0,-1-1-1,1 0 1,-1 0 0,1 0-1,0 1 1,-1-1 0,1 0-1,0 0 1,0 0 0,-1 0-1,1 0 1,0-1 0,0 1-1,0 0 1,0 0 0,1 0-1,-1-1 1,0 1 0,0-1-1,0 1 1,0-1 0,1 1-1,-1-1 1,0 0 0,0 0-1,1 1 1,-1-1 0,0 0-1,1 0 1,-1 0-1,0 0 1,0-1 0,1 1-1,1-1 1,12-7-431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23.562"/>
    </inkml:context>
    <inkml:brush xml:id="br0">
      <inkml:brushProperty name="width" value="0.05" units="cm"/>
      <inkml:brushProperty name="height" value="0.05" units="cm"/>
    </inkml:brush>
  </inkml:definitions>
  <inkml:trace contextRef="#ctx0" brushRef="#br0">40 0 17980,'-5'10'638,"1"-1"0,0 1-1,0 0 1,0 0 0,2 0 0,-1 1 0,1-1 0,1 0 0,-1 21 0,1 182 1105,-1 20-395,-1-342-872,3 53-717,-3-120-1061,37 222 1107,-32-43 208,1 0 0,-1 0 1,1 0-1,0-1 0,0 1 0,1-1 0,-1 0 0,0 0 0,1 0 0,-1 0 0,1-1 0,-1 0 0,1 1 1,0-1-1,0 0 0,0-1 0,4 1 0,-3-1-1,-1 0 1,1-1-1,0 1 1,0-1 0,0-1-1,0 1 1,-1 0-1,1-1 1,-1 0-1,1 0 1,-1-1-1,5-2 1,0-2 0,0-1 1,0 1 0,0-2 0,-1 1-1,0-1 1,0 0 0,-1-1 0,-1 0-1,0 0 1,8-16 0,-8 11-20,0 0 0,-1 0 0,-1 0 0,0-1 1,-1 0-1,-1 0 0,0-21 0,-1 36 2,-1 0 0,0-1 0,-1 1 0,1 0 1,0-1-1,0 1 0,-1 0 0,1-1 0,0 1 0,-1 0 0,1 0 0,-2-3 0,1 4 3,1 0 0,0-1 0,0 1 0,-1 0 0,1 0 0,0 0 0,-1 0 0,1-1 0,0 1 0,0 0 0,-1 0 0,1 0 0,0 0 0,-1 0 0,1 0 0,0 0 0,-1 0 0,1 0 0,0 0 0,-1 0 0,1 0 0,0 0-1,-1 0 1,1 0 0,0 0 0,-1 0 0,1 1 0,0-1 0,-1 0 0,1 0 0,-1 1 0,-1 1 7,-1 0 0,1 0-1,0 0 1,0 1 0,0 0-1,0-1 1,0 1 0,0 0 0,-2 4-1,-9 20 183,2 1-1,0 0 0,2 0 0,1 2 1,1-1-1,1 1 0,2-1 0,1 1 1,2 50-1,1-77-170,0 0-1,1 0 1,-1 0 0,1 0 0,0 0 0,0 0-1,0 0 1,0 0 0,0 0 0,0-1-1,1 1 1,0 0 0,2 2 0,-3-4-26,0 0 1,0 0 0,0 0-1,0-1 1,1 1-1,-1 0 1,0-1-1,1 1 1,-1-1 0,0 1-1,1-1 1,-1 0-1,1 1 1,-1-1-1,0 0 1,1 0 0,-1 0-1,1 0 1,-1 0-1,1 0 1,-1-1-1,1 1 1,-1 0 0,0-1-1,1 1 1,-1-1-1,0 1 1,3-3-1,6-3-132,-1 0-1,0 0 0,0-1 1,0-1-1,-1 0 1,13-16-1,-12 14-33,0 0 0,0 1 0,1 0 1,15-10-1,-24 18 171,0 1 0,-1-1 0,1 1 1,0-1-1,0 1 0,0-1 0,0 1 0,0 0 1,0-1-1,0 1 0,0 0 0,0 0 0,0 0 1,0 0-1,0 0 0,0 0 0,1 0 0,-1 0 1,0 0-1,0 0 0,0 1 0,0-1 1,0 0-1,0 1 0,0-1 0,-1 1 0,1-1 1,0 1-1,0-1 0,0 1 0,0 0 0,-1-1 1,1 1-1,0 0 0,0 0 0,-1 0 1,1-1-1,-1 1 0,1 0 0,-1 0 0,1 2 1,3 4 102,-1 1 0,0 0 0,0 0 0,1 12 0,0-5 69,-2-10-107,-1 0 0,1 0 0,0-1-1,0 1 1,0-1 0,1 0 0,0 1 0,3 3 0,-5-7-44,1 1 0,-1-1 0,0 0 1,1 0-1,0 0 0,-1 0 0,1 0 0,-1 0 0,1 0 0,0 0 0,0-1 0,0 1 1,-1-1-1,1 1 0,0-1 0,0 0 0,0 1 0,0-1 0,0 0 0,0 0 1,0-1-1,0 1 0,-1 0 0,4-1 0,7-4-117,-1 1 1,-1-1-1,1-1 1,-1 1-1,15-12 0,-12 7-223,1 1-1,19-8 0,-28 15 219,0 0 1,-1 0-1,1 1 1,0 0-1,0 0 1,0 0-1,0 0 1,0 1-1,0 0 1,0 0-1,9 1 1,-12 0 80,1-1 0,-1 1 0,0 0 0,1-1 1,-1 1-1,0 0 0,0 1 0,1-1 0,-1 0 0,0 1 1,0-1-1,-1 1 0,1-1 0,0 1 0,2 2 0,-1 1 58,1 1 0,-1-1 0,0 1 0,2 7 0,8 14 96,-6-58-1817,-5 10 1310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24.053"/>
    </inkml:context>
    <inkml:brush xml:id="br0">
      <inkml:brushProperty name="width" value="0.05" units="cm"/>
      <inkml:brushProperty name="height" value="0.05" units="cm"/>
    </inkml:brush>
  </inkml:definitions>
  <inkml:trace contextRef="#ctx0" brushRef="#br0">9 4 20700,'-9'-3'2105,"11"7"-1425,-2-3-296,4 4 1464,2-5-1255,5 1-1354,2 1 1650,4 0-969,3 4-104,2-2-48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6:24.562"/>
    </inkml:context>
    <inkml:brush xml:id="br0">
      <inkml:brushProperty name="width" value="0.05" units="cm"/>
      <inkml:brushProperty name="height" value="0.05" units="cm"/>
    </inkml:brush>
  </inkml:definitions>
  <inkml:trace contextRef="#ctx0" brushRef="#br0">166 40 17940,'-10'66'2627,"3"-31"-1555,1 1 0,2 0 0,2 0 0,3 48 0,3-47-883,10 174 235,-14-185-242,-1 0 0,-1 0 0,-2 0 0,0 0-1,-17 49 1,21-73-143,-1 0-1,1 0 0,-1 0 1,0 0-1,0-1 1,0 1-1,0 0 1,0 0-1,0-1 0,-1 1 1,1-1-1,-1 1 1,1-1-1,-1 1 1,1-1-1,-1 0 0,0 0 1,-3 2-1,4-3-14,-1 0-1,1 0 0,-1 0 1,1 0-1,0 0 0,-1 0 1,1-1-1,-1 1 1,1 0-1,0-1 0,-1 0 1,1 1-1,0-1 0,0 1 1,-1-1-1,1 0 1,0 0-1,0 0 0,0 0 1,0 0-1,0 0 0,0 0 1,0 0-1,0 0 0,0 0 1,1-1-1,-2 0 1,-6-13 9,0 1 1,0-1 0,2 0 0,0 0-1,0-1 1,2 0 0,0 0 0,-4-30 0,5 10-116,1 0 0,2 0 0,4-36 0,-2 52 27,1-1 1,1 1 0,1 0 0,0 0 0,2 0-1,0 0 1,1 1 0,14-22 0,-16 31-350,1 0 1,0 0-1,1 1 1,0 0-1,0 0 1,1 1-1,0 0 1,0 0-1,1 1 1,0 0-1,1 1 1,-1 0-1,1 1 0,1 0 1,14-4-1,1 0-636,-6 0-379</inkml:trace>
  <inkml:trace contextRef="#ctx0" brushRef="#br0" timeOffset="1">487 0 23869,'-5'9'2305,"2"2"-1801,0-2-496,3 0 1160,-2-2-4289,2-3 3017,3 0-600,3 1-288</inkml:trace>
  <inkml:trace contextRef="#ctx0" brushRef="#br0" timeOffset="2">437 371 19444,'0'11'1729,"2"-7"-961,-1-8 72,-4-11-440,5 1-40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44.131"/>
    </inkml:context>
    <inkml:brush xml:id="br0">
      <inkml:brushProperty name="width" value="0.05" units="cm"/>
      <inkml:brushProperty name="height" value="0.05" units="cm"/>
    </inkml:brush>
  </inkml:definitions>
  <inkml:trace contextRef="#ctx0" brushRef="#br0">0 83 26062,'29'-14'224,"4"-2"-40,0 2 8,0 0-64,-5 5-16,1 0-56,-6 4-56,-3 3-296,-1 2-192,-9 5-545,-3 2-295,-7 0 992,-3-1-272,-8-1-192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44.540"/>
    </inkml:context>
    <inkml:brush xml:id="br0">
      <inkml:brushProperty name="width" value="0.05" units="cm"/>
      <inkml:brushProperty name="height" value="0.05" units="cm"/>
    </inkml:brush>
  </inkml:definitions>
  <inkml:trace contextRef="#ctx0" brushRef="#br0">13 26 14411,'-6'5'1104,"3"-4"-896,-1-1-104,4-1 208,3-4-240,1 1-520,0-2 432,1-1-144,-1-1-88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44.986"/>
    </inkml:context>
    <inkml:brush xml:id="br0">
      <inkml:brushProperty name="width" value="0.05" units="cm"/>
      <inkml:brushProperty name="height" value="0.05" units="cm"/>
    </inkml:brush>
  </inkml:definitions>
  <inkml:trace contextRef="#ctx0" brushRef="#br0">0 116 18420,'7'0'1888,"4"-2"-1119,0-5-289,5-2 760,2-1-152,8 0-296,1 0-264,5-1-264,-1 1-104,1 1-104,-3 3-56,-4 2-248,-3 1-136,-5 3-568,-2 0-312,-10-4 976,0-5-240,-4-2-208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45.327"/>
    </inkml:context>
    <inkml:brush xml:id="br0">
      <inkml:brushProperty name="width" value="0.05" units="cm"/>
      <inkml:brushProperty name="height" value="0.05" units="cm"/>
    </inkml:brush>
  </inkml:definitions>
  <inkml:trace contextRef="#ctx0" brushRef="#br0">1 19 18756,'0'-1'121,"0"0"1,0 0-1,0 0 1,1 0-1,-1 0 0,1 0 1,-1 1-1,0-1 1,1 0-1,-1 0 0,1 0 1,0 1-1,-1-1 1,1 0-1,0 1 0,-1-1 1,1 1-1,0-1 1,-1 1-1,1-1 0,0 1 1,0-1-1,0 1 1,0 0-1,0-1 0,-1 1 1,1 0-1,0 0 1,0 0-1,0-1 0,0 1 1,0 0-1,0 0 1,0 1-1,0-1 0,1 0 1,40 6 791,-38-6-830,8 3-30,-1-1 0,1 2 0,-1-1-1,1 1 1,18 11 0,-26-12-51,0-1-1,0 1 0,-1-1 1,1 1-1,-1 0 1,0 1-1,0-1 0,0 1 1,0-1-1,0 1 1,-1 0-1,0 0 1,0 0-1,0 0 0,0 0 1,0 0-1,-1 1 1,1 7-1,0 4 5,-1 0 0,-1 1 0,0-1 0,-1 0 1,-1 1-1,-8 30 0,-35 94-255,36-116 62,-14 27-823,21-50 782,3-10-84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46.228"/>
    </inkml:context>
    <inkml:brush xml:id="br0">
      <inkml:brushProperty name="width" value="0.05" units="cm"/>
      <inkml:brushProperty name="height" value="0.05" units="cm"/>
    </inkml:brush>
  </inkml:definitions>
  <inkml:trace contextRef="#ctx0" brushRef="#br0">342 14 11931,'7'-5'212,"8"-4"3755,-13 13-1768,-5 8-1079,-9 19-313,-1 0-1,-2 0 1,-1-1-1,-33 44 0,35-53-574,-61 83 502,67-94-649,0-1-1,-1 0 1,0 0 0,0-1-1,-1 0 1,0-1-1,-22 12 1,30-18-77,1 0 1,-1 0-1,0 0 0,0-1 1,0 1-1,0-1 0,0 1 1,0-1-1,0 0 1,0 0-1,0 0 0,0 0 1,0 0-1,0 0 0,0 0 1,0-1-1,1 1 0,-1-1 1,0 1-1,0-1 0,-2-1 1,2 1-9,0-1 0,0 0 0,1 1 1,-1-1-1,0 0 0,1 0 0,-1 0 0,1 0 1,0-1-1,-1 1 0,1 0 0,0-1 0,1 1 1,-2-3-1,0-7-26,-1 0 1,2 1 0,0-1-1,1 0 1,1-19 0,0 21-4,0 0 1,1 0-1,0 0 1,0 1-1,1-1 1,8-15-1,-10 23 26,0 0-1,0 0 1,0 0-1,0 0 1,0 0-1,0 0 1,1 0-1,-1 0 1,1 1-1,-1-1 1,1 1-1,0-1 1,0 1-1,-1 0 1,1 0-1,0-1 1,0 1-1,0 1 1,1-1-1,-1 0 1,0 0-1,0 1 1,0-1-1,0 1 1,1 0-1,-1-1 1,0 1-1,0 0 1,1 1-1,-1-1 1,0 0-1,0 1 1,1-1-1,-1 1 1,3 1-1,15 7-6,0 2 1,37 25-1,-20-11 30,-22-14-40,0 0 0,0 1 0,-1 1 0,13 17 1,-19-22-118,-8-7 83,1 0 0,0 0 0,-1 0 0,1 0 0,0-1 0,0 1 0,0 0 0,0 0 0,-1 0 1,1-1-1,0 1 0,0 0 0,0-1 0,1 1 0,-1-1 0,0 0 0,0 1 0,0-1 0,0 0 0,0 1 0,0-1 0,1 0 0,-1 0 0,0 0 1,0 0-1,0 0 0,0 0 0,1-1 0,-1 1 0,0 0 0,0 0 0,0-1 0,0 1 0,0-1 0,0 1 0,0-1 0,0 1 0,0-1 0,0 0 1,0 0-1,0 1 0,1-3 0,11-9-430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46.664"/>
    </inkml:context>
    <inkml:brush xml:id="br0">
      <inkml:brushProperty name="width" value="0.05" units="cm"/>
      <inkml:brushProperty name="height" value="0.05" units="cm"/>
    </inkml:brush>
  </inkml:definitions>
  <inkml:trace contextRef="#ctx0" brushRef="#br0">0 17 19644,'10'0'1961,"2"3"-1425,-1-1-264,5 0 904,4-2-568,6-2-104,1 1-472,3-2-216,-2-1-520,-1-2-256,-7 2-1961,-7 1 2425,-13 4-416,-12 4-392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36.672"/>
    </inkml:context>
    <inkml:brush xml:id="br0">
      <inkml:brushProperty name="width" value="0.05" units="cm"/>
      <inkml:brushProperty name="height" value="0.05" units="cm"/>
    </inkml:brush>
  </inkml:definitions>
  <inkml:trace contextRef="#ctx0" brushRef="#br0">98 263 12859,'0'-1'174,"28"-33"1997,-19 13-696,-9 21-1372,0-1 0,0 1-1,0-1 1,0 0 0,0 1-1,0-1 1,0 1 0,-1-1-1,1 0 1,0 1-1,0-1 1,0 1 0,-1-1-1,1 1 1,0-1 0,0 1-1,-1-1 1,1 1 0,-1-1-1,1 1 1,0-1 0,-1 1-1,1-1 1,-1 1 0,1 0-1,-1-1 1,0 1-1,0-1 21,-1 1 0,1 0 0,-1 0 0,1-1-1,-1 1 1,1 0 0,-1 1 0,1-1 0,-1 0-1,1 0 1,-1 1 0,1-1 0,0 0-1,-1 1 1,1 0 0,-1-1 0,1 1 0,0 0-1,0 0 1,-1-1 0,1 1 0,0 0 0,0 0-1,0 0 1,0 1 0,-1 0 0,-26 33 706,20-22-756,0 0-1,1 0 0,0 1 0,1 0 1,1 0-1,0 0 0,1 1 0,0-1 1,1 1-1,-1 16 0,4-30-61,0 0-1,0 1 0,0-1 0,0 0 1,0 0-1,0 0 0,0 0 1,0 0-1,1 0 0,-1 0 0,0 0 1,1 0-1,-1 0 0,1 0 1,-1-1-1,1 1 0,-1 0 1,1 0-1,-1 0 0,2 0 0,-1 0 5,-1-1-1,1 1 1,0-1-1,0 0 1,-1 0-1,1 1 0,0-1 1,0 0-1,0 0 1,0 0-1,-1 0 1,1 0-1,0 0 0,0 0 1,0 0-1,0-1 1,-1 1-1,1 0 1,1-1-1,4-1 75,0-1 1,0-1-1,0 1 1,9-8-1,63-54 551,-57 46-408,1 0 0,0 1 1,50-29-1,-70 46-222,0 0 0,0 0 0,0 0 0,0 1 0,0-1 0,0 1 0,0-1 0,0 1 0,0 0 0,0-1 0,3 1 0,-4 0-5,0 1-1,0-1 1,0 0 0,-1 0-1,1 1 1,0-1 0,0 0-1,-1 1 1,1-1-1,0 1 1,0-1 0,-1 1-1,1-1 1,0 1 0,-1-1-1,1 1 1,-1 0 0,1-1-1,0 2 1,1 2 8,-1 0-1,0 0 1,0 0 0,0 1-1,0-1 1,-1 0 0,1 0-1,-1 0 1,-1 5 0,1-36 400,3-162 409,-2 189-831,-1 0 1,0 0-1,0 0 1,0 0-1,0 1 1,0-1-1,0 0 1,1 0-1,-1 0 1,0 0-1,0 0 1,0 0 0,0 0-1,0 0 1,1 0-1,-1 0 1,0 0-1,0 0 1,0 0-1,0 0 1,1 0-1,-1 0 1,0 0-1,0 0 1,0 0-1,0 0 1,0 0-1,1 0 1,-1 0-1,0 0 1,0 0-1,0 0 1,0 0-1,0 0 1,1-1-1,-1 1 1,0 0 0,0 0-1,0 0 1,0 0-1,0 0 1,0 0-1,0-1 1,0 1-1,1 0 1,-1 0-1,0 0 1,0 0-1,0 0 1,0-1-1,0 1 1,0 0-1,0 0 1,0 0-1,0 0 1,0 0-1,0-1 1,0 1-1,0 0 1,0 0-1,0 0 1,0 0 0,0-1-1,0 1 1,0 0-1,0 0 1,-1 0-1,1 0 1,8 10-476,-7-8 370,3 3-281,0 1 1,0-1-1,0-1 0,1 1 1,-1 0-1,1-1 0,0 0 1,1 0-1,-1-1 0,0 1 1,1-1-1,0-1 0,0 1 1,0-1-1,11 3 0,-9-3 9,0-1 0,0-1 0,-1 0-1,1 0 1,0 0 0,0-1 0,0 0-1,0 0 1,-1-1 0,1 0 0,-1-1-1,14-5 1,-6 0-57,0 0 1,22-16-1,-31 20 578,-1 0 1,0-1-1,0 1 1,0-1-1,0 0 1,-1 0-1,0-1 1,0 1-1,4-9 1,-6 1 992,-9 10 192,5 4-1161,0-1 0,0 1 0,0 0 0,0-1 0,1 1 0,-1 0 0,0 0 0,1 0 0,-1 1 0,-2 1 0,-6 8 104,0 0 1,1 1 0,0 0 0,1 1-1,1 0 1,0 0 0,0 1 0,2 0-1,-1 0 1,2 0 0,0 0 0,-3 25-1,6-38-251,1-1-1,0 1 0,0 0 0,0-1 0,0 1 0,-1 0 1,1-1-1,0 1 0,0 0 0,0-1 0,1 1 1,-1 0-1,0-1 0,0 1 0,0 0 0,0-1 0,1 1 1,-1 0-1,0-1 0,1 1 0,-1-1 0,0 1 1,1 0-1,-1-1 0,1 1 0,0 0 0,0-1 3,0 0 0,0 0-1,0-1 1,-1 1 0,1 0-1,0 0 1,0-1-1,0 1 1,-1-1 0,1 1-1,0-1 1,-1 1 0,1-1-1,0 1 1,-1-1 0,1 1-1,0-2 1,28-34 292,-7-3 45,-1 0 0,15-43-1,-31 70-279,-8 72 145,1-49-203,-2 32 5,4-41-12,-1 0 0,1 0 0,0 0-1,1 0 1,-1 0 0,0 0 0,1 0 0,-1 0 0,1 0 0,-1 0-1,1-1 1,0 1 0,0 0 0,0 0 0,0-1 0,2 4 0,-2-5 3,0 1 0,0-1 0,0 1 0,0-1 1,0 1-1,0-1 0,0 0 0,1 1 0,-1-1 1,0 0-1,0 0 0,0 0 0,0 0 0,0 0 1,1 0-1,-1 0 0,0 0 0,0-1 0,0 1 1,0 0-1,0-1 0,1 1 0,-1-1 0,0 1 1,1-2-1,26-18 169,47-51 233,-8 5-78,-65 64-326,0 0 0,0 0 1,1 1-1,-1-1 0,0 1 0,0 0 0,1-1 0,-1 1 0,1 0 1,-1 0-1,4 0 0,-5 1-6,-1 0 0,1 0-1,0 0 1,0 0 0,0 1 0,0-1 0,-1 0 0,1 0-1,0 1 1,0-1 0,0 0 0,-1 1 0,1-1 0,0 1-1,-1-1 1,1 1 0,0-1 0,-1 1 0,1 0 0,-1-1 0,1 1-1,-1 0 1,1-1 0,-1 1 0,1 0 0,-1 0 0,0 0-1,1-1 1,-1 1 0,0 0 0,0 0 0,1 0 0,-1 0-1,0-1 1,0 2 0,5 52 32,-5-44-31,0 0 0,1 0 0,0 0 0,4 14 0,-5-23-2,0-1 1,1 1-1,-1-1 0,0 1 1,0-1-1,0 1 0,0-1 1,0 1-1,1-1 1,-1 1-1,0-1 0,0 1 1,1-1-1,-1 0 0,0 1 1,1-1-1,-1 1 1,1-1-1,-1 0 0,0 1 1,1-1-1,-1 0 0,1 0 1,-1 1-1,1-1 1,-1 0-1,1 0 0,-1 0 1,1 0-1,-1 1 0,1-1 1,-1 0-1,1 0 1,-1 0-1,1 0 0,-1 0 1,1 0-1,-1 0 0,1 0 1,-1-1-1,1 1 1,-1 0-1,1 0 0,-1 0 1,1 0-1,-1-1 0,1 1 1,-1 0-1,1-1 1,-1 1-1,21-22 30,-19 20-31,25-38 18,-21 30-24,0 1 1,1-1 0,0 1-1,14-14 1,-21 23-1,0 0 0,1-1-1,-1 1 1,0 0 0,1 0-1,-1-1 1,1 1 0,-1 0-1,0 0 1,1 0 0,-1 0-1,1-1 1,-1 1 0,0 0-1,1 0 1,-1 0 0,1 0-1,-1 0 1,1 0 0,-1 0-1,1 0 1,-1 0 0,0 0-1,1 1 1,-1-1 0,1 0-1,-1 0 1,1 0 0,-1 0 0,0 1-1,1-1 1,-1 0 0,0 0-1,1 1 1,-1-1 0,0 0-1,1 1 1,-1-1 0,0 0-1,0 1 1,1-1 0,-1 0-1,0 1 1,0-1 0,0 1-1,1-1 1,-1 0 0,0 1-1,0-1 1,0 1 0,0-1-1,0 1 1,7 31-645,-5-23 277,-1-6 108,6 23-1039,-7-25 1300,0-1 0,1 1 0,-1-1 0,0 1 1,0-1-1,0 0 0,0 1 0,1-1 0,-1 1 0,0-1 0,1 0 0,-1 1 0,0-1 0,0 0 0,1 1 1,-1-1-1,0 0 0,1 0 0,-1 1 0,1-1 0,-1 0 0,0 0 0,1 0 0,-1 1 0,1-1 1,-1 0-1,1 0 0,-1 0 0,1 0 0,-1 0 0,0 0 0,1 0 0,-1 0 0,1 0 0,-1 0 0,1 0 1,-1 0-1,1 0 0,-1 0 0,0-1 0,1 1 0,-1 0 0,1 0 0,-1 0 0,1-1 0,-1 1 1,0 0-1,1 0 0,-1-1 0,12-14-384,2-6-67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47.071"/>
    </inkml:context>
    <inkml:brush xml:id="br0">
      <inkml:brushProperty name="width" value="0.05" units="cm"/>
      <inkml:brushProperty name="height" value="0.05" units="cm"/>
    </inkml:brush>
  </inkml:definitions>
  <inkml:trace contextRef="#ctx0" brushRef="#br0">1 0 16612,'0'8'1904,"4"-1"-1024,4-3-288,5-2 1329,5-2-657,6 0-456,3-2-144,3-1-496,2 0-352,-4 0-504,-2 2 608,-16 1-176,-8 0-120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47.518"/>
    </inkml:context>
    <inkml:brush xml:id="br0">
      <inkml:brushProperty name="width" value="0.05" units="cm"/>
      <inkml:brushProperty name="height" value="0.05" units="cm"/>
    </inkml:brush>
  </inkml:definitions>
  <inkml:trace contextRef="#ctx0" brushRef="#br0">198 48 14339,'0'-3'285,"1"1"0,-1-1 0,0 0 1,0 0-1,0 1 0,0-1 0,0 0 0,-1 1 0,1-1 0,-1 0 1,-1-4-1,1 6-199,0 0 0,1 0 0,-1 1 0,0-1 0,0 0 0,1 0 0,-1 1 0,0-1 0,0 1 0,0-1 0,0 1 0,0-1 0,1 1 0,-1 0 1,0-1-1,0 1 0,0 0 0,0 0 0,0-1 0,0 1 0,0 0 0,-1 0 0,1 0 0,0 0 0,0 1 0,0-1 0,0 0 0,0 0 0,0 1 0,0-1 0,1 0 0,-1 1 0,0-1 0,-2 2 0,-4 1 149,0 1 1,0 0-1,0 1 0,0 0 0,1 0 0,0 0 0,0 1 0,0 0 0,-6 8 0,-3 7 121,-22 36-1,30-44-263,0 1 0,-7 18 0,12-27-64,1 1-1,-1 0 1,1-1-1,0 1 0,0 0 1,0 0-1,1 0 1,0 10-1,0-15-23,1 0 0,-1-1 0,0 1 0,0 0 0,0 0 0,1 0 0,-1-1 0,0 1 0,1 0 0,-1 0 0,0-1 0,1 1 0,-1 0 0,1-1 0,-1 1 0,1-1 0,0 1 0,-1 0 0,1-1 0,0 1 0,-1-1-1,1 0 1,0 1 0,0-1 0,-1 1 0,1-1 0,0 0 0,0 0 0,-1 0 0,1 1 0,0-1 0,0 0 0,0 0 0,0 0 0,-1 0 0,1 0 0,0 0 0,0 0 0,0-1 0,-1 1 0,1 0 0,0 0 0,0-1 0,1 0 0,3-1 11,1 0 1,-1 0-1,0-1 1,0 0 0,5-4-1,2-3 22,0 0 0,-1-1-1,0 0 1,-1-1 0,0 0 0,-1 0-1,0-1 1,-1-1 0,-1 1 0,0-1-1,0-1 1,4-17 0,-10 31-33,-1 0 0,1-1 1,-1 1-1,0 0 0,0-1 0,0 1 1,1 0-1,-1-1 0,0 1 1,-1 0-1,1-1 0,0 1 1,0 0-1,-1-1 0,1 1 0,0 0 1,-1 0-1,1-1 0,-2 0 1,2 1-3,-1 1 0,0 0 0,1-1 0,-1 1 0,0 0 0,0-1 0,1 1 0,-1 0 1,0 0-1,1 0 0,-1 0 0,0 0 0,0 0 0,1 0 0,-1 0 0,0 0 0,0 0 0,1 0 0,-1 0 1,0 1-1,1-1 0,-1 0 0,0 0 0,0 1 0,-4 2-101,0-1-1,0 1 1,0 0-1,1 1 1,0-1-1,-1 1 1,-4 5-1,7-7 81,0 0 0,1 0-1,-1 1 1,0-1 0,1 0-1,-1 1 1,1-1 0,0 1-1,0 0 1,0-1 0,0 1-1,1 0 1,-1 0 0,1 0-1,-1-1 1,1 1-1,0 0 1,0 0 0,1 5-1,5 5-213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47.923"/>
    </inkml:context>
    <inkml:brush xml:id="br0">
      <inkml:brushProperty name="width" value="0.05" units="cm"/>
      <inkml:brushProperty name="height" value="0.05" units="cm"/>
    </inkml:brush>
  </inkml:definitions>
  <inkml:trace contextRef="#ctx0" brushRef="#br0">12 0 15235,'4'13'2017,"-3"10"-985,-5 0-400,-2 6 1689,5 4-1153,-3 0-384,2 0-128,2-2-440,2-3-248,0-8-480,4-6-224,0-13 1784,-3-5-1144,3-15-16,1-5-80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48.309"/>
    </inkml:context>
    <inkml:brush xml:id="br0">
      <inkml:brushProperty name="width" value="0.05" units="cm"/>
      <inkml:brushProperty name="height" value="0.05" units="cm"/>
    </inkml:brush>
  </inkml:definitions>
  <inkml:trace contextRef="#ctx0" brushRef="#br0">79 20 21421,'1'-1'88,"0"-1"0,-1 1 0,1 0 0,0 0 0,0 0 0,0 0 0,0-1 0,0 1 0,0 0 0,0 1 0,0-1 0,0 0 0,0 0 0,0 0 0,1 1 0,-1-1 0,0 0 0,1 1 0,-1-1 0,0 1 1,1 0-1,-1-1 0,1 1 0,-1 0 0,0 0 0,1 0 0,-1 0 0,1 0 0,-1 0 0,1 1 0,-1-1 0,0 0 0,1 1 0,-1-1 0,0 1 0,1-1 0,-1 1 0,0 0 0,0-1 0,2 2 0,0 1-27,0-1-1,0 1 0,0-1 1,-1 1-1,0 0 0,1 0 0,-1 0 1,0 0-1,0 1 0,0-1 1,-1 0-1,1 1 0,-1-1 1,2 8-1,-3-3-36,1 0 0,-1 1 0,-1-1-1,1 0 1,-2 0 0,1 1 0,-1-1 0,0 0 0,0 0 0,-1 0 0,0-1-1,-1 1 1,0-1 0,-8 13 0,-2-1 12,0 0 1,-1-1-1,0-1 1,-20 17-1,29-28-29,4-4-6,0 0 0,0 0 0,0 0-1,0 0 1,-1 0 0,1-1 0,0 1 0,-1 0-1,1-1 1,-6 2 0,13-7-22,-1-1 0,1 1 0,0 0 0,8-5 0,-9 6 19,0 1-1,-1 0 1,1 0 0,0 0 0,0 1 0,0-1 0,0 1 0,1 0 0,-1 0 0,0 0 0,0 1 0,1 0-1,4 0 1,-7 0 2,1 1 0,0-1 0,-1 1 0,1 0 0,0 0 0,-1 0-1,1 1 1,-1-1 0,0 1 0,0-1 0,1 1 0,-1 0 0,0 0 0,0 0-1,0 0 1,-1 0 0,1 0 0,0 0 0,-1 1 0,0-1 0,2 4 0,3 5 3,-4-6 18,0-1 0,0 0 0,1 1 0,-1-1 0,1 0 0,7 7 0,-9-10-11,0 0-1,0-1 1,0 1 0,0-1-1,0 1 1,0-1 0,0 1-1,0-1 1,1 0 0,-1 1 0,0-1-1,0 0 1,0 0 0,1 0-1,-1 0 1,0 0 0,0 0-1,0 0 1,1 0 0,-1-1-1,0 1 1,0 0 0,0-1-1,0 1 1,0-1 0,1 1 0,-1-1-1,0 0 1,0 1 0,0-1-1,-1 0 1,1 0 0,0 0-1,1-1 1,-1 1-69,1 0 1,-1 0-1,0 0 1,0 0-1,0 0 0,0-1 1,0 1-1,0 0 1,0-1-1,0 1 0,-1-1 1,1 1-1,0-1 0,-1 1 1,1-1-1,-1 1 1,0-1-1,1 1 0,-1-1 1,0 0-1,0 1 1,0-1-1,0 0 0,0 1 1,-1-1-1,1 1 1,0-1-1,-1 1 0,1-1 1,-1 0-1,0 1 0,1 0 1,-1-1-1,0 1 1,0-1-1,0 1 0,0 0 1,0 0-1,0-1 1,-3-1-1,-5-6-432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50.939"/>
    </inkml:context>
    <inkml:brush xml:id="br0">
      <inkml:brushProperty name="width" value="0.05" units="cm"/>
      <inkml:brushProperty name="height" value="0.05" units="cm"/>
    </inkml:brush>
  </inkml:definitions>
  <inkml:trace contextRef="#ctx0" brushRef="#br0">0 26 16612,'2'-4'2184,"-1"-1"-1304,2 7-360,0 6 2017,3 2-1785,4 0-120,3-1-192,3 0-104,6-2-256,4-3-112,4-2-296,2-2-200,-2-8-408,0 3-288,0-7-1225,-4-4 1841,-6-1-352,-6-3-296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51.385"/>
    </inkml:context>
    <inkml:brush xml:id="br0">
      <inkml:brushProperty name="width" value="0.05" units="cm"/>
      <inkml:brushProperty name="height" value="0.05" units="cm"/>
    </inkml:brush>
  </inkml:definitions>
  <inkml:trace contextRef="#ctx0" brushRef="#br0">201 1 16155,'-1'18'2081,"-8"7"-1273,-9 6-216,-4 8 1145,-1 8-649,2 3-104,-2 4-352,3-1-144,0-3-360,4-7-160,5-9-528,5-1-248,3-14-400,3-16 896,-4-3-240,1-15-233</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51.780"/>
    </inkml:context>
    <inkml:brush xml:id="br0">
      <inkml:brushProperty name="width" value="0.05" units="cm"/>
      <inkml:brushProperty name="height" value="0.05" units="cm"/>
    </inkml:brush>
  </inkml:definitions>
  <inkml:trace contextRef="#ctx0" brushRef="#br0">2 346 17484,'0'1'72,"0"-1"0,0 0 0,0 1 0,-1-1 0,1 0-1,0 1 1,0-1 0,0 1 0,0-1 0,0 0 0,0 1 0,0-1 0,-1 1 0,1-1 0,0 0 0,1 1 0,-1-1 0,0 1 0,0-1 0,0 0 0,0 1 0,0-1 0,0 1 0,0-1 0,1 0 0,-1 1-1,0-1 1,0 0 0,0 1 0,1 0 0,12-9 1423,-10 5-1402,34-26 828,-2-2 0,43-49 1,53-80-621,-96 112-243,-48 100 113,9-33-182,0 0 0,1 1-1,1 0 1,1-1 0,0 1 0,2 0 0,4 31 0,4-31-1052,-8-19 983,-1-1 0,1 1 0,-1-1 0,1 1 0,-1-1 0,1 0 0,-1 1 0,1-1 0,-1 0 0,1 1 0,-1-1 0,1 0 0,0 0-1,-1 0 1,1 1 0,-1-1 0,1 0 0,0 0 0,-1 0 0,2 0 0,0-1-26,0 0 0,0 0 0,0 1 0,0-2 0,0 1 0,0 0 1,-1 0-1,1 0 0,0-1 0,-1 1 0,1-1 0,-1 1 0,0-1 0,1 0 0,1-3 0,14-21-766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52.480"/>
    </inkml:context>
    <inkml:brush xml:id="br0">
      <inkml:brushProperty name="width" value="0.05" units="cm"/>
      <inkml:brushProperty name="height" value="0.05" units="cm"/>
    </inkml:brush>
  </inkml:definitions>
  <inkml:trace contextRef="#ctx0" brushRef="#br0">1 66 15707,'1'-2'324,"0"-1"0,0 0 0,1 1 0,-1-1 0,1 1 0,-1-1 0,1 1 0,0 0 0,0 0-1,0-1 1,0 1 0,1 1 0,3-4 0,35-18 2484,-39 22-2712,0 0-1,0 0 1,0 0 0,1 0-1,-1 0 1,0 1 0,0-1-1,1 1 1,-1 0-1,1-1 1,-1 1 0,0 0-1,1 0 1,-1 1-1,0-1 1,1 0 0,-1 1-1,0 0 1,1-1-1,-1 1 1,0 0 0,0 0-1,3 2 1,-4-2-70,1 1 1,-1 0-1,0 0 1,0 0-1,1 0 1,-1 1-1,-1-1 1,1 0-1,0 0 1,0 0-1,-1 1 1,1-1-1,-1 0 0,0 1 1,0-1-1,0 0 1,0 1-1,0-1 1,0 0-1,-1 1 1,1-1-1,-1 0 1,-1 5-1,-3 7-5,-1-1 0,0 1 0,-1-1 0,0-1 0,-1 1 0,0-1 0,-13 13 0,6-6 10,-16 28 0,31-47-31,-1 1 1,1-1 0,0 1 0,-1-1 0,1 1 0,0-1 0,0 1 0,-1-1 0,1 1 0,0-1-1,0 1 1,0-1 0,0 1 0,0 0 0,0-1 0,0 1 0,0-1 0,0 1 0,0-1-1,0 1 1,0-1 0,0 1 0,0 0 0,1 0 0,-1-1-16,1 0 1,-1 1-1,1-1 1,-1 0-1,1 0 0,-1 1 1,1-1-1,-1 0 1,1 0-1,-1 0 1,1 0-1,-1 0 0,1 0 1,-1 0-1,1 0 1,0 0-1,-1 0 0,1 0 1,0 0-1,28-11-870,-19 4 946,-1 0 0,0-1 1,0 0-1,11-14 0,-1 1-241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52.863"/>
    </inkml:context>
    <inkml:brush xml:id="br0">
      <inkml:brushProperty name="width" value="0.05" units="cm"/>
      <inkml:brushProperty name="height" value="0.05" units="cm"/>
    </inkml:brush>
  </inkml:definitions>
  <inkml:trace contextRef="#ctx0" brushRef="#br0">176 13 14067,'0'0'68,"1"0"0,-1 0 0,0 0 0,0 0 0,0-1 1,0 1-1,0 0 0,1 0 0,-1 0 0,0 0 0,0-1 0,0 1 0,0 0 0,0 0 0,0-1 0,0 1 1,0 0-1,0 0 0,0 0 0,0-1 0,0 1 0,0 0 0,0 0 0,0 0 0,0-1 0,0 1 1,0 0-1,0 0 0,0-1 0,0 1 0,-1 0 0,1 0 0,0 0 0,0 0 0,0-1 0,0 1 0,0 0 1,0 0-1,-1 0 0,1 0 0,0-1 0,0 1 0,-12 2 1491,-14 9 94,14-3-1269,-1 1-1,1 0 1,1 1 0,0 0 0,1 0-1,-1 1 1,2 1 0,0 0 0,0 0-1,1 1 1,-9 18 0,16-29-338,0 1-1,1-1 1,-1 1 0,0-1 0,0 0-1,1 1 1,0-1 0,-1 1-1,1 0 1,0-1 0,0 1 0,1-1-1,0 4 1,-1-5-34,0 0 0,1 0 0,-1 0 0,1 0 0,-1 0-1,1-1 1,0 1 0,-1 0 0,1 0 0,0-1 0,0 1 0,0 0 0,-1-1-1,1 1 1,0 0 0,0-1 0,0 0 0,0 1 0,0-1 0,0 1 0,0-1 0,0 0-1,0 0 1,0 0 0,0 1 0,0-1 0,0 0 0,0 0 0,0-1 0,0 1 0,0 0-1,0 0 1,2-1 0,6-1 7,0 0 0,0-1 0,0-1 0,0 1 0,-1-1 0,1-1 0,-1 1 0,0-1 0,12-11 0,1-2 10,-2 0-1,21-24 1,-13 4 21,-25 37-54,-1-1 1,0 1 0,0-1 0,-1 0 0,1 1 0,0-1 0,0 0 0,-1 0 0,1 0 0,-1 0 0,0 0-1,1 1 1,-1-1 0,0 0 0,0 0 0,0 0 0,-1 0 0,1 0 0,0 0 0,-1 0 0,0-2 0,0 3-42,0 0 0,-1 0-1,1 0 1,-1 0 0,1 0 0,-1 0 0,1 1 0,-1-1 0,0 0 0,1 1 0,-1 0 0,0-1 0,1 1 0,-1 0 0,0 0 0,0 0 0,1 0 0,-1 0 0,0 0 0,0 0 0,1 0 0,-1 1 0,-2 0 0,1-1-145,0 1 1,0 0 0,0 0-1,0 0 1,0 0-1,0 0 1,1 0-1,-1 1 1,0 0-1,1-1 1,-1 1 0,-3 3-1,5 1-391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53.313"/>
    </inkml:context>
    <inkml:brush xml:id="br0">
      <inkml:brushProperty name="width" value="0.05" units="cm"/>
      <inkml:brushProperty name="height" value="0.05" units="cm"/>
    </inkml:brush>
  </inkml:definitions>
  <inkml:trace contextRef="#ctx0" brushRef="#br0">1 29 17516,'3'-3'367,"1"0"1,0 0 0,0 0-1,0 0 1,1 1 0,-1 0-1,1 0 1,-1 0 0,9-2-1,-12 3-294,0 1-1,0 0 0,0 0 1,0 0-1,0 0 0,0 0 1,0 0-1,0 0 0,0 0 1,0 0-1,0 0 0,0 0 1,0 1-1,0-1 1,-1 0-1,1 1 0,0-1 1,0 1-1,0-1 0,1 2 1,-1-1-15,0 0 0,-1 1 0,1-1 0,0 0 0,-1 0 1,0 1-1,1-1 0,-1 1 0,0-1 0,0 0 0,1 1 0,-1-1 0,0 0 1,0 1-1,-1-1 0,1 1 0,0-1 0,0 0 0,-2 3 0,-1 6 96,0 0-1,-1-1 1,0 0-1,-1 0 1,-9 14-1,9-16-44,0 0 1,1 0-1,0 1 0,0 0 1,1 0-1,0 0 0,0 0 1,-2 15-1,4-22-108,1 1-1,0-1 1,0 0 0,0 1 0,0-1-1,0 1 1,0-1 0,0 0 0,0 1-1,0-1 1,0 0 0,1 1 0,-1-1 0,1 0-1,-1 1 1,1-1 0,-1 0 0,1 0-1,0 0 1,0 1 0,-1-1 0,1 0-1,0 0 1,0 0 0,0 0 0,0 0-1,0-1 1,0 1 0,1 0 0,-1 0-1,0-1 1,0 1 0,0-1 0,1 1 0,-1-1-1,0 1 1,1-1 0,-1 0 0,0 0-1,1 1 1,-1-1 0,1 0 0,1-1-1,1 1-8,1 0 0,-1-1 0,1 0-1,-1 0 1,1-1 0,-1 1 0,1-1-1,-1 0 1,0 0 0,0 0 0,6-5-1,9-9-108,-1 1-42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37.665"/>
    </inkml:context>
    <inkml:brush xml:id="br0">
      <inkml:brushProperty name="width" value="0.05" units="cm"/>
      <inkml:brushProperty name="height" value="0.05" units="cm"/>
    </inkml:brush>
  </inkml:definitions>
  <inkml:trace contextRef="#ctx0" brushRef="#br0">35 494 13787,'-15'47'2587,"-1"10"-830,15-52-1618,0 0 1,0 0-1,1 0 0,-1 0 0,2 0 0,-1 0 0,0 0 1,1 0-1,1 5 0,-2-9-120,0 0 0,1-1 0,-1 1 0,0-1 0,0 1 0,0-1 0,1 1 0,-1-1 0,0 1 0,0-1 0,1 1 1,-1-1-1,1 1 0,-1-1 0,0 1 0,1-1 0,-1 1 0,1-1 0,-1 0 0,1 1 0,-1-1 0,1 0 0,-1 0 0,1 1 0,-1-1 0,1 0 0,0 0 0,-1 0 1,1 0-1,-1 0 0,1 0 0,0 0 0,-1 0 0,1 0 0,-1 0 0,1 0 0,0 0 0,-1 0 0,1 0 0,-1 0 0,1 0 0,-1-1 0,1 1 0,-1 0 1,1-1-1,0 1 0,-1 0 0,0-1 0,1 1 0,-1 0 0,1-1 0,-1 1 0,1-1 0,-1 1 0,1-1 0,23-27 442,-1-10-218,-2-1-1,-1-1 1,-2 0-1,-2-1 1,18-69-1,-28 82-251,-1 0 0,-1 0-1,1-41 1,-6 51-23,1-1 0,-2 0-1,-1 1 1,0-1 0,-1 1 0,-8-20-1,12 36 46,0 1-1,-1 0 1,1 0-1,-1 0 1,1 0-1,-1 0 0,1 0 1,-1 0-1,0 0 1,1 0-1,-1 0 1,0 0-1,0 1 0,1-1 1,-1 0-1,0 0 1,0 1-1,0-1 1,0 1-1,0-1 0,-2 0 1,2 1 17,0 0 0,0 0 1,0 0-1,0 0 0,0 0 0,0 0 1,0 1-1,0-1 0,0 0 0,0 1 1,0-1-1,0 1 0,0-1 0,0 1 1,0-1-1,0 1 0,0-1 0,-1 2 1,-2 2 71,1 0 0,-1 0 1,1 0-1,-1 0 0,1 1 1,1-1-1,-5 10 0,-2 10 109,2 0-1,0 0 0,2 1 0,0 0 0,-1 38 0,5-15 197,10 94 1,-3-106-198,20 69 1,-16-74-116,-9-22 5,-5-11-30,-6-14-16,-2-20-76,1 0 1,2-1 0,2-1-1,-4-52 1,8 45-78,3 45 98,0 0 0,0 0 0,0 0 0,0 1-1,0-1 1,0 0 0,0 0 0,0 0 0,0 0 0,0 0-1,0 0 1,0 0 0,0 1 0,0-1 0,0 0 0,0 0-1,0 0 1,0 0 0,0 0 0,0 0 0,1 0 0,-1 0-1,0 0 1,0 1 0,0-1 0,0 0 0,0 0-1,0 0 1,0 0 0,0 0 0,0 0 0,0 0 0,1 0-1,-1 0 1,0 0 0,0 0 0,0 0 0,0 0 0,0 0-1,0 0 1,0 0 0,1 0 0,-1 0 0,0 0 0,0 0-1,0 0 1,0 0 0,0 0 0,0 0 0,0 0-1,1 0 1,-1 0 0,0 0 0,0 0 0,0 0 0,0 0-1,0 0 1,0 0 0,0 0 0,0 0 0,0-1 0,1 1-1,-1 0 1,0 0 0,0 0 0,0 0 0,21 41-38,-16-28 31,2 0 0,0 0 0,0 0 0,1-1 1,12 14-1,-17-23 7,0 0 0,0-1 0,0 1 0,0-1 0,1 1 1,-1-1-1,1 0 0,0 0 0,0-1 0,-1 1 0,1-1 0,0 0 1,0 0-1,0 0 0,0 0 0,0-1 0,1 1 0,-1-1 0,0 0 0,0-1 1,0 1-1,0-1 0,6-1 0,-3 0 1,0 0-1,-1-1 1,1 0 0,-1 0 0,0-1-1,0 1 1,0-1 0,-1-1 0,1 1 0,-1-1-1,0 0 1,0 0 0,0 0 0,-1-1-1,4-6 1,-2 2 5,0 0-1,0 0 1,-2 0-1,1-1 1,-1 0 0,-1 0-1,0 0 1,3-16-1,-6 25-3,0 1 0,0-1 0,0 0 0,0 1 0,0-1 0,0 1 0,0-1 0,0 0 0,-1 1 0,1-1 0,-1 0 0,0-1 0,1 2 0,-1 1 0,1-1 0,0 1 0,-1-1 0,1 1 0,-1-1-1,1 1 1,-1-1 0,1 1 0,-1 0 0,1-1 0,-1 1 0,1 0 0,-1 0-1,1-1 1,-1 1 0,1 0 0,-1 0 0,0 0 0,1 0 0,-1 0 0,-1 0-1,0 0 2,0 0-1,0 1 1,0-1-1,0 1 0,0 0 1,1-1-1,-1 1 1,0 0-1,0 0 1,0 0-1,1 1 0,-1-1 1,1 0-1,-1 1 1,1-1-1,-1 1 1,0 1-1,-4 5 2,0 0 1,1 1-1,-6 12 0,10-17-3,-1-1 1,1 1-1,-1-1 0,1 1 0,0 0 0,1-1 0,-1 1 0,1 0 0,-1 0 0,1 0 1,1 5-1,-1-8 1,0 0 0,1 0 0,-1 0 0,1-1 0,-1 1 0,1 0 0,-1 0 0,1 0 0,0 0 0,-1-1 0,1 1 0,0 0 0,0-1 0,-1 1 0,1 0 0,0-1 0,0 1 0,0-1 0,0 1 0,0-1 0,0 0 0,0 1 0,0-1 0,0 0 0,0 0 0,0 0 0,0 0 0,0 0 0,0 0 0,2 0 0,35-6 10,-28 4-12,5 0 7,0 0 0,0 1 0,19 0 1,-31 1-7,1 0 1,0 1 0,-1-1-1,1 1 1,-1-1 0,1 1-1,0 0 1,-1 1 0,0-1-1,1 1 1,-1-1 0,0 1-1,0 0 1,0 0 0,0 0-1,0 1 1,0-1 0,4 6-1,-5-11 31,-1 0-1,0-1 1,-1 1-1,1-1 1,0 1-1,-1 0 1,0-6-1,1-186 659,-3 187-704,0 9-118,2 15-456,1-14 402,-1 0 0,1 0 0,0 0 0,0 0 0,0 0-1,0 0 1,1-1 0,-1 1 0,0 0 0,1 0 0,-1-1-1,1 1 1,0-1 0,-1 0 0,1 1 0,0-1 0,0 0-1,0 0 1,4 1 0,-2 0-18,0-1-1,0 0 1,1 0-1,-1-1 0,0 0 1,1 1-1,-1-1 1,1 0-1,4-2 1,23-4-961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53.674"/>
    </inkml:context>
    <inkml:brush xml:id="br0">
      <inkml:brushProperty name="width" value="0.05" units="cm"/>
      <inkml:brushProperty name="height" value="0.05" units="cm"/>
    </inkml:brush>
  </inkml:definitions>
  <inkml:trace contextRef="#ctx0" brushRef="#br0">1 20 19532,'8'-4'466,"1"1"0,0 0 0,0 0-1,0 1 1,0 1 0,0-1 0,1 1 0,-1 1-1,0-1 1,1 2 0,-1-1 0,0 1 0,17 5 0,-25-6-453,0 0 0,0 0 0,0 1 0,0-1 0,0 1 1,0-1-1,0 1 0,0-1 0,0 1 0,0-1 1,-1 1-1,1 0 0,0-1 0,0 1 0,-1 0 0,1 0 1,0 0-1,-1 0 0,1-1 0,-1 1 0,1 0 0,-1 0 1,1 0-1,-1 0 0,0 0 0,1 0 0,-1 2 1,0-1 2,0 0 0,-1 1 0,1-1 1,-1 0-1,0 0 0,1 0 0,-1 0 1,0 0-1,0 0 0,0 0 0,-1 0 1,-1 2-1,-5 5 64,0 0 1,0 0-1,-18 13 0,26-22-79,0 0 0,0 0-1,0 0 1,0 0 0,0 0-1,0 0 1,0 0 0,0 0-1,1 0 1,-1 0 0,0 0 0,0 0-1,0 1 1,0-1 0,0 0-1,0 0 1,0 0 0,0 0 0,0 0-1,0 0 1,0 0 0,0 0-1,0 0 1,0 1 0,0-1 0,0 0-1,0 0 1,0 0 0,0 0-1,0 0 1,0 0 0,0 0 0,0 0-1,0 1 1,0-1 0,0 0-1,0 0 1,0 0 0,0 0 0,0 0-1,0 0 1,0 0 0,0 0-1,0 1 1,0-1 0,0 0 0,0 0-1,0 0 1,0 0 0,0 0-1,0 0 1,-1 0 0,1 0-1,0 0 1,0 0 0,0 0 0,0 0-1,0 0 1,0 0 0,0 0-1,0 1 1,-1-1 0,1 0 0,0 0-1,0 0 1,0 0 0,0 0-1,0 0 1,0 0 0,14-1-20,34-9-126,-24 5 50,-19 4 73,-1 1 1,1-1 0,-1 1-1,0 0 1,1 0 0,-1 0 0,1 1-1,6 1 1,-10-2 17,0 1 1,1-1-1,-1 1 1,0-1-1,-1 1 1,1 0-1,0-1 0,0 1 1,0 0-1,0 0 1,0 0-1,-1 0 1,1 0-1,0 0 0,-1 0 1,1 0-1,-1 0 1,1 0-1,-1 0 1,1 0-1,-1 0 1,0 0-1,0 0 0,0 0 1,1 1-1,-1-1 1,0 0-1,0 0 1,0 0-1,-1 0 0,1 0 1,0 1-1,0-1 1,-1 0-1,1 0 1,0 0-1,-1 0 1,0 1-1,-2 6 67,0-1 0,-1 0 0,0 0 1,0 0-1,0 0 0,-1-1 0,0 0 0,0 0 0,-10 8 0,-2 2 482,-39 25-1,27-28-310,28-13-254,1 0-1,0 0 1,0 0 0,0 0 0,-1 0 0,1 0 0,0 0-1,0 0 1,0 0 0,-1 0 0,1 0 0,0 0-1,0 0 1,0 0 0,-1 0 0,1 0 0,0 0 0,0-1-1,0 1 1,-1 0 0,1 0 0,0 0 0,0 0 0,0 0-1,0-1 1,0 1 0,-1 0 0,1 0 0,0 0-1,0 0 1,0-1 0,0 1 0,0 0 0,0 0 0,0 0-1,0-1 1,0 1 0,0 0 0,0 0 0,0 0 0,0-1-1,0 1 1,0 0 0,0 0 0,0-1 0,0 1-1,0 0 1,0 0 0,0 0 0,0-1 0,3-11-117,-3 12 97,4-15-213,-2-3-83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1:54.649"/>
    </inkml:context>
    <inkml:brush xml:id="br0">
      <inkml:brushProperty name="width" value="0.05" units="cm"/>
      <inkml:brushProperty name="height" value="0.05" units="cm"/>
    </inkml:brush>
  </inkml:definitions>
  <inkml:trace contextRef="#ctx0" brushRef="#br0">85 76 15067,'1'-2'307,"-1"1"-1,1-1 1,0 0-1,0 0 1,-1 0 0,0 0-1,1 0 1,-1 1-1,0-4 1,0 4-163,0 1 0,0-1 1,0 1-1,0-1 0,0 1 0,0-1 0,0 0 1,0 1-1,-1-1 0,1 1 0,0-1 1,0 1-1,-1-1 0,1 1 0,0-1 1,-1 1-1,1 0 0,0-1 0,-1 1 0,1-1 1,-2 0-1,1 1-37,0 0 1,-1 0-1,1 0 1,0-1-1,-1 1 1,1 0-1,0 1 1,-1-1-1,1 0 0,0 0 1,-1 1-1,1-1 1,0 0-1,-1 1 1,1-1-1,0 1 1,0 0-1,0-1 1,0 1-1,-1 0 1,1 0-1,0 0 0,0 0 1,0 0-1,-1 1 1,-3 4-28,-1 0 0,1 0 1,0 1-1,1-1 0,-1 1 1,1 0-1,0 0 0,1 1 0,-5 13 1,8-21-77,0 1 0,0-1 1,-1 1-1,1-1 0,0 1 1,0-1-1,0 1 0,0-1 1,0 1-1,0-1 0,-1 1 1,1-1-1,0 1 0,1-1 1,-1 1-1,0-1 0,0 1 1,0-1-1,0 1 0,0-1 1,0 0-1,1 1 0,-1-1 1,0 1-1,0-1 0,1 1 1,-1-1-1,0 0 0,1 1 1,-1-1-1,1 1 0,0-1 0,0 0 0,-1 0-1,1 0 1,0 0-1,0 0 1,0 0-1,0 0 1,0-1 0,0 1-1,0 0 1,0 0-1,-1-1 1,1 1-1,0-1 1,1 0 0,30-23 45,73-92 47,-105 116-96,1-1 1,-1 1-1,0 0 0,0-1 1,0 1-1,1 0 0,-1-1 1,0 1-1,0 0 0,1-1 0,-1 1 1,0 0-1,0 0 0,1-1 1,-1 1-1,0 0 0,1 0 1,-1 0-1,1 0 0,-1-1 0,0 1 1,1 0-1,-1 0 0,0 0 1,1 0-1,-1 0 0,1 0 1,-1 0-1,0 0 0,1 0 1,-1 0-1,1 0 0,-4 18 18,-30 97 411,-27 181 0,68-428-3918,-6 105 2813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19.817"/>
    </inkml:context>
    <inkml:brush xml:id="br0">
      <inkml:brushProperty name="width" value="0.05" units="cm"/>
      <inkml:brushProperty name="height" value="0.05" units="cm"/>
    </inkml:brush>
  </inkml:definitions>
  <inkml:trace contextRef="#ctx0" brushRef="#br0">323 75 14235,'2'-5'413,"-1"-1"0,1 1 0,-1-1 0,0 1 0,-1-1 0,0 0 0,0-8 0,0 13-346,0 0 1,0 0 0,-1 0-1,1-1 1,0 1-1,-1 0 1,1 0-1,0 0 1,-1 0-1,0 0 1,1 0-1,-1 0 1,1 1-1,-1-1 1,0 0-1,0 0 1,0 0-1,0 0 1,-1 0 28,1 1 0,0-1 0,0 1 0,-1 0 0,1-1 0,0 1 0,-1 0 0,1 0 0,-1 0 0,1 0 0,0 0 0,-1 0 0,1 1 0,0-1 0,-1 0 0,1 0 0,0 1 0,-3 1 0,-12 6 326,1 1 0,0 0 1,0 2-1,1-1 0,0 2 0,1 0 1,-17 20-1,10-11-150,1 2 0,1 0 0,1 1 1,1 1-1,-17 37 0,26-49-183,2 1 0,0 0 0,0 0 0,1 0 0,1 0-1,0 1 1,1-1 0,1 1 0,0 0 0,1 0 0,0-1 0,5 26-1,-4-35-76,0 0-1,1 1 0,0-1 0,0 0 1,0 0-1,1-1 0,-1 1 0,1 0 0,0-1 1,0 0-1,1 1 0,-1-1 0,1-1 1,8 7-1,-9-8-8,0 0 1,0 0 0,0 0 0,1-1-1,-1 0 1,1 1 0,-1-1-1,1-1 1,-1 1 0,1 0-1,-1-1 1,1 0 0,0 0 0,-1 0-1,1 0 1,0 0 0,-1-1-1,1 0 1,-1 1 0,1-1-1,-1-1 1,7-2 0,-3 0 7,0 0-1,0-1 1,-1 0 0,1 0-1,-1 0 1,0-1 0,-1 0 0,1 0-1,-1-1 1,0 1 0,-1-1-1,0 0 1,0-1 0,5-11 0,-8 14-11,1 1 1,0-1-1,-1 0 1,0-1-1,0 1 1,-1 0 0,1 0-1,-1 0 1,0 0-1,-2-10 1,1 12-21,0-1 1,0 1-1,0 0 1,0 0-1,-1-1 1,1 1-1,-1 0 1,0 0-1,0 0 1,0 0-1,-1 1 1,1-1-1,0 1 1,-1-1-1,0 1 1,0 0-1,-2-2 1,0 2-170,1-1 0,0 2 0,-1-1 1,1 0-1,-1 1 0,0 0 0,-6-1 0,8 1 47,0 1 0,1 0 1,-1-1-1,0 1 0,1 0 0,-1 1 0,1-1 0,-1 0 0,0 1 0,1 0 0,-1 0 0,1-1 0,-1 1 0,-3 3 0,2 0-551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20.266"/>
    </inkml:context>
    <inkml:brush xml:id="br0">
      <inkml:brushProperty name="width" value="0.05" units="cm"/>
      <inkml:brushProperty name="height" value="0.05" units="cm"/>
    </inkml:brush>
  </inkml:definitions>
  <inkml:trace contextRef="#ctx0" brushRef="#br0">111 1 19356,'-10'4'440,"0"1"0,1 0 0,-1 1 0,1 0-1,0 0 1,0 1 0,1 0 0,0 1 0,0 0 0,-7 9 0,15-16-414,-1 0 0,0-1 1,1 1-1,-1 0 1,1-1-1,0 1 0,-1 0 1,1 0-1,-1-1 1,1 1-1,0 0 1,0 0-1,0 0 0,-1 0 1,1-1-1,0 1 1,0 0-1,0 0 1,0 0-1,0 0 0,0 0 1,1-1-1,-1 1 1,0 0-1,1 1 0,-1-1-20,1 0-1,0 0 1,0 0-1,0-1 0,0 1 1,0 0-1,0 0 0,0-1 1,0 1-1,0 0 1,0-1-1,1 1 0,-1-1 1,0 0-1,2 1 0,7 1-122,0-1-1,1 0 1,14 0-1,-17-1 78,17 0-155,-9 0 64,1 0 0,-1 1 0,1 0 0,28 8 0,-42-8 147,0-1-1,0 1 1,0 1-1,0-1 1,-1 0-1,1 1 1,0-1 0,-1 1-1,1 0 1,-1 0-1,1 0 1,-1 0-1,0 0 1,0 0 0,0 1-1,0-1 1,0 1-1,-1-1 1,1 1-1,-1 0 1,0 0 0,1 0-1,-1 0 1,0-1-1,-1 2 1,1-1-1,-1 0 1,1 0-1,-1 0 1,0 0 0,0 5-1,-2 2 124,1-1-1,-1 0 0,-1 1 1,0-1-1,0 0 1,-1 0-1,0-1 1,0 1-1,-1-1 0,0 0 1,-12 14-1,12-16-71,0 0 0,-1 0 0,0 0 0,0 0 0,-1-1 0,1 0 0,-1-1 0,0 1 0,0-1-1,-1 0 1,1-1 0,-1 0 0,-16 4 0,21-7-88,0 1-1,1-1 1,-1-1 0,0 1 0,0 0-1,0-1 1,0 1 0,0-1-1,0 0 1,0 0 0,1 0 0,-1 0-1,0-1 1,1 1 0,-1-1-1,1 0 1,-1 1 0,1-1-1,0 0 1,0 0 0,0-1 0,0 1-1,0 0 1,0-1 0,1 1-1,-1-1 1,1 1 0,-2-4 0,-10-28-211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20.683"/>
    </inkml:context>
    <inkml:brush xml:id="br0">
      <inkml:brushProperty name="width" value="0.05" units="cm"/>
      <inkml:brushProperty name="height" value="0.05" units="cm"/>
    </inkml:brush>
  </inkml:definitions>
  <inkml:trace contextRef="#ctx0" brushRef="#br0">0 60 20396,'6'0'2233,"2"3"-1609,4-3-280,4-1 1168,7-4-968,5-2-455,7-3 183,1-1-208,4-2-176,4-3-24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21.089"/>
    </inkml:context>
    <inkml:brush xml:id="br0">
      <inkml:brushProperty name="width" value="0.05" units="cm"/>
      <inkml:brushProperty name="height" value="0.05" units="cm"/>
    </inkml:brush>
  </inkml:definitions>
  <inkml:trace contextRef="#ctx0" brushRef="#br0">215 0 16884,'-28'13'1615,"-4"1"318,1 2-1,0 1 0,-49 36 0,79-53-1913,1 1 0,-1-1 0,0 1 0,0 0 0,1 0 0,-1-1 1,0 1-1,1 0 0,-1 0 0,1 0 0,-1 0 0,1-1 0,-1 1 0,1 0 0,-1 0 0,1 1 0,0-1-14,0-1 0,0 0 1,0 1-1,0-1 0,0 1 0,1-1 1,-1 0-1,0 1 0,0-1 0,0 1 1,0-1-1,1 0 0,-1 1 0,0-1 1,0 0-1,1 1 0,-1-1 0,0 0 1,1 0-1,-1 1 0,0-1 0,1 0 1,-1 0-1,0 0 0,2 1 0,0 0-27,1 0-1,0-1 1,0 1-1,0 0 1,0-1-1,0 0 1,0 0-1,6 0 1,10-4-432,0 0 1,-1-1-1,0-1 1,0-1 0,0 0-1,-1-2 1,0 0-1,0 0 1,-1-2-1,-1 0 1,26-24 0,-51 50 830,1 1 1,1 0-1,0 0 1,1 0-1,0 1 1,2 0 0,-7 28-1,11-35-222,1 1-1,-1-1 1,2 1-1,-1-1 1,2 1 0,1 10-1,21 62 198,-17-63-311,0 0-1,-2 1 0,5 38 0,-10-56 10,0 0-1,0 0 1,0 0 0,0 0-1,-1 0 1,1 0 0,-1-1-1,0 1 1,0 0 0,0 0-1,0 0 1,0-1 0,-1 1-1,1-1 1,-1 1 0,0-1-1,0 0 1,0 1 0,0-1-1,0 0 1,0 0 0,0 0-1,-1-1 1,1 1 0,-1 0-1,1-1 1,-1 0 0,0 0-1,0 1 1,1-2 0,-1 1-1,0 0 1,-4 0 0,-5 1 135,-1 0 0,1-1 1,0-1-1,0 0 0,-1 0 1,-21-5-1,29 5-246,1-1 0,-1 0-1,1 0 1,0-1 0,-1 1-1,1-1 1,0 0 0,0 0-1,0 0 1,0-1 0,0 0 0,1 1-1,-1-1 1,1-1 0,-1 1-1,1 0 1,0-1 0,1 1 0,-1-1-1,1 0 1,-1 0 0,1 0-1,0 0 1,-2-8 0,-5-19-351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21.528"/>
    </inkml:context>
    <inkml:brush xml:id="br0">
      <inkml:brushProperty name="width" value="0.05" units="cm"/>
      <inkml:brushProperty name="height" value="0.05" units="cm"/>
    </inkml:brush>
  </inkml:definitions>
  <inkml:trace contextRef="#ctx0" brushRef="#br0">0 109 19428,'1'-3'160,"0"0"0,0 0 0,0 0 0,1 0 0,-1 0 0,1 0 0,-1 1 0,1-1 0,0 0 0,0 1 0,0-1 0,1 1 0,-1 0 0,0 0 0,1 0 0,0 0 0,3-2 0,5-3 287,1 1 1,21-10-1,-32 16-429,15-6 414,29-8 0,-41 13-401,-1 0 0,1 1 0,-1-1 0,1 1-1,-1 0 1,1 0 0,0 0 0,-1 0 0,1 1-1,-1-1 1,1 1 0,-1 0 0,0 0 0,1 0 0,4 3-1,-6-3-22,-1 0 0,0 0 0,1 0-1,-1 1 1,0-1 0,0 0 0,0 1-1,0-1 1,0 1 0,0-1 0,0 1-1,0-1 1,-1 1 0,1 0 0,-1-1-1,1 1 1,0 2 0,-1 33 116,-1-31-79,1-1-1,0 1 0,0-1 0,0 1 1,2 6-1,-1-11-24,0 1 1,-1-1-1,1 1 1,0-1-1,0 0 1,0 1-1,0-1 1,0 0-1,1 0 1,-1 0-1,0 0 1,0 0-1,1 0 1,-1 0-1,1 0 1,-1-1-1,1 1 1,-1 0-1,1-1 1,-1 1-1,1-1 1,-1 0-1,1 1 1,0-1-1,-1 0 1,1 0-1,3 0 1,4-1 62,0 1 0,0-1-1,13-3 1,-7 1-251,0-1 1,-1 0-1,1-1 0,-1-1 0,0 0 0,-1-1 1,1-1-1,-2 0 0,1 0 0,-1-1 0,14-14 1,-13 1-1118,-12 22 1250,-1-1 0,0 0 0,0 0 0,1 1 0,-1-1 0,0 0 0,0 0 0,0 1 0,0-1-1,0 0 1,0 0 0,0 1 0,0-1 0,0 0 0,0 0 0,0 1 0,0-1 0,-1 0 0,1 0 0,0 1-1,0-1 1,-1 0 0,1 1 0,-1-1 0,1 0 0,0 1 0,-1-1 0,1 1 0,-1-1 0,0 0-1,0 0 1,-16-3-759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21.942"/>
    </inkml:context>
    <inkml:brush xml:id="br0">
      <inkml:brushProperty name="width" value="0.05" units="cm"/>
      <inkml:brushProperty name="height" value="0.05" units="cm"/>
    </inkml:brush>
  </inkml:definitions>
  <inkml:trace contextRef="#ctx0" brushRef="#br0">0 133 13603,'10'-11'7040,"6"-6"-3847,-8 10-2968,0 0-1,0 0 1,0 1-1,1 0 0,16-8 1,-25 13-224,0 1 0,1 0 1,-1 0-1,1-1 1,-1 1-1,1 0 0,-1 0 1,1 0-1,-1 0 0,1 0 1,0 0-1,-1 0 0,1 0 1,-1 0-1,1 0 0,-1 0 1,1 0-1,-1 0 0,1 0 1,-1 0-1,1 1 1,-1-1-1,1 0 0,-1 0 1,1 1-1,-1-1 0,0 0 1,1 1-1,-1-1 0,1 0 1,0 1-1,-1 1 1,1-1-1,-1 0 1,1 1-1,-1-1 1,0 1-1,1-1 1,-1 1-1,0-1 1,0 1-1,0-1 1,0 3 0,-9 42 34,8-42-22,-4 9 13,4-11-15,0 0 0,0 0 0,0 1 0,1-1 0,-1 0 0,1 1 0,-1-1 1,1 0-1,0 1 0,0-1 0,0 0 0,0 4 0,1-5-7,-1-1 1,1 0 0,-1 0 0,1 0-1,-1 1 1,1-1 0,-1 0-1,1 0 1,-1 0 0,1 0 0,-1 0-1,1 0 1,-1 0 0,1 0-1,-1 0 1,1 0 0,0 0-1,-1 0 1,1 0 0,-1-1 0,1 1-1,-1 0 1,1 0 0,-1-1-1,1 1 1,-1 0 0,0 0-1,1-1 1,-1 1 0,1-1 0,20-13 73,-18 12-59,55-42 109,-41 30-166,1 0 0,0 1 1,1 1-1,34-17 0,-51 29 9,-1-1-1,0 1 1,1-1 0,-1 1-1,0-1 1,0 1 0,1-1-1,-1 0 1,0 0-1,0 0 1,0 0 0,0 0-1,0 0 1,0 0 0,0 0-1,0 0 1,0 0-1,-1 0 1,1-1 0,0 1-1,0-2 1,2-7-163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30.399"/>
    </inkml:context>
    <inkml:brush xml:id="br0">
      <inkml:brushProperty name="width" value="0.05" units="cm"/>
      <inkml:brushProperty name="height" value="0.05" units="cm"/>
    </inkml:brush>
  </inkml:definitions>
  <inkml:trace contextRef="#ctx0" brushRef="#br0">16 179 13275,'-2'-3'650,"0"0"1,0 0-1,0 0 1,0 0-1,1 0 1,-1 0-1,-1-6 1,3 8-498,0 0-1,0 0 1,0 0 0,0 0 0,0-1 0,0 1-1,0 0 1,1 0 0,-1 0 0,0 0 0,1-1-1,-1 1 1,1 0 0,-1 0 0,1 0-1,-1 0 1,1 0 0,0 0 0,0 0 0,-1 0-1,1 1 1,0-1 0,0 0 0,0 0 0,0 0-1,0 1 1,1-1 0,30-20 806,0 2-1,42-18 1,-55 28-897,1 2 0,0 0 0,1 1-1,0 1 1,28-3 0,-46 7-56,-1 1-1,1 0 1,-1 0-1,1 0 1,-1 0-1,0 0 1,1 0-1,-1 0 1,1 1-1,-1-1 0,0 1 1,1 0-1,-1 0 1,0 0-1,0 0 1,1 0-1,-1 0 1,0 1-1,3 2 1,-4-2 7,1 0-1,-1 1 1,0-1 0,0 1 0,0-1-1,0 1 1,-1-1 0,1 1 0,-1-1-1,0 1 1,1-1 0,-1 1 0,0 0-1,-1-1 1,1 1 0,0 0 0,-1-1 0,0 4-1,-4 12 91,0-1 1,0 0-1,-2 0 0,0 0 0,-17 28 0,-57 74 440,73-108-487,6-9-75,-17 24 218,1 1 0,-18 35 1,32-53-415,0 0-1,0 0 1,1 0 0,1 1-1,-1-1 1,2 1 0,-1-1 0,1 1-1,1 0 1,-1 0 0,3 16-1,-2-26 200,0 0-1,1 0 0,-1 0 1,0 0-1,0 0 0,0 1 1,0-1-1,0 0 0,0 0 1,0 0-1,0 0 0,0 0 0,1 1 1,-1-1-1,0 0 0,0 0 1,0 0-1,0 0 0,0 0 1,0 1-1,0-1 0,0 0 1,0 0-1,0 0 0,0 0 0,0 1 1,0-1-1,0 0 0,-1 0 1,1 0-1,0 0 0,0 1 1,0-1-1,0 0 0,0 0 1,0 0-1,0 0 0,0 0 0,0 0 1,-1 1-1,1-1 0,0 0 1,0 0-1,0 0 0,0 0 1,0 0-1,0 0 0,-1 0 1,1 0-1,0 0 0,0 0 0,0 0 1,0 0-1,-1 0 0,1 0 1,0 0-1,0 0 0,0 0 1,-1 0-1,-4-7-650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30.815"/>
    </inkml:context>
    <inkml:brush xml:id="br0">
      <inkml:brushProperty name="width" value="0.05" units="cm"/>
      <inkml:brushProperty name="height" value="0.05" units="cm"/>
    </inkml:brush>
  </inkml:definitions>
  <inkml:trace contextRef="#ctx0" brushRef="#br0">1 19 17908,'7'-1'2432,"3"2"-1351,7 1-457,5 0 2016,11 0-1535,4-2-249,7 0-280,1-2-440,-1-3-1120,-2-4 912,-4 5-152,-3-1-137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22.148"/>
    </inkml:context>
    <inkml:brush xml:id="br0">
      <inkml:brushProperty name="width" value="0.05" units="cm"/>
      <inkml:brushProperty name="height" value="0.05" units="cm"/>
    </inkml:brush>
  </inkml:definitions>
  <inkml:trace contextRef="#ctx0" brushRef="#br0">113 13 6865,'-5'-3'5493,"-3"-6"-361,2 134-3116,-4 5-1713,-2 19-4,-4-42-60,-17 178 34,23-133-7,1-51-158,5 0 1,11 132-1,25 128-50,-32-357-30,0 0 1,1-1 0,-1 1 0,1 0 0,0-1 0,0 1 0,0-1-1,1 1 1,-1-1 0,3 4 0,-2-5-1112,-4-5 875,-3-6 27,-4-10-97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38.082"/>
    </inkml:context>
    <inkml:brush xml:id="br0">
      <inkml:brushProperty name="width" value="0.05" units="cm"/>
      <inkml:brushProperty name="height" value="0.05" units="cm"/>
    </inkml:brush>
  </inkml:definitions>
  <inkml:trace contextRef="#ctx0" brushRef="#br0">183 1 17940,'-7'1'276,"0"0"1,-1 1-1,1 0 1,0 0-1,1 1 0,-1 0 1,0 0-1,1 0 1,-1 1-1,1 0 1,0 0-1,1 1 1,-1-1-1,1 1 0,-1 0 1,2 1-1,-1 0 1,0-1-1,1 1 1,-5 10-1,9-16-270,0 1-1,-1 0 1,1 0 0,-1 0-1,1 0 1,0 0 0,0 0-1,0 0 1,-1 0 0,1 0-1,0 0 1,0 0 0,0 0-1,0 0 1,1 0 0,-1 0-1,0 0 1,0 0 0,0 0-1,1-1 1,-1 1 0,1 0-1,-1 0 1,1 0-1,-1 0 1,1 0 0,-1-1-1,1 1 1,0 0 0,-1 0-1,1-1 1,0 1 0,0-1-1,-1 1 1,1 0 0,0-1-1,0 1 1,0-1 0,0 0-1,0 1 1,0-1 0,0 0-1,0 0 1,0 1 0,0-1-1,0 0 1,1 0 0,7 1-15,0 0 1,0-1-1,18-1 1,-21 1 11,12-1-10,3-1-10,38 3-1,-54-1 19,-1 0-1,1 1 0,0 0 0,-1 0 1,1 0-1,-1 1 0,0-1 0,1 1 0,-1 0 1,0 0-1,0 1 0,0-1 0,0 1 1,3 4-1,-5-6 15,-1 1 0,0-1 0,0 1 0,0 0 0,0-1 0,-1 1 0,1 0 0,0 0 0,-1 0 0,1 0 0,-1-1 0,0 1 0,0 0 1,0 0-1,1 0 0,-2 0 0,1 0 0,0 0 0,0 0 0,-1 0 0,1-1 0,-1 1 0,1 0 0,-1 0 0,0 0 0,0-1 0,-1 3 0,-2 3 67,-1 1 0,1-1 0,-2 0 0,-9 11 0,-8 4 26,-2 0 0,0-1 0,-2-2 1,-47 27-1,66-41-345,1-2 0,-1 1 0,-12 3-1,18-6 196,1 0-1,-1-1 0,0 0 1,1 1-1,-1-1 0,0 0 0,1 0 1,-1 0-1,0 0 0,0 0 1,1 0-1,-1 0 0,0-1 0,1 1 1,-1 0-1,0-1 0,1 0 1,-1 1-1,1-1 0,-1 0 0,1 0 1,-1 0-1,1 0 0,-2-1 1,-6-12-401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31.615"/>
    </inkml:context>
    <inkml:brush xml:id="br0">
      <inkml:brushProperty name="width" value="0.05" units="cm"/>
      <inkml:brushProperty name="height" value="0.05" units="cm"/>
    </inkml:brush>
  </inkml:definitions>
  <inkml:trace contextRef="#ctx0" brushRef="#br0">189 141 11130,'8'-9'1036,"1"0"-1,-2-1 1,1 1-1,6-13 0,-12 19-728,0 0-1,-1 0 0,1-1 1,-1 1-1,0 0 0,1 0 1,-1-1-1,-1 1 0,1-1 1,-1 1-1,1-1 0,-1 1 1,0-1-1,0 1 0,0-1 0,-1 1 1,1-1-1,-2-3 0,1 6-219,0 0-1,1 0 0,-1 0 0,0 0 0,0 0 0,0 0 0,0 0 0,0 1 0,0-1 1,0 0-1,0 1 0,0-1 0,0 1 0,-1-1 0,1 1 0,0 0 0,0-1 0,0 1 0,-1 0 1,1 0-1,0 0 0,0 0 0,0 0 0,-1 0 0,1 0 0,0 0 0,0 1 0,-1-1 1,-1 1-1,-3 0 47,1 1 0,0 0 0,-1 0 0,1 0 0,-6 4 0,-2 2 5,0 2-1,1-1 0,0 2 1,0 0-1,-12 15 0,18-19-115,0 1 0,1 0-1,-1 0 1,1 0 0,1 1-1,0 0 1,0-1-1,1 2 1,-5 16 0,8-25-20,0 0 1,-1 1-1,1-1 1,0 1-1,0-1 1,0 0 0,0 1-1,0-1 1,0 1-1,1-1 1,-1 0-1,0 1 1,1-1 0,-1 1-1,1-1 1,1 2-1,-1-2-1,-1 0-1,1 0 0,0-1 1,0 1-1,1-1 0,-1 1 1,0-1-1,0 1 1,0-1-1,0 0 0,0 0 1,0 1-1,1-1 0,-1 0 1,0 0-1,0 0 0,0 0 1,0 0-1,1-1 1,-1 1-1,0 0 0,2-1 1,6-2-18,0 0 1,0 0 0,0-1-1,0 0 1,0-1 0,-1 0 0,0 0-1,14-12 1,56-59-156,-59 56 139,11-17-145,-36 48 132,1 0 0,0 0 0,0 0 1,-4 19-1,-11 57 102,16-55 77,1 0 0,2 0 1,1 0-1,6 50 0,-1-13 122,-4-62-199,-1 0-1,0 1 1,-1-1-1,1 1 0,-1-1 1,-1 1-1,1-1 1,-4 8-1,4-12-13,0 0 0,-1-1 1,1 1-1,-1-1 0,0 1 0,1-1 1,-1 0-1,0 0 0,0 0 0,-1 0 1,1 0-1,0 0 0,-1-1 0,1 1 1,-1-1-1,1 0 0,-1 1 0,0-1 1,1 0-1,-1-1 0,0 1 0,0 0 1,-4 0-1,-4-1 63,1 0 0,0 0 1,-1-1-1,1 0 0,0-1 0,0 0 1,0-1-1,0 0 0,0 0 0,0-1 1,1 0-1,0-1 0,0 0 0,-12-9 1,20 14-156,0-1 0,0 1 1,1-1-1,-1 1 0,0-1 1,0 0-1,1 1 0,-1-1 1,0 0-1,1 0 0,-1 1 1,1-1-1,-1 0 1,1 0-1,-1 0 0,1 0 1,-1 1-1,1-1 0,0 0 1,0 0-1,-1 0 0,1 0 1,0 0-1,0 0 0,0 0 1,0 0-1,0 0 0,0 0 1,0 0-1,1 0 0,-1 0 1,0 0-1,1 0 0,-1 0 1,0 0-1,1 1 0,-1-1 1,1 0-1,-1 0 0,1 0 1,-1 1-1,1-1 0,0 0 1,-1 1-1,2-2 0,5-4-526,-1 1-1,1 0 0,0 1 0,11-6 0,-9 5 530,14-8-908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32.124"/>
    </inkml:context>
    <inkml:brush xml:id="br0">
      <inkml:brushProperty name="width" value="0.05" units="cm"/>
      <inkml:brushProperty name="height" value="0.05" units="cm"/>
    </inkml:brush>
  </inkml:definitions>
  <inkml:trace contextRef="#ctx0" brushRef="#br0">171 0 19676,'-6'2'414,"1"0"-1,0 0 0,0 0 1,0 1-1,0-1 0,0 1 1,1 0-1,-1 1 1,1-1-1,0 1 0,0 0 1,-4 5-1,1-1-16,0 1-1,1 0 0,1 0 1,-1 0-1,-4 13 1,9-21-387,0 1 1,0-1 0,0 1 0,1-1 0,-1 1 0,1 0 0,-1 0 0,1-1-1,0 1 1,-1 0 0,1 0 0,0-1 0,0 1 0,0 0 0,1 0-1,-1-1 1,0 1 0,1 0 0,-1 0 0,1-1 0,-1 1 0,1-1 0,0 1-1,0 0 1,-1-1 0,1 1 0,0-1 0,1 0 0,-1 1 0,0-1 0,0 0-1,1 0 1,-1 1 0,0-1 0,1 0 0,-1 0 0,1-1 0,-1 1 0,1 0-1,0 0 1,3 0 0,6 2-143,1 0 1,0-1-1,0-1 0,0 1 0,13-2 0,-11 0-2,-2 1 23,0-1-37,0 0-1,0 2 0,0-1 1,0 1-1,15 5 0,-25-6 146,0 0 1,0-1-1,0 1 0,0 0 0,0 0 0,0 1 0,0-1 0,0 0 0,-1 1 0,1-1 1,0 1-1,-1-1 0,1 1 0,-1 0 0,0 0 0,1 0 0,-1-1 0,0 1 0,0 1 1,0-1-1,0 0 0,-1 0 0,1 0 0,-1 0 0,1 0 0,-1 1 0,0-1 1,0 0-1,0 0 0,0 1 0,0-1 0,0 0 0,0 0 0,-1 0 0,0 4 1,-2 1 73,1 0 0,-1 0 0,0 0 1,-1 0-1,0-1 0,0 1 0,0-1 1,0 0-1,-1 0 0,0-1 1,-11 10-1,0-2 213,0 0 1,-1-2 0,-20 12-1,23-16 8,0 0-1,-30 10 0,39-16-294,0 1 1,-1-1-1,1 0 0,-1 0 1,1 0-1,-1-1 0,0 0 1,1 0-1,-1-1 0,1 1 0,-11-4 1,14 4-40,1-1 1,-1 0 0,1 1-1,-1-1 1,1 0 0,-1 0-1,1 0 1,0 0-1,-1 0 1,1 0 0,0-1-1,0 1 1,0 0 0,0-1-1,0 1 1,0 0-1,-1-3 1,1 0-7,0 0-1,-1 0 1,2 0 0,-1 0-1,0 0 1,1-7 0,-1-20-296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32.571"/>
    </inkml:context>
    <inkml:brush xml:id="br0">
      <inkml:brushProperty name="width" value="0.05" units="cm"/>
      <inkml:brushProperty name="height" value="0.05" units="cm"/>
    </inkml:brush>
  </inkml:definitions>
  <inkml:trace contextRef="#ctx0" brushRef="#br0">0 115 21613,'15'8'1952,"6"-8"-1376,3-5-232,8-3 832,4-5-487,7 1-969,-4-5-577,-5-6 761,-5 0-232,-12 2-152</inkml:trace>
  <inkml:trace contextRef="#ctx0" brushRef="#br0" timeOffset="1">366 474 20788,'-10'30'1921,"-6"4"-1481,-1 5-232,1 1 832,3-1-1024,0-1-432,5-8 376,0-5-168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33.004"/>
    </inkml:context>
    <inkml:brush xml:id="br0">
      <inkml:brushProperty name="width" value="0.05" units="cm"/>
      <inkml:brushProperty name="height" value="0.05" units="cm"/>
    </inkml:brush>
  </inkml:definitions>
  <inkml:trace contextRef="#ctx0" brushRef="#br0">39 38 20052,'-2'1'218,"0"0"0,-1-1-1,1 1 1,0 0-1,0 0 1,0 1 0,0-1-1,1 0 1,-1 0-1,0 1 1,0 0 0,1-1-1,-1 1 1,1 0 0,-1-1-1,-1 5 1,3-5-157,-1-1 1,1 1-1,0-1 1,0 1 0,0 0-1,0-1 1,0 1-1,0-1 1,0 1-1,0 0 1,0-1-1,0 1 1,0-1 0,0 1-1,0 0 1,0-1-1,1 1 1,-1-1-1,0 1 1,0-1-1,1 1 1,-1-1 0,0 1-1,1 0 1,1 0 28,-1 0 1,1 0 0,-1 0 0,1 0 0,-1 0-1,1 0 1,0 0 0,-1-1 0,1 1 0,0-1-1,-1 1 1,4-1 0,4 1 26,-1 0 0,1-1 1,0 0-1,-1 0 0,1-1 0,12-3 0,54-16-161,-61 16 31,162-55-934,-175 59 925,0-1 0,0 1 0,0 0 0,1-1 0,-1 1 0,0 0 0,0-1 0,0 1 0,0 0 0,1 0 0,-1 0 0,0 0 0,0 0 0,0 1 0,1-1 0,0 0 0,-1 1 8,-1 0 0,0 0 0,0 0 0,0 0 1,0-1-1,1 1 0,-1 0 0,0 0 0,0 0 0,-1 0 0,1 0 1,0 0-1,0-1 0,0 1 0,0 0 0,-1 0 0,1 0 0,0-1 1,-1 1-1,1 0 0,-1 0 0,1-1 0,-1 1 0,1 0 0,-1-1 1,0 2-1,-81 110 127,29-43 185,-148 238 1594,185-272-1888,14-28-369,-1 0 1,-1 0-1,1 0 1,-1-1-1,-6 8 1,10-13 338,0-1 1,0 0-1,0 0 1,0 0-1,-1 1 1,1-1-1,0 0 1,0 0-1,0 0 1,0 0-1,0 0 1,-1 1-1,1-1 1,0 0-1,0 0 1,0 0-1,-1 0 0,1 0 1,0 0-1,0 0 1,-1 0-1,1 0 1,0 0-1,0 0 1,0 0-1,-1 0 1,1 0-1,0 0 1,0 0-1,-1 0 1,1 0-1,0 0 1,0 0-1,0 0 1,-1 0-1,1 0 1,-1-5-637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33.375"/>
    </inkml:context>
    <inkml:brush xml:id="br0">
      <inkml:brushProperty name="width" value="0.05" units="cm"/>
      <inkml:brushProperty name="height" value="0.05" units="cm"/>
    </inkml:brush>
  </inkml:definitions>
  <inkml:trace contextRef="#ctx0" brushRef="#br0">0 75 17820,'23'-4'2232,"4"4"-1384,6-4-383,8-2 1775,6-1-2000,2-4-840,2 1 776,-6-6-184,-1 0-320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6:05.422"/>
    </inkml:context>
    <inkml:brush xml:id="br0">
      <inkml:brushProperty name="width" value="0.05" units="cm"/>
      <inkml:brushProperty name="height" value="0.05" units="cm"/>
    </inkml:brush>
  </inkml:definitions>
  <inkml:trace contextRef="#ctx0" brushRef="#br0">266 106 13747,'1'-2'170,"1"1"0,-1 0 1,0 0-1,0 0 0,0 0 0,-1-1 0,1 1 0,0 0 1,0-1-1,-1 1 0,1-1 0,-1 1 0,1-1 1,-1 1-1,1-1 0,-1 1 0,0-1 0,0 1 1,0-1-1,0 1 0,0-1 0,0 0 0,0 1 1,-1-1-1,1 1 0,-1-1 0,1 1 0,-1-1 1,1 1-1,-1 0 0,0-1 0,1 1 0,-1 0 1,0-1-1,0 1 0,0 0 0,0 0 0,-2-1 1,0-1 78,0 1 1,0 0-1,-1 0 1,1 0-1,-1 0 1,1 1-1,-1 0 1,1-1 0,-1 1-1,0 1 1,0-1-1,0 0 1,1 1-1,-9 0 1,4 1-147,0 0 0,-1 1 0,1 0 0,0 1 0,0 0 0,0 0 0,0 1 0,1-1 0,0 2 0,-1-1 0,1 1 1,1 0-1,-1 1 0,1-1 0,0 1 0,0 0 0,-5 9 0,2-4-56,1 0 0,1 1 0,0 0 0,0 0 0,2 1 0,-1-1-1,2 1 1,-1 1 0,-3 22 0,7-32-36,1 0 0,-1-1 0,1 1-1,0 0 1,0 0 0,0-1 0,1 1 0,-1 0-1,1-1 1,0 1 0,0-1 0,0 1-1,2 4 1,-2-7-7,1 1 0,-1-1 0,0 0 0,0 0 0,1 1 0,-1-1 0,1 0 0,-1-1 0,1 1 0,-1 0 0,1 0 0,-1-1 0,1 1 0,0-1 0,0 1 0,-1-1 0,1 0 0,0 1 0,-1-1 0,1 0 0,0 0 0,0 0 0,-1-1 0,1 1 0,0 0 0,0-1 0,-1 1 0,1-1 0,0 1 0,2-2 0,12-5-1,1 0 0,-1-1 0,0 0 0,-1-1 0,0-1 1,19-17-1,80-78-41,-101 92 33,120-116-178,-145 177 66,7-31 143,1 1 0,1-1 0,1 1 0,0-1 0,1 1 0,1 0 0,1-1 0,0 1 0,1 0 0,1-1 0,1 0 0,0 0 0,2 0 0,0 0 0,0-1 0,2 1 0,0-2 0,0 1 0,2-1 0,21 26 0,-26-35 37,-1-1-1,1 1 0,-1 0 0,-1 0 0,1 1 0,-1-1 1,-1 1-1,1-1 0,-1 1 0,0 0 0,0 0 0,-1 0 1,0 0-1,0 0 0,-1 14 0,0-17 5,-1 1 0,0-1 0,0 0 0,0 1 0,-1-1-1,1 0 1,-1 1 0,0-1 0,0 0 0,-1 0 0,1-1 0,-1 1 0,0 0 0,0-1 0,0 0-1,0 1 1,-1-1 0,1-1 0,-1 1 0,0 0 0,1-1 0,-1 0 0,-1 0 0,1 0-1,-7 2 1,-2 0 80,-1 0-1,-1-1 0,1-1 0,0 0 1,-22-1-1,6-2 65,-48-6-1,74 6-292,-2 0 90,0 1 0,1-1 0,0-1 0,-10-3 0,14 5-80,1 0-1,-1-1 0,0 1 0,1 0 0,-1-1 0,0 1 0,1-1 0,-1 1 0,0-1 0,1 1 0,-1-1 0,1 0 0,-1 1 0,1-1 0,-1 0 0,1 1 1,-1-1-1,1 0 0,0 1 0,-1-1 0,1 0 0,0 0 0,0 0 0,0 1 0,-1-1 0,1 0 0,0 0 0,0 0 0,0 1 0,0-1 0,0 0 0,1 0 1,-1 0-1,0 1 0,0-1 0,0 0 0,1 0 0,-1 1 0,1-2 0,12-38-1135,-4 5 404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54.470"/>
    </inkml:context>
    <inkml:brush xml:id="br0">
      <inkml:brushProperty name="width" value="0.05" units="cm"/>
      <inkml:brushProperty name="height" value="0.05" units="cm"/>
    </inkml:brush>
  </inkml:definitions>
  <inkml:trace contextRef="#ctx0" brushRef="#br0">2 145 16412,'-1'1'45,"1"-1"1,0 0 0,0 0 0,0 0-1,0 1 1,0-1 0,0 0 0,0 0-1,0 1 1,0-1 0,0 0 0,0 1-1,0-1 1,0 0 0,0 0 0,0 1-1,0-1 1,0 0 0,0 0 0,0 1 0,0-1-1,0 0 1,0 0 0,1 1 0,-1-1-1,0 0 1,0 0 0,0 0 0,0 1-1,1-1 1,-1 0 0,0 0 0,0 0-1,0 0 1,1 1 0,-1-1 0,0 0-1,15 2 695,18-7-510,-31 5-199,49-10 546,1 2-1,0 3 1,86 1 0,-18 10-50,1-5-1,161-20 1,484-71-197,-412 88 33,-353 2-362,6 1 94,0-1 0,0 0 0,0 0 0,0 0 0,0-1 0,0 0 0,-1-1 0,1 0 0,0 0 0,9-4 0,-16 6-69,0 0-1,-1 0 0,1 0 0,0 0 1,0 0-1,0 0 0,0 0 0,0 0 1,-1 0-1,1 0 0,0 0 0,0-1 1,0 1-1,0 0 0,0 0 1,0 0-1,-1 0 0,1 0 0,0 0 1,0 0-1,0 0 0,0-1 0,0 1 1,0 0-1,0 0 0,0 0 0,0 0 1,0 0-1,0 0 0,0-1 1,-1 1-1,1 0 0,0 0 0,0 0 1,0 0-1,0 0 0,0-1 0,0 1 1,0 0-1,1 0 0,-1 0 0,0 0 1,0 0-1,0-1 0,0 1 0,0 0 1,0 0-1,0 0 0,0 0 1,0 0-1,0 0 0,0-1 0,0 1 1,0 0-1,1 0 0,-1 0 0,0 0 1,-13 0 595,4 3-861,0 0 0,0-1 0,-1 0 0,1 0-1,0-1 1,-1 0 0,1-1 0,-11-1 0,-16-1-210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41.149"/>
    </inkml:context>
    <inkml:brush xml:id="br0">
      <inkml:brushProperty name="width" value="0.05" units="cm"/>
      <inkml:brushProperty name="height" value="0.05" units="cm"/>
    </inkml:brush>
  </inkml:definitions>
  <inkml:trace contextRef="#ctx0" brushRef="#br0">1 26 20020,'6'13'1993,"2"-5"-1465,11 1-184,5-3 904,14-6-648,2-5-72,6-6-320,1-3-208,-1 2-592,-8 1-360,-12 5 752,-11 3-152,-17 12-176</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41.552"/>
    </inkml:context>
    <inkml:brush xml:id="br0">
      <inkml:brushProperty name="width" value="0.05" units="cm"/>
      <inkml:brushProperty name="height" value="0.05" units="cm"/>
    </inkml:brush>
  </inkml:definitions>
  <inkml:trace contextRef="#ctx0" brushRef="#br0">5 36 16091,'-5'8'1633,"8"-1"-921,3-4-208,14-3 1072,5-3-495,7-6-553,6-2-408,0-2 80,5 1 0,2 7-136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43.219"/>
    </inkml:context>
    <inkml:brush xml:id="br0">
      <inkml:brushProperty name="width" value="0.05" units="cm"/>
      <inkml:brushProperty name="height" value="0.05" units="cm"/>
    </inkml:brush>
  </inkml:definitions>
  <inkml:trace contextRef="#ctx0" brushRef="#br0">249 15 14027,'0'0'47,"0"-1"0,0 1-1,0-1 1,0 0 0,0 1 0,0-1 0,0 1-1,0-1 1,0 1 0,0-1 0,-1 1 0,1-1-1,0 1 1,0-1 0,0 1 0,-1 0 0,1-1-1,0 1 1,-1-1 0,1 1 0,0-1 0,-1 1-1,1 0 1,0-1 0,-1 1 0,1 0 0,-1 0 0,1-1-1,-1 1 1,1 0 0,0 0 0,-1-1 0,1 1-1,-1 0 1,1 0 0,-1 0 0,1 0 0,-1 0-1,0 0 1,1 0 0,-1 0 0,1 0 0,-1 0-1,1 0 1,-1 0 0,1 0 0,-1 0 0,1 1-1,-1-1 1,1 0 0,-1 0 0,1 0 0,0 1-1,-1-1 1,0 1 0,-4 1 142,1 1 0,0 0 0,-1-1-1,1 2 1,-4 3 0,-14 16 122,1 2-1,1 0 1,1 1 0,2 1-1,0 1 1,2 1-1,1 0 1,2 1 0,-17 55-1,29-84-305,-3 10 104,0 0 0,1 0 0,0 0 0,0 20 0,2-29-87,-1 0-1,2 0 1,-1 0-1,0 0 0,0-1 1,0 1-1,1 0 1,-1 0-1,1 0 1,0 0-1,0-1 0,-1 1 1,1 0-1,0 0 1,0-1-1,0 1 1,1-1-1,-1 1 0,0-1 1,1 0-1,-1 1 1,1-1-1,-1 0 1,1 0-1,-1 0 0,1 0 1,0 0-1,0 0 1,-1 0-1,1-1 1,0 1-1,0-1 0,0 1 1,0-1-1,3 0 1,2 0 26,1 0 0,0-1 0,0 0 1,0-1-1,-1 1 0,1-1 0,-1-1 0,1 0 1,-1 0-1,0 0 0,0-1 0,0 0 1,7-6-1,-5 4 30,-1 0 0,0-1 0,0 0 0,-1 0 0,0-1 0,0 1 0,-1-2 0,0 1 0,8-15 0,-13 20-38,0 0-1,0 0 1,0 0 0,0 0 0,0 0 0,0 0 0,-1 0 0,0-1 0,1 1 0,-1 0-1,-1 0 1,1 0 0,0 0 0,-1-1 0,1 1 0,-2-3 0,1 5-18,1 0 0,-1 0-1,1 0 1,-1 0 0,1 0 0,-1 0 0,0 0 0,0 1 0,1-1-1,-1 0 1,0 0 0,0 1 0,0-1 0,0 0 0,0 1 0,0-1 0,0 1-1,-2-1 1,1 0 0,0 1-1,0 0 0,0 0 1,0 0-1,0 0 0,0 0 1,0 0-1,0 1 0,0-1 1,0 1-1,0-1 0,0 1 1,-3 1-1,0 0-94,1 1 0,-1-1 0,0 1 1,1 0-1,-1 0 0,1 1 0,0-1 0,0 1 0,0 0 0,0 0 1,1 0-1,0 1 0,0-1 0,0 1 0,0 0 0,1-1 0,0 1 1,-2 7-1,2 3-242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52.953"/>
    </inkml:context>
    <inkml:brush xml:id="br0">
      <inkml:brushProperty name="width" value="0.05" units="cm"/>
      <inkml:brushProperty name="height" value="0.05" units="cm"/>
    </inkml:brush>
  </inkml:definitions>
  <inkml:trace contextRef="#ctx0" brushRef="#br0">36 3221 16644,'-2'0'87,"0"0"0,1 0 0,-1 1 0,0-1 0,1 1 0,-1-1 0,0 1 1,1 0-1,-1-1 0,1 1 0,-1 0 0,1 0 0,-1 0 0,1 0 1,0 1-1,0-1 0,-1 0 0,1 0 0,0 1 0,0-1 0,0 1 0,0-1 1,0 1-1,1-1 0,-2 3 0,2-2-59,0 1 1,0 0-1,0 0 1,1 0-1,-1-1 1,1 1-1,-1 0 1,1-1-1,0 1 0,0 0 1,0-1-1,0 1 1,1-1-1,-1 0 1,3 4-1,5 6-7,-1 0 0,2 0 0,0-1 0,0 0 0,1-1 0,0 0-1,1-1 1,0 0 0,14 8 0,-18-13-8,0 0-1,0 0 1,1-1-1,-1 0 1,1 0-1,0-1 1,0 0-1,0-1 1,0 0-1,1 0 1,-1-1-1,0 0 1,0-1 0,0 0-1,18-4 1,1-4 11,-1-2 0,0 0 0,0-2 0,-2-1 1,0-1-1,0-1 0,-1-1 0,-1-1 1,-1-1-1,22-24 0,7-14-22,-2-2 0,68-108 0,354-638 42,-243 273-260,-117 247 100,234-430 52,-290 608 54,51-77 1,-88 159 11,1 0 0,1 1-1,1 2 1,42-36 0,-19 23 45,58-34 0,-81 57-179,0 0-1,0 2 0,1 1 0,0 1 0,36-9 0,-34 14-464,-12 4 297,-12-1 290,0 0 0,0 0 0,0 0 0,0 0 0,1 0 0,-1 1 0,0-1 0,0 0 0,0 0 0,0 0 0,0 0 0,0 0 0,1 0 0,-1 0 0,0 0 0,0 1 0,0-1 0,0 0 0,0 0 0,0 0 0,0 0 0,0 0 0,0 1 0,0-1 0,0 0 0,0 0 0,0 0 0,1 0 0,-1 0 0,0 1 0,0-1-1,0 0 1,-1 0 0,1 0 0,0 0 0,0 1 0,0-1 0,0 0 0,0 0 0,0 0 0,0 0 0,0 0 0,0 0 0,0 1 0,0-1 0,0 0 0,-8 8-399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43.696"/>
    </inkml:context>
    <inkml:brush xml:id="br0">
      <inkml:brushProperty name="width" value="0.05" units="cm"/>
      <inkml:brushProperty name="height" value="0.05" units="cm"/>
    </inkml:brush>
  </inkml:definitions>
  <inkml:trace contextRef="#ctx0" brushRef="#br0">300 20 15755,'0'-1'92,"0"1"0,-1-1 0,1 1 0,-1-1 0,1 1 0,-1-1-1,1 1 1,-1-1 0,1 1 0,-1 0 0,0-1 0,1 1 0,-1 0-1,1 0 1,-1-1 0,0 1 0,1 0 0,-1 0 0,0 0 0,1 0-1,-1 0 1,0 0 0,1 0 0,-1 0 0,0 0 0,1 0 0,-1 0 0,1 0-1,-2 1 1,-23 6 614,12-1-245,1 1-1,0 1 1,1 0-1,-1 0 0,1 1 1,1 1-1,-12 12 0,-61 82 669,69-85-967,1 1 0,-13 26-1,24-40-133,-1 0-1,0 0 0,1 0 1,0 0-1,1 0 0,-1 0 1,1 1-1,0-1 1,1 1-1,0-1 0,0 1 1,0-1-1,2 8 0,-2-12-20,1 1 1,0-1-1,0 0 0,0 0 0,1 0 0,-1 0 0,0 0 0,1 0 1,-1-1-1,1 1 0,0 0 0,0-1 0,-1 1 0,1-1 0,0 1 1,0-1-1,0 0 0,0 0 0,1 0 0,-1 0 0,0-1 0,0 1 1,1 0-1,-1-1 0,0 0 0,1 1 0,-1-1 0,0 0 0,4 0 1,5-1 11,1 1 0,-1-1 1,0-1-1,0 0 1,10-4-1,-4 1-1,0-2 1,-1 0-1,0-1 1,-1 0-1,1-1 0,-2-1 1,1-1-1,-2 0 0,1 0 1,13-17-1,-17 17 2,0-1-1,0 0 1,-1-1 0,-1 0-1,0 0 1,-1-1-1,0 0 1,-1 0 0,-1 0-1,0-1 1,4-28-1,-8 35-10,0 1 0,-1-1 0,0 1-1,-1-1 1,0 1 0,0 0-1,0-1 1,-4-9 0,4 15-16,1 1 1,-1-1-1,1 1 1,-1-1-1,0 1 1,1 0-1,-1-1 1,0 1-1,0 0 1,0-1-1,0 1 1,0 0-1,0 0 1,-1 0-1,1 0 1,0 0-1,0 0 1,-1 0-1,1 0 1,-1 1 0,1-1-1,-1 1 1,1-1-1,-1 1 1,1-1-1,-1 1 1,1 0-1,-1 0 1,0-1-1,1 1 1,-1 0-1,1 1 1,-1-1-1,0 0 1,1 0-1,-1 1 1,1-1-1,-1 1 1,1-1-1,-1 1 1,1 0-1,0-1 1,-1 1 0,-1 1-1,-5 5-70,0-1-1,0 1 1,1 1-1,-1-1 1,2 1-1,-1 1 1,1-1-1,1 1 1,-1 0 0,2 0-1,-1 0 1,-4 14-1,7-1-154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1:44.136"/>
    </inkml:context>
    <inkml:brush xml:id="br0">
      <inkml:brushProperty name="width" value="0.05" units="cm"/>
      <inkml:brushProperty name="height" value="0.05" units="cm"/>
    </inkml:brush>
  </inkml:definitions>
  <inkml:trace contextRef="#ctx0" brushRef="#br0">286 24 17044,'1'0'150,"0"0"0,0-1 0,0 1 0,0-1 1,0 0-1,-1 1 0,1-1 0,0 0 0,0 1 1,0-1-1,-1 0 0,1 0 0,1-1 0,-2 1-81,0 1-1,0 0 0,0-1 0,0 1 0,0 0 0,0-1 0,0 1 0,0 0 1,0 0-1,0-1 0,0 1 0,0 0 0,0-1 0,0 1 0,0 0 0,-1-1 1,1 1-1,0 0 0,0 0 0,0-1 0,0 1 0,0 0 0,-1 0 1,1-1-1,0 1 0,0 0 0,0 0 0,-1 0 0,1-1 0,-1 1 0,0-1 99,-1 1-1,0-1 1,1 0-1,-1 1 1,0-1-1,0 1 0,1 0 1,-1-1-1,0 1 1,0 0-1,0 0 1,1 0-1,-1 1 0,0-1 1,0 0-1,-2 1 1,-3 2 61,-1 0 0,1 1 1,0 0-1,0 0 0,1 0 0,-1 1 1,1 0-1,0 0 0,-9 9 0,-1 5 71,-28 38-1,27-33-222,2 2 0,0 0 0,1 0 0,2 2 0,1-1 0,1 2 0,1-1 0,2 1 0,1 0 0,-3 33 0,8-52-41,1 0 0,0 0 0,1-1 0,3 19 0,-4-25-23,1 0 1,0 0-1,0 1 0,1-1 0,-1 0 0,0 0 0,1-1 0,0 1 0,0 0 0,0-1 0,0 1 0,0-1 0,0 1 0,1-1 0,-1 0 0,1 0 0,0 0 0,3 2 0,1-2 3,0 1 0,0-1 0,1 0 0,-1-1 0,1 1 0,-1-2 0,1 1 0,-1-1 0,1 0 0,0 0 0,-1-1 0,1 0 0,-1-1 0,14-4 0,-3 0 12,0 0 0,-1-1 0,0-1 0,-1 0 0,16-12 0,-19 11-3,-1 0 0,0 0 0,16-18 0,-26 25-25,0 0 0,0 0 0,0-1 0,0 1 0,0 0 0,-1-1 1,1 1-1,-1-1 0,1 0 0,-1 1 0,0-1 0,0 0 0,0 0 0,-1 0 0,1 0 0,-1 0 1,1 0-1,-1 0 0,0 0 0,0 0 0,0 0 0,-1 1 0,1-1 0,-2-5 0,0 5-30,0 0 0,0 1-1,0-1 1,0 1-1,0 0 1,-1 0-1,1 0 1,-1 0-1,1 0 1,-1 0 0,0 1-1,1-1 1,-1 1-1,0 0 1,0 0-1,0 0 1,0 0-1,0 1 1,-1-1 0,1 1-1,0-1 1,-5 1-1,-1 0-141,1 0 0,-1 1 0,1 0 0,-1 0-1,1 0 1,-1 1 0,-12 5 0,-10 11-180,1 5-128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3:22.187"/>
    </inkml:context>
    <inkml:brush xml:id="br0">
      <inkml:brushProperty name="width" value="0.05" units="cm"/>
      <inkml:brushProperty name="height" value="0.05" units="cm"/>
    </inkml:brush>
  </inkml:definitions>
  <inkml:trace contextRef="#ctx0" brushRef="#br0">0 424 16155,'1'-1'60,"0"0"-1,0-1 1,0 1-1,0 0 0,0 0 1,0 0-1,0 0 0,0 0 1,0 0-1,0 0 0,0 0 1,1 0-1,-1 0 1,0 1-1,1-1 0,1 0 1,1-1 41,20-10-47,0 2 0,1 1 0,0 0-1,49-8 1,-18 8 51,71-2-1,-67 12 201,104 13-1,-101-6-52,86 0-1,-99-11-197,-1-3 0,0-1 0,0-3 0,0-1 1,-2-3-1,53-23 0,261-139 126,-315 152-144,58-30-743,-104 54 704,10-7-94,-10 7 94,0 0 0,0 0 0,1 0 0,-1 0 0,0 0 0,0 0 0,0 0 0,0 0 0,0 0 0,0 0 0,1-1 0,-1 1 0,0 0 0,0 0 0,0 0 0,0 0 0,0 0 0,0-1 0,0 1 0,0 0 0,0 0 0,0 0 0,0 0 0,0-1 0,0 1 0,0 0 0,0 0 0,0 0 0,0 0 0,0-1 0,0 1 0,0 0 0,0 0 0,0 0 0,0 0 0,0 0 0,0-1 0,0 1 0,0 0 0,0 0 0,0 0 0,0 0 0,0 0 0,0-1 0,-1 1 0,1 0 0,0 0 0,0 0 0,0 0 0,0 0 0,0 0 0,0 0 0,-1-1 0,1 1 0,0 0 0,0 0 0,0 0 0,0 0 0,-1 0 0,-15-3-193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37.503"/>
    </inkml:context>
    <inkml:brush xml:id="br0">
      <inkml:brushProperty name="width" value="0.05" units="cm"/>
      <inkml:brushProperty name="height" value="0.05" units="cm"/>
    </inkml:brush>
  </inkml:definitions>
  <inkml:trace contextRef="#ctx0" brushRef="#br0">33 53 19380,'-3'2'396,"0"-1"0,1 1-1,-1 0 1,1-1 0,-1 1 0,1 0 0,0 0-1,-1 1 1,1-1 0,0 0 0,1 1-1,-3 3 1,4-5-341,0-1 0,0 0 0,0 1 0,1-1 0,-1 0 0,0 1-1,1-1 1,-1 0 0,0 1 0,1-1 0,-1 0 0,0 0 0,1 1 0,-1-1 0,0 0 0,1 0-1,-1 0 1,1 0 0,-1 0 0,0 0 0,1 1 0,-1-1 0,1 0 0,-1 0 0,0 0-1,1 0 1,-1 0 0,1 0 0,-1-1 0,1 1 0,-1 0 0,0 0 0,1 0 0,0-1-1,18-2 311,100-34 456,-23 5-1734,-32 18-3097,-80 20 2056,-8 2 715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37.911"/>
    </inkml:context>
    <inkml:brush xml:id="br0">
      <inkml:brushProperty name="width" value="0.05" units="cm"/>
      <inkml:brushProperty name="height" value="0.05" units="cm"/>
    </inkml:brush>
  </inkml:definitions>
  <inkml:trace contextRef="#ctx0" brushRef="#br0">1 81 18836,'20'4'2104,"3"-4"-1463,5-3-265,5-5 1096,9-4-1160,-1-2-576,5-3 408,-4 1-128,-11 2-256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38.453"/>
    </inkml:context>
    <inkml:brush xml:id="br0">
      <inkml:brushProperty name="width" value="0.05" units="cm"/>
      <inkml:brushProperty name="height" value="0.05" units="cm"/>
    </inkml:brush>
  </inkml:definitions>
  <inkml:trace contextRef="#ctx0" brushRef="#br0">202 1 18308,'-19'21'4529,"10"-10"-3376,-1 0-376,0 2-1,1-1 1,-11 23-1,17-29-703,0-1 0,1 1 0,-1-1 0,1 1 0,1 0 1,-1 0-1,1 0 0,0 0 0,0 0 0,1 0 0,0 0 0,0 6 0,1-10-71,-1-1 0,1 1 0,0-1 0,-1 1 0,1-1 0,0 0 0,0 1 0,0-1 0,0 0 0,0 0 0,0 0 0,0 0-1,1 0 1,-1 0 0,0 0 0,1 0 0,-1 0 0,0-1 0,1 1 0,-1 0 0,1-1 0,-1 0 0,1 1 0,-1-1 0,1 0 0,-1 1 0,1-1 0,0 0 0,2-1 0,9 1-45,-1 0-1,23-5 1,-23 3 11,11-1-14,36-5-79,-55 8 115,0 0 0,-1 0-1,1 0 1,0 1 0,0-1-1,-1 1 1,1 0 0,0 0-1,-1 0 1,1 0 0,-1 1-1,4 1 1,-5-2 5,-1 0 1,0 0-1,0 0 0,0 0 1,0 0-1,0 0 0,0 1 1,0-1-1,0 0 1,0 1-1,0-1 0,-1 0 1,1 1-1,-1-1 0,1 1 1,-1-1-1,1 1 1,-1-1-1,0 3 0,0-1 4,0 0 0,0 1 0,-1-1 1,1 0-1,-1 0 0,0 0 0,0 0 0,0 0 0,-2 3 0,-1 3 56,-1-1-1,0 0 1,-1-1-1,1 1 1,-12 10-1,2-5 126,0 0 1,0-2-1,-1 0 0,-1-1 0,-24 12 0,28-16-138,-1 0-1,0-1 0,0-1 0,0 0 1,0-1-1,-1 0 0,-24 0 0,37-2-118,0-1-1,-1 0 0,1 0 1,0-1-1,0 1 0,0 0 1,-1-1-1,1 0 0,0 1 1,0-1-1,0 0 0,0 0 1,0 0-1,0 0 0,0 0 1,0-1-1,0 1 0,1 0 1,-1-1-1,0 0 0,1 1 1,-2-4-1,1 1-36,0 0 0,0 0 1,1 0-1,-1-1 0,1 1 0,0-1 0,0 1 1,1-1-1,0 1 0,-1-6 0,1-17-557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38.875"/>
    </inkml:context>
    <inkml:brush xml:id="br0">
      <inkml:brushProperty name="width" value="0.05" units="cm"/>
      <inkml:brushProperty name="height" value="0.05" units="cm"/>
    </inkml:brush>
  </inkml:definitions>
  <inkml:trace contextRef="#ctx0" brushRef="#br0">1 119 20140,'13'0'1953,"4"0"-1217,0-4-280,7-3 928,2-2-416,4-5-511,5-1-417,-4-2-88,-1 0 80,-4-3-144,-2 4-120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39.482"/>
    </inkml:context>
    <inkml:brush xml:id="br0">
      <inkml:brushProperty name="width" value="0.05" units="cm"/>
      <inkml:brushProperty name="height" value="0.05" units="cm"/>
    </inkml:brush>
  </inkml:definitions>
  <inkml:trace contextRef="#ctx0" brushRef="#br0">0 116 18300,'26'-7'6020,"30"-16"-4926,-15 6-688,15-7-101,-39 15-243,1 1-1,-1 1 1,1 1 0,0 1-1,22-4 1,-39 8-61,0 1 0,-1 0 1,1 0-1,-1 0 0,1 0 0,0 0 0,-1 0 0,1 0 1,-1 0-1,1 0 0,0 0 0,-1 1 0,1-1 1,-1 0-1,1 0 0,-1 0 0,1 1 0,-1-1 0,1 0 1,-1 1-1,1-1 0,-1 0 0,1 1 0,-1-1 0,1 1 1,-1-1-1,1 1 0,-1-1 0,0 1 0,0-1 1,1 1-1,-1 1 3,1 0 0,-1-1-1,0 1 1,0 0 0,0 0 0,0-1 0,0 1 0,0 0 0,-1-1-1,1 1 1,-1 2 0,-3 8 26,-1-1 1,-9 17-1,12-24-20,-94 161 486,-16 32 757,107-185-843,0-2-1946,5-10 1475,0 0 0,-1 0 0,1-1 1,0 1-1,-1 0 0,1 0 1,0-1-1,0 1 0,-1 0 1,1 0-1,0-1 0,0 1 0,-1 0 1,1-1-1,0 1 0,0 0 1,0-1-1,0 1 0,0-1 0,0 1 1,-1 0-1,1-1 0,0 1 1,0 0-1,0-1 0,0 1 1,0-1-1,0 1 0,1-1 0,-10-27-887,3 12 188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39.922"/>
    </inkml:context>
    <inkml:brush xml:id="br0">
      <inkml:brushProperty name="width" value="0.05" units="cm"/>
      <inkml:brushProperty name="height" value="0.05" units="cm"/>
    </inkml:brush>
  </inkml:definitions>
  <inkml:trace contextRef="#ctx0" brushRef="#br0">0 339 17196,'9'1'2032,"1"2"-1232,4-2-240,3-1 1089,8-4-625,6-2-144,7-2-440,-1-4-296,3-2-704,0 3-408,-3-4 752,-4 0-192,-5-4-184</inkml:trace>
  <inkml:trace contextRef="#ctx0" brushRef="#br0" timeOffset="1">476 1 18276,'-1'13'1202,"-1"0"0,0-1 0,-1 1 1,-1 0-1,-7 18 0,-3 12-163,2 1-258,-10 81 0,21-124-806,1 1 0,0-1 0,0 1 0,0 0 0,0-1 0,1 1 0,-1-1 0,0 1 0,1-1 0,-1 1 0,1-1 0,-1 1 0,2 2 0,-1-4-11,-1 1-1,1-1 1,-1 0-1,1 1 1,-1-1-1,1 0 1,-1 1-1,1-1 1,-1 0-1,1 0 1,-1 0-1,1 0 1,-1 1-1,1-1 1,0 0-1,-1 0 1,1 0-1,-1 0 1,1 0-1,-1 0 1,1-1-1,0 1 1,-1 0 0,1 0-1,-1 0 1,1 0-1,-1-1 1,1 1-1,-1 0 1,1 0-1,-1-1 1,1 1-1,-1 0 1,0-1-1,1 1 1,-1-1-1,1 1 1,-1-1-1,0 1 1,1-2-1,9-9-655,-1 0 0,-1-1-1,0 0 1,0-1 0,6-17 0,-12 27 614,14-29-947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40.367"/>
    </inkml:context>
    <inkml:brush xml:id="br0">
      <inkml:brushProperty name="width" value="0.05" units="cm"/>
      <inkml:brushProperty name="height" value="0.05" units="cm"/>
    </inkml:brush>
  </inkml:definitions>
  <inkml:trace contextRef="#ctx0" brushRef="#br0">81 1 17500,'-8'28'2008,"-2"7"-1000,-1-1-343,-2 6 1167,3-1-344,0-6-496,1-5-263,4-3-529,0-5-392,5-9-769,0-6-343,5-10 976,2-2-312,6-6-264</inkml:trace>
  <inkml:trace contextRef="#ctx0" brushRef="#br0" timeOffset="1">152 227 18084,'-4'23'2104,"-3"3"-1440,0 2-295,-2 2 1151,2 6-1008,1-6-376,2-2-896,-1-5 728,5-15-280,3-8-120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53.356"/>
    </inkml:context>
    <inkml:brush xml:id="br0">
      <inkml:brushProperty name="width" value="0.05" units="cm"/>
      <inkml:brushProperty name="height" value="0.05" units="cm"/>
    </inkml:brush>
  </inkml:definitions>
  <inkml:trace contextRef="#ctx0" brushRef="#br0">1 124 16748,'17'-12'617,"1"1"1,1 0 0,0 2 0,23-9 0,-6 2-269,-18 7-269,1 2 1,-1 0 0,1 1 0,0 1-1,1 0 1,25-2 0,-39 7-93,-1 0 0,1-1 0,-1 2 0,1-1 1,-1 1-1,1 0 0,-1 0 0,0 0 0,1 1 0,-1 0 0,0 0 1,0 0-1,0 1 0,0-1 0,0 1 0,-1 0 0,0 1 1,1-1-1,-1 1 0,0 0 0,0 0 0,-1 0 0,1 0 0,-1 1 1,0 0-1,0-1 0,3 8 0,-1 2-136,0 0-1,-1 0 1,0 1-1,-1-1 1,-1 1 0,0 0-1,-1 0 1,-1 21 0,-3 10-291,-12 62 1,4-47 35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3:40.820"/>
    </inkml:context>
    <inkml:brush xml:id="br0">
      <inkml:brushProperty name="width" value="0.05" units="cm"/>
      <inkml:brushProperty name="height" value="0.05" units="cm"/>
    </inkml:brush>
  </inkml:definitions>
  <inkml:trace contextRef="#ctx0" brushRef="#br0">196 1 17996,'-18'22'924,"0"0"1,2 1-1,0 1 1,-13 29-1,-37 106 1555,57-135-1941,-9 41-1,16-59-459,1 1-1,0-1 1,0 0 0,1 1 0,0-1 0,0 1 0,1-1-1,-1 1 1,1-1 0,1 0 0,3 12 0,-4-16-65,1 0 0,-1 0 1,1 0-1,-1 0 0,1 0 0,0 0 1,-1-1-1,1 1 0,0 0 0,0-1 1,0 0-1,0 1 0,1-1 1,-1 0-1,0 0 0,0 0 0,1-1 1,-1 1-1,1-1 0,-1 1 0,0-1 1,1 0-1,-1 1 0,1-1 1,-1-1-1,1 1 0,-1 0 0,4-1 1,5-1 1,0-1 0,-1 1 0,1-2 0,19-8 0,-16 6 8,-1-2 0,24-15 0,-34 21-15,1-1 1,-1 0 0,0 1 0,0-1-1,0 0 1,0-1 0,-1 1-1,1 0 1,-1-1 0,0 1-1,0-1 1,0 0 0,0 0 0,-1 0-1,2-4 1,-3 7-7,0 1 0,0-1 0,0 1 0,0-1-1,0 1 1,0-1 0,0 0 0,0 1 0,0-1 0,0 1 0,0-1 0,-1 1 0,1-1 0,0 1 0,0-1-1,0 1 1,-1-1 0,1 1 0,0-1 0,-1 1 0,1-1 0,0 1 0,-1-1 0,1 1 0,-1 0 0,1-1-1,-1 1 1,0-1 0,-18-2 48,13 4-149,1-1 1,-1 1-1,0 1 0,-8 2 1,9-2-169,3-2 203,0 1 1,0-1-1,0 1 1,0 0 0,0 0-1,0 0 1,0 0-1,0 0 1,1 0 0,-1 0-1,0 1 1,1-1-1,-3 3 1,7-1-242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17.296"/>
    </inkml:context>
    <inkml:brush xml:id="br0">
      <inkml:brushProperty name="width" value="0.05" units="cm"/>
      <inkml:brushProperty name="height" value="0.05" units="cm"/>
    </inkml:brush>
  </inkml:definitions>
  <inkml:trace contextRef="#ctx0" brushRef="#br0">0 58 16724,'9'-6'1744,"0"-6"-1048,2 2-256,6 3 736,3-3-159,7 6-313,1 2-160,5 2-272,1 2-152,0 1-496,-1 0-344,-4-3 616,-3-2-120,-10-11-56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17.677"/>
    </inkml:context>
    <inkml:brush xml:id="br0">
      <inkml:brushProperty name="width" value="0.05" units="cm"/>
      <inkml:brushProperty name="height" value="0.05" units="cm"/>
    </inkml:brush>
  </inkml:definitions>
  <inkml:trace contextRef="#ctx0" brushRef="#br0">1 42 16700,'11'6'1584,"4"-3"-1000,5-2-224,11-1 592,4-6-312,0-4-792,3 0 16,-5 2 216,-3 1-192,-10-3-192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18.146"/>
    </inkml:context>
    <inkml:brush xml:id="br0">
      <inkml:brushProperty name="width" value="0.05" units="cm"/>
      <inkml:brushProperty name="height" value="0.05" units="cm"/>
    </inkml:brush>
  </inkml:definitions>
  <inkml:trace contextRef="#ctx0" brushRef="#br0">9 1 15707,'-3'28'7133,"-1"26"-5566,3-38-1620,1 1-1,0 0 0,2 0 1,0 0-1,4 16 0,2-13-693,-7-20 706,-1 1 0,0 0-1,0-1 1,1 1-1,-1-1 1,0 1 0,1 0-1,-1-1 1,0 1-1,1-1 1,-1 1 0,1-1-1,-1 0 1,1 1-1,-1-1 1,1 1 0,-1-1-1,1 0 1,0 1-1,-1-1 1,1 0 0,-1 0-1,1 1 1,0-1 0,-1 0-1,2 0 1,1-2-351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18.580"/>
    </inkml:context>
    <inkml:brush xml:id="br0">
      <inkml:brushProperty name="width" value="0.05" units="cm"/>
      <inkml:brushProperty name="height" value="0.05" units="cm"/>
    </inkml:brush>
  </inkml:definitions>
  <inkml:trace contextRef="#ctx0" brushRef="#br0">0 108 16892,'7'0'1952,"5"-4"-1264,2-6-288,1-3 841,2 0-481,0 2-8,0 1-304,0 1-328,-4 2-872,0 1 144,-6-1 456,-2-2-168,-5 1-105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34:19.046"/>
    </inkml:context>
    <inkml:brush xml:id="br0">
      <inkml:brushProperty name="width" value="0.05" units="cm"/>
      <inkml:brushProperty name="height" value="0.05" units="cm"/>
    </inkml:brush>
  </inkml:definitions>
  <inkml:trace contextRef="#ctx0" brushRef="#br0">71 91 14123,'2'14'9553,"2"20"-8692,-4-32-866,1-1-1,-1 0 1,1 1 0,-1-1 0,1 0 0,-1 1-1,1-1 1,0 0 0,-1 0 0,1 1 0,0-1 0,0 0-1,0 0 1,0 0 0,0 0 0,0 0 0,0-1-1,1 1 1,-1 0 0,0 0 0,2 0 0,18 5-13,-15-5 3,-1 0 1,1 1 0,-1 0-1,0 0 1,9 4 0,-12-4 8,0-1 1,0 1 0,-1-1 0,1 1 0,-1 0 0,1-1 0,-1 1 0,0 0 0,0 0 0,1 0 0,-1 0 0,0 0 0,-1 0 0,1 0 0,0 0 0,-1 0 0,1 1 0,-1 2 0,1 8 82,-1 0 0,0 1 1,-1-1-1,0 0 0,-1 0 1,-1 0-1,0-1 0,-1 1 1,0-1-1,-1 0 0,0 0 1,-1 0-1,-1 0 0,1-1 1,-14 15-1,19-24-23,-1 0 0,0 0 0,0 0-1,0 0 1,0 0 0,0 0 0,0-1 0,0 1 0,-1-1-1,1 0 1,0 0 0,-1 0 0,1 0 0,-1 0-1,1 0 1,-1-1 0,0 1 0,1-1 0,-1 1 0,0-1-1,1 0 1,-4-1 0,3 1-81,1-1-1,-1 0 1,1 0 0,-1 0 0,1-1-1,-1 1 1,1-1 0,0 1-1,0-1 1,-1 0 0,1 1-1,0-1 1,1 0 0,-1-1 0,0 1-1,1 0 1,-1 0 0,1-1-1,0 1 1,-1-1 0,0-3 0,-1-3-25,0 1 1,1-1 0,0 0 0,1 0-1,0 0 1,0 0 0,1 0 0,0 0-1,1 0 1,-1-1 0,4-10 0,5-11-283</inkml:trace>
  <inkml:trace contextRef="#ctx0" brushRef="#br0" timeOffset="1">88 84 17292,'3'-5'1808,"4"4"-1016,5 0-304,4-4 929,4 0-329,8-3-832,5 0-520,-5-2 424,-3-3-160,-3-14-224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3:25.907"/>
    </inkml:context>
    <inkml:brush xml:id="br0">
      <inkml:brushProperty name="width" value="0.05" units="cm"/>
      <inkml:brushProperty name="height" value="0.05" units="cm"/>
    </inkml:brush>
  </inkml:definitions>
  <inkml:trace contextRef="#ctx0" brushRef="#br0">56 362 15411,'-22'-14'1323,"18"12"-1156,1 0 0,-1 0 1,0-1-1,1 1 1,-1-1-1,1 0 1,-5-6-1,31 12 116,49 12-122,0-3 0,1-3 1,0-3-1,0-4 0,1-2 0,-1-4 0,142-26 1,408-136 259,-223 51 91,-347 101-172,0 4-1,83-7 1,-135 17-320,3 0 36,0 0 0,1-1 0,-1 1 0,1-1 0,-1 0 0,0 0 0,5-2 0,-2-2 163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06.420"/>
    </inkml:context>
    <inkml:brush xml:id="br0">
      <inkml:brushProperty name="width" value="0.05" units="cm"/>
      <inkml:brushProperty name="height" value="0.05" units="cm"/>
    </inkml:brush>
  </inkml:definitions>
  <inkml:trace contextRef="#ctx0" brushRef="#br0">15 277 16860,'-11'26'2305,"8"-15"-406,20-27-556,142-155-42,-119 126-1115,29-37 752,-77 94-730,1 0 1,0 1-1,1-1 0,1 1 0,-6 19 1,-19 82 23,20-42-70,10-66-191,-1 1-1,1-1 1,1 1 0,-1-1-1,1 1 1,0-1 0,1 1 0,3 10-1,6-2-1211,-10-15 1207,-1 0 1,0 0 0,1 1 0,-1-1 0,1 0 0,-1 0 0,1 0 0,-1 0 0,0 0-1,1 0 1,-1 0 0,1 0 0,-1 0 0,0 0 0,1 0 0,-1 0 0,1 0 0,-1 0 0,1 0-1,-1 0 1,0-1 0,1 1 0,-1 0 0,0 0 0,1 0 0,-1-1 0,1 1 0,-1 0-1,0-1 1,0 1 0,1 0 0,-1-1 0,0 1 0,1-1 0,6-7-462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07.047"/>
    </inkml:context>
    <inkml:brush xml:id="br0">
      <inkml:brushProperty name="width" value="0.05" units="cm"/>
      <inkml:brushProperty name="height" value="0.05" units="cm"/>
    </inkml:brush>
  </inkml:definitions>
  <inkml:trace contextRef="#ctx0" brushRef="#br0">1 22 19812,'17'6'1977,"-4"-2"-1449,6 0-176,2-2 1064,12-5-920,4 1-40,5-5-144,2 0-120,-3 0-272,-3 1-184,-8 2-400,-7 3-192,-13 11-424,-7 0 1720,-14 4-832,-11 2-88,-8 4 24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07.480"/>
    </inkml:context>
    <inkml:brush xml:id="br0">
      <inkml:brushProperty name="width" value="0.05" units="cm"/>
      <inkml:brushProperty name="height" value="0.05" units="cm"/>
    </inkml:brush>
  </inkml:definitions>
  <inkml:trace contextRef="#ctx0" brushRef="#br0">0 20 14931,'12'8'2265,"-2"0"-1217,6-6-320,4-1 2113,8-1-1729,5-3-152,5-3-296,2-1-280,-3-1-1016,-3-2-1560,-2 7 1888,-6 1-304,-11 2-273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54.376"/>
    </inkml:context>
    <inkml:brush xml:id="br0">
      <inkml:brushProperty name="width" value="0.05" units="cm"/>
      <inkml:brushProperty name="height" value="0.05" units="cm"/>
    </inkml:brush>
  </inkml:definitions>
  <inkml:trace contextRef="#ctx0" brushRef="#br0">0 116 16828,'0'35'615,"2"-1"0,1 1 0,1 0 1,3-1-1,0 1 0,2-2 1,14 35-1,-21-62-566,1-1-1,-1 0 1,1 0 0,0 0 0,0-1-1,5 6 1,-7-9-28,0 0-1,0 0 1,0 0 0,0 0-1,0 0 1,0 0-1,0-1 1,0 1 0,1-1-1,-1 1 1,0 0 0,0-1-1,0 0 1,1 1 0,-1-1-1,0 0 1,1 0 0,-1 1-1,0-1 1,0 0-1,1 0 1,-1-1 0,0 1-1,1 0 1,-1 0 0,0-1-1,0 1 1,1 0 0,-1-1-1,0 0 1,0 1 0,0-1-1,2-1 1,4-3 74,0-1 1,-1 0-1,0 0 1,-1-1 0,1 1-1,-1-1 1,6-11-1,28-60 452,-30 59-400,21-49 310,24-45 211,-54 111-655,1 1 0,-1 0 0,1 0 0,0 0-1,-1 0 1,1 0 0,0 0 0,0 0 0,0 0 0,0 1 0,0-1 0,0 0 0,2-1-1,-3 2-8,0 0 0,1 0 0,-1 0-1,0 0 1,1 0 0,-1 0-1,0 1 1,0-1 0,1 0 0,-1 0-1,0 0 1,1 0 0,-1 0-1,0 0 1,0 1 0,1-1 0,-1 0-1,0 0 1,0 0 0,0 1 0,1-1-1,-1 0 1,0 0 0,0 1-1,0-1 1,0 0 0,1 1 0,-1-1-1,0 0 1,0 0 0,0 1-1,0 0 1,5 34 105,-5-29-103,1 29 21,-1-22-17,1 0-1,0 0 0,0-1 1,1 1-1,5 18 1,-6-30-9,-1 0 1,0 0-1,1 0 1,-1 0 0,1 0-1,-1 0 1,1 0 0,-1 0-1,1-1 1,0 1 0,-1 0-1,1 0 1,0 0-1,0-1 1,-1 1 0,1 0-1,0-1 1,0 1 0,0-1-1,0 1 1,0-1 0,0 1-1,0-1 1,0 0 0,0 0-1,0 1 1,0-1-1,0 0 1,0 0 0,0 0-1,0 0 1,0 0 0,0 0-1,0 0 1,1-1 0,-1 1-1,0 0 1,0-1-1,0 1 1,0 0 0,-1-1-1,1 1 1,0-1 0,0 0-1,1 0 1,5-3 31,-1-1 1,0 0-1,0 0 1,11-12-1,13-21 314,42-68 0,8-8 416,-80 113-747,1 0 0,0 0 0,0 0 1,-1 0-1,1 0 0,0 0 1,0 0-1,0 0 0,0 1 1,0-1-1,1 0 0,-1 1 1,2-2-1,-3 2-13,1 0 1,-1 0-1,0 0 0,1 0 1,-1 1-1,0-1 0,1 0 1,-1 0-1,0 0 0,0 0 1,1 0-1,-1 1 0,0-1 1,1 0-1,-1 0 0,0 0 1,0 1-1,1-1 1,-1 0-1,0 0 0,0 1 1,0-1-1,1 0 0,-1 0 1,0 1-1,0-1 0,0 0 1,0 1-1,0-1 0,0 0 1,0 1-1,2 5 7,-2 0-1,1 0 1,-1 0-1,0 8 1,0-4 9,0 34 13,0-8-506,1 0 0,7 43 1,-8-79 402,0 1-1,0 0 1,0-1 0,1 1 0,-1 0 0,0-1-1,0 1 1,0 0 0,0-1 0,1 1 0,-1 0 0,0-1-1,1 1 1,-1 0 0,0-1 0,1 1 0,-1-1-1,1 1 1,-1-1 0,1 1 0,-1-1 0,1 1 0,6-11-1036,4-29 29,-11 37 1036,8-38-935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14.827"/>
    </inkml:context>
    <inkml:brush xml:id="br0">
      <inkml:brushProperty name="width" value="0.05" units="cm"/>
      <inkml:brushProperty name="height" value="0.05" units="cm"/>
    </inkml:brush>
  </inkml:definitions>
  <inkml:trace contextRef="#ctx0" brushRef="#br0">27 150 11426,'-1'0'318,"-1"0"-1,1 0 0,0 0 0,-1 0 0,1 0 0,0-1 0,0 1 0,-1 0 0,1-1 1,0 1-1,0-1 0,-1 0 0,1 1 0,0-1 0,0 0 0,0 0 0,0 1 0,0-1 1,0 0-1,-1-2 0,2 2-173,1 0 1,-1 0-1,1 0 1,-1 0-1,1 0 1,-1 0-1,1 0 1,0 0 0,0 0-1,-1 0 1,1 0-1,0 0 1,0 1-1,0-1 1,0 0-1,0 1 1,0-1-1,0 0 1,0 1-1,0-1 1,0 1-1,2-1 1,3-1-54,-1-1-1,1 1 1,-1 0 0,1 0 0,0 0-1,0 1 1,0 0 0,0 0-1,0 1 1,0 0 0,0 0 0,0 0-1,10 2 1,-6 1-46,0 0-1,0 1 1,0 0 0,-1 0-1,1 1 1,-1 0-1,9 8 1,-16-12-29,0 0 0,-1 0 0,1 0 0,0 0 0,0 0 0,0 0 0,0-1 0,0 1 0,-1-1 0,1 1 0,0-1 0,0 0 0,0 1 0,0-1 0,0 0 0,0-1 0,0 1 0,0 0 1,3-1-1,-2 0 11,0-1 0,0 1 0,0-1 0,0 1 0,0-1 1,0 0-1,-1 0 0,1 0 0,-1-1 0,4-3 1,4-7 104,-1 0 0,0 0 0,13-29 0,-16 30-41,7-18-58,-12 23-512,-10 18-441,4-2 655,2-1-87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15.339"/>
    </inkml:context>
    <inkml:brush xml:id="br0">
      <inkml:brushProperty name="width" value="0.05" units="cm"/>
      <inkml:brushProperty name="height" value="0.05" units="cm"/>
    </inkml:brush>
  </inkml:definitions>
  <inkml:trace contextRef="#ctx0" brushRef="#br0">2 104 12827,'-1'-1'75,"1"1"1,0 0-1,0 0 1,0 0-1,0 0 1,0-1-1,0 1 1,-1 0-1,1 0 1,0-1 0,0 1-1,0 0 1,0 0-1,0-1 1,0 1-1,0 0 1,0 0-1,0 0 1,0-1-1,0 1 1,0 0-1,0 0 1,0-1-1,0 1 1,0 0-1,0 0 1,1-1-1,-1 1 1,0 0 0,0 0-1,0 0 1,0-1-1,0 1 1,1 0-1,-1 0 1,0 0-1,0 0 1,0-1-1,0 1 1,1 0-1,-1 0 1,0 0-1,0 0 1,0 0-1,1 0 1,9-12 1473,-1 3-1255,1-1-1,1 1 1,-1 1-1,1 0 0,1 1 1,0 0-1,0 0 1,22-7-1,-34 13-284,1 1 0,0 0-1,0-1 1,0 1 0,0 0 0,0-1 0,0 1-1,-1 0 1,1 0 0,0 0 0,0 0 0,0 0-1,0 0 1,0 0 0,0 0 0,0 0-1,0 0 1,0 1 0,-1-1 0,1 0 0,0 0-1,0 1 1,0-1 0,0 1 0,-1-1 0,1 1-1,0-1 1,0 1 0,-1 0 0,1-1 0,0 1-1,-1 0 1,1-1 0,-1 1 0,1 0 0,-1 0-1,1-1 1,-1 1 0,0 0 0,1 0-1,-1 0 1,0 0 0,0 0 0,1 0 0,-1-1-1,0 1 1,0 0 0,0 2 0,0 5 102,-1 0 1,0 1 0,0-1 0,-4 13-1,2-10 24,1-1-17,1-4-11,-1 0 0,1 0-1,0 1 1,0-1-1,1 0 1,0 0 0,1 8-1,-1-14-91,0 1 0,0-1-1,1 1 1,-1-1 0,0 1 0,0-1 0,1 1-1,-1-1 1,0 1 0,1-1 0,-1 0 0,0 1-1,1-1 1,-1 0 0,1 1 0,-1-1-1,1 0 1,-1 0 0,1 1 0,-1-1 0,1 0-1,-1 0 1,1 0 0,-1 0 0,1 0-1,-1 0 1,1 0 0,-1 0 0,1 0 0,-1 0-1,1 0 1,-1 0 0,1 0 0,-1 0-1,1 0 1,-1 0 0,1 0 0,-1-1 0,1 1-1,0-1 1,19-9 211,-19 10-215,10-8 101,0-1 0,-1 0 1,13-14-1,-16 15-44,1 0 0,0 1 0,1-1-1,-1 2 1,16-10 0,-23 15-64,-1 1-1,1 0 0,0-1 0,-1 1 1,1 0-1,-1 0 0,1 0 1,0-1-1,-1 1 0,1 0 1,-1 0-1,1 0 0,0 0 1,-1 0-1,1 0 0,0 0 0,-1 0 1,1 1-1,-1-1 0,1 0 1,0 0-1,-1 0 0,1 1 1,-1-1-1,1 0 0,-1 1 1,2-1-1,8 15 170,0 0-317,-10-15 111,1 0 1,0 0 0,-1 0-1,1 0 1,0 0 0,-1 0-1,1 0 1,0 0-1,-1 0 1,1 0 0,0 0-1,-1 0 1,1-1-1,0 1 1,-1 0 0,1 0-1,0-1 1,-1 1 0,1 0-1,-1-1 1,1 1-1,-1-1 1,1 1 0,-1-1-1,1 1 1,-1-1-1,1 1 1,0-2 0,17-22-424,-8 9 169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16.066"/>
    </inkml:context>
    <inkml:brush xml:id="br0">
      <inkml:brushProperty name="width" value="0.05" units="cm"/>
      <inkml:brushProperty name="height" value="0.05" units="cm"/>
    </inkml:brush>
  </inkml:definitions>
  <inkml:trace contextRef="#ctx0" brushRef="#br0">139 0 17348,'-26'53'5214,"19"-40"-4501,-11 28 0,17-37-673,-1 0 0,1-1-1,0 1 1,1 0-1,-1 0 1,1 0-1,-1-1 1,1 1 0,0 0-1,1 0 1,-1 0-1,1 0 1,0 4 0,0-6-37,0-1 1,0 0 0,0 1-1,-1-1 1,1 0 0,0 0 0,0 0-1,1 0 1,-1 0 0,0 0-1,0 0 1,0 0 0,1-1-1,-1 1 1,0 0 0,1-1 0,-1 1-1,1-1 1,-1 1 0,1-1-1,2 1 1,36 1-19,-27-2 3,-9 0 8,-1 0 0,1 0 0,0 0-1,-1 1 1,1-1 0,-1 1 0,1 0-1,-1 0 1,1 1 0,-1-1 0,0 1 0,1-1-1,-1 1 1,0 0 0,4 3 0,-6-3 0,1 1 1,0-1 0,-1 1 0,1-1 0,-1 1-1,0 0 1,0 0 0,0-1 0,0 1-1,0 0 1,-1 0 0,1 0 0,-1 0 0,0 0-1,0 0 1,0 0 0,0 0 0,0-1-1,-2 5 1,1 1 62,-1 0-1,0-1 1,-1 1 0,1-1-1,-2 0 1,1 0-1,-1 0 1,0 0-1,0-1 1,-1 1 0,1-1-1,-2 0 1,1 0-1,-1-1 1,-10 9 0,11-11-5,0 1 0,0-1 0,0 0 1,0 0-1,-1 0 0,1-1 0,-1 1 0,0-1 1,0-1-1,0 1 0,0-1 0,0 0 1,0-1-1,0 1 0,0-1 0,0 0 1,0-1-1,0 1 0,0-1 0,-9-3 1,12 3-71,1 0 0,0 0 0,0 0 0,-1-1 0,1 1 0,0-1 0,0 1 0,1-1 0,-1 0 0,0 0 0,0 0 0,1 0 0,-1 0 0,1 0 0,0 0 0,0 0 0,0 0 0,0-1 0,0 1 1,0 0-1,0-1 0,1 1 0,-1-1 0,1 1 0,0-1 0,0 1 0,0-4 0,2-15-233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16.517"/>
    </inkml:context>
    <inkml:brush xml:id="br0">
      <inkml:brushProperty name="width" value="0.05" units="cm"/>
      <inkml:brushProperty name="height" value="0.05" units="cm"/>
    </inkml:brush>
  </inkml:definitions>
  <inkml:trace contextRef="#ctx0" brushRef="#br0">0 39 19636,'2'5'1737,"-2"-3"-1241,0-3-208,8 2 840,4-1-376,8 3-744,3-4-416,5-9 392,4-6-112,1-5-72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16.879"/>
    </inkml:context>
    <inkml:brush xml:id="br0">
      <inkml:brushProperty name="width" value="0.05" units="cm"/>
      <inkml:brushProperty name="height" value="0.05" units="cm"/>
    </inkml:brush>
  </inkml:definitions>
  <inkml:trace contextRef="#ctx0" brushRef="#br0">166 1 14675,'0'2'131,"0"-1"0,1 1 0,-1 0 0,0 0 0,0-1-1,0 1 1,0 0 0,0 0 0,-1-1 0,1 1 0,-1 0 0,1 0 0,-1-1 0,1 1-1,-1-1 1,-1 3 0,-20 27 797,10-15-113,10-13-711,-71 115 2661,64-100-2400,0 0-1,1 0 1,1 1-1,-9 37 0,15-52-299,1 1 0,-1-1-1,1 0 1,-1 1 0,1-1-1,1 1 1,-1-1 0,0 1 0,2 5-1,-1-9-49,-1 0 1,1 1-1,0-1 0,-1 0 0,1 0 0,0 0 1,0 0-1,0 1 0,-1-1 0,1 0 0,0 0 1,0-1-1,1 1 0,-1 0 0,0 0 0,0 0 0,0-1 1,1 1-1,-1-1 0,0 1 0,0-1 0,1 1 1,-1-1-1,1 0 0,-1 1 0,0-1 0,1 0 1,-1 0-1,0 0 0,1 0 0,-1-1 0,3 1 1,5-2 9,1 0 1,-1-1 0,0 0-1,1 0 1,-1-1-1,-1 0 1,1-1 0,-1 0-1,0 0 1,0-1 0,11-10-1,-5 4 10,0-2 0,-1 0 0,-1 0 0,21-33 0,-29 40-22,0-1-1,0 0 0,-1 0 1,0 0-1,0 0 1,-1-1-1,0 1 0,0-1 1,0-8-1,-2 14-8,0 1 0,0 0 0,0-1 0,0 1 0,0-1 0,0 1 0,-1-1 0,1 1 0,-1-1-1,0 1 1,0 0 0,0 0 0,0-1 0,0 1 0,0 0 0,-1 0 0,1 0 0,-1 0 0,1 0 0,-1 0 0,0 1 0,0-1 0,0 1 0,0-1-1,0 1 1,0-1 0,0 1 0,0 0 0,-1 0 0,1 0 0,0 1 0,-1-1 0,1 0 0,0 1 0,-5-1 0,1 0-93,0 1 0,0 0 0,1 0 0,-1 1 0,0-1 0,0 1 0,0 0-1,0 1 1,1-1 0,-1 1 0,0 1 0,1-1 0,0 1 0,-1 0 0,-8 6 0,13-8 80,-11 5-228,2-4-102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17.310"/>
    </inkml:context>
    <inkml:brush xml:id="br0">
      <inkml:brushProperty name="width" value="0.05" units="cm"/>
      <inkml:brushProperty name="height" value="0.05" units="cm"/>
    </inkml:brush>
  </inkml:definitions>
  <inkml:trace contextRef="#ctx0" brushRef="#br0">161 0 18300,'-9'16'3924,"-5"21"-2757,4-8-600,-14 29 22,-76 215 954,100-271-1519,-1 0 0,0 0 0,1-1 1,-1 1-1,1 0 0,0 0 1,0 0-1,-1 0 0,1 0 1,0 0-1,1 0 0,-1 0 0,0-1 1,0 1-1,1 0 0,-1 0 1,1 0-1,0 0 0,0-1 0,-1 1 1,2 1-1,0-2-12,-1 0 1,1 0-1,0 0 0,-1 0 1,1-1-1,0 1 0,-1-1 1,1 1-1,0-1 0,0 0 0,-1 0 1,1 0-1,0 0 0,0 0 1,-1 0-1,1 0 0,0 0 1,0-1-1,-1 1 0,1-1 0,0 1 1,2-2-1,7-1-230,1-1-1,-1-1 1,0 0 0,0 0 0,-1-1-1,1 0 1,-1-1 0,-1 0-1,1-1 1,-1 0 0,0 0-1,14-19 1,-9 4-318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17.716"/>
    </inkml:context>
    <inkml:brush xml:id="br0">
      <inkml:brushProperty name="width" value="0.05" units="cm"/>
      <inkml:brushProperty name="height" value="0.05" units="cm"/>
    </inkml:brush>
  </inkml:definitions>
  <inkml:trace contextRef="#ctx0" brushRef="#br0">81 1 17420,'-2'17'1760,"-5"0"-960,-1 5-256,-2 5 1049,-2 1-441,2 3-392,0 2-152,3 0-424,0-3-312,1-6-1968,5-7 1904,1-10-288,1-5-224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19.397"/>
    </inkml:context>
    <inkml:brush xml:id="br0">
      <inkml:brushProperty name="width" value="0.05" units="cm"/>
      <inkml:brushProperty name="height" value="0.05" units="cm"/>
    </inkml:brush>
  </inkml:definitions>
  <inkml:trace contextRef="#ctx0" brushRef="#br0">76 0 17084,'7'2'1776,"-4"-1"-1232,-10 18-224,-4 4 888,-4 8-607,2 7-97,-2 6-184,-1 0-288,9-3-576,5-1-329,5-17 721,1-15-200,4-18-136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19.848"/>
    </inkml:context>
    <inkml:brush xml:id="br0">
      <inkml:brushProperty name="width" value="0.05" units="cm"/>
      <inkml:brushProperty name="height" value="0.05" units="cm"/>
    </inkml:brush>
  </inkml:definitions>
  <inkml:trace contextRef="#ctx0" brushRef="#br0">20 325 16187,'-8'18'1761,"6"-15"-1439,1-1 0,-1 1 1,1 0-1,0 1 0,0-1 1,0 0-1,0 0 0,-1 6 0,2-9-276,1 1-1,-1-1 0,0 0 0,0 1 0,0-1 1,0 0-1,0 0 0,1 0 0,-1 1 0,0-1 0,0 0 1,0 0-1,1 0 0,-1 1 0,0-1 0,0 0 1,1 0-1,-1 0 0,0 0 0,0 0 0,1 0 1,-1 0-1,0 1 0,1-1 0,-1 0 0,0 0 0,0 0 1,1 0-1,-1 0 0,0 0 0,1 0 0,-1 0 1,0-1-1,0 1 0,1 0 0,-1 0 0,0 0 0,0 0 1,1 0-1,-1 0 0,0 0 0,0-1 0,1 1 1,-1 0-1,0 0 0,0 0 0,0-1 0,1 1 0,-1 0 1,0 0-1,0-1 0,0 1 0,1 0 0,16-15 756,-15 14-682,52-54 532,-1-2 0,45-67-1,-20 25-527,-75 95-122,14-15 29,-12 17-2,-7 12 5,-37 96 27,14-41-567,2 2 0,-15 77-1,32-111-217,5-29 238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3:26.844"/>
    </inkml:context>
    <inkml:brush xml:id="br0">
      <inkml:brushProperty name="width" value="0.05" units="cm"/>
      <inkml:brushProperty name="height" value="0.05" units="cm"/>
    </inkml:brush>
  </inkml:definitions>
  <inkml:trace contextRef="#ctx0" brushRef="#br0">37 343 14395,'-4'1'126,"0"0"1,0-1-1,0 1 0,-1-1 1,1 0-1,-8 0 0,34 9-214,28-3 557,0-1 0,1-3 0,-1-3 0,0-1 0,0-3 0,72-15 0,289-98 764,-191 48-897,-140 46-128,0 5 0,1 3-1,0 3 1,94-2 0,-10 15 58,-53 1-468,-1-4 0,114-19 0,-213 21-5,-7 0 166,0 1-1,0-1 0,0 0 1,0 0-1,0 0 0,0-1 1,0 0-1,0 0 0,-1 0 1,1 0-1,-1-1 0,8-5 1,-12 7 36,0 1 0,1 0 0,-1 0 0,0 0 0,0 0 1,0 0-1,0 0 0,0-1 0,1 1 0,-1 0 1,0 0-1,0 0 0,0 0 0,0-1 0,0 1 0,0 0 1,0 0-1,0 0 0,0 0 0,0-1 0,0 1 0,0 0 1,0 0-1,0 0 0,0-1 0,0 1 0,0 0 1,0 0-1,0 0 0,0 0 0,0-1 0,0 1 0,0 0 1,0 0-1,0 0 0,0 0 0,0-1 0,-1 1 0,1 0 1,0 0-1,0 0 0,0 0 0,0 0 0,0-1 1,0 1-1,-1 0 0,-17-6-254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55.163"/>
    </inkml:context>
    <inkml:brush xml:id="br0">
      <inkml:brushProperty name="width" value="0.05" units="cm"/>
      <inkml:brushProperty name="height" value="0.05" units="cm"/>
    </inkml:brush>
  </inkml:definitions>
  <inkml:trace contextRef="#ctx0" brushRef="#br0">0 64 17340,'1'-13'1211,"0"0"0,5-23 1,-6 36-1179,0 0-1,0 0 1,0 0 0,0 0 0,0 0 0,0 0-1,0 0 1,0 0 0,1 0 0,-1 0 0,0 0-1,0 0 1,0 0 0,0 0 0,0 0 0,0 0-1,0 0 1,0 0 0,0 0 0,0 0 0,0 0-1,0 0 1,0 0 0,0 0 0,1 0 0,-1 0-1,0 0 1,0 0 0,0 0 0,0 0 0,0 0-1,0 0 1,0 0 0,0 0 0,0 0 0,0 0-1,0 0 1,0 0 0,0 0 0,0 0 0,1 0-1,-1 0 1,0 0 0,0 0 0,0 0 0,0 0-1,0 0 1,0-1 0,0 1 0,0 0 0,0 0-1,0 0 1,0 0 0,0 0 0,0 0 0,0 0-1,0 0 1,0 0 0,0 0 0,0 0 0,0 0-1,0 0 1,0-1 0,3 11 845,0 13-288,3 232 537,6 71-1011,-11-322-114,-1 4 6,1 0 1,0 0-1,0 0 0,1-1 1,0 1-1,6 13 0,-8-21-4,1 1 0,-1-1 0,0 1 0,0-1 0,1 0 0,-1 1-1,0-1 1,1 0 0,-1 1 0,0-1 0,1 0 0,-1 0 0,0 1 0,1-1-1,-1 0 1,0 0 0,1 0 0,-1 0 0,1 1 0,-1-1 0,1 0 0,-1 0 0,0 0-1,1 0 1,-1 0 0,1 0 0,-1 0 0,1 0 0,-1 0 0,1 0 0,-1 0 0,0 0-1,1-1 1,-1 1 0,1 0 0,12-14 159,-6 1-69,-1-1-1,-1-1 1,0 1-1,0-1 1,-2 0-1,3-15 1,6-99 442,-10 103-407,-1 6-32,1 3-11,-1 0-1,0 0 1,-2 0-1,-2-18 0,-2 27-64,5 8-22,0 0 1,-1 0 0,1 0 0,0 0 0,0 0 0,0 0 0,-1 1 0,1-1-1,0 0 1,0 0 0,-1 0 0,1 0 0,0 0 0,0 1 0,0-1 0,0 0-1,-1 0 1,1 0 0,0 0 0,0 1 0,0-1 0,0 0 0,0 0 0,-1 0-1,1 1 1,0-1 0,0 0 0,0 0 0,0 1 0,0-1 0,0 0 0,0 0-1,0 1 1,-2 12-5,1 0-1,0 0 1,1 0-1,0 0 1,1 0 0,1 0-1,0 0 1,0 0-1,8 19 1,-9-29 6,-1-1 0,1 0 1,0 0-1,0 0 1,1 0-1,-1 0 1,0 0-1,1 0 0,-1 0 1,1 0-1,-1-1 1,1 1-1,0 0 1,0-1-1,0 0 0,0 1 1,0-1-1,0 0 1,4 1-1,-3-1 7,0 0 1,0-1-1,0 1 1,1-1-1,-1 0 0,0 0 1,0-1-1,1 1 0,-1-1 1,0 1-1,0-1 0,5-2 1,4-2 35,-2 0 0,1-1 0,-1-1 1,1 1-1,-2-2 0,15-12 0,-4 1 81,-1-1 0,-1-1-1,0 0 1,-2-1 0,15-27 0,-40 93 20,7-39-146,-14 74-8,14-71-1,1-1 0,1 0 0,0 1-1,0-1 1,0 1 0,1-1 0,0 1 0,3 10 0,-4-17 7,1 0 1,-1 0 0,0 0 0,1-1-1,-1 1 1,1 0 0,-1 0 0,1-1 0,-1 1-1,1 0 1,0-1 0,-1 1 0,1 0-1,0-1 1,-1 1 0,1-1 0,0 1-1,0-1 1,0 1 0,-1-1 0,1 0 0,0 1-1,0-1 1,0 0 0,0 0 0,0 0-1,0 0 1,0 0 0,-1 0 0,1 0-1,0 0 1,0 0 0,0 0 0,0 0 0,0 0-1,0-1 1,0 1 0,-1 0 0,1-1-1,0 1 1,0 0 0,0-1 0,-1 1 0,1-1-1,0 0 1,0 0 0,5-3-6,0 0 1,-1 0 0,0-1 0,9-10-1,-2 0 32,0-2 1,-1 1-1,-1-2 0,-1 1 0,8-20 0,-3-2 114,14-53-1,-25 110-77,-6 14-96,0 60 49,3-80-30,1 0 0,0 0 1,1 0-1,0 0 0,6 16 0,-8-26 4,1 0 0,0 0 1,-1-1-1,1 1 0,0 0 0,0-1 0,0 1 0,0-1 0,0 1 0,1-1 0,-1 1 0,0-1 1,1 0-1,-1 0 0,1 0 0,2 2 0,-3-3-26,0 1 0,1-1 0,-1 0-1,0 1 1,1-1 0,-1 0 0,0 0 0,1 0 0,-1 0 0,1 0 0,-1 0-1,0-1 1,1 1 0,-1 0 0,0-1 0,1 1 0,1-1 0,1-2-239,1 0 1,-1 0 0,0 0 0,0 0 0,0-1-1,0 1 1,-1-1 0,1 0 0,-1 0 0,5-8-1,-4 4-83,0 0 0,0-1 0,-1 1 0,0-1 0,-1 0 0,0 0 0,0 0 0,1-14-1,-1-12-720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3:28.979"/>
    </inkml:context>
    <inkml:brush xml:id="br0">
      <inkml:brushProperty name="width" value="0.05" units="cm"/>
      <inkml:brushProperty name="height" value="0.05" units="cm"/>
    </inkml:brush>
  </inkml:definitions>
  <inkml:trace contextRef="#ctx0" brushRef="#br0">19 237 19820,'-7'6'730,"-4"9"168,11-15-878,0 1-1,0-1 0,0 1 0,0-1 0,0 1 0,0-1 0,0 1 0,0 0 0,1-1 0,-1 1 0,0-1 1,0 1-1,0-1 0,1 1 0,-1-1 0,0 0 0,1 1 0,-1-1 0,0 1 0,1-1 0,-1 0 0,0 1 1,1-1-1,-1 0 0,1 1 0,-1-1 0,1 0 0,-1 1 0,1-1 0,-1 0 0,2 0 0,9 6 35,0-2 0,0 0 0,1 0 0,-1-1 0,13 2 0,66 6-245,-64-8 196,50 5-143,2-4-1,-1-3 1,0-4 0,119-18 0,-50-10-24,-1-7 0,207-82 0,-176 55-600,-137 53 464,1 2 0,62-8 0,-79 15-17,-7 0-34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1.420"/>
    </inkml:context>
    <inkml:brush xml:id="br0">
      <inkml:brushProperty name="width" value="0.05" units="cm"/>
      <inkml:brushProperty name="height" value="0.05" units="cm"/>
    </inkml:brush>
  </inkml:definitions>
  <inkml:trace contextRef="#ctx0" brushRef="#br0">310 11 12235,'1'-1'117,"-1"0"0,1 0 0,0 1 0,-1-1 0,1 0 1,0 1-1,0-1 0,0 0 0,0 1 0,-1-1 1,1 1-1,0 0 0,0-1 0,0 1 0,0 0 0,0-1 1,0 1-1,0 0 0,0 0 0,0 0 0,0 0 0,0 0 1,0 0-1,0 0 0,0 0 0,0 1 0,0-1 0,0 0 1,0 0-1,0 1 0,0-1 0,1 2 0,0-1 39,-1 0-1,0 0 0,0 1 1,0-1-1,0 0 0,0 1 0,0-1 1,0 1-1,0 0 0,0-1 1,-1 1-1,1-1 0,-1 1 1,1 0-1,-1 0 0,0-1 0,1 1 1,-1 2-1,-1 16 326,0-1 0,-1 1-1,-1-1 1,-1 0 0,-1 0 0,0 0-1,-15 31 1,-68 120 521,85-164-958,-60 97 344,53-89-301,-1 0-1,1-1 1,-2 0 0,-25 21-1,36-33-75,-1 1 0,0-1 0,0 1 0,0-1 0,0 0 0,0 0 0,0 0 0,0 0 0,0 0 0,-1 0 0,1-1 0,0 1 0,0-1 0,-1 1 0,1-1 0,0 0 0,-1 0 0,-2 0 0,3-1-6,1 1 1,-1-1-1,0 0 1,1 0-1,0 0 1,-1 0 0,1 0-1,0 0 1,-1 0-1,1 0 1,0 0-1,0 0 1,0-1-1,0 1 1,0-1 0,0 1-1,0-1 1,0 1-1,0-3 1,-2-5-3,1 0 1,-1 0 0,2-1-1,-1 1 1,1-1-1,1 1 1,0-13-1,2 2-23,0-1 1,1 1-1,1-1 0,1 1 0,1 0 0,1 1 0,0 0 0,2 0 0,0 0 1,23-33-1,-28 46 10,0 1 1,0 0 0,1 0-1,0 1 1,0-1 0,0 1-1,11-6 1,-14 9 7,-1 0 0,1 0 1,0 0-1,0 0 0,0 1 0,0-1 0,0 0 0,0 1 1,0 0-1,0-1 0,0 1 0,0 0 0,0 0 0,0 0 1,0 1-1,0-1 0,0 0 0,0 1 0,0-1 1,0 1-1,0 0 0,0-1 0,-1 1 0,1 0 0,0 0 1,0 0-1,-1 1 0,1-1 0,2 2 0,8 12 8,1-1-1,12 22 1,-13-19 33,21 25 0,-30-39-52,51 50 47,-49-49-203,-1 0 0,1-1 0,0 1 0,0-1 0,0-1 0,0 1 0,1-1 0,-1 0 0,1 0 0,8 2 0,-11-4 117,-1 0-1,0 0 1,1 0 0,-1 0-1,0-1 1,0 1 0,1-1-1,-1 0 1,0 1-1,0-1 1,0 0 0,0 0-1,3-2 1,9-8-448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1.879"/>
    </inkml:context>
    <inkml:brush xml:id="br0">
      <inkml:brushProperty name="width" value="0.05" units="cm"/>
      <inkml:brushProperty name="height" value="0.05" units="cm"/>
    </inkml:brush>
  </inkml:definitions>
  <inkml:trace contextRef="#ctx0" brushRef="#br0">0 0 17700,'0'2'1704,"0"3"-1040,5 1-304,3 0 1225,7-3-777,9-2-296,5-1-88,5 0-176,3 0-128,1 0-560,-5 0-312,-8-1 616,-5 1-88,-20 4-144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2.264"/>
    </inkml:context>
    <inkml:brush xml:id="br0">
      <inkml:brushProperty name="width" value="0.05" units="cm"/>
      <inkml:brushProperty name="height" value="0.05" units="cm"/>
    </inkml:brush>
  </inkml:definitions>
  <inkml:trace contextRef="#ctx0" brushRef="#br0">1 20 20196,'7'23'-4057,"2"-11"7522,3-2-2785,4-7-264,6-2-152,6-4 529,7-3-265,3-2-672,4-4 1632,5-2-1312,-4 1 8,-5 0-8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2.684"/>
    </inkml:context>
    <inkml:brush xml:id="br0">
      <inkml:brushProperty name="width" value="0.05" units="cm"/>
      <inkml:brushProperty name="height" value="0.05" units="cm"/>
    </inkml:brush>
  </inkml:definitions>
  <inkml:trace contextRef="#ctx0" brushRef="#br0">140 63 15163,'-2'-7'499,"1"1"-1,-1-1 1,0 1 0,0 0-1,-6-11 1,7 16-431,1 0 0,-1 0 0,1 1 0,-1-1 0,1 0 0,-1 0 0,1 0 0,-1 1 0,0-1 0,0 0 0,1 1 0,-1-1 0,0 1 0,0-1 0,0 1 0,1-1 0,-1 1 0,0-1 0,0 1 1,0 0-1,0 0 0,0-1 0,0 1 0,0 0 0,0 0 0,0 0 0,0 0 0,0 0 0,0 0 0,0 0 0,0 1 0,0-1 0,0 0 0,0 0 0,1 1 0,-1-1 0,0 0 0,0 1 0,0-1 0,0 1 0,0-1 0,1 1 0,-1 0 0,0-1 0,1 1 0,-1 0 1,0 0-1,1-1 0,-2 3 0,-4 4 162,1 0 1,0 1-1,0 0 1,0 0-1,1 0 1,0 0-1,-4 17 1,-15 63 326,23-84-525,-2 4 19,-2 8 47,0-1-1,2 1 0,0-1 1,1 1-1,0 0 0,3 30 1,-2-44-90,0-1 0,1 0 0,-1 0 0,0 0 0,1 0 0,-1 0 0,0 1 1,1-1-1,-1 0 0,1 0 0,0 0 0,-1 0 0,1 0 0,0 0 0,0-1 1,-1 1-1,1 0 0,0 0 0,0 0 0,0-1 0,0 1 0,0-1 0,0 1 1,0 0-1,1-1 0,0 1-1,0-1 1,0 0-1,0 0 1,0 0-1,0-1 1,0 1 0,0 0-1,0-1 1,-1 1-1,1-1 1,0 0-1,0 1 1,3-3-1,4-3 14,1-1 0,-1 0 0,15-15 1,-23 22-21,15-16 10,-1-1-1,-1 0 1,0-1-1,-2-1 0,0 0 1,0 0-1,-2-1 1,-1-1-1,8-23 0,-16 41-17,0 1-1,0-1 1,-1 0-1,1 0 1,-1 0-1,0 1 0,0-1 1,0 0-1,0 0 1,0 0-1,0 0 1,-1 0-1,0-3 0,0 5 5,1 1 0,0-1-1,0 1 1,-1-1-1,1 1 1,-1-1 0,1 1-1,0-1 1,-1 1-1,1 0 1,-1-1-1,1 1 1,-1 0 0,1-1-1,-1 1 1,1 0-1,-1 0 1,1-1 0,-1 1-1,1 0 1,-1 0-1,0 0 1,1 0-1,-1 0 1,-1 0-5,0 0 1,0 0-1,0 1 0,1-1 0,-1 1 1,0 0-1,0-1 0,1 1 1,-1 0-1,0 0 0,-1 1 0,-5 4-107,0 1-1,1-1 0,0 1 0,0 1 0,0-1 0,1 1 0,0 0 1,-6 13-1,-35 76-1473,35-64 1196,6-6-139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3.074"/>
    </inkml:context>
    <inkml:brush xml:id="br0">
      <inkml:brushProperty name="width" value="0.05" units="cm"/>
      <inkml:brushProperty name="height" value="0.05" units="cm"/>
    </inkml:brush>
  </inkml:definitions>
  <inkml:trace contextRef="#ctx0" brushRef="#br0">65 0 18636,'-2'36'1672,"-9"10"-1056,-2 3-287,2 2 583,1 2-120,1-4-416,3-6-320,3-14-672,3-11-312,2-12-1273,2-6 1761,-1-7-392,1-13-360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3.526"/>
    </inkml:context>
    <inkml:brush xml:id="br0">
      <inkml:brushProperty name="width" value="0.05" units="cm"/>
      <inkml:brushProperty name="height" value="0.05" units="cm"/>
    </inkml:brush>
  </inkml:definitions>
  <inkml:trace contextRef="#ctx0" brushRef="#br0">1 25 19236,'2'2'191,"-1"0"1,1 0-1,1 0 0,-1 0 1,0 0-1,0 0 0,1-1 1,-1 1-1,1-1 0,0 1 1,-1-1-1,1 0 0,0 0 1,-1-1-1,1 1 0,0 0 0,0-1 1,0 0-1,0 1 0,0-1 1,3-1-1,5 1-78,0-1-1,0-1 1,0 0-1,0-1 1,-1 0-1,1 0 1,-1-1-1,15-7 1,16-6-50,-40 16-61,0 1 0,0-1 0,-1 1 0,1 0-1,0 0 1,0-1 0,0 1 0,0 0 0,0 0-1,0 0 1,0 0 0,0 0 0,-1 0 0,1 0 0,0 0-1,0 0 1,0 1 0,0-1 0,0 0 0,1 1-1,-1 0 1,-1-1 0,1 1 0,-1 0-1,0-1 1,1 1 0,-1 0-1,1-1 1,-1 1 0,0 0-1,0 0 1,1-1 0,-1 1 0,0 0-1,0 0 1,0-1 0,0 1-1,0 0 1,0 0 0,0 0-1,-1 7 16,0-1 0,-1 0 0,0 0-1,-3 9 1,4-11-1,-52 136 449,27-73-79,2 1 0,-16 78 0,40-214-1075,0 36 491</inkml:trace>
  <inkml:trace contextRef="#ctx0" brushRef="#br0" timeOffset="1">82 276 19572,'6'7'1689,"0"-1"-1169,4-2-240,4-4 640,2-2-392,7-6-976,3-5 1768,0-4-1216,-1-3-32,4-9-80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3.959"/>
    </inkml:context>
    <inkml:brush xml:id="br0">
      <inkml:brushProperty name="width" value="0.05" units="cm"/>
      <inkml:brushProperty name="height" value="0.05" units="cm"/>
    </inkml:brush>
  </inkml:definitions>
  <inkml:trace contextRef="#ctx0" brushRef="#br0">112 78 20228,'-10'25'1546,"-22"40"0,7-16 46,23-45-1392,0 0-1,0 1 1,0-1 0,1 1-1,-2 8 1,3-12-183,0 0 0,0-1 0,0 1 0,0 0 0,0 0-1,0 0 1,0 0 0,0-1 0,0 1 0,1 0 0,-1 0 0,0-1 0,1 1 0,-1 0 0,0 0 0,1-1 0,-1 1 0,1 0 0,-1-1-1,1 1 1,-1 0 0,1-1 0,-1 1 0,1-1 0,0 1 0,-1-1 0,1 1 0,0-1 0,0 0 0,-1 1 0,1-1 0,0 0 0,0 0-1,-1 1 1,1-1 0,0 0 0,0 0 0,0 0 0,1 0 0,13 0-155,0-1 0,19-2 0,-21 1-19,0 0 1,0 1-1,0 1 0,0 0 1,22 3-1,-32-2 150,0-1 0,0 1-1,0 0 1,0 0 0,-1 1 0,1-1 0,0 1-1,-1-1 1,1 1 0,-1 0 0,0 0-1,0 0 1,0 0 0,1 0 0,-2 0-1,1 1 1,0-1 0,0 1 0,-1-1-1,0 1 1,1 0 0,-1-1 0,0 1-1,0 0 1,-1 0 0,1 0 0,0 0 0,-1 0-1,0 5 1,1 5 118,-2-1 1,1 0-1,-2 0 1,1 1-1,-2-1 0,0 0 1,0-1-1,-1 1 1,0 0-1,-9 15 0,2-7 153,0-1 0,-2 0-1,0-1 1,-29 31-1,39-45-236,0-1 1,-1 0-1,1 0 0,-1 0 0,0 0 0,0-1 0,0 0 0,-1 1 1,-7 2-1,11-5-64,-1 0 1,0 1 0,0-1-1,0 0 1,1 0 0,-1 0-1,0 0 1,0 0-1,0 0 1,1-1 0,-1 1-1,0 0 1,0-1 0,1 0-1,-1 1 1,0-1 0,1 0-1,-1 0 1,1 0-1,-1 0 1,1 0 0,-1 0-1,1 0 1,0-1 0,0 1-1,-1 0 1,-1-4-1,-4-6-192,1-2-1,0 1 0,0-1 0,1 1 0,1-1 1,0-1-1,-3-15 0,7 27 205,-11-51-599</inkml:trace>
  <inkml:trace contextRef="#ctx0" brushRef="#br0" timeOffset="1">49 115 19956,'14'-1'1697,"2"-5"-1161,3 3-256,8-2 784,3-3-384,7-6-960,1 0-736,3-6 960,1 1-192,-8-5-232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9:55.054"/>
    </inkml:context>
    <inkml:brush xml:id="br0">
      <inkml:brushProperty name="width" value="0.05" units="cm"/>
      <inkml:brushProperty name="height" value="0.05" units="cm"/>
    </inkml:brush>
  </inkml:definitions>
  <inkml:trace contextRef="#ctx0" brushRef="#br0">97 68 15923,'8'-67'6412,"-11"71"-3703,-11 18-1859,-3 17-711,2 1 1,2 0 0,1 1 0,2 0 0,2 0 0,-3 57-1,11-97-139,-1 16 20,0 0 0,4 30 0,-2-42-14,-1-1 0,2 1 0,-1 0 0,0-1-1,1 1 1,3 6 0,-4-9-7,0-1 1,0 1-1,1 0 1,-1-1-1,0 0 0,0 1 1,1-1-1,-1 0 1,1 1-1,-1-1 1,1 0-1,0 0 0,-1 0 1,1 0-1,0-1 1,3 2-1,-2-2-85,0 1 1,-1-1-1,1 0 0,0-1 0,0 1 0,-1 0 1,1-1-1,0 1 0,0-1 0,-1 0 1,1 0-1,-1 0 0,1 0 0,-1-1 1,1 1-1,-1-1 0,0 1 0,0-1 0,1 0 1,-1 0-1,0 0 0,-1 0 0,1 0 1,2-4-1,5-7-336,0 0-1,-1 0 1,6-15 0,-13 26 424,15-34-705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9:55.470"/>
    </inkml:context>
    <inkml:brush xml:id="br0">
      <inkml:brushProperty name="width" value="0.05" units="cm"/>
      <inkml:brushProperty name="height" value="0.05" units="cm"/>
    </inkml:brush>
  </inkml:definitions>
  <inkml:trace contextRef="#ctx0" brushRef="#br0">79 0 17476,'0'0'75,"0"0"0,0 1 1,0-1-1,1 0 1,-1 0-1,0 1 0,0-1 1,0 0-1,0 0 0,0 1 1,0-1-1,0 0 1,0 0-1,1 1 0,-1-1 1,0 0-1,0 0 0,0 1 1,0-1-1,0 0 1,0 1-1,-1-1 0,1 0 1,0 0-1,0 1 0,0-1 1,0 0-1,0 0 1,0 1-1,0-1 0,0 0 1,-1 0-1,1 1 0,0-1 1,0 0-1,0 0 1,-1 0-1,1 1 0,-10 23 1136,0-1-163,-34 129 600,39-129-1541,1 1-1,1 0 1,1 0-1,3 37 1,-1-56-138,0 0-1,1 0 1,0 0 0,0 0 0,0-1 0,1 1 0,-1-1 0,1 1 0,0-1 0,1 1-1,-1-1 1,5 6 0,-5-8-52,-1-1 1,1 0-1,-1 1 0,1-1 0,0 0 0,0 0 0,-1 0 1,1 0-1,0 0 0,0 0 0,0-1 0,0 1 0,0-1 0,0 1 1,0-1-1,0 0 0,0 0 0,1 0 0,-1 0 0,0 0 1,0 0-1,0-1 0,0 1 0,0 0 0,0-1 0,0 0 1,0 0-1,0 1 0,0-1 0,-1 0 0,3-2 0,18-12-462,4-7-193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55.627"/>
    </inkml:context>
    <inkml:brush xml:id="br0">
      <inkml:brushProperty name="width" value="0.05" units="cm"/>
      <inkml:brushProperty name="height" value="0.05" units="cm"/>
    </inkml:brush>
  </inkml:definitions>
  <inkml:trace contextRef="#ctx0" brushRef="#br0">1 359 13107,'3'-7'918,"8"-12"4406,-11 19-5267,0 0 1,0 0-1,0 0 1,0 0-1,1 0 1,-1 0-1,0 0 1,0 0-1,0 0 1,0 0 0,0 0-1,0 0 1,1 0-1,-1 0 1,0 0-1,0-1 1,0 1-1,0 0 1,0 0-1,0 1 1,1-1-1,-1 0 1,0 0-1,0 0 1,0 0 0,0 0-1,0 0 1,0 0-1,0 0 1,1 0-1,-1 0 1,0 0-1,0 0 1,0 0-1,0 0 1,0 0-1,0 0 1,0 1-1,0-1 1,1 0 0,-1 0-1,0 0 1,0 0-1,0 0 1,3 15 1448,-1 15-268,-1 0 0,-7 55 1,0 26-393,12-86-993,0-18-473,-6-7 564,0 0 0,1 0-1,-1-1 1,0 1 0,1 0 0,-1 0 0,0-1 0,1 1-1,-1 0 1,0-1 0,1 1 0,-1 0 0,0-1 0,0 1-1,0 0 1,1-1 0,-1 1 0,0-1 0,0 1 0,0 0-1,0-1 1,0 1 0,0-1 0,1 1 0,-1-1 0,1-6-281,-1 0 0,1 1 0,-1-1 1,0 0-1,0 0 0,-3-11 1,3 15 224,-4-26-744</inkml:trace>
  <inkml:trace contextRef="#ctx0" brushRef="#br0" timeOffset="1">8 21 18740,'0'-8'2361,"-2"4"-1337,0-3 4193,3 6-5041,2 1-1969,-2 1 593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9:55.873"/>
    </inkml:context>
    <inkml:brush xml:id="br0">
      <inkml:brushProperty name="width" value="0.05" units="cm"/>
      <inkml:brushProperty name="height" value="0.05" units="cm"/>
    </inkml:brush>
  </inkml:definitions>
  <inkml:trace contextRef="#ctx0" brushRef="#br0">24 0 16940,'2'12'910,"-2"1"1,1-1 0,-1 0 0,-1 1-1,0-1 1,-1 0 0,-4 14 0,-2 24 714,5-29-1096,-2 42 493,4-57-960,1-1 1,1 1-1,-1 0 1,1-1 0,0 1-1,1 0 1,-1-1-1,3 7 1,-4-12-80,1 1 1,-1 0 0,0-1-1,0 1 1,1 0-1,-1-1 1,0 1 0,1-1-1,-1 1 1,1 0-1,-1-1 1,1 1 0,-1-1-1,1 0 1,-1 1 0,1-1-1,-1 1 1,1-1-1,-1 0 1,1 1 0,0-1-1,-1 0 1,1 0 0,0 1-1,-1-1 1,1 0-1,0 0 1,-1 0 0,1 0-1,0 0 1,-1 0-1,1 0 1,0 0 0,-1 0-1,1 0 1,0 0 0,-1-1-1,1 1 1,0 0-1,-1 0 1,1-1 0,-1 1-1,1 0 1,0-1 0,-1 1-1,1 0 1,-1-1-1,1 1 1,-1-1 0,1 1-1,-1-1 1,0 1 0,1-1-1,0 0 1,2-3-322,0 0 0,0 0 0,-1 0-1,1-1 1,-1 1 0,3-7 0,11-48-962,-9 23 428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9:56.304"/>
    </inkml:context>
    <inkml:brush xml:id="br0">
      <inkml:brushProperty name="width" value="0.05" units="cm"/>
      <inkml:brushProperty name="height" value="0.05" units="cm"/>
    </inkml:brush>
  </inkml:definitions>
  <inkml:trace contextRef="#ctx0" brushRef="#br0">22 12 20572,'-2'4'2529,"1"2"-1625,-2-5-424,0-1 1465,1 0-1017,2-4-384,0 1-1192,-4-7-704,1 4 1087,2 6-303,-2 0-184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9:56.708"/>
    </inkml:context>
    <inkml:brush xml:id="br0">
      <inkml:brushProperty name="width" value="0.05" units="cm"/>
      <inkml:brushProperty name="height" value="0.05" units="cm"/>
    </inkml:brush>
  </inkml:definitions>
  <inkml:trace contextRef="#ctx0" brushRef="#br0">288 35 21893,'2'10'2128,"-6"-7"-1472,-2-3-248,3 0 809,0-3-537,2 0-1216,-1-4-649,-6 1 905,-4-8-280,-1 0-200</inkml:trace>
  <inkml:trace contextRef="#ctx0" brushRef="#br0" timeOffset="1.01">9 21 18628,'-6'8'1960,"5"-2"-1279,-1-7-425,2-2 840,5 1-1208,-2-6 360,2-1-248,4 8-416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9:57.149"/>
    </inkml:context>
    <inkml:brush xml:id="br0">
      <inkml:brushProperty name="width" value="0.05" units="cm"/>
      <inkml:brushProperty name="height" value="0.05" units="cm"/>
    </inkml:brush>
  </inkml:definitions>
  <inkml:trace contextRef="#ctx0" brushRef="#br0">1 0 16219,'6'0'1897,"2"4"-1241,2 1-184,0-4 968,3 12-503,3 4-73,-2 11-112,2 4-128,-3 14-208,-3 6-64,-6 12-96,-2 5-80,-5 7-264,-6-6-312,-7-2-632,-2-5 888,-4-9-160,1-9-112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9:59.008"/>
    </inkml:context>
    <inkml:brush xml:id="br0">
      <inkml:brushProperty name="width" value="0.05" units="cm"/>
      <inkml:brushProperty name="height" value="0.05" units="cm"/>
    </inkml:brush>
  </inkml:definitions>
  <inkml:trace contextRef="#ctx0" brushRef="#br0">160 1 18012,'0'5'197,"-1"0"0,1-1 0,-2 1 0,1 0 0,0 0 0,-1 0 1,0-1-1,0 1 0,0-1 0,-1 0 0,-4 8 0,-6 10 346,-30 80 192,-37 138-1,130-370-4336,-33 92 2831,-5 8 295,3 1 1,0 0 0,1 1-1,2 0 1,26-29-1,-43 55 531,0 1-1,0 0 0,0 0 1,0 0-1,0-1 0,0 1 1,1 0-1,-1 1 0,0-1 1,1 0-1,-1 0 0,3-1 1,-3 3-14,-1-1-1,0 0 1,1 0 0,-1 0 0,0 0 0,1 0 0,-1 0 0,0 0 0,1 0 0,-1 0-1,0 1 1,1-1 0,-1 0 0,0 0 0,0 0 0,1 1 0,-1-1 0,0 0 0,0 0 0,1 1-1,-1-1 1,0 0 0,0 1 0,0-1 0,0 0 0,1 1 0,-1-1 0,0 0 0,0 1 0,0-1-1,0 0 1,0 1 0,0-1 0,0 1 0,1 4 342,-1 0 0,0 1 0,-1-1 0,1 0 0,-2 9 0,-5 24 752,1 1-1,3-1 1,2 67 0,3-78-1036,1-1 0,1 0 0,1 0 0,1 0 1,2 0-1,14 31 0,-21-51-227,-6-10 17,-8-12-61,-127-181-597,145 202 898,0 0 1,1-1 0,0 1-1,0-1 1,0-1-1,0 1 1,0-1 0,1 0-1,0-1 1,12 4-1,-11-6-134,0 0 0,0 0 0,0 0 0,0-1 0,0 0 1,0-1-1,0 0 0,0 0 0,-1-1 0,1 0 0,-1 0 0,9-6 0,6-5-88,0-1 0,28-25 1,13-11-55,-61 50 146,-1 0 1,0-1 0,1 1-1,-1 1 1,1-1-1,-1 0 1,1 0-1,-1 1 1,1-1-1,0 0 1,-1 1-1,1 0 1,0-1 0,0 1-1,-1 0 1,1 0-1,0 0 1,-1 0-1,1 0 1,2 1-1,-3-1 7,0 1 0,0 0 0,1 0 0,-1 0 0,0 0 0,0 0 0,0 0 0,0 0 0,0 0-1,0 0 1,-1 0 0,1 1 0,0-1 0,-1 0 0,1 0 0,-1 1 0,1-1 0,-1 0 0,1 2 0,1 9 54,0 0 1,-1 0 0,-1 0 0,0 19 0,-1-22-37,-1 36 90,0-29-64,1 1 0,0-1 0,2 0 0,0 1 1,0-1-1,2 0 0,5 23 0,-8-38-44,1 0 1,-1 0-1,0 0 0,1 0 1,-1 0-1,1-1 0,-1 1 1,1 0-1,-1 0 0,1 0 1,0 0-1,-1 0 0,1-1 1,0 1-1,0 0 0,-1-1 1,1 1-1,0-1 0,0 1 0,0-1 1,0 1-1,0-1 0,0 1 1,0-1-1,0 0 0,0 1 1,0-1-1,1 0 0,1 0 2,-1-1-1,0 1 0,0-1 1,0 0-1,0 0 0,0 1 1,0-1-1,0-1 0,0 1 1,0 0-1,0 0 0,2-3 1,4-4 5,0 0 0,-1 0 0,0 0 0,8-13 0,-4 2 0,19-41-1,-27 52 3,0 0 0,-1 0 0,1 0 0,-2-1 0,1 1 0,-1-1 0,-1 1 0,1-12 0,-2 16 18,0 1-1,0-1 0,0 1 1,0 0-1,0-1 1,-4-4-1,5 7-16,0 1 0,0-1 0,-1 0 0,1 0-1,0 1 1,-1-1 0,1 0 0,-1 1 0,1-1 0,-1 1 0,1-1 0,-1 1 0,1-1 0,-1 1-1,0-1 1,1 1 0,-1-1 0,0 1 0,1 0 0,-1-1 0,0 1 0,1 0 0,-1 0-1,0-1 1,0 1 0,1 0 0,-1 0 0,0 0 0,0 0 0,1 0 0,-1 0 0,0 0-1,0 0 1,1 1 0,-1-1 0,-1 0 0,1 1-6,1 0 1,-1 0-1,0 0 0,1 0 1,-1-1-1,1 1 0,-1 0 1,1 0-1,0 0 0,-1 0 0,1 0 1,0 0-1,0 0 0,0 0 1,-1 0-1,1 0 0,0 0 1,0 0-1,1 1 0,-1-1 1,0 0-1,0 0 0,0 0 1,1 0-1,-1 0 0,0-1 0,1 1 1,0 2-1,15 25 28,-15-26-36,0-1-1,0 0 0,0 1 0,0-1 0,1 0 0,-1 0 0,0 0 0,1 0 0,-1 0 1,1-1-1,-1 1 0,1 0 0,-1-1 0,1 1 0,0-1 0,-1 1 0,1-1 0,0 0 1,2 0-1,-1 0-1,0 0-1,1-1 1,-1 0 0,0 1 0,0-1 0,0 0 0,1 0 0,-1-1 0,4-2 0,2-2-4,0 0 0,-1 0 0,1-1 0,-1-1 0,8-8 0,-10 9-3,0 1 0,0-1 1,-1-1-1,0 1 0,0-1 1,-1 1-1,0-1 0,0-1 1,3-9-1,-17 30 8,-2 15 9,9-17-5,1 0 0,1 1 1,-1-1-1,1 0 0,1 0 1,0 1-1,2 14 0,-1-21-4,0 0 0,-1-1 0,1 1 0,1 0 0,-1 0-1,1 0 1,-1-1 0,1 1 0,0-1 0,0 0 0,1 1 0,-1-1-1,1 0 1,0 0 0,-1 0 0,1-1 0,0 1 0,1-1 0,-1 0-1,0 1 1,8 2 0,1-1 4,0 0 0,0-1-1,0-1 1,1 0 0,0 0 0,-1-1 0,1-1-1,0 0 1,-1-1 0,1 0 0,23-6-1,-33 6 12,0 0-1,0 0 0,0 0 0,-1 0 0,1 0 0,-1 0 0,1-1 0,-1 0 0,1 1 0,-1-1 0,0 0 0,0 0 0,0 0 0,0 0 0,0-1 0,0 1 0,-1 0 0,1-1 0,-1 1 0,1-1 0,-1 0 0,0 1 0,0-1 0,0 0 0,0-3 0,-1 1 20,1 1 0,-1-1-1,0 1 1,-1-1 0,1 1 0,-1-1-1,0 1 1,0 0 0,-1-1 0,1 1 0,-1 0-1,0 0 1,0 0 0,0 0 0,-5-7-1,6 11-31,-2-5 19,0 0 0,0 1 0,-1-1 1,0 1-1,0 0 0,0 0 0,0 0 0,-1 1 0,1-1 0,-1 1 0,-9-4 0,32 14-1258,-8-3 343,1 0 0,-1-1 0,16 4 1,-5-5 137,0 0-149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9:59.785"/>
    </inkml:context>
    <inkml:brush xml:id="br0">
      <inkml:brushProperty name="width" value="0.05" units="cm"/>
      <inkml:brushProperty name="height" value="0.05" units="cm"/>
    </inkml:brush>
  </inkml:definitions>
  <inkml:trace contextRef="#ctx0" brushRef="#br0">23 24 15499,'0'-1'223,"0"0"0,0 1 0,1-1 0,-1 0 0,0 0 0,0 0 0,0 0 0,0 0 0,0 1 0,0-1 0,0 0-1,0 0 1,-1 0 0,1 0 0,0 0 0,0 1 0,-1-1 0,1 0 0,0 0 0,-1 1 0,1-1 0,-1 0 0,1 0 0,-1 1 0,1-1-1,-2 0 1,2 0-148,0 1 0,-1 0-1,1 0 1,0 0 0,0 0-1,-1 0 1,1 0 0,0 0-1,0 0 1,-1 0 0,1 0-1,0 0 1,0 0 0,-1 0-1,1 0 1,0 0 0,0 0-1,-1 0 1,1 0 0,0 1-1,0-1 1,-1 0 0,1 0-1,0 0 1,0 0 0,0 0-1,-1 1 1,1-1 0,0 0-1,-6 15 621,5-7-630,0 0-1,0 0 1,1 0-1,0 0 1,0 0-1,1 0 1,0 0-1,0 0 1,1-1-1,0 1 1,1 0 0,5 12-1,-8-19-56,1 0-1,-1 0 1,1 0-1,0-1 1,-1 1-1,1 0 1,0 0-1,-1 0 1,1-1-1,0 1 1,0 0-1,0-1 1,0 1-1,0-1 1,0 1-1,0-1 1,0 0-1,0 1 1,0-1-1,0 0 1,0 0-1,0 1 1,0-1-1,0 0 1,2 0-1,-1-1-3,0 1 0,-1-1 0,1 0 0,0 0 0,0 0 1,-1 0-1,1 0 0,0 0 0,-1 0 0,1 0 0,-1-1 0,3-2 0,2-3-27,-1 0 0,0 0-1,0-1 1,7-16 0,-9 17-30,0-1-1,-1 1 1,0-1 0,0 0-1,0 0 1,0-10 0,-12 44 35,7 26 139,3-50-197,0 0 0,0-1 1,0 1-1,0 0 0,0 0 1,1 0-1,-1 0 0,1-1 0,-1 1 1,1 0-1,-1 0 0,1-1 1,0 1-1,0 0 0,0-1 0,0 1 1,0-1-1,0 1 0,0-1 1,0 0-1,1 1 0,-1-1 0,1 0 1,1 1-1,-1-1-64,-1-1 0,1 0 0,0-1 0,-1 1-1,1 0 1,0 0 0,-1-1 0,1 1 0,-1-1 0,1 1 0,-1-1 0,1 0 0,-1 1-1,1-1 1,-1 0 0,3-2 0,24-20-753,-23 18 550,33-35-2433,-28 28 1998,1 0 0,16-13-1,-27 25 819,0 0 1,0 1-1,0-1 0,0 0 0,0 0 0,0 1 0,0-1 0,0 0 0,0 1 0,0-1 0,0 0 0,0 0 0,0 1 0,0-1 0,0 0 0,0 1 0,0-1 0,0 0 0,0 0 0,0 1 0,0-1 1,1 0-1,-1 0 0,0 1 0,0-1 0,0 0 0,0 0 0,1 0 0,-1 1 0,0-1 0,0 0 0,1 0 0,-1 0 0,0 0 0,0 1 0,1-1 0,-1 0 0,0 0 0,0 0 0,1 0 0,-1 0 1,0 0-1,0 0 0,1 0 0,-1 0 0,0 0 0,1 0 0,-1 0 0,0 0 0,0 0 0,1 0 0,-1 0 0,0 0 0,0 0 0,1 0 0,-1 0 0,0-1 0,1 1 0,-1 0 0,0 0 0,0 0 1,0 0-1,1-1 0,-1 1 0,0 0 0,1-1 0,-7 32 1552,3-22-661,1 7-244,1-1 0,0 1 0,1 0 0,0 0 0,1-1 0,6 25 0,29 88 439,-25-98-1114,-2-1 0,-1 2 0,-2-1 0,4 41-1,-9-65 22,-1-1 0,0 1 0,0 0-1,-1-1 1,0 1 0,0-1-1,0 1 1,-1-1 0,0 1-1,0-1 1,0 0 0,-4 6-1,5-9-9,-1 0-1,1 0 1,-1 0-1,0 0 0,0-1 1,0 1-1,0 0 0,0-1 1,0 0-1,0 0 0,-1 1 1,1-1-1,0 0 1,-1-1-1,1 1 0,-1 0 1,1-1-1,-1 1 0,1-1 1,-1 0-1,1 0 0,-1 0 1,1 0-1,-1 0 1,0-1-1,1 1 0,0-1 1,-5-1-1,3 1-14,0 0 0,0-1 0,1 1 0,-1-1-1,1 0 1,-1 0 0,1 0 0,0 0 0,-1 0 0,1-1 0,0 0 0,1 1 0,-1-1-1,0 0 1,1 0 0,0-1 0,-1 1 0,1 0 0,1-1 0,-1 1 0,0-1 0,1 0-1,0 0 1,0 1 0,-1-8 0,1 4-24,1-1-1,-1 1 1,2 0 0,-1-1-1,1 1 1,0 0 0,0-1-1,1 1 1,0 0-1,1 0 1,-1 0 0,1 1-1,5-9 1,13-16-31,1 1-1,1 0 1,29-27 0,-29 35 56,-2-2-1,-1 0 1,0-2 0,30-53 0,-48 75-6,0 1 0,0-1 1,-1 0-1,1 0 1,-1 0-1,0 0 0,0 0 1,0 0-1,0 0 0,-1 0 1,0 0-1,1 0 1,-1 0-1,-1-6 0,0 9-2,1 1 0,0 0 0,0-1 0,0 1 0,0 0 0,0-1 0,-1 1 0,1 0 0,0-1 0,0 1 0,0 0 0,-1-1 0,1 1 0,0 0 0,0 0 0,-1-1 0,1 1 0,0 0 0,-1 0 0,1 0 0,0 0 0,-1-1 0,1 1 0,0 0 0,-1 0 0,1 0 0,-1 0-1,1 0 1,0 0 0,-1 0 0,1 0 0,0 0 0,-1 0 0,1 0 0,-15 8 34,-8 18 39,19-20-67,0 1-1,1 0 1,0 1 0,1-1-1,-1 0 1,1 1-1,-1 12 1,2-17-35,1-1-1,-1 1 1,1-1-1,0 1 1,0-1-1,0 1 1,0-1-1,0 1 1,1-1-1,-1 1 1,1-1-1,-1 0 1,1 1-1,0-1 1,0 0-1,0 1 1,0-1-1,1 0 1,-1 0-1,1 0 1,-1 0-1,1 0 1,-1 0-1,1 0 1,0-1-1,4 3 1,-5-3 18,0-1 0,0 1 0,0-1 0,0 0-1,0 1 1,1-1 0,-1 0 0,0 0 0,0 0 0,0 0 0,0 0 0,1 0 0,1 0 0,19-9-182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01.030"/>
    </inkml:context>
    <inkml:brush xml:id="br0">
      <inkml:brushProperty name="width" value="0.05" units="cm"/>
      <inkml:brushProperty name="height" value="0.05" units="cm"/>
    </inkml:brush>
  </inkml:definitions>
  <inkml:trace contextRef="#ctx0" brushRef="#br0">114 49 16716,'0'-2'191,"0"0"-1,0 0 1,0 0 0,0 0 0,0 1 0,-1-1 0,1 0 0,-1 0 0,1 0 0,-1 0 0,0 0 0,1 1 0,-1-1 0,0 0 0,0 1 0,0-1 0,-1 1 0,1-1 0,0 1 0,-1-1 0,1 1 0,0 0-1,-1 0 1,0-1 0,1 1 0,-1 0 0,0 1 0,1-1 0,-1 0 0,0 0 0,-2 0 0,1 1-109,1 0-1,0 0 1,0 0-1,-1 0 1,1 0-1,0 0 1,0 1 0,-1-1-1,1 1 1,0 0-1,0 0 1,0 0-1,0 0 1,0 0-1,0 0 1,0 0-1,0 0 1,0 1 0,0-1-1,1 1 1,-1 0-1,1-1 1,-1 1-1,1 0 1,0 0-1,-2 3 1,-2 4-59,1 0 0,1 0 0,0 0 0,0 0-1,0 0 1,-1 16 0,4-21-25,-1 0 0,1 0 0,0 0 0,1 0 0,-1 0 0,1 0 0,0 0 0,1 5 0,-1-7-1,-1-1 1,1 1-1,0 0 1,0-1-1,0 1 1,0-1-1,0 0 1,0 1-1,0-1 1,0 0 0,0 0-1,1 0 1,-1 1-1,0-1 1,1-1-1,-1 1 1,1 0-1,0 0 1,2 0-1,-2 0-7,-1-1-1,1 1 1,0-1-1,0 0 1,0 0-1,-1 0 1,1 0 0,0 0-1,0 0 1,-1 0-1,1-1 1,0 1-1,0-1 1,-1 1 0,1-1-1,0 0 1,-1 1-1,4-3 1,24-23-196,-6 5-38,-22 20 235,-1 1 1,1 0-1,0-1 0,-1 1 0,1 0 1,-1 0-1,1 0 0,0-1 1,0 1-1,-1 0 0,1 0 1,0 0-1,-1 0 0,1 0 1,0 0-1,-1 0 0,1 1 1,0-1-1,-1 0 0,1 0 1,0 0-1,-1 1 0,1-1 1,0 0-1,-1 1 0,1-1 1,-1 0-1,1 1 0,-1-1 0,1 1 1,-1-1-1,1 1 0,-1-1 1,1 1-1,-1 0 0,0-1 1,1 1-1,-1-1 0,0 1 1,1 1-1,11 30-79,-12-32 86,22 77 317,-4 1-1,11 108 0,-28-177-166,-1 0 0,1 0-1,-1-1 1,-1 1-1,0 0 1,-3 17 0,3-25-105,0 1 0,1 0 0,-1-1 0,0 1 0,0 0 0,0-1 0,0 1 0,0-1 0,0 1 0,-1-1 0,1 0 0,0 1 0,-1-1 0,1 0 0,-4 2 0,3-2-15,0-1 0,-1 1 0,1 0 0,0-1-1,-1 1 1,1-1 0,-1 0 0,1 0 0,-1 0-1,1 0 1,-1 0 0,1-1 0,-1 1 0,-4-2-1,2 0-23,0 1 0,0-1-1,0 0 1,0-1 0,1 1-1,-1-1 1,1 0-1,-1 0 1,1-1 0,0 1-1,0-1 1,0 0-1,1 0 1,-1 0 0,1 0-1,0-1 1,0 1-1,1-1 1,0 0 0,-1 0-1,1 0 1,1 0 0,-1 0-1,1 0 1,0-1-1,0 1 1,0 0 0,1-1-1,0 1 1,0 0-1,0-1 1,1 1 0,0-1-1,0 1 1,0 0-1,1 0 1,-1 0 0,1 0-1,0 0 1,4-5-1,15-28-80,54-67 0,-22 33-86,56-106-578,-104 172 556,-3 8 119,-3 12 43,-6 27 119,-10 73 275,16-97-244,0 0 0,1 0 0,1 0 1,4 26-1,-5-43-120,0 1 0,0-1 0,0 1-1,0 0 1,0-1 0,0 1 0,0-1 0,0 1-1,0-1 1,0 1 0,1-1 0,-1 1 0,0-1-1,0 0 1,1 1 0,-1-1 0,0 1 0,1-1 0,-1 1-1,0-1 1,1 0 0,-1 1 0,1-1 0,-1 0-1,0 0 1,2 1 0,7-9 69,5-21-36,-6 8-16,-1-1 0,-1 0 0,-1 0 0,-1-1-1,-1 0 1,-1 1 0,-1-1 0,-3-41 0,-3 47 13,4 9 9,12 8-500,10 4-1464,0-2 1,0 0-1,39-3 0,-36 0 846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01.780"/>
    </inkml:context>
    <inkml:brush xml:id="br0">
      <inkml:brushProperty name="width" value="0.05" units="cm"/>
      <inkml:brushProperty name="height" value="0.05" units="cm"/>
    </inkml:brush>
  </inkml:definitions>
  <inkml:trace contextRef="#ctx0" brushRef="#br0">151 30 12547,'16'-4'2177,"-15"4"-2124,-1 0 0,0 0-1,0 0 1,1 0 0,-1 0 0,0 0 0,0 0-1,0 0 1,1 0 0,-1 0 0,0 0-1,0 0 1,1 0 0,-1 0 0,0-1-1,0 1 1,0 0 0,1 0 0,-1 0-1,0 0 1,0-1 0,0 1 0,0 0-1,0 0 1,1 0 0,-1 0 0,0-1 0,0 1-1,0 0 1,0 0 0,0-1 0,0 1-1,0 0 1,0 0 0,0-1 0,0 1-1,0 0 1,0 0 0,0 0 0,0-1-1,0 1 1,0 0 0,0 0 0,0-1-1,0 1 1,0 0 0,0 0 0,0 0-1,0-1 1,-1 1 0,1 0 0,0 0 0,0 0-1,0-1 1,0 1 0,0 0 0,-1 0-1,1 0 1,0 0 0,0-1 0,0 1-1,-1 0 1,1 0 0,0 0 0,0 0-1,0 0 1,-1 0 0,0-1 50,-1 1-1,1-1 1,-1 1 0,1 0-1,-1 0 1,0 0 0,1 0-1,-1 0 1,1 0 0,-1 0-1,1 0 1,-1 0 0,1 1-1,-1-1 1,1 1 0,-1-1-1,1 1 1,-1 0 0,-1 0-1,-26 17 587,19-11-439,0 2 1,1-1-1,0 1 0,0 1 1,1 0-1,1 0 1,-9 14-1,12-18-106,0 1-1,0 0 1,1 0 0,0 0-1,1 0 1,-1 0-1,1 1 1,1-1 0,-1 1-1,1-1 1,1 1 0,-1-1-1,2 11 1,-1-17-124,0 1-1,0-1 0,0 1 1,0-1-1,1 1 1,-1-1-1,1 1 1,-1-1-1,1 1 1,0-1-1,-1 0 1,1 1-1,0-1 1,0 0-1,0 0 1,0 1-1,0-1 1,0 0-1,0 0 1,0 0-1,1 0 0,-1 0 1,0-1-1,1 1 1,-1 0-1,0-1 1,1 1-1,-1 0 1,1-1-1,-1 0 1,1 1-1,-1-1 1,1 0-1,-1 0 1,1 0-1,-1 0 1,1 0-1,0 0 1,-1 0-1,1-1 0,-1 1 1,1 0-1,-1-1 1,2 0-1,4-2-32,0 0-1,0 0 1,-1 0-1,1-1 1,-1 0-1,0 0 1,-1 0-1,8-8 1,1-3-113,-1-1 0,-1-1 0,0 0 1,-1-1-1,-1 0 0,0-1 0,-2 0 0,8-25 1,-15 41 103,0-1 1,0 0-1,1 1 1,-1-1-1,1 1 1,0-1-1,0 1 1,0 0-1,0 0 1,5-6 0,-7 9 26,0 0 1,0 0 0,0 0 0,1 0 0,-1 0-1,0 0 1,0 0 0,0-1 0,0 1 0,1 0 0,-1 0-1,0 0 1,0 0 0,0 0 0,0 0 0,1 0-1,-1 0 1,0 0 0,0 0 0,0 0 0,1 0 0,-1 0-1,0 0 1,0 0 0,0 0 0,0 0 0,1 1-1,-1-1 1,0 0 0,0 0 0,0 0 0,0 0-1,0 0 1,1 0 0,-1 0 0,0 0 0,0 1 0,0-1-1,0 0 1,6 11 189,0 17 118,-5-23-231,1 8 93,8 29 176,-9-40-346,-1 0 1,1 0 0,0 0 0,0 0-1,0 0 1,0 0 0,0 0-1,0 0 1,0-1 0,1 1-1,-1 0 1,1-1 0,-1 1-1,1-1 1,2 2 0,-3-3-19,0 0 1,0 1-1,0-1 1,0 0 0,0 0-1,0 0 1,0 0-1,0 0 1,0 0 0,0 0-1,-1 0 1,1 0-1,0-1 1,0 1-1,0 0 1,0-1 0,0 1-1,0 0 1,0-1-1,0 1 1,0-1 0,1-1-1,21-18-592,-8 6 33,-14 13 549,-1 1 1,1-1 0,-1 1 0,1-1 0,0 1 0,-1 0 0,1-1-1,0 1 1,-1-1 0,1 1 0,0 0 0,-1 0 0,1-1 0,0 1 0,-1 0-1,1 0 1,0 0 0,0 0 0,-1 0 0,1 0 0,0 0 0,0 0-1,-1 0 1,1 0 0,0 0 0,0 1 0,-1-1 0,1 0 0,0 0-1,-1 1 1,1-1 0,0 1 0,-1-1 0,1 0 0,-1 1 0,1-1 0,0 1-1,-1-1 1,1 1 0,-1 0 0,0-1 0,1 1 0,-1-1 0,1 1-1,-1 0 1,0-1 0,0 1 0,1 1 0,1 5 39,-1-1 0,0 1 0,0-1 1,0 12-1,-1-4 107,1-6-38,-1-1-1,2 0 1,-1 0 0,1 1 0,-1-1-1,2 0 1,2 7 0,-3-12-68,-1 0 1,0 0-1,1 0 1,-1 0-1,1-1 0,0 1 1,0 0-1,-1-1 1,1 1-1,0-1 0,0 0 1,0 0-1,1 1 0,-1-1 1,0-1-1,0 1 1,1 0-1,-1 0 0,0-1 1,1 0-1,-1 1 0,0-1 1,1 0-1,-1 0 1,4 0-1,2-1-8,0-1-1,1 1 1,-1-1 0,0-1-1,0 1 1,-1-1-1,1-1 1,-1 1 0,1-1-1,-1-1 1,7-5 0,-9 7 13,-1 0 1,0-1 0,0 1 0,0-1-1,0 0 1,0 0 0,-1-1-1,0 1 1,0-1 0,0 1 0,0-1-1,-1 0 1,0 0 0,0 0 0,0 0-1,-1 0 1,2-10 0,-3 12 27,0 0 1,-1 0 0,1 0-1,-1 0 1,0 0 0,0 0-1,0 0 1,0 1 0,0-1-1,-1 1 1,1-1-1,-1 1 1,0-1 0,0 1-1,0 0 1,0-1 0,0 1-1,0 0 1,0 1 0,-5-4-1,0 0 128,0 1 0,-1 0-1,1 0 1,-1 1 0,0-1-1,-9-1 1,2 4 170,15 2-355,0-1 1,0 0-1,0 0 1,0 1-1,0-1 1,0 0-1,0 1 1,0-1-1,0 0 1,0 0-1,0 1 1,0-1-1,0 0 1,0 0 0,1 1-1,-1-1 1,0 0-1,0 0 1,0 1-1,0-1 1,0 0-1,1 0 1,-1 1-1,0-1 1,0 0-1,0 0 1,1 0 0,-1 1-1,0-1 1,3 2-184,-1 0 1,0 0 0,1 0 0,-1-1-1,1 1 1,-1-1 0,1 0-1,4 2 1,-2-2-54,0 0 0,0-1 0,0 0 0,0 0-1,0 0 1,0-1 0,0 1 0,0-1 0,6-2-1,10-4-570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02.444"/>
    </inkml:context>
    <inkml:brush xml:id="br0">
      <inkml:brushProperty name="width" value="0.05" units="cm"/>
      <inkml:brushProperty name="height" value="0.05" units="cm"/>
    </inkml:brush>
  </inkml:definitions>
  <inkml:trace contextRef="#ctx0" brushRef="#br0">13 2 14011,'0'0'77,"1"0"0,-1 0 1,0 0-1,0 0 0,1-1 0,-1 1 1,0 0-1,0 0 0,1 0 0,-1 0 1,0 0-1,0 0 0,1 0 0,-1 0 0,0 0 1,1 0-1,-1 0 0,0 0 0,0 0 1,1 0-1,-1 0 0,0 0 0,0 0 1,1 0-1,-1 0 0,0 1 0,1-1 0,-1 0 1,0 0-1,0 0 0,0 0 0,1 0 1,-1 1-1,0-1 0,0 0 0,0 0 1,1 0-1,-1 1 0,0-1 0,0 0 0,0 0 1,0 1-1,0-1 0,0 0 0,1 1 1,-1-1-1,0 0 0,0 0 0,0 1 0,0-1 1,0 0-1,0 0 0,0 1 0,0 0 1,3 16 2067,-2 16-517,-2 0-1,-8 55 1,0-6-751,6-36-535,-1 4-55,3 65 0,3-105-220,-1-19-46,1-23-49,-2-22-159,2-93-640,-2 143 778,0 0 1,0 0-1,1 1 0,0-1 1,0 0-1,0 0 1,0 0-1,0 1 1,4-8-1,-4 10 44,1-1 0,-1 1 0,0 0 0,0 0 0,1 0 0,-1 0 0,0 0 0,1 0-1,-1 0 1,1 0 0,0 1 0,-1-1 0,1 1 0,-1-1 0,1 1 0,0-1 0,0 1 0,-1 0 0,1 0 0,0 0 0,-1 0-1,1 0 1,0 0 0,-1 1 0,3-1 0,13 3 131,1-1 0,-1 0 1,1-2-1,23-1 0,-35 0-109,1 0 0,-1-1-1,0 1 1,1-1 0,-1-1 0,0 1 0,0-1 0,-1 0-1,1 0 1,-1-1 0,1 0 0,-1 0 0,0 0 0,0 0-1,5-7 1,-7 7-17,0-1 0,0 1-1,0-1 1,-1 0 0,0 0 0,0 0-1,0-1 1,0 1 0,-1 0 0,0-1-1,0 1 1,0-1 0,-1-5-1,1 9 0,-1 0 0,0 0-1,0 0 1,0 0-1,-1 0 1,1 0-1,0 1 1,-1-1 0,1 0-1,-1 0 1,0 0-1,1 1 1,-1-1-1,0 0 1,0 1 0,0-1-1,0 1 1,-1-1-1,1 1 1,0-1-1,-1 1 1,1 0-1,0 0 1,-1 0 0,0 0-1,1 0 1,-1 0-1,0 0 1,1 0-1,-1 0 1,0 1 0,0-1-1,0 1 1,1 0-1,-1-1 1,0 1-1,0 0 1,0 0-1,0 0 1,-3 1 0,1-1 17,0 1 1,0 0 0,0 1-1,-1-1 1,1 1 0,1 0-1,-1 0 1,0 0-1,0 0 1,1 1 0,-1 0-1,1-1 1,0 1 0,0 0-1,0 1 1,0-1 0,1 0-1,-1 1 1,1 0 0,0-1-1,0 1 1,0 0 0,-2 7-1,0-1 59,1 0-1,0 0 1,0 0 0,1 0-1,1 1 1,0-1-1,0 0 1,1 20 0,1-26-84,-1-1 1,1 1 0,0-1 0,-1 1 0,2-1 0,-1 0 0,0 1 0,1-1 0,-1 0-1,1 0 1,0 0 0,0 0 0,0 0 0,1 0 0,-1-1 0,0 1 0,5 2 0,1 1-232,1-1 0,0-1 0,-1 1 1,19 4-1,-13-3-65,12 8-267,-25-14 516,0 1 0,0 0 1,0-1-1,0 1 0,0 0 1,0 0-1,-1-1 0,1 1 1,0 0-1,-1 0 0,1 0 1,0 0-1,-1 0 0,1 0 0,-1 0 1,0 0-1,1 0 0,-1 0 1,0 0-1,0 0 0,1 1 1,-1-1-1,0 1 0,-3-1-130,-4-1-33</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03.343"/>
    </inkml:context>
    <inkml:brush xml:id="br0">
      <inkml:brushProperty name="width" value="0.05" units="cm"/>
      <inkml:brushProperty name="height" value="0.05" units="cm"/>
    </inkml:brush>
  </inkml:definitions>
  <inkml:trace contextRef="#ctx0" brushRef="#br0">1 0 18700,'4'10'4422,"0"20"-2906,2 35-742,-2-20-200,16 82 0,-11-107-434,-9-20-136,0 1 0,1-1 0,-1 0 0,0 0 0,0 0 0,0 0-1,0 0 1,0 0 0,1 0 0,-1 1 0,0-1 0,0 0 0,0 0 0,1 0 0,-1 0 0,0 0 0,0 0 0,0 0-1,1 0 1,-1 0 0,0 0 0,0 0 0,0 0 0,1 0 0,-1 0 0,0 0 0,0 0 0,0 0 0,1 0-1,-1 0 1,0-1 0,0 1 0,0 0 0,1 0 0,-1 0 0,0 0 0,0 0 0,0 0 0,0-1 0,0 1 0,1 0-1,-1 0 1,0 0 0,0-1 0,2-2 26,-1 0-1,1-1 0,-1 1 1,0-1-1,0 1 0,0-1 1,0-6-1,2-13 3,-1 1 0,-1-1 0,-1 0 0,-1 1 0,-1-1 0,-1 1 0,-1-1 0,-10-28 0,9 39-116,4 11-119,2 2-87,0 1 100,0 0-1,1 0 0,-1 0 1,0 0-1,1-1 1,0 1-1,-1 0 0,4 1 1,-1 0-110,1 0 1,-1-1 0,1 0 0,0 0 0,-1 0-1,1-1 1,0 1 0,0-1 0,0 0 0,0 0-1,0-1 1,1 0 0,9 0 0,9-3-671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56.648"/>
    </inkml:context>
    <inkml:brush xml:id="br0">
      <inkml:brushProperty name="width" value="0.05" units="cm"/>
      <inkml:brushProperty name="height" value="0.05" units="cm"/>
    </inkml:brush>
  </inkml:definitions>
  <inkml:trace contextRef="#ctx0" brushRef="#br0">19 0 17428,'2'1'1888,"-3"8"-808,-3 21-149,0-7 147,-4 96 453,4 1 0,23 220 0,-17-325-1498,-2-10-21,0 0-1,0 0 1,1 0-1,0 0 1,0 0-1,0-1 1,1 1-1,-1 0 1,1 0-1,3 5 1,1-29 52,-4-39-12,-10-110-1,2 89-119,0 123-159,6-32 214,1 0 1,0 0-1,0 0 1,1 0 0,0 0-1,1 0 1,1-1-1,7 18 1,-11-28 13,1 0 1,0 1-1,0-1 0,0 0 1,-1 0-1,1 0 1,0 1-1,0-1 0,1 0 1,-1 0-1,0-1 1,0 1-1,0 0 0,1 0 1,-1 0-1,0-1 1,1 1-1,-1-1 0,1 1 1,-1-1-1,3 1 1,-2-1 2,0 0 1,0 0-1,1-1 1,-1 1-1,0-1 1,0 1-1,1-1 1,-1 0-1,0 1 1,0-1-1,0-1 1,3-1-1,3-3 16,1 0-1,-2-1 1,1 0-1,-1 0 1,7-10-1,17-29 61,-24 34-53,1 0 1,0 1-1,0 0 0,11-10 1,-19 21-27,0 0 0,0-1 0,0 1 0,0 0 0,1 0 0,-1-1 0,0 1 0,0 0 0,0 0 0,1-1 0,-1 1 0,0 0 0,0 0 0,1 0 0,-1-1 0,0 1 0,0 0 0,1 0 0,-1 0 0,0 0 0,1 0 0,-1 0 0,0 0 0,1 0 0,-1 0 0,0-1 1,1 1-1,-1 0 0,0 1 0,1-1 0,-1 0 0,0 0 0,0 0 0,1 0 0,-1 0 0,0 0 0,1 0 0,-1 0 0,0 0 0,1 1 0,-1-1 0,0 0 0,0 0 0,1 0 0,-1 1 0,0-1 0,0 0 0,0 0 0,1 1 0,-1-1 0,0 0 0,0 0 0,0 1 1,0-1-1,1 0 0,-1 1 0,1 19 34,-1-17-27,-5 84 95,2-56-47,1-1 1,3 38-1,-1-67-53,0-1 0,0 1-1,0 0 1,0 0-1,0 0 1,0-1 0,0 1-1,0 0 1,0 0 0,0-1-1,1 1 1,-1 0 0,0-1-1,1 1 1,-1 0 0,0-1-1,1 1 1,-1 0 0,1-1-1,-1 1 1,1-1 0,-1 1-1,1 0 1,-1-1-1,1 0 1,-1 1 0,1-1-1,0 1 1,1 0 0,-1-2 2,0 1 1,0 0 0,1-1-1,-1 1 1,0 0 0,0-1 0,0 1-1,0-1 1,0 0 0,1 1-1,-1-1 1,0 0 0,-1 0-1,1 0 1,2-1 0,4-7 49,0 0 0,11-17 0,62-120 283,-80 146-339,0 0 1,0 0-1,0 0 1,0 0-1,0 0 1,0 1 0,0-1-1,0 0 1,0 0-1,1 0 1,-1 0-1,0 0 1,0 0-1,0 0 1,0 0 0,0 0-1,0 0 1,0 0-1,0 0 1,0 0-1,0 1 1,1-1-1,-1 0 1,0 0-1,0 0 1,0 0 0,0 0-1,0 0 1,0 0-1,0 0 1,0 0-1,1 0 1,-1 0-1,0 0 1,0 0-1,0 0 1,0 0 0,0 0-1,0 0 1,0-1-1,0 1 1,0 0-1,1 0 1,-1 0-1,0 0 1,0 0 0,0 0-1,0 0 1,0 0-1,0 0 1,0 0-1,0 0 1,0 0-1,0-1 1,0 1-1,0 0 1,0 0 0,0 0-1,1 0 1,-1 0-1,0 0 1,0 0-1,0 0 1,0 0-1,0-1 1,1 17-11,-2 31 20,0-33-5,1-10-2,-1 0-1,2 1 1,-1-1 0,0 0 0,1 0-1,0 0 1,0 1 0,2 5 0,-2-9-2,-1 0 0,0 0 1,1-1-1,-1 1 0,1 0 1,-1-1-1,1 1 1,0-1-1,-1 1 0,1-1 1,-1 1-1,1-1 0,0 1 1,0-1-1,-1 0 0,1 1 1,0-1-1,0 0 0,-1 1 1,2-1-1,0 0 1,-1 0-1,1 0 1,0 0 0,0-1-1,-1 1 1,1 0-1,0-1 1,-1 1 0,1-1-1,-1 0 1,1 1 0,-1-1-1,3-1 1,9-7 14,1-1-1,-2 0 1,0-1 0,0 0 0,18-23-1,-10 8 95,31-53-1,-49 76-95,1-2 11,0 1 0,-1-1 1,1 1-1,-1-1 1,0 0-1,0 0 1,-1 0-1,1 0 1,-1 0-1,0 0 1,-1 0-1,1-10 1,-1 15-22,0-1 0,0 1 1,0 0-1,0-1 0,0 1 0,0 0 1,0-1-1,0 1 0,-1-1 0,1 1 0,0 0 1,0 0-1,0-1 0,0 1 0,-1 0 1,1-1-1,0 1 0,0 0 0,0 0 1,-1-1-1,1 1 0,0 0 0,-1 0 1,1-1-1,0 1 0,-1 0 0,1 0 0,0 0 1,-1 0-1,1 0 0,0-1 0,-1 1 1,1 0-1,0 0 0,-1 0 0,-12 7 55,-10 17-9,19-16-47,-1-1 0,1 1 1,0 0-1,0 0 0,1 0 1,0 1-1,1-1 0,-1 1 1,2-1-1,-1 1 1,1 0-1,1 12 0,0-20-2,0 0 0,0 0 0,0 0 0,0 0-1,0 0 1,0-1 0,0 1 0,1 0 0,-1 0 0,0 0-1,0-1 1,1 1 0,-1 0 0,1 0 0,-1-1-1,1 1 1,-1 0 0,1-1 0,-1 1 0,1 0 0,0-1-1,-1 1 1,1-1 0,0 1 0,0-1 0,-1 1 0,1-1-1,0 0 1,0 1 0,-1-1 0,1 0 0,0 0 0,0 0-1,0 1 1,0-1 0,0 0 0,-1 0 0,1 0-1,0 0 1,0 0 0,0-1 0,0 1 0,-1 0 0,1 0-1,0-1 1,0 1 0,0 0 0,-1-1 0,1 1 0,0 0-1,0-1 1,-1 1 0,2-2 0,6-2 0,0-1 1,-1-1-1,13-11 0,-15 13-6,68-73 98,-73 77-93,0 0 0,0 0 0,0 0 0,0 0 0,0 1 0,0-1 0,0 0 0,0 0 0,0 0 0,0 0 0,0 0-1,1 0 1,-1 0 0,0 0 0,0 0 0,0 1 0,0-1 0,0 0 0,0 0 0,0 0 0,0 0 0,0 0 0,0 0 0,0 0 0,0 0 0,1 0 0,-1 0 0,0 0 0,0 0 0,0 0 0,0 0 0,0 0 0,0 0 0,0 0 0,0 0 0,1 0 0,-1 0 0,0 0 0,0 0 0,0 0 0,0 0 0,0 0 0,0 0 0,0 0 0,0 0 0,1 0 0,-1 0 0,0 0 0,0 0 0,0 0 0,0 0 0,0 0 0,0 0 0,0 0 0,0 0 0,0-1 0,0 1 0,0 0 0,1 0 0,-1 0 0,0 0 0,0 0 0,0 0 0,0 0 0,-4 14-37,-8 17-26,3-12-76,6-12-150,-1 0 1,1 0 0,0 0 0,1 1-1,-1-1 1,1 1 0,-1 10 0,6-16-644,3-7 811,7-9-58,2-8-327,1-6-52</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04.163"/>
    </inkml:context>
    <inkml:brush xml:id="br0">
      <inkml:brushProperty name="width" value="0.05" units="cm"/>
      <inkml:brushProperty name="height" value="0.05" units="cm"/>
    </inkml:brush>
  </inkml:definitions>
  <inkml:trace contextRef="#ctx0" brushRef="#br0">99 311 16043,'-7'6'761,"-1"0"0,1 0 0,0 0 0,0 1 0,1 0-1,0 0 1,0 1 0,-5 8 0,6-8-39,1-2-386,0 1 1,0 0-1,1-1 0,0 1 1,-3 9-1,5-13-218,0 1-1,0-1 1,1 1 0,-1-1 0,1 1-1,-1-1 1,1 1 0,0-1 0,1 1-1,-1-1 1,0 1 0,3 6 0,-2-9-102,-1 0 1,1 1 0,0-1 0,0 0-1,-1 0 1,1 0 0,0 0-1,0-1 1,0 1 0,0 0 0,0 0-1,0-1 1,1 1 0,-1 0-1,0-1 1,0 1 0,0-1-1,1 1 1,-1-1 0,0 0 0,1 0-1,-1 1 1,0-1 0,1 0-1,-1 0 1,0 0 0,0-1-1,1 1 1,-1 0 0,0 0 0,3-1-1,2-1-57,0 1 1,0-1-1,-1-1 0,1 1 0,8-5 0,-5 0-92,-1 1-1,1-1 0,-1 0 1,0 0-1,-1-1 0,0 0 0,7-10 1,-11 13 12,1 1 1,-1-2-1,0 1 0,0 0 1,-1 0-1,1-1 0,-1 0 1,-1 1-1,1-1 0,-1 0 1,0 0-1,0 0 0,0 0 1,-1-7-1,-5 3-192,-2 12 223,6-1 110,0 0-1,-1 1 1,1-1 0,0 1-1,0 0 1,0-1-1,0 1 1,0 0 0,-1 3-1,0 4 137,0 0-1,1 1 0,0 0 1,0-1-1,1 1 0,2 19 1,-1-23-70,0 0 0,0 0-1,0 0 1,1-1 0,0 1 0,0 0 0,1-1 0,-1 1 0,1-1 0,0 0 0,1 0 0,4 6 0,-7-10-71,1 1 0,0 0 0,0-1 1,0 1-1,0-1 0,0 0 0,1 1 0,-1-1 1,0 0-1,1-1 0,-1 1 0,0 0 0,1-1 1,-1 1-1,1-1 0,-1 0 0,1 0 0,-1 0 1,1 0-1,-1 0 0,1 0 0,-1-1 1,1 1-1,-1-1 0,1 0 0,-1 1 0,0-1 1,0 0-1,1-1 0,-1 1 0,0 0 0,0-1 1,3-2-1,3-2-16,1-1 0,-2 0 0,1-1 0,-1 0 0,-1 0 0,11-16 0,-5 3-21,-1-1 0,-1 0 0,-2 0 0,0-1-1,7-30 1,-4-5-70,4-59-1,-14 112 96,1-19 116,0-46 0,-9 121 555,2 206 216,8-198-858,2-1 1,18 78 0,-15-112-4,-8-24-28,0 0 0,0 0 0,0 0 0,0 0 0,0 0 0,0 0 0,0 0 0,0 0 0,0 1 0,0-1 0,1 0-1,-1 0 1,0 0 0,0 0 0,0 0 0,0 0 0,0 0 0,0 0 0,0 0 0,0 0 0,0 0 0,0 0 0,0 0-1,1 0 1,-1 0 0,0 1 0,0-1 0,0 0 0,0 0 0,0 0 0,0 0 0,0 0 0,0 0 0,1 0 0,-1 0 0,0 0-1,0 0 1,0 0 0,0-1 0,0 1 0,0 0 0,0 0 0,0 0 0,1 0 0,-1 0 0,0 0 0,0 0 0,0 0 0,0 0-1,0 0 1,0 0 0,0 0 0,3-14 54,-3-24-43,-1 1 0,-2-1 0,-9-41 1,5 31-171,6 48 155,1-1 0,0 1-1,0 0 1,0-1 0,0 1 0,0 0 0,0 0 0,0-1-1,0 1 1,0 0 0,0-1 0,0 1 0,0 0 0,0-1 0,0 1-1,0 0 1,0 0 0,0-1 0,1 1 0,-1 0 0,0 0 0,0-1-1,0 1 1,0 0 0,1 0 0,-1-1 0,0 1 0,0 0 0,0 0-1,1 0 1,-1-1 0,0 1 0,0 0 0,1 0 0,-1 0 0,0 0-1,1 0 1,-1-1 0,0 1 0,0 0 0,1 0 0,-1 0 0,0 0-1,1 0 1,-1 0 0,0 0 0,1 0 0,-1 0 0,0 0 0,0 0-1,1 0 1,-1 0 0,0 1 0,1-1 0,-1 0 0,0 0 0,0 0-1,1 0 1,-1 0 0,0 1 0,0-1 0,1 0 0,-1 0 0,0 0-1,1 1 1,22 15-57,-17-11 37,3-1 23,0 0-1,1 0 1,-1 0 0,1-2-1,0 1 1,0-1 0,0 0-1,0-1 1,0-1 0,0 1-1,0-1 1,0-1 0,0 0-1,0 0 1,0-1 0,0-1-1,0 1 1,-1-2-1,1 1 1,-1-1 0,0-1-1,11-6 1,-18 9 0,1 0-1,-1 1 1,0-1-1,0-1 0,0 1 1,0 0-1,0 0 1,0-1-1,0 1 1,-1-1-1,0 0 1,1 1-1,0-4 1,-2 5-1,1 0 1,-1-1-1,0 1 1,0 0-1,0 0 1,0 0-1,0 0 0,0 0 1,0-1-1,0 1 1,-1 0-1,1 0 1,0 0-1,-1 0 1,1 0-1,-1 0 1,1 0-1,-1 0 0,1 0 1,-1 0-1,0 0 1,1 0-1,-1 0 1,0 0-1,0 1 1,0-1-1,0 0 1,0 1-1,0-1 0,0 0 1,0 1-1,0-1 1,0 1-1,0 0 1,0-1-1,0 1 1,-2-1-1,0 0 8,0 1 0,-1-1 0,1 0 0,-1 1 0,1 0 0,-1 0 0,1 0 0,-1 0 1,1 0-1,-1 1 0,1-1 0,0 1 0,-1 0 0,1 0 0,0 0 0,-1 1 0,1-1 0,0 1 0,0 0 0,0 0 0,0 0 0,1 0 0,-1 0 0,0 1 0,1-1 0,0 1 0,-1-1 0,1 1 0,0 0 1,1 0-1,-3 5 0,1-4 19,1 1 1,-1 0 0,2 0 0,-1 0 0,0 0-1,1 0 1,0 0 0,0 0 0,0 0 0,1 0-1,0 1 1,0-1 0,0 0 0,1 0-1,-1 1 1,1-1 0,0 0 0,1 0 0,-1 0-1,5 8 1,-3-9-70,0 1-1,0-1 0,0 0 1,1 0-1,0 0 1,0 0-1,0-1 0,0 0 1,0 1-1,1-2 1,-1 1-1,1 0 0,0-1 1,0 0-1,6 2 1,-1-1-47,0-1 1,0 0 0,0-1-1,0 0 1,1 0 0,-1-1-1,12-2 1,23-5-211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09.715"/>
    </inkml:context>
    <inkml:brush xml:id="br0">
      <inkml:brushProperty name="width" value="0.05" units="cm"/>
      <inkml:brushProperty name="height" value="0.05" units="cm"/>
    </inkml:brush>
  </inkml:definitions>
  <inkml:trace contextRef="#ctx0" brushRef="#br0">36 47 17676,'-20'6'1728,"12"0"-1072,0-2-272,11 1 873,6-3-193,9 0-352,4-2-184,4-4-256,2-2-120,1-3-448,-2-1-272,-2 2-608,-4-2 1032,-6 0-152,-4 1-168,-4 3-257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10.120"/>
    </inkml:context>
    <inkml:brush xml:id="br0">
      <inkml:brushProperty name="width" value="0.05" units="cm"/>
      <inkml:brushProperty name="height" value="0.05" units="cm"/>
    </inkml:brush>
  </inkml:definitions>
  <inkml:trace contextRef="#ctx0" brushRef="#br0">23 2 14819,'5'0'202,"-1"-1"0,0 1 0,1 0 0,-1 0 0,1 0 0,-1 1 0,0-1 0,1 1 0,-1 0 0,0 1 0,0-1 0,0 1 0,0-1 0,0 1 0,0 0 0,0 1 0,-1-1 0,1 1 0,-1-1 0,0 1 0,1 0 0,3 5 0,-4-4-119,0 1-1,0-1 1,0 1-1,0-1 1,-1 1-1,0 0 1,0 0-1,0 0 1,0 0-1,-1 1 1,0-1-1,0 0 1,0 1-1,-1-1 1,0 0-1,0 1 0,0-1 1,-1 6-1,-4 7-23,0 0 0,-1-1-1,-1 0 1,0 0-1,-2-1 1,0 0-1,0 0 1,-2-1-1,-23 27 1,33-40-78,-1-1-1,1 1 1,0-1-1,-1 1 1,0-1 0,1 1-1,-1-1 1,0 0 0,0 0-1,0 0 1,0 0-1,0 0 1,0 0 0,0-1-1,0 1 1,-4 0 0,-5-7-258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10.669"/>
    </inkml:context>
    <inkml:brush xml:id="br0">
      <inkml:brushProperty name="width" value="0.05" units="cm"/>
      <inkml:brushProperty name="height" value="0.05" units="cm"/>
    </inkml:brush>
  </inkml:definitions>
  <inkml:trace contextRef="#ctx0" brushRef="#br0">151 21 12547,'7'-13'2956,"-7"13"-2851,0 0 1,0-1 0,0 1-1,0 0 1,0 0 0,0-1 0,0 1-1,0 0 1,0 0 0,0-1-1,-1 1 1,1 0 0,0 0-1,0-1 1,0 1 0,0 0-1,0 0 1,-1 0 0,1-1-1,0 1 1,0 0 0,0 0-1,-1 0 1,1 0 0,0-1-1,0 1 1,-1 0 0,1 0-1,0 0 1,-3-1 203,1 1 0,0 0-1,-1 0 1,1 0 0,0 0 0,-1 0-1,1 0 1,0 0 0,-4 2 0,0 0-229,1 0 0,0 0 0,0 0 0,0 0 0,1 1 0,-1 0 0,1 0 0,-1 1 0,1-1 0,0 1 0,0 0 0,1 0 0,-1 0 0,1 0 0,0 1 0,0 0 1,-3 5-1,-2 5-81,2 0 0,0 0 1,0 0-1,-5 25 0,11-37 0,-4 13 23,-3 31 0,7-44-31,0 1 1,0-1 0,0 1 0,0-1 0,0 1 0,1-1 0,0 1-1,0-1 1,0 1 0,0-1 0,0 1 0,1-1 0,-1 0 0,1 0-1,2 3 1,-3-4-20,0-1-1,0 0 1,0-1-1,0 1 1,0 0-1,0 0 0,1 0 1,-1-1-1,0 1 1,0 0-1,1-1 1,-1 1-1,0-1 1,1 0-1,-1 1 1,0-1-1,1 0 0,-1 0 1,1 0-1,2 0 1,-1-1 64,1 1 0,-1-1 0,1 0 1,-1 0-1,0-1 0,0 1 0,1-1 0,2-2 0,5-3 43,-1-1-1,0 0 1,15-16-1,0-4-111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12.872"/>
    </inkml:context>
    <inkml:brush xml:id="br0">
      <inkml:brushProperty name="width" value="0.05" units="cm"/>
      <inkml:brushProperty name="height" value="0.05" units="cm"/>
    </inkml:brush>
  </inkml:definitions>
  <inkml:trace contextRef="#ctx0" brushRef="#br0">171 4 15363,'-6'1'168,"0"0"0,0 1-1,0 0 1,0 0 0,1 1-1,-1 0 1,1 0 0,0 0-1,-1 0 1,1 1 0,1 0-1,-1 0 1,-5 6 0,-4 6 281,0 0 1,-17 26 0,25-33-242,1 0 0,0 1 0,-5 16 0,9-23-134,0 0 0,0 0 0,0 0-1,1 0 1,-1 0 0,1 0 0,0 6-1,0-8-43,0 0-1,1-1 1,-1 1-1,0 0 0,0 0 1,1 0-1,-1 0 1,0-1-1,1 1 0,-1 0 1,1 0-1,-1-1 1,1 1-1,-1 0 1,1-1-1,0 1 0,-1 0 1,1-1-1,0 1 1,-1-1-1,1 1 0,0-1 1,0 1-1,-1-1 1,1 0-1,1 1 1,1-1 7,-1 0 0,1 0 0,-1 0 0,1 0 0,0 0 0,-1 0 1,1-1-1,-1 1 0,1-1 0,-1 0 0,1 0 0,-1 0 0,0 0 1,1 0-1,-1 0 0,0-1 0,0 1 0,0-1 0,3-3 0,6-4 46,-1-1 0,10-13-1,-19 22-72,13-15 73,0-1 1,-1-1-1,0 0 1,-2 0-1,0-1 0,12-30 1,-21 40-22,-5 17-35,-6 19-1,5-5 35,-4 42-1,7-57-55,1 1 0,1 0-1,-1 0 1,1 0 0,0-1 0,1 1-1,0-1 1,6 16 0,-8-22-33,0 0 0,1 0 0,-1 0 0,1 1 0,-1-1-1,1 0 1,0 0 0,-1 0 0,1 0 0,0 0 0,0 0 0,0 0 0,0 0 0,0-1 0,0 1 0,0 0 0,0 0 0,0-1 0,0 1 0,0-1 0,0 1 0,0-1 0,1 1 0,-1-1 0,0 0 0,0 0 0,1 1 0,-1-1 0,0 0 0,0 0 0,1 0 0,-1 0 0,0-1 0,0 1 0,1 0 0,-1 0 0,0-1 0,0 1 0,1-1 0,-1 1 0,0-1 0,0 1 0,0-1 0,0 0 0,0 0-1,0 1 1,0-1 0,0 0 0,1-2 0,4-3-105,1 0-1,-2-1 0,1 0 0,-1-1 0,8-13 0,4-15-325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14.564"/>
    </inkml:context>
    <inkml:brush xml:id="br0">
      <inkml:brushProperty name="width" value="0.05" units="cm"/>
      <inkml:brushProperty name="height" value="0.05" units="cm"/>
    </inkml:brush>
  </inkml:definitions>
  <inkml:trace contextRef="#ctx0" brushRef="#br0">130 28 14915,'9'-22'2449,"-9"16"-1250,-9 15 764,-12 20-1188,1 1 0,2 1 1,-20 44-1,32-61-748,1 1 0,0 0-1,0 0 1,2 0 0,0 1 0,1-1 0,0 1 0,1 0 0,1 0 0,2 18-1,-1-25-139,1-1-1,0 1 0,1 0 1,0-1-1,0 0 1,1 0-1,0 0 0,0 0 1,1 0-1,0-1 0,1 0 1,-1 0-1,1 0 0,1-1 1,-1 0-1,1 0 0,14 9 1,-19-14 72,-1 0 1,1 0 0,0 0 0,-1 0 0,1-1-1,0 1 1,-1-1 0,1 1 0,0-1 0,0 0-1,-1 0 1,1 1 0,0-1 0,0 0 0,0-1-1,-1 1 1,1 0 0,0-1 0,3 0 0,13-11-517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15.531"/>
    </inkml:context>
    <inkml:brush xml:id="br0">
      <inkml:brushProperty name="width" value="0.05" units="cm"/>
      <inkml:brushProperty name="height" value="0.05" units="cm"/>
    </inkml:brush>
  </inkml:definitions>
  <inkml:trace contextRef="#ctx0" brushRef="#br0">90 35 14419,'0'-1'278,"1"0"-1,0 0 1,-1-1-1,1 1 1,-1 0-1,1-1 1,-1 1 0,1 0-1,-1-1 1,0 1-1,0-1 1,0 1-1,0-1 1,0 1-1,0 0 1,0-1 0,-1-1-1,1 3-219,0-1 0,0 1 0,0-1 0,-1 1 0,1-1 0,0 1 0,0-1 0,-1 1 0,1 0 0,0-1 0,-1 1 0,1-1 0,-1 1 0,1 0 0,0 0 0,-1-1 0,1 1 0,-1 0 0,1 0 0,-1-1 0,1 1 0,-1 0 0,1 0 0,-1 0 0,1 0 0,-1 0 0,1 0 0,-1 0 0,1 0 0,-1 0 0,1 0 0,-1 0 0,1 0 0,-1 0 0,1 0 0,-1 0 0,1 0 0,-1 1 0,1-1 0,0 0 0,-1 0 0,1 1 0,-1-1 0,1 0 0,-1 1 0,1-1 0,0 0 0,-1 1 0,1-1 0,-1 1 0,-4 4-10,0 0-1,0 0 1,0 0 0,1 0 0,0 1-1,0 0 1,0 0 0,1 0 0,-1 0 0,1 1-1,1-1 1,-3 10 0,-1 4-16,2 1 0,-5 39 0,9-54-17,-1 1-1,1-1 1,1 1-1,-1-1 1,1 0-1,0 1 1,1-1-1,3 11 1,-4-16-11,-1 0 0,1 1 0,-1-1 0,1 0 0,0 0-1,0 0 1,-1 0 0,1 0 0,0 0 0,0-1 0,0 1 0,0 0 0,0 0 0,0-1 0,0 1 0,0 0 0,0-1 0,0 1 0,3 0 0,-2-1-2,0 0 1,0 0-1,0 0 0,-1-1 1,1 1-1,0 0 1,0-1-1,0 0 1,0 1-1,-1-1 1,1 0-1,0 0 0,-1 0 1,1 0-1,-1 0 1,1 0-1,2-2 1,7-7-2,-1-1-1,0 0 1,0 0 0,-1-1 0,0 0 0,13-27 0,-6 8-73,19-60 0,-43 116 170,-4 28-1,10-44-38,0 1 0,1 0 0,0 0 0,1 0 0,1 0 0,0 11 0,-1-20-49,0 0 0,0 0 0,0 0 0,0-1 0,1 1 0,-1 0 0,0 0 0,0 0 0,0 0 0,1 0 0,-1-1 0,0 1 0,1 0 0,-1 0 0,1-1 0,-1 1 0,1 0 0,-1 0 0,1-1 0,-1 1 0,1-1 0,0 1 0,-1 0 0,1-1 0,0 1 0,0-1 0,-1 0 0,1 1 0,0-1 0,0 0 0,0 1 0,-1-1 0,1 0 0,0 0 0,0 0 0,0 1 0,0-1 0,0 0 0,0 0 0,-1-1 0,1 1 0,0 0 0,0 0 0,0 0 0,0 0 0,-1-1 0,1 1 0,0 0 0,0-1 0,0 1 0,1-2 0,3-1 30,0-1 0,1 0 0,-1 0 1,-1 0-1,8-8 0,13-20 81,29-47 0,-31 44-147,-23 35 25,0 0 0,0-1 0,0 1 0,0 0 0,0 0 0,0 0 0,0 0 0,0 0 0,0 0 0,0-1 0,0 1 0,0 0 0,0 0 0,1 0 0,-1 0 0,0 0 0,0 0 0,0 0 0,0-1 0,0 1 0,0 0 0,0 0 0,0 0 0,0 0 0,0 0 0,1 0 0,-1 0 0,0 0 0,0 0 0,0 0 0,0 0 0,0 0 0,0 0 0,1-1 0,-1 1 0,0 0 0,0 0 0,0 0 0,0 0 0,0 0 0,0 0 0,1 0 0,-1 0 0,0 1 0,0-1 0,0 0 0,0 0 0,0 0 0,0 0 0,0 0 0,1 0 0,-1 0 0,0 0 0,0 0 0,0 0 0,0 0 0,0 0 0,0 0 0,0 1 0,2 11 21,-6 31 158,2-24-59,2-14-62,0 1 0,0 0 0,0-1 0,0 1 0,1-1 0,0 1 0,1-1 0,2 8 0,-4-12-96,1 1 0,-1-1-1,1 0 1,0 1 0,0-1 0,0 0-1,0 0 1,0 0 0,0 0-1,0 0 1,0 0 0,0 0 0,0 0-1,1 0 1,-1 0 0,0-1-1,1 1 1,-1-1 0,1 1 0,-1-1-1,0 1 1,1-1 0,-1 0-1,1 1 1,-1-1 0,1 0 0,-1 0-1,1 0 1,-1 0 0,1-1-1,-1 1 1,1 0 0,-1-1 0,0 1-1,1-1 1,1 0 0,-2 1 3,0-1 0,0 1 0,0-1 0,0 1-1,0-1 1,0 0 0,0 1 0,0-1 0,0 0 0,0 0 0,0 0 0,0 1 0,-1-1 0,1 0 0,0 0 0,-1 0-1,1 0 1,0-2 0,1-7-397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16.098"/>
    </inkml:context>
    <inkml:brush xml:id="br0">
      <inkml:brushProperty name="width" value="0.05" units="cm"/>
      <inkml:brushProperty name="height" value="0.05" units="cm"/>
    </inkml:brush>
  </inkml:definitions>
  <inkml:trace contextRef="#ctx0" brushRef="#br0">39 27 12091,'6'-26'8557,"-6"41"-7267,-4 29-39,-12 53 0,-1 2-759,16-91-507,-2 19 178,0 27 0,3-47-317,0 0 1,0 0 0,1 0-1,0 0 1,1 0-1,0-1 1,0 1 0,0 0-1,5 8 1,-7-14 158,0-1-1,0 0 1,1 1-1,-1-1 1,0 1-1,0-1 1,1 1-1,-1-1 1,0 0-1,1 1 1,-1-1-1,1 1 1,-1-1-1,0 0 1,1 0 0,-1 1-1,1-1 1,-1 0-1,1 0 1,-1 1-1,1-1 1,-1 0-1,1 0 1,-1 0-1,1 0 1,-1 0-1,1 0 1,-1 0-1,1 0 1,-1 0-1,1 0 1,-1 0 0,1 0-1,-1 0 1,1 0-1,-1-1 1,1 1-1,-1 0 1,1 0-1,-1 0 1,1-1-1,-1 1 1,0 0-1,1-1 1,-1 1-1,1 0 1,-1-1-1,0 1 1,1-1 0,-1 1-1,0 0 1,1-2-1,11-9-284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16.919"/>
    </inkml:context>
    <inkml:brush xml:id="br0">
      <inkml:brushProperty name="width" value="0.05" units="cm"/>
      <inkml:brushProperty name="height" value="0.05" units="cm"/>
    </inkml:brush>
  </inkml:definitions>
  <inkml:trace contextRef="#ctx0" brushRef="#br0">49 241 17652,'-8'15'554,"1"-1"0,1 1-1,0 1 1,1-1 0,-4 21 0,8-32-499,-1 5 75,0 0 0,1 0 0,0 0 0,1 0 0,0 0 0,0 0 1,1 1-1,2 10 0,-3-19-121,0-1 0,0 1 1,0-1-1,1 0 1,-1 1-1,0-1 0,0 1 1,0-1-1,0 0 0,1 1 1,-1-1-1,0 0 0,0 1 1,1-1-1,-1 0 0,0 1 1,1-1-1,-1 0 0,0 0 1,1 0-1,-1 1 1,0-1-1,1 0 0,-1 0 1,1 0-1,-1 0 0,0 1 1,1-1-1,-1 0 0,1 0 1,0 0-1,11-8 66,9-18-195,-10 7-73,-1 0-1,0-1 1,-1 0-1,-1 0 0,6-28 1,-13 45-32,-2 5 107,-3 12 115,-3 24 293,7-35-245,0 0 0,0 0-1,0 0 1,0-1 0,1 1 0,-1 0 0,1 0 0,0 0 0,0 0 0,1 3-1,-2-6-30,1 1 0,-1-1 0,0 0 0,1 1-1,-1-1 1,0 0 0,0 1 0,1-1-1,-1 0 1,1 0 0,-1 1 0,0-1-1,1 0 1,-1 0 0,1 0 0,-1 1-1,0-1 1,1 0 0,-1 0 0,1 0-1,-1 0 1,1 0 0,-1 0 0,1 0-1,-1 0 1,1 0 0,1 0 8,-1-1 0,1 0 0,-1 1 0,1-1 0,-1 0 0,0 0-1,1 0 1,-1 0 0,0 0 0,1 0 0,0-2 0,14-14 62,-2 0 1,-1-1-1,0 0 0,16-32 0,32-86-97,-51 110-19,10-39-1,-19 55 58,-4 11 46,-5 13 169,-1 9 21,1 0 0,2 1 0,0 0 0,2 0 0,1 1 0,0-1 0,2 1-1,3 41 1,5-25-121,-6-38-144,-1 0 0,1 0-1,0 0 1,0-1 0,0 1-1,1-1 1,-1 1 0,1-1-1,-1 1 1,1-1 0,3 3-1,-5-4 2,0-1 0,1 0 0,-1 0-1,0 0 1,0 1 0,1-1-1,-1 0 1,0 0 0,1 0-1,-1 0 1,0 0 0,1 1-1,-1-1 1,0 0 0,1 0-1,-1 0 1,0 0 0,1 0 0,-1 0-1,0 0 1,1 0 0,-1 0-1,0-1 1,1 1 0,-1 0-1,0 0 1,0 0 0,1 0-1,-1 0 1,0 0 0,1-1-1,-1 1 1,8-12-94,0-17-135,-8 29 221,2-15-147,3-6-324,2-42 0,-7 63 477,0-1-1,0 1 0,0 0 0,0 0 0,0-1 0,0 1 1,0 0-1,1 0 0,-1 0 0,0-1 0,0 1 0,0 0 1,0 0-1,0 0 0,1-1 0,-1 1 0,0 0 0,0 0 0,0 0 1,0 0-1,1-1 0,-1 1 0,0 0 0,0 0 0,1 0 1,-1 0-1,0 0 0,0 0 0,0 0 0,1 0 0,-1 0 1,0 0-1,0 0 0,1 0 0,-1 0 0,0 0 0,0 0 0,1 0 1,-1 0-1,0 0 0,0 0 0,1 0 0,-1 0 0,0 0 1,0 0-1,0 0 0,1 0 0,-1 1 0,0-1 0,0 0 1,0 0-1,1 0 0,-1 0 0,0 1 0,0-1 0,20 13 100,-9-5-59,-2-4-10,0-1 1,1 0 0,-1 0-1,0-1 1,1-1 0,-1 1-1,1-1 1,0-1-1,17-1 1,-20 1-17,0-1-1,1 0 1,-1-1 0,0 1-1,0-1 1,-1-1 0,1 1-1,0-1 1,-1-1 0,0 1-1,1-1 1,-1 0-1,9-8 1,-14 11-7,0 0 0,0 1-1,0-1 1,0 0 0,0 0 0,-1 0-1,1 0 1,0 0 0,-1 0 0,1 0-1,0 0 1,-1 0 0,1 0 0,-1 0 0,0 0-1,1 0 1,-1 0 0,0-1 0,0 1-1,0 0 1,1 0 0,-1 0 0,0 0-1,-1-1 1,1 1 0,0 0 0,0 0-1,0 0 1,-1 0 0,0-2 0,0 2-1,0 1 1,1-1 0,-1 0-1,0 1 1,0-1 0,0 1-1,-1 0 1,1-1 0,0 1-1,0 0 1,0-1 0,0 1-1,0 0 1,0 0 0,0 0-1,0 0 1,-1 0 0,1 0-1,0 1 1,0-1 0,0 0-1,0 0 1,0 1 0,0-1-1,0 1 1,0-1 0,0 1-1,0-1 1,0 1 0,0 0 0,-1 0-1,-3 3 28,0 0 1,0 0-1,1 1 0,0-1 0,0 1 1,0 0-1,0 0 0,1 0 0,-1 0 1,1 1-1,-2 6 0,4-10-39,0 0 1,0 1-1,0-1 0,0 0 0,0 0 0,1 1 0,-1-1 1,1 1-1,-1-1 0,1 1 0,0-1 0,0 0 1,0 1-1,1-1 0,-1 1 0,0-1 0,1 0 0,0 1 1,-1-1-1,1 0 0,0 1 0,0-1 0,1 0 1,-1 0-1,0 0 0,1 0 0,-1 0 0,1 0 0,-1 0 1,4 2-1,-2-3-56,0 0 1,0 0-1,0 0 1,0 0-1,0 0 1,1-1-1,-1 0 1,0 0-1,0 0 1,0 0-1,0 0 1,0 0-1,0-1 0,5-1 1,13-4-239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18.067"/>
    </inkml:context>
    <inkml:brush xml:id="br0">
      <inkml:brushProperty name="width" value="0.05" units="cm"/>
      <inkml:brushProperty name="height" value="0.05" units="cm"/>
    </inkml:brush>
  </inkml:definitions>
  <inkml:trace contextRef="#ctx0" brushRef="#br0">38 50 17388,'8'-20'3275,"-17"59"-2027,2 1 1,-3 54-1,5-45-981,0 9 2,4 97 0,2-151-263,1 24 41,-1-27-50,-1 0-1,0 1 0,0-1 1,1 0-1,-1 1 1,1-1-1,-1 0 1,1 1-1,0-1 1,-1 0-1,1 0 1,0 0-1,0 0 0,0 0 1,1 2-1,-1-6-43,0 0 0,0 0 0,-1 0 0,0-1 1,1 1-1,-1 0 0,0 0 0,-1-6 0,-2-14-204,-1 1 0,-1 0 0,-9-23 1,14 45 245,1 1 0,-1-1 0,0 0 1,0 0-1,1 0 0,-1 0 0,0 0 1,0 0-1,1 0 0,-1 0 0,0 0 1,0 0-1,1 0 0,-1 0 0,0 0 1,0 0-1,1 0 0,-1 0 0,0 0 1,0 0-1,1 0 0,-1 0 0,0 0 1,0-1-1,1 1 0,-1 0 0,0 0 1,0 0-1,0 0 0,1 0 0,-1-1 1,0 1-1,0 0 0,0 0 0,0 0 1,1-1-1,-1 1 0,0 0 0,0 0 1,0-1-1,0 1 0,0 0 0,0 0 1,0-1-1,0 1 0,0 0 0,0 0 1,0-1-1,0 1 0,0 0 0,0 0 1,0-1-1,0 1 0,0 0 0,0 0 1,0-1-1,0 1 0,0 0 0,0 0 1,0-1-1,-1 1 0,1 0 0,0 0 1,0 0-1,-1-1 0,25 14-13,-17-9 20,-3-2 12,0 0 1,0-1-1,0 1 0,1-1 0,-1-1 0,0 1 0,1 0 0,-1-1 0,0 0 0,1 0 0,-1 0 0,1-1 1,-1 1-1,0-1 0,0 0 0,7-2 0,-5 0 9,0 0 0,0-1 0,0 0 0,0 1 0,0-2 0,-1 1-1,1-1 1,-1 0 0,6-8 0,0-2 16,0 0-1,-1-1 0,-1 0 1,0-1-1,-2 0 0,12-35 1,-15 36-22,1 0 0,-2 0 0,0 0-1,-1-1 1,-1 1 0,0-1 0,-1 0 0,-3-19 0,3 35-18,0 0 1,-1 0 0,1 0-1,0 0 1,0 0-1,0 0 1,-1 0-1,1 1 1,0-1 0,-1 0-1,1 0 1,-1 0-1,1 1 1,-1-1 0,1 0-1,-1 0 1,1 1-1,-1-1 1,0 0-1,0 1 1,1-1 0,-3 0-1,3 1 1,-1 0 1,0 0-1,0 0 0,1 0 0,-1 0 1,0 1-1,0-1 0,1 0 0,-1 0 0,0 1 1,0-1-1,1 1 0,-1-1 0,0 1 1,1-1-1,-1 1 0,1-1 0,-1 1 1,1-1-1,-2 2 0,-2 3 12,1 0 0,-1 1 0,1-1 1,0 1-1,-3 8 0,-6 20 204,-14 65 1,23-81-111,1-1 1,0 1-1,1-1 0,1 1 0,3 32 1,-2-48-94,-1 0 1,0 0 0,0-1-1,1 1 1,-1-1-1,1 1 1,0 0 0,-1-1-1,1 1 1,0-1-1,0 1 1,0-1 0,0 1-1,0-1 1,0 0-1,0 0 1,3 2 0,-3-2-15,0-1 1,0 1 0,0-1-1,0 0 1,1 1 0,-1-1-1,0 0 1,0 0 0,1 0-1,-1 0 1,0 0 0,0 0 0,1 0-1,-1 0 1,0-1 0,0 1-1,0 0 1,2-1 0,6-4-68,-1 1 0,0-1 1,-1 0-1,1 0 0,8-9 1,-4 4-77,-9 7 100,0 1 0,-1 0 1,1 0-1,0 1 0,1-1 0,-1 0 1,0 1-1,0 0 0,1 0 0,3-1 0,-6 2 37,0 0-1,0 0 1,0 0-1,1 0 0,-1 1 1,0-1-1,0 0 0,0 1 1,0-1-1,0 1 1,0-1-1,0 1 0,0-1 1,0 1-1,0 0 1,0 0-1,0 0 0,0-1 1,0 1-1,0 0 0,-1 0 1,1 0-1,0 0 1,-1 0-1,1 0 0,-1 0 1,1 0-1,-1 1 0,0-1 1,1 0-1,-1 2 1,6 18-12,-2 0 0,-1 1 1,-1-1-1,0 0 0,-2 24 1,0-45-1,0 0 0,0 0 1,0 0-1,0 1 1,0-1-1,0 0 1,0 0-1,0 0 1,0 0-1,0 0 1,0 0-1,0 0 1,0 0-1,0 0 1,0 0-1,0 0 1,0 1-1,0-1 1,0 0-1,0 0 0,0 0 1,0 0-1,0 0 1,0 0-1,0 0 1,0 0-1,0 0 1,0 0-1,0 0 1,0 1-1,0-1 1,0 0-1,0 0 1,0 0-1,0 0 1,0 0-1,-1 0 1,1 0-1,0 0 0,0 0 1,0 0-1,0 0 1,0 0-1,0 0 1,0 0-1,0 0 1,0 0-1,0 0 1,0 0-1,-1 0 1,1 0-1,0 0 1,0 0-1,0 0 1,0 0-1,0 0 1,0 0-1,0 0 0,0 0 1,0 0-1,0 0 1,0 0-1,-1 0 1,1 0-1,0 0 1,-5-6-400,3 4 263,-4-5-403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57.237"/>
    </inkml:context>
    <inkml:brush xml:id="br0">
      <inkml:brushProperty name="width" value="0.05" units="cm"/>
      <inkml:brushProperty name="height" value="0.05" units="cm"/>
    </inkml:brush>
  </inkml:definitions>
  <inkml:trace contextRef="#ctx0" brushRef="#br0">80 1 19460,'-2'1'163,"0"0"0,1 1 0,-1-1-1,1 1 1,-1-1 0,1 1 0,-1 0 0,1-1 0,0 1-1,0 0 1,0 0 0,0 0 0,0 0 0,-1 4-1,1-3 70,-10 23 113,1-1 1,1 1-1,2 1 1,0-1-1,2 1 1,1 1-1,1-1 0,1 0 1,4 52-1,-2-75-340,1 1 0,0-1 0,0 0 0,0 0-1,0 0 1,1 0 0,0 0 0,-1 0 0,1 0 0,1-1 0,-1 1-1,0 0 1,1-1 0,0 0 0,0 0 0,6 6 0,-6-8-8,0 1 0,0-1 0,0 1 0,0-1 0,0 0 0,0 0 0,0-1 0,0 1 0,1 0 0,-1-1 0,0 0 0,0 0 1,1 0-1,-1 0 0,0-1 0,0 1 0,0-1 0,1 1 0,-1-1 0,0 0 0,0-1 0,0 1 0,3-3 0,5-1 1,-1-1 1,0-1-1,-1 0 0,0 0 0,0-1 1,12-13-1,41-58 135,-50 63-67,-19 27 33,1 0-1,1 1 1,0-1 0,0 1 0,-5 24 0,4-10-1,1 0 0,-2 33 0,7-52-73,0 1 1,0-1 0,1 0 0,0 1-1,0-1 1,1 0 0,0 0-1,0 0 1,1 0 0,-1 0-1,1-1 1,8 12 0,-1-4 34,0-1 1,1-1 0,0 0 0,22 17-1,-23-21-46,-1 1-1,0 0 0,0 1 1,-1 0-1,0 0 1,0 0-1,-1 1 1,-1 1-1,6 11 0,-9-15-11,-1 0 0,0-1 0,0 1 0,0 0 0,-1 0 0,0 0-1,-1 0 1,0 1 0,0-1 0,-1 0 0,0 0 0,0 0 0,-1 0-1,0 0 1,-4 12 0,0-7 14,0-1-1,-1 0 0,0 0 1,-1 0-1,0-1 0,0 0 1,-16 15-1,19-21 14,0 0 1,1-1-1,-1 0 1,-1 0-1,1 0 0,0-1 1,-1 0-1,0 0 1,0 0-1,0-1 0,0 0 1,0 0-1,0 0 1,-1-1-1,1 0 0,-1 0 1,1 0-1,-8-1 1,9-1-7,1 0 1,-1-1 0,0 1 0,1-1 0,-1 0-1,1 0 1,-1 0 0,1-1 0,0 0 0,0 1-1,0-1 1,1-1 0,-1 1 0,1-1 0,-1 1-1,1-1 1,0 0 0,1 0 0,-1 0 0,1-1-1,0 1 1,0 0 0,0-1 0,-2-8 0,-1-3 36,1-1 0,1 1 0,1-1 0,0 0 0,1-32 0,2 33-32,0 1 0,1-1 1,1 0-1,1 1 0,0-1 1,1 1-1,11-25 1,1 8-461,2 1 0,28-38 0,-40 60 210,-1 0-1,0 0 1,-1-1 0,0 0-1,-1 0 1,0 0-1,0-1 1,-1 1-1,2-12 1,-3-12-456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18.489"/>
    </inkml:context>
    <inkml:brush xml:id="br0">
      <inkml:brushProperty name="width" value="0.05" units="cm"/>
      <inkml:brushProperty name="height" value="0.05" units="cm"/>
    </inkml:brush>
  </inkml:definitions>
  <inkml:trace contextRef="#ctx0" brushRef="#br0">22 113 19396,'0'1'124,"0"-1"0,0 1 0,1 0 0,-1 0 0,0 0 0,1 0 0,-1 0 0,1-1 0,-1 1 0,1 0 0,0 0 0,-1-1 0,1 1 0,0 0 0,-1-1 0,1 1 0,0-1 0,0 1 0,-1-1 0,1 1 0,0-1 0,0 0 0,0 1 0,1-1 0,0 1 58,1-1 1,0 0-1,-1 0 1,1 0-1,0 0 1,-1 0-1,1 0 1,4-2-1,1 0 33,0-1 0,0 0-1,0 0 1,12-7 0,-16 7-178,1 0-1,-1-1 1,0 0 0,0 1-1,0-1 1,0-1 0,5-7 0,-7 9-32,-1 1 0,1-1 0,-1 0 0,1 1 0,-1-1 0,0 0 0,0 0 0,-1 0 0,1 1 0,-1-1 0,1 0 0,-1 0 0,0 0 0,0 0 0,0 0 0,-1-4 0,1 6-6,0 0 0,-1 0 1,1 1-1,-1-1 0,1 0 1,-1 0-1,1 0 0,-1 0 1,1 1-1,-1-1 0,0 0 1,0 0-1,1 1 0,-1-1 1,0 1-1,0-1 0,0 0 1,1 1-1,-1 0 0,0-1 1,0 1-1,0-1 0,0 1 1,0 0-1,0 0 0,0 0 1,0 0-1,0-1 0,0 1 1,0 0-1,0 1 0,0-1 1,0 0-1,0 0 0,0 0 1,0 1-1,0-1 0,0 0 1,0 1-1,-1 0 0,-4 1-10,1 0 0,-1 1 0,1-1 0,0 1-1,-8 6 1,3-1 3,1 1-1,0 0 1,1 1 0,0 0-1,0 0 1,1 0-1,-7 14 1,11-19 19,0 0 0,0 1 0,1-1 0,0 0 0,0 1 0,1-1-1,-1 1 1,1 0 0,0-1 0,1 1 0,-1 0 0,1 0 0,0-1 0,1 1 0,-1 0 0,1 0 0,4 10-1,-4-13-30,0-1 0,1 0 0,-1 1 0,1-1-1,0 0 1,0 0 0,0 0 0,0 0 0,0-1-1,0 1 1,0-1 0,1 1 0,-1-1-1,1 0 1,-1 1 0,1-1 0,-1-1 0,1 1-1,0 0 1,-1-1 0,1 1 0,0-1 0,3 0-1,8 1-114,-1-1 0,1-1 1,17-3-1,-23 3 159,28-5-236</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19.574"/>
    </inkml:context>
    <inkml:brush xml:id="br0">
      <inkml:brushProperty name="width" value="0.05" units="cm"/>
      <inkml:brushProperty name="height" value="0.05" units="cm"/>
    </inkml:brush>
  </inkml:definitions>
  <inkml:trace contextRef="#ctx0" brushRef="#br0">154 20 16924,'-1'-2'76,"0"1"0,0-1 0,-1 1 0,1-1 1,0 1-1,-1 0 0,0 0 0,1 0 0,-1-1 0,0 1 1,1 1-1,-1-1 0,0 0 0,0 0 0,0 1 0,1-1 1,-1 1-1,0 0 0,0-1 0,0 1 0,0 0 1,0 0-1,0 0 0,0 0 0,0 1 0,0-1 0,0 0 1,0 1-1,0-1 0,1 1 0,-1 0 0,0 0 1,0 0-1,0 0 0,1 0 0,-1 0 0,-2 2 0,-3 3 103,0-1 0,1 2 0,-1-1 0,1 1-1,1 0 1,-10 15 0,10-14-35,0 1 0,1 0 1,0-1-1,0 2 0,-3 13 0,6-19-80,0 1-1,1 0 0,-1-1 1,1 1-1,0 0 0,0-1 1,0 1-1,1 0 0,0-1 1,0 1-1,0 0 0,0-1 1,3 7-1,-3-10-45,-1 1-1,1-1 1,0 0 0,0 1-1,0-1 1,0 0-1,0 0 1,0 0-1,0 0 1,0 0 0,0 0-1,0 0 1,0 0-1,1 0 1,-1 0-1,0-1 1,1 1 0,-1 0-1,1-1 1,2 1-1,-1 0-4,-1-1 0,0 0-1,1 0 1,-1-1-1,1 1 1,-1 0 0,1-1-1,-1 0 1,0 1-1,1-1 1,3-2 0,1-1-3,-1 1 0,-1-1 1,1-1-1,0 1 0,-1-1 1,0 1-1,0-1 0,6-9 1,22-41 36,-31 50-44,0 0 0,0 1 0,0-1 0,0 0 0,-1-1 0,0 1 0,0 0 0,0 0 0,0-10 0,-3 13-54,-1 6 30,-2 7 2,1 1-30,2-1 0,0 0-1,0 1 1,1-1 0,0 1-1,1 0 1,0-1 0,1 1-1,0-1 1,7 24 0,-8-34 0,0 0 1,1 0 0,-1 0 0,1 0 0,-1 1 0,1-1-1,0 0 1,-1 0 0,1 0 0,0 0 0,0 0 0,0-1-1,0 1 1,0 0 0,0 0 0,0 0 0,0-1 0,0 1-1,0-1 1,0 1 0,0-1 0,1 1 0,-1-1 0,0 0-1,0 1 1,1-1 0,-1 0 0,0 0 0,0 0 0,1 0-1,-1 0 1,0 0 0,0 0 0,1-1 0,-1 1 0,0 0-1,0-1 1,0 1 0,1-1 0,-1 1 0,0-1 0,2-1-1,10-6-411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20.266"/>
    </inkml:context>
    <inkml:brush xml:id="br0">
      <inkml:brushProperty name="width" value="0.05" units="cm"/>
      <inkml:brushProperty name="height" value="0.05" units="cm"/>
    </inkml:brush>
  </inkml:definitions>
  <inkml:trace contextRef="#ctx0" brushRef="#br0">16 88 17380,'-6'30'1548,"3"-23"-1305,2 0 1,-1-1-1,1 1 1,0 0 0,0 0-1,1 0 1,0 0-1,0 0 1,0-1 0,3 13-1,-2-18-209,0 0 0,0 1 1,0-1-1,-1 1 0,1-1 0,1 0 0,-1 0 0,0 1 0,0-1 0,0 0 0,1 0 0,-1 0 0,0-1 1,1 1-1,-1 0 0,1 0 0,-1-1 0,1 1 0,-1-1 0,1 1 0,0-1 0,-1 0 0,1 1 0,-1-1 1,1 0-1,0 0 0,-1 0 0,1 0 0,0-1 0,-1 1 0,1 0 0,-1-1 0,1 1 0,2-2 0,2 0 12,-1 0-1,1 0 1,-1-1-1,0 0 0,0 0 1,0 0-1,0-1 1,5-4-1,-6 3 15,0 1 0,0-1 0,0 0-1,-1-1 1,0 1 0,0 0 0,4-11 0,-6 13-33,0 0 0,0 0 1,0-1-1,0 1 0,-1-1 0,1 1 1,-1 0-1,0-1 0,0 1 0,0-1 1,0 1-1,-1 0 0,0-1 0,1 1 1,-3-5-1,-5-2 104,1 13-3,6-2-118,0 0 0,0 1 0,0-1-1,1 1 1,-1-1 0,1 1 0,-1-1 0,1 1-1,-1 0 1,1-1 0,0 1 0,0 3 0,0-3-4,0 0 0,0 0 0,1 0 1,-1 0-1,1 0 0,-1 1 0,1-1 1,0 0-1,0 0 0,0-1 1,0 1-1,0 0 0,0 0 0,0 0 1,1-1-1,-1 1 0,1 0 0,-1-1 1,1 0-1,-1 1 0,1-1 0,0 0 1,0 0-1,0 0 0,0 0 1,0 0-1,0 0 0,0 0 0,0-1 1,0 1-1,0-1 0,0 0 0,0 1 1,1-1-1,-1 0 0,2 0 0,3-1 4,0 1 0,0-1-1,-1 0 1,1 0-1,0 0 1,-1-1 0,1 0-1,-1-1 1,0 0-1,10-5 1,-9 4-7,-1 0 1,1 0-1,-1 0 1,0-1-1,-1 0 1,1-1-1,-1 1 1,0-1-1,0 0 1,-1 0-1,1-1 1,-1 1-1,-1-1 1,5-11-1,-8 17-3,0 1-1,0 0 1,0 0 0,0 0 0,0 0-1,0 0 1,0 0 0,0 0 0,0 0-1,0-1 1,0 1 0,0 0 0,0 0-1,0 0 1,0 0 0,0 0 0,0 0-1,0 0 1,-1 0 0,1 0 0,0 0-1,0 0 1,0 0 0,0 0 0,0-1-1,0 1 1,0 0 0,0 0 0,0 0-1,-1 0 1,1 0 0,0 0 0,0 0-1,0 0 1,0 0 0,0 0 0,0 0-1,0 0 1,0 0 0,-1 0 0,1 0-1,0 0 1,0 0 0,0 1 0,0-1-1,0 0 1,0 0 0,0 0 0,0 0-1,0 0 1,0 0 0,-1 0 0,1 0-1,0 0 1,0 0 0,0 0 0,0 0-1,0 0 1,0 1 0,0-1 0,0 0-1,0 0 1,0 0 0,-6 8 14,0-1 0,0 1 0,1 1-1,1-1 1,-1 1 0,1 0 0,1 0 0,0 0 0,0 0 0,0 1 0,1-1-1,1 1 1,0 0 0,0 12 0,1-21-10,0 0 1,0 0-1,0 0 0,0 0 1,0 0-1,1 0 0,-1-1 1,0 1-1,1 0 0,-1 0 1,1 0-1,-1 0 0,0 0 1,1-1-1,0 1 0,-1 0 1,1 0-1,0-1 0,-1 1 1,1-1-1,0 1 0,0 0 1,1 0-1,0 0-2,0 0 0,0-1 0,1 1 0,-1-1 1,0 1-1,1-1 0,-1 0 0,0 0 0,4 0 0,6-1-32,0-1 0,0 0 0,11-4-1,-17 4 7,4 0 1,61-14-185,-66 15 198,0 0 0,0 1-1,1 0 1,-1 0 0,0 0-1,0 0 1,1 1 0,-1 0-1,0 0 1,0 1 0,6 1-1,-2 5 107,-4-5 321,-4-11-40,-4-9-182,0-1 1,-1 0-1,-10-29 1,-4-11-82,18 58-125,0 0 0,0 0-1,0-1 1,0 1 0,0 0 0,0 0 0,0-1-1,0 1 1,0 0 0,0 0 0,0-1 0,1 1 0,-1 0-1,0 0 1,0 0 0,0-1 0,0 1 0,0 0-1,1 0 1,-1 0 0,0-1 0,0 1 0,0 0-1,0 0 1,1 0 0,-1 0 0,0 0 0,0-1 0,1 1-1,-1 0 1,0 0 0,0 0 0,1 0 0,-1 0-1,0 0 1,0 0 0,0 0 0,1 0 0,-1 0-1,0 0 1,1 0 0,19 0-448,-16 1 414,0-1-1,0 0 1,0 0-1,0-1 1,0 1 0,5-2-1,13-11-157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21.739"/>
    </inkml:context>
    <inkml:brush xml:id="br0">
      <inkml:brushProperty name="width" value="0.05" units="cm"/>
      <inkml:brushProperty name="height" value="0.05" units="cm"/>
    </inkml:brush>
  </inkml:definitions>
  <inkml:trace contextRef="#ctx0" brushRef="#br0">179 110 13067,'1'-2'163,"-1"1"0,1-1 1,0 0-1,0 1 0,-1-1 0,1 0 1,-1 0-1,1 1 0,-1-1 0,0 0 1,0 0-1,0 0 0,0 0 0,0 1 0,0-1 1,0 0-1,-1 0 0,1 0 0,-1 1 1,1-1-1,-1 0 0,0 0 0,0 1 1,0-1-1,1 1 0,-2-1 0,1 1 1,0-1-1,0 1 0,0-1 0,-1 1 1,1 0-1,0 0 0,-4-2 0,2 1 9,0 1 0,0 0 0,0 0 0,0 0 0,-1 0 0,1 0 0,0 1 0,-1-1 0,1 1 0,0 0 0,-1 0 0,1 0 0,0 1 0,-1-1 0,1 1 0,0 0-1,0 0 1,-6 2 0,2 1-57,0 0-1,1 0 0,-1 0 0,1 1 0,0 0 1,0 0-1,1 1 0,0-1 0,0 1 0,0 1 1,-5 8-1,7-10-66,0-1 0,1 1 0,0 0 0,-1-1 0,2 1 0,-1 0 0,1 0-1,-1 0 1,1 0 0,1 0 0,-1 1 0,1-1 0,0 0 0,0 0 0,0 0 0,1 0 0,2 10 0,-2-12-30,0-1 0,0 0 0,0 0 0,1 1 0,-1-1 0,1 0 0,-1 0 0,1-1 0,0 1 0,0 0-1,0 0 1,0-1 0,0 1 0,0-1 0,0 0 0,0 0 0,0 0 0,1 0 0,-1 0 0,1 0 0,-1 0 0,0-1 0,1 1 0,-1-1 0,1 0-1,0 0 1,-1 0 0,1 0 0,-1 0 0,4-1 0,3 0 4,0-1 1,1 0-1,-1 0 0,0-1 1,0 0-1,15-9 0,-13 6-31,-1-1 0,1 0 0,-1 0 0,0-1 0,-1-1 0,0 0 0,0 0 0,-1-1 0,0 0 0,-1 0 0,7-12 0,-17 29-86,1 1-1,0-1 0,1 1 1,0-1-1,0 1 1,0 11-1,1-13 39,0 0-1,0 0 1,1-1 0,-1 1 0,1 0-1,1 0 1,-1 0 0,1-1 0,0 1 0,0-1-1,6 11 1,-7-15 4,0 0 1,0 0-1,-1 0 1,1 0-1,0 0 0,0 0 1,0 0-1,0 0 1,0 0-1,0-1 0,0 1 1,1 0-1,-1-1 0,0 1 1,0-1-1,1 1 1,-1-1-1,0 1 0,0-1 1,1 0-1,-1 0 1,0 0-1,3 0 0,-2 0-57,0-1-1,0 0 1,0 1-1,0-1 1,0 0-1,0 0 1,0 0-1,0 0 1,0-1-1,-1 1 1,1-1-1,-1 1 1,3-3-1,1-2-224,0 0 0,-1 0 0,0-1-1,0 1 1,0-1 0,-1 0-1,3-8 1,-1-6-209,-1 0 0,-1 1 0,0-1 0,-2 0 0,-1-27-1,-2 31 687,0 27 324,-1 27 485,3-2 17,1 1-1,2 0 1,2-1-1,1 0 1,1 0-1,24 66 1,-19-71-933,-1 0 0,-2 1 0,7 38 0,-15-60-14,1 0-1,-1 0 1,-1 0 0,0 0-1,0 0 1,-1 0 0,0 0-1,0 0 1,-1 0 0,0-1 0,-1 1-1,0 0 1,0-1 0,-1 0-1,0 0 1,-6 10 0,10-17-9,-1 0 0,1 0-1,-1 0 1,0-1 0,1 1 0,-1 0 0,0 0 0,0 0 0,1 0 0,-1-1 0,0 1 0,0 0 0,0-1 0,0 1-1,0-1 1,0 1 0,0-1 0,0 0 0,0 1 0,0-1 0,0 0 0,0 0 0,0 1 0,-1-1 0,1 0 0,0 0-1,0 0 1,0-1 0,0 1 0,0 0 0,0 0 0,0 0 0,0-1 0,0 1 0,0-1 0,0 1 0,0-1 0,0 1-1,0-1 1,0 1 0,0-1 0,0 0 0,0 0 0,1 1 0,-1-1 0,0 0 0,1 0 0,-1 0 0,0 0-1,1 0 1,-1-1 0,-3-5 41,0 1-1,0-1 1,1 0-1,1 0 1,-1 0-1,-2-10 1,2-1-38,1 0 0,0 0 0,1 0 0,1 0 1,1 0-1,1-1 0,0 1 0,1 0 0,1 1 1,1-1-1,1 1 0,0 0 0,11-21 1,10-13-54,3 2 0,66-84 1,-89 124 29,2-2 5,0 0 0,-1 0-1,0 0 1,-1-1 0,-1 0 0,0-1-1,7-21 1,-12 34 3,-1-1-1,0 0 1,0 1-1,0-1 1,1 0-1,-1 0 1,0 1-1,0-1 1,0 0-1,0 0 0,0 1 1,0-1-1,-1 0 1,1 0-1,0 1 1,0-1-1,0 0 1,-1 1-1,1-1 1,0 0-1,-1 1 1,1-1-1,-1 0 1,0 0-1,1 1 0,-1 0 0,0 0 0,1 0 0,-1-1 1,0 1-1,1 0 0,-1 0 0,0 0 0,1 0 0,-1 0 1,0 1-1,1-1 0,-1 0 0,0 0 0,1 0 0,-1 0 1,1 1-1,-1-1 0,0 1 0,-3 1-2,0 0 1,1 0-1,0 0 1,0 1-1,-1-1 1,1 1-1,-4 6 1,2-3-5,1 1 0,0 1 0,1-1 0,0 0 1,0 1-1,0 0 0,1-1 0,0 1 0,1 0 0,0 0 1,0 0-1,1 1 0,0 8 0,0-13 36,0 0 0,1 0 0,-1 0-1,1 0 1,0 0 0,0 0 0,1 0 0,-1-1-1,1 1 1,0 0 0,0-1 0,0 1-1,0-1 1,1 0 0,-1 1 0,1-1 0,0 0-1,0-1 1,0 1 0,0 0 0,1-1 0,-1 0-1,1 0 1,-1 0 0,1 0 0,0-1 0,7 3-1,24 1 63,5-8 18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23.581"/>
    </inkml:context>
    <inkml:brush xml:id="br0">
      <inkml:brushProperty name="width" value="0.05" units="cm"/>
      <inkml:brushProperty name="height" value="0.05" units="cm"/>
    </inkml:brush>
  </inkml:definitions>
  <inkml:trace contextRef="#ctx0" brushRef="#br0">64 45 14011,'4'-1'481,"-1"-1"0,0 1 0,0-1 0,0 0 1,0 1-1,0-1 0,0 0 0,-1-1 0,1 1 0,-1 0 0,1-1 0,-1 0 0,0 1 0,0-1 1,3-5-1,-5 8-436,0 0 0,0-1 0,0 1 0,0 0 0,0 0 0,0 0 0,0 0 0,0 0 0,0-1 0,0 1 0,0 0 0,0 0 0,0 0 0,0 0 0,0-1 0,0 1 1,0 0-1,0 0 0,0 0 0,0 0 0,0 0 0,0-1 0,0 1 0,0 0 0,0 0 0,0 0 0,-1 0 0,1 0 0,0 0 0,0-1 0,0 1 0,0 0 0,0 0 0,0 0 1,0 0-1,-1 0 0,1 0 0,0 0 0,0 0 0,0 0 0,0 0 0,0-1 0,-1 1 0,1 0 0,0 0 0,0 0 0,0 0 0,0 0 0,0 0 0,-1 0 0,1 0 0,0 0 0,0 0 1,0 0-1,0 1 0,-1-1 0,1 0 0,0 0 0,0 0 0,0 0 0,0 0 0,-1 0 0,-8 4 527,3 1-458,0 0 1,0 1-1,1-1 1,0 1-1,0 0 1,0 0-1,1 1 1,-1-1-1,-4 12 1,1-1-108,1 0 1,-10 35 0,15-44-7,0 1 0,1 0 0,0 0 0,0 16 1,2-23-3,-1 0 0,0 0 1,0-1-1,0 1 0,1 0 1,-1 0-1,1-1 1,0 1-1,-1 0 0,1-1 1,0 1-1,0-1 1,2 3-1,-2-3 0,0 0 0,0-1 0,0 1 0,0-1 0,0 1 0,0-1 0,0 1 0,0-1 0,0 0 0,0 1 1,0-1-1,0 0 0,0 0 0,0 0 0,0 0 0,0 0 0,1 0 0,-1 0 0,0 0 0,0 0 0,0-1 0,0 1 0,0 0 0,2-2 0,2 1-4,0-2 0,-1 1 0,1-1 0,0 1 0,-1-1 0,1 0 1,-1-1-1,0 1 0,0-1 0,4-5 0,3-5-14,17-28 1,0 0-33,-28 42 50,0 0 0,0 0 0,0 0 1,0 0-1,0 0 0,0-1 0,1 1 1,-1 0-1,0 0 0,0 0 1,0 0-1,0 0 0,0 0 0,0 0 1,1 0-1,-1 0 0,0 0 0,0 0 1,0 0-1,0 0 0,1 0 0,-1 0 1,0 0-1,0 0 0,0 0 1,0 0-1,0 0 0,1 0 0,-1 0 1,0 0-1,0 0 0,0 0 0,0 0 1,0 0-1,1 0 0,-1 1 0,0-1 1,0 0-1,0 0 0,0 0 1,0 0-1,0 0 0,0 0 0,0 0 1,1 1-1,-1-1 0,0 0 0,0 0 1,0 0-1,0 0 0,0 0 0,0 1 1,0-1-1,0 0 0,0 0 1,0 0-1,0 0 0,0 1 0,0-1 1,0 0-1,0 0 0,0 0 0,0 0 1,0 0-1,0 1 0,0-1 1,0 0-1,0 0 0,-1 0 0,2 14-3,-15 397 86,13-405-76,-7 87 99,6-81-85,0 0 1,-1 0 0,0 0 0,-1 0-1,-7 15 1,10-25-19,1-1 0,-1 0 1,0 1-1,1-1 0,-1 0 0,0 0 1,0 1-1,0-1 0,0 0 0,0 0 1,0 0-1,0 0 0,0 0 0,0 0 1,0 0-1,-1 0 0,1-1 0,0 1 0,-1 0 1,1-1-1,0 1 0,-1-1 0,1 0 1,-1 1-1,1-1 0,-1 0 0,1 0 1,-3 0-1,2 0-2,0-1 1,1 0 0,-1 0-1,1 0 1,-1 0-1,1 0 1,-1 0 0,1 0-1,-1 0 1,1-1-1,0 1 1,0-1 0,0 1-1,-1-1 1,2 1-1,-1-1 1,0 1 0,0-1-1,0 0 1,1 0-1,-1 1 1,0-4 0,-1-8-15,-1 0-1,2 0 1,0 0 0,0 0 0,1-1 0,1 1 0,0 0 0,1 0 0,1 0 0,0 0 0,5-14 0,4-7-35,1 1 1,34-60 0,-30 63 30,1 1-1,2 1 0,0 0 1,2 2-1,1 0 0,36-30 1,-57 54 17,0 0 0,0 1 1,0-1-1,0 1 1,0 0-1,1 0 1,-1 0-1,0 0 1,1 0-1,-1 0 0,1 0 1,-1 1-1,1-1 1,4 1-1,-6 0 0,1 0 0,-1 1 0,0-1 0,0 1 0,0-1 0,0 1 0,0 0 0,0-1 0,0 1 1,0 0-1,0 0 0,0 0 0,0 0 0,0-1 0,0 1 0,-1 1 0,1-1 0,0 0 0,-1 0 0,1 0 0,-1 0 0,1 0 0,-1 0 0,0 1 0,1-1 0,-1 0 0,0 0 0,0 1 0,0 1 0,3 24 3,-1 32-1,-1-13 35,-1-45-30,0 0 0,0 0 1,0 1-1,0-1 0,0 0 0,0 0 0,0 0 1,0 0-1,1 0 0,-1 0 0,0 0 0,1 0 1,-1 0-1,2 2 0,-2-3-1,1 0 1,-1 0-1,0 0 1,1 0-1,-1 0 1,0 0-1,1 0 1,-1 0-1,0 0 1,1 0-1,-1-1 1,0 1-1,1 0 1,-1 0-1,0 0 1,0-1-1,1 1 0,-1 0 1,0 0-1,0 0 1,1-1-1,-1 1 1,0 0-1,0-1 1,0 1-1,0 0 1,1 0-1,-1-1 1,0 1-1,0-1 1,13-34 210,-9 5-165,-2-1 0,-1 0 0,-1 0 1,-2 1-1,-6-34 0,5 37-38,3 26-14,0 1 1,0-1-1,0 1 1,0-1-1,0 0 1,0 1-1,1-1 1,-1 1-1,0-1 1,0 1-1,0-1 1,1 1-1,-1-1 1,0 1-1,1-1 1,-1 1-1,0-1 1,1 1-1,-1 0 1,0-1-1,1 1 1,-1 0-1,1-1 1,-1 1-1,1 0 1,-1-1-1,1 1 1,-1 0-1,1 0 0,-1 0 1,1-1-1,-1 1 1,1 0-1,0 0 1,-1 0-1,1 0 1,-1 0-1,2 0 1,28 2-86,-16-1-30,1-2-183,0 0-1,-1-1 1,27-8-1,-23 5-452,33-3-1,-48 7 692,0 1 0,1 0 0,-1 1 0,0-1 0,1 1 0,-1-1 0,0 1 0,1 0 0,-1 0 0,0 0 0,0 1 0,0-1 0,0 1 0,0 0 0,0-1 0,3 4 0,7 4 65,-13-9 5,0 0 0,0 0 0,0-1 0,0 1 1,0 0-1,0 0 0,0 0 0,0 0 0,0 0 1,0 0-1,0-1 0,0 1 0,0 0 0,0 0 1,0 0-1,0 0 0,0 0 0,0 0 0,1-1 1,-1 1-1,0 0 0,0 0 0,0 0 0,0 0 1,0 0-1,0 0 0,0 0 0,0 0 0,1 0 1,-1-1-1,0 1 0,0 0 0,0 0 1,0 0-1,0 0 0,1 0 0,-1 0 0,0 0 1,0 0-1,0 0 0,0 0 0,0 0 0,0 0 1,1 0-1,-1 0 0,0 0 0,0 0 0,0 0 1,0 0-1,0 0 0,1 1 0,-1-1 0,0 0 1,0 0-1,0 0 0,0 0 0,0 0 5,0-1 0,-1 1-1,1 0 1,-1 0 0,1-1-1,0 1 1,-1 0 0,1 0-1,-1 0 1,1 0 0,-1 0-1,1-1 1,-1 1 0,1 0-1,0 0 1,-1 0 0,1 0-1,-1 0 1,1 0 0,-1 0-1,1 1 1,-1-1 0,1 0-1,-1 0 1,1 0 0,0 0-1,-1 0 1,1 1-1,-1-1 1,1 0 0,0 0-1,-1 1 1,1-1 0,0 0-1,-1 1 1,1-1 0,0 0-1,-1 2 1,-4 3 87,1 0-1,-1 1 1,1 0 0,0 0-1,1 0 1,0 0-1,0 0 1,-4 14 0,-13 55 519,10-21-191,10-49-379,-1 0 1,1-1-1,0 1 0,0 0 0,1 0 1,-1 0-1,1 0 0,2 8 0,-2-13-42,-1 1 1,0 0-1,0-1 0,1 1 0,-1 0 0,0-1 0,1 1 0,-1-1 1,1 1-1,-1-1 0,0 1 0,1-1 0,0 1 0,-1-1 1,1 1-1,-1-1 0,1 1 0,-1-1 0,1 0 0,0 1 0,-1-1 1,1 0-1,0 0 0,-1 1 0,1-1 0,0 0 0,0 0 0,-1 0 1,1 0-1,0 0 0,-1 0 0,1 0 0,0 0 0,-1 0 1,1 0-1,0-1 0,0 1 0,-1 0 0,1 0 0,0-1 0,-1 1 1,1 0-1,-1-1 0,1 1 0,0-1 0,-1 1 0,1 0 0,-1-1 1,1 0-1,0 0 0,3-3 13,-1 1 0,1-1 0,-1 0 0,0 0 0,4-7 0,-1-3-4,0 0 0,-1 0 1,-1 0-1,0-1 0,-1 0 1,0 0-1,-1 0 0,-1 0 1,-1-19-1,0 33-21,0 0 0,1 0 0,-1 1 0,0-1 0,0 0 0,0 0 0,1 1 0,-1-1 0,0 0 0,1 1 0,-1-1 1,1 0-1,-1 1 0,0-1 0,1 1 0,-1-1 0,1 0 0,0 1 0,-1-1 0,1 1 0,-1 0 0,1-1 0,0 1 0,0-1 0,-1 1 0,2 0 0,22-7-137,-13 5 86,1-2-15,-1 1 1,1 0-1,0 1 0,0 0 0,20 0 0,-29 2 62,-1 1 0,1-1 0,-1 0 0,1 1 0,-1-1 0,1 1 0,-1 0 0,1 0 0,-1 0 0,0 0 0,1 0 0,-1 1 0,0-1 0,0 1 0,0-1 0,0 1 0,0 0 0,0 0 0,-1 0 0,1 0 0,-1 0 0,1 0-1,-1 0 1,0 1 0,0-1 0,0 0 0,0 1 0,0-1 0,0 1 0,-1-1 0,1 1 0,-1-1 0,1 4 0,0 9 16,-1 0 0,0 0 1,-1 0-1,-1-1 0,-4 20 0,-1 8 182,7-42-187,0 0 1,-1 0-1,1 0 0,0 1 1,0-1-1,0 0 0,0 0 0,0 0 1,0 1-1,0-1 0,0 0 1,0 0-1,0 0 0,0 1 1,0-1-1,0 0 0,0 0 1,0 1-1,0-1 0,0 0 1,0 0-1,0 0 0,0 1 0,0-1 1,1 0-1,-1 0 0,0 0 1,0 0-1,0 1 0,0-1 1,0 0-1,1 0 0,-1 0 1,0 0-1,0 0 0,0 1 0,0-1 1,1 0-1,-1 0 0,0 0 1,0 0-1,0 0 0,1 0 1,-1 0-1,0 0 0,0 0 1,0 0-1,1 0 0,-1 0 1,14-7 69,11-18-35,103-126-507,-128 150 465,0 1-1,0 0 1,0 0 0,0 0 0,0 0-1,0-1 1,0 1 0,0 0 0,1 0-1,-1 0 1,0 0 0,0 0 0,0 0-1,0-1 1,0 1 0,1 0 0,-1 0-1,0 0 1,0 0 0,0 0 0,0 0-1,1 0 1,-1 0 0,0 0 0,0 0-1,0 0 1,1 0 0,-1 0 0,0 0-1,0 0 1,0 0 0,0 0 0,1 0-1,-1 0 1,0 0 0,0 0 0,0 0-1,0 0 1,1 0 0,-1 0 0,0 1-1,3 9-81,-5 23 64,1-22 25,1-2 22,0 0 0,1-1 0,0 1 0,1 0 0,-1-1-1,1 1 1,1-1 0,0 1 0,7 13 0,-9-20-12,0 1-1,1-1 1,-1 0 0,1 1-1,0-1 1,0 0-1,-1 0 1,1 0 0,1 0-1,-1-1 1,0 1 0,0 0-1,1-1 1,-1 0-1,1 1 1,-1-1 0,1 0-1,-1 0 1,1-1-1,0 1 1,0 0 0,-1-1-1,1 0 1,0 1 0,0-1-1,0 0 1,-1-1-1,1 1 1,0 0 0,0-1-1,-1 0 1,1 1-1,0-1 1,3-2 0,0 0-2,0 0 0,0-1 0,0 1 1,-1-1-1,1 0 0,-1-1 0,0 1 0,0-1 1,-1 0-1,1-1 0,-1 1 0,0-1 0,0 0 1,-1 0-1,4-8 0,-5 10-8,0-1 1,0 0-1,-1 1 1,1-1-1,-1 0 0,0 0 1,0 0-1,-1 0 0,0 1 1,0-1-1,0 0 0,0 0 1,-1 0-1,1 0 1,-1 0-1,-1 0 0,1 1 1,-1-1-1,1 0 0,-1 1 1,-5-9-1,5 11-2,0 0-1,-1 0 1,1 0-1,0 0 1,-1 0-1,1 1 1,-1-1-1,0 1 1,-3-2-1,6 3-8,0 0-1,-1-1 0,1 1 1,-1 0-1,0 0 0,1-1 1,-1 1-1,1 0 0,-1 0 1,1 0-1,-1 0 0,1 0 1,-1 0-1,0 0 0,1 0 1,-1 0-1,1 0 0,-1 0 1,1 0-1,-1 0 0,0 0 1,1 0-1,-1 1 1,1-1-1,-1 0 0,1 0 1,-1 1-1,1-1 0,-1 0 1,1 1-1,-1-1 0,1 0 1,0 1-1,-1-1 0,1 1 1,0-1-1,-1 1 0,1-1 1,0 1-1,-1-1 0,1 1 1,0-1-1,0 1 0,0-1 1,-1 1-1,1-1 0,0 1 1,0 0-1,0-1 1,0 1-1,0-1 0,0 2 1,0-2 7,0 0-1,0 1 1,0-1 0,0 0 0,0 0 0,0 0 0,0 0 0,0 1 0,0-1 0,0 0-1,0 0 1,0 0 0,0 1 0,0-1 0,0 0 0,1 0 0,-1 0 0,0 0 0,0 1 0,0-1-1,0 0 1,0 0 0,0 0 0,0 0 0,1 0 0,-1 0 0,0 1 0,0-1 0,0 0 0,0 0-1,1 0 1,-1 0 0,0 0 0,0 0 0,0 0 0,0 0 0,1 0 0,-1 0 0,0 0 0,0 0-1,0 0 1,1 0 0,-1 0 0,0 0 0,0 0 0,0 0 0,0 0 0,1 0 0,-1 0 0,0 0-1,0 0 1,0 0 0,0 0 0,1 0 0,-1 0 0,0 0 0,0-1 0,0 1 0,0 0 0,1 0-1,-1 0 1,0 0 0,9-5-129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24.427"/>
    </inkml:context>
    <inkml:brush xml:id="br0">
      <inkml:brushProperty name="width" value="0.05" units="cm"/>
      <inkml:brushProperty name="height" value="0.05" units="cm"/>
    </inkml:brush>
  </inkml:definitions>
  <inkml:trace contextRef="#ctx0" brushRef="#br0">41 1 17988,'0'1'132,"1"0"0,-1 0 0,0 0 0,0 0 0,0 0 0,0 0 0,0 0 0,0 0 0,0 0 0,-1 0 0,1 0 0,0 0 0,-1 0 0,1 0 1,0 0-1,-2 1 0,1 0 122,-8 27 928,2 0 0,0 0 0,-3 42 0,7-43-817,2-1 1,1 1 0,2-1 0,0 1 0,2-1-1,13 48 1,-6-47-224,-11-27-138,1 0-1,-1 0 0,0-1 0,1 1 0,-1 0 1,0 0-1,1 0 0,-1-1 0,1 1 0,-1 0 1,1-1-1,0 1 0,-1-1 0,1 1 0,0-1 1,-1 1-1,1-1 0,0 1 0,0-1 0,-1 1 0,1-1 1,0 0-1,0 0 0,0 1 0,0-1 0,-1 0 1,1 0-1,1 0 0,-1 0-4,0-1-1,-1 1 1,1-1 0,0 0 0,-1 1-1,1-1 1,-1 0 0,1 1 0,-1-1-1,1 0 1,-1 0 0,0 0 0,1 1-1,-1-1 1,0 0 0,0 0 0,1 0-1,-1 0 1,0 1 0,0-1-1,0 0 1,0 0 0,0 0 0,0 0-1,-1-1 1,-2-26-96,2 24 74,-5-22-254,0 0 1,-2 1 0,-1 0-1,-16-31 1,39 63-148,-8-3 432,0 1 0,0-1-1,0-1 1,1 1 0,0-1 0,-1 0 0,1 0 0,0-1-1,0 0 1,0 0 0,1-1 0,-1 0 0,0 0 0,1-1-1,-1 0 1,0 0 0,1 0 0,-1-1 0,0 0-1,10-4 1,-9 3 17,0-1-1,0 0 0,-1-1 0,0 0 0,1 0 0,-1-1 1,-1 0-1,1 0 0,-1 0 0,0-1 0,0 0 1,-1 0-1,1 0 0,-1-1 0,-1 0 0,1 0 1,-1 0-1,3-9 0,-3 7-4,-1-1 0,1 0-1,-2 0 1,1-1 0,-2 1 0,2-12-1,-3 18-16,0 0-1,0 0 0,0 0 0,0 0 0,-1 0 1,1 0-1,-1 1 0,0-1 0,0 0 0,-1 0 1,1 0-1,-1 1 0,0-1 0,0 1 0,0-1 0,0 1 1,0 0-1,-5-5 0,6 7-2,0 0 1,-1 1-1,1-1 1,0 0-1,0 1 0,-1-1 1,1 1-1,0-1 1,0 1-1,-1 0 1,1 0-1,-1-1 0,1 1 1,0 0-1,-1 0 1,1 0-1,0 0 0,-1 1 1,1-1-1,0 0 1,-1 1-1,1-1 0,0 0 1,-1 1-1,1 0 1,0-1-1,0 1 0,0 0 1,0-1-1,-1 1 1,1 0-1,0 0 0,0 0 1,1 0-1,-1 0 1,0 0-1,-1 2 1,-3 3 0,1 0 1,0 0 0,0 0 0,0 0 0,-4 13 0,3-5 7,2 0 0,-1 0 0,2 1 0,0-1 0,1 1 0,0 0 0,2-1 0,-1 1-1,2 0 1,4 23 0,-5-34-23,0-1 0,1 1 0,-1-1 0,1 1 0,-1-1 0,1 1 0,0-1 0,0 0 0,1 0 0,-1 0 0,1 0 0,-1 0 0,1-1 0,0 1 0,5 3 0,-3-4-114,0 1 0,1 0 0,-1-1 0,1 0 1,-1 0-1,1-1 0,0 0 0,0 0 0,7 0 0,-10-1 53,-1 1 1,1-1-1,-1 0 0,0 1 0,1-1 0,-1 1 0,0 0 0,1 0 0,-1 0 0,0 0 0,0 0 0,0 0 0,0 1 0,0-1 0,0 1 0,0-1 1,0 1-1,-1 0 0,1 0 0,0-1 0,-1 1 0,3 5 0,-1 0-124,-1 0-1,0 1 1,0-1-1,0 1 1,1 13 0,5 21-1004,-3-32 949,1-4-115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24.783"/>
    </inkml:context>
    <inkml:brush xml:id="br0">
      <inkml:brushProperty name="width" value="0.05" units="cm"/>
      <inkml:brushProperty name="height" value="0.05" units="cm"/>
    </inkml:brush>
  </inkml:definitions>
  <inkml:trace contextRef="#ctx0" brushRef="#br0">35 12 11546,'5'-4'1385,"-5"1"-841,-5 0-352,-2 2 1416,0 1-2792,0 1 1176,0 1-264,1 0-256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26.039"/>
    </inkml:context>
    <inkml:brush xml:id="br0">
      <inkml:brushProperty name="width" value="0.05" units="cm"/>
      <inkml:brushProperty name="height" value="0.05" units="cm"/>
    </inkml:brush>
  </inkml:definitions>
  <inkml:trace contextRef="#ctx0" brushRef="#br0">218 114 16371,'2'-12'607,"-2"0"-1,0 0 0,-1-14 0,0 24-490,1-1 0,0 1-1,-1-1 1,1 1 0,-1-1-1,1 1 1,-1 0 0,0-1-1,0 1 1,-1 0 0,1 0-1,0-1 1,-1 1 0,1 0-1,-1 0 1,1 1 0,-1-1-1,0 0 1,0 1 0,0-1-1,0 1 1,-3-2 0,3 2-55,0 1 1,1-1-1,-1 1 1,0 0-1,0 0 1,1 0-1,-1 0 1,0 0-1,0 0 1,1 1-1,-1-1 1,0 1-1,0-1 1,1 1-1,-1-1 1,1 1-1,-1 0 1,0 0-1,1 0 1,0 0-1,-1 0 1,1 0-1,-1 0 1,1 0-1,0 1 1,0-1-1,0 1 1,0-1-1,-2 3 1,-3 6 42,0 0 1,0 0-1,-5 14 1,8-16 3,-7 17 63,1 0-1,1 0 1,2 0 0,0 1 0,-2 35-1,0 133 635,7-181-761,1 55 561,11 105-1,-36-282-245,14 71-378,2-1 0,2 0 0,-2-43-1,8 80 18,1 1-1,0-1 0,0 1 1,0-1-1,0 1 0,0-1 0,0 1 1,0-1-1,1 1 0,-1-1 1,1 1-1,-1-1 0,1 1 0,-1 0 1,1-1-1,0 1 0,-1 0 1,1-1-1,0 1 0,0 0 0,0 0 1,0 0-1,0 0 0,0 0 1,1 0-1,-1 0 0,0 0 0,0 0 1,1 1-1,-1-1 0,3 0 1,1 0-109,1 0 1,0 1 0,-1 0 0,1 0 0,0 0 0,10 2 0,2 1-454,-7-2-1,0-1-1,0 0 1,0 0 0,-1-1 0,1 0 0,0-1-1,0 0 1,-1-1 0,1 0 0,13-7 0,8-6-817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26.470"/>
    </inkml:context>
    <inkml:brush xml:id="br0">
      <inkml:brushProperty name="width" value="0.05" units="cm"/>
      <inkml:brushProperty name="height" value="0.05" units="cm"/>
    </inkml:brush>
  </inkml:definitions>
  <inkml:trace contextRef="#ctx0" brushRef="#br0">101 3 16604,'-35'49'3072,"28"-40"-2600,-1 0 1,1 1-1,1 0 1,-1 0-1,2 0 1,0 1-1,0 0 1,1 0-1,0 0 1,-3 15-1,7-25-430,0 0-1,-1 0 1,1 0 0,0 0-1,0 0 1,0 1-1,0-1 1,0 0 0,0 0-1,0 0 1,1 0-1,-1 0 1,0 0-1,1 0 1,-1 0 0,1 0-1,-1 0 1,1 0-1,-1 0 1,2 2-1,-1-3-21,-1 1 0,1-1 0,0 0 0,0 1 0,0-1 0,-1 0 0,1 0 0,0 1 0,0-1 0,0 0 0,0 0 0,0 0 0,0 0 0,-1 0 0,1 0 0,0 0 0,0 0 0,0-1 0,1 1 0,3-2-4,-1 0 1,1 0-1,-1 0 0,0 0 0,0-1 1,0 0-1,6-5 0,1-2-89,-1-1-1,0 0 1,-1-1-1,0 0 1,-1 0 0,0-1-1,-1 0 1,-1 0-1,0-1 1,0 0-1,5-26 1,-11 34-258,-2 12 213,-5 16 19,4 4 66,-1 49 1,4-66-37,1 1 1,0-1 0,0 1-1,1-1 1,0 0 0,1 0-1,0 1 1,6 11-1,-9-19 66,1-1-1,0 0 0,-1 0 0,1 0 0,0 1 1,-1-1-1,1 0 0,0 0 0,0 0 0,0 0 1,0-1-1,0 1 0,0 0 0,0 0 0,0 0 0,1-1 1,-1 1-1,0-1 0,0 1 0,1-1 0,-1 1 1,0-1-1,1 0 0,-1 0 0,0 1 0,1-1 1,-1 0-1,0 0 0,1-1 0,0 1 0,2-1 14,-1 0 0,1-1 0,-1 1 0,1-1 0,-1 0 0,0 0 0,0 0 0,0-1 0,5-4 0,18-20-129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26.887"/>
    </inkml:context>
    <inkml:brush xml:id="br0">
      <inkml:brushProperty name="width" value="0.05" units="cm"/>
      <inkml:brushProperty name="height" value="0.05" units="cm"/>
    </inkml:brush>
  </inkml:definitions>
  <inkml:trace contextRef="#ctx0" brushRef="#br0">127 1 17412,'-40'46'3606,"24"-29"-2102,-27 38 1,39-49-1444,1-1 1,0 1-1,0 0 0,0 1 1,1-1-1,-1 0 1,2 1-1,-1-1 1,1 1-1,0 0 1,0 8-1,1-13-74,-1-1 1,1 1-1,0-1 1,0 1-1,0-1 0,0 1 1,0-1-1,1 1 0,-1 0 1,0-1-1,1 1 1,-1-1-1,1 0 0,0 1 1,-1-1-1,1 1 1,0-1-1,0 0 0,0 1 1,0-1-1,0 0 0,0 0 1,0 0-1,0 0 1,1 0-1,-1 0 0,0 0 1,1 0-1,-1-1 1,0 1-1,1 0 0,-1-1 1,1 1-1,-1-1 1,1 0-1,-1 1 0,1-1 1,-1 0-1,1 0 0,0 0 1,2 0-1,0-1-81,0 0 0,-1 1 0,1-1-1,-1-1 1,1 1 0,-1-1 0,1 1 0,-1-1-1,0 0 1,1 0 0,-1 0 0,0-1 0,0 1-1,-1-1 1,1 1 0,3-6 0,12-21-262,1-6-92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57.718"/>
    </inkml:context>
    <inkml:brush xml:id="br0">
      <inkml:brushProperty name="width" value="0.05" units="cm"/>
      <inkml:brushProperty name="height" value="0.05" units="cm"/>
    </inkml:brush>
  </inkml:definitions>
  <inkml:trace contextRef="#ctx0" brushRef="#br0">12 17 20460,'-6'-4'1489,"3"0"-1465,0-2-256,7 3 664,2 3-96,-2 1-272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27.336"/>
    </inkml:context>
    <inkml:brush xml:id="br0">
      <inkml:brushProperty name="width" value="0.05" units="cm"/>
      <inkml:brushProperty name="height" value="0.05" units="cm"/>
    </inkml:brush>
  </inkml:definitions>
  <inkml:trace contextRef="#ctx0" brushRef="#br0">23 0 15563,'3'8'621,"-1"-1"0,0 0-1,-1 1 1,0-1 0,0 1-1,0-1 1,-1 1 0,0-1 0,-2 11-1,2 8 503,-1 159 2049,1 142-1304,-26-575-2074,22 218 109,47 64-1195,-37-31 934,1 0 1,0-1 0,-1 1 0,1-1 0,0-1 0,0 1 0,1-1 0,-1 0-1,0-1 1,0 0 0,0 0 0,0-1 0,1 1 0,-1-2 0,0 1-1,0-1 1,0 0 0,-1 0 0,1-1 0,0 0 0,-1 0 0,0 0 0,1-1-1,-1 0 1,-1 0 0,1-1 0,-1 0 0,1 0 0,-2 0 0,1 0-1,0-1 1,-1 0 0,6-10 0,-10 16 411,1-1 1,-1 0-1,0 0 0,1 1 0,-1-1 0,0 0 1,1 0-1,-1 0 0,0 0 0,0 0 1,0 1-1,0-1 0,0 0 0,0 0 1,0 0-1,0 0 0,0 0 0,-1-1 1,1 1 9,0 1 1,-1 0 0,1 0 0,0-1 0,-1 1 0,1 0 0,-1 0 0,1 0 0,0 0 0,-1-1 0,1 1 0,-1 0-1,1 0 1,-1 0 0,1 0 0,-1 0 0,1 0 0,0 0 0,-1 0 0,1 0 0,-1 0 0,1 0 0,-1 1-1,1-1 1,-1 0 0,-3 2 283,1-1 0,-1 1-1,1-1 1,0 1 0,-1 0-1,1 1 1,-4 3 0,-1 3 314,0-1 0,1 2 0,0-1 1,1 1-1,-7 13 0,11-18-456,-1 0-1,1 1 1,0-1 0,0 1-1,1-1 1,-1 1 0,1 0-1,0 0 1,1-1 0,-1 1-1,1 0 1,1 8 0,0-12-182,-1-1 1,1 0 0,-1 1 0,1-1-1,0 0 1,-1 0 0,1 0 0,0 0-1,0 1 1,0-1 0,0 0 0,0-1-1,0 1 1,0 0 0,0 0 0,0 0-1,1-1 1,-1 1 0,0 0 0,0-1-1,1 1 1,-1-1 0,0 0 0,1 1-1,-1-1 1,0 0 0,1 0 0,-1 0-1,0 0 1,1 0 0,-1 0 0,1 0-1,1-1 1,7 0-73,0-1-1,-1 0 1,15-5-1,-19 6 35,14-5-96,6-3-99,0 2 0,1 0 1,0 2-1,31-2 1,-37 12 269,-16-4 635,-7-2-594,0 0-1,0 0 1,1 0 0,-1-1 0,0 1-1,1-1 1,-1 0 0,1 0 0,-1 0-1,1 0 1,0 0 0,0 0 0,0-1-1,0 1 1,-3-6 0,-23-44 449,28 51-530,-6-11 55,-1-1-51,1-1 1,0 0-1,1 0 1,-3-16-1,8 29-34,0 0 0,0 0 0,0 0 0,0 0 0,0 0 0,0-1 0,0 1 0,0 0-1,1 0 1,-1 0 0,1 0 0,-1 0 0,0 0 0,1 0 0,0 0 0,-1 0 0,1 0 0,0 0 0,-1 0 0,1 1-1,0-1 1,0 0 0,0 0 0,0 1 0,-1-1 0,1 0 0,0 1 0,0-1 0,0 1 0,1 0 0,-1-1 0,0 1-1,0 0 1,0-1 0,0 1 0,0 0 0,0 0 0,2 0 0,8-1-104,-1 0 0,0 1 1,15 2-1,-14-1 313,56 2-284,-31-3-51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29.480"/>
    </inkml:context>
    <inkml:brush xml:id="br0">
      <inkml:brushProperty name="width" value="0.05" units="cm"/>
      <inkml:brushProperty name="height" value="0.05" units="cm"/>
    </inkml:brush>
  </inkml:definitions>
  <inkml:trace contextRef="#ctx0" brushRef="#br0">1 135 15595,'0'-4'115,"1"0"0,1 0-1,-1 0 1,1 0 0,-1 0-1,1 1 1,0-1-1,0 1 1,1-1 0,3-4-1,31-31 251,-36 38-347,39-32 506,-37 31-445,-1 0 0,1 1 0,0-1 0,-1 1 0,1-1 0,0 1 0,0 0 0,0 0 0,0 1 0,0-1 0,0 0 0,0 1 0,0 0 0,5 0 0,-6 0-12,-1 1 0,0-1 0,1 1 1,-1 0-1,0-1 0,1 1 0,-1 0 0,0 0 0,0 0 1,0 0-1,0 0 0,0 0 0,0 0 0,0 0 0,0 1 0,0-1 1,0 0-1,0 1 0,-1-1 0,1 0 0,-1 1 0,1-1 0,0 2 1,8 43 802,-5-22-418,-4-22-430,1-1 0,-1 1 1,1-1-1,-1 1 0,1-1 0,0 1 0,-1-1 1,1 1-1,0-1 0,0 1 0,0-1 1,0 0-1,0 0 0,0 0 0,0 1 0,1-1 1,-1 0-1,0 0 0,1 0 0,-1-1 0,0 1 1,1 0-1,-1-1 0,1 1 0,-1 0 0,1-1 1,0 0-1,-1 1 0,1-1 0,-1 0 1,1 0-1,0 0 0,-1 0 0,1 0 0,0 0 1,-1 0-1,1-1 0,2 0 0,6-2 29,1-1 0,-1 0-1,0-1 1,17-11 0,1 1-157,-23 12 20,0 1-3367,-14 2 1513,8 0 2039,-12 1-1155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29.942"/>
    </inkml:context>
    <inkml:brush xml:id="br0">
      <inkml:brushProperty name="width" value="0.05" units="cm"/>
      <inkml:brushProperty name="height" value="0.05" units="cm"/>
    </inkml:brush>
  </inkml:definitions>
  <inkml:trace contextRef="#ctx0" brushRef="#br0">1 128 14867,'0'0'65,"0"0"1,0 0-1,0 0 0,0 0 0,0 0 0,0 0 0,1 0 1,-1 0-1,0 0 0,0 0 0,0 0 0,0 0 1,0 0-1,1 0 0,-1 0 0,0 0 0,0 0 1,0 0-1,0 0 0,0 0 0,1 0 0,-1 0 1,0 0-1,0 0 0,0 0 0,0 0 0,0 0 0,0 0 1,1 0-1,-1 1 0,0-1 0,0 0 0,0 0 1,0 0-1,0 0 0,0 0 0,0 0 0,0 0 1,0 0-1,0 1 0,1-1 0,-1 0 0,0 0 0,0 0 1,0 0-1,0 0 0,0 1 0,0-1 0,17-21 1873,13-12-295,-28 31-1567,1 1-1,-1-1 1,0 0-1,1 1 1,-1 0 0,1-1-1,-1 1 1,1 0 0,3-1-1,-5 2-68,0 1 0,0-1 0,0 0 0,0 0 0,-1 1 0,1-1 0,0 1 1,0-1-1,-1 0 0,1 1 0,0-1 0,-1 1 0,1 0 0,0-1 0,-1 1 0,1 0 0,-1-1 0,1 1 0,-1 0 0,1-1 0,-1 1 0,1 0 0,-1 0 0,0 0 0,0-1 0,1 1 0,-1 0 0,0 0 0,0 0 0,0 0 0,0 0 0,0 1 0,1 1-2,0 1 0,-1 0 1,2 0-1,-1 0 0,0-1 0,1 1 0,0 0 0,0-1 1,0 1-1,0-1 0,0 0 0,1 0 0,3 3 0,-4-4 0,1 0-1,0 0 0,0-1 1,1 1-1,-1-1 0,0 0 1,0 0-1,1 0 0,-1 0 1,0-1-1,1 1 0,-1-1 1,1 0-1,-1 0 0,6-1 1,1 0 55,-1 0 0,0-1 0,1 0 0,-1 0 0,0-1 1,0 0-1,9-5 0,-14 6-13,0 0 0,-1 0 1,1-1-1,0 1 0,-1-1 0,1 0 0,-1 0 1,0 0-1,0 0 0,0 0 0,-1-1 0,1 0 1,-1 1-1,1-1 0,-1 0 0,-1 0 0,3-7 0,-3 9-93,-1-1-1,-1 1 1,1 0-1,0-1 0,-1 1 1,1-1-1,-1 1 1,1 0-1,-1-1 0,0 1 1,0 0-1,-1 0 0,1-1 1,0 1-1,-1 0 1,1 0-1,-1 0 0,1 1 1,-1-1-1,0 0 0,0 1 1,-2-2-1,-11-11-242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30.578"/>
    </inkml:context>
    <inkml:brush xml:id="br0">
      <inkml:brushProperty name="width" value="0.05" units="cm"/>
      <inkml:brushProperty name="height" value="0.05" units="cm"/>
    </inkml:brush>
  </inkml:definitions>
  <inkml:trace contextRef="#ctx0" brushRef="#br0">1 460 16524,'-1'1'92,"1"0"1,0 0-1,0-1 1,0 1 0,0 0-1,0 0 1,0-1-1,0 1 1,1 0 0,-1 0-1,0-1 1,0 1 0,0 0-1,1 0 1,-1-1-1,0 1 1,1 0 0,-1-1-1,1 1 1,-1 0-1,1-1 1,0 1 0,-1-1-28,1 0 0,0 0 0,-1 0 0,1 0 0,-1 0 0,1 0-1,0 0 1,-1 0 0,1 0 0,-1 0 0,1 0 0,0-1 0,-1 1 0,1 0 0,-1-1 0,1 1 0,-1 0 0,1-1 0,-1 1 0,1 0 0,0-2 0,29-33 1500,-24 27-1252,74-88 1328,35-45-838,-94 113-742,-3 5-34,-2-1 0,0 0-1,22-48 1,-32 54-22,-8 16-6,-4 9-4,-3 9-1,0 0 0,0 0 0,2 1 0,0 1-1,-7 26 1,-16 95 26,30-136-19,-6 28-347,2 0 0,0 0-1,3 0 1,2 41 0,1-63 56,1-12-80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30.997"/>
    </inkml:context>
    <inkml:brush xml:id="br0">
      <inkml:brushProperty name="width" value="0.05" units="cm"/>
      <inkml:brushProperty name="height" value="0.05" units="cm"/>
    </inkml:brush>
  </inkml:definitions>
  <inkml:trace contextRef="#ctx0" brushRef="#br0">49 1 17828,'-10'43'1760,"0"4"-1200,0 0-232,0-4 729,5 0-393,3-3-632,1-9-392,2-10 296,5-4-176,7-10-80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31.446"/>
    </inkml:context>
    <inkml:brush xml:id="br0">
      <inkml:brushProperty name="width" value="0.05" units="cm"/>
      <inkml:brushProperty name="height" value="0.05" units="cm"/>
    </inkml:brush>
  </inkml:definitions>
  <inkml:trace contextRef="#ctx0" brushRef="#br0">20 150 17324,'9'-13'501,"0"0"-1,1 1 1,1-1 0,0 2 0,1 0 0,0 0-1,1 1 1,0 1 0,0 0 0,1 0 0,0 2 0,20-9-1,-31 15-446,-1 0-1,0 0 0,1 1 0,-1-1 0,1 1 0,-1-1 0,1 1 0,-1 0 1,1 0-1,-1 0 0,1 0 0,-1 0 0,1 0 0,2 2 0,-4-2-35,1 1 0,-1 0 0,0 0 0,0-1-1,0 1 1,0 0 0,0 0 0,0 0-1,-1 0 1,1 0 0,0 1 0,0-1 0,-1 0-1,1 0 1,-1 0 0,1 1 0,-1-1 0,1 0-1,-1 1 1,0-1 0,0 0 0,1 1-1,-1-1 1,0 0 0,0 1 0,0-1 0,-1 2-1,0 5 2,0 0-1,-1 1 1,1-2-1,-2 1 1,1 0-1,-1 0 1,0-1-1,-1 1 0,-6 9 1,-8 10 1,-21 24 1,27-36-11,-40 47 6,29-36-5,0 1 0,-19 33-1,40-58-7,1 0-1,0 1 0,-1-1 0,1 0 0,0 1 0,1-1 1,-1 1-1,0-1 0,1 1 0,-1-1 0,1 1 0,0-1 1,0 1-1,0 0 0,0-1 0,0 4 0,1-5 0,0 1 1,0 0-1,-1-1 0,1 1 0,0 0 0,1-1 1,-1 1-1,0-1 0,0 0 0,1 1 0,-1-1 0,0 0 1,1 0-1,-1 0 0,1 0 0,0 0 0,-1 0 1,1 0-1,0-1 0,-1 1 0,1 0 0,0-1 1,2 1-1,7 1 35,1 0-1,-1-1 1,0-1 0,1 1 0,-1-2 0,1 0 0,-1 0 0,0-1-1,0 0 1,0-1 0,0 0 0,0-1 0,0 0 0,-1-1 0,0 0-1,0-1 1,0 0 0,15-12 0,2-5 70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37.426"/>
    </inkml:context>
    <inkml:brush xml:id="br0">
      <inkml:brushProperty name="width" value="0.05" units="cm"/>
      <inkml:brushProperty name="height" value="0.05" units="cm"/>
    </inkml:brush>
  </inkml:definitions>
  <inkml:trace contextRef="#ctx0" brushRef="#br0">168 122 14491,'3'-8'553,"1"-3"359,0 0 1,-1 0 0,-1 0-1,2-15 1,-4 25-783,1-1 0,-1 1-1,0-1 1,0 1 0,0-1 0,0 0 0,0 1 0,-1-1 0,1 1-1,0-1 1,-1 1 0,1-1 0,-1 1 0,1-1 0,-1 1 0,0-1 0,0 1-1,1 0 1,-1 0 0,0-1 0,0 1 0,0 0 0,-1 0 0,1 0-1,0 0 1,0 0 0,0 0 0,-1 0 0,1 0 0,-1 1 0,1-1-1,0 0 1,-1 1 0,1 0 0,-1-1 0,0 1 0,1 0 0,-1-1-1,-2 1 1,0 1-43,-1-1-1,1 1 0,-1 0 1,1 0-1,0 0 0,-1 1 1,1-1-1,0 1 0,0 0 1,0 0-1,0 1 0,0-1 1,1 1-1,-1 0 0,1 0 1,0 0-1,0 0 0,0 1 1,0-1-1,0 1 0,-3 6 1,-3 4-55,1 1 0,0 1 0,1-1 1,-7 23-1,10-22-3,-1 0 0,2 0-1,-3 26 1,6-38-20,-1 0 0,1 0 0,0 1 0,0-1 0,0 0 0,1 0 0,-1 0-1,1 0 1,0 0 0,1 0 0,-1 0 0,0 0 0,1 0 0,0-1 0,0 1 0,0-1-1,1 1 1,-1-1 0,4 4 0,-2-4-1,0-1-1,-1 0 1,1-1-1,0 1 1,0-1 0,0 0-1,0 0 1,1 0-1,-1 0 1,0-1-1,0 1 1,1-1-1,-1 0 1,0 0 0,0-1-1,0 0 1,1 1-1,-1-1 1,0-1-1,0 1 1,0 0 0,4-3-1,5-2 9,0 0 0,-1-1 0,0 0 1,0-1-1,16-14 0,14-20 56,-40 39-66,1 0 0,-1 0-1,0-1 1,1 1-1,-2-1 1,1 0 0,0 1-1,-1-1 1,1 0 0,-1 0-1,1-8 1,-2 11-3,0 0 1,0 0 0,0-1-1,0 1 1,0 0-1,0 0 1,-1 0-1,1 0 1,0 0-1,-1 0 1,1 0 0,-1 0-1,1 0 1,-1 0-1,1 0 1,-1 0-1,0 1 1,1-1-1,-1 0 1,0 0 0,0 0-1,1 1 1,-2-2-1,-1 1-77,1 0 0,-1 0-1,1 0 1,-1 0 0,1 0-1,-1 1 1,0-1 0,1 1-1,-5-1 1,-3 1-461,-1 0-1,0 1 1,-18 4 0,28-4 149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37.846"/>
    </inkml:context>
    <inkml:brush xml:id="br0">
      <inkml:brushProperty name="width" value="0.05" units="cm"/>
      <inkml:brushProperty name="height" value="0.05" units="cm"/>
    </inkml:brush>
  </inkml:definitions>
  <inkml:trace contextRef="#ctx0" brushRef="#br0">21 72 19348,'-2'-16'1466,"0"11"-992,2 0 0,-1 0-1,1 0 1,-1 0 0,2-6 0,-1 10-374,0 0 0,0 0 0,0 0-1,1 0 1,-1 1 0,0-1 0,1 0 0,-1 0-1,0 0 1,1 1 0,-1-1 0,1 0 0,-1 1 0,1-1-1,0 0 1,-1 1 0,1-1 0,0 0 0,-1 1 0,1-1-1,0 1 1,0 0 0,-1-1 0,1 1 0,0 0 0,0-1-1,0 1 1,0 0 0,-1 0 0,1-1 0,0 1 0,0 0-1,0 0 1,2 0 0,7 0 212,-1 0-200,0 0 0,0 0 0,0 1 1,10 2-1,-18-3-110,1 1-1,0-1 1,-1 1 0,1-1-1,-1 1 1,1-1 0,-1 1-1,1 0 1,-1 0 0,0 0-1,1 0 1,-1 0 0,0 0-1,0 0 1,0 0 0,1 0 0,-1 1-1,0-1 1,-1 0 0,1 1-1,0-1 1,0 1 0,-1-1-1,1 1 1,-1-1 0,1 1-1,-1-1 1,1 4 0,-1 6 4,0-1 1,-1 1 0,0-1-1,-1 0 1,-5 18 0,-20 52 65,14-46-12,-10 30 82,-34 106 277,56-165-393,0 1-1,0-1 1,0 1-1,0-1 1,1 9 0,0-14-26,0 0 0,0 0 0,0 0 0,0 0 0,0 0 0,0 0 0,0 1 0,0-1 0,0 0 0,1 0 0,-1 0 0,0 0 0,0 0 0,0 0 0,0 0 0,0 0 0,0 1 0,0-1 0,0 0 0,0 0 0,0 0 0,0 0 0,0 0 0,1 0 0,-1 0 0,0 0 0,0 0 0,0 0 0,0 0 0,0 0 0,0 0 0,0 0 0,1 0 0,-1 0 0,0 0 0,0 0 0,0 0 0,0 0 0,0 0 0,0 0 0,0 0 0,1 0 0,-1 0 0,0 0 0,0 0 0,0 0 0,0 0 0,0 0 0,0 0 0,8-6-62,3-7-157,-1-1-570,-2-1 0,8-19 0,-14 30 618,0-1-1,0 1 1,-1-1-1,1 0 1,-1 1-1,0-1 1,-1 0-1,1 0 1,-1 1-1,0-1 1,0 0-1,-2-8 0,-4 2-481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38.267"/>
    </inkml:context>
    <inkml:brush xml:id="br0">
      <inkml:brushProperty name="width" value="0.05" units="cm"/>
      <inkml:brushProperty name="height" value="0.05" units="cm"/>
    </inkml:brush>
  </inkml:definitions>
  <inkml:trace contextRef="#ctx0" brushRef="#br0">22 35 12771,'-10'-2'1872,"3"0"-672,3 0-367,4-1 1623,1-1-672,8 1-263,-1-1-145,8 0-408,0-1-120,4 2-263,-2 2-193,5 0-640,-1 1-473,-2 1 641,0 6-160,-4-4-96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39.932"/>
    </inkml:context>
    <inkml:brush xml:id="br0">
      <inkml:brushProperty name="width" value="0.05" units="cm"/>
      <inkml:brushProperty name="height" value="0.05" units="cm"/>
    </inkml:brush>
  </inkml:definitions>
  <inkml:trace contextRef="#ctx0" brushRef="#br0">18 2 14235,'-1'1'354,"-1"-1"0,1 1 0,0-1 0,-1 1 0,1 0-1,0 0 1,-1 0 0,1 0 0,0 0 0,0 0 0,0 0 0,-2 2 0,3-3-258,1 1 0,-1-1 1,0 0-1,0 1 0,0-1 1,1 0-1,-1 0 0,0 1 1,0-1-1,1 0 0,-1 0 0,0 0 1,1 1-1,-1-1 0,0 0 1,1 0-1,-1 0 0,0 0 1,1 0-1,-1 1 0,0-1 1,1 0-1,-1 0 0,1 0 1,-1 0-1,0 0 0,1 0 0,-1 0 1,0 0-1,1-1 0,0 1 1,50-4 2524,-40 3-2523,30-2 478,135-7-2951,-173 10 1870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58.275"/>
    </inkml:context>
    <inkml:brush xml:id="br0">
      <inkml:brushProperty name="width" value="0.05" units="cm"/>
      <inkml:brushProperty name="height" value="0.05" units="cm"/>
    </inkml:brush>
  </inkml:definitions>
  <inkml:trace contextRef="#ctx0" brushRef="#br0">234 101 11498,'13'-13'1344,"16"-16"889,-27 27-1948,-1 0 0,0 1 0,1-1 1,-1 0-1,0 0 0,0 0 1,-1 0-1,1 0 0,0 0 0,-1 0 1,1 0-1,-1 0 0,1 0 0,-1 0 1,0 0-1,0-2 0,0 2-143,-1 1 0,1 0-1,-1 0 1,1 0 0,-1 0-1,1 0 1,-1 0-1,0 0 1,1 0 0,-1 0-1,0 0 1,0 0 0,0 0-1,0 0 1,0 0 0,0 1-1,0-1 1,0 0 0,0 1-1,0-1 1,0 1 0,0-1-1,-1 1 1,1 0-1,0 0 1,0-1 0,-3 1-1,-2-1 154,0 1-1,0-1 0,0 1 0,-9 1 0,0 2-198,1 0-1,0 1 0,0 1 0,0 0 1,0 0-1,1 2 0,0-1 0,0 2 0,1 0 1,0 0-1,0 1 0,1 1 0,0 0 1,-13 16-1,22-24-105,0 1 0,1-1 0,-1 1 0,0 0 0,1-1 1,0 1-1,0 0 0,0 0 0,0 0 0,0 0 0,0 6 0,1-8 5,0 0 0,0 0 0,0 0-1,0 0 1,0 0 0,1 0 0,-1 0 0,0 0-1,1 0 1,-1 0 0,1 0 0,-1 0-1,1 0 1,-1 0 0,1-1 0,0 1-1,-1 0 1,1 0 0,0-1 0,0 1-1,0 0 1,0-1 0,-1 1 0,1-1 0,0 1-1,0-1 1,0 1 0,0-1 0,0 0-1,0 1 1,0-1 0,0 0 0,0 0-1,0 0 1,3 0 0,9 1-36,1-2-1,0 0 1,-1 0 0,1-1-1,19-6 1,5 0-11,-24 5 42,0 1 0,0 0 0,0 1 0,0 1 0,24 2 0,-35-2 18,0 1 1,0-1-1,0 1 1,0 0-1,0 0 0,0 0 1,-1 0-1,1 1 1,0-1-1,-1 1 0,1-1 1,-1 1-1,1 0 1,-1 0-1,0 0 0,0 0 1,0 1-1,0-1 0,0 1 1,-1-1-1,1 1 1,-1-1-1,1 1 0,-1 0 1,0 0-1,0 0 1,0 0-1,-1-1 0,1 1 1,-1 0-1,0 0 1,1 0-1,-2 4 0,1 0 31,-1 0 1,0-1-1,0 1 0,-1-1 0,1 0 0,-2 1 0,1-1 0,-1 0 0,0 0 0,0 0 0,0 0 1,-1-1-1,0 0 0,-6 7 0,2-2 13,-2-1 0,1 0-1,-1 0 1,-1-1 0,0 0 0,-12 7 0,18-12-207,0-1 1,0 1 0,0-1-1,0 0 1,-1-1-1,1 0 1,-10 2-1,14-3 79,1 0 0,-1 0 0,0 0 0,0 0 0,0 0 0,0 0 0,1 0 0,-1-1 0,0 1 0,0 0 0,0 0 0,1-1 0,-1 1 0,0-1 0,0 1 0,1 0 0,-1-1 0,0 0 1,1 1-1,-1-1 0,-1 0 0,2-1 14,-1 1 1,1-1 0,0 1-1,-1 0 1,1-1 0,0 1 0,0-1-1,0 1 1,0-1 0,0 1 0,0-1-1,0 1 1,0-1 0,0 1-1,1-1 1,-1 1 0,1-2 0,11-28-629,7-7-219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40.335"/>
    </inkml:context>
    <inkml:brush xml:id="br0">
      <inkml:brushProperty name="width" value="0.05" units="cm"/>
      <inkml:brushProperty name="height" value="0.05" units="cm"/>
    </inkml:brush>
  </inkml:definitions>
  <inkml:trace contextRef="#ctx0" brushRef="#br0">0 91 17036,'8'-8'763,"0"-1"1,0 1 0,1 0 0,0 1-1,0 0 1,1 0 0,0 1 0,19-9-1,-22 12-661,-1 1-1,1-1 1,0 1-1,0 0 1,0 1-1,0 0 1,0 0-1,0 0 1,0 1-1,0 0 1,0 0-1,0 1 1,0 0-1,0 0 1,11 4-1,-15-4-91,-1 0-1,1 0 1,0 1 0,-1-1-1,0 1 1,1 0-1,-1-1 1,0 1-1,0 0 1,0 0-1,0 0 1,0 1-1,0-1 1,0 0-1,-1 1 1,3 4-1,-3-3-1,1 1 0,-1-1 1,0 1-1,0 0 0,0 0 0,-1-1 0,0 1 0,1 0 0,-2 6 0,-1 2 7,0 0-1,-1 0 1,0-1-1,-1 1 1,-1-1-1,-9 19 1,-97 165-3051,111-194 2447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43.946"/>
    </inkml:context>
    <inkml:brush xml:id="br0">
      <inkml:brushProperty name="width" value="0.05" units="cm"/>
      <inkml:brushProperty name="height" value="0.05" units="cm"/>
    </inkml:brush>
  </inkml:definitions>
  <inkml:trace contextRef="#ctx0" brushRef="#br0">12 422 17900,'0'0'52,"0"-1"0,0 1 0,0 0 0,0 0 0,0-1 0,0 1 0,1 0 0,-1 0 0,0-1 0,0 1 0,0 0 0,1 0 0,-1 0 0,0-1 0,0 1 0,1 0 0,-1 0 0,0 0 0,1 0 0,-1-1 0,0 1 0,0 0 0,1 0 0,-1 0 0,0 0 0,1 0 0,-1 0 0,0 0 0,1 0-1,-1 0 1,0 0 0,1 0 0,-1 0 0,0 0 0,0 0 0,1 0 0,-1 1 0,0-1 0,1 0 0,-1 0 0,1 0 0,3 17 1154,-4 33-324,0-42-719,-2 11 164,0 0-1,-9 32 0,-1 7 840,14-59-1105,0 1 0,0-1 0,0 0 0,-1 0 1,1-1-1,0 1 0,-1 0 0,1 0 1,-1-1-1,3-2 0,55-71-139,33-37-453,-91 111 520,0 0 1,-1 0 0,1 0-1,0 0 1,0 0 0,0 1-1,0-1 1,0 0 0,0 0 0,0 1-1,0-1 1,0 1 0,0-1-1,0 1 1,0-1 0,0 1-1,1 0 1,-1 0 0,0-1 0,2 1-1,-2 1 7,0-1-1,-1 0 1,1 1 0,0-1-1,-1 1 1,1-1-1,0 1 1,-1 0 0,1-1-1,-1 1 1,1 0-1,-1-1 1,1 1 0,-1 0-1,0-1 1,1 1-1,-1 0 1,0 0 0,1 0-1,-1-1 1,0 1-1,0 1 1,2 8-1,-2 0-1,1 0 1,-2 17-1,1-20 8,-2 23 63,0 23 100,2-50-141,0 1 0,0-1 0,1 1 0,-1-1 0,1 1 0,0-1 1,0 0-1,1 1 0,-1-1 0,1 0 0,2 5 0,-3-7-8,1 0 0,-1 1 0,0-1 0,1 0 0,-1 0 0,0 0 1,1 0-1,-1-1 0,1 1 0,0 0 0,-1-1 0,1 1 0,0-1 0,-1 1 0,1-1 0,0 0 0,-1 0 1,1 0-1,0 0 0,0 0 0,-1 0 0,1 0 0,0 0 0,-1-1 0,1 1 0,0-1 0,-1 1 0,1-1 1,-1 0-1,1 0 0,-1 1 0,1-1 0,-1 0 0,2-2 0,5-2 31,0-1 0,0 0 0,-1 0 0,11-12-1,-3-1-14,-1 0 0,-1-1 0,-1 0 0,-1-1-1,11-26 1,-17 37-77,-6 18-17,-2 5 38,0 1 17,-6 46 28,8-55-7,1-1-1,0 0 1,0 1 0,0-1-1,1 0 1,-1 0 0,1 0-1,0 1 1,0-1 0,1 0-1,1 4 1,-2-7-9,-1-1 0,0 1 0,1-1 1,-1 1-1,1-1 0,-1 1 0,1-1 0,0 1 1,-1-1-1,1 1 0,-1-1 0,1 0 1,0 1-1,-1-1 0,1 0 0,0 0 0,0 1 1,-1-1-1,1 0 0,0 0 0,0 0 0,-1 0 1,1 0-1,0 0 0,-1 0 0,1 0 0,0 0 1,0 0-1,-1-1 0,1 1 0,0 0 0,-1 0 1,1-1-1,0 1 0,-1 0 0,1-1 0,0 1 1,0-1-1,24-20 87,-24 20-88,14-16 7,0-2 0,-1 0 0,16-29 1,-2 3-56,-16 32-57,-12 14 98,0-1 0,1 0 1,-1 0-1,0 1 0,0-1 0,1 0 1,-1 1-1,0-1 0,0 0 1,0 0-1,0 1 0,0-1 1,1 0-1,-1 1 0,0-1 0,0 1 1,0-1-1,0 0 0,0 1 1,0-1-1,0 0 0,0 1 1,0-1-1,0 0 0,0 1 0,-1 0 1,-6 35-59,6-32 63,-12 66 39,12-62-12,0 0-1,1-1 1,0 1 0,0 0-1,1-1 1,0 1 0,2 8-1,-3-15-20,1 0-1,-1 0 1,0 0-1,1 0 1,-1 0 0,1 0-1,-1 0 1,1 0-1,-1 0 1,1 0-1,0 0 1,0-1-1,-1 1 1,1 0-1,0 0 1,0-1 0,0 1-1,0 0 1,0-1-1,0 1 1,0-1-1,0 1 1,1-1-1,0 1 3,0-1 1,0 0-1,0 0 0,0 0 0,0-1 0,0 1 0,0 0 0,0-1 0,0 1 0,0-1 0,0 0 0,2 0 1,4-4 2,0 0 1,0 0 0,0 0 0,9-10 0,4-6-255,-1-2 0,-1-1 0,-1-1 0,25-43 0,-58 111 348,9-28 76,1-1 0,0 1 0,1 1 0,1-1 0,0 0 0,1 1 0,0 25 0,2-40-165,1 0-1,-1 0 1,0 0-1,0 0 0,1 0 1,-1 0-1,1 0 0,-1 0 1,1 0-1,-1 0 1,1 0-1,-1 0 0,1 0 1,0-1-1,0 1 1,-1 0-1,1 0 0,0-1 1,0 1-1,0 0 1,0-1-1,0 1 0,0-1 1,0 1-1,0-1 0,0 0 1,0 1-1,0-1 1,0 0-1,0 0 0,0 0 1,0 0-1,0 0 1,1 0-1,-1 0 0,0 0 1,0 0-1,0 0 0,2-1 1,7-1-25,0 0 1,1-1-1,12-5 1,-9 3-106,-1 0 53,-1 0 0,0-1 0,0 0 0,0-1 0,-1 0 0,0 0 0,-1-2 0,0 1 0,0-1 0,0-1 0,-1 1 0,-1-2 0,0 1 0,12-21 0,2-9-136,-1 0 0,29-82 0,-42 100 104,0 0 0,-1-1-1,-1 1 1,-1-1-1,2-37 1,-6 58 89,-1 0 1,0 1-1,-1-1 0,1 0 1,0 0-1,0 1 0,-1-1 1,1 0-1,-1 1 0,1-1 1,-1 0-1,-1-2 0,1 4 3,1-1-1,0 1 1,-1 0-1,1-1 0,0 1 1,-1 0-1,1 0 1,-1-1-1,1 1 1,-1 0-1,1 0 1,-1-1-1,1 1 0,-1 0 1,1 0-1,-1 0 1,1 0-1,-1 0 1,1 0-1,-1 0 1,1 0-1,-1 0 1,1 0-1,-1 0 0,1 0 1,-2 1-1,0 0 4,-1 0-1,0 1 1,1-1-1,-1 1 1,1 0-1,-1 0 1,1 0-1,0 0 1,0 0-1,0 1 1,-3 3-1,-2 5 1,1 1-1,0 0 1,1 0-1,0 0 1,1 1-1,-6 25 1,4-4 3,-2 50 0,7-65 2,-2 18 81,4 40 1,-1-66-44,1-1 1,1 0 0,0 1 0,0-1 0,1 0 0,1 0 0,0 0 0,8 15 0,-11-22-28,1-1-1,-1 1 1,1-1-1,0 1 0,0-1 1,0 0-1,1 0 1,-1 0-1,0 0 1,1 0-1,-1-1 1,1 1-1,0-1 1,0 1-1,-1-1 0,1 0 1,0 0-1,0 0 1,0-1-1,0 1 1,0-1-1,0 1 1,0-1-1,0 0 0,0 0 1,0 0-1,0-1 1,0 1-1,0-1 1,0 0-1,0 0 1,0 0-1,0 0 0,3-2 1,6-3 28,1 0-1,-1-2 1,-1 1 0,1-1 0,-1-1-1,13-13 1,9-13-24,-1-1-1,-1-2 0,-2-2 1,-2 0-1,-2-2 1,-1 0-1,-3-2 0,22-61 1,-38 93-32,10-33-23,-14 42 22,-1 0 0,1 0 0,0 0 0,-1 1 0,0-1 0,0 0 0,0 0 1,0 0-1,0 0 0,-1 0 0,1 0 0,-1-3 0,0 6 7,1 0 0,0-1 0,0 1 0,0 0 0,-1 0 1,1-1-1,0 1 0,0 0 0,0 0 0,-1 0 0,1 0 0,0-1 0,0 1 0,-1 0 0,1 0 0,0 0 0,0 0 0,-1 0 0,1 0 1,0 0-1,-1 0 0,1 0 0,0 0 0,0 0 0,-1 0 0,1 0 0,0 0 0,-1 0 0,1 0 0,0 0 0,0 0 0,-1 0 0,1 0 1,0 0-1,0 0 0,-1 1 0,-11 7-54,6-1 49,1 0 0,-1 1 0,1 0-1,1 0 1,-1 0 0,1 1 0,1-1-1,-1 1 1,-1 11 0,-2 8 52,-6 49 1,9-37 43,3 0 0,4 54-1,16 78 106,-15-143-195,0-13 19,-4-16-17,0 0-1,0 0 1,0 1 0,0-1 0,0 0 0,1 0 0,-1 0-1,0 0 1,0 0 0,0 0 0,0 0 0,0 0 0,0 0 0,0 0-1,0 0 1,1 0 0,-1 0 0,0 0 0,0 0 0,0 0 0,0 0-1,0 0 1,0 0 0,0 0 0,1 0 0,-1 0 0,0 0-1,0 0 1,0 0 0,0 0 0,0 0 0,0 0 0,0-1 0,0 1-1,0 0 1,1 0 0,-1 0 0,0 0 0,0 0 0,0 0 0,0 0-1,0 0 1,0 0 0,0 0 0,0-1 0,0 1 0,0 0 0,0 0-1,0 0 1,0 0 0,0 0 0,0 0 0,0 0 0,0-1-1,0 1 1,6-27 55,-4 6-55,-2-1 0,0 1 0,-6-34 0,5 44-21,-1 0-1,-1 0 1,0 0 0,-1 0 0,0 0-1,0 1 1,-1 0 0,-8-13 0,12 22 14,1 0 1,-1 0-1,0-1 1,0 1 0,0 0-1,0 0 1,0 0-1,0 0 1,0 1 0,0-1-1,0 0 1,-1 0-1,0 0 1,1 1 4,1 0 1,0 0-1,-1 0 1,1 0-1,0 0 1,0 0-1,-1 0 1,1 0-1,0 0 1,0 1-1,-1-1 1,1 0-1,0 0 0,0 0 1,-1 0-1,1 1 1,0-1-1,0 0 1,-1 0-1,1 0 1,0 1-1,0-1 1,0 0-1,0 0 1,-1 1-1,1-1 1,0 0-1,0 0 0,0 1 1,0-1-1,0 0 1,0 1-1,0-1 1,0 1-1,-1 3 11,1 0 0,0-1 0,0 1-1,0 0 1,0 0 0,1 0 0,0 4 0,1-3 15,-1 0 0,1 1 1,0-1-1,0-1 1,1 1-1,0 0 1,-1 0-1,1-1 1,1 0-1,-1 0 1,1 1-1,0-2 1,0 1-1,4 3 1,-5-5-12,0 0 0,-1-1 1,1 1-1,0-1 1,0 0-1,0 0 0,0 0 1,0 0-1,0-1 1,0 1-1,0-1 0,0 0 1,0 0-1,0 0 1,0 0-1,0 0 0,0-1 1,0 1-1,0-1 1,0 0-1,0 0 0,0 0 1,0 0-1,0 0 1,-1-1-1,4-1 0,5-6-15,-1 0-1,0-1 1,0 0-1,-1 0 1,0-1 0,-1 0-1,0-1 1,-1 0-1,6-13 1,-13 25-1,0 0 0,0 1 0,0-1 0,0 0 0,0 0 1,1 0-1,-1 0 0,0 0 0,0 0 0,0 0 0,0 0 0,0 1 0,0-1 1,0 0-1,0 0 0,0 0 0,0 0 0,0 0 0,0 0 0,1 0 1,-1 0-1,0 0 0,0 0 0,0 0 0,0 0 0,0 0 0,0 0 1,0 0-1,1 0 0,-1 0 0,0 0 0,0 0 0,0 0 0,0 0 1,0 0-1,0 0 0,0 0 0,1 0 0,-1 0 0,0 0 0,0 0 1,0 0-1,0 0 0,0 0 0,0 0 0,0 0 0,0 0 0,1 0 0,-1 0 1,0 0-1,0 0 0,0-1 0,0 1 0,0 0 0,0 0 0,0 0 1,0 0-1,0 0 0,0 0 0,0 0 0,0 0 0,0-1 0,0 1 1,0 0-1,0 0 0,3 16-34,-3 21 95,-4 13 187,2-31-81,0 1 1,1-1-1,1 1 1,1-1-1,1 1 1,4 19-1,-6-39-185,0 0-1,0 1 1,0-1 0,0 0 0,0 1-1,0-1 1,0 0 0,0 0 0,0 1-1,1-1 1,-1 0 0,0 0 0,0 1-1,0-1 1,0 0 0,0 0 0,0 1-1,0-1 1,1 0 0,-1 0 0,0 0-1,0 1 1,0-1 0,1 0 0,-1 0-1,0 0 1,0 0 0,1 1 0,-1-1-1,0 0 1,0 0 0,1 0 0,-1 0-1,0 0 1,0 0 0,1 0 0,-1 0-1,0 0 1,0 0 0,1 0-1,6-10-1447,1-19-39,-2 3 833,1-12-238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44.409"/>
    </inkml:context>
    <inkml:brush xml:id="br0">
      <inkml:brushProperty name="width" value="0.05" units="cm"/>
      <inkml:brushProperty name="height" value="0.05" units="cm"/>
    </inkml:brush>
  </inkml:definitions>
  <inkml:trace contextRef="#ctx0" brushRef="#br0">16 1 22701,'-4'1'2352,"0"1"-1744,-4 2 1249,8-3-1377,3-1-2104,-1 0 1128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44.841"/>
    </inkml:context>
    <inkml:brush xml:id="br0">
      <inkml:brushProperty name="width" value="0.05" units="cm"/>
      <inkml:brushProperty name="height" value="0.05" units="cm"/>
    </inkml:brush>
  </inkml:definitions>
  <inkml:trace contextRef="#ctx0" brushRef="#br0">41 1 16436,'-9'58'2214,"-19"150"4183,25-171-5664,2 0 0,2-1 0,8 61 0,-7-81-686,2-1-1,0 1 0,7 14 1,-11-30-46,0 1-1,0-1 1,0 0 0,0 0 0,0 0 0,0 0 0,0 0 0,0 0 0,0 1-1,0-1 1,0 0 0,0 0 0,0 0 0,0 0 0,0 0 0,0 0-1,0 0 1,0 1 0,0-1 0,0 0 0,1 0 0,-1 0 0,0 0 0,0 0-1,0 0 1,0 0 0,0 0 0,0 0 0,0 0 0,1 0 0,-1 0-1,0 0 1,0 0 0,0 0 0,0 0 0,0 0 0,0 0 0,1 0 0,-1 0-1,0 0 1,0 0 0,0 0 0,0 0 0,0 0 0,0 0 0,1 0 0,-1 0-1,0 0 1,4-8-4,2-13-64,-6 19 60,12-47-736,1 1 0,3 0 1,43-91-1,-53 128 675,1 0 1,0 0 0,0 1 0,18-18 0,-23 25 95,0 0 0,1 1 0,0-1 0,0 1 0,0-1 0,0 1 0,0 0 0,0 0 0,0 1 0,1-1 0,-1 1 0,1 0 0,-1-1 1,1 2-1,0-1 0,-1 0 0,1 1 0,0-1 0,-1 1 0,1 0 0,5 1 0,-8-1-5,0 0 1,0 0-1,0 1 1,0-1-1,0 1 0,0-1 1,0 0-1,0 1 0,0 0 1,0-1-1,0 1 0,0 0 1,0-1-1,0 1 1,0 0-1,-1 0 0,1 0 1,0-1-1,-1 1 0,1 0 1,0 0-1,-1 0 0,1 0 1,-1 0-1,1 2 1,-1-1 24,0 0 0,0 0 0,0 0 0,0 0-1,0 0 1,-1 0 0,1 0 0,-1 0 0,1 0 0,-1 0 0,0 0 0,-1 3 0,-2 2 84,0-1 0,0 1 0,-1-1 0,0-1-1,0 1 1,-9 8 0,0-3 9,-1 0-1,-1 0 1,0-2 0,-1 0-1,1-1 1,-2 0 0,-21 6-1,25-14-782,13-1 596,1 1 0,0 0 0,0 0 0,0 0 0,-1-1 0,1 1 0,0 0 0,0-1 0,0 1 0,0 0 0,0 0 0,-1-1 0,1 1 0,0 0 0,0-1 0,0 1 0,0 0 0,0-1 0,0 1 0,0 0 0,0-1 0,0 1 0,0 0 0,0-1 0,0 1 0,1-1 0,13-25-1775,-8 17 2199,32-55-1313,-8 22 259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45.309"/>
    </inkml:context>
    <inkml:brush xml:id="br0">
      <inkml:brushProperty name="width" value="0.05" units="cm"/>
      <inkml:brushProperty name="height" value="0.05" units="cm"/>
    </inkml:brush>
  </inkml:definitions>
  <inkml:trace contextRef="#ctx0" brushRef="#br0">87 0 18468,'-11'15'955,"1"0"-1,0 0 1,1 1 0,1 0 0,1 1-1,-11 33 1,14-38-814,2 0-1,-1 0 1,1 0-1,1 0 1,0 0-1,1 0 1,0 0 0,1 0-1,0 0 1,1 0-1,4 15 1,-5-25-128,0 0 0,-1 0 0,1 1 1,0-1-1,0 0 0,1 0 0,-1 0 0,0 0 1,1 0-1,-1 0 0,1 0 0,0-1 1,2 3-1,-3-3-15,1 0-1,-1-1 1,0 1 0,1-1-1,-1 1 1,0-1 0,1 0 0,-1 1-1,1-1 1,-1 0 0,0 0 0,1 0-1,-1 0 1,1 0 0,-1 0 0,0 0-1,3-1 1,0-1-32,0 1 0,0-1 1,0 0-1,0 0 0,0-1 0,-1 1 1,1-1-1,-1 0 0,1 0 0,-1 0 1,0 0-1,4-7 0,22-33-404,-27 39 358,0 0 1,0-1 0,0 1-1,0-1 1,-1 1 0,1-1-1,-1 1 1,1-10 0,-13 42 24,6-11 255,2 0 0,-3 29 0,5-39-124,1 0 1,0 0 0,0-1 0,1 1-1,0 0 1,0 0 0,1 0 0,-1-1-1,6 12 1,-7-17-67,1 1-1,0-1 1,0 1-1,0-1 1,0 0-1,0 0 1,0 1-1,0-1 1,0 0-1,0 0 1,1 0-1,-1 0 1,0 0-1,1 0 1,-1-1-1,0 1 1,1 0-1,-1-1 1,1 1-1,0-1 1,-1 1-1,1-1 1,2 0-1,2 0-84,0-1-1,-1 1 1,1-1-1,-1-1 1,9-2-1,-11 3 19,0 0 0,0-1 0,0 1-1,1 1 1,-1-1 0,0 0-1,0 1 1,1 0 0,-1 0-1,0 0 1,0 0 0,1 0-1,-1 0 1,0 1 0,0 0-1,5 1 1,-3 2 58,0 0-1,0 1 1,0-1-1,-1 1 1,1 0 0,-1 0-1,-1 1 1,1-1-1,-1 1 1,0 0-1,0 0 1,0 0-1,-1 0 1,2 7 0,2 8 436,-2 0 1,5 42 0,-6-29 456,-5 68 1,1-84-733,-2 0 0,0-1 0,-1 1 0,-1 0-1,-9 23 1,13-39-150,0 0-1,0 0 1,0 1-1,0-1 1,0 0 0,-1 0-1,1 0 1,-1-1-1,1 1 1,-1 0-1,0 0 1,1-1-1,-1 1 1,0-1-1,0 0 1,0 0-1,0 1 1,-4 0-1,4-2-10,1 0 0,-1 0-1,0 0 1,0 0 0,0 0 0,0 0-1,1 0 1,-1-1 0,0 1-1,0-1 1,1 0 0,-1 1-1,0-1 1,1 0 0,-1 0-1,0 0 1,1 0 0,0 0-1,-1 0 1,1 0 0,-1-1-1,1 1 1,0-1 0,-1-1-1,-4-3-75,1-1 0,1 1 0,-1-1 0,1-1-1,0 1 1,1 0 0,0-1 0,0 0-1,1 1 1,0-1 0,0 0 0,0-1 0,1 1-1,1 0 1,-1 0 0,1 0 0,1-1 0,-1 1-1,2 0 1,1-11 0,3 1-305,0-1 0,1 1 0,1 0 0,1 0 1,0 1-1,1 0 0,18-22 0,6-6-95,5-2-65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46.210"/>
    </inkml:context>
    <inkml:brush xml:id="br0">
      <inkml:brushProperty name="width" value="0.05" units="cm"/>
      <inkml:brushProperty name="height" value="0.05" units="cm"/>
    </inkml:brush>
  </inkml:definitions>
  <inkml:trace contextRef="#ctx0" brushRef="#br0">62 36 16524,'-5'8'1563,"0"1"1,1 0 0,0 0-1,-4 13 1,-8 48 781,1 75-1391,13-124-809,1-10-58,0 0 0,1 0 0,0 1 0,1-1 1,3 18-1,-4-28-82,0-1 0,0 1 0,0 0 0,0-1 0,0 1 0,1 0 0,-1-1 0,0 1 0,0 0 0,1-1 0,-1 1 0,0-1 0,1 1 0,-1-1 0,1 1 0,-1-1 0,1 1 0,-1-1 0,1 1 0,-1-1 0,1 1 0,0-1 0,0 1 1,0-1-6,-1-1 0,1 1 0,-1 0 1,1 0-1,-1 0 0,1 0 1,0-1-1,-1 1 0,1 0 1,-1 0-1,1-1 0,-1 1 1,1 0-1,-1-1 0,1 1 0,-1-1 1,0 1-1,1 0 0,-1-1 1,1 0-1,2-3-23,-1 0 1,0 0-1,1 0 1,-1 0-1,2-6 1,5-27-319,-2-1 1,5-67-1,-1 136-30,-7-16 388,1 0 0,1 0-1,0-1 1,1 1-1,0-1 1,1-1 0,11 14-1,-16-23 9,0-1-1,1 1 0,-1-1 1,1 1-1,0-1 1,0 0-1,0 0 0,1-1 1,-1 0-1,0 1 0,7 1 1,-7-3-5,0 0 0,0-1 0,0 1 0,0-1 0,0 0 0,0 0 0,0 0 0,-1-1 1,1 1-1,0-1 0,0 0 0,0 0 0,-1 0 0,1-1 0,0 1 0,4-4 0,1-1 3,0 0-1,0-1 0,-1 0 0,0 0 1,0-1-1,-1 0 0,0-1 0,-1 1 1,1-1-1,-2-1 0,1 1 0,-1-1 1,6-17-1,-3 5-50,-1 0 1,-1 0-1,0-1 1,-2 0-1,2-33 1,-5 51-3,-1 0-1,0-1 1,0 1-1,0-1 1,0 1-1,-1 0 1,0-1 0,0 1-1,0 0 1,-1 0-1,0 0 1,0 0-1,0 0 1,-1 0 0,-3-6-1,5 10 23,1 1-1,-1-1 1,1 0 0,-1 1-1,0-1 1,1 1-1,-1-1 1,0 1 0,0-1-1,1 1 1,-1-1-1,0 1 1,0-1-1,0 1 1,1 0 0,-1 0-1,0-1 1,0 1-1,0 0 1,0 0 0,0 0-1,0 0 1,1 0-1,-1 0 1,0 0 0,0 0-1,0 1 1,-1-1-1,0 1 7,0 0 0,0 0-1,0 1 1,0-1-1,0 0 1,1 1-1,-1 0 1,0-1-1,1 1 1,-3 3 0,-1 3 41,0 0 0,0 0 1,1 1-1,-5 12 1,4-8 34,2 0-1,0 0 1,0 0 0,1 0 0,1 0-1,0 1 1,1-1 0,2 24 0,-1-31-79,0-1 0,0 1 0,1 0 0,0-1 0,0 1 0,0-1 1,1 0-1,-1 1 0,1-1 0,1-1 0,-1 1 0,1 0 0,-1-1 1,1 1-1,1-1 0,-1 0 0,0-1 0,1 1 0,0-1 0,0 0 1,0 0-1,7 3 0,7 1-105,-13-5 59,0 1-1,0-1 1,0 1-1,0 0 1,9 7-1,-13-8 41,0 0-1,0 0 1,-1 0 0,1 0-1,-1 0 1,1 0-1,-1 1 1,0-1 0,0 0-1,0 1 1,0-1 0,0 0-1,-1 1 1,1-1 0,-1 1-1,0 0 1,1-1 0,-2 5-1,1 2-83,0 17-672,1-18-248,6-25-1354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46.628"/>
    </inkml:context>
    <inkml:brush xml:id="br0">
      <inkml:brushProperty name="width" value="0.05" units="cm"/>
      <inkml:brushProperty name="height" value="0.05" units="cm"/>
    </inkml:brush>
  </inkml:definitions>
  <inkml:trace contextRef="#ctx0" brushRef="#br0">0 163 20908,'9'0'331,"-1"0"-1,1 0 0,-1-1 1,0 0-1,1-1 0,-1 0 1,0 0-1,0-1 0,0 0 0,0 0 1,11-7-1,-10 5-34,-1 0 1,0-1-1,0 1 0,0-1 1,-1-1-1,0 0 0,-1 0 1,1 0-1,9-16 0,-15 22-300,0 0 0,0 0 0,0 0 0,0 0-1,-1-1 1,1 1 0,0 0 0,-1-1 0,0 1 0,1 0-1,-1-1 1,0 1 0,1-1 0,-1 1 0,0 0-1,0-1 1,0 1 0,0-1 0,0 1 0,-1-1 0,1 1-1,0 0 1,-1-1 0,1 1 0,-1 0 0,1-1 0,-1 1-1,0 0 1,1 0 0,-1-1 0,0 1 0,0 0-1,0 0 1,0 0 0,0 0 0,0 0 0,0 0 0,0 0-1,0 1 1,-1-1 0,1 0 0,0 1 0,-2-2 0,0 1-9,-1 0 1,0 0 0,1 0-1,-1 1 1,1-1 0,-1 1-1,0 0 1,1 0 0,-1 0-1,0 1 1,1-1 0,-1 1-1,1 0 1,-1 0 0,1 0-1,-6 2 1,3 1 19,0 0 0,0 0 0,0 1 0,1 0-1,-1 0 1,1 0 0,0 0 0,1 1 0,0 0 0,-1 0 0,2 0 0,-1 0 0,1 1 0,-5 13 0,4-10 12,1 0 1,1 0 0,0 1 0,0-1 0,1 0 0,0 1 0,1 0 0,0-1 0,3 19 0,-3-26-32,1-1 0,-1 1 0,1 0 1,0-1-1,0 1 0,0-1 0,0 1 1,0-1-1,1 1 0,-1-1 1,1 0-1,-1 1 0,1-1 0,0 0 1,0 0-1,0 0 0,0-1 0,0 1 1,1 0-1,-1-1 0,0 0 1,1 1-1,-1-1 0,1 0 0,-1 0 1,1 0-1,0-1 0,-1 1 0,1 0 1,0-1-1,0 0 0,-1 0 0,1 0 1,0 0-1,0 0 0,-1 0 1,1-1-1,0 1 0,-1-1 0,1 0 1,0 0-1,-1 0 0,1 0 0,-1 0 1,0-1-1,1 1 0,-1-1 1,4-3-1,26-23-184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47.033"/>
    </inkml:context>
    <inkml:brush xml:id="br0">
      <inkml:brushProperty name="width" value="0.05" units="cm"/>
      <inkml:brushProperty name="height" value="0.05" units="cm"/>
    </inkml:brush>
  </inkml:definitions>
  <inkml:trace contextRef="#ctx0" brushRef="#br0">66 1 19348,'0'0'90,"0"0"0,1 0-1,-1 1 1,0-1 0,1 0 0,-1 1-1,0-1 1,1 0 0,-1 1-1,0-1 1,0 1 0,1-1 0,-1 0-1,0 1 1,0-1 0,0 1 0,0-1-1,0 1 1,0-1 0,1 0-1,-1 1 1,0-1 0,0 1 0,0-1-1,0 1 1,-1-1 0,1 1 0,0-1-1,0 1 1,-3 21 303,3-18-101,-25 134 3513,10-59-2882,3 0 1,-3 98-1,15-165-1026,1-1 1,3 22-1,-4-32 22,1 1 0,-1-1 0,1 1 0,-1 0 0,1-1-1,0 1 1,-1-1 0,1 1 0,0-1 0,0 0 0,0 1-1,0-1 1,2 2 0,-3-3-5,1 0 1,0 1-1,-1-1 0,1 0 1,0 0-1,0 0 0,-1 1 1,1-1-1,0 0 0,0 0 1,-1 0-1,1 0 0,0 0 1,0-1-1,-1 1 0,1 0 1,0 0-1,-1 0 0,1 0 1,0-1-1,0 1 0,-1 0 0,1-1 1,-1 1-1,1-1 0,0 1 1,-1-1-1,1 1 0,-1-1 1,2 0-1,29-37-1525,-8 9 555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47.677"/>
    </inkml:context>
    <inkml:brush xml:id="br0">
      <inkml:brushProperty name="width" value="0.05" units="cm"/>
      <inkml:brushProperty name="height" value="0.05" units="cm"/>
    </inkml:brush>
  </inkml:definitions>
  <inkml:trace contextRef="#ctx0" brushRef="#br0">91 0 15611,'-26'41'4057,"16"-28"-3144,1 1 1,1 1 0,0-1-1,1 1 1,-7 23-1,11-28-627,1 0 1,1 0-1,0 0 0,0 0 0,0 0 0,2 0 0,0 11 0,0-19-225,-1 1 0,1 0 1,-1-1-1,1 1 0,0 0 0,0-1 0,0 1 0,0-1 0,1 0 1,-1 1-1,1-1 0,-1 0 0,4 3 0,-4-4-39,1 0 0,0 0 0,-1 0-1,1 0 1,0 0 0,0 0 0,-1-1 0,1 1 0,0-1-1,0 1 1,0-1 0,0 0 0,0 1 0,0-1-1,0 0 1,0-1 0,0 1 0,-1 0 0,1 0 0,0-1-1,2 0 1,3-2-18,-1 1-1,1-1 1,-1 0-1,0-1 1,0 0-1,0 0 1,-1 0 0,0 0-1,0-1 1,0 0-1,0 0 1,0-1-1,-1 1 1,0-1-1,0 0 1,5-11-1,-3 4-59,0 0 0,-1 0 0,0-1 0,-1 0-1,-1 0 1,0 0 0,1-16 0,-4 29 37,1 0-1,-1 0 1,0 0 0,0 0 0,0-1 0,0 1-1,0 0 1,0 0 0,0 0 0,-1 0 0,1 0-1,0 0 1,-1 0 0,0-2 0,1 3 9,-1 0 0,1 0-1,0 0 1,-1 0 0,1 0 0,0 0 0,-1 0 0,1 1-1,-1-1 1,1 0 0,0 0 0,0 0 0,-1 1-1,1-1 1,0 0 0,-1 0 0,1 1 0,0-1 0,0 0-1,-1 1 1,1-1 0,0 0 0,0 1 0,0-1 0,0 0-1,-1 1 1,-13 32-294,11-24 128,1-1-1,0 1 1,0 0 0,1 0-1,0-1 1,1 1 0,0 0-1,1 0 1,1 9 0,-2-17 112,0-1 1,0 1-1,0 0 0,0-1 1,0 1-1,1 0 0,-1-1 1,0 1-1,1 0 0,-1-1 1,0 1-1,1 0 0,-1-1 1,1 1-1,-1-1 0,1 1 1,-1-1-1,1 1 1,-1-1-1,1 1 0,-1-1 1,1 0-1,0 1 0,-1-1 1,1 0-1,0 0 0,1 1 1,-1-1-79,0 0 1,1 0 0,-1-1 0,0 1-1,1 0 1,-1-1 0,0 1 0,1-1-1,-1 1 1,0-1 0,0 0 0,0 0-1,2-1 1,4-4-891,0 0 1,0 0-1,8-11 0,2-6-1757,20-35 0,-6 2 2910,-35 65 2093,1 0 0,1 0 1,-3 12-1,2-9-1620,1 0 1,1 0-1,0 0 1,1 0-1,2 23 1,-2-34-573,1 1 0,-1 0 0,1 0 0,0-1 1,-1 1-1,1 0 0,0-1 0,0 1 0,0-1 0,0 1 1,0-1-1,0 1 0,0-1 0,1 0 0,-1 1 1,0-1-1,1 0 0,-1 0 0,1 0 0,-1 0 0,3 0 1,2 2-228,1-1 1,-1 0 0,1-1 0,10 2-1,-10-3-19,0 2-1,0-1 1,0 1-1,7 2 1,-12-3 225,0 0 0,-1 0 0,1 0 0,-1 0 1,1 0-1,-1 0 0,1 0 0,-1 0 0,1 1 1,-1-1-1,0 1 0,0-1 0,0 1 0,0-1 0,0 1 1,0 0-1,0-1 0,0 1 0,0 3 0,-1-3 59,0 1 1,0-1-1,0 1 0,0-1 0,0 0 0,0 1 1,-1-1-1,0 0 0,1 1 0,-1-1 0,0 0 1,0 0-1,0 1 0,0-1 0,0 0 0,-1 0 1,1 0-1,-1-1 0,1 1 0,-1 0 0,-2 2 1,-2 1 107,0 1 0,-1-1 0,0 0 1,-12 7-1,14-9-279,-1 0 0,1-1 0,-1 0 0,0 0 0,0 0 0,-12 1 0,17-2 56,0-1-1,-1 0 1,1 0-1,0 0 1,-1 0 0,1 0-1,0 0 1,-1-1-1,1 1 1,0 0 0,-1-1-1,1 1 1,0-1-1,0 1 1,0-1-1,-1 0 1,1 1 0,0-1-1,0 0 1,0 0-1,0 0 1,0 0 0,0 0-1,0 0 1,1 0-1,-1 0 1,0 0 0,0 0-1,1-1 1,-1 1-1,1 0 1,-1 0-1,1-1 1,0 1 0,-1 0-1,1-2 1,-2-20-569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48.137"/>
    </inkml:context>
    <inkml:brush xml:id="br0">
      <inkml:brushProperty name="width" value="0.05" units="cm"/>
      <inkml:brushProperty name="height" value="0.05" units="cm"/>
    </inkml:brush>
  </inkml:definitions>
  <inkml:trace contextRef="#ctx0" brushRef="#br0">159 0 19908,'-21'100'4791,"17"-69"-4191,3 0 0,0 0 0,2 0 1,1 1-1,7 36 0,-3-39-766,2-1 0,0 0 0,2 0-1,1 0 1,23 40 0,-55-101-1744,-2 2-1,-1 0 1,-38-36-1,-21-27 2478,82 94-515,1-1 1,-1 1-1,0-1 0,1 1 0,-1-1 0,1 1 0,0-1 0,-1 1 0,1-1 1,-1 0-1,1 1 0,0-1 0,-1 0 0,1 1 0,0-1 0,0 0 1,0 0-1,-1 1 0,1-1 0,0 0 0,0 1 0,0-1 0,0 0 0,0 0 1,0 1-1,0-1 0,1 0 0,-1 0 0,0 1 0,0-1 0,1 0 0,-1 1 1,0-1-1,1-1 0,1 1 118,1 0 0,-1 0 0,0-1 0,0 1 1,1 1-1,-1-1 0,1 0 0,-1 1 0,5-1 0,179-32 987,-142 24-1231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23.194"/>
    </inkml:context>
    <inkml:brush xml:id="br0">
      <inkml:brushProperty name="width" value="0.05" units="cm"/>
      <inkml:brushProperty name="height" value="0.05" units="cm"/>
    </inkml:brush>
  </inkml:definitions>
  <inkml:trace contextRef="#ctx0" brushRef="#br0">11 1 14739,'0'0'105,"-1"0"1,1 0-1,-1 0 0,1 0 1,-1 1-1,1-1 0,-1 0 0,1 1 1,-1-1-1,1 0 0,0 0 1,-1 1-1,1-1 0,-1 1 1,1-1-1,0 0 0,0 1 0,-1-1 1,1 1-1,0-1 0,-1 1 1,1-1-1,0 1 0,0-1 0,0 1 1,0-1-1,0 1 0,0-1 1,-1 1-1,1-1 0,0 1 1,0-1-1,1 1 0,-1 1 0,2 26 502,0-12-245,-7 589 3233,5-605-3595,0 9 38,0 0 0,0 1 0,0-1 0,1 0 0,1 0 0,0 0 0,0 0 0,1 0 0,3 9 0,-6-17-43,0-1 0,0 0 1,0 1-1,1-1 1,-1 0-1,0 1 0,0-1 1,0 0-1,0 0 1,0 1-1,1-1 0,-1 0 1,0 1-1,0-1 0,0 0 1,1 0-1,-1 1 1,0-1-1,0 0 0,1 0 1,-1 0-1,0 1 1,1-1-1,-1 0 0,0 0 1,0 0-1,1 0 1,-1 0-1,0 0 0,1 0 1,-1 0-1,0 0 0,1 0 1,-1 0-1,0 0 1,1 0-1,4-12-728,-5-21-216,-7 19 599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58.928"/>
    </inkml:context>
    <inkml:brush xml:id="br0">
      <inkml:brushProperty name="width" value="0.05" units="cm"/>
      <inkml:brushProperty name="height" value="0.05" units="cm"/>
    </inkml:brush>
  </inkml:definitions>
  <inkml:trace contextRef="#ctx0" brushRef="#br0">0 322 17300,'2'9'387,"0"0"0,-1 0 0,0 0 1,0 0-1,-1 0 0,0 0 0,-1 0 1,-1 9-1,-1 17 755,2-22-841,1 0 0,1 1 1,0-1-1,0 0 0,2 0 0,-1 0 0,6 14 0,-6-24-272,-1 1 0,0-1 0,1 0 0,0 0 0,0 0 0,0 0 0,0 0 0,0 0-1,0 0 1,1-1 0,0 1 0,-1-1 0,1 0 0,0 0 0,0 0 0,0 0 0,0 0 0,1-1 0,-1 1 0,0-1 0,1 0 0,-1 0 0,1 0 0,-1 0 0,1-1 0,-1 1 0,1-1 0,-1 0 0,1 0-1,6-1 1,0-1 4,0-1-1,0 0 1,-1 0-1,1-1 0,-1 0 1,1 0-1,-1-1 0,0 0 1,-1-1-1,1 0 1,-1 0-1,-1-1 0,1 0 1,-1-1-1,0 1 0,6-11 1,0 1 67,-1-1 0,0 0 0,-2-1 0,0-1 0,-1 0 0,10-34 0,-17 50-74,-1-1 0,1 0 0,-1 0-1,0 0 1,-1 0 0,1 0 0,-1 0-1,0 0 1,-1-6 0,1 11-25,0-1 1,0 1-1,0 0 1,0 0-1,0 0 1,0 0-1,0-1 1,-1 1 0,1 0-1,0 0 1,0 0-1,0 0 1,0-1-1,-1 1 1,1 0-1,0 0 1,0 0-1,0 0 1,-1 0-1,1 0 1,0 0-1,0 0 1,0-1 0,-1 1-1,1 0 1,0 0-1,0 0 1,-1 0-1,1 0 1,0 0-1,0 0 1,-1 0-1,1 0 1,0 1-1,0-1 1,0 0 0,-1 0-1,1 0 1,0 0-1,0 0 1,0 0-1,-1 0 1,1 0-1,0 1 1,0-1-1,0 0 1,0 0-1,-1 0 1,1 1-1,-10 10 24,0 11-19,1 1 1,0 0-1,2 0 0,-8 44 1,12-51-7,0-5-4,0 0-31,0 0 0,1 0 0,1 0 0,0 0 0,0 0-1,1 0 1,0 1 0,3 15 0,-3-26 10,0 0 0,0 0 1,0 0-1,0 0 0,0 0 0,1 0 0,-1 0 1,0 0-1,1-1 0,-1 1 0,0 0 0,1 0 1,-1 0-1,1 0 0,-1-1 0,1 1 0,0 0 0,-1 0 1,1-1-1,0 1 0,-1 0 0,1-1 0,0 1 1,0-1-1,0 1 0,-1-1 0,1 0 0,0 1 1,0-1-1,0 0 0,0 1 0,0-1 0,0 0 1,0 0-1,0 0 0,0 0 0,0 0 0,-1 0 1,1 0-1,0 0 0,0 0 0,0-1 0,0 1 0,0 0 1,0 0-1,0-1 0,0 1 0,0-1 0,-1 1 1,1-1-1,0 1 0,1-2 0,4-2-273,-1-1 0,1 0-1,-1 0 1,0 0 0,8-11-1,7-14-909,-1-1-1,-1 0 0,-2-2 1,22-61-1,27-144-2822,-63 227 3998,2-5 252,-1 1 0,0-1 0,-2 0 0,1-30 0,-2 45-173,0 1-1,0-1 1,0 1 0,0-1 0,0 1 0,0-1-1,0 0 1,0 1 0,0-1 0,0 1 0,0-1 0,0 1-1,-1-1 1,1 1 0,0-1 0,0 1 0,-1 0-1,1-1 1,0 1 0,-1-1 0,1 1 0,0-1-1,-1 1 1,1 0 0,0-1 0,-2 1 0,-7 7 1472,-9 25 662,14-22-1699,-1 1-1,2-1 0,-1 1 0,2-1 0,-1 1 0,-1 22 0,4-30-425,0 1 0,0-1 0,0 1 0,1-1 0,-1 1 1,1-1-1,0 1 0,0-1 0,0 0 0,0 0 0,1 1 0,-1-1 0,1 0 0,0 0 0,0-1 1,0 1-1,0 0 0,1 0 0,-1-1 0,1 0 0,-1 1 0,1-1 0,0 0 0,0 0 0,6 3 1,-3-3-42,9 5 9,1 1 0,-1 0 1,-1 1-1,17 14 0,-27-20-18,0 1 0,0 0 1,-1 0-1,0 0 0,0 0 0,0 0 0,0 1 0,-1-1 0,1 1 0,-1-1 1,0 1-1,-1 0 0,1 0 0,-1 0 0,0 0 0,0 0 0,-1 1 0,1 6 1,-2-3 8,0 0 1,0-1 0,0 1-1,-1-1 1,-1 1 0,1-1-1,-1 0 1,-1 0 0,0 0-1,0 0 1,-6 8 0,3-6 20,0-1 1,-1 0 0,0 0 0,0 0 0,0-1 0,-1-1-1,-18 12 1,23-16-51,1-1 0,-1-1 0,0 1 0,1-1 0,-1 1 0,0-1 0,0 0 0,0 0 0,0-1 0,0 1 0,0-1 0,0 0 0,-4 0 0,6 0-49,0-1 0,0 1 0,0-1 0,1 1 0,-1-1 0,0 0 0,0 0 1,0 0-1,1 0 0,-1 0 0,1 0 0,-1 0 0,1 0 0,-1-1 0,1 1 0,0-1 0,-1 1 0,1-1 0,0 1 0,0-1 0,0 0 0,0 1 0,1-1 0,-1 0 1,0 0-1,1 0 0,-1 0 0,1 0 0,-1-2 0,1-4-65,-1 1 1,1-1 0,0 1-1,1-1 1,0 1-1,2-11 1,8-18-505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49.397"/>
    </inkml:context>
    <inkml:brush xml:id="br0">
      <inkml:brushProperty name="width" value="0.05" units="cm"/>
      <inkml:brushProperty name="height" value="0.05" units="cm"/>
    </inkml:brush>
  </inkml:definitions>
  <inkml:trace contextRef="#ctx0" brushRef="#br0">142 274 12115,'11'-24'1939,"-11"24"-1904,0 0 1,0-1 0,0 1 0,0-1 0,0 1-1,0 0 1,0-1 0,0 1 0,0-1-1,0 1 1,0 0 0,0-1 0,0 1-1,0-1 1,0 1 0,0 0 0,0-1-1,0 1 1,0-1 0,-1 1 0,1 0 0,0-1-1,0 1 1,0 0 0,-1-1 0,1 1-1,0 0 1,-1 0 0,1-1 0,0 1-1,0 0 1,-1 0 0,1-1 0,-1 1-1,1 0 1,0 0 0,-1 0 0,1-1-1,0 1 1,-1 0 0,1 0 0,-1 0 0,1 0-1,0 0 1,-1 0 0,1 0 0,-1 0-1,1 0 1,0 0 0,-1 0 0,1 0-1,-1 0 1,1 1 0,0-1 0,-1 0-1,1 0 1,0 0 0,-1 0 0,0 1-1,-3 0 181,0 1 0,1 0 0,-1 0 0,0 0-1,0 0 1,1 1 0,0-1 0,-1 1 0,-4 5-1,-27 33 677,27-29-678,1-1 0,0 2 0,0-1-1,1 1 1,1 0 0,0 0-1,1 1 1,0-1 0,1 1-1,1 0 1,0 0 0,0 23-1,2-35-134,1 1-1,-1 0 1,0 0-1,1 0 1,-1 0-1,1 0 1,0-1-1,0 1 1,0 0-1,2 3 1,-3-6-48,1 1 1,0 0 0,-1 0-1,1-1 1,0 1 0,0 0-1,0-1 1,-1 1 0,1-1-1,0 1 1,0-1 0,0 1 0,0-1-1,0 1 1,0-1 0,0 0-1,0 0 1,0 0 0,0 1-1,0-1 1,0 0 0,0 0-1,0 0 1,0-1 0,0 1 0,0 0-1,0 0 1,0 0 0,0-1-1,0 1 1,0-1 0,0 1-1,0-1 1,1 0 0,5-2 69,-1-1-1,1-1 1,-1 1 0,0-1-1,0 0 1,0 0 0,5-7 0,34-46 317,-36 46-342,28-38 150,-2-2 0,-2-2 0,-3-1 0,43-107 0,-69 153-201,-3 7-19,0 0 1,-1 0-1,1 0 0,0 0 1,0 0-1,-1 0 0,1 0 1,-1-1-1,0 1 0,0 0 1,0 0-1,0 0 1,0 0-1,0 0 0,0-1 1,-1-2-1,0 5-4,1 0 0,0 0 1,0-1-1,0 1 0,0 0 0,0 0 0,0-1 1,0 1-1,-1 0 0,1 0 0,0 0 0,0-1 1,0 1-1,0 0 0,-1 0 0,1 0 0,0 0 1,0-1-1,-1 1 0,1 0 0,0 0 0,0 0 1,0 0-1,-1 0 0,1 0 0,0 0 0,-1 0 1,1 0-1,0 0 0,0 0 0,-1 0 1,1 0-1,0 0 0,0 0 0,-1 0 0,1 0 1,0 0-1,-11 9 44,-7 17 3,10-9-11,1 0 0,0 1 0,2 0 0,0 1 0,1-1 0,-2 20 0,5-26-13,0 0 0,0 0 0,1 0 0,1-1 0,0 1 1,0 0-1,2 0 0,-1 0 0,1-1 0,9 20 1,-10-27-118,0 0 1,1 0 0,-1 0-1,1-1 1,0 1 0,0-1 0,0 0-1,1 1 1,-1-1 0,6 3 0,-7-5 23,0 0 0,0 0 1,0 0-1,0 0 1,0 0-1,0-1 1,0 1-1,0 0 1,0-1-1,0 0 1,1 0-1,-1 1 0,0-1 1,0-1-1,0 1 1,0 0-1,1 0 1,-1-1-1,0 1 1,0-1-1,0 0 1,0 0-1,0 0 0,2-1 1,10-8-496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0.329"/>
    </inkml:context>
    <inkml:brush xml:id="br0">
      <inkml:brushProperty name="width" value="0.05" units="cm"/>
      <inkml:brushProperty name="height" value="0.05" units="cm"/>
    </inkml:brush>
  </inkml:definitions>
  <inkml:trace contextRef="#ctx0" brushRef="#br0">133 48 14531,'1'-2'168,"0"1"1,-1-1-1,1 1 0,-1-1 1,1 1-1,-1-1 0,0 1 1,0-1-1,0 1 0,0-1 1,0 1-1,0-1 0,0 1 1,0-1-1,0 1 0,-1-1 1,1 1-1,-1-1 0,1 1 1,-1 0-1,1-1 0,-1 1 1,0 0-1,0-1 0,0 1 1,0 0-1,0 0 0,-2-2 1,2 2-38,-1 0 1,0 1-1,1-1 1,-1 1 0,0-1-1,0 1 1,1 0 0,-1 0-1,0 0 1,0 0 0,0 0-1,1 0 1,-1 0 0,0 1-1,0-1 1,1 0-1,-1 1 1,0 0 0,1-1-1,-1 1 1,0 0 0,1 0-1,-1 0 1,-2 2 0,-2 2-24,-1 0 1,1 1 0,0 0 0,0 0 0,1 0-1,0 1 1,0-1 0,0 1 0,1 0 0,0 1 0,1-1-1,-1 1 1,2 0 0,-1 0 0,1 0 0,0 0 0,0 0-1,1 0 1,0 9 0,1-16-101,0 0 0,0 0 0,0 0 0,0 0 1,0 0-1,0-1 0,0 1 0,0 0 0,0 0 0,1 0 0,-1 0 0,0 0 1,1-1-1,-1 1 0,0 0 0,1 0 0,-1-1 0,1 1 0,-1 0 0,1-1 1,0 1-1,-1 0 0,1-1 0,1 1 0,-1 0-2,-1-1 0,1 0 0,0 0 0,0 0 1,0 0-1,0 0 0,0 0 0,0 0 0,0-1 0,0 1 0,0 0 0,0 0 0,0-1 0,-1 1 0,1-1 1,0 1-1,0 0 0,1-2 0,3-1 11,-1-1 0,1 1 0,-1-2 0,1 1 0,4-7 0,2-5 31,0-1-1,-2 1 1,0-2-1,8-21 1,-14 56-52,-3-14 3,4 75-28,-4-70 20,2 0 0,-1 0 0,1 0 0,0-1 0,1 1 0,0-1 0,6 12 0,-9-17-20,1-1-1,0 1 0,0-1 1,0 0-1,0 1 0,0-1 1,0 0-1,0 0 0,0 0 1,0 1-1,1-1 1,-1 0-1,0-1 0,1 1 1,-1 0-1,1 0 0,-1-1 1,1 1-1,-1 0 0,1-1 1,-1 0-1,1 1 0,0-1 1,-1 0-1,1 0 0,0 0 1,-1 0-1,1 0 0,-1 0 1,1 0-1,0-1 0,-1 1 1,1 0-1,-1-1 0,1 0 1,-1 1-1,1-1 0,-1 0 1,3-1-1,0-1-51,1-1 0,-1 1 0,1-1-1,-1 0 1,0-1 0,0 1 0,-1-1 0,1 1 0,3-10 0,8-18-310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1.012"/>
    </inkml:context>
    <inkml:brush xml:id="br0">
      <inkml:brushProperty name="width" value="0.05" units="cm"/>
      <inkml:brushProperty name="height" value="0.05" units="cm"/>
    </inkml:brush>
  </inkml:definitions>
  <inkml:trace contextRef="#ctx0" brushRef="#br0">57 56 15779,'5'-15'859,"-4"11"-477,1-1 1,-1 0 0,1 0-1,-2 0 1,1 0 0,0-7-1,0 24 210,0 0-1,-1 0 0,0 0 1,-1 0-1,-1 0 1,-3 15-1,2-8-229,-21 105 515,-11 94 247,35-212-1072,-1-5-38,1 0 0,0 0 1,0 1-1,-1-1 0,1 0 1,0 1-1,0-1 0,0 0 1,1 0-1,-1 1 0,0-1 1,0 0-1,1 0 1,-1 1-1,1-1 0,-1 0 1,1 0-1,-1 0 0,2 2 1,-2-3-10,1-1 0,-1 1 0,1 0 0,-1 0 1,1 0-1,-1 0 0,0-1 0,1 1 0,-1 0 1,1-1-1,-1 1 0,0 0 0,1-1 1,-1 1-1,0 0 0,1-1 0,-1 1 0,0 0 1,0-1-1,1 1 0,-1-1 0,0 1 0,0-1 1,0 1-1,0-1 0,1 1 0,-1 0 0,0-1 1,0 1-1,0-1 0,0 1 0,0-2 1,4-19 40,-3-7 52,-1-1 1,-6-37-1,3 35-23,3 30-78,-1 0 0,1 0 0,0 1 1,0-1-1,0 0 0,0 0 0,0 0 1,0 0-1,0 1 0,0-1 0,0 0 1,0 0-1,0 0 0,0 1 0,1-1 0,-1 0 1,0 0-1,1 1 0,-1-1 0,0 0 1,1 0-1,0 0 0,1 1-67,-1-1 1,1 1-1,0 1 0,-1-1 1,1 0-1,-1 0 0,1 1 0,-1-1 1,1 1-1,-1-1 0,3 2 1,-2-2-12,13 4-72,-1 0 0,2-1 0,-1-1 0,0 0 0,19-1 0,2-2-257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1.417"/>
    </inkml:context>
    <inkml:brush xml:id="br0">
      <inkml:brushProperty name="width" value="0.05" units="cm"/>
      <inkml:brushProperty name="height" value="0.05" units="cm"/>
    </inkml:brush>
  </inkml:definitions>
  <inkml:trace contextRef="#ctx0" brushRef="#br0">120 1 14595,'-29'31'2578,"12"-13"-516,-27 36 1,40-48-1869,1-1 0,-1 1 1,1 0-1,0 0 0,1 0 0,0 0 1,0 0-1,0 1 0,0-1 0,1 1 1,0 10-1,1-16-168,-1 0-1,1 0 1,0-1-1,0 1 1,0 0 0,0 0-1,1 0 1,-1 0-1,0-1 1,0 1 0,0 0-1,1 0 1,-1-1-1,0 1 1,1 0-1,-1 0 1,0-1 0,1 1-1,-1 0 1,1-1-1,-1 1 1,1-1 0,0 1-1,-1 0 1,1-1-1,0 0 1,-1 1-1,1-1 1,1 1 0,0-1-5,-1 1 0,1-1 0,0 0 0,-1 0 0,1 0 0,0-1 0,0 1 0,-1 0 1,1-1-1,0 1 0,-1-1 0,1 0 0,1 0 0,5-3 2,0 0 0,-1-1 1,0 0-1,10-8 0,-5 0-10,0 0 1,0 0-1,-1-1 0,-1-1 1,16-30-1,-24 73-130,-2-19 60,0 0 0,1 0 1,0 0-1,0 0 1,5 14-1,-6-21 19,0 0 0,1 0 0,-1 0 0,1-1 0,0 1 0,0 0 0,-1 0 0,1 0 0,0-1 0,1 1 0,-1 0 0,0-1 0,0 1 0,1-1 0,-1 1 0,1-1 0,-1 0 0,1 0 0,0 0 0,-1 0 0,1 0-1,0 0 1,0 0 0,0 0 0,0-1 0,-1 1 0,1-1 0,0 1 0,0-1 0,0 0 0,3 0 0,7-3-219</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2.011"/>
    </inkml:context>
    <inkml:brush xml:id="br0">
      <inkml:brushProperty name="width" value="0.05" units="cm"/>
      <inkml:brushProperty name="height" value="0.05" units="cm"/>
    </inkml:brush>
  </inkml:definitions>
  <inkml:trace contextRef="#ctx0" brushRef="#br0">77 1 16908,'-10'21'1081,"1"0"1,2 0 0,0 1-1,-5 29 1,-6 92 126,17-134-1059,-11 338 2261,12-337-2326,1-10 7,2-21 35,33-236 36,-23 196-297,1 0 0,28-68-1,-39 120 86,1-1-1,1 1 1,0 0-1,0 0 1,10-13 0,-14 20 38,0 1 1,1-1 0,-1 1 0,0-1 0,1 1 0,-1 0 0,1 0-1,-1 0 1,1 0 0,-1 0 0,1 0 0,0 0 0,0 0 0,-1 0 0,1 1-1,0-1 1,0 1 0,0 0 0,0-1 0,0 1 0,-1 0 0,1 0-1,0 0 1,0 0 0,0 1 0,0-1 0,0 0 0,0 1 0,-1-1-1,1 1 1,0 0 0,0-1 0,-1 1 0,1 0 0,0 0 0,2 2-1,2 3 3,0 0-1,0 0 0,-1 0 0,0 1 0,0-1 1,0 1-1,-1 0 0,0 1 0,0-1 1,-1 1-1,0 0 0,0 0 0,1 9 0,-2-12 45,-1 0 0,0 0 0,0 0 0,0 1 0,-1-1 0,1 0 0,-1 0 0,-1 1 0,1-1 0,-1 0 0,0 1 0,0-1 0,0 0 0,-1 0 0,0 0 0,0 0 0,0 0 0,0-1 0,-1 1 0,0 0 0,-5 5 0,5-7-34,0-1-1,0 0 1,0 0 0,0 0 0,0-1 0,-1 1 0,1-1 0,-1 1 0,1-1 0,-1 0 0,1-1 0,-1 1 0,0-1 0,1 1 0,-1-1 0,0 0 0,1 0 0,-1-1 0,0 1 0,1-1 0,-1 0-1,0 0 1,1 0 0,-1 0 0,1 0 0,0-1 0,-1 0 0,-4-3 0,3 2-245,0 0 0,1 0-1,-1-1 1,1 0 0,0 1 0,0-1-1,0 0 1,0-1 0,1 1 0,0-1 0,0 0-1,0 0 1,0 0 0,1 0 0,0 0-1,0 0 1,0-1 0,-1-8 0,5-1-633,10 5-103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2.787"/>
    </inkml:context>
    <inkml:brush xml:id="br0">
      <inkml:brushProperty name="width" value="0.05" units="cm"/>
      <inkml:brushProperty name="height" value="0.05" units="cm"/>
    </inkml:brush>
  </inkml:definitions>
  <inkml:trace contextRef="#ctx0" brushRef="#br0">117 0 16764,'-6'2'215,"0"0"1,0 0 0,0 0 0,0 1 0,0-1 0,0 2 0,1-1 0,-1 1-1,1-1 1,0 1 0,0 1 0,0-1 0,1 1 0,0 0 0,0 0-1,0 0 1,0 0 0,1 1 0,0-1 0,0 1 0,0 0 0,1 0 0,0 0-1,0 1 1,0-1 0,1 0 0,0 1 0,0-1 0,1 8 0,0-12-164,0 0 1,0 0-1,0 0 1,1 0 0,-1-1-1,0 1 1,1 0 0,0 0-1,-1-1 1,1 1-1,0 0 1,0-1 0,0 1-1,0 0 1,0-1 0,0 0-1,0 1 1,1-1-1,-1 1 1,0-1 0,1 0-1,-1 0 1,1 0-1,-1 0 1,1 0 0,0 0-1,-1-1 1,1 1 0,0 0-1,0-1 1,0 1-1,-1-1 1,1 0 0,2 1-1,0-2-16,-1 1-1,0 0 1,1-1 0,-1 1-1,0-1 1,1 0-1,-1 0 1,0-1 0,0 1-1,0 0 1,0-1-1,0 0 1,0 0 0,0 0-1,-1 0 1,1 0-1,-1-1 1,3-2-1,-1 1 1,-1-1-1,-1 1 0,1-1 0,-1 0 0,1 1 1,-1-1-1,-1 0 0,1 0 0,-1 0 0,2-10 1,-3 12-26,0 0 1,1 0 0,-1 0-1,0-1 1,-1 1-1,1 0 1,0 0 0,-1 0-1,0-1 1,0 1 0,0 0-1,0 0 1,0 0 0,-1 0-1,1 1 1,-1-1 0,0 0-1,-3-4 1,5 7-11,-1-1 0,1 0 0,-1 1 0,1-1 0,-1 1 1,1-1-1,-1 1 0,1-1 0,-1 1 0,1-1 0,-1 1 0,0-1 0,1 1 0,-1 0 0,1-1 0,-1 1 1,0 0-1,0 0 0,1 0 0,-1-1 0,0 1 0,1 0 0,-1 0 0,0 0 0,0 0 0,1 0 0,-1 0 1,0 0-1,1 0 0,-1 1 0,0-1 0,0 0 0,1 0 0,-1 1 0,0-1 0,1 0 0,-1 1 1,1-1-1,-1 0 0,0 1 0,1-1 0,-1 1 0,1-1 0,-1 1 0,1-1 0,-1 1 0,1 0 0,0-1 1,-1 1-1,1 0 0,0-1 0,-1 1 0,1 0 0,0-1 0,0 1 0,-1 1 0,0 1 8,0 0 0,1 0 0,-1 1-1,1-1 1,-1 0 0,1 0 0,0 1 0,0-1-1,0 0 1,1 1 0,1 5 0,-2-7 4,1 0 0,0-1 1,-1 1-1,1 0 1,0 0-1,0-1 0,1 1 1,-1-1-1,0 1 1,0-1-1,1 1 0,-1-1 1,1 0-1,-1 0 1,1 1-1,-1-1 0,1 0 1,0 0-1,0-1 1,2 2-1,-2-2 2,1 1 1,0-1-1,0 0 1,0 0-1,-1 0 1,1 0-1,0 0 0,0-1 1,0 1-1,-1-1 1,1 0-1,4-1 1,1-2-8,1 0 1,-1-1-1,0 0 1,0 0-1,-1-1 1,1 0-1,7-9 1,-14 14-3,1-1-37,0 0 0,0-1 0,1 1 0,-1 0 0,0 0 0,1 1-1,3-3 1,-6 4 23,0 0-1,1 0 0,-1 0 0,0 0 0,1 0 1,-1 0-1,0 0 0,1 0 0,-1 0 0,0 0 0,1 0 1,-1 0-1,0 0 0,1 0 0,-1 0 0,0 0 1,1 0-1,-1 0 0,0 0 0,1 1 0,-1-1 1,0 0-1,1 0 0,-1 0 0,0 1 0,7 13-186,-7-13 193,1 7 10,1-1-1,0 1 1,1 0-1,0-1 1,5 12-1,-7-17 12,1 0 0,-1-1 0,1 1 0,-1 0 0,1 0 0,0-1 0,-1 1 0,1-1 0,0 0 0,0 1 0,0-1 0,0 0 0,0 0 0,0 0 0,1 0 0,-1-1 0,0 1 0,0 0 0,1-1 0,-1 0 0,0 0 0,1 1 0,3-2 0,3 0 14,-1 0-1,0-1 1,0 0-1,0-1 1,0 0-1,0 0 1,-1-1 0,15-8-1,-16 7-58,0 2-1,1-1 1,0 1-1,0 0 1,0 0-1,0 0 0,0 1 1,0 1-1,0-1 1,15 0-1,-18 2 12,0 1 0,-1 0 0,1 0 0,-1 0 0,1 1 0,-1-1 0,1 1 0,-1 0 0,0 0 0,1 0 0,-1 0-1,0 0 1,4 5 0,-4-4 25,0 0-1,0 0 0,1-1 1,-1 1-1,1-1 0,0 0 1,-1 0-1,1 0 0,0-1 1,8 3-1,-7-3-3,0-1 1,-1 0-1,1 0 0,0 0 1,0 0-1,-1-1 0,1 1 1,0-1-1,-1 0 0,10-4 1,-4 0-131,0 0 0,-1-1 0,11-8 0,25-14-1915,-43 27 1780,1 0 0,-1 0-1,0-1 1,0 1-1,1 0 1,-1-1-1,0 1 1,-1-1 0,1 0-1,0 0 1,0 0-1,-1 0 1,3-3-1,5-11-383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3.252"/>
    </inkml:context>
    <inkml:brush xml:id="br0">
      <inkml:brushProperty name="width" value="0.05" units="cm"/>
      <inkml:brushProperty name="height" value="0.05" units="cm"/>
    </inkml:brush>
  </inkml:definitions>
  <inkml:trace contextRef="#ctx0" brushRef="#br0">93 0 16652,'-4'46'3396,"1"57"1,22 120-951,-18-207-2441,-5-26-183,-7-20-145,-1 11-77,-20-23 0,19 25 177,-18-27 0,31 44 229,0 0 0,0-1-1,-1 1 1,1 0 0,0-1-1,0 1 1,0 0 0,-1-1 0,1 1-1,0-1 1,0 1 0,0 0-1,0-1 1,0 1 0,0 0-1,0-1 1,0 1 0,0-1 0,0 1-1,0-1 1,0 1 0,0 0-1,0-1 1,0 1 0,0 0 0,1-1-1,-1 1 1,0-1 0,0 1-1,0 0 1,1-1 0,-1 1-1,0 0 1,0 0 0,1-1 0,-1 1-1,0 0 1,1-1 0,-1 1-1,0 0 1,1 0 0,-1 0 0,0-1-1,1 1 1,-1 0 0,1 0-1,-1 0 1,0 0 0,1 0-1,-1 0 1,1 0 0,-1 0 0,0 0-1,1 0 1,-1 0 0,1 0-1,32 2 199,-22-1-226,0 0-54,30-1-1207,-39 0 1228,-1 0 0,1 0 0,-1-1 1,0 1-1,1 0 0,-1-1 1,1 1-1,-1-1 0,0 1 0,1-1 1,-1 0-1,0 1 0,0-1 1,1 0-1,-1 0 0,0 0 0,0 0 1,0 0-1,0 0 0,0 0 0,0 0 1,1-3-1,0-11-466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3.641"/>
    </inkml:context>
    <inkml:brush xml:id="br0">
      <inkml:brushProperty name="width" value="0.05" units="cm"/>
      <inkml:brushProperty name="height" value="0.05" units="cm"/>
    </inkml:brush>
  </inkml:definitions>
  <inkml:trace contextRef="#ctx0" brushRef="#br0">1 39 17516,'0'3'1424,"7"-6"-1144,5-1-336,3-5 680,7-4-224,5 0-240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4.339"/>
    </inkml:context>
    <inkml:brush xml:id="br0">
      <inkml:brushProperty name="width" value="0.05" units="cm"/>
      <inkml:brushProperty name="height" value="0.05" units="cm"/>
    </inkml:brush>
  </inkml:definitions>
  <inkml:trace contextRef="#ctx0" brushRef="#br0">0 83 17156,'1'-3'271,"0"0"1,0 0 0,0-1-1,0 1 1,0 0 0,1 0-1,-1 0 1,1 0-1,0 1 1,0-1 0,0 0-1,0 1 1,0-1 0,0 1-1,1 0 1,-1 0 0,1 0-1,3-2 1,-2 1 43,0 0 0,1 0-1,-1 1 1,1-1 0,0 1 0,0 0 0,0 0 0,0 1-1,0-1 1,10 0 0,-14 2-286,0 0 0,0 1 1,0-1-1,0 0 0,0 1 0,-1-1 0,1 0 0,0 1 0,0-1 0,0 1 1,0 0-1,0-1 0,-1 1 0,1 0 0,0-1 0,-1 1 0,1 0 0,0 0 1,-1 0-1,1-1 0,-1 1 0,1 0 0,-1 0 0,0 0 0,1 0 0,-1 0 1,0 0-1,0 0 0,1 0 0,-1 0 0,0 0 0,0 0 0,0 0 0,0 0 1,0 0-1,-1 0 0,1 2 0,-1 5-1,0-1 0,0 1 0,-4 12 0,-3 4 7,5-16-17,0 1-1,0-1 1,1 0 0,0 1-1,1 0 1,0-1-1,0 1 1,1 17-1,0-25-13,0 0 0,0-1-1,0 1 1,1 0 0,-1 0-1,0 0 1,1 0-1,-1-1 1,0 1 0,1 0-1,-1 0 1,1-1-1,0 1 1,-1 0 0,1-1-1,-1 1 1,1-1-1,0 1 1,-1-1 0,1 1-1,0-1 1,0 1-1,-1-1 1,1 0 0,0 1-1,1-1 1,0 1 3,0-1 0,1 0 0,-1 0 0,0 0 0,0 0 0,1 0 0,-1-1 0,0 1 0,0-1 0,3 0 0,4-3 23,0 0-1,0 0 1,14-10 0,-6 3-3,0-2-1,-1 0 1,-1-1 0,0 0-1,-1-2 1,0 1 0,-1-2-1,13-23 1,-25 39-38,0 0 0,-1 1 0,1-1 0,-1 0 0,1 0-1,-1 0 1,0 0 0,1 0 0,-1 0 0,0 0 0,0-1 0,0 1 0,1 0 0,-1 0 0,-1-1 0,1 2 0,-1 0 1,1 1-1,0-1 0,-1 0 1,1 1-1,-1-1 1,1 0-1,-1 1 1,1-1-1,0 1 0,-1-1 1,1 1-1,0-1 1,0 1-1,-1-1 1,1 1-1,0-1 0,0 1 1,0-1-1,-1 1 1,1-1-1,0 1 1,0-1-1,0 1 0,0 0 1,-2 9-11,0 0-1,1 1 1,0-1 0,0 0-1,1 0 1,1 1 0,-1-1-1,4 12 1,-3-18 40,-1-1 1,2 1-1,-1-1 0,0 1 1,1-1-1,-1 1 0,1-1 1,0 0-1,0 0 0,1 0 1,3 4-1,-5-5 1,1-1 0,0 1 0,0-1 0,0 0 0,1 0 0,-1 0 0,0 0 0,0 0 0,1 0 0,-1 0 0,0-1 0,1 1 0,-1-1 0,1 0 0,-1 0 0,1 0 0,-1 0 0,0 0 0,4-1 0,-1 0 11,-1 0 0,1 0 0,-1-1 0,1 0 0,-1 0 0,1 0 0,-1-1 0,0 1 0,0-1 0,0 0 1,-1 0-1,1-1 0,-1 1 0,1-1 0,-1 1 0,0-1 0,0 0 0,-1 0 0,1 0 0,1-6 0,-1 4-2,0 0-1,-1 0 1,0 0-1,0 0 1,0-1-1,-1 1 1,0-1-1,0 1 1,-1-1-1,1 0 1,-2 1 0,1-1-1,-1 1 1,-1-9-1,-7-1 21,9 15-48,0 1-1,0 0 1,-1 0 0,1 0 0,0-1-1,-1 1 1,1 0 0,0 0 0,0 0 0,-1 0-1,1 0 1,0 0 0,-1 0 0,1-1-1,0 1 1,-1 0 0,1 0 0,0 0 0,-1 0-1,1 1 1,0-1 0,-1 0 0,1 0-1,0 0 1,-1 0 0,1 0 0,0 0-1,-1 1 1,0 0-2,0 0 0,0 0 0,0 0 0,0 0 0,0 0 0,1 1 0,-1-1 0,0 0 0,1 0 0,-1 1 0,0-1 0,1 1-1,0-1 1,-1 1 0,1-1 0,0 0 0,0 4 0,0-3 1,-1-1 0,1 1 0,0 0-1,0 0 1,1-1 0,-1 1 0,0 0 0,1 0-1,-1-1 1,1 1 0,-1 0 0,1-1 0,0 1-1,-1-1 1,1 1 0,0-1 0,0 1 0,0-1-1,1 1 1,-1-1 0,0 0 0,0 0 0,1 1-1,-1-1 1,1 0 0,-1 0 0,1-1 0,-1 1-1,3 1 1,-2-2 2,0 1-1,-1-1 1,1 0 0,0 0-1,0 0 1,0 0 0,0 0-1,-1-1 1,1 1-1,0 0 1,0-1 0,0 1-1,-1-1 1,1 0 0,0 0-1,-1 1 1,1-1 0,0 0-1,-1 0 1,1-1-1,-1 1 1,0 0 0,1 0-1,-1-1 1,0 1 0,0-1-1,0 1 1,1-3 0,16-39-69,-19 49 45,0 0-1,1 1 1,-1-1 0,2 11-1,-1 2 1,-1 1-59,0 28 201,1-45-235,0 1 0,0-1-1,1 0 1,-1 0 0,1 0 0,0 0 0,0 0 0,0 0 0,1 0 0,-1 0 0,3 4-1,-3-6 64,-1-1-1,1 1 0,0-1 0,-1 1 0,1-1 1,-1 0-1,1 1 0,0-1 0,-1 0 0,1 1 1,0-1-1,-1 0 0,1 0 0,0 0 0,-1 0 1,1 0-1,0 0 0,-1 0 0,1 0 0,0 0 0,0 0 1,-1 0-1,1 0 0,0 0 0,-1-1 0,1 1 1,0 0-1,-1 0 0,1-1 0,-1 1 0,1 0 1,0-1-1,-1 1 0,2-2 0,9-4-550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5.032"/>
    </inkml:context>
    <inkml:brush xml:id="br0">
      <inkml:brushProperty name="width" value="0.05" units="cm"/>
      <inkml:brushProperty name="height" value="0.05" units="cm"/>
    </inkml:brush>
  </inkml:definitions>
  <inkml:trace contextRef="#ctx0" brushRef="#br0">55 20 18324,'-2'-20'2524,"-3"32"-934,-4 35 149,-10 79 135,-1 129 0,20-255-1872,2 41 214,5-22-132,-7-19-84,0 1 0,1-1-1,-1 0 1,0 1 0,0-1 0,1 0-1,-1 1 1,0-1 0,1 0-1,-1 0 1,0 1 0,1-1-1,-1 0 1,1 0 0,-1 0-1,0 0 1,1 1 0,-1-1-1,1 0 1,-1 0 0,0 0-1,1 0 1,-1 0 0,1 0 0,-1 0-1,0 0 1,1 0 0,-1 0-1,1-1 1,-1 1 0,0 0-1,1 0 1,0 0 0,1-2-30,0 1 1,-1-1-1,1 1 1,-1-1-1,1 1 1,-1-1-1,1 0 1,-1 0-1,0 0 1,0 0 0,0 0-1,0 0 1,0 0-1,1-3 1,9-37-400,-8 30 271,3-16-213,-5 20 205,0 1 0,1 0 0,0 0 0,0 0 0,0 0 0,7-12 0,-9 19 155,1-1 0,-1 1 0,0-1 0,1 1-1,-1 0 1,1-1 0,-1 1 0,1 0 0,-1 0 0,0-1 0,1 1 0,0 0 0,-1 0 0,1-1 0,-1 1 0,1 0 0,-1 0 0,1 0-1,-1 0 1,1 0 0,-1 0 0,1 0 0,-1 0 0,1 0 0,0 0 0,-1 0 0,1 0 0,-1 1 0,1-1 0,-1 0 0,1 0 0,-1 1-1,2-1 1,18 15 9,-12-9 19,-2-2 16,0-1 0,0 0 0,0 0-1,0 0 1,1 0 0,-1-1-1,1 0 1,-1-1 0,1 1 0,0-1-1,0-1 1,-1 1 0,1-1-1,0 0 1,0-1 0,0 1 0,10-4-1,-9 2-2,0-1-1,0 0 0,-1 0 0,1-1 0,-1 0 0,0-1 1,0 1-1,0-1 0,0-1 0,-1 1 0,0-1 1,0 0-1,9-14 0,-11 15-24,-1-1 0,0 1 0,0-1 0,-1 1 0,1-1 0,-1 0 0,-1 0 0,1 0 0,-1 0 0,0 0 0,0-1 0,-1 1 0,1 0 1,-2 0-1,0-12 0,0 14-16,0 0 0,0 0 1,0 1-1,0-1 0,-1 1 0,1-1 1,-1 1-1,0-1 0,0 1 1,0 0-1,0 0 0,-1 0 1,1 0-1,-1 1 0,0-1 1,0 0-1,0 1 0,0 0 0,0 0 1,0 0-1,-1 0 0,1 0 1,0 1-1,-1 0 0,0-1 1,-7 0-1,8 1-1,-1 1 1,0 0-1,1-1 1,-1 1-1,0 1 0,1-1 1,-1 0-1,0 1 1,1 0-1,-1 0 1,1 0-1,-1 0 0,1 1 1,-1-1-1,1 1 1,0 0-1,0 0 0,0 0 1,0 0-1,0 1 1,0-1-1,1 1 1,-1 0-1,1 0 0,0 0 1,0 0-1,0 0 1,0 0-1,0 0 1,1 1-1,-1-1 0,0 5 1,0-3-27,0 0 1,1 0 0,0 1-1,0-1 1,0 0 0,1 0-1,-1 1 1,1-1-1,1 0 1,-1 0 0,1 1-1,0-1 1,0 0 0,0 0-1,1 0 1,-1 0 0,1 0-1,1 0 1,-1 0-1,1-1 1,0 1 0,5 6-1,3-1-306,1-1-1,0 0 1,0-1-1,1 0 0,15 7 1,-13-7 97,0 1 0,0 0 0,15 13 0,-29-21 259,0 0 0,0-1-1,0 1 1,0 0 0,0 0 0,0 0 0,0 0-1,-1 0 1,1 0 0,0 0 0,-1 0 0,1 0-1,-1 0 1,1 0 0,-1 0 0,0 0 0,1 1-1,-1-1 1,0 2 0,0-2-8,0 0-1,-1-1 1,1 1 0,-1-1 0,1 1-1,-1-1 1,0 1 0,1-1-1,-1 1 1,1-1 0,-1 0-1,0 1 1,1-1 0,-1 0 0,0 1-1,0-1 1,1 0 0,-1 0-1,0 0 1,0 0 0,1 0-1,-1 0 1,0 0 0,0 0 0,1 0-1,-1 0 1,0 0 0,0 0-1,1 0 1,-2-1 0,-15-1-16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59.605"/>
    </inkml:context>
    <inkml:brush xml:id="br0">
      <inkml:brushProperty name="width" value="0.05" units="cm"/>
      <inkml:brushProperty name="height" value="0.05" units="cm"/>
    </inkml:brush>
  </inkml:definitions>
  <inkml:trace contextRef="#ctx0" brushRef="#br0">168 0 17292,'-5'4'425,"0"0"-1,0 0 1,0 1 0,0-1 0,1 1 0,0 0-1,0 0 1,0 1 0,-5 9 0,-3 9 619,-9 26-1,14-32-501,-9 22-106,2 0-1,2 0 0,1 1 1,3 1-1,1 0 1,2 0-1,0 77 1,6-101-358,1-1 1,6 26-1,-7-39-74,0 0 0,0 0-1,1 0 1,-1 0 0,1 0 0,0 0 0,0 0-1,0-1 1,0 1 0,1-1 0,0 1-1,-1-1 1,1 0 0,1 0 0,5 4 0,-7-6-1,1 0 1,-1 0-1,0 0 0,0 0 1,1-1-1,-1 0 1,0 1-1,1-1 1,-1 0-1,0 0 1,1 0-1,-1 0 0,1 0 1,-1-1-1,0 1 1,0-1-1,1 0 1,-1 1-1,0-1 1,0 0-1,0 0 0,1-1 1,-1 1-1,0 0 1,2-3-1,6-4 8,-1 0-1,1-1 1,11-15-1,-14 16-19,20-25 3,-15 18 6,0 0-1,2 1 1,16-15-1,-29 28-3,0 0 0,0 0 0,1 0-1,-1 0 1,0 0 0,0 0 0,1 0 0,-1 1-1,1-1 1,-1 0 0,1 1 0,-1-1 0,1 1-1,-1 0 1,1-1 0,-1 1 0,1 0-1,-1 0 1,1 0 0,-1 0 0,3 1 0,-3-1 2,0 1 1,0 0 0,0 0 0,0-1 0,0 1 0,0 0 0,0 0 0,-1 0-1,1 0 1,0 0 0,-1 0 0,1 0 0,-1 1 0,1-1 0,-1 0 0,1 0 0,-1 0-1,0 0 1,0 1 0,1 1 0,-1 5 1,1 1 0,-1 0 0,-1-1-1,0 1 1,0 0 0,-3 9 0,-5 14-8,-2 6 71,10-36-45,2-4-2,7-21 7,6-18 57,-3-1 1,13-78-1,-24 123-148,0-1 0,0 1 0,0 0 0,1 0 0,-1 0 0,1 0 0,0 0 0,0 0 0,0-1 0,0 1-1,0 0 1,0-1 0,1 1 0,0-1 0,-1 1 0,1-1 0,0 0 0,0 0 0,0 0 0,0 0 0,1 0 0,-1 0-1,1-1 1,-1 1 0,1-1 0,-1 1 0,1-1 0,0 0 0,-1 0 0,1 0 0,0-1 0,0 1 0,0-1 0,3 1-1,4 0-56,0-1-1,0 1 1,-1-2-1,1 0 0,0 0 1,0 0-1,0-1 0,-1-1 1,11-3-1,18-11-465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5.448"/>
    </inkml:context>
    <inkml:brush xml:id="br0">
      <inkml:brushProperty name="width" value="0.05" units="cm"/>
      <inkml:brushProperty name="height" value="0.05" units="cm"/>
    </inkml:brush>
  </inkml:definitions>
  <inkml:trace contextRef="#ctx0" brushRef="#br0">0 1 19284,'5'3'1040,"5"-2"-1040,1-1-8,2 0 496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6.629"/>
    </inkml:context>
    <inkml:brush xml:id="br0">
      <inkml:brushProperty name="width" value="0.05" units="cm"/>
      <inkml:brushProperty name="height" value="0.05" units="cm"/>
    </inkml:brush>
  </inkml:definitions>
  <inkml:trace contextRef="#ctx0" brushRef="#br0">34 40 16916,'6'-21'1749,"-20"117"3518,3-17-4322,-3 156 1,14-227-914,0-4-7,-1 0-1,1 1 1,0-1 0,1 0-1,-1 1 1,1-1 0,0 0-1,0 0 1,0 0 0,0 0-1,4 8 1,-5-12-21,1 0 0,-1 0-1,0 0 1,1 1 0,-1-1 0,0 0 0,1 0-1,-1 0 1,0 0 0,1 1 0,-1-1 0,1 0-1,-1 0 1,0 0 0,1 0 0,-1 0 0,0 0-1,1 0 1,-1 0 0,1 0 0,-1 0 0,0 0-1,1-1 1,-1 1 0,0 0 0,1 0 0,-1 0-1,0 0 1,1-1 0,-1 1 0,0 0 0,1 0-1,-1 0 1,0-1 0,0 1 0,1 0 0,-1-1-1,0 1 1,0 0 0,1-1 0,-1 1 0,0 0-1,0-1 1,0 1 0,0 0 0,0-1 0,1 0-1,7-16 52,-4-4-14,0 0 1,-1 0-1,-1 0 0,-1 0 0,-1 0 0,-4-29 1,2 2-27,1 46-15,1 1-1,0 0 0,0 0 0,0-1 1,1 1-1,-1 0 0,0-1 0,0 1 0,1 0 1,-1 0-1,1-1 0,0 0 0,-1 2 1,0-1 0,1 1 0,-1 0 0,0-1 0,0 1 0,1 0 0,-1 0 0,0-1 0,1 1 0,-1 0 0,1 0 0,-1 0 0,0-1 0,1 1 0,-1 0 0,1 0 0,-1 0 0,0 0 0,1 0 0,-1 0 0,1 0 0,-1 0 0,0 0 0,1 0 0,0 0 0,2 1 6,1 1-1,-1-1 1,1 1-1,-1 0 1,0 0 0,5 3-1,7 4 42,-10-5-15,1-1-1,0 0 0,0-1 0,0 1 0,0-1 1,1 0-1,-1-1 0,0 1 0,1-1 0,-1-1 1,1 1-1,-1-1 0,1 0 0,0-1 0,-1 0 1,1 0-1,-1 0 0,0 0 0,1-1 1,-1 0-1,0-1 0,0 1 0,0-1 0,0-1 1,-1 1-1,1-1 0,-1 0 0,0 0 0,6-6 1,-1 1 18,-1-1 1,0 0 0,-1-1 0,0 0-1,-1 0 1,10-19 0,-14 23-35,0 0-1,0 0 1,-1 0-1,0-1 1,0 1-1,0-1 1,-1 1-1,-1-1 1,1 0-1,-1 1 1,0-1 0,-3-14-1,3 21-15,0 0 1,0 0-1,0-1 1,-1 1-1,1 0 0,0 0 1,-1 0-1,1 0 1,-1 0-1,1 0 0,-1 0 1,0 0-1,1 0 1,-1 1-1,0-1 0,0 0 1,1 0-1,-1 1 1,0-1-1,0 0 0,0 1 1,0-1-1,0 0 1,0 1-1,0 0 0,0-1 1,0 1-1,0 0 1,0-1-1,-2 1 0,1 0-1,0 0 0,0 1-1,1-1 1,-1 0-1,0 1 1,1 0-1,-1-1 1,0 1 0,1 0-1,-1 0 1,1 0-1,-1 0 1,1 0 0,0 0-1,-1 0 1,1 0-1,0 1 1,0-1-1,-2 3 1,-3 6-3,0 1 0,0 0 0,1 0 1,0 1-1,1-1 0,0 1 0,1 0 0,-2 15 0,2-3 33,0-1 0,2 1-1,2 32 1,0-50-20,-1 0 0,1 0 0,0-1 1,0 1-1,1 0 0,0-1 0,0 1 0,0-1 0,0 1 1,4 4-1,-4-8-4,0 1-1,0-1 1,0 0 0,0 0 0,0 0 0,1 0 0,-1 0 0,0-1 0,1 1-1,0-1 1,-1 1 0,1-1 0,0 0 0,0 0 0,0 0 0,0-1 0,0 1 0,0-1-1,0 1 1,0-1 0,4 0 0,5-1-8,-1 0 0,1-1-1,0-1 1,0 0 0,-1 0 0,0-1-1,1-1 1,-1 1 0,-1-2 0,1 0 0,-1 0-1,0-1 1,-1 0 0,1 0 0,-1-1-1,-1-1 1,0 0 0,10-12 0,-9 4-46,-9 17 44,1-1 0,-1 1-1,0-1 1,1 0 0,-1 1-1,0-1 1,0 0-1,1 1 1,-1-1 0,0 0-1,0 1 1,0-1-1,0 0 1,0 1 0,0-1-1,0 0 1,0 1 0,0-1-1,0 0 1,0 1-1,-1-1 1,1-1 0,-1 2 0,0 0 1,0 1-1,0-1 1,1 0-1,-1 0 1,0 1-1,0-1 1,0 1-1,1-1 1,-1 1-1,0-1 1,1 1-1,-1-1 1,0 1-1,1 0 1,-1-1-1,1 1 1,-2 1-1,-11 15 9,10-14-8,0 1 0,1 0-1,-1 0 1,1 1 0,0-1-1,1 0 1,-1 1-1,1-1 1,-1 1 0,2 0-1,-1-1 1,0 1 0,1 0-1,0-1 1,0 1 0,0 0-1,1 4 1,0-5-28,0-1 1,0 1-1,1-1 1,-1 0 0,1 0-1,0 0 1,-1 0-1,2 0 1,-1 0-1,0 0 1,0-1-1,1 1 1,-1-1-1,1 0 1,0 1-1,0-1 1,0 0 0,0-1-1,0 1 1,0-1-1,1 1 1,-1-1-1,6 2 1,30 5-115,6-4-64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7.344"/>
    </inkml:context>
    <inkml:brush xml:id="br0">
      <inkml:brushProperty name="width" value="0.05" units="cm"/>
      <inkml:brushProperty name="height" value="0.05" units="cm"/>
    </inkml:brush>
  </inkml:definitions>
  <inkml:trace contextRef="#ctx0" brushRef="#br0">154 43 12971,'3'-3'466,"-1"-1"-1,0 1 1,0-1 0,0 0 0,0 0 0,1-5-1,-3 8-382,1 1 0,-1 0 0,0-1 0,0 1 0,0-1 0,0 1 0,0 0 0,0-1 0,0 1 0,0-1 0,0 1 0,0 0 0,0-1 0,0 1 0,0-1 0,0 1 0,0 0 0,-1-1 0,1 1 0,0 0 0,0-1 0,0 1 0,0 0 0,-1-1 0,1 1 0,0 0 0,-1-1 0,0 1 73,0-1 0,0 1 1,0 0-1,0 0 0,0 0 0,0 0 0,0 1 0,0-1 1,0 0-1,0 0 0,0 0 0,0 1 0,0-1 0,0 1 0,0-1 1,0 1-1,-1 0 0,-8 4 429,1 1-1,-1 1 1,1 0 0,1 0 0,-1 0-1,-12 16 1,12-13-415,1 1 0,0-1 1,1 1-1,0 1 0,1-1 0,0 1 0,1 0 0,0 1 0,-4 19 0,8-28-129,1 0-1,-1-1 1,1 1-1,0 0 1,0 0-1,0 0 0,1-1 1,-1 1-1,1 0 1,2 7-1,-2-10-27,0 1-1,-1-1 1,1 1-1,0-1 1,0 1 0,0-1-1,0 0 1,1 0-1,-1 1 1,0-1-1,0 0 1,1 0 0,-1 0-1,1 0 1,-1 0-1,1-1 1,-1 1-1,1 0 1,-1-1 0,1 1-1,0-1 1,-1 1-1,1-1 1,0 0-1,-1 0 1,3 0 0,2 0-2,1-1 1,-1 0 0,0 0-1,0-1 1,0 0 0,0 0 0,0 0-1,-1-1 1,1 1 0,-1-1-1,1-1 1,-1 1 0,0-1-1,0 0 1,-1 0 0,1-1 0,-1 1-1,0-1 1,4-6 0,2-1 6,-2-1 1,1 0 0,-2-1 0,0 0 0,0 0-1,7-25 1,-12 33-31,0-1 1,-1 1-1,1-1 0,-1 0 0,-1 1 1,1-1-1,-1 0 0,0 0 0,-2-11 1,2 18 8,0-1 0,0 1 0,0 0 0,0 0 0,0-1 0,0 1 0,0 0 0,0 0 0,0 0 0,0-1 0,0 1 0,-1 0 0,1 0 0,0-1 0,0 1 0,0 0 0,0 0 0,0 0 0,-1-1 0,1 1 0,0 0 0,0 0 0,0 0 0,0 0 0,-1 0 0,1-1 0,0 1 0,0 0 0,0 0 0,-1 0 0,1 0 1,0 0-1,0 0 0,-1 0 0,1 0 0,0 0 0,0 0 0,-1 0 0,1 0 0,0 0 0,0 0 0,-1 0 0,1 0 0,0 0 0,0 0 0,-1 0 0,1 0 0,0 0 0,0 0 0,0 0 0,-1 1 0,1-1 0,0 0 0,0 0 0,0 0 0,-1 0 0,1 1 0,0-1 0,0 0 0,0 0 0,0 0 0,0 1 0,-1-1 0,1 0 0,0 0 0,0 0 0,0 1 0,0-1 0,0 0 1,-8 16-125,3-1-106,2 0 0,0 0 0,0 1 0,1-1 0,1 1 0,1-1 0,0 1 0,1-1 0,5 28 0,-6-42 140,1 0-1,-1 0 0,0 0 1,1 0-1,-1 1 1,1-1-1,-1 0 1,1 0-1,-1 0 1,1 0-1,0 0 0,-1 0 1,1 0-1,0 0 1,0-1-1,0 1 1,0 0-1,0 0 1,0-1-1,0 1 0,0-1 1,2 2-1,-2-2 25,0 0-1,0-1 0,1 1 0,-1 0 0,0 0 1,0-1-1,0 1 0,0-1 0,0 1 0,0-1 1,0 0-1,0 1 0,0-1 0,0 0 0,0 1 1,0-1-1,-1 0 0,1 0 0,0 0 0,0 0 1,-1 0-1,1 0 0,-1 0 0,1-2 0,12-20-917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8"/>
    </inkml:context>
    <inkml:brush xml:id="br0">
      <inkml:brushProperty name="width" value="0.05" units="cm"/>
      <inkml:brushProperty name="height" value="0.05" units="cm"/>
    </inkml:brush>
  </inkml:definitions>
  <inkml:trace contextRef="#ctx0" brushRef="#br0">15 0 15035,'-7'91'4327,"4"-73"-3611,1 0 0,0 1-1,2-1 1,0 0 0,1 0 0,6 32 0,-7-48-656,1 1-1,0-1 1,-1 0-1,1 0 1,0 1-1,1-1 1,-1 0 0,0 0-1,2 2 1,-2-3-36,-1-1 0,1 1 0,0-1 1,-1 1-1,1-1 0,-1 1 0,1-1 1,0 0-1,-1 1 0,1-1 0,0 0 1,-1 1-1,1-1 0,0 0 0,0 0 0,-1 0 1,1 0-1,0 0 0,0 0 0,1 0 1,0-1 7,0 1 1,0-1 0,0 0-1,0-1 1,0 1-1,-1 0 1,1 0 0,0-1-1,0 1 1,-1-1 0,1 1-1,-1-1 1,1 0-1,-1 0 1,0 0 0,0 0-1,0 1 1,1-4 0,7-15 55,-1 0 0,0 0 1,-2-1-1,0 0 1,-2-1-1,3-27 0,-6 57-35,0 1 0,0-1 0,1 0-1,0 0 1,1 0 0,-1 0 0,1 0-1,1 0 1,0-1 0,6 11-1,-8-16-35,0 1 0,0-1 0,0 0 0,0 0 0,0 0 0,0 0 0,1 0 0,-1 0-1,1 0 1,-1-1 0,1 1 0,0-1 0,0 0 0,0 0 0,-1 0 0,1 0-1,0 0 1,0-1 0,4 1 0,-2-1-5,-1-1-1,1 1 0,-1-1 1,0 0-1,0 0 1,1 0-1,-1 0 0,0-1 1,0 0-1,0 0 1,0 0-1,4-3 1,-2 0-14,0 1 1,0-1 0,0 0 0,-1 0-1,0-1 1,0 1 0,0-1 0,-1 0 0,0 0-1,0-1 1,-1 0 0,1 1 0,-1-1 0,-1 0-1,3-11 1,-4-9-63,-1 27 60,0-1-1,0 1 1,0 0-1,-1-1 1,1 1 0,0-1-1,0 1 1,0-1-1,0 1 1,0-1-1,-1 1 1,1 0 0,0-1-1,0 1 1,0 0-1,-1-1 1,1 1-1,0-1 1,-1 1-1,1 0 1,0 0 0,-1-1-1,1 1 1,-1 0-1,1 0 1,0-1-1,-1 1 1,1 0 0,-1 0-1,1 0 1,0 0-1,-1 0 1,1-1-1,-1 1 1,1 0-1,-1 0 1,1 0 0,-1 0-1,1 0 1,-1 1-1,1-1 1,0 0-1,-1 0 1,1 0 0,-1 0-1,1 0 1,-1 0-1,1 1 1,0-1-1,-1 0 1,0 1 0,-1 1-7,0-1 1,0 1 0,0 0 0,0 1 0,0-1 0,0 0 0,1 1-1,-1-1 1,1 0 0,-1 1 0,1 0 0,0-1 0,0 1 0,0 0-1,0 0 1,1-1 0,-1 1 0,1 0 0,0 0 0,-1 0 0,2 3-1,-2 3-3,2-1-1,-1 1 0,1-1 0,0 0 0,1 1 1,3 8-1,-3-13-4,-1 0 0,1 0 0,1 0 0,-1 0 0,0-1 0,1 1 0,0-1 0,0 0 0,0 0 0,0 0 0,0 0 0,0-1 0,1 1-1,0-1 1,-1 0 0,1 0 0,0 0 0,0 0 0,0-1 0,0 1 0,0-1 0,1 0 0,6 0 0,-2 0-61,1 0 0,-1-1 0,1 0-1,-1 0 1,1-1 0,-1-1 0,1 1-1,-1-2 1,16-5 0,-23 7 121,0-1 0,0 1 0,-1-1 0,1 0 0,0 0 0,-1 1 0,0-1 0,1 0 0,-1 0 0,0 0 0,0-1 0,0 1 1,0 0-1,-1 0 0,1-1 0,0 1 0,-1 0 0,0 0 0,1-1 0,-1 1 0,0-1 0,-1-3 0,1-9 123,0-1 0,-4-15 0,4 29-92,0 0-192,-1 0-1,1 0 1,0 0-1,0 1 1,0-1 0,0 0-1,0 0 1,0 0-1,1-4 1,0 6 30,-1-1 0,1 1-1,-1 0 1,1-1 0,0 1 0,-1 0 0,1-1 0,0 1 0,-1 0-1,1 0 1,0 0 0,-1 0 0,1-1 0,0 1 0,-1 0 0,1 0-1,0 0 1,0 0 0,-1 1 0,1-1 0,0 0 0,-1 0 0,1 0-1,0 1 1,-1-1 0,1 0 0,0 0 0,-1 1 0,1-1 0,-1 1-1,2 0 1,2 0-188,1 1-1,0-1 0,0 0 0,0-1 1,0 1-1,0-1 0,1 0 0,-1 0 1,0 0-1,8-2 0,16-4-625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0:58.691"/>
    </inkml:context>
    <inkml:brush xml:id="br0">
      <inkml:brushProperty name="width" value="0.05" units="cm"/>
      <inkml:brushProperty name="height" value="0.05" units="cm"/>
    </inkml:brush>
  </inkml:definitions>
  <inkml:trace contextRef="#ctx0" brushRef="#br0">103 42 17356,'-3'-1'222,"-1"1"0,1 0 1,-1 0-1,1 0 1,-1 1-1,1-1 0,-1 1 1,1-1-1,-1 1 1,1 1-1,0-1 0,0 0 1,-1 1-1,1-1 0,0 1 1,0 0-1,0 0 1,1 0-1,-1 1 0,0-1 1,1 1-1,0-1 0,-1 1 1,1 0-1,-2 4 1,1-4-45,1 1 0,-1 0 0,1-1 0,0 1 0,0 0 0,1 0 0,-1 0 0,1 0 1,0 0-1,0 0 0,0 1 0,1-1 0,-1 0 0,1 0 0,0 1 0,0-1 0,1 0 0,-1 1 1,1-1-1,2 7 0,-2-10-147,0 1 1,0-1-1,0 1 1,0-1-1,0 0 1,1 1-1,-1-1 1,0 0-1,1 0 1,-1 0 0,1 0-1,-1 0 1,1 0-1,0-1 1,-1 1-1,1 0 1,0-1-1,0 1 1,-1-1-1,1 0 1,0 1-1,0-1 1,0 0-1,0 0 1,-1 0-1,1 0 1,0-1-1,0 1 1,-1 0 0,1-1-1,0 0 1,2 0-1,6-2-46,-1-1 0,0 0-1,1 0 1,10-8 0,-1-1-275,0-1-1,-1 0 1,-1-2-1,-1 0 1,0-1 0,-1 0-1,25-39 1,-43 62 274,1 0 1,0 1 0,0-1-1,0 1 1,1 0-1,0-1 1,0 13 0,1-15 77,0 0 1,1 0-1,-1 0 1,1-1-1,0 1 1,0 0-1,0 0 1,2 4-1,-3-6-42,1-1 1,0 1-1,0-1 1,0 1-1,0-1 0,0 1 1,1-1-1,-1 0 1,0 1-1,1-1 0,-1 0 1,1 0-1,-1 0 1,1 0-1,-1 0 0,1-1 1,0 1-1,3 1 1,0-1-69,0 1 1,0 0-1,-1 0 1,1 1-1,0-1 1,-1 1-1,1 0 1,-1 0-1,0 1 1,0-1-1,5 6 1,-3-1-15,0 0 1,0 0-1,-1 1 0,0 0 1,6 14-1,-3-1 48,-1 0-1,0 0 0,-2 1 1,4 35-1,-7-36 237,-1 1 0,-1-1-1,-5 38 1,3-49-2,0 0 0,0 1 1,-1-1-1,-1-1 0,0 1 0,0 0 1,-1-1-1,-13 19 0,17-27-166,0 0 0,0-1 0,0 1 0,0-1 0,-1 0 0,1 1 0,0-1 0,-1 0 0,0 0 0,1 1 1,-1-1-1,-3 1 0,4-2-38,1 0 0,-1 0 0,1 0 0,-1 0 1,1 0-1,-1 0 0,1 0 0,-1 0 0,1 0 0,-1 0 1,1 0-1,-1 0 0,1-1 0,-1 1 0,1 0 1,-1 0-1,1-1 0,-1 1 0,1 0 0,-1-1 0,1 1 1,0 0-1,-1-1 0,1 1 0,0 0 0,-1-1 1,1 1-1,-1-2 0,0-1-14,-1-1 1,1 1 0,0-1-1,0 0 1,1 0-1,-1 1 1,1-1 0,-1 0-1,1 0 1,0 0-1,1-3 1,1-7-139,1 0 0,0 0 0,1 1 0,10-24 0,30-51-468,-31 63 456,18-34-119,-3 10 144,-3-2 0,20-59 0,-42 101 121,-1 0 0,0 0 0,0-1 0,-1 1 1,1-14-1,-2 22 1,0 0 0,0 0 0,0 0 0,0 1 0,0-1 0,0 0-1,0 0 1,0 1 0,-1-1 0,1 0 0,0 0 0,0 1 0,-1-1 0,1 0 0,0 1 0,-1-1 0,1 0 0,-1 1 0,1-1 0,-1 0 0,1 1 0,-1-1 0,0 0 0,0 1-1,0 0 1,1 0-1,-1 0 1,0 0 0,1 0-1,-1 0 1,0 0 0,1 0-1,-1 0 1,0 1-1,1-1 1,-1 0 0,0 0-1,1 1 1,-1-1 0,1 0-1,-1 1 1,0-1-1,1 1 1,-1 0 0,-3 2-4,0 1 1,0 0-1,1 0 1,-1 1-1,-3 4 0,2 3 1,-1-1-1,2 1 0,-1 0 0,2 0 0,-1 0 0,2 0 0,-2 13 0,3-16-127,0 1 1,0-1 0,2 0-1,-1 1 1,1-1 0,0 0 0,1 1-1,0-1 1,0 0 0,5 10-1,-6-17 95,0 1 0,1 0 1,-1-1-1,1 1 0,0-1 0,0 1 0,0-1 0,0 0 1,0 0-1,0 0 0,0 0 0,1 0 0,-1 0 0,1-1 1,4 3-1,-5-4 0,0 1 1,0-1-1,0 0 1,0-1-1,0 1 0,0 0 1,-1-1-1,1 1 1,4-2-1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00.772"/>
    </inkml:context>
    <inkml:brush xml:id="br0">
      <inkml:brushProperty name="width" value="0.05" units="cm"/>
      <inkml:brushProperty name="height" value="0.05" units="cm"/>
    </inkml:brush>
  </inkml:definitions>
  <inkml:trace contextRef="#ctx0" brushRef="#br0">165 122 18340,'0'-1'73,"-1"1"0,1 0 1,0-1-1,0 1 0,0-1 0,0 1 0,0-1 1,-1 1-1,1 0 0,0-1 0,0 1 1,-1-1-1,1 1 0,0 0 0,-1-1 0,1 1 1,0 0-1,-1 0 0,1-1 0,-1 1 1,1 0-1,0 0 0,-1-1 0,1 1 0,-1 0 1,1 0-1,-1 0 0,1 0 0,0 0 0,-1 0 1,1 0-1,-1 0 0,1 0 0,-1 0 1,1 0-1,-1 0 0,1 0 0,-1 0 0,1 0 1,0 0-1,-1 0 0,1 1 0,-1-1 1,0 0-1,-22 9 1206,11-2-1115,0 1 0,1 0-1,0 1 1,0 0 0,1 1-1,0 0 1,1 0 0,0 1-1,1 1 1,-8 14 0,15-26-169,0 1 1,1 0 0,-1 0 0,1-1-1,-1 1 1,1 0 0,0 0-1,-1 0 1,1 0 0,0 0 0,0 0-1,-1 0 1,1 0 0,0 0 0,0 0-1,0 0 1,0 1 0,1-2-3,-1 0 0,1 0-1,-1 0 1,1 0 0,-1 0 0,1 0 0,0 0 0,-1 0 0,1 0-1,-1 0 1,1-1 0,-1 1 0,1 0 0,-1 0 0,0-1 0,1 1-1,-1 0 1,1 0 0,-1-1 0,1 1 0,-1-1 0,29-25-308,44-60-471,-72 85 771,-1 0 1,1 0 0,0 0-1,0 0 1,0 1 0,0-1-1,0 0 1,0 0 0,0 1-1,0-1 1,0 0-1,0 1 1,0-1 0,0 1-1,1 0 1,-1-1 0,0 1-1,0 0 1,0 0 0,1 0-1,-1 0 1,0 0 0,0 0-1,2 0 1,-2 1 3,1-1 1,-1 1 0,0 0-1,1 0 1,-1 0-1,0 0 1,0 0-1,0 0 1,0 0-1,0 1 1,0-1 0,0 0-1,0 0 1,0 1-1,-1-1 1,2 3-1,2 8-8,0 0-1,-1 1 0,3 21 0,-4-26 14,5 41 112,-1 1 0,-2 61 0,-5-77 158,-1-1-1,-2 0 1,-2 0 0,-11 42 0,17-74-257,-5 14 196,0-1 0,-8 18 1,11-29-167,1 0 0,-1 0 0,1 0 0,-1-1-1,0 1 1,0 0 0,0-1 0,0 0 0,0 1 0,-1-1 0,1 0 0,-1 0 0,1 0 0,-1-1 0,0 1 0,0-1 0,0 1 0,-3 0 0,5-2-33,0 0 1,0 0 0,-1 0 0,1 0 0,0 0 0,0-1 0,-1 1 0,1 0 0,0-1 0,0 1-1,0-1 1,0 1 0,0-1 0,0 1 0,0-1 0,0 0 0,0 1 0,0-1 0,0 0 0,0 0-1,0 0 1,0 0 0,1 0 0,-1 0 0,0 0 0,1 0 0,-1 0 0,1 0 0,-1-2 0,-1-1 6,0-1 1,0 0-1,1 0 1,-1 1-1,1-1 1,0-7 0,1 1-23,0 0 1,2 0 0,-1 0 0,1 0 0,0 0 0,1 1 0,1-1 0,0 1-1,0-1 1,11-16 0,5-7-63,40-50-1,4 8 8,2 3 1,124-105 0,-181 170 61,-7 5 1,1 1 0,0-1-1,0 1 1,0 0-1,1 0 1,-1 0 0,0 0-1,1 0 1,3-1-1,-6 3 4,-1 0-1,0 0 0,0 0 0,1 0 0,-1 0 0,0 0 0,0 0 0,0 0 0,1 0 1,-1 0-1,0 0 0,0 0 0,1 0 0,-1 0 0,0 0 0,0 0 0,1 0 1,-1 0-1,0 0 0,0 0 0,0 0 0,1 0 0,-1 1 0,0-1 0,0 0 0,0 0 1,0 0-1,1 0 0,-1 1 0,0-1 0,0 0 0,0 0 0,0 0 0,0 1 1,1-1-1,-1 0 0,0 0 0,0 0 0,0 1 0,0-1 0,0 0 0,0 0 0,0 1 1,0-1-1,0 0 0,0 0 0,0 0 0,0 1 0,0-1 0,0 0 0,0 0 1,0 1-1,0-1 0,-4 16-22,3-14 23,-7 21-19,-14 46 44,20-61-1,1 0 0,0-1-1,0 1 1,0 0 0,1 0-1,1 14 1,-1-21-19,0-1 0,0 1 1,0-1-1,0 0 0,0 1 1,0-1-1,0 1 1,0-1-1,0 1 0,0-1 1,0 1-1,0-1 0,0 0 1,1 1-1,-1-1 0,0 1 1,0-1-1,0 0 0,1 1 1,-1-1-1,0 1 0,0-1 1,1 0-1,-1 1 0,0-1 1,1 0-1,-1 0 0,0 1 1,1-1-1,-1 0 0,0 0 1,1 1-1,-1-1 0,1 0 1,-1 0-1,1 0 0,-1 0 1,0 0-1,1 0 1,-1 0-1,1 0 0,-1 0 1,1 0-1,-1 0 0,0 0 1,1 0-1,-1 0 0,1 0 1,-1 0-1,1 0 0,-1 0 1,0 0-1,1-1 0,-1 1 1,1 0-1,-1 0 0,0-1 1,1 1-1,-1 0 0,0-1 1,1 1-1,-1 0 0,0-1 1,0 1-1,1 0 0,-1-1 1,0 0-1,19-26 336,-13 12-221,-1-2 0,-1 1 0,0-1 0,-1 1 0,-1-1-1,0 0 1,-2 0 0,0 0 0,0 0 0,-2 0 0,0 0 0,-6-20 0,8 36-126,0 1 0,0 0 0,0-1 0,0 1 0,0 0 0,0-1 0,0 1 0,0 0 0,0 0-1,0-1 1,0 1 0,0 0 0,0-1 0,0 1 0,1 0 0,-1 0 0,0-1 0,0 1 0,0 0 0,0 0 0,1-1 0,-1 1 0,0 0 0,0 0 0,0 0 0,1-1 0,-1 1 0,0 0 0,0 0 0,1 0-1,-1 0 1,0-1 0,0 1 0,1 0 0,-1 0 0,0 0 0,1 0 0,-1 0 0,0 0 0,1 0 0,-1 0 0,0 0 0,0 0 0,1 0 0,-1 0 0,0 0 0,1 0 0,-1 0 0,0 0 0,0 1 0,1-1 0,-1 0-1,0 0 1,1 0 0,-1 0 0,0 1 0,1-1 0,23 10-541,-17-7 290,15 3-604,0 0 0,1-1 0,-1-1 0,1-2 0,0 0 0,0-1 0,39-4 0,-43 1 748,0-1 1,0-1-1,0 0 0,-1-2 0,28-11 1,-39 13 1270,-12 3-314,-11 4-26,8 1-639,1 0 0,0 0 0,0 1-1,0 0 1,1 0 0,0 1 0,0-1-1,0 1 1,1 1 0,-6 7 0,-1 3 187,1 1 0,-17 35 0,21-38-119,0 1 1,-5 24-1,10-34-177,1 0 0,0 0 0,0 0 0,1 0 0,0 0 0,0 1 0,0-1 0,1 0 0,0 0 0,2 8 0,-3-13-58,0 1 0,1-1 0,-1 0 0,1 0 0,-1 0 0,1 1 0,-1-1-1,1 0 1,0 0 0,0 0 0,-1 0 0,1 0 0,0 0 0,0 0 0,0 0-1,0-1 1,0 1 0,0 0 0,1-1 0,-1 1 0,0 0 0,0-1 0,2 1 0,-1-1-4,0 0 0,0 0 1,1 0-1,-1 0 0,0 0 1,0 0-1,0-1 0,0 1 1,0-1-1,0 0 0,0 1 1,4-3-1,2-2 2,0 0-1,-1 0 1,0-1 0,0 1 0,11-13-1,-7 4 17,-1 0 0,0 0 0,-1-1 0,-1 0 0,0-1 0,-1 0 0,-1 0 0,0-1 0,-2 0 0,1 0 0,2-28 0,-7 43-29,0 1-1,0 0 1,0 0-1,0-1 0,0 1 1,1 0-1,-1 0 0,0-1 1,1 1-1,-1 0 0,1 0 1,-1 0-1,1 0 0,0 0 1,-1 0-1,1 0 0,0 0 1,0 0-1,0 0 0,0 0 1,0 0-1,0 1 0,0-1 1,0 0-1,0 1 0,0-1 1,2 0-1,1 0-18,0 1 1,-1 0-1,1 0 0,0 0 1,0 0-1,0 1 0,5 1 1,10 1-6,18-1-156,-18-1-27,34 5 0,-49-5 165,0 0 0,0 0 0,0 0 0,0 0 1,-1 1-1,1-1 0,0 1 0,-1 0 1,1 0-1,-1 0 0,0 1 0,0-1 0,1 1 1,2 3-1,-4-2 29,0-1 0,-1 0 0,1 0 0,-1 1 1,1-1-1,-1 1 0,0 0 0,-1-1 0,1 1 0,-1 0 0,1-1 1,-1 6-1,-5 48 225,2-30-49,2-13-58,-1 30 190,2-42-256,0 1 1,0 0-1,0 0 1,0 0-1,1-1 1,0 1-1,-1 0 1,1 0-1,0-1 1,0 1-1,2 2 1,-2-4-24,0 0-1,0 0 1,-1-1 0,1 1 0,0-1 0,0 1 0,0-1 0,0 1 0,0-1 0,0 1 0,0-1-1,0 0 1,0 1 0,0-1 0,0 0 0,0 0 0,0 0 0,0 0 0,0 0 0,0 0 0,0 0-1,0 0 1,0 0 0,0-1 0,0 1 0,0 0 0,0-1 0,0 1 0,0-1 0,-1 1 0,1-1-1,0 1 1,0-1 0,0 1 0,1-2 0,30-27 96,-30 27-97,71-84-1,-63 73-69,-1-1 0,-1 0 0,0 0 0,-1 0 0,6-17 0,-11 22-51,-6 13 40,-5 14 68,7-9 53,0-1 0,1 1 1,1 0-1,-1-1 0,1 1 0,1 0 0,0-1 1,0 1-1,0 0 0,1-1 0,1 1 0,-1-1 0,1 0 1,5 8-1,-7-12-24,0-1-1,1 0 1,0 0 0,0 0 0,0 0-1,0 0 1,0-1 0,1 1 0,-1 0-1,1-1 1,0 0 0,0 0 0,0 0-1,0 0 1,0 0 0,0 0 0,0-1-1,0 1 1,1-1 0,-1 0 0,1 0-1,-1-1 1,1 1 0,-1-1 0,1 1-1,-1-1 1,1 0 0,-1 0 0,1-1-1,-1 1 1,1-1 0,-1 0 0,1 0-1,-1 0 1,1 0 0,4-3 0,-2 1-4,0 0-1,0-1 1,-1 0 0,1-1 0,-1 1 0,0-1 0,0 0-1,0 0 1,-1 0 0,0-1 0,0 0 0,0 1 0,-1-2-1,0 1 1,0 0 0,0 0 0,2-13 0,-2 11-58,-1 0 1,-1 0 0,1-1 0,-1 1 0,-1-1-1,0 1 1,0-1 0,0 0 0,-1 1-1,-1 0 1,1-1 0,-1 1 0,-1 0 0,-3-9-1,-4 4-1485,7 14-418,7 6 470,-4-5 1352,1-1 0,0 0 0,0 0 0,0 0 0,0 0 0,0 0 0,1 0 0,-1-1 0,0 1 0,0 0 0,1-1 0,-1 1 0,2 0 0,12 3-847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01.397"/>
    </inkml:context>
    <inkml:brush xml:id="br0">
      <inkml:brushProperty name="width" value="0.05" units="cm"/>
      <inkml:brushProperty name="height" value="0.05" units="cm"/>
    </inkml:brush>
  </inkml:definitions>
  <inkml:trace contextRef="#ctx0" brushRef="#br0">63 1 18188,'-13'35'1162,"1"1"0,2 0 1,2 0-1,1 1 0,-2 47 0,5-15 71,12 132 0,-7-198-1218,-1 3 10,1-1-1,-1 1 0,1-1 0,0 0 0,3 6 0,-4-11-24,0 0 0,0 0 0,0 0 0,0 0 0,0 0-1,0 0 1,0 1 0,0-1 0,0 0 0,0 0 0,0 0-1,0 0 1,0 0 0,0 0 0,0 0 0,0 0 0,1 0 0,-1 1-1,0-1 1,0 0 0,0 0 0,0 0 0,0 0 0,0 0 0,0 0-1,0 0 1,1 0 0,-1 0 0,0 0 0,0 0 0,0 0-1,0 0 1,0 0 0,0 0 0,0 0 0,1 0 0,-1 0 0,0 0-1,0 0 1,0 0 0,0 0 0,0 0 0,0 0 0,0 0 0,1 0-1,-1 0 1,0 0 0,0 0 0,0-1 0,0 1 0,0 0-1,0 0 1,0 0 0,0 0 0,0 0 0,0 0 0,0 0 0,1 0-1,-1 0 1,0-1 0,0 1 0,0 0 0,0 0 0,3-9-51,4-27-499,-2 0 0,0-69 0,-5 83 281,0 15 200,3-18-432,-3 25 498,0 0 0,0 0 0,0 0 0,0 0 0,0 0 0,0 0 0,0 0 0,0-1-1,0 1 1,0 0 0,1 0 0,-1 0 0,0 0 0,0 0 0,0 0 0,0 0 0,0 0 0,0 0 0,0 0 0,0 0 0,1-1 0,-1 1 0,0 0-1,0 0 1,0 0 0,0 0 0,0 0 0,0 0 0,1 0 0,-1 0 0,0 0 0,0 0 0,0 0 0,0 0 0,0 0 0,0 0 0,1 1 0,-1-1-1,0 0 1,0 0 0,0 0 0,0 0 0,0 0 0,0 0 0,1 0 0,8 12 110,-7-9-56,0 1 0,0-1 0,1 0 0,-1 0 0,1 0 0,0 0 0,0-1-1,0 1 1,0-1 0,0 0 0,1 0 0,-1 0 0,1 0 0,0 0 0,-1-1 0,7 2 0,-3-2 8,-1 0-1,1 0 1,0-1 0,0 0 0,-1 0-1,1 0 1,0-1 0,0 0 0,7-2 0,0-2 3,0 1 0,1-2 0,-2 0 1,1-1-1,-1 0 0,0-1 0,0-1 1,12-10-1,-15 10-42,-1 0 0,-1-1 1,1 0-1,-2 0 0,1 0 0,-1-1 0,8-18 1,-13 23-21,1 1 1,-1-1 0,0 0-1,0 0 1,-1 0-1,1 0 1,-2 0 0,1 0-1,-1-1 1,1 1 0,-2 0-1,1 0 1,-1 0 0,0-1-1,0 1 1,0 0 0,-4-8-1,4 11-3,0 1-1,0 0 1,0 1-1,0-1 1,0 0-1,-1 0 1,1 0-1,0 1 1,-1-1-1,1 0 1,-1 1-1,0 0 1,0-1-1,1 1 1,-1 0-1,-3-2 0,4 3 1,-1 0-1,0-1 0,1 1 0,-1 0 0,1 0 0,-1 0 0,1 0 0,-1 0 0,1 0 0,-1 0 0,0 1 0,1-1 0,-1 1 0,1-1 0,-1 1 0,1-1 0,-3 2 0,0 1-1,0 0 0,0 1 0,0-1-1,0 1 1,0 0 0,1 0 0,0 0 0,0 0-1,0 0 1,0 1 0,1-1 0,-3 8-1,1-4-1,1 1 0,1 0-1,-1 0 1,1 0 0,1 1-1,0-1 1,0 0-1,1 14 1,0-19-9,1 0 0,-1-1-1,1 1 1,0 0 0,0 0 0,1 0 0,-1-1 0,1 1-1,0-1 1,-1 1 0,2-1 0,-1 0 0,0 0-1,1 0 1,-1 0 0,1 0 0,0 0 0,0-1-1,0 1 1,0-1 0,1 0 0,5 3 0,6 3-86,3 0-13,0 2 0,24 17 0,-36-23 123,0 1 0,-1 0 0,0 0 0,0 0-1,-1 1 1,1-1 0,-1 1 0,0 0 0,-1 1 0,6 11 0,5 39-679,-14-56 664,0-1 0,0 0 0,0 1 0,0-1 1,0 1-1,0-1 0,1 0 0,-1 1 0,0-1 0,0 0 0,0 1 1,1-1-1,-1 0 0,0 0 0,0 1 0,1-1 0,-1 0 0,0 1 1,0-1-1,1 0 0,-1 0 0,0 0 0,1 0 0,-1 1 0,1-1 0,-1 0 1,0 0-1,1 0 0,-1 0 0,0 0 0,1 0 0,-1 0 0,1 0 1,-1 0-1,0 0 0,1 0 0,-1 0 0,0 0 0,1 0 0,-1 0 1,1-1-1,8-3-239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02.195"/>
    </inkml:context>
    <inkml:brush xml:id="br0">
      <inkml:brushProperty name="width" value="0.05" units="cm"/>
      <inkml:brushProperty name="height" value="0.05" units="cm"/>
    </inkml:brush>
  </inkml:definitions>
  <inkml:trace contextRef="#ctx0" brushRef="#br0">233 76 16171,'-1'-4'375,"-3"-5"128,1 0-1,-1 0 1,-1 0-1,-8-11 1,13 19-425,-1 0 0,0 0 0,1 0 0,-1 0 0,0 0 0,0 0 0,0 0 0,0 0 0,0 0 0,0 1 0,0-1 1,0 0-1,0 1 0,0-1 0,0 1 0,0-1 0,-1 1 0,1-1 0,0 1 0,0 0 0,-1 0 0,1-1 0,0 1 0,0 0 0,-1 0 0,1 0 0,0 1 0,0-1 1,-1 0-1,1 0 0,0 1 0,0-1 0,0 0 0,-1 1 0,1 0 0,0-1 0,0 1 0,0-1 0,0 1 0,0 0 0,0 0 0,0 0 0,0 0 0,-1 1 0,-3 4 169,0 1 0,0-1-1,0 1 1,1 1 0,0-1-1,-6 16 1,-15 53 701,20-56-674,-12 39 274,4 2 1,2 0-1,2 0 0,4 0 1,3 117-1,3-155-509,1 0 0,1 0 1,1 0-1,1-1 0,12 34 0,-16-55-38,-1 0 1,0 0-1,0 0 0,1 0 1,-1-1-1,1 1 0,-1 0 1,1 0-1,-1-1 1,1 1-1,-1 0 0,1 0 1,0-1-1,-1 1 0,1-1 1,0 1-1,0-1 0,-1 1 1,1-1-1,1 1 1,-2-1-1,1-1 0,-1 1 0,1-1 0,-1 1 0,1 0 0,-1-1 0,0 0 1,0 1-1,1-1 0,-1 1 0,0-1 0,0 1 0,1-1 0,-1 1 1,0-1-1,0 0 0,0 1 0,0-1 0,0 1 0,0-1 0,0 0 0,0 1 1,0-1-1,0 0 0,0 1 0,0-1 0,-1 1 0,1-1 0,0 0 1,-8-36-112,-14-46 0,0 6-208,14 41 6,1 0 1,-3-54-1,10 88 293,0 0-1,0-1 0,0 1 1,0 0-1,0 0 0,1-1 0,-1 1 1,1 0-1,0 0 0,-1 0 1,3-4-1,-3 5 18,1 1 0,0-1-1,0 0 1,-1 1 0,1-1 0,0 1-1,0-1 1,0 1 0,0-1 0,0 1-1,0-1 1,0 1 0,0 0 0,0 0 0,0-1-1,0 1 1,0 0 0,0 0 0,0 0-1,0 0 1,0 0 0,0 0 0,0 1-1,0-1 1,0 0 0,0 0 0,1 1 0,26 7 155,-4-1-973,0-1 0,0-1-1,1-1 1,44 1 0,-31-7 172,1-3-232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02.617"/>
    </inkml:context>
    <inkml:brush xml:id="br0">
      <inkml:brushProperty name="width" value="0.05" units="cm"/>
      <inkml:brushProperty name="height" value="0.05" units="cm"/>
    </inkml:brush>
  </inkml:definitions>
  <inkml:trace contextRef="#ctx0" brushRef="#br0">135 50 15611,'-1'-1'212,"0"1"-1,-1-1 0,1 1 1,0 0-1,0-1 0,0 1 0,0 0 1,0 0-1,-1 0 0,1 0 1,0-1-1,0 2 0,0-1 1,0 0-1,-1 0 0,1 0 1,-2 1-1,-3 1 254,0 0 0,0 0-1,0 0 1,0 1 0,0 0 0,0 0 0,1 1 0,-1-1 0,1 1 0,-8 8 0,9-8-318,0-1 0,1 1 1,-1 0-1,1 0 1,0 0-1,0 1 0,1-1 1,-1 1-1,1 0 1,0 0-1,0 0 1,0 0-1,-1 8 0,3-12-133,0 0 0,0-1 0,0 1-1,-1-1 1,1 1 0,0 0-1,1-1 1,-1 1 0,0 0 0,0-1-1,0 1 1,0-1 0,0 1 0,1 0-1,-1-1 1,0 1 0,0-1 0,1 1-1,-1-1 1,1 1 0,-1-1-1,0 1 1,1-1 0,-1 1 0,1-1-1,0 1 1,0-1-1,1 1 0,-1-1 0,0 0 0,0 1 0,0-1 0,1 0 0,-1 0 0,0 0 0,0 0 0,1 0 0,-1 0 0,2-1 0,4-1-10,-1 0 0,1 0-1,-1-1 1,7-3 0,13-10-149,-1 0 0,-1-2 1,0-1-1,-1-1 0,-1-1 0,20-24 1,-36 41-122,-6 11 116,-8 23 43,2-8 33,5-17-17,1-1-1,-1 1 0,1-1 0,0 1 0,0 0 0,1-1 0,-1 1 0,1-1 0,0 0 0,0 1 0,1-1 0,2 8 0,-3-11 32,1 1 0,-1-1-1,0 1 1,0 0 0,1-1-1,-1 0 1,1 1 0,0-1-1,-1 0 1,1 0 0,0 0-1,0 0 1,-1 0 0,1 0 0,0-1-1,0 1 1,0-1 0,0 1-1,0-1 1,0 0 0,0 1-1,0-1 1,0 0 0,0 0 0,0-1-1,0 1 1,0 0 0,0-1-1,0 1 1,3-2 0,28-10-479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03.017"/>
    </inkml:context>
    <inkml:brush xml:id="br0">
      <inkml:brushProperty name="width" value="0.05" units="cm"/>
      <inkml:brushProperty name="height" value="0.05" units="cm"/>
    </inkml:brush>
  </inkml:definitions>
  <inkml:trace contextRef="#ctx0" brushRef="#br0">204 33 17196,'0'-1'123,"0"0"0,1 1 0,-1-1 0,1 0 0,-1 0 0,0 0 1,0 1-1,1-1 0,-1 0 0,0 0 0,0 0 0,0 0 0,0 1 0,0-1 0,0 0 1,0 0-1,0 0 0,-1 0 0,1 0 0,0 1 0,0-1 0,-1 0 0,1 0 1,0 0-1,-1 1 0,1-1 0,-1 0 0,1 1 0,-1-1 0,1 0 0,-1 1 0,0-1 1,1 0-1,-1 1 0,0-1 0,1 1 0,-1 0 0,0-1 0,0 1 0,1-1 1,-1 1-1,0 0 0,0 0 0,0-1 0,0 1 0,-1 0 0,-2-1 170,0 1 1,0 0-1,0 0 0,0 0 0,0 0 0,0 0 0,0 1 0,0 0 0,-4 1 1,-2 2-129,1 0 1,0 0 0,-1 1 0,2 1 0,-1-1 0,1 1 0,-1 1 0,2 0 0,-11 10 0,13-11-141,1-1 0,-1 1 1,1 0-1,0 0 0,0 0 1,1 1-1,0-1 0,0 1 1,1 0-1,0 0 0,0 0 1,0 0-1,1 0 0,-1 8 1,2-13-37,0 0 0,0 0 0,0 0 1,0 0-1,0 0 0,0 0 0,0 0 1,1 0-1,-1 0 0,1-1 0,-1 1 1,1 0-1,0 0 0,0 0 0,0-1 0,0 1 1,0 0-1,0-1 0,0 1 0,0-1 1,1 1-1,-1-1 0,1 0 0,-1 0 1,1 1-1,-1-1 0,1 0 0,0 0 1,0 0-1,-1-1 0,1 1 0,0 0 1,0-1-1,0 1 0,0-1 0,0 0 1,0 0-1,2 1 0,2-1-54,0-1 0,1 1 0,-1-1 0,0 0 1,0-1-1,0 1 0,0-1 0,0-1 0,0 1 0,10-6 0,11-11-156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0.037"/>
    </inkml:context>
    <inkml:brush xml:id="br0">
      <inkml:brushProperty name="width" value="0.05" units="cm"/>
      <inkml:brushProperty name="height" value="0.05" units="cm"/>
    </inkml:brush>
  </inkml:definitions>
  <inkml:trace contextRef="#ctx0" brushRef="#br0">144 1 16604,'-10'4'397,"-1"1"1,2 1-1,-1-1 1,1 1-1,0 1 1,0 0-1,0 0 1,-13 17-1,17-19-210,0 0 0,1 0-1,0 1 1,0 0 0,1 0 0,0 0-1,0 0 1,0 0 0,0 1 0,1-1-1,0 1 1,1 0 0,0 0-1,0 0 1,-1 9 0,3-14-158,-1 0 0,0-1-1,0 1 1,1 0 0,-1-1 0,1 1-1,0 0 1,-1-1 0,1 1 0,0-1 0,0 1-1,0-1 1,0 0 0,0 1 0,0-1-1,0 0 1,0 0 0,1 1 0,-1-1 0,0 0-1,1 0 1,-1-1 0,1 1 0,-1 0-1,1 0 1,0-1 0,-1 1 0,1-1 0,0 1-1,-1-1 1,1 0 0,0 0 0,-1 1-1,1-1 1,0-1 0,0 1 0,2 0 0,6-1-13,-1-1 0,1 1 0,-1-1 0,1-1 1,11-4-1,-5-1 2,1 0 1,-1-1-1,0-1 1,-1 0-1,0-1 1,-1-1-1,0 0 1,-1-1-1,0-1 1,-1 0-1,-1 0 0,13-21 1,-24 35-17,0 0 1,-1 0-1,1 0 0,0 0 0,0 0 1,0 0-1,0 0 0,0 0 1,0 0-1,-1 1 0,1-1 0,0 0 1,0 0-1,0 0 0,0 0 1,0 0-1,0 0 0,-1 0 0,1 0 1,0 0-1,0 0 0,0 0 1,0 0-1,0 0 0,0 0 0,-1-1 1,1 1-1,0 0 0,0 0 1,0 0-1,0 0 0,0 0 0,0 0 1,0 0-1,-1 0 0,1 0 1,0 0-1,0 0 0,0-1 0,0 1 1,0 0-1,0 0 0,0 0 1,0 0-1,0 0 0,0 0 1,0 0-1,0-1 0,0 1 0,-1 0 1,1 0-1,0 0 0,-11 13 155,0 1 0,0 1 0,-13 25 0,7-13 67,-1-1-7,-19 33 259,35-54-425,-1 0-1,1 0 1,-1 1 0,1-1 0,1 1 0,-1-1-1,1 1 1,-1 11 0,2-17-64,0 1-1,0 0 1,0 0-1,0-1 1,0 1 0,1 0-1,-1 0 1,0-1-1,0 1 1,1 0 0,-1-1-1,0 1 1,1 0-1,-1-1 1,1 1 0,-1 0-1,1-1 1,-1 1-1,1-1 1,-1 1 0,1-1-1,0 1 1,-1-1-1,1 1 1,0-1 0,1 1-93,1 0 0,-1 0 1,0-1-1,0 1 1,1-1-1,-1 1 1,0-1-1,4 0 1,5-1-261,-1 0 0,0-1 0,10-2 0,11-4-114,0-1-180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03.830"/>
    </inkml:context>
    <inkml:brush xml:id="br0">
      <inkml:brushProperty name="width" value="0.05" units="cm"/>
      <inkml:brushProperty name="height" value="0.05" units="cm"/>
    </inkml:brush>
  </inkml:definitions>
  <inkml:trace contextRef="#ctx0" brushRef="#br0">99 0 17404,'1'0'106,"0"0"0,0 1 0,0-1 0,0 0 1,0 0-1,0 1 0,0-1 0,0 0 0,0 1 0,0-1 1,0 1-1,0-1 0,0 1 0,0 0 0,-1-1 0,1 1 1,0 0-1,0 0 0,-1 0 0,1-1 0,0 1 0,-1 0 1,1 0-1,-1 0 0,1 0 0,-1 0 0,1 0 0,-1 0 0,0 0 1,0 0-1,1 0 0,-1 0 0,0 0 0,0 1 0,0-1 1,0 0-1,0 0 0,0 0 0,-1 0 0,1 1 0,-2 10 527,1-1 0,-2 0 0,-3 13 0,1-9 12,-20 86 1011,-51 230 1259,76-330-2912,-1 7 73,0 0-1,0-1 1,0 14-1,4-20 67,1-7-95,2-8-21,2-19 26,5-39 1,-4 16-233,-9 56 172,0 0 1,0-1-1,-1 1 0,1 0 1,0-1-1,0 1 0,0 0 0,0-1 1,0 1-1,0-1 0,1 1 1,-1 0-1,0-1 0,0 1 1,0 0-1,0 0 0,0-1 0,0 1 1,1 0-1,-1-1 0,0 1 1,0 0-1,0-1 0,1 1 1,-1 0-1,0 0 0,0 0 0,1-1 1,-1 1-1,0 0 0,1 0 1,-1 0-1,0-1 0,1 1 1,-1 0-1,0 0 0,1 0 0,-1 0 1,0 0-1,1 0 0,-1 0 1,0 0-1,1 0 0,-1 0 1,0 0-1,1 0 0,-1 0 0,0 0 1,1 0-1,15 16-516,-2-2 111,-5-9 150,0 0 0,0 0 0,1-1 0,-1 0-1,1-1 1,0 0 0,0 0 0,0-1-1,1-1 1,-1 0 0,0 0 0,1-1-1,18-1 1,-18 0-44,1-1-1,0 0 1,-1 0-1,1-1 0,-1-1 1,0 0-1,0-1 1,0 0-1,-1 0 0,1-1 1,18-14-1,-28 18 285,1 0-1,0 1 0,0-1 0,-1 0 1,1 0-1,-1 0 0,0 0 1,1 0-1,-1 0 0,0 0 1,0-1-1,0 1 0,-1 0 1,2-4-1,-2 6 42,0-1-1,0 1 1,0-1-1,0 0 1,0 1 0,0-1-1,0 1 1,-1-1-1,1 1 1,0-1 0,0 1-1,0-1 1,-1 1-1,1-1 1,0 1 0,-1-1-1,1 1 1,0-1-1,-1 1 1,1-1 0,0 1-1,-1 0 1,0-1-1,-1 0 43,1 0 1,0 1-1,-1-1 0,1 1 0,-1 0 0,1-1 0,-1 1 0,0 0 0,1 0 0,-1 0 0,1 0 0,-1 0 0,-1 1 0,-4 0 160,0 0-1,1 1 0,-1 0 1,0 1-1,1-1 0,0 1 0,-1 0 1,1 1-1,0 0 0,1 0 0,-7 4 1,8-4-102,1-1 1,-1 1 0,0-1 0,1 1-1,0 0 1,0 0 0,0 1-1,0-1 1,1 1 0,0-1-1,-1 1 1,2 0 0,-1 0-1,1 0 1,-2 8 0,3-11-95,-1-1 1,1 0-1,0 0 0,0 0 1,0 1-1,1-1 1,-1 0-1,0 0 0,0 0 1,1 0-1,-1 1 1,0-1-1,1 0 0,-1 0 1,1 0-1,0 0 1,-1 0-1,1 0 1,0 0-1,0 0 0,-1 0 1,1-1-1,1 2 1,0-1-1,0 0 0,0 0 0,0 0 0,0 0 0,1-1 0,-1 1 0,0 0 0,0-1 0,0 0 0,1 0 0,3 0 0,6 0 14,1-2 1,-1 0 0,20-6 0,-24 6-16,140-29 93,-131 29-80,-1 0 0,0 2 0,1-1 0,-1 2 1,1 0-1,-1 1 0,17 4 0,-37-9 189,0-1 0,0 1 0,1-1-1,0 0 1,-1-1 0,1 1 0,1 0-1,-4-6 1,-3-6-159,-13-30 0,22 46-87,0-1 0,-1 1 0,1-1 0,0 1 0,-1-1 0,1 1 0,0-1 0,0 1 0,0-1 0,-1 1 0,1-1 0,0 0 0,0 1 0,0-1 0,0 1 0,0-1 0,0 1-1,0-1 1,0 0 0,0 1 0,1-1 0,-1 1 0,0-1 0,0 1 0,0-1 0,1 0 0,-1 1 0,0-1 0,1 1 0,-1-1 0,0 1 0,1 0 0,-1-1 0,1 1 0,-1-1-1,1 1 1,-1 0 0,1-1 0,-1 1 0,1 0 0,-1-1 0,1 1 0,-1 0 0,1 0 0,-1 0 0,1 0 0,-1-1 0,2 1 0,4 0-343,-1 0 0,1 1 1,-1-1-1,10 3 0,-4-1-4,85 13-841,-39-12 475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30.442"/>
    </inkml:context>
    <inkml:brush xml:id="br0">
      <inkml:brushProperty name="width" value="0.05" units="cm"/>
      <inkml:brushProperty name="height" value="0.05" units="cm"/>
    </inkml:brush>
  </inkml:definitions>
  <inkml:trace contextRef="#ctx0" brushRef="#br0">2 15 20156,'-1'-14'1313,"1"61"-705,0 2-120,0-5-112,1 1-144,1-9-64,2 2-32,-1-6-88,1-8-144,2-2-184,0-9-440,-5-6-248,2-9 736,-3-5-137,-3-6-183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30.855"/>
    </inkml:context>
    <inkml:brush xml:id="br0">
      <inkml:brushProperty name="width" value="0.05" units="cm"/>
      <inkml:brushProperty name="height" value="0.05" units="cm"/>
    </inkml:brush>
  </inkml:definitions>
  <inkml:trace contextRef="#ctx0" brushRef="#br0">1 62 14475,'1'0'104,"-1"0"0,1 1 1,-1-1-1,1 0 0,-1 0 0,1 1 0,-1-1 1,1 0-1,-1 1 0,1-1 0,-1 0 0,1 1 1,-1-1-1,1 1 0,-1-1 0,0 1 0,1-1 1,-1 1-1,0-1 0,1 1 0,-1-1 0,0 1 1,0-1-1,0 1 0,1 0 0,-1-1 0,0 1 0,0-1 1,0 2-1,2 25 1236,-1-15-501,4 40 783,11 69 122,-13-104-1670,1 0 1,1 0 0,0-1 0,16 32 0,-20-47-63,-1 1 0,1-1 1,0 0-1,0 1 0,0-1 1,0 0-1,0 0 0,0 1 1,0-1-1,0 0 0,0 0 1,0 0-1,1 0 0,-1-1 1,0 1-1,3 1 1,-3-2 1,0 0 1,0 0-1,0 0 1,0 0 0,0-1-1,0 1 1,0 0-1,0 0 1,0-1 0,0 1-1,0-1 1,0 1-1,0-1 1,0 1 0,0-1-1,-1 0 1,1 1-1,0-1 1,0 0 0,-1 0-1,1 1 1,0-1-1,-1 0 1,1 0 0,-1 0-1,1-1 1,12-21 219,-1-1 0,-1 0 1,14-43-1,12-79 138,-34 134-297,0 2-251,-1-1 0,0 0 1,0-20-1,-2 29 162,0 0 0,0 0 0,0 0 0,0 0 0,-1 0 0,1 0 0,0 0 0,-1 0 0,0 0 0,1 0 0,-1 0 0,0 1 0,0-1 0,0 0 1,0 0-1,-1 1 0,1-1 0,0 1 0,-1-1 0,1 1 0,-1 0 0,1-1 0,-1 1 0,0 0 0,0 0 0,-2-1 0,-6-1-193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31.298"/>
    </inkml:context>
    <inkml:brush xml:id="br0">
      <inkml:brushProperty name="width" value="0.05" units="cm"/>
      <inkml:brushProperty name="height" value="0.05" units="cm"/>
    </inkml:brush>
  </inkml:definitions>
  <inkml:trace contextRef="#ctx0" brushRef="#br0">25 125 18156,'-9'-13'1456,"3"3"-1144,-2-2-104,6 2 208,4 3-440,2 3 136,0 2-144,1 4-168</inkml:trace>
  <inkml:trace contextRef="#ctx0" brushRef="#br0" timeOffset="1">488 0 14667,'3'1'191,"0"0"0,0 1 0,-1-1-1,1 1 1,0-1 0,0 1 0,-1 0 0,1 0 0,-1 0 0,0 0-1,4 5 1,24 33 809,-19-24-429,-1-3-425,-1 0-1,0 0 1,-1 1-1,-1 0 1,0 0 0,-1 0-1,0 1 1,-1 0 0,-1 1-1,-1-1 1,0 1 0,-1-1-1,0 1 1,-1 29-1,-4-19-151,0-1-1,-2 1 0,-1-1 0,-1 0 0,-1 0 0,-1-1 0,-1 0 0,-1-1 0,-1 0 0,-18 25 0,24-40-94,-1 0-1,0 0 0,-14 11 1,5-6-165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32.384"/>
    </inkml:context>
    <inkml:brush xml:id="br0">
      <inkml:brushProperty name="width" value="0.05" units="cm"/>
      <inkml:brushProperty name="height" value="0.05" units="cm"/>
    </inkml:brush>
  </inkml:definitions>
  <inkml:trace contextRef="#ctx0" brushRef="#br0">149 0 14227,'-7'22'4661,"-24"53"-3571,27-64-773,-8 18-81,-15 33 213,3 0 1,-20 82-1,44-137-511,5-13-95,6-17-238,55-153-2071,-31 79 1244,-27 73 962,-2 8 186,0 0 0,16-30-1,-22 46 92,0 0 0,0 0-1,1-1 1,-1 1 0,0 0-1,0 0 1,0 0 0,0-1-1,0 1 1,0 0 0,1 0-1,-1 0 1,0 0 0,0 0-1,0-1 1,1 1 0,-1 0 0,0 0-1,0 0 1,0 0 0,1 0-1,-1 0 1,0 0 0,0 0-1,0 0 1,1 0 0,-1 0-1,0 0 1,0 0 0,1 0-1,-1 0 1,0 0 0,0 0-1,0 0 1,1 0 0,-1 0-1,0 0 1,0 0 0,0 0-1,1 0 1,-1 0 0,0 1-1,0-1 1,0 0 0,1 0-1,-1 0 1,0 0 0,0 0 0,0 1-1,0-1 1,0 0 0,1 0-1,-1 0 1,0 1 0,0-1-1,0 0 1,0 0 0,0 0-1,0 1 1,0-1 0,0 0-1,0 0 1,0 0 0,0 1-1,0-1 1,0 0 0,6 22 628,-5-15-418,8 23 304,11 42 414,20 145 0,-31-139-291,-31-109 160,-10-18-594,-2 1 0,-39-43 0,61 80-184,13 13 0,18 18 17,-11-13-183,1-2 0,0 1 0,1-1 0,-1-1 0,1 0 0,-1 0 0,20 4 0,-24-7-25,-1 0-1,1 0 1,-1-1 0,1 1-1,-1-1 1,1-1-1,-1 1 1,1 0 0,-1-1-1,1 0 1,-1 0-1,0-1 1,1 1 0,-1-1-1,0 0 1,0 0-1,0 0 1,0 0 0,0-1-1,5-4 1,8-10-600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33.176"/>
    </inkml:context>
    <inkml:brush xml:id="br0">
      <inkml:brushProperty name="width" value="0.05" units="cm"/>
      <inkml:brushProperty name="height" value="0.05" units="cm"/>
    </inkml:brush>
  </inkml:definitions>
  <inkml:trace contextRef="#ctx0" brushRef="#br0">1 52 14707,'4'-1'380,"-1"1"-1,1-1 1,0 0-1,-1-1 1,1 1-1,-1-1 1,1 1 0,-1-1-1,0 0 1,0 0-1,1 0 1,3-5-1,-5 5-234,0 0-1,1 0 1,-1 0-1,1 0 1,-1 0 0,1 1-1,0-1 1,0 1-1,0 0 1,0 0-1,0 0 1,0 0 0,0 0-1,0 1 1,0-1-1,0 1 1,6 0-1,-8 0-132,0 1 1,0-1-1,0 1 0,-1-1 0,1 1 0,0 0 0,0-1 0,0 1 0,-1 0 0,1 0 0,0-1 0,-1 1 0,1 0 0,-1 0 0,1 0 0,-1 0 0,1 0 0,-1 0 0,1 0 0,-1 0 0,0 0 0,0 0 0,0 0 0,1 0 0,-1 2 0,0 32 33,0-26-4,-4 50 70,2-45-64,0-1 0,2 1-1,-1 0 1,2 0-1,0 0 1,3 15 0,-4-28-36,0 0 1,0 0-1,1 0 1,-1 0-1,0 0 1,1 0 0,-1 0-1,1 0 1,-1 0-1,1 0 1,-1 0-1,1 0 1,0-1 0,-1 1-1,1 0 1,0 0-1,0-1 1,0 1-1,-1 0 1,1-1-1,0 1 1,0-1 0,0 1-1,0-1 1,2 1-1,-1-1 7,-1 0 0,1 0 0,0 0-1,0-1 1,-1 1 0,1 0 0,0-1-1,0 1 1,-1-1 0,1 0 0,-1 1-1,1-1 1,2-2 0,4-2 40,-1-1 1,0 0-1,0-1 1,9-10-1,-2-1 34,-1 0-1,20-35 0,-28 44-79,-1 1 0,0-2 0,-1 1 0,0 0 0,0-1 0,-1 1 0,0-1 0,1-18 0,-6 15 17,-2 12 20,4 2-46,1 0 0,-1-1 0,1 1 0,-1 0 0,1 0 0,-1 0 1,1-1-1,-1 1 0,1 0 0,0 0 0,-1 0 0,1 0 0,0 0 0,0 0 0,0 0 1,0 0-1,0 0 0,0 0 0,0 0 0,0 0 0,0 1 0,1 0 2,-1 1 0,1-1 0,-1 0 0,1 0 1,0 1-1,0-1 0,0 0 0,0 0 0,0 0 0,1 0 0,-1 0 0,1 0 0,-1 0 0,1 0 0,-1-1 0,1 1 0,0 0 0,4 1 0,-3-1 2,1 0-1,0-1 1,0 1-1,-1-1 1,1 0-1,0 0 1,0-1-1,0 1 1,0-1-1,6 0 1,1-1 4,0 0-1,0 0 1,0-2 0,0 1-1,0-1 1,0-1 0,11-5 0,-20 8-7,37-21 18,-38 21-19,1 0-1,0 0 1,-1 0 0,1-1-1,0 1 1,-1 0-1,0-1 1,1 1 0,-1-1-1,0 0 1,0 1-1,0-1 1,0 0 0,0 0-1,0 0 1,0 1-1,-1-1 1,2-3 0,-3 4-3,1 1 1,0 0 0,0 0-1,-1-1 1,1 1-1,0 0 1,0 0 0,-1 0-1,1 0 1,0-1 0,-1 1-1,1 0 1,0 0-1,-1 0 1,1 0 0,0 0-1,0 0 1,-1 0 0,1 0-1,0 0 1,-1 0-1,1 0 1,0 0 0,-1 0-1,1 0 1,0 0 0,-1 0-1,1 0 1,0 0-1,-1 1 1,1-1 0,0 0-1,0 0 1,-1 0 0,1 0-1,0 1 1,0-1 0,-1 0-1,1 0 1,0 1-1,-1-1 1,-13 10-1,8-4 6,1 0-1,0 1 0,0-1 1,0 1-1,1 0 0,-5 10 1,7-13-5,0 1 0,1-1 0,-1 1 0,1-1 0,0 1 0,0 0 0,0 0 1,0 0-1,1 0 0,0-1 0,1 11 0,-1-14-1,1 1 1,-1-1 0,1 0-1,-1 1 1,1-1-1,0 0 1,0 0-1,0 1 1,-1-1-1,1 0 1,0 0-1,0 0 1,1 0-1,-1 0 1,0 0-1,0 0 1,0 0-1,1-1 1,-1 1-1,0 0 1,1-1-1,-1 1 1,0-1-1,1 0 1,-1 1-1,1-1 1,-1 0 0,1 0-1,-1 0 1,1 0-1,2 0 1,6-1 3,0 0 1,0 0 0,16-5-1,-10 2-2,-8 2 0,0 1 0,0 0 0,0 0 0,1 1-1,-1 0 1,0 1 0,11 1 0,-16-1 0,1 0 0,-1 0 0,0 0 0,1 0 0,-1 1 0,0 0 0,0-1-1,0 1 1,0 0 0,0 0 0,-1 1 0,1-1 0,-1 1 0,1-1 0,-1 1 0,0 0 0,0 0 0,0 0 0,2 4 0,-2-2-1,7 13 209,-4-16 7,-1-11 74,-2-11-153,0 0 1,-2-1-1,0 1 1,-1 0-1,-1 0 1,-9-39-1,13 61-430,1 1 0,-1-1 1,1 0-1,0 0 0,0 0 0,0-1 0,0 1 0,0-1 1,0 1-1,1-1 0,-1 0 0,0 0 0,4 0 0,5 2-475,1 0-1,-1-1 0,21 2 1,-1-5-157,0-4-83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34.015"/>
    </inkml:context>
    <inkml:brush xml:id="br0">
      <inkml:brushProperty name="width" value="0.05" units="cm"/>
      <inkml:brushProperty name="height" value="0.05" units="cm"/>
    </inkml:brush>
  </inkml:definitions>
  <inkml:trace contextRef="#ctx0" brushRef="#br0">96 15 13779,'0'0'76,"0"0"0,1 0 0,-1-1 0,0 1 0,0 0 0,1 0-1,-1-1 1,0 1 0,0 0 0,1-1 0,-1 1 0,0 0 0,0-1 0,0 1 0,0 0 0,0-1 0,0 1 0,0 0 0,0-1 0,0 1 0,0-1-1,0 1 1,0 0 0,0-1 0,0 1 0,0 0 0,0-1 0,0 1 0,0 0 0,0-1 0,-1 0 0,-10 3 1631,-16 13 848,18-7-1863,1 0 1,0 1-1,-12 16 0,19-23-637,-1 0 0,1 0 1,-1 0-1,1 0 0,0 1 0,0-1 1,0 0-1,0 1 0,0-1 0,0 1 0,1-1 1,0 1-1,-1-1 0,1 1 0,0-1 1,0 1-1,0 0 0,0-1 0,1 1 0,-1-1 1,1 1-1,-1-1 0,3 5 0,-2-6-47,0 0 0,0 0 1,0 0-1,0 0 0,0 0 0,0 0 0,0 0 0,0 0 0,0 0 0,1-1 1,-1 1-1,0 0 0,1-1 0,-1 1 0,0-1 0,1 0 0,-1 1 0,1-1 1,-1 0-1,1 0 0,-1 0 0,0 0 0,1 0 0,-1 0 0,1 0 0,-1 0 1,1-1-1,-1 1 0,0-1 0,1 1 0,1-2 0,5-1-45,-1 0 0,0-1 0,0 0 0,8-7 0,-3 1-169,0 0 0,-1-1-1,0-1 1,18-25 0,-27 42-410,1 11 466,3 20 197,-2-30-34,-1-1-1,1 0 1,0 0 0,1 0-1,-1 0 1,1-1 0,7 7-1,-5-6-8,-1 0 1,0 0-1,-1 1 0,1 0 1,4 7-1,1 7 90,0 1 1,-1 0 0,-2 0-1,0 1 1,-1 0-1,-1 0 1,-1 1-1,-1-1 1,-1 1-1,-1 0 1,-1 0-1,-1 0 1,-1 0-1,-1 0 1,-1 0 0,-1 0-1,-13 40 1,17-61-75,-1 1 0,0-1 0,0 0 0,0 0 0,0 0 0,0 0 0,0 0 0,-1 0 0,1 0 0,-1-1 0,1 1 0,-1 0 0,0-1 0,1 1 0,-5 2 0,5-4-14,0 0 1,0 1 0,0-1 0,0 0 0,0 0-1,0 0 1,0 0 0,0 0 0,-1 0-1,1 0 1,0-1 0,0 1 0,0 0 0,0 0-1,0-1 1,0 1 0,0-1 0,0 1-1,0-1 1,0 1 0,0-1 0,1 0 0,-1 1-1,0-1 1,0 0 0,1 0 0,-1 1 0,0-1-1,1 0 1,-1 0 0,0 0 0,1 0-1,-1 0 1,1 0 0,-1-1 0,-3-6 5,1 0 1,0 0 0,0 0 0,0-1-1,1 1 1,1 0 0,-1-1 0,1 0-1,1 1 1,-1-1 0,1 0-1,1 1 1,0-1 0,4-15 0,3-8 28,2 0 1,23-49 0,-5 13 26,-13 29-34,-2 0 0,-1 0 1,11-73-1,-23 107-29,0 1 0,0-1 0,-1 0 0,1 0 0,-1 0 0,-2-4 0,3 8-3,0 0-1,0 1 1,0-1 0,0 0-1,0 1 1,0-1 0,0 1-1,-1-1 1,1 0 0,0 1 0,0-1-1,-1 1 1,1-1 0,-1 1-1,1-1 1,0 1 0,-1-1 0,1 1-1,-1-1 1,1 1 0,-1-1-1,1 1 1,-1 0 0,1-1-1,-1 1 1,1 0 0,-1 0 0,0-1-1,1 1 1,-1 0 0,0 0-1,1 0 1,-1 0 0,1 0 0,-1 0-1,0 0 1,1 0 0,-1 0-1,0 0 1,1 0 0,-1 0-1,0 0 1,1 0 0,-1 1 0,1-1-1,-1 0 1,1 0 0,-1 1-1,0-1 1,1 0 0,-1 1 0,1-1-1,-1 2 1,-1-1 2,1 1-1,0-1 1,0 1 0,0 0 0,0 0 0,0-1 0,1 1-1,-1 0 1,0 0 0,1 0 0,-1 0 0,1 0-1,0 4 1,-1 29 89,1-28-76,0-1-9,2 47 143,-1-49-156,-1-1-1,1 0 1,0 0 0,0 1-1,0-1 1,0 0-1,0 0 1,1 0 0,-1 0-1,1 0 1,0 0-1,0 0 1,3 2 0,-5-4-65,1 0 0,0-1 1,0 1-1,0 0 0,0-1 1,0 1-1,0-1 0,0 1 1,0-1-1,0 0 0,0 1 1,0-1-1,0 0 0,0 0 1,0 0-1,0 0 1,0 0-1,0 0 0,0 0 1,0 0-1,0 0 0,0 0 1,0-1-1,0 1 0,0 0 1,0-1-1,2 0 0,-1 0-130,0 0 0,-1 0-1,1-1 1,0 1 0,-1-1-1,1 1 1,-1-1 0,0 1 0,1-1-1,-1 0 1,0 1 0,2-5-1,1-4-554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34.544"/>
    </inkml:context>
    <inkml:brush xml:id="br0">
      <inkml:brushProperty name="width" value="0.05" units="cm"/>
      <inkml:brushProperty name="height" value="0.05" units="cm"/>
    </inkml:brush>
  </inkml:definitions>
  <inkml:trace contextRef="#ctx0" brushRef="#br0">48 30 12531,'0'-2'397,"0"0"0,0 0 1,0 0-1,-1 0 0,1 0 1,-1 0-1,1 0 0,-1 1 0,0-1 1,0 0-1,-2-3 0,3 5-295,0 0-1,0-1 1,0 1-1,-1 0 1,1 0-1,0 0 1,0-1-1,-1 1 1,1 0-1,0 0 1,-1 0-1,1-1 1,0 1-1,-1 0 0,1 0 1,0 0-1,-1 0 1,1 0-1,0 0 1,-1 0-1,1 0 1,0 0-1,-1 0 1,1 0-1,0 0 1,-1 0-1,1 0 1,-1 0 9,0 1 0,0-1 0,1 1 0,-1 0 0,0-1 0,0 1 0,1 0 0,-1 0 0,1-1 0,-1 1 0,1 0 0,-1 0 1,1 0-1,-1-1 0,0 2 0,-3 12 176,0-1 0,0 1 1,1 0-1,1 0 1,0 1-1,1-1 0,1 0 1,0 1-1,3 15 1,-3-28-265,0 0 1,0 0 0,0 0-1,1 0 1,-1 0 0,1 0-1,-1 0 1,1-1 0,0 1-1,0 0 1,0-1 0,0 1-1,0 0 1,0-1 0,0 1-1,0-1 1,2 2 0,-2-2-13,1-1 1,-1 1-1,0 0 1,0-1-1,0 0 1,1 1-1,-1-1 1,0 0-1,1 0 1,-1 1-1,0-1 0,0 0 1,1 0-1,-1 0 1,0-1-1,1 1 1,-1 0-1,0 0 1,2-1-1,2-1-4,0-1 1,-1 1-1,1-1 0,0 1 1,-1-1-1,0-1 0,0 1 1,0-1-1,0 1 0,5-8 1,5-11-51,-2 3-64,-9 15-190,-1 7-272,1 50 22,-3-51 457,4-9 29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36.686"/>
    </inkml:context>
    <inkml:brush xml:id="br0">
      <inkml:brushProperty name="width" value="0.05" units="cm"/>
      <inkml:brushProperty name="height" value="0.05" units="cm"/>
    </inkml:brush>
  </inkml:definitions>
  <inkml:trace contextRef="#ctx0" brushRef="#br0">63 91 16636,'0'-2'142,"1"0"1,-1 0 0,1 1-1,-1-1 1,0 0 0,0 0-1,0 0 1,0 0 0,0 0-1,0 0 1,-1 0 0,1 1 0,-1-1-1,1 0 1,-1 0 0,1 0-1,-1 1 1,0-1 0,0 0-1,0 1 1,0-1 0,0 1-1,-3-3 1,3 3-85,1 0 0,-1 1-1,0-1 1,1 1 0,-1 0-1,0-1 1,0 1 0,1-1-1,-1 1 1,0 0 0,0 0-1,0 0 1,0-1 0,0 1-1,1 0 1,-1 0 0,0 0-1,0 0 1,0 0 0,-1 1-1,0-1-13,1 1-1,0 0 1,-1-1-1,1 1 1,0 0-1,0 0 1,-1 0-1,1 0 0,0 0 1,0 0-1,0 0 1,0 0-1,0 0 1,0 1-1,1-1 1,-2 2-1,0 1-11,0 1 1,0-1-1,0 1 0,1 0 0,-1 0 0,1 0 1,0 0-1,1 0 0,-1 0 0,1 0 1,1 8-1,-1-11-30,0-1 1,0 1 0,0-1-1,1 0 1,-1 1-1,0-1 1,1 0-1,-1 1 1,1-1 0,0 0-1,-1 0 1,1 1-1,0-1 1,0 0 0,0 0-1,0 0 1,0 0-1,0 0 1,0 0-1,0 0 1,0 0 0,0-1-1,1 1 1,-1 0-1,0-1 1,0 1-1,1-1 1,-1 1 0,0-1-1,1 0 1,-1 1-1,1-1 1,-1 0-1,0 0 1,1 0 0,-1 0-1,1 0 1,-1 0-1,0-1 1,1 1 0,-1 0-1,1-1 1,-1 1-1,2-2 1,4 0 3,-1-1 0,0 0 1,0 0-1,0-1 0,0 1 1,7-8-1,0 2-8,-13 9 2,0-1-1,1 1 0,-1 0 0,0 0 1,1-1-1,-1 1 0,0 0 0,0 0 0,1 0 1,-1 0-1,0 0 0,1 0 0,-1-1 0,0 1 1,1 0-1,-1 0 0,1 0 0,-1 0 0,0 0 1,1 0-1,-1 0 0,0 0 0,1 0 0,-1 1 1,0-1-1,1 0 0,-1 0 0,0 0 0,1 0 1,-1 0-1,0 1 0,0-1 0,1 0 0,5 14-15,-3 21-15,-3-33 27,1 49-42,1 163 71,-4-159 371,-18 100 0,6-95 66,12-55-388,0 0 1,0 0 0,0 0 0,0 0 0,-1 0 0,0-1 0,0 1 0,-6 7 0,8-11-65,1-1 1,-1 1-1,0 0 1,1-1-1,-1 1 1,1-1-1,-1 1 1,0-1-1,1 0 1,-1 1-1,0-1 0,0 0 1,1 1-1,-1-1 1,0 0-1,0 0 1,0 1-1,1-1 1,-1 0-1,0 0 1,0 0-1,0 0 1,1 0-1,-1 0 1,0-1-1,0 1 0,0 0 1,-1-1-1,1 0 0,0 0 0,-1 0-1,1 0 1,0 0 0,0-1-1,0 1 1,0 0 0,0-1-1,0 1 1,0-1-1,0 1 1,0-4 0,-3-4 8,2 0 0,-1 0 0,-1-17 0,3 2-13,0-1-1,2 1 0,0-1 1,2 1-1,1-1 0,1 1 1,1 0-1,1 0 0,17-39 1,-2 16-6,2 2 0,2 0 0,50-66 0,-72 107 1,49-62 0,-47 60-2,-1 1 1,1-1-1,0 1 0,0 1 1,1-1-1,-1 1 1,1 0-1,8-4 1,-14 8 0,0 0 1,0-1 0,0 1 0,0 0 0,0-1-1,0 1 1,0 0 0,0 0 0,0 0 0,0 0-1,0 0 1,0 0 0,0 0 0,0 0-1,0 0 1,0 1 0,0-1 0,0 0 0,0 1-1,0-1 1,0 1 0,0-1 0,0 1 0,0-1-1,0 1 1,0-1 0,-1 1 0,1 0 0,0 0-1,0-1 1,-1 1 0,1 0 0,-1 0-1,1 0 1,-1 0 0,1 0 0,-1 0 0,1 0-1,-1 0 1,0 0 0,1 0 0,-1 0 0,0 1-1,2 6 1,-1 0 0,0 1 1,-1-1-1,0 12 0,0-11-1,-3 67 7,1-33 146,5 57 0,1-89 263,1-18-62,2-19 36,-2-9-151,-2 0 0,0-37 0,-3 51-215,-2 1 0,0-1 1,-1 1-1,-11-38 0,14 57-25,1 1 0,-1 0 0,1 0 0,-1-1 0,0 1 0,1 0 0,-1 0 0,1-1 0,-1 1 0,1 0 0,-1 0 0,0 0 0,1 0 0,-1 0 0,1-1 0,-1 1 1,1 0-1,-1 0 0,1 0 0,-1 0 0,1 0 0,-1 1 0,1-1 0,-1 0 0,1 0 0,-1 0 0,1 1 0,30 2-33,4 1 10,-20-4 9,0-2-1,18-2 1,-24 1-11,0 2 0,0-1 1,0 1-1,0 1 0,0 0 1,0 0-1,0 1 0,0 0 1,17 4-1,-5 10-92,-20-13 113,1 0 0,0-1 1,-1 1-1,1-1 0,0 0 0,0 1 0,0-1 0,0 0 1,0 0-1,0 0 0,0-1 0,4 2 0,-6-2 6,0 0 0,0 0 0,1 0 0,-1 0 0,0-1 0,0 1 0,1 0 0,-1 0 0,0 0 0,0-1 0,1 1 0,-1 0 0,0 0 0,0 0 0,0-1 0,1 1 0,-1 0 0,0 0 0,0-1 0,0 1 0,0 0 0,0-1 0,0 1 0,0 0 0,0-1 0,1 1 0,-1 0 0,0 0 0,0-1 0,0 1 0,0 0 0,-1-1 0,1 1 0,0 0 0,0-1 0,0 1 0,0 0 0,0 0 0,0-1 0,0 1 0,0 0 0,-1 0 0,1-1 0,0 1 0,-1-1 0,-7-12-5,6 12 5,0 0 0,0 0 0,0 0 1,0 1-1,0-1 0,0 1 0,0 0 0,0-1 0,-1 1 0,1 0 1,0 0-1,0 0 0,0 1 0,0-1 0,0 0 0,0 1 0,0-1 0,0 1 1,0 0-1,0 0 0,0 0 0,0 0 0,0 0 0,0 0 0,1 0 1,-1 1-1,0-1 0,1 0 0,-2 3 0,-3 2 7,0 0-1,0 1 1,0 0 0,1 0-1,-7 14 1,6-9 8,0 1 1,1 0-1,0 0 0,1 0 1,-4 25-1,7-32-9,1 0 1,-1 0-1,1 0 0,0 0 1,0-1-1,1 1 0,-1 0 0,1 0 1,1 0-1,-1-1 0,1 1 0,0-1 1,0 1-1,0-1 0,1 0 0,4 7 1,-6-11-5,0 1 1,0-1-1,1 0 1,-1 1-1,0-1 1,1 0 0,-1 0-1,0 0 1,1 0-1,0 0 1,-1 0-1,1 0 1,-1 0-1,1-1 1,0 1 0,0-1-1,-1 1 1,1-1-1,0 0 1,0 0-1,2 0 1,-2 0 0,1-1-1,-1 1 1,1-1 0,0 0 0,-1 0 0,1 0-1,-1 0 1,0 0 0,1-1 0,-1 1 0,0-1 0,4-3-1,4-5 7,-1-1 0,0 0 0,0 0 0,8-16 0,-16 25-8,67-119 36,-17 28-10,-50 91-26,0 0-1,0 1 0,0-1 0,0 1 0,0-1 0,0 1 1,1-1-1,-1 1 0,1-1 0,-1 1 0,1 0 0,-1 0 0,1 0 1,0 0-1,-1 0 0,1 0 0,0 1 0,0-1 0,0 0 1,0 1-1,3-1 0,-3 1 0,1 0 1,0 1-1,0-1 0,-1 1 1,1-1-1,0 1 0,-1 0 1,1 0-1,-1 0 0,1 1 1,-1-1-1,1 0 0,3 4 1,-1-1-1,0 0 1,-1 1-1,1-1 1,-1 1-1,0 0 1,0 0-1,0 1 1,-1-1-1,0 1 1,0 0-1,0 0 1,2 11-1,-4-7-2,-1 0-1,0 0 1,0 0 0,-2 0-1,1 0 1,-1 0-1,0 0 1,-6 13 0,5-11-1,23-28-41,72-106-84,-91 122 122,-1-1 0,1 0 0,-1 0 0,1 1 1,-1-1-1,1 1 0,0-1 0,0 0 0,-1 1 0,1-1 0,0 1 0,0 0 0,-1-1 0,1 1 0,1-1 0,-2 1 3,1 0 0,-1 0 0,0 0 0,1 0 0,-1 1-1,0-1 1,1 0 0,-1 0 0,0 0 0,1 0 0,-1 0-1,0 1 1,0-1 0,1 0 0,-1 0 0,0 0-1,0 1 1,1-1 0,-1 0 0,0 0 0,0 1 0,0-1-1,0 0 1,1 0 0,-1 1 0,0-1 0,0 1-1,5 29-114,-4-19 109,1 1-2,0 0-1,1 0 0,1-1 1,0 1-1,0-1 0,11 19 1,-14-28 11,0 0 1,0 0-1,0 0 0,1 0 1,-1 0-1,1-1 1,-1 1-1,1 0 1,0-1-1,-1 1 0,1-1 1,0 1-1,0-1 1,0 0-1,0 0 0,0 0 1,0 0-1,1 0 1,-1-1-1,0 1 0,0-1 1,1 1-1,-1-1 1,0 0-1,1 0 0,-1 0 1,0 0-1,1 0 1,-1 0-1,0-1 0,0 1 1,1-1-1,-1 1 1,0-1-1,0 0 0,0 0 1,0 0-1,0 0 1,0-1-1,0 1 1,0 0-1,2-3 0,2-1 6,0 0-1,-1-1 0,1 0 0,-1 0 1,0-1-1,-1 0 0,0 1 0,0-1 1,0-1-1,-1 1 0,0 0 0,3-12 1,-4 14-1,-1 0 1,0 0-1,-1 0 1,1 0-1,-1 0 1,0 0 0,0 0-1,-1 0 1,-1-8-1,1 10-1,0 0 0,0 0 0,0 0 0,0 0-1,-1 1 1,0-1 0,1 0 0,-1 1 0,0-1 0,0 1 0,0 0-1,0-1 1,-1 1 0,1 0 0,-1 0 0,-2-1 0,2 2 7,0 0-1,1 0 1,-1 0 0,0 0 0,0 1 0,0 0 0,0-1 0,0 1 0,1 0 0,-5 1 0,6-1-8,0 0 0,1 0 0,-1 0 1,1 0-1,-1 0 0,0 0 1,1 0-1,-1 0 0,1 0 1,-1 0-1,0 0 0,1 1 1,-1-1-1,1 0 0,-1 0 1,1 1-1,-1-1 0,1 0 0,-1 1 1,1-1-1,-1 1 0,1-1 1,-1 1-1,1-1 0,0 1 1,-1-1-1,1 1 0,0-1 1,-1 1-1,1-1 0,0 1 1,0-1-1,-1 1 0,1 0 1,0-1-1,0 1 0,0-1 0,0 1 1,0 0-1,0-1 0,0 1 1,0-1-1,0 1 0,0 0 1,0-1-1,0 1 0,1-1 1,-1 1-1,0 0 0,0-1 1,1 1-1,-1-1 0,1 1 0,0 1-75,0-1 0,0 0 0,0 0-1,1 0 1,-1 0 0,0 0 0,1 0 0,-1-1-1,0 1 1,1 0 0,-1-1 0,1 1-1,-1-1 1,1 1 0,0-1 0,-1 0-1,1 0 1,-1 0 0,1 0 0,0 0-1,-1 0 1,3 0 0,3-1-312,-1 0-1,0 0 1,0 0-1,9-4 1,5-4-212,0-3-172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37.273"/>
    </inkml:context>
    <inkml:brush xml:id="br0">
      <inkml:brushProperty name="width" value="0.05" units="cm"/>
      <inkml:brushProperty name="height" value="0.05" units="cm"/>
    </inkml:brush>
  </inkml:definitions>
  <inkml:trace contextRef="#ctx0" brushRef="#br0">7 1 16243,'-2'5'481,"1"-1"0,0 1 0,0 1 0,0-1 0,1 0 0,0 0 0,0 0 0,1 7 0,9 44 1828,-8-44-1844,8 37 616,29 125 259,-36-168-1326,-3-20-78,-3-21-168,-2 7-30,4 17 70,0 0-1,-1 0 1,-1 0-1,0 1 0,-6-17 1,11 29 195,-1 1 1,1-1-1,0 0 1,0 0-1,0 0 1,0-1-1,1 1 1,-1-1-1,0 1 1,1-1-1,-1 1 1,1-1-1,3 1 1,0 0 45,-1 0-1,1-1 1,-1 1 0,1-1-1,9 0 1,-9-1-21,1-1 0,-1 0 0,0 0 0,1-1 0,-1 0 0,0 0 0,0 0 0,0-1 0,0 0 0,-1 0 0,1 0 0,-1-1 0,0 0 0,0 0 0,0 0 0,0 0 0,-1-1 0,6-6 0,-6 6-16,-1 0 0,1 0-1,-1 0 1,0-1-1,0 1 1,-1-1 0,1 0-1,-1 0 1,0 0-1,-1 0 1,0 0 0,0 0-1,0 0 1,0 0-1,-1 0 1,0-1 0,-1 1-1,1 0 1,-3-7-1,3 11-8,0 1 0,-1-1 1,1 0-1,-1 0 0,0 1 0,0-1 0,1 1 0,-1-1 0,0 0 0,0 1 0,-1 0 0,1-1 0,0 1 0,0 0 0,-3-2 0,3 2 0,0 1 0,0-1 1,0 1-1,0 0 0,0-1 0,0 1 0,0 0 1,0 0-1,0 0 0,0 0 0,0 0 0,-1 0 1,1 0-1,0 0 0,0 0 0,0 0 0,0 1 1,0-1-1,-1 1 0,-2 0 12,1 1 1,0 0-1,1 0 0,-1 0 0,0 0 1,1 1-1,-1-1 0,1 1 0,-1-1 1,1 1-1,0 0 0,0 0 0,1 0 1,-3 5-1,0 0 45,1 1-1,1-1 1,0 0 0,0 1 0,1-1-1,0 1 1,0 0 0,1 11 0,0-16-43,0-1 0,1 1 1,-1 0-1,1 0 0,0 0 1,0-1-1,0 1 0,1 0 1,-1-1-1,1 1 0,0-1 0,0 0 1,0 0-1,0 1 0,1-1 1,-1-1-1,1 1 0,0 0 1,-1 0-1,7 3 0,-2-2-184,-1 1 0,1 0-1,-1 1 1,0-1-1,0 1 1,-1 1 0,6 7-1,9 11-3040,-14-21 2608,-1-2-169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0.488"/>
    </inkml:context>
    <inkml:brush xml:id="br0">
      <inkml:brushProperty name="width" value="0.05" units="cm"/>
      <inkml:brushProperty name="height" value="0.05" units="cm"/>
    </inkml:brush>
  </inkml:definitions>
  <inkml:trace contextRef="#ctx0" brushRef="#br0">143 53 16476,'1'-5'571,"1"0"1,-1 0 0,-1-1 0,1 1 0,-1-7 0,0 11-488,0 0 0,0 1 0,0-1 1,0 0-1,0 1 0,0-1 0,-1 0 0,1 0 0,0 1 0,0-1 0,-1 0 1,1 1-1,0-1 0,-1 1 0,1-1 0,-1 0 0,1 1 0,-1-1 1,0 0-1,0 1 5,0 0 0,1 0-1,-1 0 1,0-1 0,0 1 0,1 0 0,-1 0 0,0 0 0,0 1 0,0-1 0,1 0 0,-1 0 0,0 0 0,0 1-1,1-1 1,-1 0 0,0 1 0,1-1 0,-1 0 0,0 1 0,1-1 0,-1 1 0,0 0 0,-7 5 184,1 0 1,0 1-1,1 0 0,0 0 1,0 0-1,0 1 0,-7 13 1,0 3 101,-14 36-1,22-48-283,1 0 0,0 0 0,0 0 0,-2 24 0,5-34-83,1 1-1,0-1 0,0 0 0,0 0 0,0 0 1,0 1-1,0-1 0,0 0 0,1 0 0,-1 0 0,1 0 1,0 0-1,0 0 0,-1 0 0,1 0 0,1 0 1,-1 0-1,0 0 0,0 0 0,1-1 0,-1 1 1,1 0-1,-1-1 0,1 1 0,0-1 0,-1 0 0,1 0 1,0 1-1,0-1 0,0 0 0,0-1 0,0 1 1,0 0-1,0-1 0,0 1 0,1-1 0,1 1 1,4 0-156,0-1 0,0 0 1,0-1-1,0 0 1,0 0-1,0 0 1,-1-1-1,1 0 1,0-1-1,-1 0 0,0 0 1,1 0-1,6-6 1,1 0-221,0-1 1,0-1-1,-1-1 1,23-24-1,0-7-368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39.080"/>
    </inkml:context>
    <inkml:brush xml:id="br0">
      <inkml:brushProperty name="width" value="0.05" units="cm"/>
      <inkml:brushProperty name="height" value="0.05" units="cm"/>
    </inkml:brush>
  </inkml:definitions>
  <inkml:trace contextRef="#ctx0" brushRef="#br0">0 353 17460,'1'1'165,"0"0"0,0 1 0,-1-1 0,1 1 0,-1-1 0,1 1 0,-1-1 0,1 1 0,-1-1 0,0 1-1,0 0 1,0-1 0,0 1 0,0 2 0,0 4 212,5 54 1757,7 55 8,-12-116-2119,1 1-1,-1 0 1,0-1 0,1 1 0,0 0 0,-1-1 0,1 1 0,0-1 0,-1 1 0,3 2 0,-3-4-19,1 0 1,-1 0-1,0 1 1,0-1-1,1 0 1,-1 0-1,0 0 1,0 0-1,1 0 1,-1 0-1,0 0 1,0 1-1,1-1 1,-1 0 0,0 0-1,0 0 1,1 0-1,-1 0 1,0 0-1,1 0 1,-1 0-1,0 0 1,0-1-1,1 1 1,-1 0-1,0 0 1,0 0-1,1 0 1,-1 0-1,0 0 1,0-1-1,1 1 1,-1 0-1,0 0 1,0 0-1,1-1 1,0-1 4,1 0 1,0-1-1,-1 1 0,0-1 1,1 1-1,-1-1 1,0 1-1,0-1 1,-1 0-1,2-5 0,1-11-6,-1 0 0,-1 0 0,-1 0 0,0 0-1,-1 0 1,-1 0 0,-1 0 0,-9-32 0,11 50-109,4 11 61,10 16-10,-10-22-74,1 0 0,-1 1 0,1-1-1,0-1 1,0 1 0,0-1 0,0 1-1,1-1 1,-1 0 0,1-1 0,0 1 0,0-1-1,0 0 1,0 0 0,0-1 0,0 1-1,1-1 1,-1 0 0,0-1 0,1 1-1,-1-1 1,1 0 0,-1-1 0,1 1 0,-1-1-1,0 0 1,0 0 0,1-1 0,-1 1-1,9-6 1,0 2-665,0-2 0,19-13 0,-27 17 608,-2-1-1,1 1 1,0-1-1,-1-1 0,1 1 1,-1 0-1,-1-1 1,1 0-1,3-6 1,-6 10 193,-1 1 0,1-1 0,-1 0 0,1 1 0,-1-1 0,0 1 1,1-1-1,-1 0 0,0 1 0,1-1 0,-1 0 0,0 1 0,0-1 1,0 0-1,0 0 0,0 1 0,0-1 0,0 0 0,0 1 1,0-1-1,0 0 0,0 0 0,0 1 0,0-1 0,-1 0 0,1 1 1,0-1-1,-1 0 0,1 1 0,0-1 0,-1 1 0,1-1 0,-1 0 1,1 1-1,-1-1 0,1 1 0,-1-1 0,1 1 0,-1-1 0,1 1 1,-1 0-1,-1-1 0,0 0 72,1 1 1,-1 0-1,0 0 1,0 0-1,0 0 0,1 0 1,-1 0-1,0 0 0,0 1 1,1-1-1,-1 1 1,0-1-1,0 1 0,1 0 1,-1 0-1,1-1 1,-3 3-1,-2 1 240,0 1 0,0 0 0,0 1 0,1 0 0,0 0 0,0 0-1,0 0 1,-4 9 0,7-12-178,0 1 0,0-1 0,0 1 0,1 0 0,-1-1 0,1 1 0,0 0 0,0 0 0,1 0 0,-1 0 0,1 0 0,0 0 0,0 0 0,0 0 0,0 0 0,1 0 0,2 8 0,-3-11-106,1 1 0,0 0 0,0-1 0,0 1 0,0-1 0,1 1 0,-1-1 0,0 0 0,1 1 0,-1-1 0,1 0 0,-1 0 0,1 0 1,-1 0-1,1 0 0,0 0 0,0-1 0,-1 1 0,1-1 0,0 1 0,0-1 0,0 1 0,-1-1 0,1 0 0,0 0 0,0 0 0,0 0 0,0 0 0,0-1 0,0 1 1,2-1-1,4-1-5,0 0 1,0 0 0,-1-1 0,1 0 0,13-7 0,-13 5-81,1-1 1,-1 0-1,0 0 1,0 0-1,-1-1 0,0 0 1,0-1-1,-1 1 1,0-1-1,0-1 1,-1 1-1,6-12 1,-12 23 19,0 0 1,1 1 0,-1-1 0,1 1 0,0-1 0,-1 1 0,2 0 0,-1-1 0,0 1 0,1-1 0,-1 1 0,1-1 0,0 1-1,3 5 1,-2-3 68,0-1 0,0 0 0,1-1 0,-1 1 0,1 0 0,0-1 0,1 0 0,-1 1 0,1-1 0,7 6 0,-7-8-16,-1 0 1,1 1 0,0-2-1,0 1 1,0 0 0,0-1-1,0 0 1,0 0 0,0 0-1,0 0 1,1-1 0,-1 1-1,0-1 1,0 0 0,1-1 0,-1 1-1,0-1 1,0 0 0,0 0-1,1 0 1,-1 0 0,0-1-1,0 1 1,-1-1 0,1 0-1,6-5 1,-1 1-1,1-1 0,-1-1 0,-1 0 0,1 0 0,-1 0-1,-1-1 1,1-1 0,9-15 0,-6 2-36,0-1-1,-1 0 0,-1 0 1,-2-1-1,0 0 1,-2 0-1,0-1 1,-2 1-1,-1-1 1,-1 0-1,-4-48 0,2 71 1,1-1 0,-1 1 0,0-1-1,0 1 1,0 0 0,0-1 0,-3-3-1,4 7 13,0 0 0,0-1 1,0 1-1,0 0 0,0 0 0,0 0 0,0 0 0,0 0 0,0-1 0,0 1 0,-1 0 0,1 0 0,0 0 0,0 0 0,0 0 0,0 0 0,0 0 0,0 0 0,-1-1 0,1 1 0,0 0 0,0 0 0,0 0 0,0 0 0,0 0 0,-1 0 0,1 0 0,0 0 0,0 0 0,0 0 0,0 0 0,-1 0 0,1 0 0,0 0 0,0 0 0,0 0 0,0 0 0,0 0 0,-1 0 0,1 1 0,0-1 0,0 0 0,0 0 0,0 0 0,0 0 0,-1 0 0,-4 17 15,2 9 59,2 1 0,0-1 1,2 1-1,1-1 0,9 46 0,43 128 61,-52-191-128,0-4 2,-1 1 0,1 0 0,0-1 0,1 1 0,-1-1 0,1 0 0,0 0 0,0 0 0,5 6-1,-7-11-4,-1 0-1,0 0 1,0 0-1,0 0 1,0 1-1,1-1 0,-1 0 1,0 0-1,0 0 1,0 0-1,1 0 0,-1 1 1,0-1-1,0 0 1,1 0-1,-1 0 1,0 0-1,0 0 0,1 0 1,-1 0-1,0 0 1,0 0-1,1 0 1,-1 0-1,0 0 0,0 0 1,1 0-1,-1 0 1,0 0-1,0-1 0,0 1 1,1 0-1,-1 0 1,0 0-1,0 0 1,0 0-1,1 0 0,-1-1 1,0 1-1,0 0 1,0 0-1,1 0 0,-1-1 1,5-14 79,-2-16 32,-3 24-99,-1 1 0,1-1 0,-1 1 1,0-1-1,-1 1 0,0-1 0,0 1 0,0 0 0,-1-1 0,0 1 0,0 1 0,-7-11 0,10 15-25,0 1 8,1 0 0,-1 0 0,1 0 0,-1 0 0,1-1 0,0 1 0,-1 0 0,1 0 0,-1 0 0,1-1 1,-1 1-1,1 0 0,-1 0 0,1-1 0,-1 1 0,1-1 0,-1 1 0,0 0 0,1-1 0,0 0 0,0 0 5,7-5 0,-1-1-1,1 2 0,0-1 1,0 1-1,1 1 1,-1-1-1,15-4 0,-11 4-2,0 0-1,0 0 0,-1-2 1,18-12-1,-26 17 3,-1 0-1,0-1 1,0 1 0,0 0-1,0-1 1,0 1 0,0-1-1,-1 0 1,1 1-1,-1-1 1,0 0 0,0 0-1,0 0 1,0 0-1,0 0 1,-1 0 0,1 0-1,-1 0 1,0 0-1,0 0 1,0-1 0,0 1-1,-2-5 1,2 7-1,0-1-1,0 1 1,0 0 0,-1 0 0,1 0-1,0 0 1,-1 0 0,1 0-1,-1 0 1,1 0 0,-1 0 0,0 1-1,1-1 1,-1 0 0,0 0-1,0 0 1,1 1 0,-1-1 0,0 0-1,0 1 1,0-1 0,0 0 0,0 1-1,0 0 1,0-1 0,0 1-1,0-1 1,0 1 0,0 0 0,0 0-1,0 0 1,0 0 0,-1 0-1,0 0 1,-1 0 0,1 0 0,0 1 0,-1-1 0,1 1 0,0 0 0,0 0 0,0 0 0,0 0 0,0 0 0,0 0 0,0 0 0,0 1 0,0-1 0,0 1 0,-2 2 0,-1 4 39,0-1 0,0 1 0,0 0 0,1 0 0,1 0 0,-1 0-1,1 1 1,1-1 0,-1 1 0,2 0 0,-1 0 0,1 0 0,0 0 0,2 16-1,-1-20-10,0 1 0,1 0 0,0-1 0,0 1 0,0-1-1,1 1 1,0-1 0,0 0 0,0 0 0,1 0 0,-1 0-1,1 0 1,1 0 0,-1-1 0,1 1 0,-1-1 0,1 0-1,0 0 1,1-1 0,-1 1 0,1-1 0,-1 0 0,1 0-1,8 4 1,-3-4-17,1-1-1,-1 0 1,1 0-1,0-1 1,-1 0-1,1 0 1,0-2-1,0 1 0,-1-1 1,1-1-1,0 0 1,-1 0-1,1-1 1,16-8-1,12-4 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42.731"/>
    </inkml:context>
    <inkml:brush xml:id="br0">
      <inkml:brushProperty name="width" value="0.05" units="cm"/>
      <inkml:brushProperty name="height" value="0.05" units="cm"/>
    </inkml:brush>
  </inkml:definitions>
  <inkml:trace contextRef="#ctx0" brushRef="#br0">121 72 13147,'1'-4'608,"1"-1"1,-2 0-1,1 0 1,0 1-1,-1-1 1,0 0-1,0 0 1,-2-9-1,2 13-466,0 0 0,-1 0 1,1 0-1,-1 0 0,1 0 0,-1 0 0,1 0 0,-1 0 0,1 0 1,-1 0-1,0 1 0,1-1 0,-1 0 0,0 0 0,0 1 1,0-1-1,-1-1 0,0 2-60,1-1 0,-1 1-1,1-1 1,-1 1 0,1 0 0,-1 0 0,1 0-1,-1 0 1,1 0 0,-1 0 0,1 0 0,-1 1 0,1-1-1,-1 0 1,1 1 0,-3 1 0,-1 0-30,0 1 0,0 0 0,1 0 0,-1 0-1,1 1 1,0 0 0,0 0 0,0 0 0,0 0 0,1 0 0,0 1 0,0 0 0,0-1 0,0 1 0,-3 10 0,2-6-40,1 0 0,0 0 0,1 1 0,0-1 0,0 1 1,1-1-1,0 1 0,1 13 0,0-22-8,0 0 0,0 0 0,0 1 0,0-1 0,0 0 0,1 0 0,-1 1 0,0-1 0,1 0 0,-1 0 0,1 0 1,-1 0-1,1 1 0,0-1 0,0 0 0,-1 0 0,1 0 0,2 1 0,-3-1-1,1-1 1,0 0-1,0 1 1,0-1 0,0 0-1,0 0 1,0 0-1,-1 1 1,1-1-1,0 0 1,0 0 0,0 0-1,0-1 1,0 1-1,0 0 1,0 0-1,0 0 1,0-1-1,1 1 1,2-2 3,-1 0 0,1 0 0,-1 0 0,0-1 0,1 1 0,-1-1 0,0 0 0,-1 0 0,1 0 0,3-3 0,2-9 9,0 1-1,0-1 0,-2 0 0,9-26 0,-16 47 16,1 0-1,1-1 0,-1 1 0,3 10 1,0 2 55,-3-12-41,0-2-9,0 0 1,1 0-1,-1 0 0,1 0 1,0 0-1,0 0 0,0 0 0,0 0 1,1 0-1,-1 0 0,1-1 1,0 1-1,3 3 0,-4-6-23,0-1 0,-1 0-1,1 1 1,0-1 0,-1 0-1,1 0 1,0 0-1,0 0 1,-1 1 0,1-1-1,0 0 1,0 0 0,-1 0-1,1 0 1,0-1 0,0 1-1,-1 0 1,1 0 0,0 0-1,0-1 1,-1 1 0,1 0-1,0-1 1,-1 1 0,1 0-1,0-1 1,-1 1 0,1-1-1,-1 1 1,1-1-1,-1 0 1,1 1 0,-1-1-1,1 0 1,19-26 194,-18 23-181,71-122 418,-73 125-443,0 1-1,0 0 0,1-1 1,-1 1-1,0 0 0,0-1 0,1 1 1,-1 0-1,0 0 0,0-1 0,1 1 1,-1 0-1,0 0 0,1-1 0,-1 1 1,0 0-1,1 0 0,-1 0 0,1-1 1,-1 1-1,0 0 0,1 0 0,-1 0 1,1 0-1,-1 0 0,0 0 0,1 0 1,-1 0-1,1 0 0,0 0 0,9 11 10,8 29 8,-12-26-13,-6-12-4,0-1 0,1 1 1,0-1-1,-1 0 1,1 1-1,0-1 0,0 0 1,-1 0-1,1 0 1,0 1-1,0-1 1,1 0-1,-1 0 0,0 0 1,0-1-1,0 1 1,1 0-1,-1 0 1,0-1-1,1 1 0,-1 0 1,2 0-1,0-2 3,0 1-1,0-1 1,0 0-1,0 0 1,-1 0-1,1 0 0,0 0 1,-1 0-1,5-3 1,-3 2-5,-2 0 3,0 1 0,0 0 0,0 0 0,0 0 0,0 0 0,0 0 0,1 1-1,-1-1 1,0 1 0,0-1 0,1 1 0,-1 0 0,0 0 0,1 0 0,-1 0 0,1 0 0,-1 0 0,0 1-1,0-1 1,1 1 0,3 1 0,-4 0-2,0 0 0,0 0 0,1 0-1,-1 0 1,0 0 0,-1 0 0,1 1 0,0-1-1,-1 1 1,1 0 0,-1-1 0,0 1 0,0 0-1,0 0 1,0-1 0,0 6 0,9 15 7,-10-23-58,1 0 0,-1 1 0,0-1 0,0 0 1,1 0-1,-1 0 0,0 1 0,0-1 0,1 0 1,-1 0-1,0 0 0,1 0 0,-1 0 0,0 1 1,1-1-1,-1 0 0,0 0 0,0 0 0,1 0 1,-1 0-1,0 0 0,1 0 0,-1 0 1,0 0-1,1 0 0,-1 0 0,0 0 0,1-1 1,-1 1-1,0 0 0,0 0 0,1 0 0,-1 0 1,0 0-1,1-1 0,-1 1 0,0 0 0,0 0 1,1-1-1,-1 1 0,0 0 0,0 0 1,0-1-1,0 1 0,1 0 0,-1-1 0,1-10-878,1 6 309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43.585"/>
    </inkml:context>
    <inkml:brush xml:id="br0">
      <inkml:brushProperty name="width" value="0.05" units="cm"/>
      <inkml:brushProperty name="height" value="0.05" units="cm"/>
    </inkml:brush>
  </inkml:definitions>
  <inkml:trace contextRef="#ctx0" brushRef="#br0">1 37 15275,'1'-5'754,"-1"4"-524,0-1-1,0 0 0,1 0 1,-1 0-1,0 0 1,1 1-1,0-1 1,-1 0-1,1 1 1,0-1-1,0 0 0,0 1 1,0-1-1,0 1 1,2-2-1,-2 5 66,-1 0-1,1 0 1,-1 1 0,1-1-1,-1 0 1,0 1-1,0-1 1,0 0 0,-1 3-1,-12 100 1026,13-105-1315,-1 1-1,1-1 0,0 1 0,0 0 0,0-1 1,0 1-1,0-1 0,0 1 0,0 0 1,0-1-1,0 1 0,0-1 0,0 1 0,0-1 1,1 1-1,-1 0 0,0-1 0,0 1 0,0-1 1,1 1-1,-1-1 0,0 1 0,1-1 0,-1 1 1,1-1-1,-1 1 0,0-1 0,1 0 0,0 1 1,0-1-2,0 0 1,0 0 0,0 0 0,0 0 0,0 0 0,0-1-1,-1 1 1,1 0 0,0 0 0,0-1 0,0 1-1,0-1 1,0 1 0,-1-1 0,1 1 0,1-1-1,28-29 0,53-74-287,-83 103 282,0 1 1,0 0 0,1 0-1,-1-1 1,0 1-1,0 0 1,1-1-1,-1 1 1,0 0 0,0 0-1,1 0 1,-1-1-1,0 1 1,1 0 0,-1 0-1,0 0 1,1 0-1,-1 0 1,0 0 0,1-1-1,-1 1 1,1 0-1,-1 0 1,0 0-1,1 0 1,-1 0 0,0 0-1,1 1 1,-1-1-1,1 0 1,5 10-54,-2 24-33,-4-28 81,1 4 56,1 0 0,-1 0-1,2 0 1,3 12 0,-6-21-38,1 1 1,0-1-1,-1 0 1,1 1-1,0-1 1,0 0-1,0 1 1,-1-1-1,2 0 1,-1 0-1,0 0 1,0 0-1,0 0 1,0 0-1,3 1 1,-3-2-7,0 1 0,0-1 0,0 0 0,1 0 0,-1 0 0,0 0 0,0 0 0,0 0 0,1 0 0,-1-1 0,0 1 0,0 0 0,0-1 0,0 1-1,0-1 1,0 1 0,0-1 0,0 1 0,0-1 0,0 0 0,0 1 0,0-1 0,1-2 0,5-3 32,-1-1 1,1 1-1,-2-2 0,1 1 0,-1-1 1,5-10-1,21-51 164,-31 69-201,0 0 0,0 0 0,1 0 0,-1 0 1,0 0-1,0 0 0,0 0 0,0 1 0,0-1 1,0 0-1,0 0 0,0 0 0,0 0 0,0 0 1,0 0-1,0 0 0,0 0 0,0 0 0,0 0 1,0 0-1,0 0 0,1 0 0,-1 0 0,0 0 1,0 0-1,0 0 0,0 0 0,0 0 0,0 0 1,0 0-1,0 0 0,0 0 0,0 0 1,0 0-1,1 0 0,-1 0 0,0 0 0,0 0 1,0 0-1,0 0 0,0 0 0,0 0 0,0 0 1,0 0-1,0 0 0,0 0 0,0 0 0,0 0 1,0 0-1,0 0 0,1 0 0,-1-1 0,0 1 1,0 0-1,0 0 0,0 0 0,2 14 31,1 28 70,-2-32-59,-1-6 8,1 1-1,-1-1 1,1 0 0,0 0-1,0 0 1,3 7-1,-3-10-34,-1 0 0,1-1 0,-1 1 0,0 0 0,1 0 0,0 0-1,-1-1 1,1 1 0,-1 0 0,1-1 0,0 1 0,0 0 0,-1-1 0,1 1-1,0-1 1,0 1 0,0-1 0,0 0 0,-1 1 0,1-1 0,0 0 0,0 0-1,0 1 1,0-1 0,0 0 0,0 0 0,0 0 0,0 0 0,0 0-1,0 0 1,0-1 0,0 1 0,0 0 0,-1 0 0,1-1 0,2 0 0,5-3 29,0-1 0,0 0 0,-1 0 1,1-1-1,-1 0 0,-1 0 0,1-1 1,-1 0-1,6-8 0,22-22 0,-33 36-46,-1 1 0,1-1 0,-1 0 0,1 1 0,0-1 0,-1 1 0,1-1 0,0 1 0,-1 0 0,1-1 0,0 1 0,0 0 0,-1-1 0,1 1 0,0 0 0,0 0 0,0 0 0,1 0 0,-2 0 0,1 0 0,-1 0 1,1 1-1,-1-1 1,1 0-1,-1 0 0,0 1 1,1-1-1,-1 0 0,1 1 1,-1-1-1,0 1 0,1-1 1,-1 0-1,0 1 1,0-1-1,1 1 0,-1-1 1,0 1-1,0-1 0,1 2 1,3 36-54,-3-23 40,-1-10-121,1 0 0,0 0 1,1 0-1,-1 0 0,1-1 0,0 1 0,4 7 0,-6-11 47,1-1 0,0 1-1,-1 0 1,1 0 0,-1-1 0,1 1 0,0 0-1,0-1 1,-1 1 0,1-1 0,0 1-1,0-1 1,0 1 0,0-1 0,0 0 0,0 1-1,-1-1 1,3 0 0,-1 0-3,-1 0 0,1 0 1,-1-1-1,1 1 0,-1 0 0,0-1 1,1 1-1,-1-1 0,1 0 0,-1 1 1,0-1-1,0 0 0,1 0 0,-1 0 1,2-2-1,10-10-599,0-4-136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44.004"/>
    </inkml:context>
    <inkml:brush xml:id="br0">
      <inkml:brushProperty name="width" value="0.05" units="cm"/>
      <inkml:brushProperty name="height" value="0.05" units="cm"/>
    </inkml:brush>
  </inkml:definitions>
  <inkml:trace contextRef="#ctx0" brushRef="#br0">39 48 16860,'0'4'466,"-1"-1"0,0 1 0,0-1 0,0 1 1,-1-1-1,1 0 0,-1 0 0,0 1 0,0-1 1,-4 5-1,-9 17 1686,14-23-2072,0 0 1,0-1-1,1 1 0,-1 0 1,1 0-1,0 0 1,-1 0-1,1-1 0,0 1 1,0 0-1,0 0 1,0 0-1,1 0 0,-1 0 1,0-1-1,1 1 1,-1 0-1,1 0 0,0 0 1,0 1-1,0-3-71,-1 1 0,1 0 0,0-1 0,-1 0 0,1 1 0,-1-1 0,1 1-1,0-1 1,-1 0 0,1 1 0,0-1 0,-1 0 0,1 0 0,0 1 0,-1-1 0,1 0 0,0 0 0,-1 0-1,1 0 1,1 0 0,0 0-12,0-1 1,1 1-1,-1-1 0,0 0 0,0 1 0,0-1 0,0 0 1,0 0-1,3-3 0,4-2-75,0-1-1,0 0 1,-1 0 0,0-1-1,0 0 1,-1-1 0,0 0-1,-1 0 1,0 0 0,0-1-1,-1 0 1,0 0 0,-1 0-1,6-19 1,-11 26-32,-3 7-4,-3 8-13,-2 7 381,-9 31 0,17-45-202,-1 0 1,1 0-1,0 0 1,0 1-1,1-1 1,-1 0-1,1 1 1,0-1-1,1 1 1,-1-1-1,3 8 1,-3-12-41,0 0 0,1-1 0,-1 1 0,0 0 0,0-1 0,1 1 0,-1-1 0,0 1 0,1 0 0,-1-1 0,1 1 0,-1-1 0,0 1 0,1-1 0,0 1 0,-1-1 0,1 0 0,-1 1 0,1-1 0,-1 0 0,1 1 0,0-1 0,-1 0 0,1 0 0,0 1 0,-1-1 0,2 0 0,-1 0-32,1 0 0,-1-1 0,0 1 0,1 0 0,-1-1 0,1 1 1,-1-1-1,0 1 0,0-1 0,1 1 0,-1-1 0,2-1 0,2-2-254,0-1-1,1 0 1,-2 1-1,8-10 1,-6 5 128,0 0 0,-1-1-1,0 0 1,6-14 0,2-19-326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44.861"/>
    </inkml:context>
    <inkml:brush xml:id="br0">
      <inkml:brushProperty name="width" value="0.05" units="cm"/>
      <inkml:brushProperty name="height" value="0.05" units="cm"/>
    </inkml:brush>
  </inkml:definitions>
  <inkml:trace contextRef="#ctx0" brushRef="#br0">26 1 15835,'0'0'177,"1"0"-1,-1 0 1,1 0-1,-1 0 1,1 0-1,-1 1 1,1-1-1,0 0 1,-1 0-1,1 1 1,-1-1-1,1 0 1,-1 1-1,0-1 1,1 0-1,-1 1 0,1-1 1,-1 1-1,0-1 1,1 1-1,-1-1 1,0 1-1,1-1 1,-1 1-1,0 0 1,5 21 1267,-5-16-1424,0 1 1,0-1 0,-1 0 0,-2 11-1,3-17-12,0 1-1,0 0 1,0-1-1,0 1 1,0 0-1,0-1 1,0 1-1,-1 0 1,1-1-1,0 1 1,0 0-1,-1-1 0,1 1 1,-1 0-1,1-1 1,0 1-1,-1-1 1,1 1-1,-1-1 1,1 1-1,-1-1 1,-1 1-1,-1-13 583,3-3 124,0 14-403,0 7-80,0-5-228,0-1-1,0 0 1,0 0-1,0 0 1,0 0-1,0 1 1,0-1-1,0 0 1,0 0-1,0 0 1,0 1-1,0-1 1,0 0-1,0 0 1,0 0-1,0 0 1,0 1-1,0-1 1,0 0-1,0 0 1,0 0-1,-1 0 1,1 1-1,0-1 1,0 0-1,0 0 1,0 0-1,0 0 1,0 0-1,-1 0 1,1 0-1,0 1 1,0-1-1,0 0 1,0 0-1,-1 0 1,1 0-1,0 0 1,0 0-1,0 0 1,-1 0-1,1 0 1,0 0-1,0 0 1,0 0-1,0 0 1,-1 0-1,1 0 1,0 0 0,0 0-1,0 0 1,0 0-1,-1 0 1,1 0-1,0 0 1,0-1-1,-1 1 1,1 0 35,0 0 1,-1-1 0,1 1-1,-1-1 1,1 1 0,-1 0 0,1-1-1,0 1 1,-1-1 0,1 1 0,0-1-1,-1 1 1,1-1 0,0 1 0,0-1-1,0 1 1,-1-1 0,1 0 0,0 1-1,0-2 1,1-5 327,0 1-55,-4 5 114,3 2-417,-1 0 0,1 0 0,0-1 1,-1 1-1,1 0 0,0 0 1,0 0-1,0 0 0,0 0 1,0-1-1,0 1 0,0 0 0,0 0 1,0 0-1,0 0 0,0 0 1,1-1-1,0 3 0,-1-3-3,-7 121 734,4-83-456,1 0 0,1-1 0,10 73 0,-9-107-272,1 0-1,0 0 1,0 0-1,0 0 1,0 0-1,1 0 1,-1-1-1,1 1 1,2 2-1,-4-4-13,1-1-1,-1 0 1,0 1-1,1-1 1,-1 0-1,1 1 1,-1-1 0,1 0-1,-1 1 1,0-1-1,1 0 1,-1 0-1,1 1 1,0-1-1,-1 0 1,1 0-1,-1 0 1,1 0-1,-1 0 1,1 0 0,-1 0-1,2 0 1,-2 0-23,1-1 1,0 1-1,0-1 0,0 1 1,-1-1-1,1 1 1,0-1-1,-1 0 1,1 1-1,0-1 1,-1 0-1,1 1 1,-1-1-1,1 0 0,-1 0 1,1 0-1,-1 0 1,1-1-1,27-78-5665,-11 27 3969,-3 18 652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45.431"/>
    </inkml:context>
    <inkml:brush xml:id="br0">
      <inkml:brushProperty name="width" value="0.05" units="cm"/>
      <inkml:brushProperty name="height" value="0.05" units="cm"/>
    </inkml:brush>
  </inkml:definitions>
  <inkml:trace contextRef="#ctx0" brushRef="#br0">34 2 13779,'1'-1'2327,"-1"4"-532,-2 14 548,-7 28-175,8-41-1854,-8 36 1179,-2 48 0,9-76-1354,2 0 0,0 0 0,0 1 1,1-1-1,1 0 0,0 0 0,1 0 0,5 16 0,-8-27-147,1 1-1,-1-1 1,1 1-1,0-1 0,0 1 1,0-1-1,0 1 0,0-1 1,0 0-1,0 0 0,0 1 1,0-1-1,0 0 1,1 0-1,-1 0 0,1 0 1,-1 0-1,0-1 0,1 1 1,0 0-1,2 0 0,-2-1-37,0 0-1,0 0 0,1 0 0,-1 0 0,0 0 1,0-1-1,0 1 0,1-1 0,-1 1 0,0-1 1,0 0-1,0 0 0,0 0 0,2-2 1,5-3-233,-1 0 0,0-1 1,0 0-1,0-1 1,8-10-1,26-44-1054,-42 62 1336,0 0 0,0 1 0,0-1 0,0 0 0,0 0 1,0 0-1,0 0 0,0 0 0,0 0 0,0 1 0,0-1 1,0 0-1,0 0 0,0 0 0,0 0 0,1 0 1,-1 0-1,0 0 0,0 1 0,0-1 0,0 0 0,0 0 1,0 0-1,0 0 0,0 0 0,0 0 0,0 0 0,1 0 1,-1 0-1,0 0 0,0 0 0,0 0 0,0 0 0,0 1 1,0-1-1,1 0 0,-1 0 0,0 0 0,0 0 0,0 0 1,0 0-1,0 0 0,0 0 0,1 0 0,-1-1 0,0 1 1,0 0-1,0 0 0,0 0 0,0 0 0,0 0 1,0 0-1,1 0 0,-1 0 0,0 0 0,0 0 0,0 0 1,0 0-1,0 0 0,0-1 0,0 1 0,0 0 0,0 0 1,1 13 244,-1-12-210,1 32 490,-2-19-238,2 0 1,0 1-1,3 13 1,-3-23-248,0-1 0,0 1 0,1-1 1,0 1-1,0-1 0,0 0 0,0 0 0,1 0 0,-1 0 0,1 0 0,0-1 1,1 1-1,4 4 0,16 11-53,-16-13-20,0 0 0,0 1 1,0 0-1,-1 0 1,0 0-1,-1 1 1,1 0-1,-1 0 0,-1 1 1,0 0-1,0 0 1,3 10-1,-1 2 69,-1 1 1,-2 0-1,0 1 0,-1-1 1,-1 36-1,-3-21 289,-2 0 0,-11 60 0,12-87-212,0 0-1,0 0 0,-1 0 1,0-1-1,-1 1 0,0-1 0,-1 0 1,-5 9-1,10-17-103,-1 0-1,0-1 1,1 1-1,-1 0 1,1-1 0,-1 1-1,0-1 1,0 1 0,1-1-1,-1 1 1,0-1 0,0 1-1,0-1 1,0 0 0,1 1-1,-1-1 1,0 0 0,0 0-1,0 0 1,0 0-1,0 0 1,0 0 0,0 0-1,0 0 1,1 0 0,-1 0-1,0 0 1,0 0 0,0-1-1,0 1 1,0 0 0,0-1-1,1 1 1,-1-1-1,0 1 1,0-1 0,1 1-1,-1-1 1,0 1 0,1-1-1,-1 0 1,0 0 0,1 1-1,-1-1 1,1 0 0,-1-1-1,-4-4 18,2 0 1,-1 0-1,1 0 0,-5-11 0,1-3-45,0 1 0,2-1-1,0 0 1,1 0-1,1 0 1,0-39 0,3 50-79,0 0 0,1 0 0,0 0 0,0 1 0,1-1 0,1 0 0,-1 1 0,1-1 1,1 1-1,-1 0 0,1 0 0,1 0 0,0 1 0,0-1 0,0 1 0,1 0 0,0 1 1,8-8-1,72-48-1796,-57 33 1273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50.600"/>
    </inkml:context>
    <inkml:brush xml:id="br0">
      <inkml:brushProperty name="width" value="0.05" units="cm"/>
      <inkml:brushProperty name="height" value="0.05" units="cm"/>
    </inkml:brush>
  </inkml:definitions>
  <inkml:trace contextRef="#ctx0" brushRef="#br0">1 254 15427,'1'-11'413,"1"1"0,0-1 0,0 1-1,2 0 1,-1-1 0,1 2 0,1-1 0,-1 0-1,2 1 1,-1 0 0,1 0 0,1 0 0,0 1-1,0 0 1,0 1 0,14-12 0,-1 1 97,23-15 1,-37 28-445,1 1-1,-1 0 1,1 1-1,0 0 1,0 0-1,0 0 1,0 1-1,13-3 1,-18 5-61,-1 0 0,1-1 0,-1 1 0,1 0 0,-1 1 0,1-1 0,-1 0 0,0 0-1,1 1 1,-1-1 0,1 1 0,-1-1 0,0 1 0,1-1 0,-1 1 0,0 0 0,0 0 0,1 0 0,-1-1 0,0 1 0,0 0 0,0 1 0,2 1 0,0 2 4,0 0 0,-1 1 1,1-1-1,3 12 0,-5-12-7,1 0-1,0 0 1,0 0 0,0-1-1,1 1 1,5 8 0,-7-12-2,1 0 1,-1 0 0,0 0 0,1 0 0,-1 0-1,1 0 1,-1 0 0,1 0 0,0 0 0,-1-1-1,1 1 1,0-1 0,0 0 0,-1 1 0,1-1-1,0 0 1,0 0 0,-1 0 0,1 0-1,0 0 1,0 0 0,-1-1 0,1 1 0,0 0-1,2-2 1,2 0-49,0-1-1,-1 0 0,1 0 1,-1 0-1,1-1 0,-1 0 0,0 0 1,-1 0-1,1-1 0,-1 0 1,5-5-1,8-8-1386,-24 21-604,0 4 1360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4:51.016"/>
    </inkml:context>
    <inkml:brush xml:id="br0">
      <inkml:brushProperty name="width" value="0.05" units="cm"/>
      <inkml:brushProperty name="height" value="0.05" units="cm"/>
    </inkml:brush>
  </inkml:definitions>
  <inkml:trace contextRef="#ctx0" brushRef="#br0">2 194 15315,'0'0'62,"0"0"1,-1 1-1,1-1 0,0 0 0,0 0 0,0 1 0,0-1 0,0 0 1,0 1-1,-1-1 0,1 0 0,0 0 0,0 1 0,0-1 0,0 0 1,0 0-1,0 1 0,0-1 0,0 0 0,0 1 0,0-1 0,1 0 1,-1 0-1,0 1 0,0-1 0,0 0 0,0 0 0,0 1 1,0-1-1,1 0 0,-1 0 0,0 1 0,0-1 0,0 0 0,0 0 1,1 0-1,-1 1 0,0-1 0,0 0 0,1 0 0,14-1 1202,15-13-65,5-7 26,62-50 0,-95 69-1191,0 0 1,0 1 0,0-1 0,0 1 0,0 0 0,0-1 0,1 1 0,-1 0 0,1 0-1,-1 0 1,3 0 0,-4 1-23,0 0 0,0 0-1,0 0 1,1 0 0,-1 0-1,0 1 1,0-1 0,0 0-1,0 1 1,0-1 0,0 0 0,0 1-1,0-1 1,-1 1 0,1 0-1,0-1 1,0 1 0,0 0-1,0-1 1,-1 1 0,1 0-1,0 0 1,-1 0 0,1 0 0,-1-1-1,1 1 1,-1 0 0,1 0-1,0 2 1,1 3 1,1 0 1,0 0-1,1 0 0,-1-1 1,1 1-1,0-1 0,1 0 1,-1 0-1,9 7 0,-10-10-12,-1-1 0,1 1 0,0-1 0,0 1 0,0-1 0,0 0 0,0 0 0,0 0 0,0 0 0,1-1 0,-1 1 0,0-1 0,0 0 0,0 0 0,1 0 0,-1 0 0,0-1 0,0 1 0,0-1 0,0 0 0,0 0 0,4-1 0,-1-1-17,1-1 0,-1 1-1,1-1 1,-1 0 0,0 0-1,-1-1 1,1 0 0,-1 0 0,0 0-1,0-1 1,5-7 0,-8 10-41,1-1 0,-1 1 0,0-1 1,0 0-1,0 0 0,0 0 0,-1 0 0,0 0 1,0 0-1,0 0 0,0 0 0,0 0 0,-1-1 0,0 1 1,0 0-1,0 0 0,-1-1 0,1 1 0,-1 0 1,-2-7-1,-6-5-211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01.489"/>
    </inkml:context>
    <inkml:brush xml:id="br0">
      <inkml:brushProperty name="width" value="0.05" units="cm"/>
      <inkml:brushProperty name="height" value="0.05" units="cm"/>
    </inkml:brush>
  </inkml:definitions>
  <inkml:trace contextRef="#ctx0" brushRef="#br0">41 199 13731,'2'-14'571,"-1"-5"114,1 1 0,1 0 0,1-1-1,1 2 1,0-1 0,1 0-1,10-20 1,-15 37-588,-1 0-1,1-1 0,0 1 1,0 0-1,0 0 0,-1 0 1,1 0-1,0 0 1,0 0-1,0 0 0,1 0 1,-1 0-1,0 0 0,0 0 1,1 1-1,-1-1 0,0 0 1,0 1-1,2-1 1,-2 1-29,0 0 0,0 0 0,0 0 0,0 1 1,0-1-1,-1 0 0,1 0 0,0 1 1,0-1-1,0 1 0,0-1 0,-1 1 1,1-1-1,0 1 0,-1-1 0,1 1 0,0-1 1,-1 1-1,1 0 0,-1 0 0,1-1 1,0 2-1,2 3 58,-1-1 0,0 1 0,0 0 0,0 0 0,0 1 1,-1-1-1,0 0 0,1 10 0,-2 5-32,0-1 1,-2 0-1,0 1 1,-2-1-1,0 0 1,-7 19-1,-46 113 606,41-112-469,9-22-125,2-4 10,0-1 1,0-1-1,-15 22 0,17-30-122,2-4-20,3-11-68,7-17-115,-6 22 151,0 1-1,1 0 1,-1-1-1,1 1 1,1 0-1,6-6 1,-11 11 52,1 0 0,0 0 0,0 0 0,0 0 0,0 0 1,0 0-1,0 0 0,0 1 0,0-1 0,0 0 0,0 1 1,0-1-1,1 1 0,-1-1 0,0 1 0,0 0 1,1-1-1,-1 1 0,0 0 0,0 0 0,1 0 0,-1 0 1,0 0-1,1 0 0,-1 0 0,0 0 0,0 1 0,1-1 1,-1 1-1,0-1 0,0 1 0,0-1 0,1 1 1,-1-1-1,0 1 0,0 0 0,0 0 0,0-1 0,0 1 1,0 0-1,-1 0 0,3 2 0,2 5 35,0 0 1,0 0-1,4 11 0,-6-11 16,1-1 1,0 0-1,0 1 0,0-1 0,10 10 0,-13-16-27,1 0 1,-1 1-1,1-1 0,0 0 0,-1 0 0,1 0 0,0 0 1,0 0-1,0 0 0,0 0 0,0-1 0,0 1 0,0-1 1,0 1-1,0-1 0,0 0 0,0 0 0,0 0 1,0 0-1,0 0 0,0-1 0,0 1 0,0 0 0,0-1 1,0 0-1,4-1 0,3-3 38,1 0 0,-1-1 0,0 0 0,0-1 1,-1 0-1,0 0 0,0-1 0,0 0 0,-1-1 0,-1 1 0,1-1 0,-1 0 0,7-17 0,-12 23-210,0-1-1,-1 0 1,0 1-1,0-1 1,0 0-1,0 0 1,0 1-1,-1-1 1,0 0-1,0 0 0,0 1 1,-2-7-1,-2-7 145,-1-9-378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02.759"/>
    </inkml:context>
    <inkml:brush xml:id="br0">
      <inkml:brushProperty name="width" value="0.05" units="cm"/>
      <inkml:brushProperty name="height" value="0.05" units="cm"/>
    </inkml:brush>
  </inkml:definitions>
  <inkml:trace contextRef="#ctx0" brushRef="#br0">0 72 19300,'0'10'1672,"10"-4"-1191,7-6-201,9-3 544,4-7-160,5-1-264,-1-5-232,2 2-504,-5-1-296,-5 4-536,-7 4 920,-13 7-209,-9 7-215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1.052"/>
    </inkml:context>
    <inkml:brush xml:id="br0">
      <inkml:brushProperty name="width" value="0.05" units="cm"/>
      <inkml:brushProperty name="height" value="0.05" units="cm"/>
    </inkml:brush>
  </inkml:definitions>
  <inkml:trace contextRef="#ctx0" brushRef="#br0">44 1 20068,'-3'2'225,"0"0"-1,0 0 1,0 0-1,1 1 0,-1-1 1,1 1-1,0 0 1,0-1-1,0 1 0,0 0 1,0 0-1,1 1 1,-1-1-1,1 0 1,0 0-1,0 1 0,0-1 1,-1 6-1,0 5 155,0 1 0,1 0 0,1 14 0,2 13-147,2-1-1,1 0 1,2 0-1,2-1 1,2 0-1,16 39 1,-23-74-195,-2-7-8,0-18 13,-3-31 15,-1 33-43,1-4-9,-1 0 0,-1 0 1,-1 0-1,-1 1 0,-10-27 0,6 35-57,8 21-24,2-3 63,0 0 1,0-1 0,1 1-1,-1-1 1,4 8 0,-3-8 10,1 0 1,-1-1 0,1 0-1,0 1 1,0-1 0,0 0 0,0 0-1,1-1 1,-1 1 0,1-1-1,-1 0 1,1 0 0,0 0 0,7 3-1,-5-4 11,0 1-1,0-1 0,0 0 0,1-1 0,-1 0 0,0 0 1,0 0-1,1 0 0,7-3 0,-1 0 12,0 0-1,-1-1 1,0-1 0,0 0-1,0-1 1,0 0-1,-1-1 1,0 0 0,12-10-1,-12 7 11,0 0-1,-1 0 1,0-1-1,-1-1 1,0 0-1,14-25 1,-21 29-24,-7 8 1,-7 9 11,4 2-18,0 0 0,1 1 1,1 0-1,0 0 1,1 1-1,0 0 0,0-1 1,2 1-1,0 1 0,0-1 1,1 1-1,1-1 1,0 21-1,1-31 5,0 0 0,0-1 0,1 1 0,0 0 1,-1 0-1,1-1 0,0 1 0,0 0 0,1-1 0,-1 1 0,0-1 0,1 0 1,-1 1-1,1-1 0,0 0 0,0 0 0,0 0 0,0 0 0,4 3 0,-3-4-7,-1 0 1,0 0-1,1 0 0,-1-1 0,0 1 0,1 0 0,-1-1 0,1 0 0,-1 0 0,1 1 0,0-1 0,-1-1 0,1 1 0,-1 0 0,1-1 0,-1 1 0,0-1 0,1 0 0,-1 0 0,1 0 0,-1 0 0,4-2 0,0-1-136,1-1 1,-1 0-1,1 0 0,-1 0 0,-1-1 0,1 0 0,-1 0 1,0 0-1,0-1 0,-1 1 0,0-1 0,0 0 1,-1 0-1,5-15 0,-4 10-160,-1 0-1,0 0 1,-1-1 0,0 1 0,-1-1-1,-1 1 1,0-1 0,-3-21 0,-4-10-533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03.177"/>
    </inkml:context>
    <inkml:brush xml:id="br0">
      <inkml:brushProperty name="width" value="0.05" units="cm"/>
      <inkml:brushProperty name="height" value="0.05" units="cm"/>
    </inkml:brush>
  </inkml:definitions>
  <inkml:trace contextRef="#ctx0" brushRef="#br0">1 76 14795,'3'3'2361,"5"2"-1177,7-5-432,3-3 2185,5-3-1697,6 0-168,4-2-552,4-1-432,-1-1-872,0 0-304,-3 0 808,-2 1-256,-8-3-192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03.571"/>
    </inkml:context>
    <inkml:brush xml:id="br0">
      <inkml:brushProperty name="width" value="0.05" units="cm"/>
      <inkml:brushProperty name="height" value="0.05" units="cm"/>
    </inkml:brush>
  </inkml:definitions>
  <inkml:trace contextRef="#ctx0" brushRef="#br0">0 35 17588,'8'0'393,"-1"0"0,0 0 1,0-1-1,0 0 1,0 0-1,0-1 0,0 0 1,0 0-1,10-4 0,15-5 744,-22 9-967,0-1-1,0 2 1,0-1-1,0 2 1,0-1-1,12 2 1,-19-1-158,0 1-1,0-1 1,0 1-1,0 0 1,0 0 0,0 0-1,0 0 1,-1 0 0,1 1-1,-1-1 1,1 1 0,-1 0-1,1 0 1,-1 0-1,0 0 1,0 0 0,0 0-1,0 0 1,0 1 0,0-1-1,-1 1 1,1-1 0,-1 1-1,2 5 1,-1 1 10,0-1-1,0 0 1,-1 0 0,0 1 0,-1-1 0,1 1-1,-2-1 1,1 0 0,-1 1 0,-1-1 0,-2 10-1,-4 12 111,-20 45-1,25-68-115,-18 38-59,-6 16-980,27-51 838,5-3-99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04.425"/>
    </inkml:context>
    <inkml:brush xml:id="br0">
      <inkml:brushProperty name="width" value="0.05" units="cm"/>
      <inkml:brushProperty name="height" value="0.05" units="cm"/>
    </inkml:brush>
  </inkml:definitions>
  <inkml:trace contextRef="#ctx0" brushRef="#br0">6 17 18468,'-4'16'2256,"2"3"-1431,9-1-257,2 4 1008,8-2-520,3 0-128,3-7-367,0-2-201,1-9-336,2-4-160,-1-9-416,0-5-233,0-7-583,-1-2-208,-4-3 1016,2 0-281,-2 3-143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04.872"/>
    </inkml:context>
    <inkml:brush xml:id="br0">
      <inkml:brushProperty name="width" value="0.05" units="cm"/>
      <inkml:brushProperty name="height" value="0.05" units="cm"/>
    </inkml:brush>
  </inkml:definitions>
  <inkml:trace contextRef="#ctx0" brushRef="#br0">105 0 15299,'-8'33'1729,"-7"10"-737,0 6-328,-1 6 1064,0 0-247,3-2-393,3-2-176,3-13-288,3-3-224,4-11-616,0-7-328,1-12-528,1-5 848,-2-9-224,-2-5-160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05.307"/>
    </inkml:context>
    <inkml:brush xml:id="br0">
      <inkml:brushProperty name="width" value="0.05" units="cm"/>
      <inkml:brushProperty name="height" value="0.05" units="cm"/>
    </inkml:brush>
  </inkml:definitions>
  <inkml:trace contextRef="#ctx0" brushRef="#br0">12 280 16067,'-11'-7'2879,"12"-1"-735,21-9 261,-8 8-1948,23-26-28,-2-1 1,-1-2 0,53-78 0,-86 115-424,-1 0-5,1 0 0,-1 0 0,1 0 0,-1 1 0,1-1 0,0 0 0,-1 0 0,1 1 0,0-1 0,-1 0 0,1 1 0,0-1 0,0 1 0,0-1 0,0 1 0,-1 0 0,1-1 0,1 1 0,-1 0 0,-1 0 0,1 0-1,-1 0 1,1 1 0,-1-1 0,0 0-1,1 0 1,-1 1 0,0-1 0,1 0-1,-1 1 1,0-1 0,1 0 0,-1 1-1,0-1 1,0 1 0,1-1 0,-1 0 0,0 1-1,0-1 1,0 1 0,0-1 0,1 1-1,-1-1 1,0 1 0,3 45 26,-3-33-26,0 7-41,7 83 134,-5-91-297,0 1-1,1-1 1,0 0 0,1 0-1,0 0 1,7 11 0,-10-21 155,0 0 0,0 0 1,1 0-1,-1 0 1,1 0-1,0 0 1,-1-1-1,1 1 0,0 0 1,0-1-1,2 2 1,3 0-344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05.665"/>
    </inkml:context>
    <inkml:brush xml:id="br0">
      <inkml:brushProperty name="width" value="0.05" units="cm"/>
      <inkml:brushProperty name="height" value="0.05" units="cm"/>
    </inkml:brush>
  </inkml:definitions>
  <inkml:trace contextRef="#ctx0" brushRef="#br0">0 150 18100,'2'-14'819,"1"-1"0,0 1 0,9-23 0,-10 32-580,0 0 0,1 0 0,-1 0 0,1 0 0,0 0-1,1 0 1,-1 1 0,1-1 0,0 1 0,0 0 0,9-6 0,-12 9-189,0 0 0,-1 1 1,1-1-1,0 1 0,0-1 1,0 1-1,0-1 0,0 1 1,0-1-1,0 1 0,0 0 1,0-1-1,0 1 0,0 0 1,0 0-1,0 0 0,0 0 1,0 0-1,0 0 0,0 0 1,1 0-1,-1 1 0,0-1 1,0 0-1,0 1 1,0-1-1,1 1 0,0 1-6,-1-1 0,0 1 0,0-1 0,0 1 1,0 0-1,0-1 0,0 1 0,0 0 0,0 0 0,-1 0 0,1-1 0,0 1 0,-1 4 0,2 5 18,-1 0 0,-1 0 0,0 1 0,-2 11 0,-2-2-35,-1-1-1,-1 0 1,-1 0-1,-1-1 1,0 0 0,-23 36-1,7-11 8,18-26-11,6-17-23,0-1-1,0 1 1,0-1 0,0 1 0,0-1-1,0 1 1,0-1 0,0 1 0,0-1-1,1 1 1,-1-1 0,0 0 0,0 1-1,0-1 1,1 1 0,-1-1 0,0 0 0,1 1-1,-1-1 1,0 0 0,1 1 0,1 0-69,0 0 0,0-1 0,0 1 0,-1-1 0,1 0 0,0 0 0,0 1 0,0-1 0,0 0 0,0-1 0,0 1 1,0 0-1,-1 0 0,5-2 0,3-1-301,0 0-1,0-1 1,0 0 0,12-7 0,0-2-149</inkml:trace>
  <inkml:trace contextRef="#ctx0" brushRef="#br0" timeOffset="1">336 38 19628,'-5'5'258,"0"-1"-1,1 1 1,-1 0-1,1 1 1,0-1-1,1 1 1,0 0-1,0 0 1,0 0-1,0 0 1,1 0-1,0 1 1,0-1-1,1 1 1,0-1-1,0 1 1,0 0-1,1-1 1,0 1-1,0 0 1,1-1-1,0 1 1,0-1-1,3 9 1,-4-13-247,1-1 1,0 1-1,0 0 1,0-1 0,0 1-1,0-1 1,0 0-1,0 1 1,0-1 0,1 0-1,-1 0 1,0 0-1,1 1 1,-1-2 0,1 1-1,-1 0 1,1 0-1,-1 0 1,4 0-1,-2 0-4,1 0 0,-1-1 0,1 0 0,-1 1 0,1-1 0,-1 0 0,1-1 0,-1 1 0,6-2 0,0 0-7,0-1 0,0 0 0,0-1 0,-1 0 0,1 0 0,13-10 0,-11 6 1,0-1-1,0 0 1,9-12-1,-17 18-2,-1 1-1,1-1 0,-1 0 1,0 0-1,0 0 0,0 0 0,0 0 1,-1-1-1,1 1 0,-1-1 0,0 1 1,0-1-1,0 1 0,-1-1 0,1 1 1,-1-1-1,0-4 0,0 7-4,0 0 1,0 0-1,0 0 0,0 0 0,-1 0 0,1 0 1,0 0-1,-1 1 0,1-1 0,-1 0 0,1 0 1,-1 0-1,1 0 0,-1 1 0,0-1 0,1 0 1,-1 1-1,0-1 0,1 0 0,-1 1 0,0-1 1,0 1-1,0-1 0,0 1 0,1 0 0,-1-1 1,0 1-1,0 0 0,0-1 0,0 1 0,0 0 1,0 0-1,0 0 0,0 0 0,0 0 0,0 0 1,0 0-1,0 0 0,0 0 0,0 1 0,0-1 1,0 1-1,-7 1-215,0 0 1,1 1 0,-1 1-1,-7 4 1,2-2-819,12-6 1012,0 1-1,1-1 1,-1 0 0,1 0 0,-1 1-1,0-1 1,1 0 0,-1 0-1,0 0 1,1 0 0,-1 0-1,0 0 1,1 0 0,-1 0-1,0 0 1,1-1 0,-1 1 0,0 0-1,1 0 1,-1-1 0,1 1-1,-1 0 1,0-1 0,1 1-1,-1 0 1,1-1 0,-1 1-1,1-1 1,-1 1 0,0-2 0,-2-13-507</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06.469"/>
    </inkml:context>
    <inkml:brush xml:id="br0">
      <inkml:brushProperty name="width" value="0.05" units="cm"/>
      <inkml:brushProperty name="height" value="0.05" units="cm"/>
    </inkml:brush>
  </inkml:definitions>
  <inkml:trace contextRef="#ctx0" brushRef="#br0">6 103 16924,'-1'-3'284,"0"0"0,0 0 0,0 1 0,0-1 0,1 0 1,-1 0-1,1 0 0,0 0 0,0 0 0,0 0 0,0 1 1,1-1-1,-1 0 0,1 0 0,0 0 0,0 0 0,0 1 1,0-1-1,0 0 0,0 1 0,1-1 0,-1 1 0,1-1 1,0 1-1,3-4 0,-3 4-212,0-1 0,1 1 1,-1 0-1,1 0 0,0 0 0,-1 0 0,1 0 0,0 0 1,0 1-1,0-1 0,0 1 0,0 0 0,1 0 1,-1 0-1,0 1 0,0-1 0,1 1 0,-1 0 0,0 0 1,1 0-1,-1 0 0,5 1 0,-7-1-71,0 1-1,1 0 0,-1 0 0,0-1 1,0 1-1,0 0 0,0 0 1,0 0-1,0 0 0,0 1 1,0-1-1,0 0 0,-1 0 1,1 0-1,0 1 0,-1-1 1,1 0-1,-1 1 0,1-1 1,-1 0-1,0 1 0,1-1 1,-1 1-1,0-1 0,0 1 1,0-1-1,0 0 0,0 1 0,0-1 1,-1 3-1,0 5 0,0 0 0,-1 0 1,-4 12-1,-23 56 3,20-57 30,1 1-1,1-1 0,0 2 0,2-1 0,0 0 0,-2 34 0,7-53-32,0-1-1,-1 0 1,1 0 0,0 0 0,0 0-1,0 0 1,0 0 0,1 0-1,-1 1 1,0-1 0,0 0 0,1 0-1,-1 0 1,1 0 0,-1 0-1,1 0 1,-1 0 0,1 0 0,-1 0-1,1-1 1,0 1 0,0 0-1,-1 0 1,1 0 0,0-1 0,0 1-1,0 0 1,0-1 0,0 1-1,0-1 1,0 1 0,0-1 0,0 0-1,0 1 1,0-1 0,0 0-1,0 0 1,0 0 0,0 1 0,1-1-1,-1 0 1,0 0 0,0-1-1,0 1 1,0 0 0,0 0 0,0-1-1,0 1 1,2-1 0,7-2-238,-1-1 1,0 0 0,0-1 0,11-7 0,-18 11 133,9-5-19,-1-1 0,0-1 1,-1 1-1,13-14 0,3-16-269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06.922"/>
    </inkml:context>
    <inkml:brush xml:id="br0">
      <inkml:brushProperty name="width" value="0.05" units="cm"/>
      <inkml:brushProperty name="height" value="0.05" units="cm"/>
    </inkml:brush>
  </inkml:definitions>
  <inkml:trace contextRef="#ctx0" brushRef="#br0">0 33 17540,'44'-15'3284,"-37"11"-2690,1 1 1,0 1 0,0-1 0,0 1 0,0 1 0,13-2 0,-20 3-560,0 0 0,1 0 0,-1 0-1,0 0 1,0 0 0,0 1 0,0-1 0,0 0 0,1 1-1,-1-1 1,0 1 0,0-1 0,0 1 0,0-1 0,0 1 0,0 0-1,-1-1 1,1 1 0,0 0 0,0 0 0,0 0 0,-1 0-1,1 0 1,0 0 0,-1 0 0,1 0 0,-1 0 0,1 0 0,-1 0-1,1 0 1,-1 0 0,0 0 0,0 0 0,1 0 0,-1 1-1,0-1 1,0 0 0,0 0 0,0 0 0,0 0 0,-1 0-1,1 1 1,0-1 0,-1 1 0,-1 8 27,-1 0 0,1 0 0,-9 18 0,9-23-2,-15 30 121,11-25-121,1-1 0,1 1 1,0 0-1,0 0 0,1 0 0,-3 15 0,6-24-59,1-1 1,-1 0-1,0 1 1,0-1-1,0 1 0,0-1 1,1 0-1,-1 1 1,0-1-1,0 0 0,1 1 1,-1-1-1,0 0 1,1 0-1,-1 1 0,0-1 1,1 0-1,-1 0 1,0 1-1,1-1 0,-1 0 1,1 0-1,-1 0 1,0 0-1,1 0 1,-1 0-1,1 0 0,-1 1 1,1-1-1,-1 0 1,0 0-1,1-1 0,-1 1 1,1 0-1,-1 0 1,0 0-1,1 0 0,-1 0 1,1 0-1,-1 0 1,0-1-1,1 1 1,0 0-1,22-8-83,-21 7 75,5-2-36,0 1 0,-1-1 0,1 2 0,0-1 0,0 1 0,12-1 0,-17 2 32,0 0 1,0 0-1,-1 1 1,1-1-1,0 0 0,0 1 1,0 0-1,0-1 1,-1 1-1,1 0 0,0 0 1,-1 0-1,1 0 1,-1 0-1,1 0 1,-1 1-1,1-1 0,-1 0 1,0 1-1,0-1 1,1 1-1,-1 0 0,0-1 1,-1 1-1,1 0 1,0-1-1,0 1 1,-1 0-1,1 3 0,1 2 25,-1 0 0,1 0 0,-2 0 0,1 1 0,-1-1 0,0 0 0,-1 1 0,0-1 0,0 0 0,0 0 0,-1 0 0,0 0 0,-1 0 0,1 0 0,-1 0 0,-5 7 0,4-7 39,0 0 0,-1 0 0,0 0 0,0-1 0,-1 0 0,1 0-1,-1 0 1,-1-1 0,1 0 0,-1 0 0,0 0 0,0-1 0,0 0-1,-9 3 1,15-6-131,-1 0-1,0-1 1,0 1-1,0-1 1,0 0-1,0 1 1,1-1-1,-1 0 0,0 0 1,0 0-1,0 0 1,0 0-1,0-1 1,0 1-1,0-1 1,-2 0-1,3 0 22,0 1-1,1-1 1,-1 0-1,0 0 1,1 1 0,-1-1-1,1 0 1,-1 0-1,1 0 1,-1 0 0,1 0-1,-1 0 1,1 0-1,0 0 1,-1 0-1,1 0 1,0 0 0,0 0-1,0 0 1,0 0-1,0 0 1,0 0-1,0 0 1,0 0 0,0 0-1,1 0 1,-1 0-1,0 0 1,1 0 0,-1 0-1,1 0 1,0-1-1,8-18-670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08.442"/>
    </inkml:context>
    <inkml:brush xml:id="br0">
      <inkml:brushProperty name="width" value="0.05" units="cm"/>
      <inkml:brushProperty name="height" value="0.05" units="cm"/>
    </inkml:brush>
  </inkml:definitions>
  <inkml:trace contextRef="#ctx0" brushRef="#br0">2 249 14075,'-1'-4'330,"1"1"0,0-1 0,0 0-1,0 0 1,0 0 0,1 1 0,0-1 0,-1 0 0,1 1 0,1-1-1,-1 1 1,0-1 0,1 1 0,3-7 0,-1 5-16,0 0 0,0 0 0,1 1 1,-1-1-1,1 1 0,0 0 0,0 0 0,7-4 1,0 2 3,0 0 0,0 1 1,0 0-1,1 1 0,0 0 1,0 1-1,23-3 0,-25 6-230,-1 0 0,1 1 0,-1 0 0,1 0 0,-1 1 0,0 1-1,1 0 1,-1 0 0,-1 1 0,17 8 0,-23-11-83,-1 0-1,0 0 1,1 0 0,-1 0 0,0-1-1,1 1 1,-1-1 0,1 0-1,-1 1 1,1-1 0,-1 0 0,1-1-1,-1 1 1,1 0 0,-1-1-1,1 1 1,-1-1 0,0 0-1,1 0 1,-1 0 0,0 0 0,0 0-1,0 0 1,0-1 0,3-1-1,3-4-122,0-1 0,-1 1 0,1-2 0,8-12 0,0 1-359,23-34-2435,-40 53 1895,-3 4 721,-7 11-454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08.874"/>
    </inkml:context>
    <inkml:brush xml:id="br0">
      <inkml:brushProperty name="width" value="0.05" units="cm"/>
      <inkml:brushProperty name="height" value="0.05" units="cm"/>
    </inkml:brush>
  </inkml:definitions>
  <inkml:trace contextRef="#ctx0" brushRef="#br0">1 88 16251,'21'-18'3212,"-7"7"-2095,0 0-1,29-18 1,-39 27-1004,0-1 0,1 1 0,-1 0 0,1 0 0,-1 1 1,1-1-1,0 1 0,0 0 0,-1 0 0,1 0 0,0 1 0,0 0 0,0 0 0,0 0 0,8 2 1,-11-1-94,0-1 0,0 1 0,-1 0 0,1 0 0,0 1 0,0-1 0,-1 0 0,1 1 0,0-1 0,-1 1 0,1-1 0,-1 1 0,0 0 1,0 0-1,0-1 0,0 1 0,0 0 0,0 0 0,0 0 0,0 0 0,0 3 0,2 6-3,-1 1 0,-1-1 0,1 12 0,3 19 14,-5-41-30,0 0 0,1 1-1,-1-1 1,0 0 0,1 0 0,-1 1 0,1-1 0,0 0 0,-1 0 0,1 0 0,0 0 0,-1 0 0,1 0 0,0 0-1,0 0 1,0 0 0,0 0 0,0 0 0,0-1 0,0 1 0,0 0 0,0-1 0,1 1 0,-1-1 0,0 1 0,0-1-1,1 1 1,-1-1 0,0 0 0,0 0 0,1 0 0,-1 1 0,0-1 0,1 0 0,-1-1 0,0 1 0,0 0 0,1 0-1,-1-1 1,0 1 0,0 0 0,1-1 0,-1 1 0,0-1 0,0 0 0,0 1 0,2-3 0,5-2-24,1-1 0,-1 0 0,-1-1 0,12-12 0,25-38-1659,-14 17-62,-21 29 1082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1.488"/>
    </inkml:context>
    <inkml:brush xml:id="br0">
      <inkml:brushProperty name="width" value="0.05" units="cm"/>
      <inkml:brushProperty name="height" value="0.05" units="cm"/>
    </inkml:brush>
  </inkml:definitions>
  <inkml:trace contextRef="#ctx0" brushRef="#br0">5 0 17332,'0'0'134,"-1"1"0,1-1 1,0 0-1,-1 1 1,1-1-1,0 0 0,-1 1 1,1-1-1,0 1 1,-1-1-1,1 1 0,0-1 1,0 1-1,0-1 1,-1 0-1,1 1 0,0-1 1,0 1-1,0-1 1,0 1-1,0-1 0,0 1 1,0-1-1,0 1 1,0-1-1,0 1 0,0-1 1,1 1-1,-1-1 1,0 1-1,0-1 0,1 2 1,5 17 1844,-1-13-1845,0 0 0,1 0 0,-1-1-1,1 0 1,0 0 0,1 0-1,-1-1 1,1 0 0,11 6-1,69 24-2626,-53-25 386,51 9-1,0 0-2893,-84-18 5062,0 0 1,-1 0 0,1 0 0,0 0-1,-1 0 1,1 0 0,0 0 0,-1 1 0,1-1-1,-1 0 1,1 1 0,0-1 0,-1 0 0,1 1-1,-1-1 1,1 0 0,-1 1 0,1-1 0,-1 1-1,1-1 1,-1 1 0,0-1 0,1 1-1,-1 0 1,0-1 0,1 1 0,-1-1 0,0 1-1,0 0 1,0-1 0,1 1 0,-1 0 0,0-1-1,0 1 1,0 0 0,0-1 0,0 1 0,0 0-1,0-1 1,0 1 0,-1 0 0,1-1-1,0 1 1,0-1 0,0 1 0,-1 0 0,1-1-1,0 1 1,-1-1 0,0 2 0,-3 4 545,0-1 1,-1 1-1,0-1 0,-6 6 1,-2 2 984,10-10-1285,0 0 1,1 1 0,0-1-1,0 0 1,0 1-1,0 0 1,0-1 0,1 1-1,-1 0 1,1 0-1,0 0 1,0 0 0,0 4-1,1-7-273,0-1 0,0 1-1,0 0 1,0-1 0,1 1 0,-1-1-1,0 1 1,0 0 0,0-1 0,1 1 0,-1-1-1,0 1 1,0-1 0,1 1 0,-1-1-1,1 1 1,-1-1 0,0 1 0,1-1-1,-1 1 1,1-1 0,-1 0 0,1 1 0,0-1-1,-1 0 1,1 1 0,-1-1 0,1 0-1,23 3 358,24-13-231,-14-2-137,0-2 1,35-19 0,-39 17-50,1 2 0,49-16 0,-79 29 24,0 1 0,0-1-1,0 1 1,0 0 0,0 0 0,0 0 0,0 0-1,0-1 1,0 1 0,0 0 0,0 1 0,0-1-1,0 0 1,0 0 0,0 0 0,0 1 0,2 0-1,-3-1 3,0 0 0,1 1 0,-1-1-1,0 1 1,0-1 0,1 1 0,-1-1-1,0 1 1,0-1 0,0 1 0,0-1-1,1 1 1,-1-1 0,0 1 0,0-1-1,0 1 1,0-1 0,0 1 0,0-1-1,0 1 1,0-1 0,-1 1-1,1-1 1,0 1 0,-2 6-10,-1-1 1,0 1-1,0-1 1,-5 6-1,2-1-73,5-8-2,0-1 0,-1 1 0,1 0 0,0 0 0,1 0-1,-1 0 1,0 0 0,1 0 0,0 0 0,0 0 0,-1 0 0,2 6 0,-1-8-138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11.480"/>
    </inkml:context>
    <inkml:brush xml:id="br0">
      <inkml:brushProperty name="width" value="0.05" units="cm"/>
      <inkml:brushProperty name="height" value="0.05" units="cm"/>
    </inkml:brush>
  </inkml:definitions>
  <inkml:trace contextRef="#ctx0" brushRef="#br0">1 390 21437,'0'0'52,"0"0"0,0 0 0,0 0 0,0 0 0,0 1 1,0-1-1,0 0 0,0 0 0,0 0 0,0 1 1,0-1-1,0 0 0,0 0 0,0 0 0,0 1 0,0-1 1,0 0-1,0 0 0,0 0 0,0 0 0,1 0 1,-1 1-1,0-1 0,0 0 0,0 0 0,0 0 0,0 0 1,1 0-1,-1 0 0,0 1 0,0-1 0,0 0 1,0 0-1,1 0 0,-1 0 0,0 0 0,0 0 0,9-3 780,9-12-105,-17 15-666,93-94 1122,91-116 0,-140 157-1113,-44 52-71,17-17-4,-11 17 2,-4 11-16,-4 19 21,-1-1-1,-10 50 1,-1 20-76,11-83-32,0 32-434,2-44 342,0 0 0,0 0 0,1 0 1,-1 0-1,1 0 0,-1 0 0,1 0 1,0 0-1,0 0 0,1 0 0,2 5 1,-4-8 155,1 1 1,-1-1 0,1 0 0,0 1 0,-1-1 0,1 0 0,-1 1 0,1-1 0,0 0 0,-1 1-1,1-1 1,0 0 0,-1 0 0,1 0 0,0 0 0,-1 0 0,1 0 0,0 0 0,-1 0 0,1 0 0,0 0-1,-1 0 1,1 0 0,0 0 0,-1-1 0,2 1 0,10-5-763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11.917"/>
    </inkml:context>
    <inkml:brush xml:id="br0">
      <inkml:brushProperty name="width" value="0.05" units="cm"/>
      <inkml:brushProperty name="height" value="0.05" units="cm"/>
    </inkml:brush>
  </inkml:definitions>
  <inkml:trace contextRef="#ctx0" brushRef="#br0">6 293 18476,'-1'6'619,"-4"17"1951,6-23-2527,-1 0 0,0 0 0,0 1 0,0-1 0,0 0 0,0 0 0,0 1 1,0-1-1,0 0 0,0 0 0,0 0 0,1 1 0,-1-1 0,0 0 0,0 0 0,0 0 0,0 1 1,1-1-1,-1 0 0,0 0 0,0 0 0,0 0 0,1 0 0,-1 0 0,0 0 0,0 1 1,0-1-1,1 0 0,-1 0 0,1 0 0,13-5 1239,1-4-849,0-1 1,-1 0 0,0-1 0,17-18 0,45-56 136,56-82-306,-132 167-264,0 0 0,0 0 0,0 0 0,0 0 0,0 0 0,0 0 1,0 0-1,0 1 0,0-1 0,0 0 0,0 0 0,0 0 0,0 0 0,0 0 0,0 0 1,0 0-1,0 0 0,0 0 0,1 0 0,-1 0 0,0 0 0,0 0 0,0 0 0,0 0 1,0 0-1,0 0 0,0 0 0,0 0 0,0 1 0,0-1 0,0 0 0,0 0 0,0 0 1,0 0-1,0 0 0,0 0 0,0 0 0,1 0 0,-1 0 0,0 0 0,0 0 0,0 0 1,0 0-1,0 0 0,0 0 0,0 0 0,0 0 0,0 0 0,0 0 0,0 0 0,0 0 1,0 0-1,0-1 0,0 1 0,1 0 0,-1 0 0,0 0 0,0 0 0,0 0 0,0 0 1,0 0-1,0 0 0,0 0 0,0 0 0,0 0 0,0 0 0,0 0 0,0 0 0,0 9 2,-2 11-2,2-20 0,-18 85-7,11-55-256,1 0 0,2 1-1,-2 37 1,6-68 234,0 0 0,0 1 0,0-1 0,0 1 0,0-1 0,0 0 0,0 1 0,0-1 0,0 1 0,0-1 0,0 0 0,0 1 0,0-1 0,0 0-1,1 1 1,-1-1 0,0 1 0,0-1 0,0 0 0,0 1 0,1-1 0,-1 0 0,0 1 0,0-1 0,1 0 0,-1 0 0,0 1 0,1-1 0,-1 0 0,0 0 0,1 0 0,-1 1 0,0-1 0,1 0 0,-1 0 0,0 0 0,1 0 0,-1 0 0,1 0 0,-1 0 0,0 1 0,1-1 0,-1 0 0,1 0 0,-1-1 0,0 1 0,1 0-1,-1 0 1,1 0 0,-1 0 0,0 0 0,1 0 0,-1 0 0,0-1 0,1 1 0,5-2-463</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12.349"/>
    </inkml:context>
    <inkml:brush xml:id="br0">
      <inkml:brushProperty name="width" value="0.05" units="cm"/>
      <inkml:brushProperty name="height" value="0.05" units="cm"/>
    </inkml:brush>
  </inkml:definitions>
  <inkml:trace contextRef="#ctx0" brushRef="#br0">98 1 17884,'-1'11'714,"-1"0"0,0 0-1,0 0 1,-1 0 0,-1 0 0,-4 10 0,-5 16 753,-6 23-183,9-34-997,2 0 0,0 1 0,2 0 0,1 0 0,-1 30 0,5-56-280,1-1 1,0 1-1,0 0 1,0-1-1,0 1 1,0 0-1,0-1 1,0 1-1,0 0 0,0 0 1,1-1-1,-1 1 1,0-1-1,0 1 1,1 0-1,-1-1 1,0 1-1,1 0 1,-1-1-1,0 1 1,1-1-1,-1 1 0,1-1 1,-1 1-1,1-1 1,-1 0-1,1 1 1,0-1-1,-1 1 1,2-1-1,-1 0-4,1 0-1,-1 0 1,1 0-1,-1 0 1,1 0-1,-1 0 1,1-1-1,-1 1 1,1-1-1,-1 1 1,0-1-1,1 0 1,1-1-1,7-4-244,0-2-1,15-13 0,-21 18 14,7-7-275,1 0 1,-2-1-1,1-1 1,-2 1-1,1-2 1,10-20-1,-6 7-397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12.821"/>
    </inkml:context>
    <inkml:brush xml:id="br0">
      <inkml:brushProperty name="width" value="0.05" units="cm"/>
      <inkml:brushProperty name="height" value="0.05" units="cm"/>
    </inkml:brush>
  </inkml:definitions>
  <inkml:trace contextRef="#ctx0" brushRef="#br0">57 0 18700,'-10'38'2048,"-3"-1"-1191,1-3-377,2 1 1048,3-4-376,3-5-784,4-6-480,7-10-872,2-7-128,4-9 744,-1-5-264,6-6-305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13.196"/>
    </inkml:context>
    <inkml:brush xml:id="br0">
      <inkml:brushProperty name="width" value="0.05" units="cm"/>
      <inkml:brushProperty name="height" value="0.05" units="cm"/>
    </inkml:brush>
  </inkml:definitions>
  <inkml:trace contextRef="#ctx0" brushRef="#br0">98 25 16740,'-9'13'1108,"1"0"0,0 1 0,-11 26 0,17-37-1019,1 0 0,0 0 1,0-1-1,0 1 0,0 0 0,1 0 0,-1 0 0,1 0 0,0 1 0,0-1 0,0 0 0,0 0 0,0 0 0,1 0 0,0 0 1,-1 0-1,1 0 0,0 0 0,0-1 0,1 1 0,-1 0 0,0 0 0,1-1 0,0 1 0,0-1 0,-1 1 0,4 1 0,8 6-67,0-2 0,0 0 0,24 11 0,-23-13-31,0 1-1,0 1 1,-1 0 0,22 17-1,-32-22 12,0 0 1,0 0-1,0 1 0,-1-1 0,1 1 0,-1-1 0,0 1 0,0 0 0,0 0 0,0 0 0,-1 0 0,0 0 0,1 0 0,-2 0 1,1 1-1,0-1 0,-1 0 0,0 1 0,0-1 0,0 0 0,-1 8 0,-2-1 92,0 1 0,-1-1-1,0 1 1,0-1 0,-1-1 0,-1 1-1,0-1 1,-11 15 0,2-6 239,-1 1 0,-1-2 0,-19 17 1,31-31-215,0 1 1,0-1-1,-1-1 1,0 1 0,1-1-1,-1 0 1,0 0 0,-12 3-1,16-5-98,0-1 0,0 1 0,0-1 0,0 0 0,0 0 0,0 0 0,1 0 0,-1 0 0,0 0 0,0-1 0,0 1 0,0-1 0,0 1 0,0-1 0,1 0 0,-1 1 1,0-1-1,0 0 0,1 0 0,-1-1 0,1 1 0,-1 0 0,1 0 0,-1-1 0,1 1 0,0-1 0,0 1 0,0-1 0,0 1 0,0-1 0,0 0 0,0 1 0,0-1 0,0-2 0,-1-3-21,-1 0 1,2 0-1,-1 0 1,1 0-1,0 0 1,0 0-1,1 0 1,0-1-1,0 1 1,1 0 0,0 0-1,0 0 1,1-1-1,0 2 1,0-1-1,0 0 1,1 0-1,0 1 1,1-1-1,7-11 1,7-7-27,1 2 0,2-1 1,37-33-1,-27 28 51,-19 17-21,16-13 15,-2-2 0,-1 0 0,-1-2 0,32-52 0,-53 76 1,0 0 0,-1 0 0,0 0-1,0-1 1,2-10 0,-4 15-14,0 0 0,1 0 0,-1 0-1,0 0 1,0 0 0,0 0 0,0 0 0,0 0-1,0 0 1,-1 0 0,1 0 0,0 0 0,0 0 0,-1 0-1,1 0 1,-1 0 0,1 0 0,-1 1 0,1-1 0,-1 0-1,0 0 1,1 0 0,-1 0 0,0 1 0,1-1-1,-1 0 1,0 1 0,0-1 0,0 1 0,0-1 0,0 1-1,0-1 1,1 1 0,-1 0 0,0-1 0,0 1 0,0 0-1,0 0 1,-2-1 0,-4 1-40,-1 0 1,0 0-1,0 1 1,0 0-1,1 1 1,-1-1-1,1 1 1,-1 1-1,-8 3 1,-26 7-1234,35-14 967,6-9-134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15.852"/>
    </inkml:context>
    <inkml:brush xml:id="br0">
      <inkml:brushProperty name="width" value="0.05" units="cm"/>
      <inkml:brushProperty name="height" value="0.05" units="cm"/>
    </inkml:brush>
  </inkml:definitions>
  <inkml:trace contextRef="#ctx0" brushRef="#br0">257 2 16035,'0'0'155,"1"0"-1,-1-1 0,1 1 1,-1 0-1,1 0 0,-1 0 0,1-1 1,-1 1-1,1 0 0,0 0 1,-1 0-1,1 0 0,-1 0 0,1 0 1,-1 0-1,1 0 0,0 0 1,-1 1-1,1-1 0,-1 0 0,2 1 1,-8 9 1714,-3 4-1254,-145 293 2296,129-255-2840,-51 110-480,114-225-3918,40-104-540,14-28 3172,-90 191 1806,12-23 498,-13 26-513,-1 0-1,1 0 1,-1 0 0,1 0-1,-1 1 1,1-1-1,0 0 1,-1 1-1,1-1 1,0 0 0,0 1-1,-1-1 1,1 1-1,0-1 1,0 1 0,0-1-1,0 1 1,0 0-1,-1-1 1,1 1 0,0 0-1,0 0 1,0-1-1,0 1 1,2 0 0,-3 1 52,1 0 1,0 0 0,0 0-1,-1-1 1,1 1 0,0 0-1,-1 0 1,1 0 0,-1 0-1,1 0 1,-1 0 0,0 0-1,1 0 1,-1 1 0,0-1-1,0 0 1,0 0 0,0 2-1,2 26 1053,-2-24-887,2 80 2042,-2-41-1863,2-1 0,9 57 1,13 1-2021,-24-101 1454,0 0 0,0 1 0,0-1-1,0 0 1,1 0 0,-1 0 0,0 0 0,0 1 0,0-1 0,0 0 0,0 0 0,0 0 0,0 1 0,0-1 0,0 0 0,0 0 0,0 0 0,-1 0 0,1 1 0,0-1-1,0 0 1,0 0 0,0 0 0,0 0 0,0 1 0,0-1 0,0 0 0,0 0 0,-1 0 0,1 0 0,0 0 0,0 0 0,0 1 0,0-1 0,0 0 0,-1 0 0,1 0 0,0 0-1,0 0 1,0 0 0,-1 0 0,-7-4-1800,-11-13-241,17 16 1724,-13-13-843,-43-41-714,-2 5 5203,60 50-3183,0 0 1,0 0-1,0 0 0,-1 0 0,1 0 0,0 0 1,0 0-1,0-1 0,0 1 0,0 0 0,0 0 1,0 0-1,0 0 0,0 0 0,-1 0 1,1 0-1,0 0 0,0-1 0,0 1 0,0 0 1,0 0-1,0 0 0,0 0 0,0 0 1,0 0-1,0 0 0,0-1 0,0 1 0,0 0 1,0 0-1,0 0 0,0 0 0,0 0 0,0 0 1,0-1-1,0 1 0,0 0 0,0 0 1,0 0-1,0 0 0,0 0 0,0 0 0,0 0 1,1-1-1,-1 1 0,0 0 0,0 0 0,0 0 1,0 0-1,10-4 1924,25 0-777,-14 1-587,4-2-399,-1-2-1,-1 0 1,1-2-1,-1 0 1,33-20 0,-26 13-168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16.702"/>
    </inkml:context>
    <inkml:brush xml:id="br0">
      <inkml:brushProperty name="width" value="0.05" units="cm"/>
      <inkml:brushProperty name="height" value="0.05" units="cm"/>
    </inkml:brush>
  </inkml:definitions>
  <inkml:trace contextRef="#ctx0" brushRef="#br0">1 12 16940,'5'-11'1820,"-3"10"-334,-2 19 484,0-3-1404,0-7-296,7 88 1142,-6-86-1378,1 0 1,0 0 0,0-1 0,1 1 0,1 0 0,0-1 0,6 11 0,-10-18-28,1-1 0,0 1 0,0-1 0,0 1 0,0-1 0,0 1 0,1-1 0,-1 0 0,0 0 0,1 0 0,-1 0 0,1 0 0,-1 0 0,1 0-1,-1 0 1,1 0 0,-1-1 0,1 1 0,0-1 0,0 1 0,-1-1 0,1 1 0,3-1 0,-3-1 5,1 1 0,0-1 0,0 0 0,0 1 0,-1-1 0,1-1 0,0 1 0,-1 0 0,1-1 0,-1 1 0,0-1 0,1 0 0,1-2 0,4-3 40,-1 0 1,-1-1 0,1 0-1,-2 0 1,1-1 0,-1 1-1,6-13 1,-5 5 78,-1 1-1,4-18 1,-8 29-84,0-1 0,0 0-1,-1 0 1,1 0-1,-1 0 1,0 0 0,-1 0-1,1 0 1,-1 0 0,0 0-1,-2-5 1,3 9-39,0 1 0,0-1-1,0 1 1,-1-1 0,1 1 0,0-1-1,0 1 1,0-1 0,0 1 0,-1 0-1,1-1 1,0 1 0,0-1 0,-1 1-1,1 0 1,0-1 0,-1 1 0,1 0 0,0-1-1,-1 1 1,1 0 0,0 0 0,-1-1-1,1 1 1,-1 0 0,1 0 0,0 0-1,-1-1 1,1 1 0,-1 0 0,0 0-1,-6 13 115,3 24-11,5-33-95,-1 1-1,1-1 0,0 0 1,0 0-1,0 0 0,0 0 1,1 0-1,0 0 0,0 0 1,0 0-1,5 6 0,-7-10-12,0 1 0,1-1-1,-1 0 1,0 0-1,0 1 1,1-1-1,-1 0 1,0 0 0,0 0-1,1 1 1,-1-1-1,0 0 1,1 0-1,-1 0 1,0 0 0,0 0-1,1 0 1,-1 1-1,0-1 1,1 0-1,-1 0 1,0 0 0,1 0-1,-1 0 1,0 0-1,1 0 1,-1-1-1,0 1 1,1 0 0,-1 0-1,0 0 1,1 0-1,-1 0 1,4-12 96,-3 10-198,-1-1 1,0 1 0,0-1-1,-1 1 1,1-1 0,0 1-1,-1-1 1,1 1-1,-2-3 1,1 4-61,0-1 0,-1 1-1,1 0 1,0 0 0,0 0 0,-1 0-1,1 0 1,0 1 0,-1-1 0,-1-1 0,-1 1 46,-4-4-425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17.161"/>
    </inkml:context>
    <inkml:brush xml:id="br0">
      <inkml:brushProperty name="width" value="0.05" units="cm"/>
      <inkml:brushProperty name="height" value="0.05" units="cm"/>
    </inkml:brush>
  </inkml:definitions>
  <inkml:trace contextRef="#ctx0" brushRef="#br0">1 4 5793,'8'6'424,"-2"-6"-440,-2-6-32,4 2 921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18.169"/>
    </inkml:context>
    <inkml:brush xml:id="br0">
      <inkml:brushProperty name="width" value="0.05" units="cm"/>
      <inkml:brushProperty name="height" value="0.05" units="cm"/>
    </inkml:brush>
  </inkml:definitions>
  <inkml:trace contextRef="#ctx0" brushRef="#br0">14 97 10978,'-1'0'142,"1"0"0,-1 0-1,1 0 1,-1 0-1,0 0 1,1 1 0,-1-1-1,1 0 1,-1 0-1,1 0 1,-1 1 0,1-1-1,-1 0 1,1 1-1,0-1 1,-1 0 0,1 1-1,-1-1 1,1 0-1,0 1 1,-1-1 0,1 1-1,0-1 1,-1 1-1,1-1 1,0 1 0,0-1-1,-1 1 1,1-1-1,0 1 1,0-1 0,0 1-1,0-1 1,0 1-1,0 0 1,0-1 0,0 1-1,0-1 1,0 1-1,0-1 1,0 1 0,0-1-1,0 1 1,1-1-1,-1 1 1,0 0 0,1 0 78,-1 1 0,1-1 0,-1 0 0,1 0 0,-1 0 0,1 1 0,-1-1 0,1 0 0,0 0 0,0 0 0,0 0 0,0 0 0,-1 0 0,1 0 0,0-1 0,1 1 0,-1 0 0,0 0 0,0-1 0,2 2 0,0-2-106,0 0 0,0 0-1,0-1 1,0 1 0,0-1-1,0 0 1,0 1 0,0-1-1,0 0 1,0-1 0,-1 1 0,1 0-1,-1-1 1,1 0 0,-1 0-1,1 1 1,-1-1 0,0 0 0,0-1-1,0 1 1,0 0 0,0-1-1,2-3 1,2-2-15,-1-1-1,0 1 1,0-1 0,-1 0-1,6-18 1,-7 3 4,-6 17-72,-6 13-27,2 3-12,1 1 0,0 0-1,0 0 1,1 0-1,1 0 1,-4 12-1,-15 68-125,22-85 124,0 0 0,1 1-1,-1-1 1,1 10 0,0-15 9,0 1-1,0-1 1,0 1 0,0 0 0,0-1 0,0 1 0,1-1 0,-1 1 0,0-1-1,0 1 1,0 0 0,1-1 0,-1 1 0,0-1 0,0 1 0,1-1 0,-1 1-1,1-1 1,-1 1 0,0-1 0,1 0 0,-1 1 0,1-1 0,-1 1 0,1-1-1,-1 0 1,1 0 0,-1 1 0,1-1 0,-1 0 0,1 0 0,0 1 0,-1-1 0,1 0-1,-1 0 1,1 0 0,0 0 0,-1 0 0,1 0 0,-1 0 0,1 0 0,0 0-1,-1 0 1,1-1 0,-1 1 0,1 0 0,-1 0 0,1 0 0,0-1 0,-1 1-1,1 0 1,-1-1 0,1 1 0,8-6-9,0 1 0,-1-1 0,0 0 0,9-8 0,26-20-20,-35 29 23,0 1 0,1 0 0,0 0 1,-1 1-1,1 0 0,1 0 0,-1 1 0,0 0 0,1 1 0,17 0 0,-22 1 39,-1 0-1,1 1 0,-1-1 0,1 1 0,-1 1 1,1-1-1,-1 1 0,0-1 0,1 1 0,-1 0 1,0 1-1,0-1 0,-1 1 0,1-1 0,0 1 1,-1 0-1,0 1 0,1-1 0,-1 1 0,-1-1 0,1 1 1,0 0-1,-1 0 0,3 6 0,-4-8 718,-1-6-262,-4-15-70,-9-29-191,7 32-383,0 0 0,-1 1-1,-1-1 1,-10-14-1,22 29-440,0 0-1,0 1 0,-1-1 1,1 1-1,0 0 0,5 0 0,-2 0-52,5 0 211,0-2-1,0 1 1,12-5-1,10-3-619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19.398"/>
    </inkml:context>
    <inkml:brush xml:id="br0">
      <inkml:brushProperty name="width" value="0.05" units="cm"/>
      <inkml:brushProperty name="height" value="0.05" units="cm"/>
    </inkml:brush>
  </inkml:definitions>
  <inkml:trace contextRef="#ctx0" brushRef="#br0">49 54 16508,'-21'50'3948,"-2"10"-685,22-55-3065,0-1 0,0 1 0,0 0-1,1 0 1,0 0 0,0 0 0,0 0-1,0 0 1,1 0 0,1 6 0,-2-10-182,0-1 1,0 1-1,0-1 0,0 1 1,0-1-1,1 1 0,-1-1 1,0 0-1,0 1 0,0-1 1,1 1-1,-1-1 0,0 0 1,0 1-1,1-1 0,-1 0 1,0 1-1,1-1 0,-1 0 1,0 0-1,1 1 0,-1-1 1,1 0-1,-1 0 1,0 0-1,1 1 0,-1-1 1,1 0-1,-1 0 0,1 0 1,0 0-1,13-7 125,9-19-253,-13 10-115,-1-1 0,0 0 0,-1 0-1,-1-1 1,9-32 0,-14 105-665,-3-46 899,1 17 45,0-25-52,0-1-1,0 1 1,0 0-1,0 0 1,0 0-1,0 0 1,0 0-1,0-1 1,0 1 0,1 0-1,-1 0 1,0 0-1,1-1 1,-1 1-1,0 0 1,1 0-1,-1-1 1,2 2 0,0-4-88,0 0 0,0 0 0,-1 0 1,1-1-1,0 1 0,-1 0 1,0-1-1,1 0 0,0-4 1,0 4-75,12-34-1233,-10 26 666,1 0 1,-1 0 0,2 0-1,0 1 1,8-13-1,-14 23 705,0 0-1,0 0 1,0 0-1,0-1 1,0 1-1,0 0 0,0 0 1,1 0-1,-1-1 1,0 1-1,0 0 1,0 0-1,0 0 0,0 0 1,0-1-1,1 1 1,-1 0-1,0 0 0,0 0 1,0 0-1,1 0 1,-1 0-1,0-1 1,0 1-1,0 0 0,1 0 1,-1 0-1,0 0 1,0 0-1,0 0 1,1 0-1,-1 0 0,0 0 1,0 0-1,0 0 1,1 0-1,-1 0 1,0 0-1,0 0 0,1 0 1,-1 0-1,0 1 1,0-1-1,1 11 70,-5 17 1302,2-23-829,2-3-196,0 1 1,-1-1-1,1 1 0,-1-1 1,0 1-1,1-1 0,-1 1 1,-1-1-1,1 0 0,0 0 1,0 0-1,-1 1 1,1-1-1,-3 2 0,3-6-269,0 1-1,1 0 1,-1-1-1,1 1 1,0 0 0,-1-1-1,1 1 1,0-1-1,0 1 1,0-1-1,0 1 1,0-1-1,0 1 1,0-2-1,3-7-588,1 19 419,0-15-85,-3 3 154,0 0 0,1 0-1,-1 0 1,0 0-1,1 1 1,0-1-1,0 0 1,4-4-1,-5 5 151,1-1-1,-1 1 1,0-1-1,0 1 0,0-1 1,-1 0-1,1 1 1,0-6-1,0-4 539,-2 10-419,-1 6-123,-3 8 26,1 0 1,1 0 0,0 1 0,0 0 0,1-1 0,1 1 0,0 0 0,1 0 0,0 0 0,3 16 0,4 12-38,24 75 1,-21-85-32,-2 0 1,0 1 0,-2 0-1,2 36 1,-8-49 118,-1 0 1,0 0-1,-1 0 0,-1 0 1,-1 0-1,-1 0 1,-12 30-1,16-47-155,0 0 1,0 0-1,0 0 0,0 0 1,0 0-1,0 0 1,-1-1-1,1 1 0,-1-1 1,1 1-1,-1-1 1,1 1-1,-1-1 0,-2 2 1,3-3-16,1 0 0,0 0 0,-1 0 0,1 0 0,-1 1 0,1-1 0,-1 0 0,1 0 0,0 0 0,-1 0 0,1 0 0,-1 0 0,1 0 0,-1-1 0,1 1 0,0 0 0,-1 0 0,1 0 0,-1 0 0,1 0 0,0-1 0,-1 1 0,1 0 0,0 0 0,-1-1 0,0 1 0,1-2 0,-1 1-1,0 0 1,0-1 0,1 1-1,-1 0 1,0-1 0,1 1 0,0-1-1,-1 1 1,1-1 0,-1-2-1,1-8 0,-1 0 0,2 0-1,-1 0 1,2 0-1,-1 0 1,6-17 0,26-70 13,60-96-96,2-10-431,-92 198 466,0-1 0,-1 0 0,0 0 0,-1 1 1,0-1-1,0-14 0,-1 20 31,0 1 0,0-1 0,0 1 1,0-1-1,-1 1 0,1-1 0,0 1 0,-1 0 0,0-1 1,1 1-1,-1-1 0,0 1 0,1 0 0,-1 0 1,0 0-1,0-1 0,-2 0 0,2 1 2,0 1 0,-1-1-1,1 0 1,-1 1 0,1-1 0,-1 1 0,1-1-1,-1 1 1,0 0 0,1 0 0,-1 0 0,1 0-1,-1 0 1,0 0 0,1 0 0,-1 0 0,1 1-1,-1-1 1,-2 2 0,-2 0-2,0 1-1,0 0 1,0 0-1,0 1 1,1-1-1,0 1 1,0 0 0,0 1-1,0-1 1,0 1-1,1 0 1,0 0-1,0 1 1,-6 10 0,8-11 6,-1-1 1,0 1-1,1 0 1,0 0 0,0 0-1,1 0 1,0 1 0,-1-1-1,2 0 1,-1 1-1,0-1 1,1 0 0,0 1-1,1-1 1,-1 1-1,1-1 1,0 0 0,3 9-1,-3-11-21,1-1 0,-1 1 0,1-1-1,0 0 1,0 1 0,0-1 0,0 0-1,0 0 1,1 0 0,-1 0 0,1-1 0,-1 1-1,1 0 1,-1-1 0,1 0 0,0 0-1,0 0 1,0 0 0,0 0 0,0-1-1,0 1 1,0-1 0,0 1 0,0-1-1,0 0 1,0-1 0,0 1 0,0 0 0,0-1-1,-1 0 1,1 1 0,0-1 0,0 0-1,4-3 1,23-12-151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2.940"/>
    </inkml:context>
    <inkml:brush xml:id="br0">
      <inkml:brushProperty name="width" value="0.05" units="cm"/>
      <inkml:brushProperty name="height" value="0.05" units="cm"/>
    </inkml:brush>
  </inkml:definitions>
  <inkml:trace contextRef="#ctx0" brushRef="#br0">0 87 14723,'2'-35'3121,"-2"35"-3073,0 0 1,1 0 0,-1 0 0,0 0 0,0 0-1,1 0 1221,-1-1-1220,3 24 1423,18 397 3074,-30-616-7985,2 25 2949,7 182 772,2-1 0,-1 1-1,1-1 1,1 0 0,5 16 0,24 49 471,-31-74-742,3 8 68,-1 0-12,2 0 0,-1 0 1,1 0-1,1 0 0,0-1 1,8 10-1,-13-17-59,1 1 0,0-1 0,0 1 0,-1-1 1,1 0-1,0 0 0,0 0 0,1 0 0,-1 0 0,0 0 0,0 0 0,0-1 0,1 1 0,-1-1 0,0 0 0,0 0 0,1 1 0,-1-2 1,0 1-1,1 0 0,-1 0 0,0-1 0,0 1 0,0-1 0,1 0 0,-1 1 0,0-1 0,0 0 0,0 0 0,0-1 0,0 1 0,0 0 1,0-1-1,1-1 0,10-7 40,0-1 0,-1 0 0,-1-1-1,0-1 1,12-17 0,44-75 304,-49 75-249,9-18 64,18-28 148,-44 75-307,0 0 0,-1 0 0,1 0 1,0 0-1,0 0 0,0 0 0,0 0 0,0 0 1,0 0-1,0 0 0,0 1 0,0-1 0,0 0 0,0 1 1,2-1-1,-2 1-5,-1 0 0,1 0 0,-1 0 1,1 0-1,-1 0 0,1 0 0,-1 0 1,1 0-1,-1 0 0,1 1 0,-1-1 1,1 0-1,-1 0 0,0 1 0,1-1 1,-1 0-1,1 1 0,-1-1 0,0 0 1,1 1-1,-1-1 0,0 1 0,1-1 1,-1 0-1,0 1 0,0 0 0,3 4 13,-1 1-1,0 0 0,0 0 1,-1 0-1,1 6 0,-1-6-5,10 67 105,-8-45-35,2-1 1,0 1 0,12 32-1,-17-58-63,1 0-1,0 1 1,0-1 0,0 0-1,0 0 1,1 0-1,-1 0 1,1 0-1,-1 0 1,1 0-1,0 0 1,-1-1-1,1 1 1,0 0-1,0-1 1,0 0-1,3 2 1,-3-2-1,0-1-1,0 0 1,-1 0 0,1 1 0,0-1-1,0 0 1,-1-1 0,1 1 0,0 0-1,0 0 1,-1-1 0,1 1-1,0-1 1,-1 1 0,1-1 0,-1 0-1,1 0 1,-1 0 0,1 0 0,-1 0-1,1 0 1,-1 0 0,0 0 0,2-3-1,12-12 130,-2-2 0,0 0 0,-1 0 0,-1-1 0,-1-1 0,14-34 0,-14 31-41,-10 23-102,0-1-1,0 1 0,0-1 1,0 0-1,0 1 1,1-1-1,-1 1 0,0-1 1,0 1-1,1-1 1,-1 1-1,0-1 0,1 1 1,-1-1-1,1 1 1,-1 0-1,0-1 0,1 1 1,-1 0-1,1-1 1,-1 1-1,1 0 0,-1-1 1,2 1-1,3 12-6,-2 34-60,-3-36 44,0-6 9,4 29-32,-4-32 44,0-1 1,0 1-1,0-1 1,0 1-1,1 0 1,-1-1-1,0 1 1,0-1 0,0 1-1,0-1 1,1 1-1,-1-1 1,0 0-1,1 1 1,-1-1-1,0 1 1,1-1-1,-1 1 1,0-1-1,1 0 1,-1 1-1,1-1 1,-1 0-1,1 1 1,-1-1 0,1 0-1,-1 0 1,1 0-1,-1 1 1,1-1-1,-1 0 1,1 0-1,-1 0 1,1 0-1,-1 0 1,1 0-1,-1 0 1,1 0-1,-1 0 1,1 0-1,-1 0 1,1 0 0,-1 0-1,1-1 1,-1 1-1,1 0 1,-1 0-1,1-1 1,-1 1-1,2-1 1,7-7-5,1-1 1,-1 0-1,-1 0 1,0-1-1,0 0 0,9-17 1,12-13-8,-27 37-11,3-4-8,1 1 1,0-1 0,0 1-1,10-8 1,-16 13 4,1 1 1,0-1 0,0 0-1,0 1 1,0-1-1,0 1 1,0-1 0,0 1-1,0-1 1,0 1-1,0 0 1,0-1 0,0 1-1,0 0 1,0 0 0,0 0-1,0 0 1,0 0-1,0 0 1,0 0 0,0 0-1,0 0 1,0 1-1,0-1 1,0 0 0,0 1-1,0-1 1,0 0-1,0 1 1,0 0 0,0-1-1,0 1 1,0-1 0,-1 1-1,1 0 1,0 0-1,0-1 1,-1 1 0,1 0-1,0 0 1,-1 0-1,1 0 1,-1 0 0,1 0-1,-1 1 1,3 4-89,-1 0 0,0 0 0,0 1 0,1 8 0,-2-10 77,0 1 1,0-1 0,1 0 0,-1 0 0,5 8 0,-1-8-209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20.243"/>
    </inkml:context>
    <inkml:brush xml:id="br0">
      <inkml:brushProperty name="width" value="0.05" units="cm"/>
      <inkml:brushProperty name="height" value="0.05" units="cm"/>
    </inkml:brush>
  </inkml:definitions>
  <inkml:trace contextRef="#ctx0" brushRef="#br0">6 0 17980,'1'0'51,"-1"0"0,0 0 1,1 0-1,-1 0 0,0 1 1,0-1-1,1 0 0,-1 0 1,0 0-1,1 0 0,-1 1 1,0-1-1,0 0 0,0 0 1,1 0-1,-1 1 0,0-1 1,0 0-1,0 0 0,1 1 1,-1-1-1,0 0 0,0 0 1,0 1-1,0-1 0,0 0 0,0 1 1,0-1-1,0 0 0,0 1 1,0-1-1,0 0 0,0 0 1,0 1-1,0-1 0,0 0 1,0 1-1,0-1 0,0 1 1,-4 18 220,2-9 89,-2 26 961,3 61 0,1-44-906,9 314 1443,-6-352-1718,2-21 28,4-29 8,-9 32-185,29-142 221,14-67-91,-37 188-122,9-35-9,-14 54 1,1 1 0,0 0 0,0-1 0,0 1-1,0 0 1,1 1 0,0-1 0,0 0 0,0 1-1,3-4 1,-5 6 1,0 0 0,0 0 0,-1 0 0,1 1 0,0-1 0,0 0 0,0 1 0,0-1 1,0 1-1,0-1 0,0 1 0,0-1 0,0 1 0,0 0 0,0-1 0,0 1 0,0 0 0,0 0 0,0 0 0,0 0 0,0 0 0,0 0 0,0 0 0,0 0 0,1 0 0,-1 1 0,0-1 0,0 0 0,0 1 0,0-1 0,0 0 0,0 1 0,0 0 0,-1-1 0,1 1 0,0-1 0,0 1 0,0 0 0,0 0 0,-1-1 0,1 1 0,1 2 0,-1 0 1,1-1-1,-1 1 1,0 0-1,0 0 0,0 0 1,0 0-1,-1 0 1,1 0-1,-1 0 0,0 0 1,0 0-1,0 0 1,0 0-1,-1 4 1,-2 1 35,0 0 0,0 0 0,-1-1 0,0 0 0,-1 0 0,1 0 0,-1 0 0,-1 0 0,1-1 0,-1 0 0,0-1 0,-1 1 0,1-1 0,-1 0 0,0-1 0,0 1 0,-11 4 0,17-9-52,0 0 0,0 1-1,0-1 1,0 0 0,0 1 0,0-1-1,0 0 1,0 0 0,0 0 0,0 0-1,0 0 1,0 0 0,0 0 0,0 0-1,0 0 1,0-1 0,-1 1-1,1-1-22,1 1 0,0 0-1,-1-1 1,1 1-1,0 0 1,0-1 0,-1 1-1,1-1 1,0 1-1,0 0 1,0-1 0,0 1-1,0-1 1,-1 1-1,1-1 1,0 1 0,0 0-1,0-1 1,0 1-1,0-1 1,0 1 0,1-1-1,-1 1 1,0 0-1,0-1 1,0 0-1,2-3-298,-1 0 0,1 0 0,0 0 0,0 0 0,0 1 0,4-6 0,31-32-1196,-17 17 485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20.782"/>
    </inkml:context>
    <inkml:brush xml:id="br0">
      <inkml:brushProperty name="width" value="0.05" units="cm"/>
      <inkml:brushProperty name="height" value="0.05" units="cm"/>
    </inkml:brush>
  </inkml:definitions>
  <inkml:trace contextRef="#ctx0" brushRef="#br0">1 37 16508,'2'6'778,"-1"1"1,0 0 0,-1 0 0,0 0 0,0-1 0,0 1 0,-2 8 0,-1 19 705,3-24-1123,2 30 423,-1-38-765,-1-1 1,0 1 0,0 0-1,1-1 1,-1 1 0,1 0-1,-1-1 1,1 1 0,0-1-1,-1 1 1,1 0 0,0-1-1,0 0 1,0 1 0,0-1-1,1 0 1,1 2-1,-3-2-15,1-1-1,-1 0 0,1 0 0,-1 0 0,1 0 1,-1 0-1,1 0 0,-1 0 0,1 0 0,-1 0 0,1-1 1,-1 1-1,1 0 0,-1 0 0,1 0 0,-1 0 0,1-1 1,-1 1-1,0 0 0,1 0 0,-1-1 0,1 1 0,-1 0 1,0-1-1,1 1 0,-1-1 0,0 1 0,1 0 1,-1-1-1,0 1 0,0-1 0,0 1 0,1-1 0,-1 1 1,0 0-1,0-1 0,0 1 0,0-1 0,0 1 0,0-1 1,0 1-1,0-1 0,0 0 0,4-26 75,-4 25-67,-3-72-107,4 73-63,0 0 0,1 0 1,-1 0-1,0 1 0,1-1 1,-1 1-1,1-1 0,-1 1 1,1-1-1,-1 1 0,1 0 1,0 0-1,-1 0 0,1 0 1,-1 0-1,4 0 0,6 0-742,5-4-321,0-1-1,0 0 1,-1-1-1,1 0 1,15-11-1,35-13-4250,-51 24 4555,-11 4 1224,0 0 1,-1 0-1,1 1 0,0 0 0,7-2 0,-11 3-264,1 0 0,-1 0 0,0 0-1,0 0 1,0 0 0,0 0 0,1 0 0,-1 0-1,0 0 1,0 0 0,0 0 0,1 0 0,-1 0-1,0 0 1,0 0 0,0 0 0,1 0 0,-1 1-1,0-1 1,0 0 0,0 0 0,0 0 0,0 0 0,1 0-1,-1 0 1,0 0 0,0 1 0,0-1 0,0 0-1,0 0 1,0 0 0,1 0 0,-1 1 0,0-1-1,0 0 1,0 0 0,0 0 0,0 1 0,0-1-1,0 0 1,0 0 0,0 0 0,0 0 0,0 1-1,0-1 1,0 0 0,0 0 0,-5 14 1725,-13 12 1315,15-21-2691,-1 0-1,1 0 0,1 0 0,-1 0 0,1 1 1,0 0-1,0-1 0,1 1 0,0 0 0,-2 10 1,3-14-309,0 0 0,0-1 0,0 1 0,0-1 0,1 1 0,-1 0 0,0-1 0,1 1 0,-1-1 0,1 1 1,-1-1-1,1 1 0,0-1 0,-1 0 0,1 1 0,0-1 0,0 0 0,1 2 0,0-2-52,-1 0-1,1-1 0,-1 1 1,1 0-1,-1-1 1,1 1-1,0-1 0,-1 1 1,1-1-1,0 0 1,-1 0-1,1 0 0,0 0 1,-1 0-1,1 0 1,0 0-1,-1 0 0,1-1 1,0 1-1,-1-1 1,3 0-1,0 0-3,-1-1-1,1 1 1,0-1 0,-1 0-1,1 0 1,-1-1 0,0 1-1,1-1 1,-1 1 0,0-1-1,-1 0 1,1 0 0,0 0-1,-1 0 1,0-1 0,1 1-1,-2-1 1,4-6 0,-4 7-92,0 0 1,0 0 0,0 1 0,-1-1 0,1 0-1,-1 0 1,0 0 0,0 0 0,0 0-1,0 0 1,0 0 0,-1 0 0,1 1-1,-1-1 1,0 0 0,0 0 0,0 0 0,0 1-1,0-1 1,0 1 0,-1-1 0,0 1-1,1-1 1,-1 1 0,0 0 0,-3-3-1,-3-4-523,7 3 96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21.229"/>
    </inkml:context>
    <inkml:brush xml:id="br0">
      <inkml:brushProperty name="width" value="0.05" units="cm"/>
      <inkml:brushProperty name="height" value="0.05" units="cm"/>
    </inkml:brush>
  </inkml:definitions>
  <inkml:trace contextRef="#ctx0" brushRef="#br0">0 1 14467,'13'164'6941,"9"1"-3556,-12-87-2925,1 124-1,-2-265-171,-5-4-292,24-298-975,-27 352 901,6-38-217,-6 47 250,0 0 1,0 1-1,0-1 1,0 0 0,1 0-1,0 1 1,0-1 0,0 1-1,4-6 1,-6 9 39,1-1 0,-1 1 0,1-1 0,-1 1 0,1-1 1,-1 1-1,1-1 0,-1 1 0,1 0 0,-1-1 0,1 1 0,-1 0 0,1-1 0,0 1 1,-1 0-1,1 0 0,0 0 0,-1-1 0,1 1 0,0 0 0,-1 0 0,1 0 0,0 0 1,-1 0-1,1 0 0,0 0 0,-1 1 0,1-1 0,0 0 0,-1 0 0,1 0 0,0 1 1,-1-1-1,1 0 0,-1 1 0,1-1 0,0 1 0,-1-1 0,1 0 0,-1 1 0,1-1 1,-1 1-1,0-1 0,1 1 0,-1 0 0,0-1 0,1 1 0,-1-1 0,0 1 1,1 0-1,-1 0 0,2 3 9,0 0 0,-1 0 0,1 0-1,-1 1 1,0-1 0,1 7 0,-1-2-85,-1 0 1,-1 0-1,1 0 0,-2 0 0,1-1 0,-1 1 1,0 0-1,-1-1 0,0 1 0,0-1 1,-1 0-1,0 0 0,-6 8 0,3-11-519,7-8 171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22.051"/>
    </inkml:context>
    <inkml:brush xml:id="br0">
      <inkml:brushProperty name="width" value="0.05" units="cm"/>
      <inkml:brushProperty name="height" value="0.05" units="cm"/>
    </inkml:brush>
  </inkml:definitions>
  <inkml:trace contextRef="#ctx0" brushRef="#br0">83 364 16259,'-1'3'264,"1"-1"0,-1 0 0,0 0-1,0 0 1,-1 0 0,1 0 0,0 0-1,-1 0 1,1 0 0,-4 3 0,0 0 197,-5 8 666,1 0 1,-13 23 0,19-30-974,0 0 0,0 1 0,1-1 0,-1 1 1,2-1-1,-1 1 0,1 0 0,-1 12 0,2-19-151,0 1 1,0 0-1,0-1 1,0 1-1,0-1 1,0 1-1,0 0 1,0-1-1,0 1 1,0-1-1,0 1 1,0-1-1,1 1 1,-1-1-1,0 1 1,0-1-1,1 1 1,-1-1-1,0 1 1,1-1-1,-1 1 1,0-1-1,1 1 1,-1-1-1,1 0 1,-1 1-1,1-1 1,-1 0-1,1 1 1,-1-1-1,1 0 1,-1 0 0,2 1-1,-1-1-21,1 0 1,0 0-1,-1 0 0,1-1 0,0 1 1,-1 0-1,1-1 0,0 1 0,-1-1 1,1 0-1,1-1 0,37-25-591,42-49-937,-83 81 1780,-2 13 428,8-14-371,9-10-136,-5-2-309,0 1 0,0-2 0,-1 1 0,0-1 0,0 0 0,-1 0 0,-1-1 0,8-13 0,39-88-2414,-52 109 2526,16-45-1426,-1 0-1,-2-1 0,9-58 0,-24 104 2471,-2 8-301,-3 12 435,2 9 147,2 0 0,0 1 1,2-1-1,4 42 0,2-20-856,21 77-1,-27-126-434,0 0-1,0 0 0,0 0 1,0 0-1,0 0 0,0 0 1,0 0-1,1 0 0,-1 0 1,0 0-1,0-1 0,0 1 1,0 0-1,0 0 0,0 0 1,0 0-1,0 0 0,0 0 1,1 0-1,-1 0 0,0 0 0,0 0 1,0 0-1,0 0 0,0 0 1,0 0-1,0 0 0,0 0 1,1 0-1,-1 0 0,0 0 1,0 0-1,0 0 0,0 0 1,0 1-1,0-1 0,0 0 1,0 0-1,0 0 0,1 0 1,-1 0-1,0 0 0,0 0 1,0 0-1,0 0 0,0 0 1,0 0-1,0 1 0,0-1 1,0 0-1,0 0 0,0 0 0,0 0 1,0 0-1,0 0 0,0 0 1,0 0-1,0 1 0,0-1 1,0 0-1,0 0 0,0 0 1,0 0-1,0 0 0,0 0 1,0 0-1,0 0 0,0 1 1,0-1-1,5-12-322,0-14-107,-4 23 358,1-12-225,0 0 1,1 0-1,1 1 1,10-25-1,-13 41 402,0 1 0,0 0 0,0-1 0,0 1 0,0 0 0,-1 0 0,1 3 0,0 9 305,6 38 716,-6-49-1035,0-1 0,0 1 0,0-1 1,0 1-1,1-1 0,-1 1 0,1-1 0,0 0 1,0 0-1,0 0 0,4 4 0,-5-6-72,0-1 1,0 1-1,0 0 0,0 0 1,0 0-1,0-1 0,0 1 0,0-1 1,1 1-1,-1-1 0,0 1 0,0-1 1,1 0-1,-1 1 0,0-1 1,1 0-1,-1 0 0,0 0 0,1 0 1,-1 0-1,2-1 0,-1 1-35,1-1 1,0 0-1,-1 0 0,1-1 0,-1 1 0,0 0 1,1-1-1,-1 1 0,4-4 0,0-2-140,0 1-1,0-1 1,0-1 0,-1 1-1,6-10 1,-4 0-785,9-29 0,-23 68 1473,1 1 0,-3 27 1,7-39-344,1 0 1,1 1 0,-1-1 0,2 0-1,0 0 1,3 18 0,0-23-903,-1-8 153,1-9 154,0-9-29,-2-11-158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22.461"/>
    </inkml:context>
    <inkml:brush xml:id="br0">
      <inkml:brushProperty name="width" value="0.05" units="cm"/>
      <inkml:brushProperty name="height" value="0.05" units="cm"/>
    </inkml:brush>
  </inkml:definitions>
  <inkml:trace contextRef="#ctx0" brushRef="#br0">1 1 16275,'0'11'1609,"1"1"-1345,2-1-616,2 1 1432,-1-4-936,0 0 56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22.858"/>
    </inkml:context>
    <inkml:brush xml:id="br0">
      <inkml:brushProperty name="width" value="0.05" units="cm"/>
      <inkml:brushProperty name="height" value="0.05" units="cm"/>
    </inkml:brush>
  </inkml:definitions>
  <inkml:trace contextRef="#ctx0" brushRef="#br0">24 56 16636,'-11'32'2171,"9"-26"-1687,-1-1-1,1 1 0,1 0 1,-1 0-1,-1 10 0,3-16-467,0 0-1,0 0 1,0 0 0,0 0-1,0 0 1,0 0-1,0 1 1,0-1-1,0 0 1,1 0-1,-1 0 1,0 0 0,0 0-1,0 0 1,0 0-1,0 1 1,0-1-1,0 0 1,0 0-1,0 0 1,0 0 0,0 0-1,0 0 1,0 0-1,1 0 1,-1 0-1,0 0 1,0 0-1,0 0 1,0 0-1,0 0 1,0 1 0,0-1-1,1 0 1,-1 0-1,0 0 1,0 0-1,0 0 1,0 0-1,0 0 1,0 0 0,0 0-1,0 0 1,1-1-1,-1 1 1,0 0-1,0 0 1,0 0-1,0 0 1,9-4 704,6-8 16,16-16-1013,-17 14-94,1 1 1,0 0-1,1 1 1,33-19-1,-48 30 378,1 0-1,-1 0 1,1 1-1,-1-1 1,1 0-1,-1 1 1,1-1-1,-1 1 1,1 0-1,0-1 1,-1 1-1,1 0 1,0 0-1,-1 0 1,1 0-1,0 0 1,-1 0-1,1 1 1,-1-1-1,1 0 0,0 1 1,-1 0-1,1-1 1,-1 1-1,1 0 1,1 1-1,0 1 163,-1 0 0,0 0 0,0 0 0,0 1 0,0-1 0,0 1 0,-1-1 0,2 8 0,-2-7 38,1 0-1,-1-1 1,1 1 0,-1 0-1,1 0 1,0-1-1,1 1 1,-1-1 0,5 6-1,-6-9-184,0 1 0,0-1-1,0 0 1,0 1 0,0-1-1,0 0 1,0 1 0,0-1 0,0 0-1,0 0 1,0 0 0,0 0-1,0 0 1,0 0 0,0 0-1,0-1 1,0 1 0,0 0-1,0 0 1,0-1 0,0 1-1,0-1 1,0 1 0,-1-1-1,3 0 1,28-22-466,-9 7-256,-21 16 676,-1 0 0,1-1 0,0 1 0,0 0 0,0 0 0,-1 0 0,1-1 0,0 1 0,0 0 0,0 0 0,-1 0 0,1 0 0,0 1 0,0-1 0,0 0 0,0 0 0,-1 0 0,1 1 0,0-1 0,0 0 0,-1 1 0,1-1 0,0 0 0,-1 1-1,1-1 1,0 1 0,-1 0 0,1-1 0,-1 1 0,1-1 0,-1 1 0,1 0 0,-1-1 0,1 1 0,-1 0 0,1 0 0,-1-1 0,1 2 0,2 7 17,0-1-1,0 1 1,2 10-1,5 12 1066,-4-23-890,1-7-7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26.339"/>
    </inkml:context>
    <inkml:brush xml:id="br0">
      <inkml:brushProperty name="width" value="0.05" units="cm"/>
      <inkml:brushProperty name="height" value="0.05" units="cm"/>
    </inkml:brush>
  </inkml:definitions>
  <inkml:trace contextRef="#ctx0" brushRef="#br0">1 550 16876,'0'1'60,"0"-1"0,0 0 0,0 1 0,0-1 0,0 0 0,0 1 0,1-1 0,-1 1 0,0-1 0,0 0 1,0 0-1,1 1 0,-1-1 0,0 0 0,0 1 0,1-1 0,-1 0 0,0 0 0,1 1 0,-1-1 0,0 0 1,1 0-1,-1 0 0,0 0 0,1 1 0,-1-1 0,1 0 0,-1 0 0,0 0 0,1 0 0,-1 0 0,0 0 1,1 0-1,-1 0 0,1 0 0,0 0 0,16-4 449,-5-3-119,0 0 1,0-1-1,-1 0 0,-1-1 0,1 0 0,13-15 1,49-69 506,-49 58-711,-2 0 0,26-55 0,-40 73-171,-1 0 0,-1-1 0,-1 1 1,0-1-1,-1 0 0,-1-1 0,-1 1 1,0-20-1,-6 5-21,4 32 6,-1 0 1,1 0-1,0 1 0,0-1 0,0 0 0,-1 1 0,1-1 1,0 0-1,-1 1 0,1-1 0,0 0 0,-1 1 0,1-1 0,-1 1 1,1-1-1,-1 1 0,0-1 0,1 1 0,-1-1 0,1 1 1,-1 0-1,0-1 0,1 1 0,-1 0 0,0-1 0,1 1 0,-1 0 1,0 0-1,0 0 0,1 0 0,-1 0 0,0 0 0,0 0 1,1 0-1,-1 0 0,0 0 0,0 0 0,1 0 0,-1 0 1,0 1-1,1-1 0,-1 0 0,-1 1 0,0 1 1,-1-1 0,0 1 0,1 0 0,0 0 0,-1 0 0,1 0 0,0 1 0,0-1 0,0 1 0,1-1 0,-1 1 0,0-1 0,-1 5 0,-15 40 26,16-38-16,-13 41 254,2 0 0,3 1 0,1 0 0,3 0 0,2 1 0,3-1 0,2 1 0,13 95 0,-11-126-212,2-1 1,0 0-1,1-1 1,15 35 0,-12-45-153,-3-13-608,-1-22-836,-6 14 1318,0 0 0,-1 0 0,-4-15 0,-4-11-391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26.745"/>
    </inkml:context>
    <inkml:brush xml:id="br0">
      <inkml:brushProperty name="width" value="0.05" units="cm"/>
      <inkml:brushProperty name="height" value="0.05" units="cm"/>
    </inkml:brush>
  </inkml:definitions>
  <inkml:trace contextRef="#ctx0" brushRef="#br0">0 109 17172,'9'9'2192,"1"-1"-1280,0-2-320,1-3 1017,2-2-457,2-2-112,5-6-456,1-1-264,5-4-664,3-3-360,1-3-632,3 2-104,-2-4 968,-1 1-361,-1-1-207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27.146"/>
    </inkml:context>
    <inkml:brush xml:id="br0">
      <inkml:brushProperty name="width" value="0.05" units="cm"/>
      <inkml:brushProperty name="height" value="0.05" units="cm"/>
    </inkml:brush>
  </inkml:definitions>
  <inkml:trace contextRef="#ctx0" brushRef="#br0">113 45 14811,'0'0'67,"0"0"-1,0 0 1,0-1-1,0 1 1,0 0-1,0-1 1,0 1-1,-1 0 1,1 0-1,0-1 1,0 1-1,0 0 1,0 0-1,-1-1 1,1 1-1,0 0 1,0 0-1,0 0 1,-1-1-1,1 1 1,0 0-1,0 0 1,-1 0-1,1 0 1,0 0-1,0 0 1,-1-1-1,1 1 0,0 0 1,-1 0-1,1 0 1,0 0-1,0 0 1,-1 0-1,1 0 1,0 0-1,-1 0 1,1 0-1,0 1 1,-1-1-1,1 0 1,0 0-1,0 0 1,-1 0-1,1 0 1,0 0-1,0 0 1,-1 1-1,1-1 1,0 0-1,0 0 1,0 0-1,-1 1 1,-16 11 1471,9-3-1186,-1 1-1,1 0 0,1 0 1,0 1-1,0 0 1,1 1-1,1-1 1,0 1-1,0 0 0,1 0 1,1 1-1,0-1 1,-2 19-1,5-30-336,-1 1-1,1 0 1,0 0-1,0 0 1,0 0 0,0 0-1,0 0 1,1 0-1,-1 0 1,1 0 0,-1-1-1,1 1 1,0 0 0,-1 0-1,1-1 1,0 1-1,0 0 1,0-1 0,0 1-1,1-1 1,1 3-1,-1-3-8,0 0-1,0-1 0,0 1 0,0 0 1,0-1-1,0 1 0,1-1 1,-1 0-1,0 0 0,0 0 0,0 0 1,0 0-1,0 0 0,1-1 0,-1 1 1,0-1-1,0 1 0,0-1 0,2-1 1,34-12 30,-13 4-16,31-7 0,-49 15-18,-1 1 0,1-1 0,0 2 0,0-1 0,0 1 0,0 0 0,0 0 0,0 1 0,11 2 0,-15-2 15,0 0 0,-1 1 0,1-1 0,0 1 0,-1-1 0,1 1 0,-1 0 0,5 3 0,-7-4 6,1 0 0,0-1 0,0 1 0,-1 0 1,1-1-1,-1 1 0,1 0 0,-1 0 0,1-1 1,-1 1-1,1 0 0,-1 0 0,0 0 0,1 0 1,-1 0-1,0 0 0,0 0 0,0 0 0,1 0 1,-1 0-1,0-1 0,-1 1 0,1 0 1,0 0-1,0 0 0,0 0 0,0 0 0,-1 0 1,1 0-1,-1 1 0,1-2-8,0 0-1,0 1 1,0-1 0,-1 0 0,1 0-1,0 1 1,0-1 0,-1 0-1,1 0 1,0 0 0,0 0-1,0 1 1,-1-1 0,1 0 0,0 0-1,-1 0 1,1 0 0,0 0-1,0 0 1,-1 0 0,1 1 0,0-1-1,-1 0 1,1 0 0,0 0-1,-1 0 1,1 0 0,0-1 0,0 1-1,-1 0 1,1 0 0,0 0-1,-1 0 1,1 0 0,0 0 0,0 0-1,-1 0 1,1-1 0,0 1-1,0 0 1,-1 0 0,1 0 0,0-1-1,0 1 1,0 0 0,-1 0-1,1-1 1,0 1 0,0 0-1,0 0 1,0-1 0,0 1 0,-1 0-1,1 0 1,0-1 0,0 1-1,-9-20 299,8 17-273,0 0-8,-80-184 435,54 141-486,27 46 0,0 0-1,0 0 1,0 0 0,0-1-1,0 1 1,0 0 0,0 0-1,0 0 1,0-1 0,0 1-1,0 0 1,0 0 0,0 0-1,0-1 1,0 1 0,1 0-1,-1 0 1,0 0 0,0-1-1,0 1 1,0 0 0,0 0 0,0 0-1,1 0 1,-1 0 0,0-1-1,0 1 1,0 0 0,0 0-1,1 0 1,-1 0 0,0 0-1,0 0 1,0 0 0,1 0-1,-1 0 1,0 0 0,0 0-1,0 0 1,1 0 0,-1 0-1,0 0 1,0 0 0,1 0-1,-1 0 1,0 0 0,0 0-1,0 0 1,1 0 0,-1 0-1,0 0 1,0 0 0,0 0-1,0 0 1,1 1 0,23 4-531,8 1 480,-8-9-232,3-12-103</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28.030"/>
    </inkml:context>
    <inkml:brush xml:id="br0">
      <inkml:brushProperty name="width" value="0.05" units="cm"/>
      <inkml:brushProperty name="height" value="0.05" units="cm"/>
    </inkml:brush>
  </inkml:definitions>
  <inkml:trace contextRef="#ctx0" brushRef="#br0">182 70 16420,'1'-3'139,"-1"1"0,1 0 1,-1-1-1,0 1 0,0 0 1,0-1-1,0 1 0,-1 0 1,1 0-1,-1-1 1,1 1-1,-1 0 0,0 0 1,0-1-1,1 1 0,-2 0 1,1 0-1,0 0 1,0 0-1,-1 0 0,1 1 1,-1-1-1,1 0 0,-1 1 1,0-1-1,0 1 0,0-1 1,0 1-1,0 0 1,0 0-1,0 0 0,0 0 1,0 0-1,0 0 0,-5 0 1,4 0-64,-1 1 1,0-1 0,1 1-1,-1 0 1,0 0 0,1 0-1,-1 0 1,0 0 0,1 1-1,-1 0 1,0 0 0,1 0-1,-1 0 1,1 1-1,0-1 1,-1 1 0,1 0-1,0 0 1,0 0 0,0 0-1,0 0 1,-3 5 0,-1 1-20,1 1 0,0 1 1,0-1-1,1 1 1,0 0-1,1 0 1,0 1-1,1-1 0,0 1 1,0 0-1,1 0 1,1-1-1,0 1 1,0 1-1,1-1 0,2 15 1,-2-25-50,0 1 0,0-1 0,1 0 0,-1 0 0,0 0 0,1 0 0,-1 1 0,1-1 0,-1 0 0,1 0 0,0 0 0,-1 0 0,1 0 0,0 0-1,0-1 1,-1 1 0,1 0 0,0 0 0,0 0 0,0-1 0,0 1 0,0 0 0,0-1 0,0 1 0,2 0 0,-1-1 0,0 0 0,0 0 0,0 0 0,0 0 0,0 0 0,0-1 0,0 1 0,0-1 0,0 1 1,0-1-1,0 0 0,0 1 0,2-3 0,5-2 9,-1-1 0,1 1 0,-2-2 0,14-12 0,-3 0-2,-1-1 0,-1-1-1,-1-1 1,-1-1 0,-1 1-1,17-42 1,-29 60-21,-4 6 5,-4 10 7,-11 43 656,3 0 1,2 1-1,-10 99 1,23-155-655,0 0 0,0 0 1,0 0-1,0 0 0,0 0 1,0 0-1,0 0 0,0 0 1,0 0-1,0 0 0,0 0 1,0 0-1,0 1 0,0-1 1,0 0-1,0 0 0,0 0 1,0 0-1,0 0 0,0 0 1,0 0-1,0 0 0,0 0 1,0 0-1,0 0 0,0 0 1,0 1-1,0-1 0,-1 0 1,1 0-1,0 0 0,0 0 1,0 0-1,0 0 1,0 0-1,0 0 0,0 0 1,0 0-1,0 0 0,0 0 1,0 0-1,0 0 0,0 0 1,0 0-1,-1 0 0,1 0 1,0 0-1,0 0 0,0 0 1,0 0-1,0 0 0,0 0 1,0 0-1,0 0 0,0 0 1,0 0-1,0 0 0,0 0 1,-1 0-1,1 0 0,0 0 1,0 0-1,0 0 0,0 0 1,-4-7 258,-3-9 21,6 16-287,1 0 0,0-1 0,0 1 0,0-1 0,0 1 0,-1-1 0,1 1 0,0 0 0,0-1 0,0 1 0,0-1 0,0 1 0,0-1 0,0 1 0,0 0-1,0-1 1,0 1 0,0-1 0,0 1 0,1-1 0,-1 1 0,0 0 0,0-1 0,0 1 0,1-1 0,7 5-16,-7-3 15,0 0-1,0 0 1,0 0-1,0 0 1,0 0 0,0 0-1,-1 1 1,1-1-1,0 0 1,-1 0 0,1 1-1,-1-1 1,1 1-1,-1-1 1,0 1 0,1-1-1,-1 3 1,-22 91 62,-4 22-11,21-83-159,1 39 0,6-69-517,1-9 124,4-12-517,-5 1 323,0-1 0,-1-20 0,0 28 491,0-18-488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3.772"/>
    </inkml:context>
    <inkml:brush xml:id="br0">
      <inkml:brushProperty name="width" value="0.05" units="cm"/>
      <inkml:brushProperty name="height" value="0.05" units="cm"/>
    </inkml:brush>
  </inkml:definitions>
  <inkml:trace contextRef="#ctx0" brushRef="#br0">74 54 19876,'-16'26'2137,"-22"44"1,35-63-1876,0 1 1,0-1-1,0 1 1,1 0 0,0 0-1,1 0 1,0 1-1,0-1 1,1 0 0,0 0-1,1 9 1,-1-15-240,0 0 0,1 0 0,-1-1-1,1 1 1,0 0 0,-1 0 0,1-1 0,0 1 0,0 0 0,0-1 0,0 1 0,1-1 0,-1 1-1,0-1 1,1 0 0,-1 1 0,1-1 0,-1 0 0,1 0 0,-1 0 0,1 0 0,0 0 0,-1-1-1,1 1 1,0 0 0,0-1 0,0 0 0,0 1 0,-1-1 0,1 0 0,0 0 0,0 0 0,0 0-1,0 0 1,0 0 0,2-1 0,6 0-16,1-1-1,-1-1 1,0 0 0,0 0-1,10-5 1,28-16-19,-38 17 5,1 1 1,0 1 0,0 0-1,0 0 1,1 1 0,0 1-1,-1 0 1,18-2-1,-28 5 5,0 0 0,1 0-1,-1 0 1,0 0 0,0 1-1,1-1 1,-1 0 0,0 1-1,0-1 1,0 1-1,1 0 1,-1-1 0,0 1-1,0 0 1,0 0 0,0 0-1,0-1 1,0 1 0,0 0-1,-1 0 1,1 1 0,0-1-1,0 0 1,-1 0 0,1 0-1,-1 0 1,1 0-1,-1 1 1,1-1 0,-1 0-1,0 1 1,0-1 0,1 0-1,-1 0 1,0 1 0,0-1-1,0 0 1,-1 1 0,1 1-1,-1 5 1,0 0 0,0-1-1,-1 1 1,0-1 0,-3 9-1,-2-1 36,1 0 0,-2-1 0,-15 24 0,20-35-38,1 1 0,-1 0 1,0-1-1,0 0 0,0 1 0,0-1 0,-1 0 0,1-1 0,-1 1 0,0-1 0,0 0 0,0 1 0,0-2 1,0 1-1,0 0 0,0-1 0,-1 0 0,-4 1 0,7-2-60,0 0-1,0 0 1,1 0 0,-1-1 0,0 1-1,0-1 1,0 1 0,0-1 0,1 1-1,-1-1 1,0 0 0,0 0-1,1 0 1,-1 0 0,1 0 0,-1-1-1,1 1 1,0 0 0,-2-2-1,0 0-152,1 0 0,0-1 0,0 1-1,0 0 1,1-1 0,-1 1-1,1-1 1,0 0 0,-2-5-1,3 5-53,-1 1 0,0-1-1,1 1 1,-1-1-1,1 1 1,0-1 0,0 1-1,1-1 1,-1 1-1,1-1 1,-1 1-1,1 0 1,0-1 0,1 1-1,-1 0 1,0 0-1,1-1 1,0 1 0,0 0-1,0 1 1,0-1-1,4-4 1,2 3 25,-1 1 1,0 0-1,1 1 1,0 0-1,0 0 1,0 0-1,0 1 1,0 0-1,0 1 0,9 0 1,25-3 607,-18-1 274,1-2 1,-1 0 0,34-14-1,-44 14-79,0-1-1,-1 0 1,1 0-1,-1-2 1,-1 1-1,22-20 0,-31 24-347,-1 1 0,1-1-1,0 1 1,-1-1 0,0 0-1,0 0 1,0 0-1,0-1 1,1-4 0,-3 8-151,0 0 1,1 0-1,-1 0 1,0 0 0,0 0-1,0 0 1,0 0 0,0 0-1,0 0 1,0 0 0,-1 0-1,1 0 1,0 0-1,0 0 1,-1 0 0,1 0-1,0 0 1,-2-1 0,1 2-27,1-1 0,-1 0 0,0 1-1,0-1 1,0 1 0,0-1 0,0 1 0,0 0 0,0-1 0,0 1 0,0 0 0,0 0 0,0 0 0,0 0 0,0 0 0,0 0 0,0 0 0,0 0 0,0 0 0,0 0 0,0 0 0,-1 1 0,-2 0-13,0 1 0,-1 0-1,1 0 1,0 0 0,1 0 0,-1 1-1,0-1 1,1 1 0,-1 0 0,1 0 0,0 0-1,0 1 1,0-1 0,0 1 0,1 0-1,-1 0 1,1 0 0,0 0 0,0 0 0,1 0-1,-1 0 1,1 0 0,0 1 0,0-1 0,0 1-1,0 5 1,2-9-19,-1 0 1,1 1-1,-1-1 1,0 0-1,1 0 0,0 1 1,-1-1-1,1 0 1,0 0-1,0 0 1,0 0-1,0 0 0,0 0 1,0 0-1,0 0 1,0 0-1,0 0 0,0-1 1,0 1-1,0 0 1,1-1-1,-1 1 0,0-1 1,0 1-1,1-1 1,-1 0-1,0 1 0,1-1 1,-1 0-1,1 0 1,-1 0-1,0 0 0,3 0 1,6-1 0,0 1 0,1-1 0,11-3 0,-19 3 0,25-5 20,-1-1 0,1-1 1,-2-2-1,1 0 0,25-16 0,-50 25 0,0 0 0,1 0 0,-1-1 0,0 1 0,0-1 0,0 0 0,0 1 0,0-1 0,-1 0 0,1 0 0,0 0 0,-1 0 0,0 0 0,1-1 0,-1 1 0,0 0 0,0-1 0,0 1 0,-1-1 0,1 1 0,0-1 0,-1-4 0,0 3 11,0 0 0,-1 0 1,0 0-1,0 1 0,0-1 0,0 0 0,-1 0 0,1 1 0,-1-1 1,0 1-1,0 0 0,0-1 0,-1 1 0,-2-3 0,4 5-87,1 1 0,-1 0 0,1-1 0,-1 1 0,1 0 0,-1-1 0,1 1 1,0-1-1,-1 1 0,1-1 0,0 1 0,-1-1 0,1 1 0,0-1 0,0 1 0,-1-1 0,1 1 0,0-1 0,0 0 0,0 1 0,0-1 0,0 1 0,0-1 0,0 1 0,0-1 0,0 0 0,0 1 0,0-2 0,17 0-2639,-5 2 2754,40-3-1340,-19-3 547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28.510"/>
    </inkml:context>
    <inkml:brush xml:id="br0">
      <inkml:brushProperty name="width" value="0.05" units="cm"/>
      <inkml:brushProperty name="height" value="0.05" units="cm"/>
    </inkml:brush>
  </inkml:definitions>
  <inkml:trace contextRef="#ctx0" brushRef="#br0">20 345 17124,'-2'5'549,"0"-2"-234,-1 0 0,1 1 0,1-1 1,-1 1-1,0 0 0,1 0 0,0-1 0,0 1 1,0 0-1,0 0 0,0 5 0,1-8-243,0-1 1,0 0-1,0 1 0,0-1 0,0 0 0,1 0 0,-1 1 1,0-1-1,0 0 0,0 1 0,0-1 0,0 0 1,0 0-1,0 1 0,1-1 0,-1 0 0,0 0 0,0 0 1,0 1-1,1-1 0,-1 0 0,0 0 0,0 0 1,1 0-1,-1 1 0,0-1 0,0 0 0,1 0 0,-1 0 1,0 0-1,0 0 0,1 0 0,-1 0 0,0 0 0,1 0 1,-1 0-1,0 0 0,14-5 1134,8-14-307,14-21-582,-2-2 0,-2-1-1,-2-1 1,-1-2 0,-3-1 0,30-73 0,-64 148-353,1 0 0,1 0 0,-2 36 0,5-40 22,-6 105-411,8-42-2794,1-77 2537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29.287"/>
    </inkml:context>
    <inkml:brush xml:id="br0">
      <inkml:brushProperty name="width" value="0.05" units="cm"/>
      <inkml:brushProperty name="height" value="0.05" units="cm"/>
    </inkml:brush>
  </inkml:definitions>
  <inkml:trace contextRef="#ctx0" brushRef="#br0">0 192 17708,'1'-7'328,"-1"1"0,1 0 0,1 0 0,-1 0 0,1 0 0,0 0 0,1 0 0,-1 1 0,1-1 0,0 1 0,1-1 0,-1 1 0,6-5 0,4-6 177,1 1 1,26-21-1,-34 31-427,1-1 0,0 2 0,0-1-1,0 1 1,0 0 0,10-3 0,-16 6-64,1 1 1,-1-1-1,1 1 0,0-1 0,-1 1 0,1-1 0,0 1 1,0 0-1,-1 0 0,1 0 0,0 0 0,-1 0 0,1 1 1,0-1-1,0 0 0,-1 1 0,1-1 0,-1 1 0,1-1 1,0 1-1,-1 0 0,1 0 0,-1 0 0,0 0 0,1 0 1,-1 0-1,0 0 0,1 0 0,-1 1 0,0-1 0,0 0 1,0 1-1,0-1 0,0 1 0,-1-1 0,2 3 0,2 9 71,-2-1 0,1 1 1,-1 0-1,-1 1 0,0-1 0,-2 22 0,0-13 3,1 0 18,-1-14-61,1 0 0,0 0 0,1 0 0,-1 0 0,1 0 0,3 10 0,-4-17-41,1 0 0,-1 0 1,0-1-1,0 1 0,1 0 1,-1 0-1,1-1 0,-1 1 1,1 0-1,-1-1 0,1 1 0,-1 0 1,1-1-1,-1 1 0,1 0 1,0-1-1,-1 1 0,1-1 1,0 0-1,0 1 0,-1-1 1,1 1-1,0-1 0,0 0 1,1 1-1,0-1 1,0 0 0,-1-1-1,1 1 1,-1 0 0,1 0 0,0-1 0,-1 1-1,1-1 1,-1 0 0,1 1 0,-1-1 0,3-1-1,2-3 12,1 1-1,-1-1 0,0-1 0,7-8 0,55-77-1559,-67 87-75,-5 7 1175,-1 7-280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29.698"/>
    </inkml:context>
    <inkml:brush xml:id="br0">
      <inkml:brushProperty name="width" value="0.05" units="cm"/>
      <inkml:brushProperty name="height" value="0.05" units="cm"/>
    </inkml:brush>
  </inkml:definitions>
  <inkml:trace contextRef="#ctx0" brushRef="#br0">1 103 12739,'4'-4'641,"0"0"-1,-1-1 1,0 1 0,0-1 0,5-8 0,13-21 2082,-20 33-2618,0-1 1,0 1-1,1 0 1,-1 0-1,0 0 1,0 0-1,0 0 1,1 0-1,-1 1 1,1-1-1,-1 0 1,0 1-1,1-1 1,-1 1-1,1-1 1,-1 1-1,1 0 1,0 0-1,2-1 1,-3 2-52,-1-1 1,1 0 0,0 0-1,0 1 1,0-1 0,0 1-1,-1-1 1,1 1 0,0-1-1,0 1 1,-1-1 0,1 1-1,-1 0 1,1-1 0,0 1-1,-1 0 1,1 0 0,-1-1-1,1 1 1,-1 0 0,0 0-1,1 0 1,-1 0 0,0-1-1,0 1 1,1 0 0,-1 0-1,0 2 1,2 33 552,-1-23-404,-1 3-16,0-11-129,0 0 0,0-1 0,1 1 0,-1 0 0,1-1 0,0 1 0,3 6 0,-4-10-46,1 0 0,-1 0-1,1-1 1,-1 1 0,1 0 0,-1-1 0,1 1 0,-1-1 0,1 1 0,0-1 0,-1 1 0,1-1-1,0 1 1,0-1 0,-1 1 0,1-1 0,0 0 0,1 1 0,0-1 8,0 0 1,0 0-1,0 0 1,0 0-1,0 0 1,0 0-1,0-1 1,0 1-1,0-1 1,0 1-1,2-2 1,15-8 16,0 0 0,0-1 1,-1-1-1,-1-1 0,0-1 1,-1 0-1,23-25 0,-29 26-246,2-7-74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1.816"/>
    </inkml:context>
    <inkml:brush xml:id="br0">
      <inkml:brushProperty name="width" value="0.05" units="cm"/>
      <inkml:brushProperty name="height" value="0.05" units="cm"/>
    </inkml:brush>
  </inkml:definitions>
  <inkml:trace contextRef="#ctx0" brushRef="#br0">1 499 17868,'17'-29'2767,"114"-179"354,14-32-2648,-128 219-374,-17 21-97,0 0 0,0 0 0,1 0-1,-1 0 1,0 0 0,0 0-1,0 0 1,0 0 0,0 0 0,0 0-1,0 0 1,1 0 0,-1-1-1,0 1 1,0 0 0,0 0 0,0 0-1,0 0 1,0 0 0,1 0-1,-1 0 1,0 0 0,0 0 0,0 0-1,0 1 1,0-1 0,0 0 0,0 0-1,1 0 1,-1 0 0,0 0-1,0 0 1,0 0 0,0 0 0,0 0-1,0 0 1,0 0 0,0 0-1,1 0 1,-1 1 0,0-1 0,0 0-1,0 0 1,0 0 0,0 0-1,0 0 1,0 15 49,-10 44 81,2 0-1,3 1 1,4 90 0,1-145-303,1 0 0,0 0 0,1 0 0,-1 0 1,3 5-1,-4-10 124,0 1-1,0-1 1,1 1 0,-1-1-1,0 1 1,0-1 0,1 0-1,-1 1 1,0-1 0,0 1 0,1-1-1,-1 0 1,1 1 0,-1-1-1,0 0 1,1 0 0,-1 1-1,1-1 1,-1 0 0,1 0 0,-1 1-1,0-1 1,1 0 0,0 0-1,0 0 11,0-1 0,-1 1 0,1-1 0,0 1 0,0-1 0,-1 1 0,1-1 0,0 1 0,-1-1 0,1 0 0,-1 1 0,1-1 0,-1 0 0,1 0 0,-1 1 0,0-1 0,1 0 0,-1 0 0,0 0 0,1-1 0,6-20-576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2.269"/>
    </inkml:context>
    <inkml:brush xml:id="br0">
      <inkml:brushProperty name="width" value="0.05" units="cm"/>
      <inkml:brushProperty name="height" value="0.05" units="cm"/>
    </inkml:brush>
  </inkml:definitions>
  <inkml:trace contextRef="#ctx0" brushRef="#br0">5 84 16315,'-1'0'83,"1"0"-1,0 0 1,0 0-1,0 0 0,-1-1 1,1 1-1,0 0 1,0 0-1,-1 0 0,1 0 1,0-1-1,0 1 1,0 0-1,0 0 0,0-1 1,-1 1-1,1 0 1,0 0-1,0-1 0,0 1 1,0 0-1,0 0 0,0-1 1,0 1-1,0 0 1,0 0-1,0-1 0,0 1 1,0 0-1,0 0 1,0-1-1,0 1 0,0 0 1,0 0-1,0-1 1,0 1-1,10-8 1952,15-3-14,-24 11-1980,53-20 1387,-26 9-1148,57-14 0,-84 25-279,-1 0 0,0 0 1,1 0-1,-1 0 1,0 0-1,1 0 0,-1 0 1,1 0-1,-1 0 0,0 0 1,1 0-1,-1 0 0,0 0 1,1 0-1,-1 0 0,0 0 1,1 0-1,-1 0 1,0 1-1,1-1 0,-1 0 1,0 0-1,0 0 0,1 1 1,-1-1-1,0 0 0,0 0 1,1 1-1,-1-1 0,0 0 1,0 1-1,1-1 0,-1 0 1,0 0-1,0 1 1,0-1-1,0 0 0,0 1 1,0-1-1,0 0 0,1 1 1,-1-1-1,0 1 0,0-1 1,0 0-1,0 1 0,0-1 1,-1 0-1,1 1 1,0-1-1,0 0 0,0 1 1,0-1-1,-8 24 17,6-19-9,-71 203 609,64-174-698,1 0-1,1 0 0,2 1 1,0 46-1,-7-90-3596,4-1 2769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2.676"/>
    </inkml:context>
    <inkml:brush xml:id="br0">
      <inkml:brushProperty name="width" value="0.05" units="cm"/>
      <inkml:brushProperty name="height" value="0.05" units="cm"/>
    </inkml:brush>
  </inkml:definitions>
  <inkml:trace contextRef="#ctx0" brushRef="#br0">0 116 15651,'0'0'1969,"5"2"-905,2 0-368,1-3 1385,5 1-529,7 0-496,0-7-272,3-6-560,3 0-504,0-3-792,0-1-1657,-2 0 2225,0-2-368,-2 2-448</inkml:trace>
  <inkml:trace contextRef="#ctx0" brushRef="#br0" timeOffset="1">405 42 15211,'2'24'2409,"0"3"-1313,-4 2-392,1-1 1633,-6-2-961,-2-1-256,8 5-632,-1-4-392,1-8-776,1-2-400,-2-7 816,0-4-176,2-3-240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3.138"/>
    </inkml:context>
    <inkml:brush xml:id="br0">
      <inkml:brushProperty name="width" value="0.05" units="cm"/>
      <inkml:brushProperty name="height" value="0.05" units="cm"/>
    </inkml:brush>
  </inkml:definitions>
  <inkml:trace contextRef="#ctx0" brushRef="#br0">0 70 18668,'6'-4'579,"62"-38"4009,-60 38-4338,-1 0-1,1 1 0,-1 0 0,1 1 1,0 0-1,0 0 0,12-1 1,-19 3-242,-1 0 0,1 0 1,0 0-1,-1 0 1,1 0-1,0 0 0,-1 0 1,1 0-1,-1 0 1,1 0-1,0 0 1,-1 1-1,1-1 0,-1 0 1,1 1-1,-1-1 1,1 0-1,-1 1 0,1-1 1,-1 0-1,1 1 1,-1-1-1,1 1 1,-1-1-1,0 1 0,1-1 1,-1 1-1,0-1 1,1 1-1,-1 0 0,0-1 1,0 1-1,0-1 1,1 1-1,-1 0 1,0-1-1,0 1 0,0-1 1,0 1-1,0 0 1,0-1-1,0 1 0,0 0 1,-1 0-1,-7 29 172,-24 35 213,20-41-122,-13 32 0,25-55-267,-1-1 0,1 0-1,0 0 1,0 1 0,0-1 0,-1 0-1,1 1 1,0-1 0,0 0 0,0 1-1,0-1 1,-1 0 0,1 1 0,0-1-1,0 1 1,0-1 0,0 0 0,0 1-1,0-1 1,0 0 0,0 1 0,0-1-1,0 0 1,0 1 0,1-1 0,-1 1-1,0-1 1,0 0 0,0 1-1,0-1 1,0 0 0,1 0 0,-1 1-1,0-1 1,0 0 0,1 1 0,-1-1-1,0 0 1,0 0 0,1 1 0,-1-1-1,0 0 1,1 0 0,-1 0 0,0 0-1,1 1 1,-1-1 0,0 0 0,1 0-1,-1 0 1,0 0 0,1 0 0,-1 0-1,1 0 1,-1 0 0,0 0 0,1 0-1,28-9-104,-7 1 33,-20 8 58,1-1 0,0 1 0,-1 0-1,1-1 1,0 1 0,-1 1 0,1-1 0,0 0 0,-1 1-1,1-1 1,-1 1 0,1 0 0,-1 0 0,1 0-1,-1 0 1,1 0 0,-1 0 0,0 1 0,0-1 0,0 1-1,0-1 1,0 1 0,0 0 0,0 0 0,0 0-1,-1 0 1,1 0 0,2 5 0,-3-3 22,1 0 0,-1 1 0,0-1 0,0 0 0,0 1 0,0-1 0,-1 1 0,0-1 0,0 1 0,0-1 0,0 1 0,-1-1 0,0 1 0,0-1 0,0 1 0,-2 3 0,-3 7 191,-1-1-1,0 0 1,0 0-1,-16 19 1,18-26-69,0 0 1,-1-1 0,0 1 0,0-1 0,0-1 0,-1 1-1,0-1 1,0-1 0,-14 8 0,20-11-157,0-1 0,0 1 0,0-1 0,0 1-1,0-1 1,0 1 0,0-1 0,-1 0 0,1 0 0,0 0 0,0 0 0,0 0 0,0 0 0,0 0-1,0 0 1,0 0 0,0 0 0,-1 0 0,1-1 0,0 1 0,0 0 0,-1-2 0,1 2-74,1-1-1,-1 0 1,0 0 0,1 0 0,-1 0 0,1 0 0,0 0 0,-1 0 0,1 0 0,0 1-1,-1-1 1,1-1 0,0 1 0,0 0 0,0 0 0,0 0 0,0 0 0,0-2 0,1-5-355,1 0 0,0 0 0,0 1 0,5-12 0,4-6-468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3.529"/>
    </inkml:context>
    <inkml:brush xml:id="br0">
      <inkml:brushProperty name="width" value="0.05" units="cm"/>
      <inkml:brushProperty name="height" value="0.05" units="cm"/>
    </inkml:brush>
  </inkml:definitions>
  <inkml:trace contextRef="#ctx0" brushRef="#br0">221 0 20612,'-3'10'1961,"-5"4"-1169,-5 4-360,-6 6 896,0 3-215,-5 6-409,0 3-208,2 1-240,-1-4-112,5-4-328,2 0-128,4-11-392,2-5-265,6-13 1514,1-8-761,0-15-161,3-2-39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3.914"/>
    </inkml:context>
    <inkml:brush xml:id="br0">
      <inkml:brushProperty name="width" value="0.05" units="cm"/>
      <inkml:brushProperty name="height" value="0.05" units="cm"/>
    </inkml:brush>
  </inkml:definitions>
  <inkml:trace contextRef="#ctx0" brushRef="#br0">181 39 16331,'-11'-3'686,"0"1"-1,0 0 1,0 0-1,0 1 1,-19 1-1,26 0-539,0 1 0,0 0 0,0 0 0,0 0 0,0 0 0,0 0 1,0 1-1,0 0 0,0 0 0,1 0 0,-1 0 0,1 1 0,-1-1 0,1 1 0,0 0 0,0 0 0,0 0 1,-2 4-1,1-3 93,1 1 1,0 0 0,0 0 0,1 0 0,-1 0-1,1 0 1,-2 10 0,3-14-199,1 0 0,0 0 0,0 0 1,0 0-1,0 0 0,0 0 0,0 0 0,0 0 0,0 0 0,1 0 0,-1 0 0,0 0 0,0 0 0,1 0 1,-1-1-1,1 1 0,-1 0 0,1 0 0,-1 0 0,2 1 0,-1-1-17,0-1 1,1 1-1,-1 0 0,1-1 1,-1 1-1,0 0 0,1-1 1,-1 0-1,1 1 0,-1-1 1,1 0-1,0 0 0,-1 0 1,1 0-1,-1 0 0,1 0 1,1-1-1,7 0 13,-1-1-1,1-1 1,-1 1 0,0-2 0,0 1-1,-1-1 1,16-9 0,-20 10-31,1 1 1,-1-1-1,0 0 1,0-1-1,0 1 1,0-1-1,-1 1 1,1-1-1,-1 0 1,0-1-1,-1 1 1,1 0-1,0-1 1,-1 0-1,0 1 1,1-7-1,-2 10-9,-1-1 0,0 1-1,1 0 1,-1-1 0,0 1-1,0-1 1,0 1 0,0 0 0,0-1-1,-1 1 1,1 0 0,0-1 0,-1 1-1,1 0 1,0 0 0,-1-1-1,0 1 1,1 0 0,-1 0 0,0 0-1,0 0 1,1 0 0,-2-2 0,0 2-11,0 0 0,0 0 0,1 0 0,-1 0 0,0 0 1,0 1-1,0-1 0,0 1 0,0-1 0,0 1 1,0 0-1,0-1 0,0 1 0,-2 1 0,-1-1-76,0 0 0,1 1-1,-1-1 1,0 1 0,1 0 0,-1 1-1,1-1 1,0 1 0,-1 0 0,1 0-1,0 0 1,0 1 0,-4 3-1,4-2-152,0 1 1,0-1-1,1 1 0,0 0 0,0 0 0,0 0 0,1 0 0,-1 1 0,1-1 0,0 1 0,1-1 0,-2 11 0,1 2-399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4.347"/>
    </inkml:context>
    <inkml:brush xml:id="br0">
      <inkml:brushProperty name="width" value="0.05" units="cm"/>
      <inkml:brushProperty name="height" value="0.05" units="cm"/>
    </inkml:brush>
  </inkml:definitions>
  <inkml:trace contextRef="#ctx0" brushRef="#br0">43 0 16315,'-13'50'2604,"5"-21"-958,2 0-1,0 1 1,-3 53-1,9-81-1594,0-1-1,0 0 0,0 1 0,0-1 0,0 1 1,0-1-1,1 0 0,-1 1 0,0-1 0,1 0 1,-1 1-1,1-1 0,-1 0 0,1 1 0,-1-1 1,1 0-1,0 0 0,0 0 0,1 2 0,-1-3-23,-1 0-1,1 1 1,0-1-1,0 0 0,-1 0 1,1 0-1,0 0 1,0 0-1,0 0 1,0 0-1,-1 0 1,1 0-1,0 0 0,0 0 1,0 0-1,-1 0 1,1-1-1,0 1 1,0 0-1,0-1 0,-1 1 1,1 0-1,0-1 1,5-3 39,-1 0 1,1 0-1,-1-1 0,0 1 1,-1-1-1,6-7 1,1-4 28,0 1 1,13-29 0,-21 38-90,0 1 0,-1 0 0,0-1 0,0 0 0,-1 0 0,1 1 0,-1-1 0,0 0 0,-1 0 0,0 0 0,1 0 0,-3-10 0,2 15-10,0 0 0,0 0 1,0-1-1,0 1 0,-1 0 0,1 0 1,-1 0-1,1-1 0,-1 1 0,1 0 1,-1 0-1,1 0 0,-1 0 0,0 0 1,0 0-1,0 0 0,0 0 0,1 1 1,-1-1-1,0 0 0,0 0 0,0 1 1,-1-1-1,1 0 0,0 1 0,0-1 1,0 1-1,0 0 0,0-1 0,-1 1 1,1 0-1,0 0 0,0-1 0,-1 1 1,1 0-1,0 0 0,0 1 0,-1-1 0,1 0 1,-1 1-1,-5 1-258,1 0 0,0 1 0,1-1 0,-1 1 0,-10 8 0,14-10 64,-2 0-104,0-3-77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4.526"/>
    </inkml:context>
    <inkml:brush xml:id="br0">
      <inkml:brushProperty name="width" value="0.05" units="cm"/>
      <inkml:brushProperty name="height" value="0.05" units="cm"/>
    </inkml:brush>
  </inkml:definitions>
  <inkml:trace contextRef="#ctx0" brushRef="#br0">123 358 18404,'-2'-1'106,"1"0"-1,-1 0 1,0 0-1,1 0 1,-1 0 0,0 0-1,1 1 1,-1-1-1,0 1 1,0-1 0,0 1-1,1-1 1,-1 1-1,0 0 1,0 0 0,0 0-1,0 0 1,0 0-1,0 1 1,1-1 0,-1 1-1,0-1 1,0 1-1,0-1 1,1 1 0,-1 0-1,0 0 1,1 0-1,-1 0 1,1 0 0,-1 0-1,1 1 1,0-1-1,-1 0 1,1 1 0,0-1-1,-2 3 1,-4 5 69,0 1 0,1 0 1,0 1-1,1-1 0,0 1 1,1 0-1,0 0 0,0 0 1,1 1-1,1 0 0,0-1 1,0 1-1,1 0 0,1 12 1,0-21-158,0-1 1,0 0 0,1 0 0,-1 0 0,1 1 0,-1-1-1,1 0 1,0 0 0,0 0 0,0 0 0,0 0-1,0 0 1,0 0 0,3 2 0,-3-3-7,0 0 1,1 0-1,-1 0 0,0 0 1,1 0-1,-1-1 0,1 1 1,-1-1-1,1 1 1,0-1-1,-1 0 0,1 0 1,-1 1-1,1-1 0,0 0 1,-1 0-1,1-1 1,-1 1-1,1 0 0,0 0 1,-1-1-1,3 0 0,7-3 29,0-1 0,0 0 0,-1 0 0,0-1 0,0 0 0,0-1 0,-1 0 0,0-1 0,15-15 0,-4 2 79,-2-2 1,31-46-1,0-18 139,-44 76-230,-1 0-1,0 0 0,0 0 1,-1 0-1,0-1 0,1-16 1,-4 26-28,0 1 0,0 0 1,1 0-1,-2-1 0,1 1 1,0 0-1,0 0 1,0 0-1,0-1 0,-1 1 1,1 0-1,-1 0 0,1 0 1,-1-1-1,1 1 0,-2-1 1,2 2-2,-1-1 0,1 1 0,0 0 0,-1-1 0,1 1 0,-1 0 0,1 0 0,-1 0 0,1 0 0,-1-1 0,1 1 1,-1 0-1,0 0 0,1 0 0,-1 0 0,1 0 0,-1 0 0,1 0 0,-1 0 0,1 1 0,-1-1 0,1 0 0,-1 0 0,1 0 0,-2 1 1,-1 1-3,0 0 0,0 0 1,0 0-1,0 1 1,0-1-1,0 1 1,0 0-1,1-1 1,-4 6-1,-6 10-6,0 1 0,2 1 0,0-1-1,1 2 1,0 0 0,2 0 0,1 0 0,-6 33 0,12-52 10,-1 1 1,1-1 0,0 1-1,0-1 1,0 1 0,0-1-1,0 1 1,1-1 0,-1 1-1,1-1 1,-1 0 0,1 1-1,0-1 1,0 0 0,0 1-1,0-1 1,0 0 0,3 3-1,-4-5 1,1 1 1,0 0-1,0-1 0,0 1 1,0-1-1,0 1 0,0-1 0,0 1 1,0-1-1,0 0 0,0 1 1,0-1-1,0 0 0,0 0 0,0 0 1,0 0-1,1 0 0,1 0 5,0-1 0,0 0 0,0 1 0,-1-1 0,1 0 0,0 0 0,-1 0 0,5-3 0,11-8 42,1-1 0,-1-1 0,-1-1-1,-1 0 1,0-1 0,22-29 0,-9 5 114,47-84 1,-70 113-144,34-69 124,-36 70-140,0 1 1,-1-1-1,0 0 0,-1 0 0,0-1 0,0-10 0,-4 9-18,-5 12-16,-7 13-10,-4 12 52,2 1-1,1 1 1,-13 29 0,-29 88 367,45-111-295,2 1 0,1 0 1,1 0-1,2 0 0,2 1 1,1 0-1,2 0 0,1 0 1,9 68-1,9 51-9,-18-151-75,0-1-1,0 1 1,0 0 0,0 0-1,-1-1 1,0 1 0,1 0-1,-1-1 1,-2 4-1,3-6 0,0 1 0,0-1 0,0 0 0,-1 1 0,1-1 0,0 1 0,0-1 0,-1 0 0,1 0 0,0 1 0,-1-1 0,1 0 0,0 0 0,-1 1 0,1-1 0,-1 0 0,1 0 0,0 0 0,-1 0 0,1 1 0,-1-1 0,1 0 0,0 0-1,-1 0 1,0 0 0,0-1-1,0 1 0,0 0 0,0-1 1,0 1-1,1-1 0,-1 1 0,0-1 0,0 1 1,1-1-1,-1 1 0,0-1 0,1 0 1,-1 1-1,0-1 0,0-1 0,-4-5-8,1 0 1,-1-1-1,1 0 0,1 0 0,-1 0 0,1 0 0,1 0 0,-1-1 1,0-9-1,-1-10-53,-1-43 0,4 53 28,2 0 0,0 1 0,0-1 0,7-26 0,-6 36-13,1 0 0,0 0 0,0 0 0,0 1 0,1-1-1,0 1 1,1 0 0,0 1 0,0-1 0,0 1 0,1 0-1,6-7 1,13-4-424,0 0 0,1 2 0,1 0 0,50-18 0,-11 3-17,-7 3-75</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5.263"/>
    </inkml:context>
    <inkml:brush xml:id="br0">
      <inkml:brushProperty name="width" value="0.05" units="cm"/>
      <inkml:brushProperty name="height" value="0.05" units="cm"/>
    </inkml:brush>
  </inkml:definitions>
  <inkml:trace contextRef="#ctx0" brushRef="#br0">1 68 21301,'7'9'1856,"10"-9"-1280,1 2-216,3-12 688,12-3-239,4-2-273,3 0-128,2 4-208,-3 1-136,-6 6-312,-3 4-256,-9 7-513,-5 4-367,-10-1 1024,-5-1-280,-1-5-176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5.683"/>
    </inkml:context>
    <inkml:brush xml:id="br0">
      <inkml:brushProperty name="width" value="0.05" units="cm"/>
      <inkml:brushProperty name="height" value="0.05" units="cm"/>
    </inkml:brush>
  </inkml:definitions>
  <inkml:trace contextRef="#ctx0" brushRef="#br0">9 130 15747,'-7'31'2001,"6"-6"-1169,5-17-264,13 4 1064,12-14-527,-2-9-177,9-9-648,0-4-368,5-11-680,-2 1 720,0-3-240,-5-5-152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6.051"/>
    </inkml:context>
    <inkml:brush xml:id="br0">
      <inkml:brushProperty name="width" value="0.05" units="cm"/>
      <inkml:brushProperty name="height" value="0.05" units="cm"/>
    </inkml:brush>
  </inkml:definitions>
  <inkml:trace contextRef="#ctx0" brushRef="#br0">65 1 17012,'4'0'331,"0"-1"1,1 1 0,-1 0 0,0 0-1,0 0 1,1 1 0,-1 0 0,0 0-1,0 0 1,1 0 0,3 2 0,-5-1-200,0-1 0,-1 1 0,1 0 0,0 1 1,-1-1-1,1 0 0,-1 1 0,0-1 0,0 1 1,0 0-1,0 0 0,0 0 0,0 0 0,1 4 1,0 0-16,-1 0 0,0 1 1,-1-1-1,1 1 0,-1-1 0,-1 1 1,1-1-1,-1 1 0,-1 0 1,1-1-1,-1 1 0,-1-1 1,-2 10-1,-4 11 123,-2 0 1,-13 27-1,18-44-164,-7 18 106,-17 36-495,26-59 246,-1-1-1,1 1 1,-1-1-1,0 0 0,-1 0 1,1 0-1,-1 0 1,-6 4-1,10-8 56,0 0-1,0-1 1,0 1 0,0-1 0,0 1-1,0-1 1,0 1 0,0-1 0,0 0-1,-1 1 1,1-1 0,0 0-1,0 0 1,-2 0 0,-9-7-235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6.533"/>
    </inkml:context>
    <inkml:brush xml:id="br0">
      <inkml:brushProperty name="width" value="0.05" units="cm"/>
      <inkml:brushProperty name="height" value="0.05" units="cm"/>
    </inkml:brush>
  </inkml:definitions>
  <inkml:trace contextRef="#ctx0" brushRef="#br0">3 9 17292,'-1'51'2298,"0"-30"-1664,0 1 0,2-1 0,0 0 0,1 0 0,7 26 0,-8-44-555,0 1 0,0-1 0,0 0-1,1 1 1,0-1 0,-1 0 0,1 0-1,0 0 1,5 5 0,-6-7-56,1 0 1,-1 0-1,1 0 0,0 0 1,-1 0-1,1 0 0,0 0 1,0 0-1,-1-1 0,1 1 1,0 0-1,0-1 0,0 0 1,0 1-1,0-1 0,0 0 1,-1 0-1,1 0 0,0-1 1,4 0-1,3-1-32,-1-1 1,1 0-1,-1-1 1,1 1-1,-1-2 1,0 1-1,-1-1 1,10-8-1,57-54-356,-61 55 292,120-124-1248,-133 136 1316,0 0 1,1 0-1,-1 0 1,0 0-1,0 0 1,0 0-1,0-1 1,0 1-1,0 0 1,0 0-1,0 0 1,0 0 0,0 0-1,0 0 1,0 0-1,0-1 1,0 1-1,1 0 1,-1 0-1,0 0 1,0 0-1,0 0 1,0 0-1,0 0 1,0 0-1,0 0 1,1 0 0,-1 0-1,0 0 1,0 0-1,0 0 1,0 0-1,0 0 1,1 0-1,-1 0 1,0 0-1,0 0 1,0 0-1,0 0 1,0 0-1,0 0 1,1 0 0,-1 0-1,0 0 1,0 0-1,0 0 1,0 0-1,0 0 1,0 0-1,0 0 1,1 0-1,-1 0 1,0 1-1,0-1 1,0 0 0,0 0-1,0 0 1,0 0-1,0 0 1,0 0-1,0 0 1,0 1-1,0-1 1,0 0-1,0 0 1,1 0-1,-1 0 1,0 1 0,-3 14-31,-11 25 159,-2 2 61,-43 115 1355,-52 210 0,108-339-2429,3-23-275,0-15 492,0-9 147,-1-6-182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6.969"/>
    </inkml:context>
    <inkml:brush xml:id="br0">
      <inkml:brushProperty name="width" value="0.05" units="cm"/>
      <inkml:brushProperty name="height" value="0.05" units="cm"/>
    </inkml:brush>
  </inkml:definitions>
  <inkml:trace contextRef="#ctx0" brushRef="#br0">0 337 16700,'9'-4'3189,"2"-1"-2702,35-24 1277,-1-1-1,58-52 0,70-84-1418,-170 164-347,17-15-31,-19 16 31,-1 1 1,0 0 0,1 0 0,-1 0-1,1 0 1,-1-1 0,1 1-1,-1 0 1,1 0 0,-1 0-1,1 0 1,-1 0 0,1 0 0,-1 1-1,1-1 1,-1 0 0,1 0-1,-1 0 1,1 0 0,-1 0 0,1 1-1,-1-1 1,0 0 0,1 0-1,-1 1 1,1-1 0,-1 0-1,0 1 1,1-1 0,-1 1 0,0-1-1,1 0 1,-1 1 0,0-1-1,0 1 1,1-1 0,-1 1-1,0-1 1,0 0 0,0 1 0,0-1-1,0 1 1,0-1 0,1 1-1,-1-1 1,0 1 0,0-1-1,0 1 1,-1-1 0,1 2 0,3 26-34,-2 0 1,-2 36 0,0-28-49,2 35 0,1-57-178,0 0-1,0 1 1,9 25-1,-10-37 215,-1-1 0,1 1-1,0-1 1,0 1 0,1-1 0,-1 1 0,0-1-1,1 0 1,0 1 0,-1-1 0,1 0 0,0 0-1,0 0 1,0 0 0,0-1 0,0 1 0,1 0-1,-1-1 1,1 0 0,-1 0 0,1 1 0,-1-1-1,1-1 1,-1 1 0,1 0 0,0-1 0,0 1 0,2-1-1,21-6-437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7.603"/>
    </inkml:context>
    <inkml:brush xml:id="br0">
      <inkml:brushProperty name="width" value="0.05" units="cm"/>
      <inkml:brushProperty name="height" value="0.05" units="cm"/>
    </inkml:brush>
  </inkml:definitions>
  <inkml:trace contextRef="#ctx0" brushRef="#br0">0 104 15363,'7'-9'739,"0"0"1,0 0-1,1 1 0,0-1 0,0 2 0,1-1 0,0 1 0,0 1 0,1 0 1,0 0-1,0 1 0,18-7 0,-26 11-714,-1 1 1,0-1-1,1 1 1,-1 0-1,1 0 1,-1 0-1,0 0 1,1 0-1,-1 0 1,1 0-1,-1 0 0,0 0 1,1 1-1,-1-1 1,0 1-1,1-1 1,-1 1-1,0-1 1,0 1-1,1 0 0,-1 0 1,0-1-1,0 1 1,0 0-1,0 0 1,0 0-1,0 0 1,0 0-1,0 1 1,-1-1-1,1 0 0,0 0 1,-1 0-1,1 1 1,-1-1-1,1 0 1,-1 1-1,1-1 1,-1 0-1,0 2 1,1 4-11,0 0 0,0 0 1,-1 0-1,0 0 0,0 0 1,-3 11-1,-2 4-6,-2-1 1,0 0-1,-2 0 0,0 0 0,-17 26 1,13-23 11,0 0 1,-16 48-1,29-71-22,-1 1 0,1-1 0,-1 1 0,1-1 0,0 1 0,-1 0 0,1-1 0,0 1 0,0 0 0,0-1 0,0 1 0,0-1 0,1 1 0,-1 0 0,1-1 0,-1 1 0,1-1 0,0 3 0,0-3-39,0 0 0,0 0 0,0-1-1,1 1 1,-1 0 0,0-1 0,0 1 0,0-1 0,0 0 0,1 1 0,-1-1 0,0 0 0,0 0 0,1 0 0,-1 1 0,0-1 0,0-1 0,1 1 0,-1 0 0,0 0 0,0 0 0,1-1 0,-1 1 0,0 0 0,2-2 0,6-1-202,1-2-1,-1 1 1,0-1 0,-1 0 0,1-1 0,14-13 0,9-8-281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8.009"/>
    </inkml:context>
    <inkml:brush xml:id="br0">
      <inkml:brushProperty name="width" value="0.05" units="cm"/>
      <inkml:brushProperty name="height" value="0.05" units="cm"/>
    </inkml:brush>
  </inkml:definitions>
  <inkml:trace contextRef="#ctx0" brushRef="#br0">91 43 17420,'-9'9'215,"0"0"-1,1 1 1,0 1 0,1-1 0,0 1 0,0 0 0,1 1-1,1-1 1,0 1 0,1 0 0,0 1 0,1-1 0,0 1 0,1-1-1,0 1 1,1 0 0,0 0 0,1 0 0,4 24 0,-4-33-151,1 0 1,-1 0-1,1-1 1,0 1-1,0 0 1,1-1-1,-1 1 1,1 0-1,0-1 1,0 0 0,0 1-1,0-1 1,5 5-1,-6-7-29,0 0 1,1 0-1,0 0 0,-1 0 0,1 0 0,-1-1 0,1 1 1,0 0-1,0-1 0,-1 1 0,1-1 0,0 0 1,0 0-1,0 0 0,-1 0 0,1 0 0,0 0 1,0 0-1,0 0 0,-1-1 0,1 1 0,0-1 1,0 1-1,-1-1 0,1 0 0,0 1 0,-1-1 1,1 0-1,-1 0 0,1 0 0,1-2 0,6-5 90,0 1-1,-1-1 0,0 0 0,-1 0 0,0-1 0,0 0 0,-1-1 0,0 1 0,-1-1 0,0 0 1,0-1-1,4-14 0,-5 10-169,0 0 1,0 0-1,-1-1 1,-1 1-1,-1-1 0,0 0 1,-1 1-1,-2-21 1,-8 0-1361,9 34 1301,1 0 0,-1 0 0,0 0 0,0 1 0,0-1 0,0 1 0,-1-1 0,1 1 0,0-1 0,-1 1 0,1 0 0,-1-1 0,1 1 0,-1 0 0,-2-1 0,2 2-653</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8.439"/>
    </inkml:context>
    <inkml:brush xml:id="br0">
      <inkml:brushProperty name="width" value="0.05" units="cm"/>
      <inkml:brushProperty name="height" value="0.05" units="cm"/>
    </inkml:brush>
  </inkml:definitions>
  <inkml:trace contextRef="#ctx0" brushRef="#br0">1 64 16884,'7'-8'937,"1"0"0,0 1 0,0 0 0,1 0 0,13-8 1,-20 14-793,0-1 1,0 1 0,1 0 0,-1 0 0,1 0-1,-1 0 1,1 0 0,-1 0 0,1 1-1,-1-1 1,1 1 0,0 0 0,-1 0-1,1 0 1,-1 0 0,1 0 0,0 0 0,-1 1-1,1-1 1,-1 1 0,1 0 0,-1 0-1,1 0 1,-1 0 0,1 0 0,-1 0 0,4 3-1,-4-2-108,0 1 0,-1-1 0,1 0 0,0 1 0,-1-1 0,0 1 0,1-1 0,-1 1 0,0 0 0,-1 0 0,1-1 0,0 1 0,-1 0 0,1 0 0,-1 0 0,0 0 0,0-1 0,0 1 0,0 0 0,-1 0 0,1 0 0,-2 3 0,-2 8-15,0 0 1,0-1-1,-8 15 1,10-25-11,-14 29 50,-22 33 1,22-40 15,2 0 0,-22 50 1,35-73-72,0-1 0,1 0 0,-1 1 0,1-1 0,-1 0 0,1 1 0,0-1 0,0 0 0,-1 1 0,1-1 0,0 1 0,0-1 0,0 1 0,0-1 0,1 0 0,-1 1 0,0-1 0,1 1 0,-1-1 0,0 0 0,1 1 0,0-1 0,1 3 0,-1-3-27,0-1 0,1 1 1,-1 0-1,1-1 0,-1 1 1,1 0-1,-1-1 0,1 0 1,-1 1-1,1-1 0,-1 0 1,1 0-1,-1 0 0,1 0 1,-1 0-1,1 0 0,-1 0 1,3-1-1,7-1-432,0-1 0,0-1 1,0 0-1,17-9 0,-14 6 105,-2-1 1,25-18-1,-4-4-324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8.827"/>
    </inkml:context>
    <inkml:brush xml:id="br0">
      <inkml:brushProperty name="width" value="0.05" units="cm"/>
      <inkml:brushProperty name="height" value="0.05" units="cm"/>
    </inkml:brush>
  </inkml:definitions>
  <inkml:trace contextRef="#ctx0" brushRef="#br0">0 22 14699,'3'-3'323,"-1"1"0,1 0-1,-1 0 1,1 0 0,0 1 0,0-1 0,0 1-1,0 0 1,0-1 0,0 1 0,0 1-1,0-1 1,0 0 0,1 1 0,-1-1 0,0 1-1,0 0 1,0 0 0,1 1 0,-1-1 0,0 0-1,0 1 1,0 0 0,1 0 0,-1 0-1,0 0 1,0 1 0,3 1 0,-3-1-207,-1 0 1,1 0 0,-1 0-1,0 1 1,1-1-1,-1 1 1,-1-1-1,1 1 1,0-1 0,0 1-1,-1 0 1,0 0-1,0 0 1,1 0 0,-2 0-1,1 0 1,0 0-1,0 7 1,-1-3-59,0 0 1,0 0-1,0 0 0,-1 0 0,-1 1 1,1-1-1,-1 0 0,-5 12 0,0-3 6,-1 1 0,-12 17 0,17-32-63,4-4-36,7-8-32,-5 8 49,0 0 0,-1 0 0,1 1 0,0-1 0,0 1 0,0 0 1,0 0-1,0 0 0,0 0 0,0 0 0,0 1 0,1 0 0,-1-1 1,0 1-1,0 0 0,0 0 0,1 1 0,2 0 0,-3 0 10,0 0 0,0 1 1,0-1-1,-1 1 0,1 0 0,0-1 0,-1 1 1,0 0-1,1 1 0,-1-1 0,0 0 0,0 1 0,0-1 1,-1 1-1,1-1 0,0 1 0,-1 0 0,0 0 0,1 3 1,1 2 64,0 0 1,-1 0 0,0 0-1,-1 0 1,0 1 0,0-1 0,-1 0-1,0 1 1,0-1 0,-1 1-1,0-1 1,-4 13 0,2-10 175,0 0 0,-1-1 0,-1 1 0,0-1 0,0 0 0,-1-1 0,0 1 0,-14 15 0,19-23-244,-1-1 0,1 1 0,-1-1 0,0 1 0,1-1 0,-1 0 0,0 0 0,0 1 0,0-1 1,0-1-1,0 1 0,0 0 0,0 0 0,-3 0 0,5-1-32,0 0 0,0 0 0,-1 0 0,1 0 1,0 0-1,-1 0 0,1 0 0,0 0 0,0 0 0,-1 0 1,1-1-1,0 1 0,0 0 0,0 0 0,-1 0 0,1 0 1,0 0-1,0 0 0,-1-1 0,1 1 0,0 0 0,0 0 1,0 0-1,0-1 0,-1 1 0,1 0 0,0 0 0,0-1 1,0 1-1,0 0 0,0 0 0,0-1 0,0 1 0,0 0 1,0 0-1,0-1 0,6-18-1390,4 2 762,6 0-184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49.588"/>
    </inkml:context>
    <inkml:brush xml:id="br0">
      <inkml:brushProperty name="width" value="0.05" units="cm"/>
      <inkml:brushProperty name="height" value="0.05" units="cm"/>
    </inkml:brush>
  </inkml:definitions>
  <inkml:trace contextRef="#ctx0" brushRef="#br0">155 135 18980,'-4'0'576,"0"1"0,0-1 1,0 1-1,0 0 0,0 0 0,0 1 0,0-1 0,-6 4 1,2-1-176,1 0 0,-1 1 0,-11 10 1,10-6-294,0 0 1,0 0-1,1 1 1,1 0-1,-13 21 1,19-29-87,-1 0 1,1 0 0,0 0 0,1 0-1,-1 0 1,0 1 0,1-1-1,-1 0 1,1 0 0,0 1 0,0-1-1,0 0 1,0 5 0,0-6-16,0-1 1,1 1-1,-1-1 1,0 1 0,0-1-1,1 1 1,-1-1-1,0 0 1,0 1 0,1-1-1,-1 1 1,1-1-1,-1 0 1,0 1 0,1-1-1,-1 0 1,1 1-1,-1-1 1,1 0 0,-1 0-1,1 1 1,-1-1-1,1 0 1,1 0-1,-1 0 0,1 0 0,0 0 0,-1 0-1,1 0 1,-1 0 0,1 0 0,-1-1 0,1 1 0,-1-1 0,3 0-1,7-4 7,-1 0 0,0-1 0,0-1 0,0 1 0,-1-1 0,0-1-1,9-9 1,55-67-21,-52 59 16,5-6-27,29-48-1,-46 66-39,-6 12 38,-5 12 12,2-11 4,-8 29-3,-2-1 0,-17 37 0,2-5 96,-81 263 927,100-297-935,-4 33 1,9-24-3188,-3-50 329,2 1 1854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5.271"/>
    </inkml:context>
    <inkml:brush xml:id="br0">
      <inkml:brushProperty name="width" value="0.05" units="cm"/>
      <inkml:brushProperty name="height" value="0.05" units="cm"/>
    </inkml:brush>
  </inkml:definitions>
  <inkml:trace contextRef="#ctx0" brushRef="#br0">95 417 15731,'0'0'6,"30"-61"2125,-28 57-1943,0 0 0,-1 0 0,1-1 0,-1 1 0,0 0 0,-1-1 0,1 1-1,-1 0 1,1-1 0,-1 1 0,-1-1 0,0-7 0,1 12-155,0 0 1,0-1-1,0 1 1,0 0-1,-1 0 1,1-1-1,0 1 1,0 0-1,0-1 1,0 1-1,0 0 0,-1 0 1,1 0-1,0-1 1,0 1-1,0 0 1,-1 0-1,1 0 1,0-1-1,0 1 1,-1 0-1,1 0 0,0 0 1,-1 0-1,1 0 1,0 0-1,0 0 1,-1 0-1,1 0 1,0 0-1,-1 0 1,1 0-1,0 0 1,0 0-1,-1 0 0,1 0 1,0 0-1,-1 0 1,1 0-1,0 0 1,0 0-1,-1 0 1,1 0-1,0 1 1,0-1-1,-1 0 0,-11 10 570,11-9-556,-12 15 152,0 1 0,1 0 0,1 0 0,0 1 1,2 1-1,0 0 0,1 0 0,-8 30 0,14-41-184,0-1 0,1 0 0,0 1 0,-1 13 1,2-20-11,0 0 0,0 0 0,0-1 0,0 1 1,0 0-1,0 0 0,0 0 0,1 0 0,-1-1 1,0 1-1,0 0 0,1 0 0,-1 0 0,0-1 1,1 1-1,-1 0 0,1-1 0,-1 1 0,1 0 1,-1-1-1,1 1 0,-1 0 0,1-1 0,0 1 1,-1-1-1,1 1 0,0-1 0,-1 0 0,1 1 1,0-1-1,0 0 0,0 1 0,-1-1 0,1 0 1,0 0-1,0 0 0,0 1 0,0-1 0,-1 0 1,1 0-1,0 0 0,0-1 0,0 1 0,0 0 1,-1 0-1,1 0 0,0-1 0,0 1 0,-1 0 1,1-1-1,0 1 0,0 0 0,-1-1 0,1 1 1,0-1-1,10-5 60,-1-1 0,0 0-1,0 0 1,0-1 0,-1 0 0,0 0-1,9-13 1,53-74 476,36-82 313,-91 147-702,-2 0 0,-2-1 0,0-1 0,7-36 0,-18 46-96,-1 21-55,0 1 0,0 0 0,0 0 0,-1 0 0,1 0 0,0 0 0,0 0 0,0 0 0,0-1 0,-1 1 0,1 0 0,0 0 0,0 0 0,0 0 0,-1 0 0,1 0 0,0 0 0,0 0 0,0 0 0,-1 0-1,1 0 1,0 0 0,0 0 0,0 0 0,-1 0 0,1 0 0,0 0 0,0 0 0,0 1 0,-1-1 0,1 0 0,0 0 0,0 0 0,0 0 0,0 0 0,-1 0 0,1 1 0,0-1 0,0 0 0,0 0 0,0 0 0,0 0 0,0 1 0,-1-1 0,1 0 0,-4 5 6,0 0 1,1 0 0,-1 0 0,-4 9 0,-6 17-119,0 0 0,2 1 1,-8 34-1,16-51 28,1 0-1,1 1 0,0-1 0,0 0 0,2 1 1,0-1-1,1 0 0,0 1 0,5 16 0,-6-29-29,1 0 0,0-1 0,0 1 0,0-1 0,0 1 0,0-1 0,1 1 0,-1-1 0,1 0 0,-1 0 0,1 0 0,0 0 0,0 0 0,0 0 0,0 0 0,0-1 0,0 1 0,0-1 0,1 1 0,-1-1-1,1 0 1,-1 0 0,1 0 0,-1 0 0,1 0 0,3 0 0,-2-1-44,1 0-1,0 0 1,-1 0-1,1 0 1,0-1-1,-1 0 1,1 0-1,0 0 1,-1 0-1,1-1 1,-1 0-1,0 0 1,0 0-1,8-5 1,19-19-865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50.271"/>
    </inkml:context>
    <inkml:brush xml:id="br0">
      <inkml:brushProperty name="width" value="0.05" units="cm"/>
      <inkml:brushProperty name="height" value="0.05" units="cm"/>
    </inkml:brush>
  </inkml:definitions>
  <inkml:trace contextRef="#ctx0" brushRef="#br0">14 372 16628,'-11'17'2593,"9"-12"-928,8-11 810,7-8-1620,-1 0 0,0-1 0,10-18-1,150-273 761,-166 301-1640,-9 18 20,-12 35 11,10-33-16,-33 121 65,32-109-473,1-1 1,1 1 0,0 31 0,5-51 91,2-9 39,2-7-130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51.419"/>
    </inkml:context>
    <inkml:brush xml:id="br0">
      <inkml:brushProperty name="width" value="0.05" units="cm"/>
      <inkml:brushProperty name="height" value="0.05" units="cm"/>
    </inkml:brush>
  </inkml:definitions>
  <inkml:trace contextRef="#ctx0" brushRef="#br0">3 352 17676,'-1'-2'195,"1"0"1,-1 0 0,1 0-1,0 1 1,0-1-1,0 0 1,0 0 0,0 0-1,0 0 1,1 0-1,-1 0 1,1 0 0,-1 1-1,1-1 1,1-3-1,18-31 718,-11 21-57,30-59 964,58-79 0,-93 148-1768,0 0 0,0 0 0,0 0 0,0 0 0,10-7 0,-13 12-45,0-1 0,-1 1 0,1 0-1,-1-1 1,1 1 0,0 0 0,-1 0 0,1-1-1,-1 1 1,1 0 0,0 0 0,-1 0 0,1 0-1,0 0 1,-1 0 0,1 0 0,0 0 0,0 0 0,-1 0-1,1 0 1,-1 1 0,1-1 0,1 0 0,-1 1 3,0 0 0,0 0 1,0 0-1,0 1 0,-1-1 1,1 0-1,0 0 0,-1 0 1,1 1-1,0-1 1,-1 0-1,0 1 0,1-1 1,-1 0-1,0 1 0,1 1 1,1 19 63,-1-1 0,-2 41 0,0-45-49,0 1-1,1 0 1,1 0-1,1-1 1,5 26-1,-6-41-21,-1 0 0,1 0 0,-1 0 1,1 0-1,0-1 0,0 1 0,0 0 0,0 0 0,0-1 0,0 1 0,1 0 0,-1-1 0,0 1 0,1-1 1,-1 0-1,1 0 0,0 1 0,-1-1 0,1 0 0,0 0 0,0 0 0,-1-1 0,1 1 0,0 0 0,0-1 1,0 1-1,0-1 0,0 0 0,0 1 0,0-1 0,0 0 0,0 0 0,0 0 0,0-1 0,0 1 0,0 0 1,0-1-1,0 0 0,0 1 0,3-3 0,4 0 9,0-1 0,-1-1 0,1 1 0,-1-2 0,0 1 0,-1-1 0,10-8 0,-11 8-189,-1 1 0,1-1 0,-1 0 0,0 0 0,0 0 0,-1-1 0,0 0 0,0 0 0,4-11 0,-7 17 137,-1 0 1,0 1-1,0-1 0,0 1 0,0-1 1,0 1-1,0-1 0,0 0 0,0 1 1,0-1-1,0 1 0,0-1 0,0 1 1,0-1-1,-1 0 0,1 1 0,0-1 1,0 1-1,-1-1 0,1 1 0,0-1 1,-1 1-1,1-1 0,0 1 0,-1 0 1,1-1-1,-1 1 0,1-1 0,-1 1 1,1 0-1,-1-1 0,1 1 1,-1 0-1,1 0 0,-1 0 0,1-1 1,-1 1-1,1 0 0,-1 0 0,1 0 1,-1 0-1,0 0 0,1 0 0,-1 0 1,1 0-1,-1 0 0,1 0 0,-1 0 1,0 0-1,1 0 0,-1 1 0,1-1 1,-1 0-1,1 0 0,-2 1 0,-15 9-729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51.865"/>
    </inkml:context>
    <inkml:brush xml:id="br0">
      <inkml:brushProperty name="width" value="0.05" units="cm"/>
      <inkml:brushProperty name="height" value="0.05" units="cm"/>
    </inkml:brush>
  </inkml:definitions>
  <inkml:trace contextRef="#ctx0" brushRef="#br0">10 206 15275,'-9'11'1566,"8"-22"217,9-25 888,-5 26-2144,-1 5-354,-1 0 0,1 0 1,-1 0-1,1 0 1,1 0-1,-1 1 0,1-1 1,0 1-1,0 0 1,4-5-1,-6 8-152,-1 1 0,0 0-1,1 0 1,-1 0 0,1-1-1,-1 1 1,1 0 0,-1 0 0,1 0-1,-1 0 1,1 0 0,-1 0-1,1 0 1,-1 0 0,1 0 0,-1 0-1,1 0 1,-1 0 0,1 0 0,-1 1-1,1-1 1,-1 0 0,0 0-1,1 0 1,-1 1 0,1-1 0,-1 0-1,0 1 1,1-1 0,-1 0-1,1 1 1,-1-1 0,0 0 0,0 1-1,1-1 1,-1 1 0,0-1 0,0 0-1,1 1 1,-1-1 0,0 1-1,11 25 188,-8-17-94,-3-8-71,1 1 0,0-1 0,-1 0 0,1 1 0,0-1 0,0 0 0,0 1 0,0-1-1,0 0 1,0 0 0,1 0 0,-1 0 0,0 0 0,1 0 0,-1 0 0,0-1 0,1 1-1,-1 0 1,1-1 0,-1 1 0,2 0 0,0-1 30,0 0 1,0 0-1,-1 0 0,1 0 0,0-1 1,-1 1-1,1-1 0,0 0 0,-1 1 1,1-1-1,3-2 0,7-5 265,0 0-1,-1 0 1,21-18 0,-21 15-114,8-3-131,0 1 0,1 0 0,31-13 0,-19 10-803,-32 16 698,0 0-14,0-1 0,1 1 0,-1-1 0,0 0 0,0 0 0,1 0 0,-1 1-1,0-1 1,0 0 0,0 0 0,0-1 0,1 0 0,-2-4-198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5:59.757"/>
    </inkml:context>
    <inkml:brush xml:id="br0">
      <inkml:brushProperty name="width" value="0.05" units="cm"/>
      <inkml:brushProperty name="height" value="0.05" units="cm"/>
    </inkml:brush>
  </inkml:definitions>
  <inkml:trace contextRef="#ctx0" brushRef="#br0">0 449 17924,'1'0'148,"-1"-1"0,0 0 1,1 0-1,-1 1 0,0-1 0,1 0 1,-1 1-1,1-1 0,-1 1 0,1-1 1,-1 1-1,1-1 0,0 1 0,-1-1 1,2 0-1,3-4 102,262-316 2684,-236 280-2744,-17 23-72,27-27 0,-40 44-110,-1 0 0,1 1 1,-1-1-1,1 1 0,-1-1 0,1 1 0,-1-1 0,1 1 0,0-1 0,-1 1 0,1 0 0,0-1 0,-1 1 0,1 0 0,0 0 0,-1-1 0,1 1 0,0 0 0,0 0 0,-1 0 0,1 0 0,0 0 0,-1 0 0,1 0 0,1 0 0,-1 1 2,0-1 0,-1 1 0,1 0 0,-1-1 0,1 1-1,-1 0 1,1 0 0,-1-1 0,0 1 0,1 0 0,-1 0 0,0 0 0,0 0-1,1-1 1,-1 1 0,0 0 0,0 0 0,0 1 0,-3 47 242,2-46-239,-31 174 703,4-28-261,27-144-366,-1 25-855,3-29 718,-1-1-1,0 1 0,0 0 1,0 0-1,1-1 1,-1 1-1,0 0 1,0-1-1,1 1 0,-1 0 1,1-1-1,-1 1 1,1-1-1,-1 1 1,1-1-1,-1 1 1,1-1-1,-1 1 0,1-1 1,0 1-1,-1-1 1,1 0-1,0 1 1,-1-1-1,1 0 0,0 0 1,-1 1-1,1-1 1,0 0-1,0 0 1,-1 0-1,1 0 0,0 0 1,1 0-1,9 0-428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6:00.329"/>
    </inkml:context>
    <inkml:brush xml:id="br0">
      <inkml:brushProperty name="width" value="0.05" units="cm"/>
      <inkml:brushProperty name="height" value="0.05" units="cm"/>
    </inkml:brush>
  </inkml:definitions>
  <inkml:trace contextRef="#ctx0" brushRef="#br0">136 54 16315,'1'-2'168,"-1"0"-1,0 0 0,0 0 0,0 1 1,0-1-1,0 0 0,0 0 0,-1 0 1,1 0-1,0 0 0,-1 0 0,0 0 0,1 1 1,-1-1-1,0 0 0,0 1 0,0-1 1,0 0-1,0 1 0,0-1 0,-1 1 0,1 0 1,0-1-1,-1 1 0,1 0 0,-1 0 1,0 0-1,1 0 0,-1 0 0,0 0 0,1 0 1,-1 0-1,0 1 0,0-1 0,0 1 1,0 0-1,1-1 0,-1 1 0,0 0 1,0 0-1,0 0 0,0 0 0,0 0 0,0 1 1,0-1-1,0 1 0,1-1 0,-1 1 1,0 0-1,-2 1 0,-2 2-62,1 0 0,0 1 0,1 0 0,-1 0 0,1 0-1,0 0 1,1 1 0,-1-1 0,1 1 0,0 0 0,-4 12 0,3-7-56,0 0 1,1 1-1,1-1 0,0 1 1,-1 23-1,3-33-39,0 1 0,0 0 1,0-1-1,1 1 0,-1 0 0,1-1 1,0 1-1,1 4 0,-1-6-8,-1-1 0,1 1 1,-1 0-1,0-1 0,1 1 0,0-1 1,-1 1-1,1 0 0,-1-1 0,1 0 1,0 1-1,-1-1 0,1 1 0,0-1 1,-1 0-1,1 1 0,0-1 0,0 0 1,-1 0-1,1 0 0,0 0 0,0 1 1,-1-1-1,1 0 0,0 0 0,0 0 1,-1-1-1,1 1 0,0 0 0,0 0 1,0 0-1,-1-1 0,1 1 0,0 0 1,-1 0-1,1-1 0,1 0 0,4-2 6,0-1-1,0 0 1,0-1 0,-1 1-1,1-1 1,8-10-1,29-39-26,-34 41 1,50-73-279,-59 86 289,0 0 1,0-1-1,1 1 1,-1-1-1,0 1 1,1 0-1,-1-1 0,0 1 1,1 0-1,-1-1 1,0 1-1,1 0 1,-1 0-1,0-1 0,1 1 1,-1 0-1,1 0 1,-1 0-1,0-1 1,1 1-1,-1 0 0,1 0 1,-1 0-1,1 0 1,-1 0-1,1 0 1,0 0-1,2 11-168,-6 25-35,3-31 195,-6 47-19,2 89 0,5-111 181,2 0 0,1 0 1,2-1-1,13 43 1,-14-57-48,-2-7-18,0-1 1,-1 0-1,0 1 1,0 0-1,0-1 1,-1 1 0,0 0-1,-1 0 1,0 9-1,-1-15-34,1 0-1,-1 0 0,0-1 0,0 1 0,0-1 0,0 1 0,-1 0 0,1-1 0,0 0 0,-1 1 0,1-1 0,-1 0 0,1 0 0,-1 0 0,0 0 0,1 0 0,-1 0 0,0 0 0,1-1 1,-1 1-1,0-1 0,0 1 0,0-1 0,0 0 0,0 1 0,0-1 0,0 0 0,-2-1 0,-10 2 235,1-2 0,-24-3 0,33 3-218,-30-5-261,-42-13 0,75 19 124,1 0 1,0 0-1,-1 0 0,1 0 0,0 0 0,-1 0 0,1 0 1,0 0-1,-1-1 0,1 1 0,0 0 0,-1 0 1,1 0-1,0 0 0,0 0 0,-1-1 0,1 1 0,0 0 1,0 0-1,-1-1 0,1 1 0,0 0 0,0 0 0,0-1 1,0 1-1,-1 0 0,1-1 0,0 1 0,0 0 1,0 0-1,0-1 0,0 1 0,0 0 0,0-1 0,0 1 1,0 0-1,0-1 0,0 1 0,0 0 0,0-1 0,0 1 1,0 0-1,0-1 0,0 1 0,0 0 0,0-1 0,0 1 1,1 0-1,-1-1 0,14-13-1740,-10 10 1489,10-9-798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6:00.888"/>
    </inkml:context>
    <inkml:brush xml:id="br0">
      <inkml:brushProperty name="width" value="0.05" units="cm"/>
      <inkml:brushProperty name="height" value="0.05" units="cm"/>
    </inkml:brush>
  </inkml:definitions>
  <inkml:trace contextRef="#ctx0" brushRef="#br0">89 45 18220,'-2'0'163,"0"1"0,0 0 0,1-1 0,-1 1 0,0 0 0,0 0 0,1 0 0,-1 0 0,0 0 0,1 0 0,-1 0 0,1 0-1,0 1 1,-1-1 0,-1 3 0,-19 26 914,21-28-832,-6 9 247,0 0 1,-8 20 0,13-27-463,1 0 0,0 0 1,-1 0-1,1 0 0,1 0 0,-1 0 0,1 1 0,-1-1 1,1 0-1,0 0 0,1 7 0,0-9-30,0 0-1,0 0 1,0 0-1,0-1 0,0 1 1,0 0-1,0-1 1,1 1-1,-1-1 1,1 1-1,-1-1 1,1 0-1,-1 0 1,1 0-1,0 1 1,-1-1-1,1-1 1,0 1-1,0 0 1,3 1-1,48 9-24,-30-7 20,-4 0 6,1 2 1,-1 0 0,0 0-1,32 18 1,-47-21 10,1-1-1,-1 1 0,0 0 1,-1 1-1,1-1 1,0 1-1,-1-1 0,0 1 1,0 0-1,5 8 1,-6-8 9,-1-1 1,0 0-1,0 1 1,0-1 0,0 1-1,-1-1 1,1 1-1,-1-1 1,0 1 0,0-1-1,0 1 1,-1 0 0,1-1-1,-1 1 1,0-1-1,0 1 1,-2 3 0,-1 4 122,-1-1 1,-1 0-1,1 0 1,-2 0-1,1-1 1,-2 0-1,1 0 1,-15 13-1,17-17-42,0-1 0,-1 1 0,1-1 0,-1 0 0,0-1 1,0 1-1,0-1 0,-1 0 0,1-1 0,-1 0 0,1 0 0,-1 0 0,0-1 0,0 0 0,-10 1 1,14-2-76,0 0 1,0-1 0,0 1 0,0-1-1,0 1 1,0-1 0,1 0 0,-1 0-1,0 0 1,0 0 0,1-1 0,-1 1 0,1-1-1,-1 0 1,1 0 0,0 1 0,0-1-1,-4-5 1,4 4-22,0-1 0,0 0 1,0 0-1,0 0 0,1 0 0,-1 0 0,1 0 0,0 0 0,0 0 0,1-1 1,-1-6-1,1-1-36,1 0 0,0 0 1,1 0-1,0 0 0,1 0 1,0 0-1,10-22 1,6-2 6,2 0 0,2 2 0,45-53 0,8-12 269,-72 94-200,-1 0 0,0 0-1,0 0 1,4-11 0,-7 16-39,0-1 1,0 0 0,1 1 0,-1-1 0,0 0 0,0 0 0,0 0 0,0 1 0,0-1 0,0 0 0,0 0 0,0 0 0,0 1 0,0-1 0,0 0-1,-1 0 1,1 1 0,0-1 0,0 0 0,-1 1 0,1-1 0,-1 0 0,1 0 0,-1 1 0,1-1 0,-1 1 0,1-1 0,-1 1 0,1-1 0,-1 1 0,0-1-1,1 1 1,-1-1 0,0 1 0,1-1 0,-1 1 0,0 0 0,1 0 0,-1-1 0,0 1 0,0 0 0,-1 0 0,-5-1 15,1 1 1,-1-1-1,1 1 1,-1 1-1,0 0 1,1-1 0,-1 2-1,1-1 1,0 1-1,-1 0 1,-8 4-1,-6 4-666,-36 22 0,57-32 637,1 0-1,-1 0 1,0 0 0,0 0 0,0 0 0,0 0 0,0 0 0,0 0 0,0 0 0,0 0 0,0 0 0,0 0 0,0 0 0,0 0 0,1 0 0,-1 0 0,0 1 0,0-1 0,0 0 0,0 0 0,0 0 0,0 0 0,0 0 0,0 0 0,0 0 0,0 0 0,0 0-1,0 0 1,0 0 0,0 0 0,0 0 0,0 0 0,0 0 0,0 1 0,0-1 0,0 0 0,0 0 0,0 0 0,0 0 0,0 0 0,0 0 0,0 0 0,0 0 0,0 0 0,0 0 0,0 0 0,0 0 0,0 1 0,0-1 0,0 0 0,0 0 0,0 0-1,6-3-291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6:01.446"/>
    </inkml:context>
    <inkml:brush xml:id="br0">
      <inkml:brushProperty name="width" value="0.05" units="cm"/>
      <inkml:brushProperty name="height" value="0.05" units="cm"/>
    </inkml:brush>
  </inkml:definitions>
  <inkml:trace contextRef="#ctx0" brushRef="#br0">11 0 18212,'4'15'1920,"-3"5"-1048,-1 3-271,-2 8 1159,-6 5-528,6 7-344,2 4-175,-2 1-185,1-2-248,1-9-592,0-3-496,0-17 712,3-2-153,5-9-167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17.183"/>
    </inkml:context>
    <inkml:brush xml:id="br0">
      <inkml:brushProperty name="width" value="0.05" units="cm"/>
      <inkml:brushProperty name="height" value="0.05" units="cm"/>
    </inkml:brush>
  </inkml:definitions>
  <inkml:trace contextRef="#ctx0" brushRef="#br0">1 70 18900,'10'-70'3974,"4"151"-814,-1 110-2038,9 65-100,-20-246-960,0 0-1,0 0 1,1 0-1,6 13 1,-9-22-52,0 0 1,1-1-1,-1 1 0,0 0 1,0-1-1,1 1 1,-1-1-1,0 1 0,1-1 1,-1 1-1,0 0 0,1-1 1,-1 0-1,1 1 0,-1-1 1,1 1-1,-1-1 0,1 1 1,0-1-1,-1 0 0,1 0 1,-1 1-1,1-1 0,0 0 1,-1 0-1,1 1 0,0-1 1,-1 0-1,1 0 1,-1 0-1,1 0 0,0 0 1,-1 0-1,1 0 0,0 0 1,-1-1-1,1 1 0,0 0 1,-1 0-1,1 0 0,0-1 1,-1 1-1,1 0 0,-1-1 1,1 1-1,-1 0 0,1-1 1,-1 1-1,1-1 0,-1 1 1,1-1-1,-1 1 0,1-1 1,-1 1-1,0-1 1,1 1-1,-1-2 0,5-4 95,-1-1-1,0 0 1,5-12 0,-8 18-86,24-60 753,34-125 1,-35 76-3587,-23 102 302,-1 7 2337,0 0 0,0 0-1,0 1 1,0-1 0,0 0-1,0 0 1,1 0 0,-1 0-1,0 0 1,0 1 0,1-1 0,-1 0-1,1 0 1,-1 1 0,1-2-1,3-1-1357</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17.579"/>
    </inkml:context>
    <inkml:brush xml:id="br0">
      <inkml:brushProperty name="width" value="0.05" units="cm"/>
      <inkml:brushProperty name="height" value="0.05" units="cm"/>
    </inkml:brush>
  </inkml:definitions>
  <inkml:trace contextRef="#ctx0" brushRef="#br0">1 0 18388,'6'0'545,"0"1"-1,0-1 1,0 1 0,1 1 0,-1-1 0,0 1-1,-1 0 1,1 0 0,9 5 0,-8-3-337,-1 0-1,0 1 1,0-1 0,0 1 0,0 1 0,-1-1 0,6 8-1,-4-3-129,-1-1-1,0 1 1,-1 0-1,0 0 1,0 0-1,-1 1 1,-1 0-1,0 0 1,0 0-1,2 20 1,-4 0 95,-1 0 0,-1 0 1,-2 0-1,0 0 0,-13 44 0,-56 147-2047,38-151 1078,21-46 257</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18.753"/>
    </inkml:context>
    <inkml:brush xml:id="br0">
      <inkml:brushProperty name="width" value="0.05" units="cm"/>
      <inkml:brushProperty name="height" value="0.05" units="cm"/>
    </inkml:brush>
  </inkml:definitions>
  <inkml:trace contextRef="#ctx0" brushRef="#br0">45 1 14643,'0'0'52,"0"0"-1,0 0 1,0 0 0,0 0-1,0 0 1,0 0 0,0 0-1,1 0 1,-1 1 0,0-1 0,0 0-1,0 0 1,0 0 0,0 0-1,0 0 1,0 0 0,0 0-1,0 0 1,0 0 0,0 0-1,0 0 1,0 0 0,0 1-1,0-1 1,0 0 0,0 0-1,1 0 1,-1 0 0,0 0-1,0 0 1,0 0 0,0 0-1,0 0 1,0 0 0,0 0-1,0 0 1,0 0 0,0 0-1,1 0 1,-1 0 0,0 0-1,0 0 1,0 0 0,0 0-1,0 0 1,0 0 0,0 0-1,0 0 1,0 0 0,0 0-1,1 0 1,-1 0 0,0 0-1,0 0 1,0-1 0,0 1-1,0 0 1,0 0 0,0 0-1,0 0 1,0 0 0,0 0-1,0 0 1,0 0 0,0 0-1,0 0 1,0 0 0,0-1-1,1 15 1857,-6 27-440,4-29-859,-18 110 1832,-3 38-626,20-134-1573,1 1-1,1-1 1,7 52-1,-6-73-228,0-1 0,0 1 0,1 0-1,-1 0 1,1-1 0,0 1 0,0-1 0,0 1-1,6 6 1,-7-10-10,0 0 0,0 1 0,0-1 0,1 0 0,-1 0 0,1 0 0,-1-1 0,1 1-1,-1 0 1,1 0 0,-1-1 0,1 1 0,-1-1 0,1 1 0,0-1 0,-1 0 0,1 0 0,0 0 0,-1 0 0,1 0-1,0 0 1,-1 0 0,1 0 0,0-1 0,-1 1 0,1-1 0,0 1 0,-1-1 0,1 0 0,-1 1 0,3-3 0,4-1 9,0-1 0,-1 0 1,0 0-1,1-1 0,-2 0 0,1 0 1,-1-1-1,8-10 0,2-6 38,18-34-1,-12 20-14,-22 37-36,0 0 1,0 0 0,0-1 0,0 1 0,0 0-1,0 0 1,0 0 0,0 0 0,0-1 0,0 1-1,0 0 1,1 0 0,-1 0 0,0 0-1,0-1 1,0 1 0,0 0 0,0 0 0,0 0-1,0 0 1,1 0 0,-1 0 0,0-1 0,0 1-1,0 0 1,0 0 0,1 0 0,-1 0 0,0 0-1,0 0 1,0 0 0,0 0 0,1 0 0,-1 0-1,0 0 1,0 0 0,0 0 0,0 0-1,1 0 1,-1 0 0,0 0 0,0 0 0,0 0-1,0 0 1,1 0 0,-1 0 0,0 0 0,0 0-1,0 1 1,0-1 0,1 0 0,-1 0 0,0 0-1,0 0 1,4 15-8,-2 28 0,-2-37 8,1 9-4,-1 2 7,0 0 0,2-1 0,4 25 0,-6-41-2,0 1 1,0 0 0,0-1 0,1 1 0,-1 0 0,0-1 0,0 1-1,0 0 1,0-1 0,1 1 0,-1 0 0,0-1 0,1 1 0,-1-1-1,0 1 1,1-1 0,-1 1 0,1-1 0,-1 1 0,1-1 0,-1 1-1,1-1 1,-1 1 0,1-1 0,0 0 0,-1 1 0,1-1 0,-1 0-1,1 0 1,0 1 0,-1-1 0,1 0 0,0 0 0,-1 0-1,1 0 1,0 0 0,-1 0 0,1 0 0,0 0 0,0 0 0,-1 0-1,1 0 1,0 0 0,-1-1 0,1 1 0,-1 0 0,1 0 0,0-1-1,-1 1 1,1 0 0,-1-1 0,1 1 0,-1-1 0,2 0 0,3-3 9,-1-1 0,1 1 0,0-1 0,4-8 0,-7 10-6,31-43 44,-24 30-31,2 1 0,0 1 1,14-15-1,-24 28-17,0 0-1,0 0 1,0 0 0,0 0 0,0 0 0,0 0 0,1 0 0,-1 0 0,0 0 0,1 0-1,-1 1 1,0-1 0,1 1 0,-1-1 0,1 1 0,-1 0 0,1-1 0,-1 1 0,1 0-1,-1 0 1,1 0 0,0 0 0,-1 0 0,1 0 0,-1 0 0,2 1 0,0 1 4,1 0 1,-1 0-1,0 1 1,0-1 0,-1 0-1,1 1 1,0 0-1,2 4 1,-1-3 2,-1 0 0,1 0 0,0 0 0,8 6 0,-11-9-7,1 0 0,-1-1 0,1 1-1,-1 0 1,1-1 0,0 1-1,-1-1 1,1 1 0,-1-1-1,1 0 1,0 0 0,-1 0-1,1 0 1,0 0 0,-1 0 0,1 0-1,0-1 1,-1 1 0,1 0-1,2-2 1,9-5 1,-1 0 0,1 0-1,-1-2 1,-1 1 0,13-13-1,15-10 5,-34 27-8,0 0 0,0 1 0,0 0 0,1 0 0,0 0-1,-1 1 1,1 0 0,0 0 0,10-2 0,-14 4 2,0 0-1,0 0 1,0 0-1,0 0 1,0 1-1,0-1 1,0 0 0,0 1-1,0 0 1,0-1-1,0 1 1,0 0-1,0 0 1,0 0 0,-1 0-1,1 0 1,0 0-1,-1 1 1,1-1-1,-1 1 1,1-1 0,-1 1-1,0-1 1,1 1-1,-1 0 1,0 0 0,0 0-1,0-1 1,-1 1-1,1 0 1,1 4-1,1 5-19,0 1-1,0-1 1,-1 0 0,0 1-1,-1 0 1,0-1-1,-1 1 1,-1 13-1,1-25-8,0 1-1,0-1 1,0 0-1,-1 0 1,1 0-1,0 1 1,0-1-1,0 0 1,0 0 0,0 0-1,0 0 1,0 1-1,0-1 1,-1 0-1,1 0 1,0 0-1,0 0 1,0 0-1,0 1 1,0-1-1,-1 0 1,1 0-1,0 0 1,0 0-1,0 0 1,-1 0-1,1 0 1,0 0-1,0 0 1,0 0-1,-1 0 1,1 0 0,0 0-1,0 0 1,0 0-1,-1 0 1,1 0-1,0 0 1,0 0-1,0 0 1,-1 0-1,1 0 1,0 0-1,0 0 1,0 0-1,0 0 1,-1-1-1,1 1 1,0 0-1,0 0 1,0 0-1,0 0 1,0 0-1,-1-1 1,-9-8-1233,-21-37 56,10 13 373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24.336"/>
    </inkml:context>
    <inkml:brush xml:id="br0">
      <inkml:brushProperty name="width" value="0.05" units="cm"/>
      <inkml:brushProperty name="height" value="0.05" units="cm"/>
    </inkml:brush>
  </inkml:definitions>
  <inkml:trace contextRef="#ctx0" brushRef="#br0">64 25 11931,'1'-14'2711,"0"3"1404,-1 20-2110,-1 16-1535,-2 0 1,-5 25 0,-1 2-191,-35 377 370,43-380-598,4-43-46,2-12-3420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5.672"/>
    </inkml:context>
    <inkml:brush xml:id="br0">
      <inkml:brushProperty name="width" value="0.05" units="cm"/>
      <inkml:brushProperty name="height" value="0.05" units="cm"/>
    </inkml:brush>
  </inkml:definitions>
  <inkml:trace contextRef="#ctx0" brushRef="#br0">33 69 15163,'-24'39'4482,"22"-37"-4309,1 0 0,0 0 0,0 0 1,0 0-1,1 0 0,-1 0 0,1 0 0,-1 0 1,1 0-1,-1 0 0,1 1 0,0-1 0,0 0 0,0 0 1,0 0-1,1 1 0,0 2 0,0-4-135,-1 0 0,1-1 0,-1 1 0,1 0 0,0-1 0,0 1 0,-1 0 1,1-1-1,0 1 0,0-1 0,0 1 0,0-1 0,-1 0 0,1 1 0,0-1 0,0 0 0,0 0 0,0 1 0,0-1 0,0 0 0,0 0 0,0 0 0,0 0 0,0 0 0,0-1 0,0 1 0,0 0 0,0 0 0,0-1 0,-1 1 0,1 0 0,0-1 1,1 0-1,3-1 29,0 0 1,0-1-1,0 0 1,7-5-1,-5 2-30,0 0-1,0 0 0,0-1 1,-1 0-1,0 0 1,0 0-1,-1-1 0,0 0 1,0 0-1,-1 0 0,0-1 1,-1 1-1,5-17 1,-8 24-34,1 0 0,-1 1 0,0-1 0,0 0 0,0 0 0,0 0 0,0 1 0,0-1 0,0 0 0,0 0 0,0 1 0,0-1 1,-1 0-1,1 0 0,0 1 0,0-1 0,-1 0 0,0 0 0,1 0-3,0 1 0,-1 0 0,1 0 0,0 0 0,-1 0 0,1 0 0,0-1 0,-1 1 0,1 0 1,-1 0-1,1 0 0,0 0 0,-1 0 0,1 0 0,0 0 0,-1 0 0,1 1 0,-1-1 0,1 0 0,0 0 0,-1 0 0,1 0 0,0 0 0,-1 1 1,1-1-1,-24 21-178,13-8-148,1 1 1,1 0-1,0 1 0,1 0 0,1 1 0,0-1 1,1 1-1,1 1 0,-4 17 0,10-13-229,8-12-133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19.241"/>
    </inkml:context>
    <inkml:brush xml:id="br0">
      <inkml:brushProperty name="width" value="0.05" units="cm"/>
      <inkml:brushProperty name="height" value="0.05" units="cm"/>
    </inkml:brush>
  </inkml:definitions>
  <inkml:trace contextRef="#ctx0" brushRef="#br0">0 22 18836,'3'0'1728,"3"3"-1504,-2-5-600,0-1 2641,5-2-1889,2-2-64,15-1-104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19.641"/>
    </inkml:context>
    <inkml:brush xml:id="br0">
      <inkml:brushProperty name="width" value="0.05" units="cm"/>
      <inkml:brushProperty name="height" value="0.05" units="cm"/>
    </inkml:brush>
  </inkml:definitions>
  <inkml:trace contextRef="#ctx0" brushRef="#br0">1 240 17844,'0'1'119,"0"0"0,-1 0 0,1 0 0,0 0 0,0-1 0,0 1 0,1 0 0,-1 0 0,0 0 0,0 0 0,0-1 0,1 1 0,-1 0 0,0 0 0,1-1 1,-1 1-1,1 0 0,-1 0 0,1-1 0,-1 1 0,1 0 0,-1-1 0,1 1 0,-1-1 0,1 1 0,0-1 0,0 1 0,-1-1 0,1 1 0,0-1 0,0 0 0,-1 1 0,1-1 0,0 0 0,0 0 0,0 0 0,-1 1 1,1-1-1,0 0 0,0 0 0,0 0 0,0 0 0,0 0 0,-1-1 0,1 1 0,0 0 0,0 0 0,0-1 0,-1 1 0,1 0 0,0-1 0,0 1 0,0-1 0,7-4 434,0 0 0,0 0 0,0-1 0,6-7 0,-2 3-302,17-14 343,30-32-1,-47 44-534,-1-1 0,0-1 0,-1 0 0,15-29 0,-24 42-57,0-1-1,0 0 0,0 1 1,-1-1-1,1 0 1,-1 0-1,1 0 0,-1 0 1,0 1-1,0-1 1,0 0-1,0 0 0,0 0 1,-1-3-1,1 4 0,-1 0 0,1 1 0,0-1-1,-1 1 1,1-1 0,-1 1 0,1-1-1,-1 1 1,0-1 0,1 1 0,-1-1-1,0 1 1,1 0 0,-1-1 0,0 1-1,1 0 1,-1 0 0,0-1 0,1 1-1,-1 0 1,0 0 0,0 0 0,1 0-1,-1 0 1,0 0 0,0 0 0,1 0-1,-1 0 1,0 1 0,0-1 0,1 0 0,-1 0-1,0 1 1,1-1 0,-1 0 0,0 1-1,1-1 1,-2 1 0,-5 3-2,-1 0 1,1 1-1,0 0 1,0 0-1,1 0 0,-1 1 1,1 0-1,-9 12 1,1-1 22,2 1 0,-14 24 0,14-20 48,-15 41-1,24-55-51,1 0-1,-1 0 0,2 0 1,-1 0-1,1 0 0,0 0 0,1 0 1,0 1-1,1 10 0,-1-18-74,1 1 0,-1 0 0,1 0 0,-1 0 0,1-1 0,0 1 0,0 0 0,0-1 0,0 1 0,0-1 0,0 1 0,0-1 0,1 0 0,-1 1 0,0-1-1,1 0 1,2 2 0,0-1-210,0 0 0,0 0 0,0-1 0,0 1 0,0-1 0,0 0 0,7 1 0,0-1-280,1-1-1,-1 0 1,0-1-1,0 0 1,14-3-1,6-4-425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20.042"/>
    </inkml:context>
    <inkml:brush xml:id="br0">
      <inkml:brushProperty name="width" value="0.05" units="cm"/>
      <inkml:brushProperty name="height" value="0.05" units="cm"/>
    </inkml:brush>
  </inkml:definitions>
  <inkml:trace contextRef="#ctx0" brushRef="#br0">56 107 15915,'9'-12'4188,"-8"24"-871,-8 22-1648,-25 38-100,6-16-320,26-56-1245,0-1-1,0 1 0,1 0 0,-1 0 1,0 0-1,0 0 0,1 0 0,-1 0 1,0-1-1,0 1 0,1 0 0,-1 0 1,0 0-1,0 0 0,1 0 0,-1 0 1,0 0-1,0 0 0,0 0 1,1 0-1,-1 0 0,0 0 0,0 1 1,1-1-1,-1 0 0,0 0 0,0 0 1,1 0-1,-1 0 0,0 0 0,0 1 1,0-1-1,1 0 0,-1 0 0,0 0 1,0 0-1,0 1 0,0-1 1,0 0-1,1 0 0,-1 0 0,0 1 1,0-1-1,0 0 0,0 0 0,0 1 1,0-1-1,0 0 0,0 0 0,0 1 1,0-1-1,0 0 0,0 0 0,0 1 1,0-1-1,0 0 0,0 0 0,0 1 1,0-1-1,0 0 0,0 0 1,0 0-1,0 1 0,-1-1 0,23-12-13,-19 10 26,37-29 17,-32 23-26,0 2 0,0-1 1,0 1-1,14-7 0,-16 10-8,0 0-1,0 1 1,1-1 0,-1 1-1,1 0 1,9-1-1,-15 3 1,1 0 1,0 0-1,0 0 0,0 0 0,0 1 0,0-1 0,-1 1 0,1-1 0,0 1 0,0-1 0,0 1 0,-1 0 1,1 0-1,0 0 0,-1 0 0,1 0 0,-1 0 0,1 0 0,-1 1 0,0-1 0,1 0 0,-1 1 0,0-1 1,0 1-1,0-1 0,0 1 0,0 0 0,0 2 0,1 0 29,-1 0 0,0 0 0,-1 0 0,1 0 0,-1 0 0,0 7 0,-11-35 575,5-2-491,1 0 1,1-1 0,2 1-1,0-35 1,2 61-113,0-1 0,0 1 0,0-1 0,0 1 0,1-1 1,-1 1-1,0-1 0,0 1 0,0-1 0,0 1 0,1-1 1,-1 1-1,0-1 0,0 1 0,1 0 0,-1-1 0,0 1 0,1-1 1,-1 1-1,0 0 0,1-1 0,-1 1 0,1 0 0,-1 0 1,1-1-1,-1 1 0,0 0 0,1 0 0,-1 0 0,1-1 0,-1 1 1,1 0-1,-1 0 0,1 0 0,-1 0 0,1 0 0,0 0 1,25 4-75,-4 0-388,-20-4 408,1 0-1,0 0 0,0-1 0,0 1 1,0-1-1,0 0 0,-1 0 1,1 0-1,0 0 0,-1 0 1,1-1-1,-1 1 0,1-1 1,-1 0-1,0 0 0,1 0 1,2-3-1,7-14-209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20.727"/>
    </inkml:context>
    <inkml:brush xml:id="br0">
      <inkml:brushProperty name="width" value="0.05" units="cm"/>
      <inkml:brushProperty name="height" value="0.05" units="cm"/>
    </inkml:brush>
  </inkml:definitions>
  <inkml:trace contextRef="#ctx0" brushRef="#br0">39 0 19556,'1'3'406,"0"0"1,-1 0-1,0 1 0,1-1 1,-1 0-1,0 0 0,0 0 1,-1 5-1,0 1 173,-1 66 873,-1 20-1213,16 186 1,-24-297-4402,-9-24 3536,3-2-217</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21.136"/>
    </inkml:context>
    <inkml:brush xml:id="br0">
      <inkml:brushProperty name="width" value="0.05" units="cm"/>
      <inkml:brushProperty name="height" value="0.05" units="cm"/>
    </inkml:brush>
  </inkml:definitions>
  <inkml:trace contextRef="#ctx0" brushRef="#br0">0 172 12139,'2'-8'422,"1"1"1,0-1-1,0 1 1,0 0 0,1 0-1,0 0 1,0 0 0,1 0-1,0 1 1,0 0 0,0 0-1,1 1 1,0-1-1,9-5 1,0 0 417,0 2 0,1 0 0,1 0-1,0 2 1,20-7 0,-32 12-722,0 1 1,-1-1-1,1 1 1,0 0-1,0 1 1,0-1-1,0 1 1,0 0-1,6 1 0,-9-1-93,0 1 0,0-1 0,0 1 0,0 0 0,0-1 0,0 1 0,-1 0 0,1 0 0,0 0 0,-1 1 0,1-1 0,0 0 0,-1 1 0,0-1 0,1 1 0,-1-1 0,0 1 0,0-1 0,0 1 0,0 0 0,0 0 0,0-1 0,0 1 0,0 0 0,0 4 0,1 3 85,-1 0-1,0 0 1,0 1 0,-1-1 0,0 1-1,-3 17 1,-15 60 626,12-62-513,-3 10 64,2-1 0,2 1 0,0-1 0,2 42 0,3-73-283,0 0 1,0 0 0,1 0-1,-1 0 1,1 1 0,0-1-1,0 0 1,0 0 0,0-1-1,0 1 1,1 0 0,0 0-1,-1-1 1,1 1 0,0-1-1,0 1 1,0-1 0,1 0-1,-1 0 1,0 0 0,6 3-1,-5-3-139,0-1 0,0 1 0,1-1 0,-1 0 0,1 0 0,-1-1 0,1 1 0,-1-1 0,1 0 0,0 0 0,-1 0 0,1 0 0,-1 0 0,1-1 0,-1 0 0,1 1 0,-1-1 0,6-3 0,-4 2 13,0 0 0,-1-1-1,0 1 1,1-1 0,-1 0 0,0 0 0,5-7 0,12-14-530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21.581"/>
    </inkml:context>
    <inkml:brush xml:id="br0">
      <inkml:brushProperty name="width" value="0.05" units="cm"/>
      <inkml:brushProperty name="height" value="0.05" units="cm"/>
    </inkml:brush>
  </inkml:definitions>
  <inkml:trace contextRef="#ctx0" brushRef="#br0">2 156 17468,'-1'1'127,"1"-1"1,0 0 0,0 1-1,0-1 1,0 1 0,0-1-1,0 0 1,0 1 0,-1-1-1,1 0 1,0 1 0,0-1-1,0 1 1,1-1 0,-1 0-1,0 1 1,0-1 0,0 0-1,0 1 1,0-1 0,0 1 0,0-1-1,1 0 1,-1 1 0,0-1-1,0 0 1,0 0 0,1 1-1,-1-1 1,0 0 0,1 1-1,-1-1 1,0 0 0,0 0-1,1 0 1,0 1 0,18 2 2256,24-7-693,-43 4-1684,19-4 342,0 0 1,0-2 0,-1 0-1,28-13 1,-36 14-317,0 0 0,0-1 0,-1 0 0,0 0 0,0-1 0,-1-1 0,0 1-1,0-1 1,9-13 0,-16 20-29,0 0 0,0 0-1,0-1 1,0 1-1,0-1 1,-1 1-1,1-1 1,0 1 0,-1-1-1,1 1 1,-1-1-1,0 0 1,0 1-1,1-1 1,-1 1-1,0-1 1,-1-2 0,1 3-2,0 0 1,-1 0 0,1 0-1,-1 0 1,0 0 0,1 0-1,-1 0 1,1 0 0,-1 1-1,0-1 1,0 0 0,0 0-1,1 1 1,-1-1 0,0 0-1,0 1 1,0-1 0,0 1-1,-2-1 1,-1 0 0,0 0 1,1 0-1,-1 0 0,0 1 1,0 0-1,0-1 1,0 1-1,0 1 0,0-1 1,0 1-1,0-1 0,-7 3 1,3 1-1,0 0 0,0 1 0,0 0 0,1 0 0,0 0 0,0 1 0,0 0 0,0 0 0,1 1 0,0 0 1,1 0-1,-1 1 0,1-1 0,-4 10 0,4-7-8,0 0 0,0 0 0,2 0 0,-1 0 0,1 1 0,1 0 0,0 0 0,0-1 0,1 1 0,0 0 0,2 16 0,-1-25-44,0 0-1,0-1 1,0 1-1,0 0 0,1-1 1,-1 1-1,0 0 1,1 0-1,0-1 0,-1 1 1,1-1-1,0 1 0,0-1 1,0 1-1,0-1 1,0 1-1,0-1 0,0 0 1,0 1-1,1-1 1,-1 0-1,0 0 0,1 0 1,-1 0-1,1 0 1,-1-1-1,1 1 0,0 0 1,-1-1-1,1 1 0,0-1 1,-1 1-1,1-1 1,0 0-1,-1 0 0,1 1 1,2-2-1,2 1-44,-1-1-1,1-1 1,-1 1-1,1-1 1,-1 0-1,0 0 1,0 0-1,0-1 1,0 1-1,8-7 1,18-14-412,6-5-30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22.671"/>
    </inkml:context>
    <inkml:brush xml:id="br0">
      <inkml:brushProperty name="width" value="0.05" units="cm"/>
      <inkml:brushProperty name="height" value="0.05" units="cm"/>
    </inkml:brush>
  </inkml:definitions>
  <inkml:trace contextRef="#ctx0" brushRef="#br0">105 58 18012,'-10'25'5516,"-1"5"-3353,38-110-948,-29 84-1049,1 0 0,-1 0 1,0 0-1,0 0 0,-1 0 0,1 0 1,-1-1-1,0 1 0,0-1 0,-5 4 1,-15 22 36,11-9-157,1 1 0,-8 22 0,16-35-20,0 0 0,1 0-1,0 0 1,0 0 0,1 0-1,0 1 1,1-1 0,-1 0-1,2 11 1,-1-18-23,0 0 0,0 0-1,0 0 1,0 0 0,1-1 0,-1 1-1,0 0 1,0 0 0,0 0 0,1 0 0,-1-1-1,0 1 1,1 0 0,-1 0 0,1-1-1,-1 1 1,1 0 0,-1-1 0,1 1 0,-1-1-1,1 1 1,0 0 0,-1-1 0,1 1-1,0-1 1,1 1 0,-1-1-2,0 0 0,0 0 0,0 0 0,0-1 1,1 1-1,-1 0 0,0-1 0,0 1 0,0 0 0,0-1 0,0 0 0,0 1 1,0-1-1,-1 1 0,1-1 0,2-1 0,3-4-9,0-1 1,-1 1-1,0-1 1,5-7-1,21-51-124,-7 12-135,-24 53 261,0-1 0,0 1 0,0 0-1,0 0 1,1-1 0,-1 1 0,0 0 0,0-1 0,0 1-1,0 0 1,0 0 0,1-1 0,-1 1 0,0 0-1,0 0 1,0-1 0,1 1 0,-1 0 0,0 0 0,0 0-1,1 0 1,-1-1 0,0 1 0,0 0 0,1 0-1,-1 0 1,0 0 0,0 0 0,1 0 0,-1 0 0,0 0-1,1 0 1,-1 0 0,0 0 0,1 0 0,-1 0-1,1 0 1,3 12-101,-1 24 58,-3-33 39,5 90 116,3 199 466,-10-241-454,-2-1 0,-2 0 0,-22 86 1,26-128-99,0 0 1,-1-1 0,0 1 0,-8 13 0,11-21-20,0 1 0,0-1 0,0 0 0,0 1 0,-1-1 0,1 1 0,0-1 0,0 0 0,0 1 0,-1-1 0,1 0 0,0 0-1,-1 1 1,1-1 0,0 0 0,0 0 0,-1 1 0,1-1 0,0 0 0,-1 0 0,1 0 0,-1 1 0,1-1 0,0 0 0,-1 0 0,1 0 0,0 0 0,-1 0 0,1 0 0,-1 0 0,1 0 0,0 0 0,-1 0 0,1 0 0,-1 0 0,1 0 0,0 0 0,-1 0 0,1 0 0,-1-1 0,1 1 0,0 0 0,-1 0 0,1 0 0,0-1 0,-1 1 0,1 0 0,0 0 0,0-1 0,-1 1 0,1 0 0,0-1 0,0 1 0,-1-1 0,-9-25-17,7 5-28,1-1 0,1 1 0,1-1 0,3-28 0,2 6-51,13-47 0,-7 49 22,2 1-1,30-68 1,-31 83 71,2 1-1,0 1 1,2 0-1,1 1 0,21-24 1,-32 41 2,0 0 1,1 0-1,12-9 0,-18 14 0,0 1 0,0-1-1,0 1 1,0-1-1,0 1 1,0 0-1,0-1 1,0 1-1,-1 0 1,1 0-1,0 0 1,0-1 0,0 1-1,0 0 1,0 0-1,0 1 1,2-1-1,-2 0 0,0 1 0,0 0 0,-1-1 0,1 1 0,-1 0 1,1-1-1,0 1 0,-1 0 0,1-1 0,-1 1 0,0 0 0,1 0 0,-1 0 0,1 0 0,-1-1 0,0 1 0,0 0 0,0 0 0,1 0 0,-1 0 0,0 0 0,0 0 0,0 0 0,-1 0 0,-1 99 23,8-111 158,2-10-131,10-70 147,3-14-144,-21 104-52,0 1-1,0 0 1,0-1-1,0 1 1,0 0-1,0-1 1,0 1-1,0 0 1,1-1-1,-1 1 1,0 0-1,0-1 1,0 1-1,0 0 1,1 0-1,-1-1 1,0 1-1,0 0 1,0 0-1,1 0 1,-1-1-1,0 1 1,0 0-1,1 0 1,-1 0-1,0-1 1,1 1-1,-1 0 1,0 0-1,0 0 1,1 0-1,-1 0 1,0 0-1,1 0 1,-1 0 0,0 0-1,1 0 1,-1 0-1,0 0 1,1 0-1,-1 0 1,0 0-1,1 0 1,-1 0-1,0 0 1,1 0-1,-1 1 1,0-1-1,0 0 1,1 0-1,-1 0 1,0 1-1,1-1 1,16 18-19,-5-6 9,-9-9 13,1-1-1,-1 0 1,1 0-1,0 0 1,0 0 0,0-1-1,0 1 1,0-1-1,0 0 1,0 0-1,0-1 1,0 1-1,1-1 1,4 0-1,-2-1 0,0 0-1,1 0 0,-1-1 0,0 1 1,0-2-1,0 1 0,11-6 1,-7 2-11,0 0 1,-1-1-1,0 0 1,-1-1-1,1 0 1,-1 0 0,-1-1-1,0 0 1,12-16-1,-9 2-34,-9 12-6,-2 11 47,-1 0 1,1 0-1,0 0 1,0 0-1,0-1 1,0 1-1,0 0 1,0 0-1,0 0 1,0 0-1,0 0 1,0-1-1,-1 1 1,1 0-1,0 0 0,0 0 1,0 0-1,0 0 1,0 0-1,-1 0 1,1 0-1,0 0 1,0 0-1,0-1 1,0 1-1,-1 0 1,1 0-1,0 0 1,0 0-1,0 0 1,0 0-1,-1 0 0,1 0 1,0 0-1,0 0 1,0 0-1,0 1 1,-1-1-1,1 0 1,0 0-1,0 0 1,0 0-1,0 0 1,0 0-1,-1 0 1,-2 2-2,0 1 1,0-1-1,1 1 1,-1-1-1,1 1 1,-1 0-1,1 0 1,0 0-1,0 0 1,0 0-1,1 1 1,-1-1-1,-1 4 1,1-1 7,-6 9 1,1 0 0,1 0 0,1 1 1,0 0-1,1 0 0,0 1 0,2-1 0,0 1 0,1-1 0,1 31 0,0-46-80,0 0 0,0 0 0,0 1-1,0-1 1,0 0 0,0 0 0,1 0 0,-1 1 0,0-1 0,1 0 0,-1 0 0,1 0-1,-1 0 1,1 0 0,0 0 0,-1 0 0,1 0 0,0 0 0,0 0 0,-1 0-1,1 0 1,0 0 0,0 0 0,0-1 0,0 1 0,0 0 0,0-1 0,1 1-1,-1-1 1,0 1 0,0-1 0,0 0 0,0 1 0,1-1 0,-1 0 0,1 0-1,1 0-123,-1-1 0,1 0 0,-1 1 0,1-1 0,-1 0 0,0 0 0,0 0 0,1-1 0,-1 1 0,0 0 0,0-1 0,0 1 0,0-1 0,-1 0 0,1 0 0,2-2 0,14-20-869,5-9-258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23.134"/>
    </inkml:context>
    <inkml:brush xml:id="br0">
      <inkml:brushProperty name="width" value="0.05" units="cm"/>
      <inkml:brushProperty name="height" value="0.05" units="cm"/>
    </inkml:brush>
  </inkml:definitions>
  <inkml:trace contextRef="#ctx0" brushRef="#br0">45 0 19964,'0'4'406,"-1"0"0,0-1 0,0 1 0,0 0 0,-1 0 0,1-1 0,-1 1 0,1-1 0,-1 0 0,-1 1 0,1-1 0,-3 3 1,3-3-223,-1 0 0,1 0 0,0 1 0,0-1 0,0 1 0,0-1 1,1 1-1,-1 0 0,1 0 0,0-1 0,0 1 0,0 5 1,1-9-215,0 1 1,0 0 0,0-1 0,0 1-1,0-1 1,0 1 0,0-1 0,1 1-1,-1-1 1,0 1 0,0-1 0,1 1-1,-1-1 1,0 0 0,1 1 0,-1-1-1,0 1 1,1-1 0,-1 0 0,1 1 0,-1-1-1,1 0 1,-1 1 0,0-1 0,1 0-1,-1 0 1,1 1 0,-1-1 0,1 0-1,0 0 1,-1 0 0,1 0 0,-1 0-1,1 0 1,-1 0 0,1 0 0,-1 0-1,1 0 1,-1 0 0,1 0 0,0-1-1,28-6-1031,-23 5 830,9-2-154,-5 0 242,1 1 1,0 0-1,0 1 1,0 0 0,0 1-1,0 0 1,22 1 0,-32 0 175,0 1 1,0-1-1,0 0 1,0 0-1,0 1 1,0-1-1,0 1 1,0-1-1,0 0 1,0 1-1,0 0 1,-1-1-1,1 1 1,0 0-1,0-1 1,-1 1-1,1 0 1,0 0-1,-1-1 1,1 1-1,-1 0 1,1 0-1,-1 0 1,1 1-1,0 0 55,-1 0 1,0 1-1,0-1 1,1 0-1,-1 0 1,0 1-1,-1-1 0,1 0 1,0 0-1,-2 4 1,-1 5 356,-1 0 1,-1-1 0,-7 15 0,10-23-349,-3 9 175,-1 0-1,0 0 1,-1 0 0,-1-1 0,1-1-1,-1 1 1,-1-1 0,-13 11 0,22-19-319,-1-1 0,0 1 0,1-1 0,-1 1 1,1-1-1,-1 0 0,0 1 0,0-1 0,1 0 0,-1 1 0,0-1 1,0 0-1,1 0 0,-1 0 0,0 0 0,0 1 0,1-1 1,-1 0-1,0 0 0,0-1 0,0 1 0,1 0 0,-1 0 1,0 0-1,0 0 0,1-1 0,-1 1 0,0 0 0,0-1 1,1 1-1,-1 0 0,0-1 0,1 1 0,-1-1 0,1 1 1,-1-1-1,1 0 0,-1 1 0,1-1 0,-1 1 0,1-1 1,-1-1-1,0 0-118,0-1 0,0 1 0,0-1 0,1 1-1,-1-1 1,1 1 0,0-1 0,0 0 0,0 1 0,0-1 0,0 1 0,1-4 0,5-13-646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23.589"/>
    </inkml:context>
    <inkml:brush xml:id="br0">
      <inkml:brushProperty name="width" value="0.05" units="cm"/>
      <inkml:brushProperty name="height" value="0.05" units="cm"/>
    </inkml:brush>
  </inkml:definitions>
  <inkml:trace contextRef="#ctx0" brushRef="#br0">208 3 20436,'-21'-2'1457,"1"2"0,-37 3 0,48-2-1310,1 1 0,-1 0 0,1 0 0,-1 0 1,1 1-1,0 0 0,0 1 0,-15 9 0,22-13-146,0 1 1,0 0 0,-1-1-1,1 1 1,0 0-1,0 0 1,0 0-1,0 0 1,0 0-1,0 0 1,0 0-1,0 0 1,1 0 0,-1 1-1,0-1 1,1 0-1,-1 0 1,1 1-1,-1-1 1,1 0-1,-1 1 1,1-1-1,0 1 1,0-1-1,0 0 1,0 1 0,0-1-1,0 1 1,0-1-1,1 2 1,0-2-6,0 1 1,0-1-1,0 0 0,0 1 1,1-1-1,-1 0 1,0 0-1,1 0 0,-1 0 1,1 0-1,-1 0 1,1 0-1,0-1 1,-1 1-1,1 0 0,0-1 1,-1 1-1,1-1 1,0 0-1,0 0 0,0 0 1,2 0-1,57-1-35,-39-1 36,39 3 1,-60-1 3,1 1 0,0-1 0,-1 0 0,1 1 0,0-1 0,-1 1 0,1-1-1,0 1 1,-1 0 0,1-1 0,-1 1 0,1 0 0,-1 0 0,0 0 0,1 1 0,-1-1-1,0 0 1,0 0 0,0 1 0,2 2 0,-2-2 19,0 1 0,0 0 0,0-1 0,0 1 0,-1 0 1,1 0-1,-1 0 0,0 0 0,0-1 0,0 1 0,0 4 0,-2 6 144,-1 0 1,0 0-1,-1 0 0,-6 14 1,3-9 92,-1 0 0,0 0 0,-2 0 1,0-1-1,0-1 0,-18 21 0,28-37-288,0 1 0,-1-1 0,1 1 0,0-1 1,-1 1-1,1-1 0,-1 1 0,1-1 0,-1 1 0,1-1 0,-1 0 0,1 1 0,-1-1 0,1 0 0,-1 1 0,1-1 0,-1 0 0,1 0 1,-1 1-1,0-1 0,1 0 0,-1 0 0,1 0 0,-1 0 0,0 0 0,1 0 0,-1 0 0,0 0 0,0-1-33,1 0 0,-1 1 0,1-1 0,0 0 0,-1 0 0,1 0 0,0 0 0,0 1 0,0-1 0,-1 0 0,1 0 0,0 0 0,0 0 0,0 0-1,0 0 1,1-1 0,8-42-1032,5 10 393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24.014"/>
    </inkml:context>
    <inkml:brush xml:id="br0">
      <inkml:brushProperty name="width" value="0.05" units="cm"/>
      <inkml:brushProperty name="height" value="0.05" units="cm"/>
    </inkml:brush>
  </inkml:definitions>
  <inkml:trace contextRef="#ctx0" brushRef="#br0">9 265 18844,'5'10'2577,"-4"5"-1521,-4 5-464,-1 1 1744,1 6-1247,0 2-313,2-2-752,1-2-480,3-8-921,2-7 1922,1-12-842,1-9-231,-3-8-16</inkml:trace>
  <inkml:trace contextRef="#ctx0" brushRef="#br0" timeOffset="1">21 17 19860,'-2'-14'2225,"-1"11"-1321,1 7-384,0 6 1729,2 3-1057,3 3-1344,3 1-624,1 0 696,2-4-177,1 7-207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6.451"/>
    </inkml:context>
    <inkml:brush xml:id="br0">
      <inkml:brushProperty name="width" value="0.05" units="cm"/>
      <inkml:brushProperty name="height" value="0.05" units="cm"/>
    </inkml:brush>
  </inkml:definitions>
  <inkml:trace contextRef="#ctx0" brushRef="#br0">248 111 17252,'0'-1'103,"0"0"1,0 1 0,-1-1 0,1 0 0,0 0-1,0 0 1,-1 0 0,1 0 0,-1 0-1,1 0 1,-1 0 0,1 0 0,-1 1 0,0-1-1,1 0 1,-1 0 0,0 1 0,1-1-1,-1 0 1,0 1 0,0-1 0,0 1 0,0-1-1,0 1 1,1 0 0,-1-1 0,0 1-1,0 0 1,0-1 0,0 1 0,0 0 0,0 0-1,0 0 1,0 0 0,0 0 0,0 0-1,0 0 1,0 0 0,-2 1 0,-2 0 159,-1 0 1,0 0-1,1 0 1,0 0 0,-1 1-1,-4 2 1,-1 3-163,1-1 1,0 2 0,0-1-1,0 1 1,1 1 0,1 0 0,-1 0-1,2 0 1,-1 1 0,1 0-1,1 1 1,-1 0 0,2 0 0,0 0-1,0 0 1,1 1 0,0 0-1,-3 19 1,7-26-105,1 0-1,-1-1 1,1 1-1,-1-1 1,1 0-1,1 1 1,-1-1-1,1 0 1,-1 0-1,1 1 1,0-1-1,5 6 1,7 18-23,-2 1-19,-2 1-1,0 1 1,7 54-1,-14-71 21,-2 0-1,0 0 1,-1-1 0,0 1-1,-1 0 1,0 0-1,-1 0 1,-1-1 0,0 1-1,-1-1 1,-6 14 0,6-21 16,0 1 1,0-1 0,0 0 0,-1 0 0,0 0-1,-7 5 1,11-9 14,-1-1 1,0 1-1,0-1 0,1 0 1,-1 0-1,0 0 0,0 0 1,0 0-1,0 0 1,0-1-1,-4 2 0,5-2 0,0 0 0,0 0 0,0 0 0,0-1 0,0 1 0,0 0 0,0 0-1,0 0 1,0-1 0,0 1 0,1-1 0,-1 1 0,0-1 0,0 1 0,0-1 0,0 1 0,0-1-1,1 0 1,-1 1 0,0-1 0,1 0 0,-1 0 0,0 0 0,1 1 0,-1-3 0,-1-1 5,0 0 1,0-1 0,1 1 0,0-1 0,0 0-1,0 1 1,1-1 0,-1 0 0,1 1 0,0-1 0,1 0-1,-1 0 1,3-8 0,2-9 34,11-33 0,-13 46-35,68-173 57,-56 150-62,2 1 1,1 0-1,32-41 0,-49 70-4,0 0 0,1 1 0,-1-1 0,1 0 0,-1 1 0,1 0 0,0-1 0,-1 1 0,1 0 0,0 0 0,0 0 0,0 0 0,0 0 0,2-1 0,-3 2-1,-1 0 0,1 0 0,-1 0 0,1 0 0,-1 0 0,1 0 0,-1 0 0,0 0 0,1 1 1,-1-1-1,1 0 0,-1 0 0,0 0 0,1 0 0,-1 1 0,1-1 0,-1 0 0,0 1 0,1-1 0,-1 0 0,0 0 0,0 1 0,1-1 0,-1 1 0,5 17 19,-8 23 73,2-33-54,0 0 1,1 1-1,0-1 0,0 0 0,2 11 0,-2-18-28,0-1 0,0 1-1,0 0 1,1-1 0,-1 1 0,0-1-1,0 1 1,1-1 0,-1 1 0,0 0-1,1-1 1,-1 1 0,0-1 0,1 0 0,-1 1-1,1-1 1,-1 1 0,1-1 0,-1 0-1,1 1 1,-1-1 0,1 0 0,-1 1-1,1-1 1,0 0 0,-1 0 0,1 0-1,-1 0 1,1 1 0,0-1 0,-1 0-1,1 0 1,-1 0 0,1 0 0,0 0-1,-1 0 1,1-1 0,0 1 0,-1 0 0,1 0-1,-1 0 1,1-1 0,-1 1 0,1 0-1,0 0 1,-1-1 0,1 1 0,-1-1-1,1 0 1,28-22 366,-27 21-348,12-11 133,0-1 0,-1-1 0,-1-1 0,-1 1 0,0-2 1,-1 0-1,0 0 0,-2-1 0,0 0 0,-1 0 0,7-31 0,-14 48-153,3-17 116,-3 17-122,0 1-1,0-1 1,0 0-1,0 1 1,0-1 0,0 1-1,0-1 1,0 0-1,0 1 1,0-1-1,0 0 1,0 1 0,0-1-1,-1 1 1,1-1-1,0 1 1,0-1-1,-1 1 1,1-1 0,0 1-1,-1-1 1,1 1-1,-1-1 1,0 0-1,1 2-1,-1 0-1,1-1 0,0 1 1,0 0-1,-1 0 0,1-1 1,0 1-1,0 0 0,0 0 0,0-1 1,0 1-1,0 0 0,0 0 1,0 0-1,0-1 0,0 1 1,1 0-1,-1 0 0,0-1 1,0 1-1,1 1 0,1-1-3,0 1-1,0-1 1,-1 1-1,1-1 1,0 1-1,1-1 1,-1 0 0,0 0-1,0 0 1,0 0-1,1-1 1,-1 1-1,0-1 1,1 1 0,-1-1-1,0 0 1,1 0-1,-1 0 1,1 0-1,-1 0 1,4-1-1,2 0 3,1-1-1,0 0 0,-1 0 1,14-6-1,-3 0 19,-1-1 1,29-18-1,-42 24-8,0-1-1,-1 0 0,1 0 1,0 0-1,-1 0 0,0-1 1,0 1-1,-1-1 1,1 0-1,-1-1 0,0 1 1,0 0-1,2-8 0,-4 12-7,-1 1 0,0-1 0,0 0 0,0 1 0,1-1 0,-1 0 0,0 0 0,0 1 0,0-1 0,0 0 0,0 1-1,0-1 1,0 0 0,0 1 0,-1-1 0,1 0 0,0 1 0,-1-2 0,1 2-1,0-1 0,-1 1 0,1 0 0,0 0 0,-1-1 0,1 1 1,0 0-1,-1 0 0,1 0 0,0 0 0,-1 0 0,1-1 0,0 1 0,-1 0 0,1 0 0,-1 0 1,1 0-1,0 0 0,-1 0 0,1 0 0,-1 0 0,1 0 0,-1 1 0,-2 0-3,0-1 0,1 1-1,-1 1 1,0-1 0,1 0-1,-1 1 1,-3 2 0,-5 6-62,-1 1 0,1 0 1,1 0-1,0 1 0,0 1 1,1 0-1,1 0 0,0 1 1,1-1-1,1 2 0,0-1 1,1 1-1,-7 30 0,11-44-13,1 1-1,0-1 0,0 0 1,0 1-1,0-1 0,0 1 1,0-1-1,0 1 1,0-1-1,1 0 0,-1 1 1,0-1-1,1 0 0,-1 1 1,1-1-1,0 0 1,-1 1-1,1-1 0,0 0 1,0 0-1,0 0 0,0 0 1,1 1-1,-1-1 0,0-1 0,1 1 0,-1-1-1,0 1 1,1-1 0,-1 0 0,1 0 0,-1 1 0,0-1-1,1 0 1,-1 0 0,1-1 0,-1 1 0,1 0-1,-1 0 1,0-1 0,1 1 0,-1 0 0,0-1 0,1 0-1,-1 1 1,0-1 0,2-1 0,21-14-660,4-7-149</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09:24.415"/>
    </inkml:context>
    <inkml:brush xml:id="br0">
      <inkml:brushProperty name="width" value="0.05" units="cm"/>
      <inkml:brushProperty name="height" value="0.05" units="cm"/>
    </inkml:brush>
  </inkml:definitions>
  <inkml:trace contextRef="#ctx0" brushRef="#br0">69 0 20660,'-7'7'664,"1"1"0,-1 0-1,1 0 1,1 0 0,-1 0-1,2 1 1,-6 11 0,7-13-394,0 0 1,1 0 0,-1 0-1,1 0 1,1 1-1,0-1 1,0 0-1,0 1 1,1-1 0,0 9-1,0-15-259,0 0-1,0-1 0,0 1 1,0-1-1,0 1 1,1-1-1,-1 1 0,0-1 1,0 1-1,0-1 1,1 1-1,-1-1 0,0 1 1,1-1-1,-1 1 0,0-1 1,1 1-1,-1-1 1,1 0-1,-1 1 0,0-1 1,1 0-1,-1 1 1,1-1-1,-1 0 0,1 1 1,-1-1-1,1 0 1,0 0-1,-1 0 0,1 0 1,1 0-5,0 0 1,-1 0-1,1 0 1,0 0-1,-1-1 1,1 1-1,0-1 1,-1 0-1,1 1 0,2-3 1,35-25-186,-37 26 168,33-30-244,-25 21 123,0 1-1,1 1 1,0 0-1,1 0 1,-1 1-1,15-6 1,-25 13 107,1 0 0,0 0 0,-1 1 0,1-1 0,0 1 0,0-1 0,0 1 0,0 0 0,0 0 0,-1 0 0,4 0 1,-4 0 20,0 0 0,-1 1 0,1-1 0,0 0 0,0 0 0,-1 1 0,1-1 0,0 1 0,-1-1 0,1 1 0,-1-1 0,1 1 0,0-1 0,-1 1 0,1-1 0,-1 1 0,1 0 0,-1-1 0,1 2 0,0 3 42,1-1 0,-1 1 0,0 0 0,-1-1 0,1 1 0,-1 0 0,0 6 0,3 24 438,-3-34-464,0-1-1,0 1 1,1 0-1,-1-1 0,1 1 1,-1 0-1,0-1 1,1 1-1,-1-1 0,1 1 1,-1 0-1,1-1 1,0 0-1,-1 1 1,1-1-1,-1 1 0,1-1 1,0 0-1,0 1 1,-1-1-1,1 0 0,0 0 1,-1 0-1,1 1 1,0-1-1,0 0 0,-1 0 1,1 0-1,0 0 1,0 0-1,-1 0 1,1 0-1,0-1 0,-1 1 1,1 0-1,0 0 1,0-1-1,-1 1 0,2-1 1,31-17-137,-27 14 64,13-9-125,21-11-220,-37 22 373,-1 1-1,1 0 1,0 0-1,0 0 1,0 0-1,0 0 1,0 1-1,1-1 1,-1 1-1,0 0 1,6 0 0,-8 1 37,1-1 1,-1 1 0,0 0 0,1-1 0,-1 1-1,0 0 1,0 0 0,0 0 0,0 0 0,0 0-1,0 0 1,0 0 0,0 1 0,0-1 0,0 0-1,-1 1 1,1-1 0,0 0 0,-1 1 0,1-1-1,-1 0 1,0 1 0,1-1 0,-1 1 0,0-1-1,0 1 1,0-1 0,0 1 0,0-1 0,-1 3-1,1 6-132,-1-1 0,0 0 0,-3 14-1,3-21 96,1-1 0,0 0-1,0 0 1,-1 0 0,1 0-1,-1 0 1,1 0-1,-1 0 1,1 0 0,-1 0-1,0 0 1,1 0-1,-1 0 1,0 0 0,0 0-1,1 0 1,-1-1 0,0 1-1,0 0 1,0 0-1,0-1 1,0 1 0,0-1-1,0 1 1,-1-1 0,1 0-1,0 1 1,0-1-1,-1 0 1,-7-3-316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33.486"/>
    </inkml:context>
    <inkml:brush xml:id="br0">
      <inkml:brushProperty name="width" value="0.05" units="cm"/>
      <inkml:brushProperty name="height" value="0.05" units="cm"/>
    </inkml:brush>
  </inkml:definitions>
  <inkml:trace contextRef="#ctx0" brushRef="#br0">10 355 15995,'-10'36'3377,"11"-27"-1024,8-25-813,15-30-477,43-65 0,-25 45-734,58-86 79,-90 143-123,-10 20-124,-11 30 0,8-31-93,-12 47 260,-10 86-1,22-111-224,1 0 0,1 0 0,2 0 0,6 44 0,-6-131-6785,0 28 5755,1-4-489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33.953"/>
    </inkml:context>
    <inkml:brush xml:id="br0">
      <inkml:brushProperty name="width" value="0.05" units="cm"/>
      <inkml:brushProperty name="height" value="0.05" units="cm"/>
    </inkml:brush>
  </inkml:definitions>
  <inkml:trace contextRef="#ctx0" brushRef="#br0">111 6 12299,'7'-6'3217,"-9"12"-907,-17 22 314,8-13-1749,-2 7-227,1 0 0,1 0 0,1 1 1,1 0-1,1 0 0,-7 37 0,12-43-475,1 1 0,0-1 0,1 0 0,1 1-1,1-1 1,0 1 0,1-1 0,1 0 0,1 0-1,6 17 1,-8-28-132,0 0 0,1 0 0,-1-1 0,1 1 0,1-1 0,-1 0 0,1 0 0,0 0 0,0 0 0,1-1 0,-1 1-1,8 4 1,-10-8-32,0 1-1,1-1 0,-1 1 1,1-1-1,-1 0 0,1 0 1,0-1-1,0 1 0,-1 0 1,1-1-1,0 0 0,0 1 0,0-1 1,-1 0-1,1-1 0,0 1 1,0 0-1,0-1 0,-1 0 1,1 1-1,0-1 0,-1 0 1,1 0-1,-1-1 0,1 1 1,-1 0-1,1-1 0,-1 0 0,2-1 1,0-1 0,0 0 1,0 0-1,-1 0 0,0 0 1,0 0-1,0-1 1,0 1-1,-1-1 0,0 0 1,1 0-1,-2 0 1,1 0-1,-1 0 0,2-7 1,-3 10-6,0 1 1,0-1 0,0 0-1,0 0 1,0 0 0,0 0-1,0 0 1,-1 0 0,1 1-1,-1-1 1,1 0-1,-1 0 1,0 1 0,0-1-1,0 0 1,0 1 0,-1-3-1,0 2-1,0 1 0,1 0 0,-1 0 0,0 0 0,0 0 0,0 0 0,0 0 0,0 0 0,0 0 0,0 1 0,0-1 0,0 1 0,0-1 0,0 1 0,0 0 0,-1 0 0,1 0 0,0 0 0,-2 1 0,0 0-16,0-1 1,0 1 0,0 0-1,1 1 1,-1-1 0,0 1-1,1-1 1,-1 1 0,1 0-1,0 0 1,-1 1 0,1-1-1,-3 4 1,-12 15-3459,25-33 2883,2-10-196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34.591"/>
    </inkml:context>
    <inkml:brush xml:id="br0">
      <inkml:brushProperty name="width" value="0.05" units="cm"/>
      <inkml:brushProperty name="height" value="0.05" units="cm"/>
    </inkml:brush>
  </inkml:definitions>
  <inkml:trace contextRef="#ctx0" brushRef="#br0">2 8 18268,'4'-8'1696,"-3"17"-1056,-1 4-200,-4 4 793,1 9-257,5 5-424,2 2-120,0 8-168,6 2-32,-4-8-280,3 1-120,3-7-344,-1-2-264,-9-13-376,-2-12 872,-13-2-208,-5-12-249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35.026"/>
    </inkml:context>
    <inkml:brush xml:id="br0">
      <inkml:brushProperty name="width" value="0.05" units="cm"/>
      <inkml:brushProperty name="height" value="0.05" units="cm"/>
    </inkml:brush>
  </inkml:definitions>
  <inkml:trace contextRef="#ctx0" brushRef="#br0">2 160 14259,'0'-2'197,"-1"1"-1,1 0 1,0-1-1,0 1 1,0 0-1,0-1 1,0 1-1,0 0 1,0 0-1,1-1 1,-1 1-1,0 0 1,1-1-1,-1 1 1,1 0-1,-1 0 1,1 0-1,-1 0 1,1-1-1,0 1 1,0 0-1,0 0 1,-1 0-1,1 0 1,2 0 0,27-26 2231,-29 27-2350,18-14 227,0 1 1,1 2-1,0 0 0,0 1 0,30-10 0,-33 15-263,-1 0 1,0 2-1,1 0 0,0 0 0,0 2 0,0 0 1,32 3-1,-43-2-31,1 1 1,-1 0 0,1 1-1,-1-1 1,1 1-1,-1 1 1,0-1-1,0 1 1,0 0 0,0 0-1,-1 1 1,1 0-1,-1 0 1,0 0 0,0 1-1,0-1 1,-1 1-1,1 0 1,-1 1 0,-1-1-1,1 1 1,-1-1-1,0 1 1,0 0-1,0 1 1,-1-1 0,0 0-1,0 1 1,-1-1-1,0 1 1,1 10 0,-2 5 197,-1-1 0,0 0 1,-2-1-1,0 1 0,-1 0 1,-1-1-1,-1 0 1,-1 0-1,-1 0 0,-1-1 1,0 0-1,-23 32 0,26-43-123,0 0 0,-1-1-1,0 1 1,0-1 0,0-1-1,-1 1 1,0-1-1,-1-1 1,1 0 0,-1 0-1,-14 6 1,19-10-209,-1 1 0,1-1 0,0 0-1,-1 0 1,1 0 0,0 0 0,-1-1 0,1 0 0,-1 0 0,1 0 0,-1 0 0,1-1 0,-1 0 0,1 0-1,0 0 1,-1 0 0,1-1 0,0 1 0,0-1 0,0 0 0,0 0 0,0-1 0,1 1 0,-1-1 0,1 0-1,-1 0 1,-5-7 0,7 7-29,0 0-1,-1-1 1,1 1-1,1-1 1,-1 1-1,0-1 1,1 0-1,-2-6 1,1-11-732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35.678"/>
    </inkml:context>
    <inkml:brush xml:id="br0">
      <inkml:brushProperty name="width" value="0.05" units="cm"/>
      <inkml:brushProperty name="height" value="0.05" units="cm"/>
    </inkml:brush>
  </inkml:definitions>
  <inkml:trace contextRef="#ctx0" brushRef="#br0">232 85 15867,'2'-2'177,"-1"1"0,0-1-1,0 0 1,0 0-1,0 0 1,-1 0-1,1 1 1,0-1 0,-1 0-1,0 0 1,1 0-1,-1 0 1,0-1-1,0 1 1,0 0-1,0 0 1,0 0 0,-1 0-1,1 0 1,0 0-1,-1 0 1,0 0-1,1 0 1,-1 1 0,0-1-1,0 0 1,0 0-1,0 1 1,0-1-1,-1 0 1,1 1 0,0-1-1,-1 1 1,1 0-1,-1-1 1,0 1-1,1 0 1,-1 0 0,0 0-1,0 0 1,-3-1-1,0 0 20,-1 0 0,0 0-1,0 0 1,0 1 0,0 0-1,0 0 1,0 1 0,0 0-1,0 0 1,0 0 0,0 1 0,0 0-1,-8 2 1,7 0-164,-1 0-1,1 0 1,0 1-1,1 0 1,-1 1 0,1-1-1,0 1 1,0 0 0,0 1-1,0 0 1,1 0 0,0 0-1,1 0 1,-1 1-1,1-1 1,0 1 0,1 0-1,0 1 1,0-1 0,0 0-1,1 1 1,0 0 0,1-1-1,0 1 1,0 0 0,0 0-1,1 0 1,1 14-1,0-20-25,-1 0-1,0 0 0,0-1 0,1 1 0,-1 0 0,1 0 0,-1-1 0,1 1 1,0 0-1,0-1 0,0 1 0,0 0 0,0-1 0,0 1 0,0-1 0,0 0 1,1 1-1,-1-1 0,0 0 0,4 2 0,-3-2 0,0 0 1,0-1-1,1 1 1,-1 0-1,1-1 1,-1 0-1,0 1 1,1-1-1,-1 0 1,1 0-1,-1-1 1,1 1-1,3-1 1,4-2 10,0 0 1,0-1 0,0 0-1,-1-1 1,18-10-1,4-8 0,-1-1 0,-1-1 0,-1-1 0,32-39 1,-52 53-49,3-2-98,-7 15 31,-3 9-18,0 10 0,4 59-41,-4-73 98,0 0 1,0-1 0,0 1 0,1 0-1,0-1 1,0 0 0,0 1 0,1-1 0,-1 0-1,7 8 1,-8-12 13,0 0 0,-1 0-1,1-1 1,0 1 0,-1 0-1,1-1 1,0 1 0,0-1 0,0 1-1,0-1 1,0 1 0,-1-1-1,1 1 1,0-1 0,0 0 0,0 0-1,0 1 1,0-1 0,0 0-1,0 0 1,0 0 0,0 0 0,0 0-1,0 0 1,0-1 0,0 1-1,0 0 1,0 0 0,0-1 0,0 1-1,0 0 1,0-1 0,0 1-1,0-1 1,0 0 0,-1 1 0,1-1-1,0 1 1,0-1 0,-1 0-1,2-1 1,2-2-242,-1-1 0,1 1 0,-1-1 0,0 0 1,-1 0-1,4-6 0,0-6-105,-1 0 0,0 0 0,3-22 1,1-18-442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36.329"/>
    </inkml:context>
    <inkml:brush xml:id="br0">
      <inkml:brushProperty name="width" value="0.05" units="cm"/>
      <inkml:brushProperty name="height" value="0.05" units="cm"/>
    </inkml:brush>
  </inkml:definitions>
  <inkml:trace contextRef="#ctx0" brushRef="#br0">33 1 16924,'2'78'3081,"-1"-32"-1797,1 1 0,2-1-1,13 57 1,-13-87-1255,3 8-21,-2 0 0,0 0 0,1 38 0,-7-67-22,0 1 0,0 0 0,0 0 0,-1 0 0,0 0 0,0 0 0,-3-5 0,-3-7-30,-54-125-234,62 140 278,0 1 1,0 0 0,0 0 0,0 0 0,0-1 0,0 1-1,-1 0 1,1 0 0,0-1 0,0 1 0,0 0-1,0 0 1,0-1 0,0 1 0,0 0 0,0 0 0,0-1-1,0 1 1,0 0 0,0 0 0,0-1 0,0 1-1,1 0 1,-1 0 0,0-1 0,0 1 0,0 0 0,0 0-1,0 0 1,0-1 0,1 1 0,-1 0 0,0 0-1,0 0 1,0 0 0,0-1 0,1 1 0,-1 0 0,0 0-1,0 0 1,1 0 0,-1 0 0,0 0 0,0-1-1,1 1 1,-1 0 0,0 0 0,0 0 0,1 0 0,-1 0-1,0 0 1,0 0 0,1 0 0,-1 0 0,0 0-1,0 0 1,1 0 0,-1 1 0,0-1 0,1 0 0,21 6-148,-12-4-131,14-1-883,0-1 1,-1-1-1,1-1 1,0-1 0,0-1-1,26-8 1,43-7-581,-107 27 6321,-8 14-4032,16-15 128,-5 4 578,0 2 0,-16 26 0,23-33-1002,1 0 0,0 0-1,0 0 1,1 1 0,0-1-1,0 1 1,0-1 0,1 1-1,-1 11 1,1-17-214,1 0 0,0 1 0,0-1 0,0 1 1,0-1-1,0 0 0,0 1 0,1-1 0,-1 1 0,0-1 0,1 0 0,-1 1 0,1-1 0,-1 0 0,1 0 1,0 1-1,-1-1 0,1 0 0,0 0 0,0 0 0,0 0 0,0 0 0,0 0 0,0 0 0,1 1 1,0-2-16,0 1 1,0-1-1,0 1 1,0-1 0,0 0-1,0 0 1,1 0 0,-1 0-1,0 0 1,0 0 0,0 0-1,0-1 1,0 1 0,0-1-1,2 0 1,5-3-13,0 0 0,0 0 0,0-1 0,0 0 0,14-12 0,-10 6-61,-1 0 1,0 0-1,-1-2 1,-1 1-1,0-1 0,0-1 1,-2 0-1,1 0 1,8-22-1,-18 43 2,-1 0 0,2 0 1,-1 0-1,1 0 0,0 0 1,0 0-1,1 0 0,0 0 0,2 8 1,-2-12-17,0 1 0,-1-1 0,1 0 1,1 1-1,-1-1 0,0 0 0,1 0 1,0 0-1,-1 0 0,1 0 1,1 0-1,-1 0 0,0-1 0,1 1 1,-1-1-1,1 0 0,-1 1 0,1-1 1,0 0-1,0-1 0,0 1 0,0 0 1,1-1-1,-1 0 0,0 0 1,1 0-1,4 1 0,20-1-239,1-1-133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37.200"/>
    </inkml:context>
    <inkml:brush xml:id="br0">
      <inkml:brushProperty name="width" value="0.05" units="cm"/>
      <inkml:brushProperty name="height" value="0.05" units="cm"/>
    </inkml:brush>
  </inkml:definitions>
  <inkml:trace contextRef="#ctx0" brushRef="#br0">11 0 19532,'-3'43'5206,"0"9"-4200,1 25-162,0-8-288,2 0 0,12 87-1,-4-127-432,-8-28-121,1-1 0,-1 0 0,0 1 0,0-1 0,0 0-1,1 1 1,-1-1 0,0 0 0,0 1 0,1-1 0,-1 0-1,0 1 1,1-1 0,-1 0 0,0 0 0,1 1 0,-1-1 0,0 0-1,1 0 1,-1 0 0,1 0 0,-1 0 0,0 1 0,1-1-1,-1 0 1,1 0 0,-1 0 0,1 0 0,-1 0 0,0 0-1,1 0 1,-1 0 0,1 0 0,-1-1 0,0 1 0,1 0-1,-1 0 1,1 0 0,-1 0 0,0-1 0,1 1 0,-1 0-1,0 0 1,1-1 0,-1 1 0,0 0 0,1 0 0,-1-1-1,0 1 1,0 0 0,1-1 0,-1 1 0,0 0 0,0-1 0,0 1-1,1-1 1,-1 1 0,0 0 0,0-1 0,4-7 8,1 1 1,-2-1-1,1 0 1,-1 0-1,0 0 1,2-14-1,9-58 21,-9 47-21,5-46-10,-7 43-57,2 1 1,1 1-1,13-40 1,-18 72 41,-1 0 1,1 0 0,-1 1-1,1-1 1,0 0 0,0 1 0,0-1-1,0 0 1,0 1 0,0-1-1,0 1 1,1 0 0,-1-1-1,0 1 1,1 0 0,-1 0-1,1 0 1,0 0 0,-1 0-1,1 0 1,0 0 0,-1 1-1,1-1 1,0 1 0,0-1-1,0 1 1,0-1 0,-1 1 0,1 0-1,0 0 1,0 0 0,0 0-1,0 0 1,0 1 0,0-1-1,2 1 1,3 2-27,-1-1-1,1 1 1,0 0-1,-1 1 1,1 0-1,-1 0 1,0 0-1,6 6 1,-10-8 40,0-1 1,1 1-1,-1 0 1,0 1-1,0-1 0,0 0 1,-1 1-1,1-1 1,0 1-1,-1-1 1,0 1-1,1 0 0,-1-1 1,0 1-1,-1 0 1,2 6-1,-2-7 14,0 0 0,-1 1 0,1-1 0,-1 0-1,0 1 1,0-1 0,0 0 0,0 1 0,0-1 0,0 0 0,0 0 0,-1 0-1,1 0 1,-1 0 0,1-1 0,-1 1 0,0 0 0,0-1 0,0 1-1,0-1 1,-2 2 0,-9 5-6,1-1 0,-2-1 0,1 0 0,-1 0 0,0-1 0,0-1 0,0 0 1,-1-1-1,0-1 0,-22 1 0,38-3-30,-1 0 1,0 0-1,0 0 1,0 0-1,0-1 1,0 1-1,0 0 1,1 0-1,-1 0 1,0 0 0,0 0-1,0 0 1,0-1-1,0 1 1,0 0-1,0 0 1,0 0-1,0 0 1,0 0-1,0-1 1,0 1-1,0 0 1,0 0 0,0 0-1,0 0 1,0-1-1,0 1 1,0 0-1,0 0 1,0 0-1,0 0 1,0 0-1,0-1 1,0 1 0,0 0-1,0 0 1,0 0-1,0 0 1,0 0-1,0-1 1,-1 1-1,1 0 1,0 0-1,0 0 1,0 0-1,0 0 1,0 0 0,0 0-1,-1-1 1,1 1-1,0 0 1,0 0-1,0 0 1,0 0-1,0 0 1,-1 0-1,1 0 1,0 0-1,0 0 1,0 0 0,0 0-1,-1 0 1,1 0-1,0 0 1,0 0-1,0 0 1,0 0-1,-1 0 1,11-8-1133,4 1 386,0 0 0,1 1 0,19-5-1,6 0-229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37.651"/>
    </inkml:context>
    <inkml:brush xml:id="br0">
      <inkml:brushProperty name="width" value="0.05" units="cm"/>
      <inkml:brushProperty name="height" value="0.05" units="cm"/>
    </inkml:brush>
  </inkml:definitions>
  <inkml:trace contextRef="#ctx0" brushRef="#br0">151 89 13747,'-2'0'657,"0"1"0,0-1 1,0 0-1,0 0 0,-1 0 0,1 0 1,0 0-1,0 0 0,0 0 0,0-1 0,-4-1 1,-15 0 978,15 2-1449,1 1 0,0 0-1,0 1 1,0-1 0,-1 1 0,2 0-1,-1 1 1,0-1 0,0 1-1,1 0 1,-1 0 0,1 0 0,0 0-1,-5 6 1,7-7-144,0 0 0,0 0-1,0 0 1,0 0 0,0 1 0,1-1-1,-1 0 1,1 1 0,-1 0 0,1-1-1,0 1 1,0 0 0,1-1 0,-1 1 0,0 0-1,1 0 1,-1 0 0,1 0 0,0 0-1,0 0 1,0 0 0,1-1 0,-1 1-1,1 0 1,0 0 0,-1 0 0,3 3-1,-2-4-20,0-1-1,0 1 0,0 0 0,1 0 1,-1-1-1,1 1 0,0-1 0,-1 1 1,1-1-1,0 0 0,0 0 0,0 0 1,0 0-1,0 0 0,0 0 0,0 0 1,0-1-1,0 1 0,0-1 0,0 1 1,1-1-1,-1 0 0,0 0 0,0 0 1,0 0-1,1 0 0,-1 0 0,0-1 1,0 1-1,0-1 0,4-1 0,0 0 5,1 0 0,-1-1 0,1 0 0,-1 0-1,0 0 1,0-1 0,0 0 0,9-9 0,-8 6 1,0-1 0,0-1 0,-1 1 0,-1-1 0,1 0-1,-1 0 1,4-12 0,-7 16-16,0-1 0,0 1-1,-1 0 1,1-1-1,-1 1 1,-1-1 0,1 1-1,-1-1 1,0 1-1,0-1 1,-1 1 0,1-1-1,-1 1 1,0-1-1,-3-6 1,4 12-12,0-1-1,0 1 1,0 0-1,0-1 1,0 1 0,0-1-1,0 1 1,0 0-1,-1-1 1,1 1 0,0 0-1,0-1 1,0 1-1,0 0 1,-1-1 0,1 1-1,0 0 1,0-1-1,-1 1 1,1 0 0,0-1-1,-1 1 1,1 0-1,0 0 1,-1 0 0,1-1-1,0 1 1,-1 0-1,1 0 1,-1 0 0,1 0-1,0 0 1,-1 0-1,1 0 1,-1 0 0,1 0-1,0 0 1,-1 0-1,1 0 1,-1 0 0,1 0-1,0 0 1,-1 0-1,1 0 1,0 0 0,-1 0-1,1 0 1,-1 1-1,1-1 1,0 0 0,-1 0-1,1 1 1,0-1-1,0 0 1,-1 0 0,1 1-1,0-1 1,0 0-1,-1 1 1,1-1 0,0 0-1,0 1 1,0-1-1,-1 1 1,-9 24-88,9-22 25,1 0 0,0-1 0,0 1-1,0 0 1,0 0 0,1 0 0,-1 0 0,1 0-1,-1 0 1,1 0 0,0-1 0,0 1 0,0 0 0,1 0-1,1 3 1,-2-5-11,1 0 0,-1 0 0,0 0 0,0 0 0,1 0 0,-1 0-1,0 0 1,1 0 0,-1 0 0,1-1 0,-1 1 0,1-1 0,-1 1 0,1-1 0,-1 1-1,1-1 1,0 0 0,-1 0 0,1 0 0,-1 0 0,1 0 0,0 0 0,-1 0-1,1-1 1,-1 1 0,1-1 0,0 1 0,-1-1 0,1 1 0,1-2 0,13-7-543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38.904"/>
    </inkml:context>
    <inkml:brush xml:id="br0">
      <inkml:brushProperty name="width" value="0.05" units="cm"/>
      <inkml:brushProperty name="height" value="0.05" units="cm"/>
    </inkml:brush>
  </inkml:definitions>
  <inkml:trace contextRef="#ctx0" brushRef="#br0">7 50 19796,'-4'-2'2041,"4"-6"-1321,-2 0-272,1-4 1168,2 4-712,-1 2-1288,2 0-2768,-1 9 2440,4 1-297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6.879"/>
    </inkml:context>
    <inkml:brush xml:id="br0">
      <inkml:brushProperty name="width" value="0.05" units="cm"/>
      <inkml:brushProperty name="height" value="0.05" units="cm"/>
    </inkml:brush>
  </inkml:definitions>
  <inkml:trace contextRef="#ctx0" brushRef="#br0">196 0 18620,'-7'6'632,"0"-1"0,0 1 0,0-2 0,-1 1-1,-14 5 1,-17 11 595,20-9-886,10-7-279,0 0 1,0 1 0,0 0 0,1 1 0,0 0 0,0 0-1,-9 13 1,17-20-72,0 0 0,-1 0 0,1 0 0,0 1 0,0-1 0,0 0 0,-1 1 0,1-1 0,0 0 0,0 0 0,0 1 0,0-1 0,0 0 0,0 1 0,0-1 1,0 0-1,0 0 0,0 1 0,0-1 0,0 0 0,0 1 0,0-1 0,0 0 0,0 1 0,0-1 0,0 0 0,0 0 0,0 1 0,1-1 0,-1 0 0,0 1 0,0-1 0,0 0 0,0 0 0,1 1 0,-1-1 0,0 0 0,0 0 0,0 0 0,1 1 0,-1-1 0,0 0 0,1 0 0,-1 0 0,0 0 0,0 0 0,1 0 0,-1 1 0,0-1 0,1 0 0,-1 0 0,0 0 0,0 0 0,1 0 0,21 0-265,-17 0 183,81-6-720,-59 2 704,1 2 0,-1 1 0,1 1 1,0 1-1,42 8 0,-69-9 123,0 0 1,1 1-1,-1-1 1,0 0-1,0 1 0,1-1 1,-1 1-1,0-1 1,0 1-1,0 0 0,1-1 1,-1 1-1,0 0 1,0 0-1,0 0 0,0 0 1,0 0-1,-1 0 1,2 1-1,-2-1 3,0-1-1,0 1 1,0 0 0,0 0-1,0-1 1,0 1 0,0 0 0,0 0-1,-1-1 1,1 1 0,0 0-1,-1-1 1,1 1 0,0 0-1,-1-1 1,1 1 0,-1 0-1,1-1 1,0 1 0,-1-1 0,0 1-1,1-1 1,-1 1 0,0 0-1,-7 5 185,-1-1 0,0 1 0,-16 6 0,19-9-140,0 0-10,-116 53 1286,103-49-1308,-1 0-1,0-1 1,-1-1 0,-27 3-1,47-7-84,1-1-1,-1 0 0,0 0 1,0 0-1,1 1 0,-1-1 0,0 0 1,0 0-1,1 0 0,-1 0 1,0-1-1,0 1 0,0 0 1,1 0-1,-1 0 0,0-1 0,1 1 1,-1 0-1,0-1 0,1 1 1,-1 0-1,0-1 0,1 1 0,-1-1 1,0 1-1,1-1 0,-1 1 1,0-2-1,1 1-28,0 0 0,0-1 1,0 1-1,0 0 0,0 0 1,1 0-1,-1 0 0,0 0 0,0-1 1,1 1-1,-1 0 0,1 0 0,-1 0 1,1 0-1,0 0 0,0-1 1,6-7-280,-1 1 0,1 0 0,10-8-1,16-12-593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48.573"/>
    </inkml:context>
    <inkml:brush xml:id="br0">
      <inkml:brushProperty name="width" value="0.05" units="cm"/>
      <inkml:brushProperty name="height" value="0.05" units="cm"/>
    </inkml:brush>
  </inkml:definitions>
  <inkml:trace contextRef="#ctx0" brushRef="#br0">0 23 17732,'4'-11'1554,"-1"0"18,-1 18 167,21 177 580,-22-180-2282,0 0 1,0 0-1,0 0 1,0 0-1,1 0 0,0 0 1,-1 0-1,5 6 0,-5-10-27,-1 1-1,1 0 0,-1-1 0,1 1 1,-1-1-1,1 1 0,0-1 1,-1 0-1,1 1 0,0-1 0,-1 0 1,1 1-1,0-1 0,-1 0 1,1 0-1,0 1 0,-1-1 0,1 0 1,0 0-1,0 0 0,0 0 0,1-1 5,-1 1 0,1 0-1,-1-1 1,0 0 0,1 1-1,-1-1 1,0 0 0,1 0-1,-1 0 1,0 0 0,0 0-1,0 0 1,0 0 0,2-2-1,16-19 144,49-61 361,-66 80-503,0 0-1,0 0 0,0 0 0,1 1 0,-1-1 1,1 1-1,-1-1 0,1 1 0,0 0 0,0 0 1,4-2-1,-5 4-11,-1-1 1,0 1 0,1 0-1,-1 0 1,0 0-1,0 0 1,1 0-1,-1 0 1,0 0 0,1 0-1,-1 0 1,0 0-1,0 1 1,1-1-1,-1 0 1,0 1 0,0-1-1,0 1 1,1 0-1,-1-1 1,0 1-1,0 0 1,0 0 0,0 0-1,0-1 1,0 1-1,-1 0 1,1 0-1,0 1 1,0-1 0,-1 0-1,1 0 1,0 1-1,1 1-6,14 18 17,-16-21-14,1 1 0,0-1 0,-1 0 1,1 1-1,-1-1 0,1 0 1,-1 1-1,1-1 0,0 0 0,-1 0 1,1 0-1,0 0 0,-1 0 1,1 0-1,0 0 0,-1 0 0,1 0 1,0 0-1,-1 0 0,1 0 1,-1 0-1,1 0 0,0 0 0,-1-1 1,1 1-1,-1 0 0,1-1 1,0 1-1,-1 0 0,1-1 0,-1 1 1,1 0-1,-1-1 0,1 1 1,-1-1-1,0 1 0,1-1 0,0 0 1,63-62 9,-63 62-10,-1 1 0,0-1-1,1 1 1,-1 0 0,0-1-1,1 1 1,-1-1 0,1 1-1,-1 0 1,0-1-1,1 1 1,-1 0 0,1 0-1,-1-1 1,1 1 0,-1 0-1,1 0 1,0 0 0,-1 0-1,1-1 1,-1 1 0,1 0-1,-1 0 1,1 0-1,-1 0 1,1 0 0,0 0-1,-1 1 1,1-1 0,0 1-1,0-1 1,0 1 0,0 0-1,-1 0 1,1-1 0,0 1 0,-1 0-1,1 0 1,-1 0 0,1 0-1,-1 0 1,0 0 0,1 0 0,-1 1-1,6 40 6,-6-41-4,2 74-554,1-152-3326,-3 41 3081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49.046"/>
    </inkml:context>
    <inkml:brush xml:id="br0">
      <inkml:brushProperty name="width" value="0.05" units="cm"/>
      <inkml:brushProperty name="height" value="0.05" units="cm"/>
    </inkml:brush>
  </inkml:definitions>
  <inkml:trace contextRef="#ctx0" brushRef="#br0">77 1 16371,'0'0'57,"0"0"0,0 0 0,0 0 0,0 0 0,1 0 0,-1-1 0,0 1 0,0 0 0,0 0 0,0 0 0,0 0 0,1 0 0,-1 0 0,0 0 0,0 0 0,0 0 0,0 0 0,1 0 0,-1 0 0,0 0 0,0 0 0,0 0 0,0 0 0,1 0 0,-1 0 0,0 1 0,0-1 0,0 0 0,0 0 0,0 0 0,0 0 0,1 0 0,-1 0 0,0 0 0,0 0 0,0 1 0,0-1 0,0 0 0,0 0 0,0 0 0,0 0 0,1 0 0,-1 0 0,0 1 0,0-1 0,0 0 0,0 0 0,2 14 1401,-3 17 18,1-29-1284,-8 136 1704,12 169 1,-3-294-1795,0-1 209,-8-23-168,-68-178 75,75 189-204,1 3 5,0-1 0,0 1 0,0-1 0,0 0 1,0 1-1,0-1 0,1 0 0,-1 0 0,1 0 0,0 0 1,-1 0-1,1 0 0,0-1 0,0 1 0,3 1 0,-3-1-45,1-1-1,0 0 0,-1 0 1,1-1-1,0 1 0,0-1 0,0 1 1,0-1-1,0 0 0,-1 0 1,1 0-1,0 0 0,0 0 0,0-1 1,0 0-1,0 1 0,-1-1 1,1 0-1,0 0 0,-1 0 0,6-4 1,-1 1-370,1-1 0,-1-1 0,0 1 0,0-1 0,0 0 0,5-8 0,-3 4-304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49.442"/>
    </inkml:context>
    <inkml:brush xml:id="br0">
      <inkml:brushProperty name="width" value="0.05" units="cm"/>
      <inkml:brushProperty name="height" value="0.05" units="cm"/>
    </inkml:brush>
  </inkml:definitions>
  <inkml:trace contextRef="#ctx0" brushRef="#br0">135 0 17324,'0'3'361,"0"0"-1,0 0 1,-1 1 0,1-1 0,-1 0 0,0 0 0,0 0 0,0 0 0,0-1 0,-3 6 0,1 0 534,-5 11 292,4-11-916,0 1-1,0 0 0,1 1 1,1-1-1,-1 1 0,2-1 1,-1 1-1,1 10 1,1-19-263,1-1 1,-1 0 0,1 0-1,0 0 1,-1 1 0,1-1-1,0 0 1,-1 0 0,1 0-1,0 0 1,-1 0 0,1 0-1,0 0 1,0 0 0,-1-1-1,1 1 1,-1 0 0,1 0-1,0 0 1,-1-1 0,1 1-1,1-1 1,26-10-11,-16 7 13,16-7-23,-20 8 3,1-1 1,0 1-1,0 1 0,10-2 1,-15 3 4,0 1 0,0 0 0,0 0 0,0 1 0,0-1 0,0 1 0,0 0 1,0 0-1,0 0 0,0 0 0,0 1 0,6 3 0,-6-3 7,-1 1 0,0-1 0,0 0 0,1 1-1,-2 0 1,1-1 0,0 1 0,-1 1 0,1-1 0,-1 0-1,0 0 1,0 1 0,0-1 0,0 1 0,-1 0 0,0-1 0,0 1-1,0 0 1,0 0 0,0 0 0,-1 0 0,1 0 0,-1 0-1,0 0 1,0 0 0,-1 0 0,1 0 0,-1-1 0,0 1-1,-2 6 1,0-1 72,0 0 1,0 0-1,-1 0 0,-1-1 0,1 0 0,-1 1 0,-1-2 0,1 1 0,-1 0 0,-1-1 1,-12 11-1,14-15-96,0 1-1,0-1 1,0 0 0,-1 0 0,0 0 0,1-1-1,-1 0 1,0 0 0,0-1 0,0 1 0,-1-1 0,1-1-1,0 1 1,0-1 0,-1 0 0,1-1 0,-9-1-1,4 0-148,1 0-1,0-1 1,0-1-1,0 0 1,1 0-1,-1-1 0,1 0 1,0 0-1,-14-12 1,-9-13-344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0:49.831"/>
    </inkml:context>
    <inkml:brush xml:id="br0">
      <inkml:brushProperty name="width" value="0.05" units="cm"/>
      <inkml:brushProperty name="height" value="0.05" units="cm"/>
    </inkml:brush>
  </inkml:definitions>
  <inkml:trace contextRef="#ctx0" brushRef="#br0">75 35 23005,'-18'-5'1496,"0"1"-1584,4-3-304,8-2 736,-4 4-168,2 0-312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06.556"/>
    </inkml:context>
    <inkml:brush xml:id="br0">
      <inkml:brushProperty name="width" value="0.05" units="cm"/>
      <inkml:brushProperty name="height" value="0.05" units="cm"/>
    </inkml:brush>
  </inkml:definitions>
  <inkml:trace contextRef="#ctx0" brushRef="#br0">0 76 18932,'23'39'6681,"-21"-35"-6554,1 0-1,1 0 1,-1 0 0,0-1-1,1 1 1,0-1 0,0 0-1,0 0 1,0 0-1,0-1 1,1 0 0,-1 0-1,8 3 1,0-2-83,-1-1 1,1 0-1,0-1 1,0 0-1,0-1 1,0 0-1,-1-1 1,1 0-1,0-1 1,0 0-1,21-8 0,-15 4-434,0-1 0,-1-1 0,0-1 0,0 0-1,0-2 1,23-19 0,-16 5-1887,-20 20 1201,0 0 1,-1 0-1,0 0 0,0-1 0,0 1 0,3-12 1,-4 16 1614,-1 7 272,-2 10 602,-43 90 3209,15-39-3291,-13 33-1031,5 1 0,-38 169 0,74-241-1742,3-25 407,1-19 205,-1-17 56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07.007"/>
    </inkml:context>
    <inkml:brush xml:id="br0">
      <inkml:brushProperty name="width" value="0.05" units="cm"/>
      <inkml:brushProperty name="height" value="0.05" units="cm"/>
    </inkml:brush>
  </inkml:definitions>
  <inkml:trace contextRef="#ctx0" brushRef="#br0">2 392 15139,'-1'0'93,"1"1"0,0-1-1,0 1 1,0 0-1,0-1 1,0 1 0,0-1-1,0 1 1,0-1 0,0 1-1,0 0 1,0-1 0,0 1-1,0-1 1,0 1 0,1-1-1,-1 1 1,0-1 0,0 1-1,0-1 1,1 1 0,-1-1-1,0 1 1,1-1 0,-1 1-1,1-1 1,0 0-13,-1 0 0,1 0 1,0 0-1,-1 0 0,1 0 0,0 0 0,-1 0 1,1 0-1,0-1 0,-1 1 0,1 0 1,0 0-1,-1-1 0,1 1 0,-1 0 1,1-1-1,-1 1 0,2-1 0,30-32 1522,-26 26-1183,281-342 3943,-275 337-4271,-12 12-90,0 0 0,0 0 0,0 0 0,0 0 0,0 0 0,0 0 0,1 0-1,-1 0 1,0 0 0,0-1 0,0 1 0,0 0 0,0 0 0,0 0 0,1 0-1,-1 0 1,0 0 0,0 0 0,0 0 0,0 0 0,0 0 0,0 0 0,1 0 0,-1 1-1,0-1 1,0 0 0,0 0 0,0 0 0,0 0 0,0 0 0,1 0 0,-1 0-1,0 0 1,0 0 0,0 0 0,0 0 0,0 1 0,0-1 0,0 0 0,0 0 0,0 0-1,0 0 1,0 0 0,1 0 0,-1 0 0,0 1 0,0-1 0,0 0 0,-1 28-2,0-25-2,-5 46-198,2 0 0,3 0-1,1 1 1,2-1 0,12 62 0,-14-111 171,11 33-856,-11-32 867,1 0 1,-1 0-1,0-1 0,1 1 1,-1 0-1,1-1 0,-1 1 1,1 0-1,-1-1 1,1 1-1,-1-1 0,1 1 1,-1-1-1,1 1 0,0-1 1,-1 1-1,1-1 0,0 1 1,0-1-1,-1 0 0,1 0 1,0 1-1,0-1 0,0 0 1,-1 0-1,1 0 1,0 0-1,0 0 0,0 0 1,-1 0-1,1 0 0,0 0 1,0 0-1,0 0 0,-1-1 1,1 1-1,0 0 0,0 0 1,-1-1-1,2 0 1,18-17-505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07.517"/>
    </inkml:context>
    <inkml:brush xml:id="br0">
      <inkml:brushProperty name="width" value="0.05" units="cm"/>
      <inkml:brushProperty name="height" value="0.05" units="cm"/>
    </inkml:brush>
  </inkml:definitions>
  <inkml:trace contextRef="#ctx0" brushRef="#br0">67 65 17388,'4'-5'331,"0"0"0,0 0 0,1 0 1,-1 1-1,1-1 0,0 1 1,0 0-1,1 1 0,-1-1 0,1 1 1,-1 0-1,1 1 0,0-1 0,0 1 1,0 0-1,1 1 0,-1-1 0,0 1 1,1 0-1,-1 1 0,1 0 0,10 0 1,-16 0-305,0 0 0,1 1 1,-1-1-1,1 0 0,-1 0 0,0 1 1,1-1-1,-1 0 0,0 1 1,1-1-1,-1 1 0,0 0 0,0 0 1,0-1-1,1 1 0,-1 0 1,0 0-1,0 0 0,0 0 1,0 0-1,-1 0 0,1 0 0,0 0 1,0 1-1,-1-1 0,1 0 1,0 2-1,0 0-8,-1 0 0,0-1 0,0 1 0,0 0 0,-1 0 1,1 0-1,0-1 0,-1 1 0,0 0 0,0 0 0,0-1 0,-2 5 0,-5 8-6,-1 0 0,0 0-1,-16 17 1,24-31-3,-49 57 47,30-37 13,2 1 0,0 0 0,2 1 1,0 1-1,-14 29 0,29-50-51,-1 0 1,1 0 0,0 0-1,0 0 1,1 0-1,-1 0 1,1 1 0,-1-1-1,1 0 1,0 0-1,0 0 1,1 6 0,0-7-19,-1 0-1,1-1 1,0 1 0,0-1 0,0 1 0,0-1-1,0 1 1,0-1 0,0 0 0,0 1 0,0-1-1,1 0 1,-1 0 0,1 0 0,-1 0 0,1 0-1,-1 0 1,1-1 0,-1 1 0,1 0 0,0-1 0,-1 1-1,1-1 1,0 0 0,2 1 0,8 0-271,0-1 0,-1 0 0,1-1 0,0 0-1,-1-1 1,1 0 0,-1-1 0,0 0 0,1-1 0,-1 0 0,17-9 0,6-7-350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07.948"/>
    </inkml:context>
    <inkml:brush xml:id="br0">
      <inkml:brushProperty name="width" value="0.05" units="cm"/>
      <inkml:brushProperty name="height" value="0.05" units="cm"/>
    </inkml:brush>
  </inkml:definitions>
  <inkml:trace contextRef="#ctx0" brushRef="#br0">130 4 16227,'-5'3'283,"1"0"0,-1 0-1,1 0 1,-1 1 0,1-1-1,0 1 1,1 0-1,-1 0 1,1 1 0,-6 8-1,-25 51 1413,33-62-1577,-9 20 435,1-1 1,-8 34 0,15-46-395,0-1 1,0 1 0,1 0-1,0 1 1,1-1 0,0 0-1,0 0 1,1 0 0,2 10 0,-3-18-134,0 0 1,0 0 0,0 0 0,1 0 0,-1 0 0,0 0 0,1 0 0,-1 0 0,1 0 0,-1 0 0,1 0 0,0 0 0,-1-1 0,1 1 0,0 0 0,-1 0 0,1-1 0,0 1-1,0-1 1,0 1 0,-1-1 0,1 1 0,0-1 0,0 1 0,0-1 0,0 0 0,0 1 0,0-1 0,0 0 0,0 0 0,0 0 0,0 0 0,0 0 0,0 0 0,0 0 0,0 0-1,0 0 1,0 0 0,0 0 0,0-1 0,0 1 0,0 0 0,0-1 0,0 1 0,0-1 0,0 1 0,0-2 0,5-1 55,0-1 0,-1 1 0,0-1 0,1-1 0,-2 1 0,6-6 0,3-6-18,0 0 0,-1-1 0,-1 0 0,-1-1 1,0 0-1,-1-1 0,-1 0 0,-1 0 1,-1-1-1,-1 0 0,0 0 0,2-24 0,-7 42-151,0 0 0,0 0-1,0 0 1,0 0-1,0 1 1,0-1-1,-1 0 1,1 0-1,-1 0 1,1 0-1,-1 0 1,0 0-1,0 1 1,1-1-1,-1 0 1,-2-1-1,3 2 18,0 1-1,-1 0 0,1 0 1,0-1-1,0 1 0,-1 0 1,1 0-1,0 0 0,-1-1 1,1 1-1,0 0 0,-1 0 1,1 0-1,-1 0 0,1 0 0,0 0 1,-1 0-1,1 0 0,0 0 1,-1 0-1,1 0 0,0 0 1,-1 0-1,1 0 0,-1 0 1,1 0-1,0 0 0,-1 1 0,0 0-114,0-1 0,0 1-1,-1 0 1,2 0-1,-1 0 1,0 0-1,0 0 1,0 1-1,0-1 1,1 0-1,-1 0 1,0 2 0,-9 22-1573,10-13 815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08.364"/>
    </inkml:context>
    <inkml:brush xml:id="br0">
      <inkml:brushProperty name="width" value="0.05" units="cm"/>
      <inkml:brushProperty name="height" value="0.05" units="cm"/>
    </inkml:brush>
  </inkml:definitions>
  <inkml:trace contextRef="#ctx0" brushRef="#br0">44 8 17364,'7'-2'1059,"0"0"1,1 1-1,-1 0 1,1 0-1,13 0 1,-20 2-986,0-1 0,1 0 0,-1 0 0,0 0-1,1 1 1,-1-1 0,0 0 0,1 1 0,-1 0 0,0-1 0,0 1 0,1 0 0,-1-1 0,0 1 0,0 0 0,0 0 0,0 0-1,0 0 1,0 0 0,0 0 0,-1 0 0,1 0 0,0 1 0,-1-1 0,1 0 0,0 0 0,-1 1 0,0-1 0,1 0-1,-1 0 1,0 1 0,1-1 0,-1 1 0,0-1 0,0 0 0,0 1 0,0-1 0,0 0 0,-1 2 0,-1 7-8,-1 0 1,0 0 0,-1 0-1,0-1 1,0 1 0,-1-1-1,-7 10 1,2-1 25,2-4-17,-41 81 377,44-82-368,0 0 0,1 0 0,0 0 0,1 1 0,-3 22 0,6-35-77,0 0 0,-1 0 0,1-1 0,0 1 0,0 0 0,0 0 0,0 0 0,0 0-1,1 0 1,-1 0 0,0 0 0,0 0 0,1 0 0,-1-1 0,0 1 0,1 0 0,-1 0 0,1 0 0,-1 0 0,1-1 0,-1 1 0,1 0 0,0-1 0,-1 1-1,1 0 1,0-1 0,-1 1 0,1-1 0,0 1 0,1 0 0,0-1-23,1 1 1,-1-1-1,0 0 0,0 0 0,1 0 1,-1 0-1,0 0 0,1-1 1,-1 1-1,0-1 0,0 1 0,3-2 1,6-3-374,1 0 0,-1-1 0,16-10 1,-7 1-179,0 0-1,-1-2 1,18-20 0,-11 6-205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08.770"/>
    </inkml:context>
    <inkml:brush xml:id="br0">
      <inkml:brushProperty name="width" value="0.05" units="cm"/>
      <inkml:brushProperty name="height" value="0.05" units="cm"/>
    </inkml:brush>
  </inkml:definitions>
  <inkml:trace contextRef="#ctx0" brushRef="#br0">1 1 20180,'3'0'391,"1"0"0,-1 0-1,1 0 1,-1 1 0,1-1-1,-1 1 1,1 0 0,-1 0-1,1 1 1,-1-1 0,0 0-1,5 4 1,-7-4-324,1 0 1,-1 1-1,0-1 0,0 0 0,0 0 1,0 1-1,-1-1 0,1 1 0,0-1 1,0 0-1,-1 1 0,1 0 0,-1-1 1,1 1-1,-1-1 0,0 1 0,0 0 1,1-1-1,-1 1 0,0-1 0,-1 1 1,1 0-1,0-1 0,0 1 0,-1 0 1,1-1-1,-1 1 0,1-1 0,-2 3 0,1-1-47,-1 0 0,0 0 1,0 1-1,0-1 0,0 0 0,0-1 0,-1 1 0,1 0 0,-1-1 0,0 1 0,0-1 0,0 0 0,0 0 0,0 0 0,0 0 0,0-1 0,-6 3 0,20-5-141,0 1 1,1 0-1,-1 1 1,1 0 0,-1 1-1,13 3 1,-16-3 97,0 0 1,0 0-1,0 1 0,0 0 1,-1 1-1,1-1 1,-1 1-1,0 1 1,8 5-1,-13-7 50,1-1 0,0 1-1,0 0 1,-1 0 0,0 0 0,1 0 0,-1 1 0,0-1-1,-1 1 1,1-1 0,-1 1 0,1-1 0,-1 1-1,0 0 1,-1 0 0,1 0 0,0-1 0,-1 1-1,0 0 1,0 0 0,-1 7 0,0-8 50,1 0 0,-1-1 0,0 1 1,0 0-1,0 0 0,-1 0 0,1-1 0,0 1 0,-1-1 1,0 1-1,0-1 0,0 1 0,0-1 0,0 0 1,0 0-1,0 0 0,-1 0 0,1-1 0,-1 1 1,1-1-1,-1 1 0,0-1 0,0 0 0,0 0 0,1 0 1,-5 1-1,1-1-4,0 0 1,0 0-1,0 0 1,-1-1-1,1 1 1,0-1-1,0-1 1,-1 0-1,1 1 1,0-2-1,-9-2 1,14 4-148,1 0-1,-1 0 1,0-1 0,0 1 0,0 0-1,0-1 1,0 1 0,0-1 0,1 1-1,-1-1 1,0 0 0,1 1 0,-1-1 0,0 0-1,1 1 1,-1-1 0,0 0 0,1 0-1,-1 0 1,1 0 0,0 1 0,-1-1-1,1 0 1,0 0 0,-1 0 0,1 0-1,0 0 1,0 0 0,0 0 0,0 0 0,0 0-1,0 0 1,0-1 0,1-1-78,0 1 1,0-1-1,0 1 0,0-1 1,0 1-1,0 0 1,1-1-1,-1 1 0,1 0 1,3-3-1,10-11-711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7.310"/>
    </inkml:context>
    <inkml:brush xml:id="br0">
      <inkml:brushProperty name="width" value="0.05" units="cm"/>
      <inkml:brushProperty name="height" value="0.05" units="cm"/>
    </inkml:brush>
  </inkml:definitions>
  <inkml:trace contextRef="#ctx0" brushRef="#br0">131 17 18604,'9'-17'2305,"-21"25"-782,-24 24 344,24-18-1621,1 0 0,0 0 1,1 1-1,1 1 0,0-1 1,1 2-1,-10 26 1,17-41-240,1 0 0,-1 0 0,1-1 0,-1 1 0,1 0 0,0 0 0,-1 0 0,1 0 1,0 0-1,1-1 0,-1 1 0,0 0 0,0 0 0,1 0 0,-1 0 0,1-1 0,0 3 0,0-3-7,0 0 0,0 0-1,0 0 1,0 0-1,0 0 1,0 0-1,0 0 1,0 0-1,0-1 1,1 1 0,-1 0-1,0-1 1,0 1-1,1-1 1,-1 1-1,0-1 1,1 0 0,0 1-1,8-1-22,-1 0 1,1 0-1,-1-1 0,0 0 0,14-3 1,-10 1 15,-8 2-5,1 0 0,-1 1 0,1-1 0,0 1 0,8 1 0,-14-1 14,1 0-1,0 0 1,0 1-1,0-1 1,-1 0-1,1 0 1,0 1-1,0-1 1,-1 1-1,1-1 1,0 0-1,-1 1 1,1-1-1,0 1 1,-1-1-1,1 1 1,-1 0-1,1-1 1,-1 1-1,1 0 1,-1-1-1,1 1 1,-1 0-1,0-1 1,1 1-1,-1 0 1,0 0-1,0 0 1,0-1-1,1 1 1,-1 0 0,0 0-1,0 0 1,0-1-1,0 1 1,0 0-1,0 0 1,-1 0-1,1-1 1,0 1-1,0 0 1,-1 0-1,1-1 1,0 1-1,-1 0 1,1 0-1,-1-1 1,0 2-1,-2 4 30,-1 1 0,0-1 1,0-1-1,-1 1 0,1 0 0,-1-1 0,-1 0 0,-10 8 0,2-3-261,0 0 0,-24 12 0,32-19-56,0-1 0,0 1 0,-1-1 0,-12 3 0,18-5-133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09.397"/>
    </inkml:context>
    <inkml:brush xml:id="br0">
      <inkml:brushProperty name="width" value="0.05" units="cm"/>
      <inkml:brushProperty name="height" value="0.05" units="cm"/>
    </inkml:brush>
  </inkml:definitions>
  <inkml:trace contextRef="#ctx0" brushRef="#br0">144 76 10978,'12'-11'1786,"-6"5"-460,0 0 1,0 0-1,0-1 1,6-9-1,-11 15-1181,-1 1 1,0-1-1,1 0 0,-1 1 0,0-1 0,1 1 1,-1-1-1,0 1 0,0-1 0,0 0 0,1 1 1,-1-1-1,0 1 0,0-1 0,0 0 1,0 1-1,0-1 0,0 1 0,0-1 0,0 0 1,-1 1-1,1-1 0,0 1 0,0-1 0,0 0 1,-1 1-1,1-1 0,-1 0 0,0 1-7,1-1-1,-1 0 1,0 1-1,0-1 0,0 1 1,0-1-1,0 1 1,0 0-1,0 0 1,0-1-1,0 1 0,-1 0 1,1 0-1,-2 0 1,-4 0 221,0 1 0,0 0 0,-13 3-1,9-1-217,-1 1-1,1 0 0,0 1 0,1 1 0,-19 11 0,25-15-136,0 1-1,1-1 1,-1 1-1,1 0 1,0 0-1,0 1 1,0-1-1,0 0 1,0 1-1,1 0 1,-1 0-1,1-1 0,0 2 1,0-1-1,1 0 1,-1 0-1,1 0 1,-1 6-1,2-9-2,0 0 0,0-1-1,0 1 1,0 0 0,0-1-1,0 1 1,0 0 0,0-1 0,0 1-1,1 0 1,-1-1 0,0 1-1,0 0 1,1-1 0,-1 1-1,1-1 1,-1 1 0,0-1-1,1 1 1,-1-1 0,1 1 0,-1-1-1,1 1 1,-1-1 0,1 1-1,0-1 1,-1 0 0,1 1-1,-1-1 1,1 0 0,0 0 0,-1 0-1,1 1 1,0-1 0,-1 0-1,1 0 1,0 0 0,0 0-1,-1 0 1,1 0 0,0 0-1,-1 0 1,1 0 0,0-1 0,0 1-1,4-1 4,0 0 0,-1 0 0,1-1-1,-1 0 1,6-2 0,8-7 14,0 0 1,-1-1-1,20-20 0,4-1-86,-41 33 67,0 0-1,0 0 0,0 0 1,0 1-1,0-1 1,0 0-1,0 0 0,0 0 1,0 0-1,0 1 0,0-1 1,0 0-1,0 0 1,0 0-1,0 1 0,0-1 1,0 0-1,0 0 0,0 0 1,0 0-1,0 0 1,1 1-1,-1-1 0,0 0 1,0 0-1,0 0 0,0 0 1,0 0-1,1 0 1,-1 0-1,0 1 0,0-1 1,0 0-1,0 0 0,0 0 1,1 0-1,-1 0 1,0 0-1,0 0 0,0 0 1,1 0-1,-1 0 0,0 0 1,0 0-1,0 0 1,0 0-1,1 0 0,-1 0 1,0 0-1,0 0 0,0 0 1,0 0-1,1-1 1,-1 1-1,0 0 0,0 0 1,0 0-1,0 0 0,0 0 1,1 0-1,-1 0 1,0-1-1,0 1 0,0 0 1,0 0-1,0 0 0,0-1 1,-3 16-69,3-14 69,-10 36-72,-93 354 1669,95-348-1215,5-23-677,-10 31 0,6-79-3080,3 12 2619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10.157"/>
    </inkml:context>
    <inkml:brush xml:id="br0">
      <inkml:brushProperty name="width" value="0.05" units="cm"/>
      <inkml:brushProperty name="height" value="0.05" units="cm"/>
    </inkml:brush>
  </inkml:definitions>
  <inkml:trace contextRef="#ctx0" brushRef="#br0">12 312 15739,'-2'5'654,"0"-3"-431,1 0 0,0 0 0,0 0 0,0 0 1,0 0-1,1 0 0,-1 0 0,0 0 0,1 1 1,0-1-1,-1 0 0,1 0 0,0 4 1,1-6 5,1-1 0,-1 1 0,0-1 0,0 0 0,0 1 0,0-1 0,0 0 0,0 0 0,0 0 0,0 0 0,-1 0 0,1 0 0,1-1 0,-2 1-144,146-191 4116,-37 48-4012,-134 208-262,10-25-418,2 2 0,2 0-1,-10 77 1,21-113 74,1-8 52,2-10-169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11.228"/>
    </inkml:context>
    <inkml:brush xml:id="br0">
      <inkml:brushProperty name="width" value="0.05" units="cm"/>
      <inkml:brushProperty name="height" value="0.05" units="cm"/>
    </inkml:brush>
  </inkml:definitions>
  <inkml:trace contextRef="#ctx0" brushRef="#br0">0 230 19348,'31'-50'1719,"2"1"0,43-49 0,-73 95-1667,-1 0-13,0 1 0,1-1 0,-1 0 0,1 1 0,0 0 0,-1-1 0,1 1-1,0 0 1,0 1 0,0-1 0,6-2 0,-8 4-37,-1 0-1,1 0 1,-1 0 0,0 0-1,1 0 1,-1 0-1,1 0 1,-1 0 0,0 0-1,1 0 1,-1 0-1,1 0 1,-1 0 0,0 1-1,1-1 1,-1 0 0,0 0-1,1 0 1,-1 1-1,0-1 1,1 0 0,-1 0-1,0 1 1,1-1 0,-1 0-1,0 1 1,0-1-1,1 0 1,-1 1 0,4 16 2,-4 20-29,0-35 26,-8 64-20,4-42 68,1-1 1,1 1 0,3 44-1,-1-67-34,0 1 0,0-1 1,0 0-1,1 1 0,-1-1 0,0 0 0,1 0 0,-1 1 1,1-1-1,-1 0 0,1 0 0,-1 0 0,1 0 1,0 0-1,0 1 0,-1-1 0,1-1 0,0 1 0,0 0 1,0 0-1,2 1 0,-2-2 8,0 1 0,1-1 0,-1 0-1,0 0 1,1 1 0,-1-1 0,0 0 0,1 0 0,-1-1 0,0 1 0,1 0-1,-1 0 1,0-1 0,0 1 0,1 0 0,-1-1 0,2 0 0,4-3 82,0 0 0,-1-1 0,1 0 0,-1 0 0,10-10 0,5-8 273,20-31 0,-2 3-169,-39 50-216,0 1 0,1 0 1,-1-1-1,0 1 0,0 0 1,0 0-1,0-1 0,0 1 1,1 0-1,-1-1 0,0 1 1,0 0-1,1 0 0,-1 0 1,0-1-1,0 1 0,1 0 1,-1 0-1,0 0 0,0-1 1,1 1-1,-1 0 0,0 0 1,1 0-1,-1 0 0,0 0 1,1 0-1,-1 0 0,0 0 1,1 0-1,-1 0 0,0 0 1,1 0-1,-1 0 0,0 0 1,1 0-1,-1 0 0,0 0 1,1 0-1,1 16-869,-9 29-707,6-41 1563,-3 21-438,-2 0-106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11.677"/>
    </inkml:context>
    <inkml:brush xml:id="br0">
      <inkml:brushProperty name="width" value="0.05" units="cm"/>
      <inkml:brushProperty name="height" value="0.05" units="cm"/>
    </inkml:brush>
  </inkml:definitions>
  <inkml:trace contextRef="#ctx0" brushRef="#br0">3 159 14475,'-2'2'2872,"9"-9"-897,45-49 1515,-46 50-3187,12-12 443,1 0 1,0 2-1,26-17 0,-44 32-702,0 1-1,0-1 0,1 0 1,-1 0-1,0 1 0,1-1 1,-1 1-1,0-1 0,1 1 1,-1 0-1,0 0 1,1-1-1,-1 1 0,1 0 1,1 0-1,-2 1-25,-1-1 1,1 0-1,0 0 1,-1 1-1,1-1 0,-1 1 1,1-1-1,-1 0 0,1 1 1,-1-1-1,1 1 1,-1-1-1,1 1 0,-1-1 1,1 1-1,-1 0 1,0-1-1,1 1 0,-1-1 1,0 1-1,0 0 1,1 0-1,0 6 33,-1-1 0,1 1 0,-1 0 0,0-1 0,-1 10 0,-1 3-33,2-17-12,0-1 1,0 1 0,0-1 0,0 1 0,0 0 0,0-1 0,1 1 0,-1-1 0,1 1 0,-1-1 0,1 1 0,-1-1-1,1 1 1,0-1 0,-1 1 0,1-1 0,0 0 0,0 0 0,0 1 0,0-1 0,0 0 0,2 1 0,-1-1 5,0 0 0,0-1 0,0 1 1,1-1-1,-1 1 0,0-1 0,0 0 0,0 1 1,1-1-1,-1-1 0,0 1 0,0 0 1,1 0-1,-1-1 0,3-1 0,16-4 55,-1-2 0,34-17-1,-8 4-578,-12 2-580,-32 17 813,-4 1-119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13.300"/>
    </inkml:context>
    <inkml:brush xml:id="br0">
      <inkml:brushProperty name="width" value="0.05" units="cm"/>
      <inkml:brushProperty name="height" value="0.05" units="cm"/>
    </inkml:brush>
  </inkml:definitions>
  <inkml:trace contextRef="#ctx0" brushRef="#br0">6 455 16219,'-6'33'2677,"6"-33"-2635,1 0 1,-1 0-1,0-1 1,0 1-1,0 0 1,0 0-1,0 0 0,0 0 1,0 0-1,1 0 1,-1 0-1,0 0 1,0 0-1,0 0 0,0-1 1,0 1-1,1 0 1,-1 0-1,0 0 1,0 0-1,0 0 0,0 0 1,0 0-1,1 0 1,-1 0-1,0 0 1,0 0-1,0 0 0,0 0 1,0 0-1,1 1 1,-1-1-1,0 0 1,0 0-1,0 0 0,0 0 1,0 0-1,0 0 1,1 0-1,-1 0 1,0 0-1,0 0 0,0 1 1,0-1-1,0 0 1,0 0-1,0 0 1,0 0-1,0 0 0,0 0 1,0 1-1,1-1 1,-1 0-1,12-19 795,0 0 0,-1-1 0,13-35 0,-8 18-369,133-302 1139,-153 353-1591,0 0 1,-4 26 0,2-10-19,-6 27-92,-8 28-208,4 1 0,-4 90-1,19-169 47,1-5 168,0 0 0,-1 1 0,1-1 0,0 1 0,0-1 0,0 0 0,0 1 0,1-1 1,-1 1-1,1-1 0,-1 0 0,1 1 0,0-1 0,0 0 0,0 0 0,0 0 0,2 3 0,3-3-376,2-6-197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13.702"/>
    </inkml:context>
    <inkml:brush xml:id="br0">
      <inkml:brushProperty name="width" value="0.05" units="cm"/>
      <inkml:brushProperty name="height" value="0.05" units="cm"/>
    </inkml:brush>
  </inkml:definitions>
  <inkml:trace contextRef="#ctx0" brushRef="#br0">32 1 16780,'-6'30'1600,"-4"3"-1040,3 9-192,3 3 576,1 4-119,1-2-329,5-2-264,3-9-728,1-3 1888,0-15-1328,-1-8-8,-6-17 56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14.130"/>
    </inkml:context>
    <inkml:brush xml:id="br0">
      <inkml:brushProperty name="width" value="0.05" units="cm"/>
      <inkml:brushProperty name="height" value="0.05" units="cm"/>
    </inkml:brush>
  </inkml:definitions>
  <inkml:trace contextRef="#ctx0" brushRef="#br0">0 73 16500,'8'-10'876,"0"-1"1,1 2-1,0-1 1,12-8 0,-19 16-695,0 1 1,0-1 0,1 1-1,-1-1 1,1 1 0,-1 0 0,1 0-1,-1 0 1,1 0 0,0 1-1,4-2 1,-6 3-84,1-1 1,-1 0-1,1 0 1,-1 0-1,0 1 1,1-1-1,-1 1 1,1-1-1,-1 1 1,0-1-1,0 1 1,1 0-1,-1 0 1,0 0-1,0-1 1,0 1-1,0 0 1,0 0-1,0 1 1,0-1-1,0 0 1,0 0-1,1 2 1,0 3-7,0-1 0,1 1 0,-2-1 0,1 1 0,-1 0 0,1 0 0,-2 0 0,1 0 0,-1 0 0,0-1 0,0 1 0,0 0-1,-3 11 1,-2 7-37,-15 44 0,20-66-46,-16 40 50,10-29-50,1 1-1,0 0 1,1 0-1,0 0 1,1 0 0,1 0-1,0 1 1,1 19-1,1-32-68,0 1-1,0-1 0,1 1 0,-1-1 0,1 0 0,0 1 0,-1-1 0,1 0 0,0 1 0,1-1 0,-1 0 1,0 0-1,1 0 0,-1 0 0,1 0 0,-1 0 0,1 0 0,0-1 0,0 1 0,0-1 0,0 1 0,0-1 1,0 0-1,0 1 0,1-1 0,-1 0 0,0-1 0,0 1 0,5 1 0,-2-2-112,0 1-1,0-1 1,-1 0-1,1-1 1,0 1-1,-1-1 1,1 0-1,0 0 1,-1 0-1,1-1 1,-1 0-1,0 0 1,1 0-1,-1 0 1,7-5-1,24-23-657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14.549"/>
    </inkml:context>
    <inkml:brush xml:id="br0">
      <inkml:brushProperty name="width" value="0.05" units="cm"/>
      <inkml:brushProperty name="height" value="0.05" units="cm"/>
    </inkml:brush>
  </inkml:definitions>
  <inkml:trace contextRef="#ctx0" brushRef="#br0">201 14 16003,'-2'-1'207,"0"0"-1,0 0 1,0 0-1,0 0 1,1 0-1,-1 1 1,0-1-1,0 1 1,-1 0-1,1-1 1,0 1-1,0 0 1,0 0-1,0 0 1,0 1-1,0-1 1,0 0-1,0 1 1,0-1-1,0 1 1,0 0-1,0 0 1,0 0-1,1 0 0,-1 0 1,0 0-1,0 0 1,1 0-1,-3 3 1,-4 2 160,1 1 0,0 0 0,0 1 0,-10 15 0,3-1-114,1 0-1,1 2 1,1-1 0,-10 33-1,15-40-180,2 1 1,0 0-1,0-1 0,2 2 1,0-1-1,1 0 1,1 24-1,1-38-57,-1-1 1,0 1-1,1 0 1,-1-1-1,1 1 1,0 0-1,0-1 0,0 1 1,0 0-1,0-1 1,1 0-1,-1 1 1,1-1-1,-1 0 1,1 0-1,0 0 0,0 0 1,2 2-1,-1-3-4,-1 0 0,0 0 0,0 0 0,0 0-1,0-1 1,1 1 0,-1-1 0,0 0-1,0 1 1,1-1 0,-1 0 0,0 0 0,1-1-1,-1 1 1,0 0 0,0-1 0,1 1-1,-1-1 1,0 0 0,0 0 0,0 0 0,2-1-1,7-4 10,0-1 0,-1 0 0,-1 0 0,1-1 0,-1-1 0,0 1 0,-1-1 0,12-16 0,-3 1-122,-1-1 0,19-39 0,-26 45-304,-1-1 0,0 0 0,4-22 0,-10 33 174,0 0 1,-1 0 0,0 0 0,0 0-1,-1-1 1,0 1 0,-1 0-1,0 0 1,-3-14 0,-5 4-557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14.972"/>
    </inkml:context>
    <inkml:brush xml:id="br0">
      <inkml:brushProperty name="width" value="0.05" units="cm"/>
      <inkml:brushProperty name="height" value="0.05" units="cm"/>
    </inkml:brush>
  </inkml:definitions>
  <inkml:trace contextRef="#ctx0" brushRef="#br0">0 11 16780,'8'-2'533,"-1"0"1,1 0 0,0 0-1,0 1 1,0 0 0,-1 1-1,1 0 1,16 1 0,-3 0 496,20-2-77,-11 0-223,51 6-1,-80-5-721,0 0 0,0 0 0,0 0 0,0 0-1,0 0 1,0 1 0,0-1 0,0 0 0,0 1 0,0-1-1,0 1 1,0-1 0,0 1 0,-1-1 0,1 1-1,0 0 1,0-1 0,-1 1 0,1 0 0,0 0-1,-1-1 1,1 1 0,-1 0 0,1 0 0,-1 0 0,1 0-1,-1 0 1,1 0 0,-1 0 0,0 0 0,0 0-1,0 0 1,1 0 0,-1 0 0,0 0 0,0 0 0,0 0-1,0 0 1,-1 0 0,1 0 0,0 1 0,-2 5 34,-1 1 1,1-1 0,-1 0 0,-6 12 0,3-8-7,-32 66 168,-6 10-55,-52 151 0,92-220-924,4-16 130,0-5 153,0-4 358,0-16-297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51:15.431"/>
    </inkml:context>
    <inkml:brush xml:id="br0">
      <inkml:brushProperty name="width" value="0.05" units="cm"/>
      <inkml:brushProperty name="height" value="0.05" units="cm"/>
    </inkml:brush>
  </inkml:definitions>
  <inkml:trace contextRef="#ctx0" brushRef="#br0">1 85 16900,'20'15'1736,"3"-15"-1072,7 0-304,0-12 416,7-1-568,8-8 152,2-2-183,-1-7-346</inkml:trace>
  <inkml:trace contextRef="#ctx0" brushRef="#br0" timeOffset="1">550 75 22437,'3'22'2128,"-2"-3"-1592,5-17-352,2 0 1305,10-15-1169,-1-7-136,3-10-184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8.336"/>
    </inkml:context>
    <inkml:brush xml:id="br0">
      <inkml:brushProperty name="width" value="0.05" units="cm"/>
      <inkml:brushProperty name="height" value="0.05" units="cm"/>
    </inkml:brush>
  </inkml:definitions>
  <inkml:trace contextRef="#ctx0" brushRef="#br0">56 199 11731,'-20'17'4176,"17"-15"-3592,-1 0-1,1 0 0,0 1 1,0 0-1,0-1 1,0 1-1,0 0 0,1 0 1,-1 1-1,-2 5 1,5-9-547,-1 1 0,1-1 0,0 0 0,0 0 0,0 1 0,0-1 0,0 0 0,0 0 0,0 1 0,0-1 1,1 0-1,-1 0 0,0 1 0,0-1 0,0 0 0,0 0 0,0 1 0,0-1 0,0 0 0,1 0 0,-1 1 0,0-1 0,0 0 0,0 0 1,0 0-1,1 1 0,-1-1 0,0 0 0,0 0 0,0 0 0,1 0 0,-1 0 0,0 0 0,0 1 0,1-1 0,-1 0 0,0 0 0,0 0 1,1 0-1,-1 0 0,0 0 0,1 0 0,-1 0 0,0 0 0,0 0 0,1 0 0,-1 0 0,18-2 654,10-4-422,-1-2 0,0-1 0,-1-1 0,0-2 0,0 0 0,-1-1 0,-1-2 1,-1-1-1,41-33 0,-57 42-224,0-1 0,0 0 0,0 0 1,5-8-1,-10 13-31,-1 0 1,0 1-1,1-1 1,-1 0-1,0 0 0,0 0 1,0 0-1,0-3 1,-1 5-8,0 0 0,0 0 0,0-1 0,0 1 0,0 0 0,0 0 0,0 0 0,-1 0 0,1 0 0,0 0 0,-1 0 0,1 0 0,0 0 0,-1 0 0,0 0 0,1 0 0,-1 1 0,1-1 0,-1 0 0,0 0 0,0 0 0,-1-1 0,0 1 1,0 0-1,0 0 1,-1 0-1,1 1 1,0-1-1,0 0 1,-1 1-1,1-1 1,0 1-1,-1 0 1,1 0-1,0 0 1,-1 0-1,1 0 1,0 1-1,-1-1 1,-3 2-1,-41 15 32,23-5-33,-1 1 0,1 1 1,-39 30-1,48-32-2,1 1 0,1 0-1,0 0 1,0 1 0,1 1 0,-14 24 0,24-37-6,1 1 1,-1-1 0,1 1-1,0-1 1,0 1-1,0 0 1,0-1 0,0 1-1,0 0 1,1 0 0,0 0-1,-1-1 1,1 1-1,0 0 1,0 0 0,1 0-1,-1 0 1,0 0 0,1-1-1,0 1 1,0 0-1,0 0 1,0-1 0,2 4-1,-1-3-20,1 1-1,0-1 1,0 0-1,1-1 1,-1 1-1,0 0 1,1-1-1,0 0 1,-1 0-1,1 0 1,0 0-1,0-1 1,0 1-1,0-1 0,6 1 1,6 1-119,0-1 0,0-1 0,-1 0 0,1-1 0,18-2 0,-6-3-65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04.008"/>
    </inkml:context>
    <inkml:brush xml:id="br0">
      <inkml:brushProperty name="width" value="0.05" units="cm"/>
      <inkml:brushProperty name="height" value="0.05" units="cm"/>
    </inkml:brush>
  </inkml:definitions>
  <inkml:trace contextRef="#ctx0" brushRef="#br0">30 128 12779,'-13'11'2489,"13"-11"-2352,-1 1 0,1-1 0,0 0 0,-1 0 0,1 0 0,-1 0 1,1 0-1,0 0 0,-1 0 0,1 0 0,0 0 0,-1 0 0,1 0 0,0 0 0,-1 0 0,1 0 0,-1 0 0,1 0 0,0-1 0,-1 1 0,1 0 0,0 0 0,-1 0 0,1-1 0,0 1 1,-1-1 35,0 0 0,1 0 0,0 0 0,-1 0 0,1 0 0,0 0 0,-1 0 0,1 0 0,0 0 0,0-1 0,0 1 0,0 0 0,0 0 0,0 0 0,0 0 0,0 0 0,1 0 0,-1 0 0,0 0 0,1 0 0,-1 0 0,0 0 0,2-2 0,2-6 135,1 1 0,0 0 0,0 0 0,1 1 0,0 0 0,0 0 0,13-11 0,-14 14-267,0 0 0,0 0 0,0 0 0,1 1 0,-1 0 0,1 0 0,0 0 0,0 1 0,0 0 0,0 0 0,1 0 1,6 0-1,-11 2-36,0-1 0,0 1 1,0 0-1,-1 0 1,1 0-1,0 0 1,0 1-1,0-1 1,0 0-1,0 1 1,0-1-1,0 1 0,0 0 1,0 0-1,-1 0 1,1 0-1,0 0 1,-1 0-1,1 0 1,-1 0-1,1 1 1,-1-1-1,1 0 0,-1 1 1,0 0-1,0-1 1,0 1-1,0 0 1,0-1-1,0 1 1,0 0-1,-1 0 1,1 0-1,-1 0 0,1 0 1,-1-1-1,1 1 1,-1 0-1,0 0 1,0 0-1,-1 4 1,1 4 20,-1 1 1,-1-1 0,0 0-1,0 0 1,-1 0 0,-8 17 0,-10 16 174,-34 50-1,-14 27 237,64-108-386,0 0-1,0 0 1,1 0-1,0 0 0,2 0 1,-3 14-1,5-24-44,-1 1-1,1 0 1,0 0-1,0-1 1,0 1 0,0 0-1,1 0 1,-1-1-1,1 1 1,0 0 0,-1-1-1,1 1 1,0-1-1,1 1 1,-1-1 0,0 1-1,1-1 1,-1 0-1,1 0 1,0 0 0,0 0-1,0 0 1,0 0-1,0 0 1,0 0-1,0-1 1,0 1 0,1-1-1,-1 0 1,1 0-1,-1 1 1,1-2 0,5 3-1,-3-2-129,0-1 0,1 1 0,-1-1 0,0 0 0,1 0-1,-1 0 1,0-1 0,0 0 0,1 0 0,-1 0 0,0-1 0,0 0-1,9-4 1,4-3-265,-1-2 0,22-16 0,-18 11 294,8-4-471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04.447"/>
    </inkml:context>
    <inkml:brush xml:id="br0">
      <inkml:brushProperty name="width" value="0.05" units="cm"/>
      <inkml:brushProperty name="height" value="0.05" units="cm"/>
    </inkml:brush>
  </inkml:definitions>
  <inkml:trace contextRef="#ctx0" brushRef="#br0">75 139 13987,'0'-1'166,"1"1"0,-1-1 0,0 1-1,0-1 1,1 0 0,-1 1 0,0-1 0,0 1 0,0-1 0,0 0-1,0 1 1,0-1 0,0 0 0,0 1 0,0-1 0,0 1 0,0-1 0,-1 0-1,1 1 1,0-1 0,0 1 0,-1-1 0,1 1 0,0-1 0,-1 0-1,1 1 1,0-1 0,-1 1 0,1 0 0,-1-1 0,1 1 0,-1-1-1,1 1 1,-1 0 0,1-1 0,-1 1 0,1 0 0,-1-1 0,1 1-1,-1 0 1,0 0 0,0 0 0,0-1-96,1 1 1,-1 0-1,0 0 0,1 0 0,-1 0 0,0 0 1,0 0-1,1 0 0,-1 1 0,0-1 0,0 0 1,1 0-1,-1 1 0,0-1 0,1 0 0,-1 1 1,1-1-1,-1 0 0,0 1 0,1-1 0,-1 1 1,1-1-1,-1 1 0,0 0 0,-3 6 126,0 0 0,0 0 0,1 0 0,0 0 0,0 1 0,-3 11 0,-7 50 330,12-63-469,1-5-45,-7 61 346,7-58-324,0 0 0,0 0 0,0 0 0,1 0 0,-1 0 0,1 0 0,0 0 0,0 0 0,0 0 0,1 0 0,-1-1 0,4 7 0,-4-9-18,0 0 0,0 0-1,0 0 1,0 0-1,0 0 1,0-1-1,1 1 1,-1 0-1,0 0 1,0-1 0,1 1-1,-1-1 1,0 1-1,1-1 1,-1 1-1,0-1 1,1 0-1,-1 0 1,1 0-1,-1 0 1,0 0 0,1 0-1,-1 0 1,1 0-1,-1 0 1,0-1-1,1 1 1,-1-1-1,0 1 1,1-1-1,-1 1 1,0-1 0,0 0-1,1 0 1,-1 1-1,0-1 1,0 0-1,1-2 1,6-3 46,0-2-1,-1 1 1,13-17 0,4-8 124,-1-1-1,21-40 1,-36 57-116,0 0 0,-2 0 1,1 0-1,-2-1 0,0 0 0,-1 0 1,2-24-1,-6 40-60,1-1 0,-1 0 0,0 0 0,0 1 0,0-1 0,0 0 0,0 0 0,0 1 0,-1-1 0,1 0 0,-1 0 0,1 1 0,-1-1 0,1 0 0,-1 1 0,0-1 0,0 1 0,0-1 0,0 1 0,0-1 0,0 1 0,-2-2 0,1 2 3,0 0 0,1 1 0,-1-1 1,0 1-1,1 0 0,-1-1 0,0 1 0,0 0 1,1 0-1,-1 0 0,0 0 0,0 1 0,1-1 0,-1 0 1,0 1-1,0-1 0,1 1 0,-3 0 0,-5 3-90,0 1-1,1 0 1,-1 0-1,1 0 0,0 1 1,-10 10-1,13-11-101,-3 2-1362,15-21 682,3-3 300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05.034"/>
    </inkml:context>
    <inkml:brush xml:id="br0">
      <inkml:brushProperty name="width" value="0.05" units="cm"/>
      <inkml:brushProperty name="height" value="0.05" units="cm"/>
    </inkml:brush>
  </inkml:definitions>
  <inkml:trace contextRef="#ctx0" brushRef="#br0">46 69 17892,'13'-12'2825,"25"-21"-1,-34 30-2578,0 0 0,1 1-1,-1-1 1,1 1 0,0 0 0,0 0-1,0 0 1,0 1 0,0 0 0,9-2-1,-13 3-227,0 0-1,0 0 1,-1 0 0,1 1-1,0-1 1,0 0-1,-1 0 1,1 0 0,0 1-1,-1-1 1,1 0-1,0 1 1,-1-1-1,1 1 1,0-1 0,-1 1-1,1-1 1,-1 1-1,1-1 1,-1 1-1,1 0 1,-1-1 0,1 1-1,-1 0 1,0-1-1,1 1 1,-1 0 0,0-1-1,0 1 1,1 0-1,-1 0 1,0-1-1,0 1 1,0 0 0,0 0-1,0-1 1,0 1-1,0 0 1,0 1 0,-5 32 141,-9 9 155,-35 74-1,17-46-12,13-27-93,8-22-77,1 1 1,2-1-1,0 1 1,1 1-1,-4 30 1,10-52-123,1-1 0,0 1 0,0-1 0,0 1 0,0 0 0,0-1 0,0 1 0,0 0 1,1-1-1,-1 1 0,0-1 0,1 1 0,0-1 0,-1 1 0,1-1 0,0 1 0,0-1 1,-1 1-1,1-1 0,2 2 0,-2-3-10,0 1 0,1 0 0,-1 0 0,0-1 0,1 1 0,-1-1 0,1 1 0,-1-1 0,1 0 0,-1 0 0,1 0 0,-1 1 0,1-1 0,-1 0 0,1-1 0,-1 1 0,3-1 0,4-1-276,0 0 0,1-1-1,-1 0 1,-1-1 0,16-9 0,-10 5-336,-1-1 0,0 0-1,18-19 1,-12 7-199</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05.494"/>
    </inkml:context>
    <inkml:brush xml:id="br0">
      <inkml:brushProperty name="width" value="0.05" units="cm"/>
      <inkml:brushProperty name="height" value="0.05" units="cm"/>
    </inkml:brush>
  </inkml:definitions>
  <inkml:trace contextRef="#ctx0" brushRef="#br0">0 26 19476,'5'-2'387,"10"-4"408,1 1 0,17-4 0,-30 8-688,0 0 0,-1 0 0,1 1 0,0 0 0,-1-1 0,1 1 0,0 0 0,-1 1 0,1-1 0,0 0 0,0 1 0,-1-1 0,1 1 0,-1 0 0,1 0 0,0 0 0,-1 0 0,0 0 0,1 1 0,2 2 0,-4-3-63,0 0 0,0 1 0,0-1 0,-1 1 1,1-1-1,0 1 0,-1-1 0,0 1 1,1-1-1,-1 1 0,0-1 0,0 1 0,0 0 1,0-1-1,0 1 0,0-1 0,0 1 1,0 0-1,-1-1 0,1 1 0,-1-1 0,0 3 1,-19 37 537,14-30-385,-42 71 1025,31-54-809,10-11-154,7-17-255,0 1 0,0-1 1,0 0-1,0 0 0,0 0 0,1 1 0,-1-1 0,0 0 0,0 0 1,0 0-1,0 1 0,0-1 0,1 0 0,-1 0 0,0 0 0,0 0 1,0 0-1,0 1 0,1-1 0,-1 0 0,0 0 0,0 0 1,0 0-1,1 0 0,-1 0 0,0 0 0,0 0 0,0 0 0,1 0 1,-1 0-1,0 0 0,0 0 0,1 0 0,-1 0 0,0 0 0,0 0 1,1 0-1,30-11-10,-24 7-72,1 1 3,0 0 0,0 0 0,1 1-1,-1 0 1,1 1 0,0 0 0,-1 0-1,10 0 1,-15 1 31,1 0-1,0 1 1,0-1 0,-1 1 0,1 0-1,0 0 1,-1 0 0,1 0-1,-1 1 1,0-1 0,1 1-1,-1 0 1,0 0 0,0 0-1,0 0 1,0 0 0,0 1-1,-1 0 1,1-1 0,-1 1-1,3 3 1,0 3 61,-1 0-1,0 0 1,-1 0-1,0 0 1,0 0-1,0 1 1,-2-1-1,1 1 1,-1-1-1,0 1 1,-2 15-1,1-20 80,0 0 0,-1 0 0,1 0 0,-1 0 0,-1 0 0,1 0 0,0 0 0,-1-1 0,0 1 0,-1-1 0,1 1 0,-1-1 0,1 0 0,-1 0 0,0 0 0,-1 0 0,1 0 0,-1-1 0,0 1 0,1-1 0,-1 0 0,-1 0 0,1-1 0,-5 3 0,1-2 8,0 0 0,0-1 0,0 0 1,0 0-1,0-1 0,-1 0 0,1 0 0,-9-1 1,6-1-566,0 0 0,1-1 1,-1 0-1,1 0 1,-19-9-1,18 6-184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06.289"/>
    </inkml:context>
    <inkml:brush xml:id="br0">
      <inkml:brushProperty name="width" value="0.05" units="cm"/>
      <inkml:brushProperty name="height" value="0.05" units="cm"/>
    </inkml:brush>
  </inkml:definitions>
  <inkml:trace contextRef="#ctx0" brushRef="#br0">89 40 17004,'0'-1'115,"0"0"0,0 0 0,-1-1 0,1 1 0,0 0 0,-1 0 0,1 0 0,-1-1 0,0 1 0,1 0 0,-1 0 0,0 0 0,1 0 0,-1 0 0,0 0 0,0 0 0,0 0 0,0 1 0,0-1 0,0 0 0,0 1 0,-1-1 0,1 0 0,0 1 0,0-1 0,0 1 0,-1 0 0,1-1 0,-1 1 0,0 0 5,0 1-1,1-1 0,-1 1 0,0-1 0,1 1 0,-1 0 0,1 0 1,-1 0-1,1 0 0,-1 0 0,1 0 0,0 0 0,-1 0 0,1 0 1,0 1-1,0-1 0,0 1 0,0-1 0,0 1 0,0-1 0,0 2 1,-6 14 165,1-1 0,1 0 0,0 1 1,2 0-1,0 0 0,0 0 0,2 1 1,0-1-1,2 19 0,-1-34-263,0-1-1,0 1 1,0-1 0,0 1-1,0 0 1,0-1-1,1 1 1,-1-1 0,0 1-1,1-1 1,0 1-1,-1-1 1,1 1 0,0-1-1,0 1 1,-1-1-1,1 0 1,2 2 0,-2-3-13,0 0 0,0 1 0,0-1 0,0 0 0,0 0 0,0 0 0,0 0 1,0 0-1,0 0 0,1 0 0,-1-1 0,0 1 0,0 0 0,0-1 0,0 1 1,0 0-1,0-1 0,0 1 0,0-1 0,-1 0 0,1 1 0,0-1 0,0 0 0,0 1 1,0-1-1,-1 0 0,1 0 0,1-1 0,10-13 5,0-1 1,-1 0-1,0 0 0,-2-1 1,0 0-1,8-20 0,4-9 6,12-18-84,-34 68 53,-1 1 0,1-1 0,1 1-1,-1 0 1,1 7 0,-2 11 5,-16 79 92,-10 81 359,25-152-259,2 0 0,1 1 0,7 58 0,1-61-61,1-16-188,-9-13 50,1 0 0,-1 0-1,0 0 1,1 0 0,-1 1 0,0-1-1,1 0 1,-1 0 0,0 0 0,1 0-1,-1 0 1,0 0 0,1 0 0,-1 0-1,1 0 1,-1 0 0,0 0 0,1 0-1,-1 0 1,0 0 0,1 0 0,-1-1-1,0 1 1,1 0 0,-1 0 0,0 0-1,1 0 1,-1-1 0,0 1 0,1 0-1,-1-1 1,2 0-144,-1-1 0,0 0 0,-1 1 1,1-1-1,0 0 0,0 0 0,-1 0 0,1 1 0,-1-1 0,1 0 0,-1 0 0,0 0 0,0-2 0,0-27-1232,0 30 1386,-2-19-639,-3 0-205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06.739"/>
    </inkml:context>
    <inkml:brush xml:id="br0">
      <inkml:brushProperty name="width" value="0.05" units="cm"/>
      <inkml:brushProperty name="height" value="0.05" units="cm"/>
    </inkml:brush>
  </inkml:definitions>
  <inkml:trace contextRef="#ctx0" brushRef="#br0">0 267 19348,'0'4'425,"2"27"2077,-2-31-2445,0 1 0,0-1 0,1 1-1,-1-1 1,0 0 0,0 1 0,0-1 0,0 0 0,0 1 0,1-1 0,-1 0 0,0 0-1,0 1 1,0-1 0,1 0 0,-1 1 0,0-1 0,1 0 0,-1 0 0,0 0-1,0 1 1,1-1 0,-1 0 0,0 0 0,1 0 0,0 1 0,0-2 41,-1 1 0,1 0 1,0-1-1,0 1 0,0 0 0,-1-1 1,1 1-1,0-1 0,0 1 1,-1-1-1,1 1 0,0-1 1,-1 0-1,1 1 0,-1-1 1,1 0-1,0 0 0,9-15 211,-1-1 0,0 0 0,-2 0-1,0 0 1,0-1 0,3-22 0,1 6-130,24-89-75,-33 161-310,-8 34-276,3-1-1,9 93 0,1-137-164,-2-19 192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07.405"/>
    </inkml:context>
    <inkml:brush xml:id="br0">
      <inkml:brushProperty name="width" value="0.05" units="cm"/>
      <inkml:brushProperty name="height" value="0.05" units="cm"/>
    </inkml:brush>
  </inkml:definitions>
  <inkml:trace contextRef="#ctx0" brushRef="#br0">10 11 18876,'-7'3'1968,"6"-5"-1119,-1-2-337,8 1 984,4 2-208,7-1-327,2 1-209,4 2-264,3 1-152,2 0-128,1 3-104,-2 2-376,-2-1-264,-8-1-736,-1 1 1872,-12-3-824,-11-5-537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07.901"/>
    </inkml:context>
    <inkml:brush xml:id="br0">
      <inkml:brushProperty name="width" value="0.05" units="cm"/>
      <inkml:brushProperty name="height" value="0.05" units="cm"/>
    </inkml:brush>
  </inkml:definitions>
  <inkml:trace contextRef="#ctx0" brushRef="#br0">0 131 16700,'7'4'2464,"8"-4"-1376,0-6-416,7-2 1697,2-4-1129,2-2-96,0-3-503,3 4-185,-8 0-680,1 3-400,-5 1-721,-4 5 2049,-11-3-920,-2-2-176,-8-4-72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08.312"/>
    </inkml:context>
    <inkml:brush xml:id="br0">
      <inkml:brushProperty name="width" value="0.05" units="cm"/>
      <inkml:brushProperty name="height" value="0.05" units="cm"/>
    </inkml:brush>
  </inkml:definitions>
  <inkml:trace contextRef="#ctx0" brushRef="#br0">0 270 18916,'1'-5'379,"-1"0"1,1 0-1,0 0 0,0 0 0,1 0 0,-1 0 1,1 0-1,0 0 0,3-5 0,29-41 1397,-17 27-971,-5 4-422,32-44 206,-39 57-578,0 1 0,0 0 1,1 0-1,0 0 1,0 1-1,12-8 0,-17 12-14,1 0-1,-1 1 1,0-1-1,1 0 0,-1 1 1,0-1-1,1 1 1,-1-1-1,1 1 1,-1 0-1,1-1 0,-1 1 1,1 0-1,-1 0 1,1 0-1,-1 0 1,1 0-1,-1 1 1,1-1-1,-1 0 0,1 1 1,-1-1-1,0 1 1,1 0-1,-1-1 1,0 1-1,1 0 0,-1 0 1,0-1-1,0 1 1,0 0-1,0 0 1,0 1-1,0-1 0,0 0 1,0 0-1,1 2 1,3 5-12,-1 0 1,-1 0-1,0 1 1,0-1-1,2 10 1,-2-8 8,10 31 24,1-1 1,24 44-1,-36-78-11,0-4 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09.877"/>
    </inkml:context>
    <inkml:brush xml:id="br0">
      <inkml:brushProperty name="width" value="0.05" units="cm"/>
      <inkml:brushProperty name="height" value="0.05" units="cm"/>
    </inkml:brush>
  </inkml:definitions>
  <inkml:trace contextRef="#ctx0" brushRef="#br0">2 430 18068,'0'0'123,"0"1"0,-1 0 1,1-1-1,0 1 0,0 0 0,0 0 0,0 0 1,0-1-1,-1 1 0,1 0 0,1 0 1,-1-1-1,0 1 0,0 0 0,0 0 1,0-1-1,0 1 0,1 0 0,-1 0 1,0-1-1,1 2 0,13-21 1349,-13 16-1381,154-232 2450,-98 148-2341,9-15 110,-66 102-306,0 0 0,0 0-1,0 0 1,0 1 0,1-1-1,-1 0 1,0 0 0,0 0-1,0 0 1,0 0-1,0 0 1,0 0 0,0 0-1,0 0 1,1 0 0,-1 1-1,0-1 1,0 0 0,0 0-1,0 0 1,0 0 0,0 0-1,1 0 1,-1 0-1,0 0 1,0 0 0,0 0-1,0 0 1,0 0 0,0 0-1,1 0 1,-1 0 0,0 0-1,0 0 1,0 0-1,0 0 1,0-1 0,0 1-1,1 0 1,-1 0 0,0 0-1,0 0 1,0 0 0,0 0-1,0 0 1,0 0 0,0-1-1,0 11 65,0 1 0,-1-2 0,-1 1 0,1 0 0,-7 18 0,-3 19 150,7-22-89,2 1 0,0 0 1,2-1-1,0 1 0,2 0 1,8 42-1,-9-64-165,1 0-1,-1 1 0,1-1 1,0 0-1,-1 0 1,2 0-1,-1 0 0,0-1 1,1 1-1,3 3 1,-5-6-63,0 0-1,0 0 1,0 0 0,0-1 0,0 1 0,0 0 0,1-1 0,-1 1 0,0-1 0,0 1 0,0-1 0,0 0 0,1 0 0,-1 1 0,0-1 0,0 0 0,1 0 0,-1 0-1,0 0 1,0 0 0,1 0 0,-1-1 0,0 1 0,0 0 0,0-1 0,1 1 0,-1-1 0,0 1 0,0-1 0,0 1 0,0-1 0,0 0 0,0 1 0,0-1 0,0 0-1,0 0 1,0 0 0,-1 0 0,2-2 0,9-8-637,2-3-234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09.579"/>
    </inkml:context>
    <inkml:brush xml:id="br0">
      <inkml:brushProperty name="width" value="0.05" units="cm"/>
      <inkml:brushProperty name="height" value="0.05" units="cm"/>
    </inkml:brush>
  </inkml:definitions>
  <inkml:trace contextRef="#ctx0" brushRef="#br0">162 379 12715,'1'-4'450,"0"0"1,0 0 0,-1-1 0,0 1 0,0 0-1,0 0 1,0-1 0,-1 1 0,1 0-1,-1 0 1,-3-9 0,4 12-311,-1 0 0,1 0 0,-1 0 0,1 0 0,-1 0 0,0 1 0,1-1 0,-1 0 0,0 0 0,0 0 0,0 1 0,0-1 1,0 0-1,0 1 0,0-1 0,0 1 0,0-1 0,0 1 0,-2-1 0,1 1-26,0 0 0,0-1 0,0 2 0,0-1 0,0 0 0,-1 0-1,1 1 1,0-1 0,0 1 0,0-1 0,0 1 0,0 0 0,0 0 0,-2 1 0,-4 3 4,0 1 1,1-1-1,0 1 0,0 1 1,0-1-1,1 1 0,0 0 1,0 0-1,1 1 0,-6 10 1,7-11-117,0 1 1,0-1-1,1 1 1,0 0 0,0 0-1,1 0 1,0 1-1,0-1 1,1 0-1,0 1 1,1 12-1,0-20 3,0 0-1,0 0 0,0 0 0,0 0 0,0 0 0,0 0 0,0 0 0,1 0 0,-1 0 0,0 0 0,1 0 0,-1 0 0,1 0 0,-1 0 0,1 0 0,-1-1 0,1 1 0,0 0 0,-1 0 0,1-1 0,0 1 0,0 0 0,0-1 0,-1 1 1,1 0-1,0-1 0,0 0 0,0 1 0,0-1 0,0 1 0,0-1 0,0 0 0,0 0 0,0 1 0,0-1 0,0 0 0,0 0 0,0 0 0,0 0 0,0 0 0,1-1 0,2 0 30,0 0 0,0 0 0,0 0 0,0-1-1,0 1 1,-1-1 0,1 0 0,-1-1 0,6-3 0,3-4 83,-1-2 0,0 0 0,0 0 0,-2-1 1,1 0-1,-2 0 0,14-27 0,-9 11 149,-1-1 0,16-60 0,-13 0 62,-18 123-373,1 1 1,2-1 0,4 39-1,-4-70 45,1 1 0,-1-1 0,0 1 0,1-1 0,0 1-1,0-1 1,0 1 0,0-1 0,0 0 0,0 1 0,1-1 0,-1 0 0,1 0-1,-1 0 1,1 0 0,3 3 0,-3-5 10,-1 1 0,1 0 0,-1-1 0,1 1 0,-1-1 1,1 0-1,0 0 0,-1 1 0,1-1 0,0 0 0,-1 0 0,1 0 0,0-1 0,-1 1 0,1 0 0,-1-1 0,1 1 1,0-1-1,-1 1 0,1-1 0,-1 0 0,1 1 0,-1-1 0,0 0 0,1 0 0,-1 0 0,2-2 0,9-7 85,-1 0 0,1-2-1,-2 1 1,0-1-1,0-1 1,-1 1 0,0-2-1,6-14 1,4-11 335,23-69-1,-36 93-340,-4 10-59,1 0 1,-1 0-1,-1 0 1,1-1-1,-1 1 0,0-1 1,0 1-1,0-1 0,-1 1 1,0-7-1,-8 43 2,5-19-45,-60 306-49,19 5 297,41-291-240,3 59 0,2-160 32,0 24-29,-2-12-9,8-120-27,-8 172-1,1 1 0,-1-1 1,1 1-1,0-1 1,1 1-1,-1 0 1,1-1-1,0 1 1,2-4-1,-2 6-74,-1 0-1,1 1 1,0-1-1,-1 1 1,1-1-1,0 1 1,0 0-1,0 0 1,0 0-1,0 0 1,0 0-1,0 0 1,1 0-1,-1 1 1,0-1-1,0 1 1,1-1-1,-1 1 1,4 0-1,22-2-1294,46-11 0,-24 1 545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10.284"/>
    </inkml:context>
    <inkml:brush xml:id="br0">
      <inkml:brushProperty name="width" value="0.05" units="cm"/>
      <inkml:brushProperty name="height" value="0.05" units="cm"/>
    </inkml:brush>
  </inkml:definitions>
  <inkml:trace contextRef="#ctx0" brushRef="#br0">0 6 17068,'4'-1'661,"-1"1"0,1-1 0,-1 1 0,1 0 0,-1 0 0,1 0 1,-1 0-1,5 1 0,18 1 494,48-9-324,-72 7-823,-1 1 1,1-1-1,0 0 0,-1 0 1,1 1-1,0-1 0,-1 1 1,1-1-1,-1 1 0,1 0 1,-1 0-1,1-1 0,-1 1 1,1 0-1,-1 0 0,0 1 1,1-1-1,-1 0 0,0 0 1,0 1-1,0-1 0,0 0 1,0 1-1,0-1 0,-1 1 1,1-1-1,0 1 0,-1 0 1,1-1-1,0 4 0,1 6 72,0 0 0,0 0-1,0 18 1,-2-18-22,3 33 182,-3-1-1,-1 1 1,-2 0 0,-13 61 0,15-102-384,0 0 1,1 0-1,-2 0 0,1-1 1,0 1-1,-1 0 0,1 0 1,-1-1-1,-3 5 1,4-6 25,0 0-1,1-1 1,-1 1 0,0 0 0,0 0 0,0-1 0,0 1 0,0-1 0,0 1 0,-1-1 0,1 1 0,0-1 0,0 0 0,0 0-1,0 1 1,0-1 0,-1 0 0,1 0 0,0 0 0,0 0 0,0 0 0,0 0 0,-1-1 0,1 1 0,0 0 0,0-1 0,0 1-1,0-1 1,-2 0 0,-13-11-763,-2-3-245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10.707"/>
    </inkml:context>
    <inkml:brush xml:id="br0">
      <inkml:brushProperty name="width" value="0.05" units="cm"/>
      <inkml:brushProperty name="height" value="0.05" units="cm"/>
    </inkml:brush>
  </inkml:definitions>
  <inkml:trace contextRef="#ctx0" brushRef="#br0">1 317 16612,'10'2'1848,"4"-4"-976,8-3-344,4-4 857,2-1-289,5-4-816,2-3-528,-1-2 392,2 2-184,-5 2-288</inkml:trace>
  <inkml:trace contextRef="#ctx0" brushRef="#br0" timeOffset="1">503 1 16628,'-1'8'987,"0"0"0,0 0 1,-1 0-1,0-1 0,-5 12 1,-5 25 1161,6-4-1680,2 0 1,1 0-1,2 1 0,2-1 0,10 70 1,-4-82-1368,-4-18-299,-2-18-377,-2-8 867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11.150"/>
    </inkml:context>
    <inkml:brush xml:id="br0">
      <inkml:brushProperty name="width" value="0.05" units="cm"/>
      <inkml:brushProperty name="height" value="0.05" units="cm"/>
    </inkml:brush>
  </inkml:definitions>
  <inkml:trace contextRef="#ctx0" brushRef="#br0">0 419 16948,'5'1'496,"-1"0"0,0-1 0,1 1 0,-1-1 0,0 0 0,1 0 0,-1 0 0,1-1 0,-1 1 0,6-3 0,-2 1-135,0-1 1,0 0-1,0-1 0,13-7 1,0-4-335,0-1 0,25-25 1,-45 40-26,25-24-10,-1-1 1,34-46 0,-49 59 19,-1 0 1,-1-1 0,-1 0-1,0 0 1,0-1 0,-2 0-1,0 0 1,5-22 0,-9 33 6,-1 0 1,1-1-1,-1 1 1,0 0 0,0-1-1,-2-6 1,2 10-14,0 0-1,0 1 1,0-1 0,-1 1 0,1-1 0,0 1 0,-1-1-1,1 1 1,0-1 0,-1 1 0,1-1 0,0 1 0,-1-1-1,1 1 1,-1-1 0,1 1 0,-1 0 0,1-1 0,-1 1-1,1 0 1,-1-1 0,0 1 1,0 0 0,-1 0 0,1 0 0,0 0 0,0 0 0,0 0 0,0 0 0,0 0 0,0 1 0,0-1 0,0 0 0,0 1 0,0-1-1,0 1 1,1-1 0,-1 1 0,-1 0 0,-5 4 49,1 0-1,-1 1 0,1-1 1,1 2-1,-1-1 0,1 0 1,0 1-1,1 0 0,-1 0 0,1 0 1,-5 15-1,-1 5 192,1 0-1,-6 30 0,13-48-169,-8 45 339,10-51-384,0 0 1,-1-1 0,1 1-1,0 0 1,1 0 0,-1 0-1,0 0 1,1-1 0,0 1-1,-1 0 1,1 0 0,0-1-1,0 1 1,1 0 0,1 2-1,-2-3-25,0-2 0,1 1-1,-1 0 1,0 0 0,0 0 0,1 0-1,-1-1 1,0 1 0,1-1 0,-1 1-1,1-1 1,-1 1 0,1-1 0,-1 0-1,1 0 1,-1 0 0,1 1 0,-1-2-1,1 1 1,-1 0 0,1 0-1,-1 0 1,1-1 0,1 0 0,40-17-149,-23 8 70,-13 7 22,0 0 0,0 1 1,1 0-1,-1 0 0,1 0 0,-1 1 0,10 0 1,-14 1 42,-1 0 1,0 1 0,0-1 0,1 1-1,-1 0 1,0-1 0,0 1 0,0 0-1,0 0 1,0 0 0,0 1 0,0-1 0,-1 0-1,1 1 1,0-1 0,-1 1 0,1 0-1,-1-1 1,1 1 0,-1 0 0,0 0-1,0 0 1,0 0 0,0 0 0,0 0-1,0 0 1,-1 0 0,1 0 0,0 3-1,2 13-16,-1-1 0,0 1 0,-1-1 1,-1 1-1,-3 23 0,1-21-398,-1 1-367,2-21 773,1 0 0,0 1 1,0-1-1,0 1 0,-1-1 1,1 0-1,0 1 0,-1-1 0,1 0 1,0 0-1,-1 1 0,1-1 1,0 0-1,-1 0 0,1 1 1,-1-1-1,1 0 0,0 0 0,-1 0 1,1 0-1,-1 1 0,1-1 1,0 0-1,-1 0 0,1 0 0,-1 0 1,1 0-1,-1 0 0,1 0 1,-1 0-1,1 0 0,0-1 0,-1 1 1,1 0-1,-1 0 0,1 0 1,-1 0-1,1-1 0,0 1 1,-1 0-1,1 0 0,0-1 0,-1 1 1,1 0-1,-1-1 0,-13-13-433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12.928"/>
    </inkml:context>
    <inkml:brush xml:id="br0">
      <inkml:brushProperty name="width" value="0.05" units="cm"/>
      <inkml:brushProperty name="height" value="0.05" units="cm"/>
    </inkml:brush>
  </inkml:definitions>
  <inkml:trace contextRef="#ctx0" brushRef="#br0">265 80 13059,'4'-50'3782,"-4"37"2871,-2 30-6005,1 0 0,1 0 0,3 26 0,0 13 24,-4-57-398,1 1-263,0-1 1,-1 1-1,1 0 1,-1-1-1,1 1 0,-1 0 1,1-1-1,-1 1 1,1 0-1,-1 0 1,1-1-1,-1 1 1,1 0-1,-1 0 1,1 0-1,-1 0 1,1 0-1,-1 0 0,1 0 1,-1 0-1,1 0 1,-1 0-1,1 0 1,-1 0-1,0 0 1,1 0-1,-1 0 1,1 1-1,-1-1 1,1 0-1,-1 0 1,1 1-1,0-1 0,-1 0 1,1 1-1,-1-1 1,1 0-1,-1 1 1,1-1-1,0 1 1,-1-1-1,1 1 1,-3 2-8,0 0 0,-1 0 0,1 0 0,0 0 0,-1-1 0,0 0 0,1 0 0,-1 0 0,0 0 0,0 0 0,0-1 0,0 0 0,-7 2 0,-20 7 36,17-3-47,0 0 0,0 0 0,1 2 0,-18 13 1,24-15 2,0-1 1,1 1-1,0 0 1,0 0-1,1 0 0,0 1 1,0 0-1,1 0 1,-4 9-1,4-8 16,1 1 1,1-1-1,-1 0 0,1 1 0,1-1 1,0 1-1,0 0 0,1-1 0,1 1 1,0 9-1,-1-17-9,0-1 1,1 1-1,-1-1 1,0 0-1,1 1 0,-1-1 1,0 1-1,1-1 0,0 0 1,-1 0-1,1 1 1,0-1-1,-1 0 0,1 0 1,0 0-1,0 0 1,0 1-1,0-2 0,0 1 1,1 0-1,-1 0 1,0 0-1,0 0 0,0-1 1,1 1-1,-1 0 1,0-1-1,1 0 0,-1 1 1,1-1-1,-1 0 1,0 1-1,1-1 0,-1 0 1,1 0-1,-1 0 1,1 0-1,-1 0 0,0-1 1,3 0-1,2 0 11,0-1-1,0 0 0,0-1 0,0 1 1,-1-1-1,1 0 0,-1-1 0,7-4 1,5-7 11,-1 0 0,-1-1 0,0-1 0,-1 0 0,-1-1 0,0 0 0,13-28 0,-11 16 15,-2-1 0,0 0-1,-3 0 1,10-42-1,-17 58-12,0 0 0,-1-1 0,0 1 0,-2-27 0,-11 82 50,3 10-87,3 0-1,1 0 0,3 0 0,7 64 0,-6-107-152,1-1 0,0 0 1,1 0-1,0 0 0,0 1 0,0-2 1,0 1-1,1 0 0,5 8 1,-7-13 68,1 1 1,-1-1-1,0 1 1,1-1 0,-1 1-1,1-1 1,-1 0-1,1 0 1,0 0 0,0 0-1,-1 0 1,1 0 0,0-1-1,0 1 1,0 0-1,0-1 1,0 0 0,0 1-1,0-1 1,0 0-1,0 0 1,0 0 0,0 0-1,0 0 1,0-1 0,0 1-1,0-1 1,0 1-1,0-1 1,0 0 0,-1 0-1,1 1 1,3-3-1,3-2-174,0 0-1,0-1 0,10-9 1,-13 10 94,21-17-559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13.560"/>
    </inkml:context>
    <inkml:brush xml:id="br0">
      <inkml:brushProperty name="width" value="0.05" units="cm"/>
      <inkml:brushProperty name="height" value="0.05" units="cm"/>
    </inkml:brush>
  </inkml:definitions>
  <inkml:trace contextRef="#ctx0" brushRef="#br0">77 255 16067,'0'-1'149,"1"0"0,-1 0 0,0 1 0,0-1 0,1 0 0,-1 0 0,0 0 0,0 0 0,0 0 0,0 0 0,0 0 0,0 0 0,0 0 0,-1 0 0,1 0 0,0 1 0,0-1 0,-1 0 0,0-1 0,1 2-55,0-1 1,-1 1 0,1 0-1,-1 0 1,1 0 0,-1-1-1,1 1 1,-1 0 0,1 0-1,-1 0 1,1 0 0,-1 0 0,1 0-1,-1 0 1,1 0 0,-1 0-1,1 0 1,-1 0 0,1 0-1,0 0 1,-1 1 0,1-1-1,-1 0 1,1 0 0,-1 1 0,-2 0 235,-1 1 0,1 0 0,0 0 0,0 0 0,0 1 0,0-1 1,1 1-1,-4 3 0,2 1-128,-1 0 0,1 0 0,1 1-1,-1 0 1,2 0 0,-1 0 0,1 0 0,0 0 0,0 0 0,0 9-1,2-14-177,0 0 0,0 0 0,0-1 0,0 1 0,1 0 0,-1 0 0,1-1 0,-1 1-1,1 0 1,0-1 0,0 1 0,0-1 0,1 1 0,1 3 0,-2-5-13,1 0 1,-1 1 0,1-1-1,0 0 1,-1 0 0,1 0-1,0 0 1,0 0 0,0 0-1,0 0 1,0-1 0,-1 1-1,1 0 1,0-1 0,0 0-1,1 0 1,-1 1 0,0-1-1,0 0 1,0-1 0,0 1-1,2-1 1,4 0-39,0-1 0,-1 0 0,1-1 0,0 0 0,-1 0 0,0 0 0,0-1 0,0 0 0,0-1 0,11-9 0,-8 6-163,-1-1 0,0 0 0,-1-1 0,0 0 0,0 0 0,6-12 0,-3 7-425,-11 15 606,0-1-1,0 1 1,0 0 0,0 0 0,0 0 0,0 0 0,0 0 0,0 0 0,0 0 0,0 0 0,0 0 0,0 0 0,0 0 0,0 0 0,0 0 0,1 0 0,-1-1-1,0 1 1,0 0 0,0 0 0,0 0 0,0 0 0,0 0 0,0 0 0,0 0 0,0 0 0,0 0 0,1 0 0,-1 0 0,0 0 0,0 0 0,0 0 0,0 0-1,0 0 1,0 0 0,0 0 0,0 1 0,0-1 0,0 0 0,1 0 0,-1 0 0,0 0 0,0 0 0,0 0 0,0 0 0,0 0 0,0 0 0,0 0 0,0 0-1,0 0 1,0 0 0,0 0 0,0 0 0,0 1 0,0-1 0,0 0 0,0 0 0,0 0 0,0 0 0,0 0 0,0 0 0,0 0 0,0 0 0,0 0 0,0 1-1,-3 27-759,0-6 921,3-20-128,0 1 1,0 0-1,1 0 0,-1 0 0,0 0 1,1-1-1,0 1 0,-1 0 1,1-1-1,0 1 0,1 0 0,-1-1 1,3 5-1,-3-6-12,0 0 0,0 0 0,0 0-1,0-1 1,0 1 0,0 0 0,0 0 0,0-1 0,0 1-1,1-1 1,-1 1 0,0-1 0,0 1 0,1-1 0,-1 0-1,0 0 1,0 0 0,1 0 0,-1 0 0,0 0 0,1 0-1,-1 0 1,0 0 0,1 0 0,-1-1 0,0 1 0,0 0 0,1-1-1,-1 1 1,0-1 0,2-1 0,3-1 8,0-1-1,0-1 1,0 1 0,0-1 0,0 0-1,-1 0 1,0-1 0,0 0 0,-1 0-1,6-8 1,-1-2 0,0 0-1,-2 0 0,8-22 1,-7 15 12,-2-1 0,0 0 0,-2 0 0,-1 0 1,0-1-1,-3-48 0,0 73-27,0 0 0,0 0 0,0-1-1,0 1 1,0 0 0,0 0 0,0 0 0,0 0 0,0-1-1,0 1 1,0 0 0,0 0 0,0 0 0,0 0 0,0-1-1,0 1 1,0 0 0,0 0 0,-1 0 0,1 0 0,0 0 0,0-1-1,0 1 1,0 0 0,0 0 0,0 0 0,0 0 0,-1 0-1,1 0 1,0 0 0,0 0 0,0-1 0,0 1 0,0 0-1,0 0 1,-1 0 0,1 0 0,0 0 0,0 0 0,0 0-1,0 0 1,-1 0 0,1 0 0,0 0 0,0 0 0,0 0-1,0 0 1,-1 0 0,1 0 0,0 0 0,0 0 0,0 0 0,0 0-1,0 1 1,-1-1 0,1 0 0,0 0 0,0 0 0,0 0-1,0 0 1,0 0 0,0 0 0,-1 0 0,1 1 0,0-1-1,0 0 1,0 0 0,0 0 0,0 1 0,-3 5 100,1 1 0,0-1 0,0 1 0,1 0 0,0 0 0,0 11 1,-2 4 162,0 13 23,1-1-1,2 1 1,1 0 0,1-1 0,2 1-1,15 58 1,-7-49-186,-14-88-417,-18-85-1131,19 129 1397,1-1-1,0 0 1,0 0-1,0 0 0,1 1 1,-1-1-1,0 0 0,0 0 1,0 0-1,1 1 1,-1-1-1,0 0 0,0 1 1,1-1-1,-1 0 0,1 1 1,-1-1-1,1 0 1,-1 1-1,1-1 0,-1 1 1,1-1-1,0 1 0,-1-1 1,1 1-1,0-1 1,-1 1-1,1-1 0,0 1 1,-1 0-1,1 0 0,1-1 1,31-6-1584,-16 3 1327,4-4-313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14.023"/>
    </inkml:context>
    <inkml:brush xml:id="br0">
      <inkml:brushProperty name="width" value="0.05" units="cm"/>
      <inkml:brushProperty name="height" value="0.05" units="cm"/>
    </inkml:brush>
  </inkml:definitions>
  <inkml:trace contextRef="#ctx0" brushRef="#br0">62 0 18132,'-19'27'2586,"-12"20"168,29-44-2543,1 0 0,-1 0 0,1 0 0,0 1 0,0-1-1,0 0 1,0 0 0,1 1 0,-1-1 0,1 0 0,0 1 0,0-1-1,0 4 1,0-6-191,0-1-1,1 1 1,-1-1-1,0 1 0,0-1 1,0 1-1,1 0 1,-1-1-1,0 1 0,1-1 1,-1 0-1,0 1 1,1-1-1,-1 1 0,1-1 1,-1 1-1,0-1 1,1 0-1,-1 1 1,1-1-1,-1 0 0,1 0 1,0 1-1,-1-1 1,1 0-1,-1 0 0,1 0 1,21-1 105,18-15-142,-19 3-2,1-1 0,-2-1 0,20-17 0,-39 31 20,-1 1-1,1 0 1,-1 0-1,1-1 1,-1 1-1,1-1 0,-1 1 1,1 0-1,-1-1 1,0 1-1,1-1 1,-1 1-1,1-1 0,-1 1 1,0-1-1,0 1 1,1-1-1,-1 1 1,0-1-1,0 1 0,1-1 1,-1 0-1,0 1 1,0-1-1,0 0 1,-1 1 4,0 0 1,0 1 0,0 0-1,0-1 1,0 1 0,0-1 0,0 1-1,1 0 1,-1 0 0,0-1 0,0 1-1,1 0 1,-1 0 0,1 0-1,-2 1 1,-3 5 97,0 1 0,1 0 0,-6 14 0,8-19-87,1 0-1,0 0 1,0 0 0,1 0-1,-1 1 1,1-1-1,-1 0 1,1 0 0,0 0-1,0 1 1,1-1 0,-1 0-1,2 6 1,-2-8-86,1 0 1,-1 0-1,1 0 1,-1 0-1,1 0 0,0 0 1,0 0-1,-1 0 1,1 0-1,0-1 1,0 1-1,0 0 0,0-1 1,0 1-1,-1 0 1,1-1-1,1 1 0,-1-1 1,0 1-1,1 0 1,2-1-112,-1 1 0,0-1 1,1 1-1,-1-1 0,0 0 0,1 0 1,2-1-1,7-1-297,-1 0 1,21-8-1,4-5-439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14.738"/>
    </inkml:context>
    <inkml:brush xml:id="br0">
      <inkml:brushProperty name="width" value="0.05" units="cm"/>
      <inkml:brushProperty name="height" value="0.05" units="cm"/>
    </inkml:brush>
  </inkml:definitions>
  <inkml:trace contextRef="#ctx0" brushRef="#br0">1 8 16371,'0'0'124,"0"-1"-1,1 1 0,-1-1 0,0 1 1,0 0-1,1-1 0,-1 1 0,0-1 1,1 1-1,-1 0 0,1-1 0,-1 1 1,0 0-1,1-1 0,-1 1 0,1 0 0,-1 0 1,1-1-1,-1 1 0,1 0 0,-1 0 1,2 0-1,2 9 1840,-5 28 210,0-28-1719,-1 35 602,-2 42 44,3 0 1,13 117-1,-12-202-1090,0 0 0,0 1 1,1-1-1,-1 0 0,0 0 1,0 0-1,1 0 0,-1 1 1,1-1-1,-1 0 0,1 0 1,-1 0-1,1 0 1,0 0-1,1 1 0,-2-2-6,0 0-1,1 0 0,-1 0 1,0 0-1,1 0 1,-1 0-1,0 0 0,1 0 1,-1 0-1,0 0 1,1 0-1,-1-1 0,0 1 1,1 0-1,-1 0 1,0 0-1,1 0 0,-1-1 1,0 1-1,0 0 1,1 0-1,-1-1 0,0 1 1,0 0-1,1-1 1,-1 1-1,0 0 0,0-1 1,0 1-1,1-1 1,13-36 86,5-17-106,1 0 1,3 1-1,3 1 0,36-55 0,-51 88-47,28-32 0,-35 47 47,-1 0-1,1 0 1,0 1 0,0-1-1,0 1 1,0 0-1,0 0 1,1 1-1,0-1 1,-1 1 0,1 0-1,0 0 1,10-2-1,-14 3 10,1 1 0,0 0 0,0 0-1,0 0 1,0 1 0,0-1 0,-1 0-1,1 0 1,0 1 0,0 0-1,0-1 1,-1 1 0,1 0 0,0 0-1,-1 0 1,1 0 0,-1 0 0,1 0-1,1 2 1,-1-1 4,0 1-1,0-1 1,0 1-1,0 0 1,-1 0-1,1-1 1,-1 1-1,0 0 1,0 0-1,2 6 0,-2-4 53,0 1-1,-1-1 1,1 0-1,-1 1 1,0-1-1,0 1 1,-1-1-1,1 0 1,-1 1-1,-1-1 1,1 0-1,-1 0 1,-3 9-1,2-10 39,0 1-1,-1-1 0,0 0 1,1 0-1,-1 0 1,-1 0-1,1 0 1,0-1-1,-1 0 1,0 0-1,-8 3 1,10-4-89,-1 0 1,1-1 0,-1 0 0,0 0 0,1 0-1,-1 0 1,0-1 0,0 1 0,0-1 0,1 0 0,-1 0-1,0-1 1,0 1 0,0-1 0,1 1 0,-1-1-1,-6-3 1,9 4-67,0-1-1,0 1 1,0-1 0,0 1-1,0-1 1,0 0-1,0 1 1,0-1-1,0 0 1,1 1 0,-1-1-1,0 0 1,1 0-1,-1 0 1,0 0-1,1 0 1,-1 0 0,1 0-1,-1 0 1,1 0-1,0 0 1,-1 0-1,1 0 1,0 0 0,0 0-1,0 0 1,0 0-1,0 0 1,0 0-1,0 0 1,0 0 0,0-1-1,0 1 1,1 0-1,-1 0 1,0 0 0,1 0-1,0-1 1,0-1-24,1 1 0,-1-1 0,1 1 0,0-1 1,0 1-1,0 0 0,0-1 0,1 1 0,-1 0 0,0 1 1,1-1-1,-1 0 0,5-1 0,15-6-587</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15.422"/>
    </inkml:context>
    <inkml:brush xml:id="br0">
      <inkml:brushProperty name="width" value="0.05" units="cm"/>
      <inkml:brushProperty name="height" value="0.05" units="cm"/>
    </inkml:brush>
  </inkml:definitions>
  <inkml:trace contextRef="#ctx0" brushRef="#br0">114 0 17220,'-3'6'594,"0"0"0,-1 0 1,0-1-1,1 1 1,-2-1-1,1 0 0,-7 6 1,-12 16 1250,16-19-1512,0 1 0,1 0 0,1 1 0,-1 0 0,1-1 0,1 2 1,0-1-1,-5 20 0,9-30-317,0 1 0,0 0 0,0 0 0,0-1 0,0 1 0,0 0 0,0 0 0,0-1 0,0 1 0,0 0 0,0 0 0,0-1 0,0 1 0,1 0 0,-1-1 0,0 1 0,1 0 0,-1-1 0,0 1 0,1 0 0,-1-1 0,1 1 0,0 0 0,0-1-7,-1 1 1,1-1-1,0 0 0,0 0 0,-1 0 0,1 0 0,0 0 0,-1 0 1,1 0-1,0 0 0,0 0 0,-1 0 0,1 0 0,0 0 1,0 0-1,-1-1 0,1 1 0,1-1 0,2-1 4,0 0 1,0-1-1,0 1 0,-1-1 0,1 0 0,3-3 1,1-4 24,0 0 1,0-1-1,-1 1 1,9-17-1,-14 22-27,0 1-1,0 0 1,0-1-1,-1 1 1,1-1 0,-1 0-1,0 1 1,-1-1-1,1 0 1,-1 0-1,0 0 1,0 1-1,0-1 1,-1 0-1,0-5 1,1 10-13,0 0 1,0-1-1,0 1 1,-1-1-1,1 1 1,0 0-1,0-1 0,0 1 1,0-1-1,0 1 1,0 0-1,-1-1 1,1 1-1,0 0 0,0-1 1,-1 1-1,1 0 1,0-1-1,0 1 1,-1 0-1,1 0 0,0-1 1,-1 1-1,1 0 1,0 0-1,-1-1 1,1 1-1,-1 0 0,1 0 1,0 0-1,-1 0 1,1 0-1,0 0 1,-1 0-1,1 0 0,-1 0 1,1 0-1,-1 0 1,1 0-1,0 0 1,-1 0-1,1 0 0,-1 0 1,1 0-1,0 0 1,-1 0-1,1 1 1,0-1-1,-1 0 0,1 0 1,0 0-1,-1 1 1,1-1-1,0 0 1,-1 1-1,1-1 0,0 0 1,0 0-1,-1 1 1,1-1-1,0 1 1,0-1-1,0 0 0,-1 1 1,1-1-1,0 0 1,0 1-1,-13 26-14,12-23 24,1-1-1,-1 1 0,1-1 1,0 1-1,0 0 0,0-1 1,0 1-1,0-1 1,1 1-1,0-1 0,0 1 1,0-1-1,0 1 0,0-1 1,1 0-1,-1 1 0,4 2 1,-4-4 2,1 0 0,0-1 1,-1 1-1,1-1 0,0 0 1,0 1-1,0-1 0,0 0 1,0 0-1,1 0 0,-1-1 1,0 1-1,0 0 0,1-1 1,-1 1-1,0-1 0,1 0 1,-1 0-1,0 0 0,0 0 1,1 0-1,-1-1 0,0 1 1,1-1-1,-1 1 0,0-1 1,0 0-1,3-1 0,8-4-2,0 0-1,-1-1 1,0 0-1,-1-1 1,11-9-1,-8 6-55,1 1 0,19-11-1,-34 21 46,1-1 0,-1 1 0,1 0 0,0 0 0,-1-1 0,1 1 0,-1 0-1,1 0 1,-1 0 0,1 0 0,-1 0 0,1 0 0,0 0 0,-1 0 0,1 0 0,-1 0-1,1 0 1,-1 0 0,1 0 0,0 0 0,-1 0 0,1 1 0,-1-1 0,1 0 0,-1 0-1,1 1 1,-1-1 0,1 0 0,-1 1 0,1-1 0,-1 0 0,0 1 0,1-1 0,-1 1-1,0-1 1,1 1 0,-1-1 0,0 1 0,1-1 0,-1 1 0,0-1 0,0 1 0,0-1 0,1 1-1,-1 0 1,5 35 9,-4-18 49,0-14-26,0-1 1,0 1-1,0-1 1,0 1 0,1-1-1,-1 1 1,1-1-1,0 0 1,0 0-1,0 0 1,0 0 0,0 0-1,6 4 1,-6-5-12,0-1-1,0 0 1,1 0 0,-1 0 0,0 0 0,1 0-1,-1-1 1,1 1 0,-1-1 0,0 1-1,1-1 1,-1 0 0,1 0 0,-1 0 0,1 0-1,-1-1 1,1 1 0,-1-1 0,1 1 0,-1-1-1,5-2 1,2-1 39,1-1 0,-1 0 0,12-9 0,25-13 28,-43 26-84,1-1 0,-1 1 1,1 0-1,0 0 1,-1 0-1,1 0 0,0 1 1,0 0-1,0-1 1,-1 1-1,6 1 1,-6 0-7,1 0 1,-1 0 0,1 1 0,-1-1 0,0 1 0,0-1 0,0 1 0,0 0 0,0 0 0,0 1 0,-1-1 0,3 3 0,-3-2 3,0-1 0,0 0 0,0 0 0,1 0 0,-1-1 0,1 1 0,-1 0 0,1-1 0,-1 1 0,1-1 0,0 0 0,-1 0 0,1 0 0,0 0 0,0-1 0,0 1 0,0-1 0,0 0 0,5 0 1,0-1-56,-1-1 1,0 0 0,0 0 0,0-1 0,-1 0 0,1 0 0,9-6 0,22-17-3188,-47 28 176,-1 5 2131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15.809"/>
    </inkml:context>
    <inkml:brush xml:id="br0">
      <inkml:brushProperty name="width" value="0.05" units="cm"/>
      <inkml:brushProperty name="height" value="0.05" units="cm"/>
    </inkml:brush>
  </inkml:definitions>
  <inkml:trace contextRef="#ctx0" brushRef="#br0">10 0 19764,'-6'3'2289,"5"3"-1393,-1-2-400,1 0 1897,1 1-1241,1-1-1096,4-1-736,-1-2 552,5-1-136,1-3-129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16.181"/>
    </inkml:context>
    <inkml:brush xml:id="br0">
      <inkml:brushProperty name="width" value="0.05" units="cm"/>
      <inkml:brushProperty name="height" value="0.05" units="cm"/>
    </inkml:brush>
  </inkml:definitions>
  <inkml:trace contextRef="#ctx0" brushRef="#br0">180 0 18420,'1'0'121,"0"1"-1,0-1 1,0 0 0,0 0-1,-1 0 1,1 0 0,0 1-1,0-1 1,0 0 0,0 1 0,-1-1-1,1 0 1,0 1 0,0-1-1,-1 1 1,1 0 0,0-1-1,-1 1 1,1-1 0,0 1 0,-1 0-1,1 0 1,-1-1 0,1 1-1,-1 0 1,0 0 0,1 0-1,-1-1 1,0 1 0,1 0-1,-1 0 1,0 0 0,0 0 0,0 0-1,0 0 1,0 0 0,0-1-1,0 1 1,0 1 0,-1 7 429,0-1 0,0 1 0,-4 12 1,1-5 76,-53 385 3629,55-376-4324,2 34 0,2-49-526,0-12-1348,-1 1 1665,-1-1 0,0 0 0,0 0 0,0 1 0,0-1 0,0 0-1,0 0 1,0 1 0,-1-1 0,0-2 0,-21-42-1719,8 20 873</inkml:trace>
  <inkml:trace contextRef="#ctx0" brushRef="#br0" timeOffset="1">8 360 17380,'-6'-1'2224,"5"1"-1064,4 3-359,7-2 1527,4 3-383,12-1-665,3-3-352,5-3-376,2-5-280,4-1-880,-3 2 1160,1-12-576,-1-2-136,-7-8-48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10.547"/>
    </inkml:context>
    <inkml:brush xml:id="br0">
      <inkml:brushProperty name="width" value="0.05" units="cm"/>
      <inkml:brushProperty name="height" value="0.05" units="cm"/>
    </inkml:brush>
  </inkml:definitions>
  <inkml:trace contextRef="#ctx0" brushRef="#br0">167 111 17148,'0'0'91,"-1"0"0,1 0 0,-1 0 0,1 0 0,0 0 0,-1 0 0,1 0 1,-1 0-1,1 0 0,-1 0 0,1 0 0,-1 1 0,1-1 0,0 0 0,-1 0 0,1 1 1,0-1-1,-1 0 0,1 0 0,0 1 0,-1-1 0,1 0 0,0 1 0,-1-1 1,1 1-1,0-1 0,0 0 0,-1 1 0,-14 16 486,4 0 15,0 0-1,1 1 1,1 1-1,1-1 1,0 2 0,-8 34-1,-17 126 85,29-157-543,1-2-108,-23 192 100,25-213-125,1 1 1,0 0 0,0 0-1,0 0 1,0 0-1,0 0 1,0 0 0,0-1-1,0 1 1,0 0-1,1 0 1,-1 0 0,0 0-1,1 0 1,-1-1-1,1 2 1,-1-1-1,1-1 1,-1 0-1,0 0 1,1 0-1,-1 0 1,0 0-1,1 0 0,-1 0 1,0 0-1,1 0 1,-1 0-1,0 0 0,1 0 1,-1 0-1,0 0 1,0 0-1,1 0 1,-1-1-1,0 1 0,1 0 1,-1 0-1,0 0 1,1 0-1,-1-1 0,0 1 1,0 0-1,1 0 1,-1-1-1,22-25 18,46-71 49,-36 47 115,3 3 0,1 0 0,45-43 0,-81 90-181,4-3 34,-1-1 0,0 1 0,1 0 0,0 0 0,0 0 1,0 0-1,0 1 0,0 0 0,0 0 0,1 0 0,7-2 0,-11 4-25,0-1 0,-1 1 0,1 0 0,0 0 0,0 0 0,-1 0-1,1 0 1,0 0 0,-1 0 0,1 1 0,0-1 0,-1 0 0,1 0-1,0 0 1,-1 1 0,1-1 0,-1 0 0,1 1 0,0-1 0,-1 0-1,1 1 1,-1-1 0,1 1 0,-1-1 0,1 1 0,0 0 0,-1 1 3,1-1 1,0 1-1,-1 0 1,1-1-1,-1 1 1,1-1 0,-1 1-1,0 0 1,0 0-1,0 2 1,-1 4 23,0 0 0,0 0-1,-4 14 1,-20 47 96,23-62-109,-2-1-1,1 1 1,-1 0-1,0-1 1,0 0-1,-1 0 1,-7 8 0,12-14-23,0 0 0,0 0 0,0 0 0,0 0 0,0 0 0,0 0 0,0 0 1,0 0-1,0 0 0,-1 0 0,1 0 0,0 1 0,0-1 0,0 0 0,0 0 1,0 0-1,0 0 0,0 0 0,0 0 0,0 0 0,-1 0 0,1 0 0,0 0 1,0 0-1,0 0 0,0 0 0,0 0 0,0 0 0,0 0 0,0-1 0,0 1 1,-1 0-1,1 0 0,0 0 0,0 0 0,0 0 0,0 0 0,0 0 1,0 0-1,0 0 0,0 0 0,0 0 0,0 0 0,0 0 0,0 0 0,0-1 1,0 1-1,-1 0 0,1 0 0,0 0 0,0 0 0,0 0 0,0 0 0,0 0 1,0 0-1,0 0 0,0-1 0,0 1 0,0 0 0,0 0 0,0 0 0,0 0 1,0 0-1,0 0 0,0 0 0,1 0 0,-1 0 0,0-1 0,1-8 51,80-282 383,-81 291-436,0-1 1,0 1-1,0 0 1,0 0-1,0 0 1,0-1-1,0 1 1,0 0-1,0 0 0,0 0 1,0-1-1,0 1 1,0 0-1,0 0 1,0 0-1,0-1 1,0 1-1,1 0 1,-1 0-1,0 0 1,0-1-1,0 1 1,0 0-1,1 0 1,-1 0-1,0 0 1,0 0-1,0 0 1,1-1-1,-1 1 1,0 0-1,0 0 0,0 0 1,1 0-1,-1 0 1,0 0-1,0 0 1,0 0-1,1 0 1,6 9-13,5 26-2,-8-24 9,-2-5 7,0 0 0,1 0 0,0-1 0,0 1 0,0-1 0,0 0 0,1 0 1,5 5-1,-7-8-3,0 0 1,0-1 0,0 1-1,0-1 1,1 0 0,-1 1 0,0-1-1,1 0 1,-1 0 0,1-1-1,-1 1 1,1-1 0,-1 1 0,1-1-1,0 0 1,-1 0 0,1 0-1,-1 0 1,1 0 0,0 0 0,-1-1-1,5-1 1,2-1 4,-1-1 1,1 0-1,-1 0 1,0-1-1,0 0 1,-1 0-1,1-1 0,-1 0 1,10-11-1,55-68 32,-71 83-36,11-12 13,-1-1 1,-1 0-1,-1-1 1,0 0-1,-1 0 0,7-22 1,-13 22 11,-3 16-24,1 0-1,0 0 1,0 0 0,0-1 0,0 1-1,0 0 1,0 0 0,-1 0 0,1 0-1,0-1 1,0 1 0,0 0 0,0 0-1,-1 0 1,1 0 0,0 0 0,0 0-1,0 0 1,-1-1 0,1 1 0,0 0-1,0 0 1,-1 0 0,1 0 0,0 0-1,0 0 1,0 0 0,-1 0 0,1 0-1,0 0 1,0 0 0,-1 0 0,1 0-1,0 1 1,-3 0 1,1 0-1,0 0 1,0 0-1,0 0 1,0 1-1,1-1 1,-1 1-1,0-1 1,1 1-1,-3 2 1,-9 14-5,1 1 0,0 1 0,1 0 1,2 1-1,0-1 0,1 2 0,1-1 0,0 1 0,-3 28 0,9-44 6,0 1-1,1-1 0,-1 1 0,1-1 0,0 1 0,1 0 1,1 7-1,-2-13-1,1 0 0,-1 0 0,0 0 0,1 0 1,-1 0-1,1 0 0,-1 0 0,1 0 0,-1 0 1,1 0-1,0-1 0,0 1 0,-1 0 0,1 0 1,0-1-1,0 1 0,0-1 0,0 1 0,-1 0 1,3 0-1,-1-1 2,0 0 1,0 0 0,0 0-1,0 0 1,0 0 0,0 0-1,-1 0 1,1-1 0,0 1-1,0-1 1,0 1 0,0-1-1,-1 0 1,1 1 0,0-1-1,1-1 1,9-6 4,1 0-1,-2-1 1,0 0-1,0-1 1,16-18-1,44-62 49,-67 84-53,60-87 63,-56 79-43,-1-1 0,0 0 0,0 0 0,7-28 0,-13 41-24,-1 0 0,0 0 1,1 0-1,-1 0 0,0 0 1,0 0-1,0 0 0,0 0 1,0 0-1,-1-3 0,0 4 0,1 1 0,0-1 0,0 1 0,0-1 0,-1 1 0,1-1 0,0 1-1,0 0 1,-1-1 0,1 1 0,0 0 0,-1-1 0,1 1 0,-1 0 0,1-1 0,0 1 0,-1 0-1,1 0 1,-1-1 0,1 1 0,-1 0 0,1 0 0,-1 0 0,1 0 0,-1 0 0,0 0 0,-1 0-5,-1 0 1,1 1 0,0 0 0,-1-1 0,1 1 0,0 0 0,0 0-1,0 0 1,0 1 0,0-1 0,0 0 0,0 1 0,0-1 0,1 1 0,-3 2-1,-8 9 7,1 1 0,0 0 0,1 1 0,1 0 0,-15 33 0,18-36 29,1 1 0,1 1 1,0-1-1,1 0 0,0 1 0,1 0 1,1 0-1,-1 17 0,3-26-43,0 1 0,-1-1 0,1 1 0,1-1 0,-1 0 0,1 0 0,0 0 0,0 1 0,1-2-1,0 1 1,-1 0 0,2-1 0,-1 1 0,0-1 0,1 0 0,4 4 0,-5-5-116,0-1 1,0 1-1,1-1 0,-1 0 1,1 0-1,-1 0 0,1-1 0,0 1 1,0-1-1,-1 0 0,1 0 1,0 0-1,0 0 0,0-1 1,0 0-1,0 0 0,0 0 1,0 0-1,0 0 0,0-1 0,0 0 1,7-2-1,-2-1-47,0-1 0,0 1 0,0-2-1,-1 1 1,1-1 0,7-8 0,22-20-626</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18.129"/>
    </inkml:context>
    <inkml:brush xml:id="br0">
      <inkml:brushProperty name="width" value="0.05" units="cm"/>
      <inkml:brushProperty name="height" value="0.05" units="cm"/>
    </inkml:brush>
  </inkml:definitions>
  <inkml:trace contextRef="#ctx0" brushRef="#br0">0 108 19436,'1'3'582,"-1"0"0,0-1 1,1 1-1,0-1 0,-1 1 0,1-1 0,0 1 0,2 2 0,16 25 1081,-8-17-1488,0 0-1,14 12 1,-17-18-162,1 0 0,-1-1 0,1 0 0,0 0 0,1-1 0,-1 0 0,1-1 0,0 0 1,0-1-1,0 0 0,0-1 0,1 1 0,-1-2 0,1 0 0,14 0 0,-15-1-308,-1-1 0,0-1-1,0 1 1,-1-1 0,1-1 0,0 0 0,-1 0-1,1 0 1,-1-1 0,0-1 0,0 1-1,-1-1 1,1 0 0,-1-1 0,0 0 0,-1 0-1,1-1 1,6-9 0,-2 1-762,-2-1 1,0 0-1,-1 0 0,-1-1 0,7-21 1,-5 13 997,15-29 1,-24 54 108,0 1 0,0-1 1,0 0-1,0 0 1,0 0-1,1 0 1,-1 0-1,0 1 1,0-1-1,0 0 1,0 0-1,0 0 1,0 0-1,0 0 0,1 0 1,-1 1-1,0-1 1,0 0-1,0 0 1,0 0-1,0 0 1,1 0-1,-1 0 1,0 0-1,0 0 1,0 0-1,0 0 1,1 0-1,-1 0 0,0 0 1,0 0-1,0 0 1,0 0-1,1 0 1,-1 0-1,0 0 1,0 0-1,0 0 1,0 0-1,1 0 1,-1 0-1,0 0 0,0 0 1,0 0-1,0 0 1,0-1-1,1 1 1,-1 0-1,0 0 1,0 0-1,0 0 1,0 0-1,0 0 1,0-1-1,0 1 0,1 0 1,0 15 929,-8 47 3327,-12 30-1998,6-34-1542,-16 76 145,-35 219-443,60-327-633,-1 21-423,5-44 360,-1 1-1,2-1 0,-1 0 0,0 1 0,1-1 0,0 1 0,-1-1 1,1 0-1,1 1 0,1 3 0,-3-6 180,1-1 1,-1 1-1,1 0 0,-1-1 1,1 1-1,-1 0 0,1-1 1,0 1-1,0-1 0,-1 1 1,1-1-1,0 1 0,0-1 1,-1 1-1,1-1 0,0 0 1,0 0-1,0 1 0,0-1 1,-1 0-1,1 0 0,0 0 1,0 0-1,0 0 0,0 0 1,1 0-1,11-1-796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18.642"/>
    </inkml:context>
    <inkml:brush xml:id="br0">
      <inkml:brushProperty name="width" value="0.05" units="cm"/>
      <inkml:brushProperty name="height" value="0.05" units="cm"/>
    </inkml:brush>
  </inkml:definitions>
  <inkml:trace contextRef="#ctx0" brushRef="#br0">37 376 16019,'-7'8'991,"0"-1"0,0 1 0,-9 15 2996,22-25-3070,6-7-301,184-198 2342,-72 70-2559,-118 131-383,37-36 52,-40 40-64,-1 0 1,0 1-1,1-1 0,-1 0 0,1 1 0,0-1 0,0 1 0,-1 0 0,1 0 0,0 0 0,0 0 0,0 0 0,0 1 0,0 0 0,6-1 0,-8 2-4,1 0 0,-1-1 0,0 1 0,1 0 0,-1 0 0,0 0 0,1 0 0,-1 0 1,0 1-1,0-1 0,0 0 0,0 0 0,0 1 0,0-1 0,0 1 0,-1-1 0,1 1 0,0 1 0,13 35 18,-10-27-10,16 48 25,-12-30-663,2-1-1,25 49 1,-35-76 493,13 16-1045,-13-17 1147,0 0 1,1 1 0,0-1-1,-1 0 1,1 1 0,-1-1-1,1 0 1,-1 0 0,1 0-1,0 1 1,-1-1 0,1 0-1,-1 0 1,1 0 0,0 0-1,-1 0 1,1 0 0,-1 0-1,1 0 1,0 0 0,-1-1-1,1 1 1,-1 0 0,1 0-1,0 0 1,-1-1 0,1 1-1,-1 0 1,1-1 0,-1 1-1,2-1 1,9-12-786</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0.523"/>
    </inkml:context>
    <inkml:brush xml:id="br0">
      <inkml:brushProperty name="width" value="0.05" units="cm"/>
      <inkml:brushProperty name="height" value="0.05" units="cm"/>
    </inkml:brush>
  </inkml:definitions>
  <inkml:trace contextRef="#ctx0" brushRef="#br0">24 61 17252,'8'-7'554,"-1"1"0,2 0 0,-1 0 0,1 1 0,-1 0 0,1 0 0,1 1 0,-1 1 0,1-1 0,-1 2 0,21-4 0,-29 5-540,0 1 1,0 0 0,0 0 0,0-1-1,0 1 1,0 0 0,0 0-1,0 0 1,0 0 0,0 0 0,0 0-1,0 1 1,1-1 0,-1 0-1,0 1 1,0-1 0,0 0 0,-1 1-1,1-1 1,0 1 0,0-1-1,0 1 1,0 0 0,0-1 0,-1 1-1,1 0 1,0 0 0,0 0-1,-1-1 1,1 1 0,-1 0 0,1 0-1,-1 0 1,1 0 0,-1 0-1,1 0 1,-1 0 0,0 0-1,0 0 1,1 0 0,-1 0 0,0 0-1,0 0 1,0 0 0,0 0-1,0 1 1,-1 0 0,0 5 13,-1 1 0,0-1 0,0 0 0,0 0 0,-7 11 1,-69 121 372,-2 3 103,79-141-497,0 0 0,1 0 0,-1 0 0,1 0 0,-1 0 0,1 0 0,-1 0 0,1 0 0,0 0 0,0 0 0,-1 0 0,1 1 0,0-1 0,0 0 0,0 0 0,0 0 0,0 0 0,0 0 0,1 0 0,-1 1 0,0-1 0,1 2 0,0-3-4,0 1-1,0-1 1,0 0 0,-1 1-1,1-1 1,0 0-1,0 1 1,0-1 0,0 0-1,0 0 1,0 0 0,0 1-1,0-1 1,0 0 0,0-1-1,0 1 1,0 0 0,0 0-1,-1 0 1,3-1 0,9-3-130,0 0 0,0-1 0,11-6 0,-16 8-109,15-7-574,28-7 1,17-6 7,-30 6 203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0.995"/>
    </inkml:context>
    <inkml:brush xml:id="br0">
      <inkml:brushProperty name="width" value="0.05" units="cm"/>
      <inkml:brushProperty name="height" value="0.05" units="cm"/>
    </inkml:brush>
  </inkml:definitions>
  <inkml:trace contextRef="#ctx0" brushRef="#br0">63 1 17516,'-3'2'234,"0"0"1,0 0 0,0 0-1,1 0 1,-1 0-1,1 1 1,0-1 0,-1 1-1,1 0 1,0 0-1,0 0 1,1 0 0,-1 0-1,1 0 1,-1 0-1,0 5 1,-3 8 310,1-1 0,-3 19 0,7-31-487,-4 20 249,0 34 0,4-49-245,0 1-1,0-1 0,1 1 1,1-1-1,-1 0 1,1 1-1,4 9 1,-6-18-40,0 1 0,0 0 1,0-1-1,1 1 1,-1-1-1,0 1 0,0 0 1,1-1-1,-1 1 0,0-1 1,1 1-1,-1-1 1,0 1-1,1-1 0,-1 1 1,1-1-1,-1 0 1,1 1-1,-1-1 0,1 0 1,-1 1-1,1-1 1,-1 0-1,1 0 0,-1 1 1,1-1-1,0 0 1,-1 0-1,1 0 0,0 0 1,-1 0-1,2 0 1,-1 0 17,0-1 0,0 0 0,0 1 0,0-1 1,0 0-1,0 0 0,0 0 0,0 0 1,0 0-1,0 0 0,0 0 0,-1 0 1,2-2-1,2-5 154,0 0 1,-1 1-1,4-13 1,-1-5 594,6-51 0,-11 69-766,-1-1 0,0 0 0,0 1 0,-1-1 0,1 0 0,-2 1 0,1-1 0,-1 1 0,0 0 0,-1-1 0,-3-7 0,5 15-87,1-1 0,0 0 0,-1 1 0,1-1 0,-1 0 0,1 1 0,0-1 1,-1 0-1,1 1 0,-1-1 0,0 1 0,1-1 0,-1 1 0,1-1 0,-1 1 0,0 0 0,1-1 1,-1 1-1,-1-1 0,1 1-16,1 0 0,-1 0 0,1 0-1,0 1 1,-1-1 0,1 0 0,-1 0 0,1 0 0,-1 1 0,1-1 0,0 0 0,-1 0 0,1 1 0,0-1 0,-1 0 0,1 1 0,0-1-1,-1 0 1,1 1 0,0-1 0,0 1 0,0-1 0,-1 1 0,0 2-187,0 0-1,0-1 1,0 1 0,0 0 0,1 0-1,-1 0 1,1 0 0,0 4 0,1 4-672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1.680"/>
    </inkml:context>
    <inkml:brush xml:id="br0">
      <inkml:brushProperty name="width" value="0.05" units="cm"/>
      <inkml:brushProperty name="height" value="0.05" units="cm"/>
    </inkml:brush>
  </inkml:definitions>
  <inkml:trace contextRef="#ctx0" brushRef="#br0">0 62 16644,'1'-2'299,"-1"0"1,1 0-1,-1 0 1,1 0-1,0 0 1,0 0-1,0 0 1,0 1-1,0-1 1,0 0-1,1 0 1,-1 1-1,1-1 1,-1 1-1,1 0 1,-1-1-1,1 1 1,0 0-1,2-1 1,2-3 396,1 2 0,0-1-1,13-4 1,-16 6-532,0 1-1,1 0 1,-1 0-1,0 0 0,1 0 1,-1 1-1,0 0 1,1 0-1,6 0 0,-10 1-144,0-1 0,1 1 0,-1-1 0,0 1 1,0-1-1,0 1 0,0 0 0,0-1 0,0 1 0,0 0 0,0 0 0,0 0 0,0 0 0,0 0 0,0 0 0,-1 0 0,1 0 0,0 0 0,-1 0 0,1 0 0,-1 1 0,1-1 0,-1 0 0,0 0 0,1 1 0,-1-1 0,0 0 0,0 0 0,0 1 0,0-1 0,0 0 0,0 1 0,0-1 0,-1 0 0,1 0 0,-1 3 0,-1 3-1,1 0-1,-1-1 0,-1 1 0,1 0 0,-1-1 1,-1 0-1,1 0 0,-1 0 0,-7 9 1,-6 6 92,-23 20 0,29-30 4,27 8 294,-14-15-376,-1 1 0,0 0-1,0 0 1,0-1 0,0 1-1,-1 0 1,0 0 0,0 0-1,0 0 1,0 0 0,-1 0 0,0-1-1,0 1 1,-2 6 0,-3 4 253,0 0 1,-17 26-1,22-39-283,0-1 0,0 1 0,0 0 0,0 0 0,0-1-1,0 1 1,1 0 0,-1 0 0,1 0 0,-1 0 0,1 0 0,0 0-1,0 0 1,0-1 0,0 1 0,0 0 0,0 0 0,1 0 0,-1 0-1,0 0 1,2 2 0,-2-3-4,1-1 0,-1 1 0,1 0 0,-1-1 0,1 1 0,-1-1 0,1 1 0,0-1 0,-1 1 0,1-1 0,0 1 0,-1-1 0,1 0 0,0 1 0,-1-1 0,1 0 0,0 0 0,0 0 0,1 1 0,0-1 2,0 0-1,0 0 1,0 0-1,0-1 1,1 1 0,-1 0-1,0-1 1,0 0-1,0 1 1,2-2-1,121-64-17,-111 59-222,26-15-3144,-39 22 3309,0-1-1,-1 1 1,1-1-1,-1 1 0,1-1 1,-1 1-1,1-1 1,-1 1-1,1-1 0,-1 0 1,0 1-1,1-1 1,-1 0-1,0 1 0,0-1 1,0 0-1,1 0 1,-1 0-1,0-11-855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2.223"/>
    </inkml:context>
    <inkml:brush xml:id="br0">
      <inkml:brushProperty name="width" value="0.05" units="cm"/>
      <inkml:brushProperty name="height" value="0.05" units="cm"/>
    </inkml:brush>
  </inkml:definitions>
  <inkml:trace contextRef="#ctx0" brushRef="#br0">1 25 20924,'1'-2'237,"-1"0"-1,1 1 1,0-1-1,0 0 1,0 1-1,0-1 1,1 1-1,-1 0 1,0-1-1,1 1 1,-1 0-1,1 0 1,-1 0-1,4-2 1,-4 3-96,0-1 0,0 1 0,0 0 0,0 0 1,0 0-1,0 0 0,0 0 0,0 0 0,0 0 0,0 0 1,0 0-1,0 0 0,0 0 0,0 1 0,0-1 1,0 0-1,0 1 0,0-1 0,2 2 0,-1 0-46,1 0-1,-1 0 0,1 1 0,-1-1 1,0 1-1,0-1 0,0 1 0,0 0 1,-1 0-1,1 0 0,-1 0 0,1 0 1,-1 0-1,0 0 0,0 4 0,0 1-57,0 0 0,0-1-1,-1 1 1,-2 13-1,0 7-145,3-27 59,1 0 1,-1 0 0,0 0-1,0 1 1,0-1 0,0 0-1,1-1 1,-1 1 0,1 0-1,-1 0 1,0-1 0,1 1-1,-1 0 1,1-1 0,-1 0-1,4 1 1,4 3-147,-4-1 182,-1 0 0,1 0 0,-1 1 0,0 0-1,0 0 1,0 0 0,0 0 0,-1 1 0,0-1 0,0 1 0,0 0 0,0 0 0,-1 0-1,0 0 1,0 0 0,2 11 0,-2-11 62,-1 0 0,0 0 0,-1 0 0,1 0 0,-1 1 0,0-1 0,-1 0 0,1 0-1,-1 0 1,0 0 0,0 0 0,0 0 0,-1 0 0,0 0 0,0 0 0,0 0 0,0-1 0,-5 7 0,5-9 5,0 0 1,-1 0-1,1 0 1,-1 0-1,0 0 1,0-1-1,1 1 1,-1-1-1,0 1 1,0-1-1,0 0 1,0 0-1,-1-1 1,1 1-1,-4 0 1,6-1-120,-1 0 1,1 0-1,-1 0 1,1 0-1,-1 0 1,1 0-1,0 0 1,-1 0-1,1 0 1,-1-1-1,1 1 1,-1-1-1,1 1 1,0-1-1,-1 1 1,1-1-1,0 0 1,0 0-1,-1 0 1,1 0-1,0 0 1,0 0-1,0 0 1,0 0-1,0 0 1,0 0-1,0 0 1,1-1-1,-1 1 1,0 0-1,1-1 1,-1 1-1,1 0 1,-1-3-1,3-10-352,4 0-178</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3.028"/>
    </inkml:context>
    <inkml:brush xml:id="br0">
      <inkml:brushProperty name="width" value="0.05" units="cm"/>
      <inkml:brushProperty name="height" value="0.05" units="cm"/>
    </inkml:brush>
  </inkml:definitions>
  <inkml:trace contextRef="#ctx0" brushRef="#br0">95 46 19108,'3'-7'1148,"5"-20"1716,-8 27-2805,0-1 0,0 1-1,0-1 1,0 1 0,0-1-1,0 1 1,0 0 0,0-1 0,0 1-1,0-1 1,0 1 0,-1 0-1,1-1 1,0 1 0,0-1 0,0 1-1,0 0 1,-1-1 0,1 1 0,0 0-1,0-1 1,-1 1 0,1 0-1,0-1 1,-1 1 0,1 0 0,0 0-1,-1 0 1,1-1 0,-1 1-1,1 0 1,0 0 0,-1 0 0,1 0-1,-1-1 1,1 1 0,0 0-1,-1 0 1,1 0 0,-1 0 0,1 0-1,-1 0 1,1 0 0,0 0-1,-1 1 1,1-1 0,-1 0 0,1 0-1,0 0 1,-1 0 0,1 0 0,-1 1-1,1-1 1,-4 2 34,0 0 0,0 0 1,1 0-1,-1 0 0,1 0 0,0 1 1,-1 0-1,1 0 0,0 0 0,1 0 1,-1 0-1,0 0 0,-1 5 0,-3 1-61,2 1-1,-1 0 1,-6 18-1,1 13 12,10-39-42,0 0-1,1 0 1,0 0-1,-1 0 1,1 0-1,0 0 1,0 0 0,0 0-1,0 0 1,1 0-1,-1 0 1,0 0-1,1 0 1,0 0 0,-1-1-1,1 1 1,2 3-1,-3-4 1,1-1-1,-1 0 1,1 0-1,-1 1 0,1-1 1,0 0-1,-1 0 1,1 0-1,-1 0 0,1 0 1,0 0-1,-1 0 1,1 0-1,-1 0 1,1 0-1,0 0 0,-1-1 1,1 1-1,-1 0 1,1 0-1,-1 0 1,1-1-1,-1 1 0,1 0 1,-1-1-1,1 1 1,-1 0-1,1-1 1,-1 1-1,1-1 0,-1 1 1,0-1-1,1 0 1,15-18 36,9-29 11,-21 39-41,1-1 1,0 1 0,0 0 0,1 0 0,10-12 0,-16 21-9,1-1 1,-1 1-1,0-1 0,1 1 1,-1 0-1,1-1 0,-1 1 1,0 0-1,1-1 0,-1 1 1,1 0-1,-1-1 0,1 1 1,-1 0-1,1 0 1,-1 0-1,1 0 0,-1 0 1,1 0-1,-1-1 0,1 1 1,0 0-1,-1 0 0,1 0 1,-1 1-1,1-1 0,-1 0 1,1 0-1,-1 0 0,1 0 1,-1 0-1,1 1 0,-1-1 1,1 0-1,-1 0 0,1 1 1,-1-1-1,0 0 0,1 1 1,-1-1-1,1 1 0,-1-1 1,0 0-1,1 1 1,-1-1-1,0 1 0,0-1 1,1 1-1,-1-1 0,0 2 1,11 31-58,-9-26 44,6 31 9,-2-1 1,-1 1-1,-1 69 1,-2-29 91,2 155-130,-5-246-2986,0-7 2135,0 0-1,2-21 0,5 0-126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3.424"/>
    </inkml:context>
    <inkml:brush xml:id="br0">
      <inkml:brushProperty name="width" value="0.05" units="cm"/>
      <inkml:brushProperty name="height" value="0.05" units="cm"/>
    </inkml:brush>
  </inkml:definitions>
  <inkml:trace contextRef="#ctx0" brushRef="#br0">0 337 20212,'0'1'115,"0"0"0,0 0 0,0 0 0,1-1 0,-1 1 0,0 0 0,0 0 0,1-1-1,-1 1 1,0 0 0,1 0 0,-1-1 0,1 1 0,-1 0 0,1-1 0,-1 1 0,1-1 0,-1 1 0,1-1-1,0 1 1,-1-1 0,1 1 0,0-1 0,-1 1 0,2-1 0,0 0-8,-1 0-1,0-1 1,0 0 0,1 1 0,-1-1-1,0 0 1,0 0 0,0 1 0,0-1-1,0 0 1,0 0 0,0 0 0,0 0-1,0 0 1,-1-1 0,2 0 0,21-34 716,-2-1 0,-1-1 0,20-56 1,16-29-463,-48 112-329,-5 18-8,-3 25-15,0-27-17,-11 105-54,5-62-330,2 0 0,4 80 1,9-95-1244,-6-27 629,-5-21 92,-4-5 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4.127"/>
    </inkml:context>
    <inkml:brush xml:id="br0">
      <inkml:brushProperty name="width" value="0.05" units="cm"/>
      <inkml:brushProperty name="height" value="0.05" units="cm"/>
    </inkml:brush>
  </inkml:definitions>
  <inkml:trace contextRef="#ctx0" brushRef="#br0">1 7 18020,'0'0'176,"0"0"0,0-1 0,0 1 1,1 0-1,-1-1 0,0 1 0,1 0 0,-1 0 1,0-1-1,1 1 0,-1 0 0,0 0 1,1 0-1,-1 0 0,0-1 0,1 1 0,-1 0 1,1 0-1,-1 0 0,0 0 0,1 0 0,-1 0 1,1 0-1,-1 0 0,0 0 0,1 0 0,-1 0 1,1 0-1,-1 0 0,0 0 0,1 1 0,19 2 1123,-16-2-542,26 1 510,-1-2 1,48-5-1,-54 3-1605,0 0-1,0 1 1,0 1 0,0 2-1,30 5 1,-49-7 117,0 1 0,-1 0 1,1 1-1,-1-1 0,1 1 1,5 3-1,-8-4 171,0-1 0,0 1 0,0 0 0,0 0 0,0 0 0,0 1 0,0-1 0,0 0 1,0 0-1,-1 0 0,1 1 0,0-1 0,-1 0 0,1 1 0,-1-1 0,0 1 0,1-1 0,-1 1 0,0-1 0,0 0 1,0 2-1,-5 20-804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4.556"/>
    </inkml:context>
    <inkml:brush xml:id="br0">
      <inkml:brushProperty name="width" value="0.05" units="cm"/>
      <inkml:brushProperty name="height" value="0.05" units="cm"/>
    </inkml:brush>
  </inkml:definitions>
  <inkml:trace contextRef="#ctx0" brushRef="#br0">1 65 20428,'11'-4'2137,"8"-4"-1289,1-4-328,7 1 984,3-1-279,2 2-497,1 3-280,-2 7-856,-1 1-552,-5 9 816,-2 5-200,-6-1-153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11.383"/>
    </inkml:context>
    <inkml:brush xml:id="br0">
      <inkml:brushProperty name="width" value="0.05" units="cm"/>
      <inkml:brushProperty name="height" value="0.05" units="cm"/>
    </inkml:brush>
  </inkml:definitions>
  <inkml:trace contextRef="#ctx0" brushRef="#br0">215 238 18660,'-12'10'2770,"6"-7"-2317,-10 9 312,1 0 0,1 1 0,-1 1 0,-16 21 0,15-15-615,1 1 1,2 0-1,0 1 1,1 0-1,-14 37 1,23-52-129,2-1 0,-1 0 1,0 1-1,1-1 0,0 11 0,1-17-19,0 1 0,0 0-1,0 0 1,0 0 0,0 0 0,0-1 0,0 1 0,1 0-1,-1 0 1,0 0 0,0-1 0,1 1 0,-1 0-1,1 0 1,-1-1 0,1 1 0,-1 0 0,1-1-1,-1 1 1,2 1 0,-1-2-1,0 0 0,0 1 0,0-1 0,1 0 0,-1 0 0,0 0 0,0 0 0,0 0 0,0 0 0,1 0 0,-1 0 0,0 0 0,0-1 1,0 1-1,0 0 0,0-1 0,0 1 0,1-1 0,-1 1 0,1-2 0,10-5 11,-1 0 1,1-1 0,-1 0 0,-1-1 0,19-19-1,44-61 129,-38 41-16,-2-2 0,-2-1 0,-3-1 0,29-74 1,-57 124-124,4-7 14,-1 1 1,0-1-1,0 0 1,-1 0-1,2-16 1,-4 25-19,0-1 1,0 1-1,0 0 0,0-1 1,0 1-1,1 0 1,-1-1-1,0 1 1,0 0-1,0-1 1,0 1-1,0 0 0,-1-1 1,1 1-1,0 0 1,0 0-1,0-1 1,0 1-1,0 0 1,0-1-1,0 1 0,-1 0 1,1 0-1,0-1 1,0 1-1,0 0 1,-1 0-1,1-1 1,0 1-1,0 0 0,0 0 1,-1 0-1,1-1 1,-9 8-38,-9 22-23,-6 13 90,2 2 0,2 0 0,3 2 1,-24 90-1,40-130-14,0 0 0,0 0 0,0 0-1,1 1 1,0-1 0,0 0 0,2 9 0,-2-14-11,1 1-1,-1-1 1,1 1 0,0-1-1,0 0 1,-1 1-1,1-1 1,0 0 0,0 0-1,0 1 1,0-1-1,0 0 1,0 0-1,1 0 1,-1 0 0,0 0-1,0-1 1,1 1-1,-1 0 1,1-1-1,-1 1 1,1 0 0,-1-1-1,1 0 1,-1 1-1,1-1 1,-1 0-1,1 0 1,-1 0 0,1 0-1,-1 0 1,1 0-1,2-1 1,8-1 1,1 0-1,-1-1 1,0 0-1,0-1 1,-1 0-1,1-1 1,-1 0-1,0-1 1,0 0-1,15-12 1,11-12 1,48-46 0,-63 54 4,-2 0-6,-5 6-4,-14 19-6,-9 14-8,5-11 21,-5 10 11,-10 29 0,16-42-19,1 0 0,0 0-1,0 1 1,1-1 0,-1 1-1,1-1 1,0 1-1,0-1 1,0 0 0,0 1-1,0-1 1,1 1 0,-1-1-1,1 1 1,0-1-1,2 4 1,-2-6 4,0 0 0,0 1 1,1-1-1,-1 0 0,0 0 0,1 0 1,0 0-1,-1 0 0,1 0 0,-1-1 0,1 1 1,0 0-1,-1-1 0,1 0 0,0 1 1,0-1-1,-1 0 0,1 0 0,0 0 0,0 0 1,0 0-1,-1 0 0,1 0 0,0-1 1,0 1-1,-1 0 0,1-1 0,3-1 0,6-2 18,0 0 0,20-11 0,4-5 25,-2-3 0,38-30 0,-20 13 57,-50 39-101,27-16-31,-27 17 30,-1-1-1,0 1 0,1 0 0,-1 0 0,1-1 0,-1 1 0,1 0 0,-1 0 0,0 0 1,1 0-1,-1 0 0,1 0 0,-1 0 0,1 0 0,-1 0 0,0 0 0,1 0 0,-1 0 1,1 0-1,-1 0 0,1 0 0,-1 0 0,0 1 0,1-1 0,-1 0 0,1 0 1,-1 0-1,0 1 0,1-1 0,-1 0 0,0 0 0,1 1 0,-1-1 0,0 0 0,1 1 1,-1-1-1,0 1 0,0-1 0,1 0 0,-1 1 0,0-1 0,0 1 0,0-1 0,0 0 1,0 1-1,1-1 0,-1 1 0,0-1 0,0 1 0,0-1 0,0 1 0,0-1 0,0 0 1,0 1-1,-1-1 0,1 1 0,0-1 0,0 1 0,0-1 0,0 0 0,-1 1 0,-1 11 4,-1 0 0,-7 17-1,7-18 4,-1-1 1,1 1-1,-2 16 0,5-26-5,0-1 0,-1 1 1,1-1-1,0 0 0,0 1 0,0-1 0,0 0 0,0 1 0,0-1 0,0 1 0,0-1 0,0 0 0,0 1 0,0-1 0,0 1 0,0-1 0,1 0 0,-1 1 0,0-1 0,0 0 0,0 1 0,1-1 0,-1 0 0,0 1 0,0-1 0,0 0 0,1 1 0,-1-1 0,0 0 0,1 0 0,-1 1 0,0-1 0,1 0 0,-1 0 1,0 0-1,1 1 0,-1-1 0,1 0 0,17-7 55,21-23 30,-37 28-79,44-39 35,-10 7-13,78-54 0,-112 86-33,0 1-1,1 0 1,-1-1-1,1 1 1,-1 0-1,1 0 1,-1 1 0,4-2-1,-5 2 4,-1 0 0,1 0 0,-1 0 0,0 0 0,1 0 0,-1 0 0,0 0 0,1 0 0,-1 1 0,0-1 0,1 0 0,-1 0 0,0 0 1,1 0-1,-1 0 0,0 1 0,1-1 0,-1 0 0,0 0 0,0 0 0,1 1 0,-1-1 0,0 0 0,1 1 0,-1 14 36,-2-7-119,-1 0 1,0 0-1,0 0 1,-1 0 0,0-1-1,0 0 1,-1 1-1,-10 11 1,14-19-106,0 1 1,1-1-1,-1 0 0,0 0 1,1 0-1,-1 1 1,0-1-1,1 0 0,-1 0 1,0 0-1,0 0 0,1 0 1,-1 0-1,0 0 1,1-1-1,-1 1 0,0 0 1,1 0-1,-1 0 0,0-1 1,1 1-1,-1 0 1,1-1-1,-1 1 0,0-1 1,1 1-1,-1 0 0,1-1 1,-1 1-1,1-1 0,-1 0 1,1 1-1,-1-1 1,-7-6-565,-3 1-571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6.245"/>
    </inkml:context>
    <inkml:brush xml:id="br0">
      <inkml:brushProperty name="width" value="0.05" units="cm"/>
      <inkml:brushProperty name="height" value="0.05" units="cm"/>
    </inkml:brush>
  </inkml:definitions>
  <inkml:trace contextRef="#ctx0" brushRef="#br0">96 39 17252,'7'-11'1922,"-6"9"-1611,1 0 0,-1 0 0,0-1-1,1 1 1,-1 0 0,0 0 0,-1-1-1,1 1 1,0-1 0,0-2 0,-17 27 2369,-7 28-2325,-22 80 0,36-100-329,3-1 0,0 1-1,2 1 1,-1 39 0,5-65-18,0 0 0,0 0 1,0 0-1,1 0 0,0 0 0,0 0 0,0-1 0,1 1 0,0 0 0,-1 0 0,5 5 1,-5-8-10,1 0 0,-1-1 0,1 1 0,-1-1 0,1 0 0,0 1 0,0-1 0,-1 0 0,1 0 0,0 0 0,0 0 0,0-1 0,0 1 0,0 0 0,0-1 0,1 0 0,-1 1 0,0-1 0,0 0 0,0 0 0,0 0 0,0 0 0,0 0 0,1-1 0,-1 1 0,0-1 0,0 1 0,0-1 0,2-1 0,9-3-300,0 0-1,0-1 1,-1-1-1,0 0 1,0-1 0,-1 0-1,17-15 1,-2-2-817,40-48 1,-39 38 243</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6.617"/>
    </inkml:context>
    <inkml:brush xml:id="br0">
      <inkml:brushProperty name="width" value="0.05" units="cm"/>
      <inkml:brushProperty name="height" value="0.05" units="cm"/>
    </inkml:brush>
  </inkml:definitions>
  <inkml:trace contextRef="#ctx0" brushRef="#br0">51 1 17100,'-2'17'2208,"0"4"-1264,-7 9-368,3 9 1257,-2 11-633,-1 3-184,2 6-448,3 0-239,1-2-666,3-4-463,4-11 688,-1-11-152,10-12-96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7.170"/>
    </inkml:context>
    <inkml:brush xml:id="br0">
      <inkml:brushProperty name="width" value="0.05" units="cm"/>
      <inkml:brushProperty name="height" value="0.05" units="cm"/>
    </inkml:brush>
  </inkml:definitions>
  <inkml:trace contextRef="#ctx0" brushRef="#br0">1 27 19140,'2'-2'318,"-1"0"-1,1 0 0,0 1 1,0-1-1,-1 0 1,1 1-1,1-1 1,-1 1-1,0 0 0,0 0 1,0 0-1,1 0 1,-1 0-1,1 0 1,-1 0-1,5 0 0,1 0 7,0-1 0,0 2 0,1-1-1,7 1 1,-14 0-291,1 0 0,-1 1 0,1-1 0,-1 0 0,1 1 0,-1 0 0,0-1 0,1 1 0,-1 0 0,0 0 0,0 0 0,0 1 0,1-1 0,-1 1 0,-1-1 0,1 1 0,0-1 0,0 1 0,2 3 0,-2-2-15,-1 0 0,1 0 0,-1 0-1,0 0 1,0 0 0,-1 0 0,1 1 0,0-1 0,-1 0 0,0 0 0,0 0-1,0 1 1,0 3 0,-2 4 0,0 1 1,-1-1-1,0 0 0,-1 1 0,0-2 1,-1 1-1,-6 11 0,0-6-6,-5 12-183,69-30-765,-48 2 918,1 0-1,-1 0 1,0 1 0,1 0-1,-1 0 1,0 0-1,0 0 1,1 1-1,-1 0 1,0 0 0,-1 1-1,1-1 1,0 1-1,-1 0 1,0 0 0,1 1-1,-1-1 1,0 1-1,-1 0 1,1 0-1,-1 0 1,0 1 0,0-1-1,0 1 1,0 0-1,-1 0 1,3 7-1,-3-7 72,0 0-1,-1 1 1,0-1-1,0 0 1,0 1-1,0-1 1,-1 1-1,0-1 1,0 1-1,-1-1 1,1 1-1,-1-1 1,0 1-1,-1-1 1,1 0-1,-1 0 1,0 1-1,0-1 1,-1-1-1,0 1 1,0 0-1,0-1 1,0 1-1,0-1 1,-1 0-1,-8 7 1,3-4 110,1-1 1,-2 0-1,1-1 0,-1 0 1,0-1-1,0 0 1,-16 5-1,21-8-135,-1 1-1,0-1 0,0 0 1,0-1-1,0 1 0,0-1 1,0 0-1,0-1 0,0 1 1,0-1-1,0-1 0,0 1 1,0-1-1,-10-4 0,16 6-111,-1 0 0,0-1 1,1 1-1,-1-1 0,0 1 0,1-1 0,-1 1 0,1-1 0,-1 1 0,1-1 0,-1 1 0,1-1 0,-1 0 0,1 1 0,0-1 0,-1 0 0,1 1 0,0-1 0,-1 0 0,1 0 0,0 1 0,0-1 0,0 0 0,0 0 0,0 1 0,0-1 0,0 0 0,0 0 0,0 1 0,0-1 0,0 0 0,0 0 0,1 1 0,-1-1 0,1-1 0,-1 0-126,1 1 0,0-1 0,0 0 0,0 1 0,0-1 0,1 1 0,-1 0 0,0-1 0,1 1 0,-1 0 0,1 0 0,-1 0 0,3-2 0,7-2-829</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7.606"/>
    </inkml:context>
    <inkml:brush xml:id="br0">
      <inkml:brushProperty name="width" value="0.05" units="cm"/>
      <inkml:brushProperty name="height" value="0.05" units="cm"/>
    </inkml:brush>
  </inkml:definitions>
  <inkml:trace contextRef="#ctx0" brushRef="#br0">59 0 21685,'-4'0'1920,"1"13"-1288,-4 3-264,4 15 1033,-2-2-481,-1 7-480,0 1-120,0-5-264,2 2-152,0-11-472,2 0-216,-1-13-465,-2-6-791,5-8 1128,4-5-64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8.027"/>
    </inkml:context>
    <inkml:brush xml:id="br0">
      <inkml:brushProperty name="width" value="0.05" units="cm"/>
      <inkml:brushProperty name="height" value="0.05" units="cm"/>
    </inkml:brush>
  </inkml:definitions>
  <inkml:trace contextRef="#ctx0" brushRef="#br0">5 52 19524,'-1'0'184,"1"-1"0,-1 1 0,1-1 0,0 1 0,-1-1 0,1 1 0,0-1 0,-1 0 0,1 1 0,0-1 0,0 1 0,0-1-1,-1 0 1,1 1 0,0-1 0,0 0 0,0 1 0,0-1 0,0 0 0,0 1 0,0-1 0,1 0 0,-1 1 0,0-1 0,0 0 0,0 1 0,1-1 0,-1-1 0,2 1 9,-1 0 1,0 0-1,0 0 1,1-1-1,-1 1 1,0 0-1,1 1 1,-1-1-1,1 0 1,-1 0 0,3 0-1,8-3 37,-1 2 1,21-4-1,-25 5-53,2 0-144,40-5 50,-45 6-86,0 0-1,-1 0 1,1 0-1,0 0 1,0 1-1,0-1 1,0 1-1,-1 0 1,8 3-1,-9-2 0,0-1-1,-1 1 1,1 0-1,0-1 1,-1 1-1,1 0 1,-1 0-1,0 0 1,1 0-1,-1 0 1,0 0-1,0 1 1,0-1-1,-1 0 1,1 0-1,0 1 1,-1-1-1,0 0 1,1 1-1,-1-1 1,-1 4-1,1 9-33,-1-1 0,-3 21-1,1-15 25,1-9-1,-19 280-3911,21-291 3892,0 0-1,0 0 0,0 0 1,-1 1-1,1-1 1,0 0-1,0 0 0,0 1 1,0-1-1,0 0 1,0 0-1,-1 0 0,1 1 1,0-1-1,0 0 1,0 0-1,-1 0 0,1 0 1,0 0-1,0 1 1,-1-1-1,1 0 0,0 0 1,0 0-1,0 0 1,-1 0-1,1 0 0,0 0 1,0 0-1,-1 0 1,1 0-1,0 0 0,-1 0 1,1 0-1,0 0 1,0 0-1,0 0 0,-1 0 1,1 0 20,-11-3-891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8.432"/>
    </inkml:context>
    <inkml:brush xml:id="br0">
      <inkml:brushProperty name="width" value="0.05" units="cm"/>
      <inkml:brushProperty name="height" value="0.05" units="cm"/>
    </inkml:brush>
  </inkml:definitions>
  <inkml:trace contextRef="#ctx0" brushRef="#br0">1 149 20004,'0'-11'2001,"4"-2"-1177,5 3-280,11 0 984,3 1-279,11-1-513,3-3-216,3 2-592,-4-3-472,-1-1 512,3-2-168,-10 1-104</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29.797"/>
    </inkml:context>
    <inkml:brush xml:id="br0">
      <inkml:brushProperty name="width" value="0.05" units="cm"/>
      <inkml:brushProperty name="height" value="0.05" units="cm"/>
    </inkml:brush>
  </inkml:definitions>
  <inkml:trace contextRef="#ctx0" brushRef="#br0">92 51 15819,'8'-32'3121,"-10"17"-1263,1 15-1775,1-1 0,0 1 0,-1 0 0,1 0 0,0-1 0,-1 1 0,1 0 0,-1 0 0,1-1 0,0 1 0,-1 0 0,1 0 0,-1 0 0,1 0 0,0 0 0,-1-1 0,1 1 0,-1 0 0,1 0 0,-1 0 0,1 0 0,-1 0 0,1 1 0,0-1 0,-1 0 0,1 0 0,-1 0 0,1 0 0,0 0 0,-1 0 0,0 1 0,-1 0 35,0 1 0,0-1 0,0 0-1,0 1 1,0 0 0,0-1 0,0 1 0,0 0-1,1 0 1,-1 0 0,1 0 0,-3 4-1,-13 30 244,15-29-280,-7 16 36,2 0 0,1 0 0,0 0-1,2 1 1,1 0 0,1 0 0,0 0 0,4 36 0,-1-54-81,-1 0-1,1 0 1,0 0-1,1 0 1,-1 0-1,1 0 1,1 0-1,-1-1 1,6 10-1,-7-13-28,0-1 0,1 1 0,-1 0 0,1-1 0,-1 1 0,1-1 0,0 1 1,0-1-1,-1 0 0,1 0 0,0 0 0,0 0 0,0 0 0,0 0 0,0 0 0,1-1 0,-1 1 0,0-1 0,0 0 0,0 1 0,0-1 0,1 0 0,-1 0 0,0-1 0,0 1 0,0 0 0,1-1 0,-1 1 0,0-1 0,3-1 0,3-1 3,0-1-1,0 1 1,0-2-1,12-8 0,-17 11 6,0 0-1,-1 0 0,1-1 0,0 1 0,-1 0 0,0-1 0,0 0 0,1 1 0,-1-1 1,-1 0-1,1 0 0,0 0 0,-1 0 0,3-7 0,-5 9-5,1 1 1,0-1-1,0 1 0,0-1 0,0 0 1,-1 1-1,1-1 0,0 1 0,-1-1 0,1 1 1,0-1-1,-1 1 0,1-1 0,0 1 1,-1 0-1,1-1 0,-1 1 0,1-1 1,-1 1-1,1 0 0,-1 0 0,1-1 0,-1 1 1,0 0-1,1 0 0,-1-1 0,1 1 1,-1 0-1,0 0 0,1 0 0,-1 0 1,1 0-1,-1 0 0,0 0 0,1 0 0,-1 0 1,1 0-1,-1 1 0,0-1 0,-25 4 197,15-1-603,1 1 0,-1 1 0,1 0-1,-15 10 1,29-24-2230,5-5 1735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30.205"/>
    </inkml:context>
    <inkml:brush xml:id="br0">
      <inkml:brushProperty name="width" value="0.05" units="cm"/>
      <inkml:brushProperty name="height" value="0.05" units="cm"/>
    </inkml:brush>
  </inkml:definitions>
  <inkml:trace contextRef="#ctx0" brushRef="#br0">32 1 19860,'-1'2'452,"0"0"-1,0 0 0,0 0 0,1 0 1,-1 1-1,1-1 0,0 0 1,0 0-1,-1 0 0,2 1 1,-1-1-1,0 4 0,1-4-426,-1 0-1,1 1 0,0-1 1,0 0-1,0 0 1,0 0-1,0 0 0,0 0 1,1 0-1,-1 0 1,0 0-1,1 0 0,0-1 1,-1 1-1,1-1 0,0 1 1,0-1-1,0 0 1,0 1-1,0-1 0,0 0 1,4 1-1,48 13-428,-40-12 362,0 0 0,-1 1 0,1 1-1,23 12 1,-33-15 58,0 0 0,-1 1 0,1 0 0,-1 0 0,0 0 0,1 0 0,-2 1 0,1-1 0,0 1 0,-1 0 0,1-1 0,-1 1 0,0 0 0,0 0 0,-1 1 0,1-1 0,-1 0 0,0 1 1,1 7-1,-1-2 94,-1 0 1,-1 0 0,0-1-1,0 1 1,0 0 0,-2-1-1,1 0 1,-1 1 0,0-1-1,-1 0 1,0 0-1,-8 13 1,8-17-67,1 0 0,-1 0 0,1-1 0,-1 1 0,-1-1 0,1 0-1,-1 0 1,1 0 0,-10 5 0,11-8-86,-1 1 1,1-1-1,0 1 0,-1-1 0,1 0 0,-1-1 1,0 1-1,1-1 0,-1 1 0,1-1 0,-1 0 0,0 0 1,1-1-1,-1 1 0,0-1 0,-5-2 0,4 1-146,0 0 0,0 0 0,0-1-1,1 1 1,-1-1 0,1 0-1,0-1 1,0 1 0,0-1-1,0 0 1,1 0 0,-4-5-1,-1-2-138,1 0 0,0-1 0,-8-20 0,0-10-632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30.546"/>
    </inkml:context>
    <inkml:brush xml:id="br0">
      <inkml:brushProperty name="width" value="0.05" units="cm"/>
      <inkml:brushProperty name="height" value="0.05" units="cm"/>
    </inkml:brush>
  </inkml:definitions>
  <inkml:trace contextRef="#ctx0" brushRef="#br0">1 73 18580,'15'-4'2136,"1"-2"-1063,1 1-369,6-4 1224,5 5-359,0-6-569,-3-2-264,3 4-584,-8 0-400,-1 4-1008,-8 1 1080,1 10-216,-5 3-161</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31.330"/>
    </inkml:context>
    <inkml:brush xml:id="br0">
      <inkml:brushProperty name="width" value="0.05" units="cm"/>
      <inkml:brushProperty name="height" value="0.05" units="cm"/>
    </inkml:brush>
  </inkml:definitions>
  <inkml:trace contextRef="#ctx0" brushRef="#br0">7 51 19148,'0'1'324,"-1"-1"1,1 1-1,-1-1 1,1 0-1,-1 1 0,1 0 1,-1-1-1,1 1 1,0-1-1,-1 1 0,1-1 1,0 1-1,-1 0 1,1-1-1,0 1 0,0 0 1,0-1-1,0 1 0,0 1 1,0-2-289,-1 0 1,1 1-1,0-1 0,1 1 1,-1-1-1,0 0 0,0 1 1,0-1-1,0 0 1,0 1-1,0-1 0,0 1 1,0-1-1,1 0 0,-1 1 1,0-1-1,0 0 1,1 1-1,-1-1 0,0 0 1,0 0-1,1 1 0,-1-1 1,0 0-1,1 0 1,-1 0-1,0 1 0,1-1 1,-1 0-1,0 0 0,1 0 1,-1 0-1,0 0 1,1 1-1,-1-1 0,1 0 1,-1 0-1,0 0 0,1 0 1,-1 0-1,1 0 0,-1 0 1,0-1-1,1 1 1,-1 0-1,0 0 0,1 0 1,-1 0-1,1 0 0,-1-1 1,1 1-1,2-1-15,0-1-1,0 1 0,0-1 0,0 1 1,0-1-1,-1 0 0,1 0 1,0-1-1,-1 1 0,0 0 1,3-4-1,-4 5-16,1-1-1,-1 1 1,0 0 0,0-1-1,0 1 1,0-1 0,0 1-1,-1-1 1,1 0 0,0 0-1,-1 1 1,1-1 0,-1 0-1,1 0 1,-1 1 0,0-1-1,0 0 1,0 0 0,0 0-1,0 1 1,0-1 0,-1-2-1,1 4-2,0-1 0,-1 1-1,1-1 1,0 1-1,-1 0 1,1-1 0,0 1-1,-1 0 1,1-1 0,-1 1-1,1 0 1,-1 0-1,1-1 1,-1 1 0,1 0-1,0 0 1,-1 0 0,1 0-1,-1 0 1,1-1-1,-1 1 1,1 0 0,-1 0-1,1 0 1,-1 0 0,1 0-1,-1 1 1,1-1 0,-1 0-1,1 0 1,-1 0-1,1 0 1,-1 1 0,1-1-1,-1 0 1,1 0 0,-1 1-1,1-1 1,0 0-1,-1 1 1,-17 14-12,14-10 2,1 1-1,0-1 1,0 1-1,0 0 1,-3 10 0,6-14 3,-1-1 0,1 1 0,-1-1 0,1 1 0,-1 0 0,1-1 0,0 1 0,0 0 0,0-1 0,0 1 1,0 0-1,0-1 0,0 1 0,0-1 0,1 1 0,-1 0 0,1-1 0,-1 1 0,1-1 0,0 1 0,-1-1 0,1 1 1,0-1-1,0 1 0,0-1 0,2 2 0,-2-3-38,-1 1 1,1-1 0,0 0-1,0 1 1,0-1-1,-1 0 1,1 0 0,0 0-1,0 0 1,-1 0-1,1 0 1,0 0 0,0 0-1,0 0 1,-1 0-1,1-1 1,0 1-1,0 0 1,0 0 0,-1-1-1,1 1 1,0 0-1,-1-1 1,1 1 0,0-1-1,-1 1 1,1-1-1,-1 1 1,1-1 0,0 0-1,-1 1 1,1-2-1,17-25-879,-15 22 946,7-14-431,-2-2-140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12.407"/>
    </inkml:context>
    <inkml:brush xml:id="br0">
      <inkml:brushProperty name="width" value="0.05" units="cm"/>
      <inkml:brushProperty name="height" value="0.05" units="cm"/>
    </inkml:brush>
  </inkml:definitions>
  <inkml:trace contextRef="#ctx0" brushRef="#br0">168 89 16484,'0'0'149,"1"-1"0,-1 0 0,1 0 0,-1 0 0,0 0 0,1 0 0,-1 0 0,0 0 0,0 0 0,0 0 0,0 0 0,0 0 0,0 0 0,0 0 0,0 0 0,0 0 0,0 0 0,-1 0 0,1 0 0,0 0 0,-1 0 0,1 1 0,-1-1 1,1 0-1,-1 0 0,1 0 0,-1 0 0,0 1 0,1-1 0,-1 0 0,-1 0 0,1 0 19,-1 1 0,1-1 0,-1 1 0,1 0 0,-1 0 0,1-1 0,-1 1 0,1 0 0,-1 1 0,0-1 0,1 0 0,-1 0 0,1 1 0,-1-1 0,1 0 0,-1 1 0,1 0 0,-1-1 0,-1 2 0,-6 4 57,1-1-1,0 1 0,0 0 0,0 1 1,1 0-1,0 0 0,1 0 1,0 1-1,-10 15 0,8-10-167,1 1 0,0-1 1,1 1-1,0 1 0,-5 23 0,10-35-55,1-1 0,0 0 0,-1 1 0,1-1 0,0 1 0,0-1 0,0 0 0,1 1 0,-1-1 1,0 1-1,2 2 0,-2-5-2,0 1 1,0-1-1,1 1 1,-1-1 0,0 0-1,0 1 1,1-1 0,-1 1-1,0-1 1,1 0-1,-1 1 1,1-1 0,-1 0-1,0 0 1,1 1 0,-1-1-1,1 0 1,-1 0-1,1 1 1,-1-1 0,0 0-1,1 0 1,0 0 0,0 0 0,0 0 0,1 0 0,-1 0 0,0-1 0,0 1 0,0 0 0,0-1 0,1 1 0,-1-1 0,0 1 0,0-1-1,0 0 1,1-1 0,6-4-1,0-1 0,-1-1-1,0 0 1,0 0 0,-1 0-1,0 0 1,7-16-1,-5 10-59,19-24-1,-26 38 58,-1-1 0,0 1 0,0-1-1,0 1 1,0 0 0,1-1-1,-1 1 1,0 0 0,0-1 0,1 1-1,-1 0 1,0-1 0,1 1 0,-1 0-1,0 0 1,1 0 0,-1-1-1,0 1 1,1 0 0,-1 0 0,0 0-1,1 0 1,-1-1 0,1 1-1,-1 0 1,0 0 0,1 0 0,-1 0-1,1 0 1,-1 0 0,0 0-1,1 0 1,-1 0 0,1 0 0,-1 0-1,0 1 1,1-1 0,-1 0-1,1 0 1,-1 0 0,0 0 0,1 1-1,-1-1 1,0 0 0,1 0-1,-1 1 1,0-1 0,1 0 0,-1 1-1,0-1 1,9 25-62,-4-8 59,-4-15 9,0-1 0,1 0 1,-1 1-1,0-1 0,1 0 1,-1 0-1,1 0 0,-1 0 0,1 0 1,-1 0-1,1 0 0,-1-1 1,1 1-1,0-1 0,0 1 1,-1-1-1,1 1 0,0-1 0,0 0 1,-1 0-1,1 0 0,0 0 1,0 0-1,0 0 0,-1-1 1,1 1-1,0-1 0,0 1 1,2-2-1,8-2 18,-1-1 0,1 0-1,12-9 1,-13 8-3,162-96 178,-168 99-186,1 1 0,-1-1 0,0 1 1,1-1-1,-1 2 0,1-1 0,6-1 0,-12 3-6,1 0 0,-1 0 1,1 1-1,-1-1 0,1 0 0,-1 0 0,1 0 0,-1 0 0,0 0 0,1 0 1,-1 1-1,1-1 0,-1 0 0,0 0 0,1 0 0,-1 1 0,0-1 0,1 0 1,-1 1-1,0-1 0,1 0 0,-1 1 0,0-1 0,0 0 0,1 1 0,-1-1 1,0 1-1,0-1 0,0 0 0,0 1 0,1-1 0,-1 1 0,0-1 0,0 1 1,0-1-1,0 1 0,0-1 0,0 0 0,0 1 0,0-1 0,0 1 0,0-1 1,-1 1-1,-4 20 103,5-19-94,-9 19 94,7-16-79,-1 0-1,1 0 1,0 0-1,1 0 0,-1 0 1,1 0-1,0 1 1,0-1-1,1 0 1,-1 9-1,2-13-23,-1 0-1,0-1 1,0 1-1,1-1 1,-1 1 0,0-1-1,1 1 1,-1-1 0,0 1-1,1-1 1,-1 0-1,1 1 1,-1-1 0,0 0-1,1 1 1,-1-1 0,1 0-1,-1 1 1,1-1-1,0 0 1,-1 0 0,1 0-1,-1 1 1,1-1 0,-1 0-1,1 0 1,-1 0-1,1 0 1,0 0 0,-1 0-1,1 0 1,-1 0-1,1 0 1,0-1 0,-1 1-1,1 0 1,0 0 0,22-10 50,-3-4 2,-1-1 0,0 0-1,22-24 1,-24 21 11,1 1 0,0 2 0,28-19 0,-45 33-65,0 1 0,0-1 1,0 0-1,0 1 0,0-1 0,1 0 1,-1 1-1,0 0 0,0-1 0,1 1 1,-1 0-1,0-1 0,1 1 0,-1 0 1,0 0-1,1 0 0,-1 0 0,0 1 1,1-1-1,-1 0 0,0 0 0,0 1 1,2 0-1,-1 0 3,-1 0 0,1 1 0,-1-1 0,1 1 0,-1-1 0,0 1 0,0-1 0,0 1 0,0-1 0,0 1 0,0 0 0,0 0 0,0 0 1,0 2-1,2 9-16,0 1 1,-1-1 0,1 25 0,-3-26-73,1-5 9,-1-4-132,0-1-1,0 1 0,0-1 1,0 1-1,1-1 1,-1 1-1,1-1 0,0 1 1,1 2-1,-2-4 190,0-1 1,1 0-1,-1 0 0,0 0 1,0 0-1,0 0 0,1 0 1,-1 0-1,0 0 0,0 0 1,0 0-1,1 0 1,-1 0-1,0 0 0,0 0 1,0 0-1,1 0 0,-1 0 1,0 0-1,0 0 0,0 0 1,1 0-1,-1 0 0,0 0 1,0 0-1,0 0 0,0 0 1,1 0-1,-1-1 0,0 1 1,0 0-1,0 0 0,0 0 1,0 0-1,1 0 0,-1-1 1,0 1-1,0 0 1,0 0-1,0 0 0,0-1 1,0 1-1,0 0 0,0 0 1,0 0-1,0 0 0,0-1 1,0 1-1,0 0 0,0 0 1,0-1-1,1 1-37,5-13-560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31.957"/>
    </inkml:context>
    <inkml:brush xml:id="br0">
      <inkml:brushProperty name="width" value="0.05" units="cm"/>
      <inkml:brushProperty name="height" value="0.05" units="cm"/>
    </inkml:brush>
  </inkml:definitions>
  <inkml:trace contextRef="#ctx0" brushRef="#br0">1 476 17836,'0'5'546,"1"17"1367,-1-22-1872,0 0-1,0 1 0,0-1 0,0 0 0,0 0 0,0 1 0,0-1 0,0 0 0,0 0 0,1 1 1,-1-1-1,0 0 0,0 0 0,0 1 0,0-1 0,1 0 0,-1 0 0,0 0 0,0 1 0,0-1 1,1 0-1,-1 0 0,0 0 0,0 0 0,1 0 0,-1 0 0,0 1 0,0-1 0,1 0 1,-1 0-1,0 0 0,0 0 0,1 0 0,-1 0 0,0 0 0,1 0 0,-1 0 0,0 0 0,0 0 1,1 0-1,-1 0 0,0-1 0,0 1 0,1 0 0,-1 0 0,0 0 0,0 0 0,1 0 1,-1 0-1,0-1 0,0 1 0,0 0 0,1 0 0,-1 0 0,0-1 0,0 1 0,0 0 0,0 0 1,1-1-1,-1 1 0,0 0 0,0 0 0,0-1 0,0 1 0,0-1 0,22-25 1471,-2-1-1,33-57 0,-27 41-997,147-263 687,-162 291-1195,-11 14-6,0 1 1,0 0 0,0 0 0,0 0 0,1 0 0,-1 0-1,0 0 1,0 0 0,0 0 0,0 0 0,0 0 0,1 0-1,-1 0 1,0 0 0,0 0 0,0 0 0,0 0 0,0 0-1,1 0 1,-1 0 0,0 0 0,0 0 0,0 0 0,0 0-1,0 0 1,0 0 0,1 0 0,-1 0 0,0 1 0,0-1-1,0 0 1,0 0 0,0 0 0,0 0 0,0 0 0,0 0-1,1 0 1,-1 0 0,0 1 0,0-1 0,0 0 0,0 0-1,0 0 1,0 0 0,0 0 0,0 1 0,0-1 0,0 0-1,0 0 1,0 0 0,2 33-37,-3-30 33,-5 166 33,-1 47-3132,7-223 2139,0 0 0,0 1 0,1-1 0,0 0 0,0 0 0,3-7 0,5-6-487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32.409"/>
    </inkml:context>
    <inkml:brush xml:id="br0">
      <inkml:brushProperty name="width" value="0.05" units="cm"/>
      <inkml:brushProperty name="height" value="0.05" units="cm"/>
    </inkml:brush>
  </inkml:definitions>
  <inkml:trace contextRef="#ctx0" brushRef="#br0">0 27 17244,'48'12'5590,"-35"-10"-5260,1-1 0,0-1 0,0 0 0,-1-1 0,1 0 0,0-1-1,-1 0 1,1-2 0,-1 1 0,24-11 0,-35 13-307,25-10 171,-26 11-193,-1 0 0,0-1 1,0 1-1,1 0 0,-1 0 1,0 0-1,1 0 0,-1-1 0,0 1 1,1 0-1,-1 0 0,1 0 0,-1 0 1,0 0-1,1 0 0,-1 0 0,0 0 1,1 0-1,-1 0 0,0 0 0,1 0 1,-1 0-1,1 0 0,-1 1 0,0-1 1,1 0-1,-1 0 0,0 0 0,1 0 1,-1 1-1,0-1 0,0 0 0,1 0 1,-1 1-1,0-1 0,0 0 0,1 1 1,-1-1-1,0 0 0,0 0 0,0 1 1,0-1-1,1 0 0,-1 1 0,0-1 1,0 1-1,0-1 0,0 0 1,0 1-1,0-1 0,0 0 0,0 1 1,0-1-1,0 0 0,0 1 0,0-1 1,0 1-1,0-1 0,0 0 0,0 1 1,-1-1-1,1 1 0,-34 106 745,5 2 1,-20 154-1,47-260-2698,0-9 488,-4-17-356,-1-4 770,-1 5 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32.780"/>
    </inkml:context>
    <inkml:brush xml:id="br0">
      <inkml:brushProperty name="width" value="0.05" units="cm"/>
      <inkml:brushProperty name="height" value="0.05" units="cm"/>
    </inkml:brush>
  </inkml:definitions>
  <inkml:trace contextRef="#ctx0" brushRef="#br0">0 48 19732,'6'-1'2017,"5"-3"-1089,4-4-360,9 1 1016,5 0-335,4 0-417,1 0-296,5 2-536,-5 4-432,-7 1-2201,-1 6 2305,-16 1-392,-8 1-192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35.428"/>
    </inkml:context>
    <inkml:brush xml:id="br0">
      <inkml:brushProperty name="width" value="0.05" units="cm"/>
      <inkml:brushProperty name="height" value="0.05" units="cm"/>
    </inkml:brush>
  </inkml:definitions>
  <inkml:trace contextRef="#ctx0" brushRef="#br0">1 33 20820,'16'-1'1882,"1"0"0,-1-2 0,19-5-1,17-3-908,-32 8-1067,1 0 0,-1 1 0,1 2 0,-1 0-1,41 6 1,-57-5-2481,-10 0 1789,-14-3 161,-2 0-299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36.588"/>
    </inkml:context>
    <inkml:brush xml:id="br0">
      <inkml:brushProperty name="width" value="0.05" units="cm"/>
      <inkml:brushProperty name="height" value="0.05" units="cm"/>
    </inkml:brush>
  </inkml:definitions>
  <inkml:trace contextRef="#ctx0" brushRef="#br0">1 184 15875,'0'-4'396,"0"1"0,0-1 0,0 0-1,0 1 1,1-1 0,0 1-1,0-1 1,0 1 0,0-1 0,0 1-1,0-1 1,1 1 0,0 0-1,0 0 1,3-5 0,5-5 1214,22-24 1,-26 30-1409,1 0-1,1 0 1,-1 1-1,1 0 1,0 1-1,1-1 1,-1 2 0,1-1-1,0 1 1,0 1-1,1-1 1,-1 2-1,1-1 1,15-1-1,-22 4-185,-1 0-1,0 0 1,1 0-1,-1 0 1,0 1-1,0-1 1,1 1-1,-1 0 1,0 0-1,0-1 1,0 1-1,0 1 1,0-1-1,0 0 1,0 0-1,0 1 0,0-1 1,0 1-1,-1 0 1,1-1-1,-1 1 1,1 0-1,-1 0 1,0 0-1,0 0 1,0 0-1,0 0 1,0 0-1,0 1 1,0-1-1,-1 0 1,1 0-1,-1 1 1,0-1-1,1 4 0,0 3-1,-1 0 0,0 0 0,-1 1 0,1-1 0,-2 0 0,1 0 0,-5 15 0,-7 5 3,0 0 0,-2 0 1,-1-1-1,-34 44 0,-19 33 5,67-101-22,0 0 0,0 1 1,0-1-1,0 0 0,1 1 1,0-1-1,0 1 0,0 0 1,0-1-1,0 6 0,1-9 0,1 1-1,-1-1 1,0 1-1,0-1 1,1 1-1,-1-1 0,1 0 1,-1 1-1,1-1 1,0 0-1,-1 0 1,1 1-1,0-1 0,0 0 1,0 0-1,0 0 1,0 0-1,0 0 1,0 0-1,0 0 0,0 0 1,1-1-1,-1 1 1,0 0-1,0-1 1,1 1-1,-1-1 1,0 1-1,1-1 0,-1 0 1,1 1-1,-1-1 1,1 0-1,2 0 1,15 1-401,1 0 0,0-1 1,0-2-1,-1 0 1,1 0-1,-1-2 0,32-10 1,-34 6-112,-5-1-218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37.057"/>
    </inkml:context>
    <inkml:brush xml:id="br0">
      <inkml:brushProperty name="width" value="0.05" units="cm"/>
      <inkml:brushProperty name="height" value="0.05" units="cm"/>
    </inkml:brush>
  </inkml:definitions>
  <inkml:trace contextRef="#ctx0" brushRef="#br0">1 383 20580,'1'-1'228,"1"0"0,-1 0 0,0 0 0,1 0 0,-1 0 0,0-1 0,0 1 0,0 0 0,0-1 0,0 1-1,0-1 1,0 1 0,-1-1 0,1 0 0,0-1 0,-1 3-152,28-70 2177,18-77 0,-6 18-2092,-33 116-215,-5 26 12,-6 33-21,4-44 57,-10 85-216,-8 91 237,16-143-1430,5 47-1,-2-79 958,-1-2 254,0 1 0,0-1 0,0 1 0,0-1 0,0 1 0,1-1 0,-1 1 0,1-1 0,-1 1 0,1-1 0,1 3 0,2 0-764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37.759"/>
    </inkml:context>
    <inkml:brush xml:id="br0">
      <inkml:brushProperty name="width" value="0.05" units="cm"/>
      <inkml:brushProperty name="height" value="0.05" units="cm"/>
    </inkml:brush>
  </inkml:definitions>
  <inkml:trace contextRef="#ctx0" brushRef="#br0">0 24 18324,'5'-11'2160,"-1"4"-1183,0 1-393,1 7 1192,-1 8-224,-3 8-495,2 5-281,-1 6-344,1 5-136,-3 3-128,1 1-112,-1-1-328,0-8-248,0-7-592,-1-4-401,-5-20 441,2-14 160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38.240"/>
    </inkml:context>
    <inkml:brush xml:id="br0">
      <inkml:brushProperty name="width" value="0.05" units="cm"/>
      <inkml:brushProperty name="height" value="0.05" units="cm"/>
    </inkml:brush>
  </inkml:definitions>
  <inkml:trace contextRef="#ctx0" brushRef="#br0">26 75 16388,'0'-3'298,"1"1"0,-1 0 1,1-1-1,0 1 0,0 0 1,0-1-1,0 1 0,1 0 1,-1 0-1,0 0 1,1 0-1,0 0 0,-1 0 1,1 1-1,0-1 0,0 1 1,0-1-1,0 1 0,3-2 1,4-3 738,1 1-1,0 0 1,11-4 0,-16 7-861,0 1 0,0-1 1,0 1-1,0 0 0,0 0 1,0 1-1,0-1 0,0 1 1,6 1-1,-10-1-151,1 0 1,0 1-1,-1-1 0,1 1 1,-1-1-1,1 1 0,-1 0 1,1 0-1,-1 0 0,1-1 1,-1 1-1,1 0 0,-1 1 1,0-1-1,0 0 0,0 0 1,0 1-1,0-1 0,0 0 1,0 1-1,0-1 0,0 1 1,0-1-1,-1 1 0,1-1 1,-1 1-1,1 0 0,-1-1 1,0 1-1,1 2 0,-1 7-9,0-1 0,0 0 0,-1 0 0,0 0 0,-1 0 0,0 0 1,0 0-1,-1-1 0,-8 18 0,-6 8 11,-24 38 0,29-53-10,-24 36 5,24-40-14,1 0-1,1 1 1,1 0 0,-13 31-1,21-47-6,1 1 1,-1 0-1,1-1 0,-1 1 0,1-1 1,0 1-1,0 0 0,-1-1 0,1 1 0,1 0 1,-1 0-1,0-1 0,0 1 0,0-1 0,1 1 1,-1 0-1,1-1 0,0 1 0,-1-1 0,1 1 1,0-1-1,0 1 0,0-1 0,0 0 0,0 1 1,0-1-1,0 0 0,0 0 0,1 0 1,-1 0-1,0 0 0,1 0 0,-1 0 0,1 0 1,-1 0-1,1-1 0,-1 1 0,1-1 0,-1 1 1,1-1-1,2 1 0,3 0-21,0 0 0,-1 0-1,1-1 1,0 0 0,0 0-1,-1-1 1,1 1 0,0-2 0,6-1-1,-2-1-499,0-1-1,0 0 0,-1 0 0,14-10 1,-11 6-443,-1 2 1,18-8 0,-15 9-85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38.735"/>
    </inkml:context>
    <inkml:brush xml:id="br0">
      <inkml:brushProperty name="width" value="0.05" units="cm"/>
      <inkml:brushProperty name="height" value="0.05" units="cm"/>
    </inkml:brush>
  </inkml:definitions>
  <inkml:trace contextRef="#ctx0" brushRef="#br0">79 1 19940,'0'0'104,"1"0"0,-1 0 0,0 0-1,0 0 1,1 0 0,-1 0 0,0 0-1,0 0 1,1 0 0,-1 0 0,0 0-1,0 0 1,0 0 0,1 0 0,-1 1-1,0-1 1,0 0 0,0 0 0,1 0-1,-1 0 1,0 0 0,0 1 0,0-1-1,0 0 1,1 0 0,-1 0 0,0 0-1,0 1 1,0-1 0,0 0 0,0 0-1,0 1 1,0-1 0,0 0 0,0 0-1,0 0 1,0 1 0,0-1 0,0 16 2202,-7 20-439,6-33-1664,0 2-17,-10 49 789,11-50-945,-1-1 0,1 1 0,0 0-1,0 0 1,0 0 0,1 0 0,-1 0 0,1 0 0,0-1 0,0 1 0,2 4-1,-3-6-35,1-1 0,0 0-1,0 0 1,0 0-1,1 0 1,-1 0 0,0 0-1,0 0 1,0-1 0,1 1-1,-1 0 1,0-1-1,1 1 1,-1-1 0,0 1-1,1-1 1,-1 1-1,1-1 1,-1 0 0,1 0-1,2 0 1,36-4-297,-22 2 128,-3 1 62,0 1 0,0 0 0,0 1 1,0 1-1,0 0 0,19 6 0,-30-7 110,0 0 0,-1 0 0,1 1 0,0-1 0,-1 1 0,1 0 0,-1 0 0,0 0 0,0 1 0,0-1 0,0 1-1,0 0 1,0-1 0,-1 1 0,1 1 0,-1-1 0,0 0 0,0 0 0,0 1 0,0-1 0,-1 1 0,1 0 0,-1-1 0,0 1-1,0 0 1,0 0 0,-1 0 0,1 0 0,-1 4 0,-1 4 87,0-1 0,-1 1-1,0-1 1,-1 1 0,0-1 0,-1 0-1,0 0 1,-1 0 0,0-1 0,-1 0-1,0 0 1,0 0 0,-1-1 0,-11 13-1,9-13-34,1 0 0,-1-1 0,-1 0 0,1 0 0,-1-1 0,-1 0-1,1-1 1,-1 0 0,0-1 0,-1 0 0,1-1 0,-1 0 0,-19 4-1,27-7-192,0-1-1,0 1 0,1-1 0,-1 0 0,0 0 0,0 0 0,0-1 0,0 0 0,0 1 0,1-1 0,-1 0 0,0-1 0,1 1 0,-1-1 0,1 1 0,-1-1 0,-5-5 0,5 4-78,0-1 0,1 0-1,0-1 1,0 1-1,0 0 1,0-1 0,1 1-1,0-1 1,0 0-1,0 0 1,0 0 0,-1-10-1,-4-25-780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39.155"/>
    </inkml:context>
    <inkml:brush xml:id="br0">
      <inkml:brushProperty name="width" value="0.05" units="cm"/>
      <inkml:brushProperty name="height" value="0.05" units="cm"/>
    </inkml:brush>
  </inkml:definitions>
  <inkml:trace contextRef="#ctx0" brushRef="#br0">0 49 21573,'9'-5'2592,"2"-1"-1648,1 0-360,3 2 1681,10 1-1025,3 0-336,5-1-559,0 1-273,0-1-729,-5 1-703,0 0 1120,1 1-216,-11 0-248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13.484"/>
    </inkml:context>
    <inkml:brush xml:id="br0">
      <inkml:brushProperty name="width" value="0.05" units="cm"/>
      <inkml:brushProperty name="height" value="0.05" units="cm"/>
    </inkml:brush>
  </inkml:definitions>
  <inkml:trace contextRef="#ctx0" brushRef="#br0">185 402 16363,'-5'0'239,"1"1"0,0 0 0,0 0-1,-1 0 1,1 0 0,0 1-1,0 0 1,0 0 0,0 0 0,0 0-1,1 0 1,-1 1 0,-6 5-1,-3 5 488,-22 26 0,34-38-677,-10 13 309,0 2 0,0-1 1,-9 20-1,17-30-294,0 1 0,1 0-1,0-1 1,0 1 0,0 0 0,0 0 0,1 0 0,0 1 0,0-1 0,1 0-1,0 0 1,0 0 0,1 8 0,-1-13-46,1 0 0,-1 0 0,0 0 0,0 0 0,1 0-1,-1 0 1,1 0 0,-1 0 0,1-1 0,-1 1 0,1 0 0,0 0 0,-1 0 0,1-1 0,0 1 0,0 0-1,0-1 1,0 1 0,-1 0 0,1-1 0,0 1 0,0-1 0,2 1 0,-1 0 9,0-1 0,1 0 1,-1 0-1,0 0 0,1 0 1,-1 0-1,0 0 0,1 0 0,-1-1 1,4 0-1,3-3 51,-1 1-1,1-1 1,-1 0-1,13-8 1,1-4 59,0-1 1,-1 0 0,-1-2 0,-1 0 0,0-1 0,-2-1 0,0-1 0,-2 0-1,0-1 1,-1-1 0,-2 0 0,11-27 0,-16 23-51,-7 28-85,0-1 0,0 1-1,0-1 1,1 1-1,-1-1 1,0 1 0,0-1-1,0 1 1,0-1-1,0 1 1,0-1 0,0 1-1,0-1 1,0 1-1,0 0 1,-1-1 0,1 1-1,0-1 1,0 1-1,0-1 1,0 1 0,-1-1-1,1 1 1,0 0-1,-1-1 1,1 1-1,0-1 1,-1 1 0,1 0-1,0-1 1,-1 1-1,1 0 1,0 0 0,-1-1-1,1 1 1,-1 0-1,1 0 1,-1 0 0,1-1-1,-1 1 1,1 0-1,-1 0 1,1 0 0,-1 0-1,1 0 1,-1 0-1,1 0 1,-1 0 0,1 0-1,0 0 1,-1 0-1,0 1 1,-2 0-3,0 0 0,1 1 0,-1-1 0,1 1 1,0 0-1,-1 0 0,1 0 0,0 0 0,0 0 0,0 1 0,1-1 0,-1 1 0,0-1 1,1 1-1,-1-1 0,0 5 0,-18 46-11,19-48 12,-1 1 0,1-1 0,0 1 0,1-1 0,-1 1 0,1-1 0,0 1 0,2 9-1,-2-13 7,1 0-1,-1 0 0,1 1 0,0-1 1,0 0-1,0 0 0,0 0 0,0-1 0,0 1 1,1 0-1,-1 0 0,0-1 0,1 1 0,0 0 1,-1-1-1,1 0 0,0 1 0,0-1 0,0 0 1,-1 0-1,1 0 0,0 0 0,1 0 1,2 0-1,2 1 27,0-1 1,0 0-1,1-1 1,-1 0-1,0 0 1,0 0-1,0-1 1,0 0-1,0-1 1,0 1-1,0-1 1,0-1-1,0 1 1,9-6-1,0-1 74,0 0 1,-1-1-1,-1 0 0,24-22 1,-22 17-10,-2-1 0,0-1 1,-1-1-1,-1 1 0,0-2 1,-1 0-1,12-31 0,-12 23-31,-2-1 0,0 0 0,-2 0 0,-2 0 0,3-33 1,-7 57-67,-1-1 0,0 1 0,0 0 1,0 0-1,-1 0 0,-1-8 0,2 12 0,0 0-1,0 0 1,0-1-1,0 1 1,0 0-1,0 0 0,0 0 1,0 0-1,0-1 1,-1 1-1,1 0 1,0 0-1,0 0 0,0 0 1,0-1-1,0 1 1,0 0-1,-1 0 1,1 0-1,0 0 0,0 0 1,0 0-1,-1-1 1,1 1-1,0 0 1,0 0-1,0 0 0,-1 0 1,1 0-1,0 0 1,0 0-1,0 0 0,-1 0 1,1 0-1,0 0 1,0 0-1,0 0 1,-1 0-1,1 0 0,0 0 1,-1 1-1,-11 14-41,-12 37 48,1 2 0,3 0 0,3 1 0,-17 85 0,27-97 36,2-1 1,1 1-1,3 44 1,15 126 156,-9-149-183,-3-50-14,1 48 23,-3-56-23,-1-1 0,1 1 0,-1-1 0,0 1 0,0-1 0,-1 1 0,0-1 1,-3 8-1,5-12-2,-1 0 1,1 0 0,-1 0-1,1 0 1,-1 0 0,1 0 0,-1 0-1,0 0 1,0-1 0,1 1-1,-1 0 1,0 0 0,0-1 0,0 1-1,0-1 1,1 1 0,-1-1-1,0 1 1,0-1 0,0 1-1,0-1 1,0 0 0,-2 1 0,2-1 1,0-1 0,0 1 0,0 0 0,0-1 1,0 1-1,0-1 0,0 1 0,0-1 1,0 1-1,0-1 0,0 0 0,0 1 0,0-1 1,0 0-1,0 0 0,1 0 0,-2-1 1,-2-5 10,0 1 1,0 0 0,1-1 0,0 0 0,-3-13 0,-1-7 8,1-1-1,2 0 1,1-1 0,0-56 0,4 64-21,1 0 0,1 0 0,1 0-1,1 0 1,0 0 0,2 1 0,12-27 0,-16 40-114,2-1 0,-1 1 0,1 1 0,0-1 1,1 1-1,-1-1 0,1 2 0,0-1 0,1 1 1,-1 0-1,1 0 0,9-4 0,-1 1-283,1 1-1,0 1 0,0 1 1,0 0-1,17-2 0,-2 1-339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4.649"/>
    </inkml:context>
    <inkml:brush xml:id="br0">
      <inkml:brushProperty name="width" value="0.05" units="cm"/>
      <inkml:brushProperty name="height" value="0.05" units="cm"/>
    </inkml:brush>
  </inkml:definitions>
  <inkml:trace contextRef="#ctx0" brushRef="#br0">9 34 19244,'-2'8'411,"0"0"0,0-1 0,1 1 0,0 0 0,0 0 0,1 0 0,0 0 0,1 0 0,-1 0 0,4 13 0,-3-18-362,0 0 1,0 0 0,0 0 0,1-1-1,-1 1 1,1 0 0,-1-1 0,1 1-1,0-1 1,0 1 0,0-1 0,0 0-1,0 0 1,1 0 0,-1 0 0,1-1-1,-1 1 1,1 0 0,0-1 0,0 0-1,-1 0 1,1 0 0,0 0 0,0 0-1,0 0 1,0-1 0,0 1 0,0-1-1,0 0 1,3 0 0,4-1-168,-1 1 1,0-2-1,0 1 1,0-1 0,0-1-1,-1 0 1,1 0-1,-1 0 1,1-1-1,-1-1 1,0 1-1,0-1 1,11-10-1,5-6-1373,-1-2 0,31-38 0,-28 30-540,-25 39 1455,-65 219 5009,-4 123-1168,77-407-5920,-1 15 2026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5.051"/>
    </inkml:context>
    <inkml:brush xml:id="br0">
      <inkml:brushProperty name="width" value="0.05" units="cm"/>
      <inkml:brushProperty name="height" value="0.05" units="cm"/>
    </inkml:brush>
  </inkml:definitions>
  <inkml:trace contextRef="#ctx0" brushRef="#br0">1 355 15987,'-1'1'111,"1"-1"1,0 1-1,0-1 0,0 1 0,0-1 0,0 1 0,0 0 0,0-1 0,0 1 0,0-1 0,1 1 0,-1-1 0,0 1 0,0-1 0,0 1 0,1-1 0,-1 1 0,0-1 0,0 1 0,1-1 1,-1 1-1,1-1 0,-1 1 0,0-1 0,1 0 0,-1 1 0,1-1 0,-1 0 0,1 1 0,-1-1 0,1 0 0,1 0 14,-1 0-1,0 0 1,0 0 0,0 0 0,1 0-1,-1-1 1,0 1 0,0 0-1,0-1 1,1 1 0,-1-1-1,0 0 1,1 0 0,36-31 1047,-35 30-954,51-53 767,79-106 0,-62 71-1059,-67 85 59,14-14-78,-12 18 35,-3 13 0,-5 25 12,-11 56 0,0 13 66,12-89-88,0-7-62,0 0 0,1 1 0,0-1 0,1 1 1,0-1-1,1 0 0,4 17 0,-6-26 124,0-1 0,0 0 0,0 1 0,0-1 0,0 0 0,0 1 0,0-1 0,0 1 0,0-1 0,1 0 0,-1 1 0,0-1 0,0 0 0,0 1 0,1-1 0,-1 0 0,0 0 0,0 1 0,1-1 0,-1 0 0,0 0 0,0 1 0,1-1 0,-1 0 0,0 0 0,1 0 0,-1 1 0,0-1 0,1 0 0,0 0 0,7-18-221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5.796"/>
    </inkml:context>
    <inkml:brush xml:id="br0">
      <inkml:brushProperty name="width" value="0.05" units="cm"/>
      <inkml:brushProperty name="height" value="0.05" units="cm"/>
    </inkml:brush>
  </inkml:definitions>
  <inkml:trace contextRef="#ctx0" brushRef="#br0">27 57 16067,'1'-3'188,"0"0"-1,0 0 0,0 0 0,0 0 0,1 1 0,-1-1 0,1 0 0,0 1 1,0-1-1,0 1 0,0-1 0,0 1 0,0 0 0,0 0 0,1 0 0,-1 0 1,1 1-1,0-1 0,-1 0 0,1 1 0,0 0 0,0 0 0,0 0 0,0 0 1,0 0-1,0 1 0,0-1 0,0 1 0,4 0 0,-4-1-96,1 1-1,0 0 0,-1 0 1,1 0-1,-1 1 1,1-1-1,0 1 0,-1 0 1,1 0-1,-1 0 1,0 0-1,1 1 0,-1-1 1,0 1-1,0 0 1,0 0-1,0 0 1,0 0-1,0 1 0,-1-1 1,1 1-1,-1-1 1,0 1-1,1 0 0,1 3 1,-2 1-42,0 1 0,0-1-1,0 1 1,-1-1 0,0 1 0,0-1 0,-1 1 0,0 0 0,0-1 0,-1 1-1,0-1 1,-1 1 0,1-1 0,-1 1 0,-1-1 0,1 0 0,-7 11 0,-1 3 1,-1-1 1,-1 1 0,-1-2 0,-23 27-1,-2-8 30,27-27-34,-1 1-1,-12 16 0,24-28-43,0 1-1,-1-1 1,1 1-1,0-1 1,-1 0-1,1 1 1,0-1-1,0 1 0,-1-1 1,1 1-1,0-1 1,0 1-1,0-1 1,-1 1-1,1-1 0,0 1 1,0-1-1,0 1 1,0-1-1,0 1 1,0-1-1,0 1 1,0-1-1,0 1 0,0-1 1,1 1-1,-1-1 1,0 1-1,0-1 1,0 1-1,1-1 1,-1 1-1,0-1 0,1 1 1,0 0-18,0-1 0,1 1 1,-1 0-1,0-1 0,0 1 0,1-1 1,-1 0-1,1 1 0,-1-1 0,0 0 1,1 0-1,1 0 0,41-3-1131,-32-1 904,0 1-1,0-2 1,-1 1 0,1-1 0,-1-1-1,0 0 1,15-13 0,19-13-406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6.233"/>
    </inkml:context>
    <inkml:brush xml:id="br0">
      <inkml:brushProperty name="width" value="0.05" units="cm"/>
      <inkml:brushProperty name="height" value="0.05" units="cm"/>
    </inkml:brush>
  </inkml:definitions>
  <inkml:trace contextRef="#ctx0" brushRef="#br0">107 49 17196,'-12'12'1059,"1"1"0,1 0 0,0 0 0,-11 20 0,14-21-857,1 1 0,1 0-1,0 0 1,0 0 0,1 1 0,1 0 0,0 0 0,1 0-1,0 15 1,2-26-189,0 0 0,0-1 0,0 1 0,0 0 0,1 0 0,-1 0 0,1 0 0,0-1 0,0 1 0,0 0 0,0-1 0,0 1 0,1-1 0,1 3 0,-2-4-11,-1 0 0,1-1 0,0 1 0,-1-1 0,1 1 0,0-1 0,-1 1 0,1-1 1,0 1-1,0-1 0,0 0 0,0 1 0,-1-1 0,1 0 0,0 0 0,0 0 0,0 0 0,0 0 0,1 0 1,0 0-2,-1 0 0,1-1 0,0 1 0,0-1 0,-1 1 0,1-1 0,0 0 0,-1 0 0,1 0 0,0 0 0,-1 0 0,3-2 0,3-4 5,0-1 0,-1 1 0,1-1 0,-2 0 0,1-1 0,-1 0 0,0 1 0,5-17 0,-2 5 18,-1-1-1,-2 1 1,4-24 0,-7 34-11,-1 0 1,0 0-1,-1-1 0,-1-15 1,1 23-164,-1 0 1,1 0-1,-1 0 1,1 0-1,-1 1 1,0-1-1,0 0 1,-1 0-1,1 1 1,0-1-1,-1 1 1,1-1-1,-1 1 1,0 0-1,0 0 1,0 0-1,0 0 1,0 0-1,-1 0 1,-4-3-1,5 4-363,-1-3-173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6.711"/>
    </inkml:context>
    <inkml:brush xml:id="br0">
      <inkml:brushProperty name="width" value="0.05" units="cm"/>
      <inkml:brushProperty name="height" value="0.05" units="cm"/>
    </inkml:brush>
  </inkml:definitions>
  <inkml:trace contextRef="#ctx0" brushRef="#br0">0 47 15483,'9'-6'872,"0"0"0,1 0-1,0 1 1,0 0 0,0 1 0,0 0-1,17-4 1,-23 7-763,-1 0-1,1 1 1,0-1 0,0 1 0,-1 0 0,1 0-1,0 1 1,0-1 0,-1 1 0,1-1 0,0 1-1,-1 0 1,1 1 0,-1-1 0,1 1 0,-1-1-1,1 1 1,-1 0 0,0 0 0,0 0-1,0 1 1,0-1 0,-1 1 0,1 0 0,3 4-1,-4-3-80,1 0-1,-1 0 0,-1 0 0,1 0 0,-1 0 1,1 1-1,-1-1 0,-1 0 0,1 1 0,0-1 0,-1 0 1,0 1-1,0-1 0,0 1 0,-1-1 0,0 0 1,1 1-1,-1-1 0,-1 0 0,1 0 0,-1 1 0,-3 5 1,-4 9 34,-2-1 0,0 1 0,-18 21 0,23-31-5,-20 22 73,18-22-67,0 0 0,1 0 0,0 0 0,-6 14 1,12-23-60,1 1 0,0-1 1,0 1-1,-1-1 1,1 1-1,0-1 0,0 1 1,0-1-1,0 1 0,0 0 1,0-1-1,0 1 1,0-1-1,0 1 0,0-1 1,0 1-1,0 0 0,0-1 1,0 1-1,0-1 0,0 1 1,1-1-1,-1 1 1,0-1-1,1 1 0,-1-1 1,0 1-1,1-1 0,-1 1 1,1 0-17,1 0 1,-1-1 0,0 1-1,0 0 1,1-1 0,-1 1-1,0-1 1,1 1 0,-1-1-1,0 0 1,3 1 0,37-3-855,-25-1 39,0-1 0,0 0 0,-1-1 0,1-1 0,-1 0 0,16-10 0,6-5-451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7.225"/>
    </inkml:context>
    <inkml:brush xml:id="br0">
      <inkml:brushProperty name="width" value="0.05" units="cm"/>
      <inkml:brushProperty name="height" value="0.05" units="cm"/>
    </inkml:brush>
  </inkml:definitions>
  <inkml:trace contextRef="#ctx0" brushRef="#br0">1 77 16876,'5'-9'973,"1"-1"320,1 0 1,13-16-1,-18 24-1117,-1 0 1,1 1-1,0-1 1,0 0 0,0 1-1,0-1 1,0 1-1,1-1 1,-1 1 0,0 0-1,1 0 1,-1 0-1,0 1 1,1-1 0,0 0-1,-1 1 1,1-1-1,3 1 1,-5 0-137,0 0 0,0 0 0,-1 1 0,1-1 0,0 0 0,0 0 0,-1 1 0,1-1 0,0 0 0,0 1 0,-1-1 0,1 1 0,0-1 0,-1 1 1,1-1-1,-1 1 0,1-1 0,0 1 0,-1 0 0,1-1 0,-1 1 0,0 0 0,1 0 0,4 23 373,-5-16-349,0 0 1,-1 0 0,-3 16-1,-9 13 55,9-28-91,1 0-1,0 0 0,1 1 0,-3 13 0,5-22-27,0 0 0,1 0-1,-1-1 1,0 1 0,0 0 0,0 0-1,1-1 1,-1 1 0,0 0 0,1-1-1,-1 1 1,0 0 0,1-1-1,-1 1 1,1 0 0,-1-1 0,1 1-1,-1-1 1,1 1 0,0-1 0,-1 1-1,1-1 1,0 0 0,-1 1 0,1-1-1,0 0 1,0 1 0,-1-1 0,1 0-1,1 0 1,31 6-163,-14-4 45,-15-1 81,0 0 0,0 1 1,0-1-1,0 1 1,0 0-1,0 0 0,0 0 1,-1 0-1,1 1 1,-1-1-1,0 1 0,1 0 1,3 4-1,-6-4 27,1-1 1,-1 1-1,0-1 1,0 1-1,0 0 0,0 0 1,0-1-1,0 1 1,-1 0-1,1 0 0,-1 0 1,0 0-1,0 0 0,0 0 1,0 0-1,0 0 1,-1-1-1,0 1 0,1 0 1,-1 0-1,-1 2 1,-2 5 95,0 0 0,-1-1 0,0 0 0,0 0 0,-1 0 0,0-1 0,-1 1 0,1-2 0,-2 1 0,1-1 1,-1 0-1,0 0 0,0-1 0,-1 0 0,0-1 0,0 0 0,-15 6 0,24-11-115,0 0 0,-1 0-1,1 1 1,-1-1 0,1 0-1,-1 0 1,1 0 0,-1 0-1,1 0 1,0 0 0,-1 0-1,1 0 1,-1 0 0,1 0-1,-1 0 1,1 0 0,-1 0-1,1-1 1,0 1 0,-1 0-1,1 0 1,-1 0 0,1-1-1,0 1 1,-1 0 0,1 0-1,0-1 1,-1 1 0,1 0-1,0-1 1,-1 1 0,1 0-1,0-1 1,0 1 0,-1-1-1,1 1 1,0-1 0,0 1-1,0 0 1,0-1 0,-1 1-1,1-1 1,0 1 0,0-1-1,0 1 1,0-1 0,0 1-1,0 0 1,0-1 0,0 1-1,0-1 1,1 1 0,-1-1-1,0 1 1,0 0 0,1-2-1,8-29-794,-9 30 814,11-25-554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7.697"/>
    </inkml:context>
    <inkml:brush xml:id="br0">
      <inkml:brushProperty name="width" value="0.05" units="cm"/>
      <inkml:brushProperty name="height" value="0.05" units="cm"/>
    </inkml:brush>
  </inkml:definitions>
  <inkml:trace contextRef="#ctx0" brushRef="#br0">213 13 16067,'-1'0'82,"1"-1"-1,0 0 0,0 0 1,-1 1-1,1-1 0,-1 0 0,1 1 1,0-1-1,-1 1 0,1-1 0,-1 0 1,0 1-1,1-1 0,-1 1 1,1 0-1,-1-1 0,0 1 0,1-1 1,-1 1-1,0 0 0,1-1 1,-1 1-1,0 0 0,0 0 0,1 0 1,-1-1-1,0 1 0,0 0 0,1 0 1,-1 0-1,0 0 0,0 0 1,1 1-1,-1-1 0,0 0 0,0 0 1,1 0-1,-1 1 0,0-1 1,1 0-1,-2 1 0,-30 15 1348,18-7-1091,1 1 1,1 1 0,0 0-1,0 1 1,1 0 0,1 1-1,0 0 1,0 1 0,2 0-1,-1 0 1,2 1 0,0-1-1,-9 31 1,15-42-314,1 0 0,-1 0 0,1-1 0,0 1 0,0 0 0,0 0 0,0 0 0,0 0 0,0-1 1,2 6-1,-1-7-18,-1 0 0,1 0 0,-1 0 0,1 0 1,0 0-1,-1 0 0,1 0 0,0-1 0,0 1 1,0 0-1,0 0 0,-1-1 0,1 1 0,0 0 1,0-1-1,0 1 0,1-1 0,-1 0 0,0 1 0,0-1 1,0 0-1,0 1 0,0-1 0,0 0 0,0 0 1,1 0-1,-1 0 0,0 0 0,0 0 0,2-1 1,5 0-8,-1-1 1,0-1 0,1 1 0,-1-1 0,-1 0 0,1 0 0,0-1 0,-1 0 0,0 0-1,9-8 1,8-8-58,25-27-1,42-65-205,-66 79 69,-29 44 161,0 0 1,-7 22-1,-3 8 57,-61 118 276,-11 26-290,87-184-80,-1-1 0,1 1 0,0 0 0,-1 0 0,1-1 0,-1 1 0,1 0 0,0 0 1,0 0-1,0 0 0,-1 0 0,1-1 0,0 1 0,0 0 0,0 0 0,0 0 0,0 0 0,1 0 0,-1 0 0,0-1 0,0 1 0,0 0 1,1 0-1,-1 0 0,1 0 0,-1-1 0,0 1 0,1 0 0,0 0 0,0 0-20,0-1 1,1 0-1,-1 0 1,0 0-1,0 0 1,0 0-1,0 0 1,1 0-1,-1 0 1,0 0-1,0-1 1,0 1-1,0 0 1,0-1-1,0 1 1,0-1-1,0 1 0,0-1 1,0 0-1,0 1 1,1-2-1,11-8-757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8.363"/>
    </inkml:context>
    <inkml:brush xml:id="br0">
      <inkml:brushProperty name="width" value="0.05" units="cm"/>
      <inkml:brushProperty name="height" value="0.05" units="cm"/>
    </inkml:brush>
  </inkml:definitions>
  <inkml:trace contextRef="#ctx0" brushRef="#br0">8 346 15691,'-4'14'1806,"1"4"1985,8-27-1987,35-73 134,-4 5-1586,76-116-1,-98 177-367,-14 16 15,1 0 1,-1 0 0,0 0 0,0 0-1,0 0 1,1 1 0,-1-1 0,0 0-1,0 0 1,0 0 0,0 1-1,0-1 1,0 0 0,1 0 0,-1 0-1,0 1 1,0-1 0,0 0 0,0 0-1,0 1 1,0-1 0,0 0 0,0 0-1,0 1 1,0-1 0,0 0 0,0 0-1,0 0 1,0 1 0,0-1 0,0 0-1,0 0 1,0 1 0,-1-1 0,1 0-1,0 0 1,0 0 0,0 1-1,0-1 1,-15 45 8,11-34 9,-7 26 3,-7 17 102,-18 96 0,36-123-766,0-27 628,0 0 0,0 0 0,0 0 0,0 0-1,0 0 1,0 0 0,1 0 0,-1 0 0,0 0-1,0 1 1,0-1 0,0 0 0,0 0-1,0 0 1,0 0 0,0 0 0,0 0 0,0 0-1,0 0 1,0 0 0,0 0 0,0 0 0,0 0-1,0 1 1,1-1 0,-1 0 0,0 0 0,0 0-1,0 0 1,0 0 0,0 0 0,0 0 0,0 0-1,0 0 1,0 0 0,0 0 0,1 0-1,-1 0 1,0 0 0,0 0 0,0 0 0,0 0-1,0 0 1,0 0 0,0 0 0,0 0 0,0 0-1,1 0 1,-1 0 0,0 0 0,0-1 0,0 1-1,0 0 1,0 0 0,0 0 0,0 0 0,0 0-1,7-14-385,1-11 66,1-7-108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8.954"/>
    </inkml:context>
    <inkml:brush xml:id="br0">
      <inkml:brushProperty name="width" value="0.05" units="cm"/>
      <inkml:brushProperty name="height" value="0.05" units="cm"/>
    </inkml:brush>
  </inkml:definitions>
  <inkml:trace contextRef="#ctx0" brushRef="#br0">3 153 16988,'-1'-5'250,"0"-1"0,1 0 0,-1 1 0,1-1 0,1 0 0,-1 1 0,1-1 0,0 1 1,0-1-1,1 1 0,-1-1 0,1 1 0,1 0 0,-1 0 0,4-6 0,-4 7-135,0 0 0,1 0-1,-1 0 1,1 0 0,0 1-1,0-1 1,0 1 0,1-1-1,-1 1 1,1 0-1,-1 1 1,1-1 0,0 1-1,0-1 1,1 1 0,-1 0-1,0 1 1,7-3 0,-9 4-62,0 0 0,0 0 0,0 0 0,-1 0 0,1 0 0,0 0 0,0 0 0,0 1 0,0-1 1,0 1-1,-1-1 0,1 1 0,0 0 0,0-1 0,-1 1 0,1 0 0,-1 0 0,4 3 0,-2-1 17,0 1 0,1 0 1,-1 0-1,-1 0 0,4 7 0,-4-7-38,1 0 0,-1 0 0,1-1 0,0 1 0,-1 0 0,5 3 1,-5-6-13,-1 0 1,1 0-1,-1 0 1,1 0-1,0-1 1,-1 1 0,1 0-1,0-1 1,-1 1-1,1-1 1,0 0-1,0 1 1,-1-1-1,1 0 1,0 0 0,0 0-1,0-1 1,-1 1-1,1 0 1,2-1-1,4-2-48,-1 1-1,0-1 0,0 0 0,-1-1 0,1 0 1,-1 0-1,0 0 0,0-1 0,0 0 1,0 0-1,5-8 0,-11 13-19,0 1 0,-1-1 0,1 0 0,0 0 0,-1 0 0,1 0 0,0 0 0,-1 0 0,1 0 0,0 0 1,-1 0-1,1 0 0,0 0 0,-1 0 0,1 0 0,0 0 0,-1 0 0,1 0 0,0 0 0,-1 0 0,1 0 0,0-1 0,-1 1 0,1 0 0,0 0 0,-1 0 0,1-1 0,0 1 0,0 0 0,-1 0 0,1-1 1,0 1-1,0 0 0,-1 0 0,1-1 0,0 1 0,0 0 0,0-1 0,0 1 0,0 0 0,0-1 0,-1 1 0,1 0 0,0-1 0,0 1 0,0-1 0,0 1 0,0 0 0,0-1 0,0 1 0,0 0 1,0-1-1,1 1 0,-1 0 0,0-1 0,0 1 0,0 0 0,0-1 0,0 1 0,1 0 0,-1-1 0,0 1 0,0 0 0,0 0 0,1-1 0,-1 1 0,1 0 0,-11 4-739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29.376"/>
    </inkml:context>
    <inkml:brush xml:id="br0">
      <inkml:brushProperty name="width" value="0.05" units="cm"/>
      <inkml:brushProperty name="height" value="0.05" units="cm"/>
    </inkml:brush>
  </inkml:definitions>
  <inkml:trace contextRef="#ctx0" brushRef="#br0">24 129 16059,'-23'40'2273,"23"-40"-2240,0 0 0,0 0 0,0 0 0,1 0 0,-1 0 0,0-1 0,0 1 0,0 0 0,0 0-1,0 0 1,1 0 0,-1 0 0,0 0 0,0 1 0,0-1 0,0 0 0,1 0 0,-1 0 0,0 0 0,0 0 0,0 0 0,0 0 0,0 0 0,0 0 0,1 0 0,-1 0 0,0 0 0,0 1 0,0-1 0,0 0-1,0 0 1,0 0 0,0 0 0,1 0 0,-1 0 0,0 1 0,0-1 0,0 0 0,0 0 0,0 0 0,0 0 0,0 0 0,0 1 0,0-1 0,0 0 0,0 0 0,0 0 0,0 0 0,0 1 0,0-1 0,0 0 0,0 0-1,0 0 1,0 0 0,0 1 0,13-12 824,-11 10-794,13-11 319,1 0 0,1 2 0,0 0 0,0 0 1,1 2-1,1 0 0,25-7 0,-41 14-318,0 1-1,1-1 0,-1 1 0,0 0 1,1 0-1,-1 0 0,0 1 0,1-1 0,-1 1 1,0 0-1,0 0 0,1 0 0,-1 0 0,0 0 1,0 1-1,5 3 0,4 1 73,-11-5-125,1-1-1,0 1 0,-1-1 1,1 1-1,0-1 1,-1 0-1,1 0 0,-1 0 1,1 0-1,0 0 0,-1 0 1,1 0-1,0-1 0,-1 1 1,1-1-1,0 1 0,-1-1 1,1 1-1,1-2 0,30-21 26,-20 13-99,-6 6 42,21-16-857,-26 19 781,0 0 1,-1-1-1,1 1 0,-1 0 1,0-1-1,1 0 0,-1 1 0,0-1 1,0 0-1,0 1 0,0-1 1,1-3-1,-4-2-278,-6 1-122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25.409"/>
    </inkml:context>
    <inkml:brush xml:id="br0">
      <inkml:brushProperty name="width" value="0.05" units="cm"/>
      <inkml:brushProperty name="height" value="0.05" units="cm"/>
    </inkml:brush>
  </inkml:definitions>
  <inkml:trace contextRef="#ctx0" brushRef="#br0">2 1 12755,'-1'28'3666,"2"50"-2586,-1-17-466,15 238 1311,-1-1-1341,-7-191-936,-7-119 212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14.806"/>
    </inkml:context>
    <inkml:brush xml:id="br0">
      <inkml:brushProperty name="width" value="0.05" units="cm"/>
      <inkml:brushProperty name="height" value="0.05" units="cm"/>
    </inkml:brush>
  </inkml:definitions>
  <inkml:trace contextRef="#ctx0" brushRef="#br0">188 494 15403,'4'-10'563,"-1"1"0,1-1-1,-2 0 1,3-15 0,-5 22-434,0 1 1,0-1 0,0 1 0,0 0 0,0-1 0,0 1 0,-1-1-1,1 1 1,-1 0 0,0-1 0,-1-2 0,1 4-9,1 0 1,-1 0-1,0 0 1,0 0-1,0 0 1,0 0 0,0 0-1,0 0 1,0 0-1,0 1 1,0-1-1,0 0 1,0 1-1,0-1 1,-1 1-1,1 0 1,0-1-1,0 1 1,-1 0 0,1 0-1,0-1 1,-3 1-1,0 1-9,1-1 0,-1 1 0,1 0 1,-1 0-1,1 0 0,0 0 0,-1 1 0,1 0 0,0-1 0,0 1 0,0 0 0,0 0 0,0 1 0,0-1 0,1 0 1,-4 5-1,-6 6 233,-19 28 1,31-40-338,-10 14 47,1 0-1,0 0 1,1 1 0,1 0 0,0 0 0,2 1-1,0 0 1,0 0 0,-3 32 0,8-48-53,0 0 0,0 1 0,0-1 0,0 1 0,0-1 0,0 0-1,0 1 1,0-1 0,0 0 0,1 1 0,-1-1 0,1 0 0,-1 1 0,1-1 0,-1 0 0,1 0 0,0 1 0,0-1 0,-1 0 0,3 2 0,-2-3 4,0 1 1,0-1-1,1 1 1,-1-1-1,0 1 0,0-1 1,0 0-1,1 0 1,-1 1-1,0-1 1,0 0-1,1 0 1,-1-1-1,0 1 1,0 0-1,1 0 1,-1 0-1,2-1 0,3-2 29,0 1 0,0-1 0,0-1-1,0 1 1,0-1 0,-1 0 0,9-7-1,5-10 83,-1-1-1,-1 0 0,-1-1 0,-1-1 1,-1 0-1,-2-1 0,0 0 0,-1-1 1,-2-1-1,10-44 0,-15 55-38,-2-1 0,1-25 0,-3 41-75,0 1 0,0-1 0,0 0-1,0 0 1,0 1 0,0-1 0,0 0 0,0 0 0,0 1 0,0-1 0,0 0 0,-1 1 0,1-1 0,0 0 0,0 0 0,-1 1 0,1-1 0,0 0 0,-1 0 0,-6 10 24,-5 24-11,12-31-15,-18 85-6,16-78 4,2 0 0,-1 0 1,1 0-1,0 0 1,1 0-1,0 0 0,4 16 1,-5-24 2,0 0 0,0 0 0,1 0 1,-1 0-1,0 0 0,1 0 0,-1-1 0,1 1 1,-1 0-1,1 0 0,-1 0 0,1-1 0,0 1 1,-1 0-1,1 0 0,0-1 0,0 1 0,-1-1 0,1 1 1,0-1-1,0 1 0,0-1 0,0 1 0,0-1 1,0 0-1,-1 1 0,1-1 0,0 0 0,0 0 0,0 0 1,0 0-1,0 0 0,0 0 0,0 0 0,0 0 1,0 0-1,0 0 0,0-1 0,0 1 0,0 0 1,0-1-1,0 1 0,0 0 0,-1-1 0,1 1 0,0-1 1,0 0-1,0 0 0,5-3 25,0 0 1,0-1-1,-1 0 1,0 0-1,7-8 1,16-25 245,-1 0 0,42-81 0,22-96 460,-88 207-728,-2 5-10,0 0 1,0 0 0,0 0 0,0 0 0,-1 0-1,1 0 1,-1-4 0,0 6 3,0 1-1,-1-1 1,1 1-1,0-1 1,0 1 0,-1-1-1,1 1 1,-1-1-1,1 1 1,0 0 0,-1-1-1,1 1 1,-1 0-1,1-1 1,-1 1 0,1 0-1,-1 0 1,1-1-1,-1 1 1,1 0 0,-1 0-1,1 0 1,-1 0-1,0 0 1,1-1 0,-1 1-1,1 0 1,-1 1-1,1-1 1,-1 0 0,1 0-1,-2 0 1,-17 4-33,18-4 34,1 1-1,0-1 1,-1 0 0,1 0-1,0 0 1,0 1 0,-1-1-1,1 0 1,0 0-1,0 1 1,-1-1 0,1 0-1,0 1 1,0-1 0,0 0-1,-1 1 1,1-1 0,0 0-1,0 1 1,0-1 0,0 0-1,0 1 1,0-1 0,0 1-1,0-1 1,0 0-1,0 1 1,0-1 0,0 0-1,0 1 1,0-1 0,0 0-1,0 1 1,0-1 0,1 0-1,-1 1 1,0-1 0,0 0-1,0 1 1,1-1 0,-1 0-1,0 1 1,0-1-1,1 0 1,-1 0 0,0 1-1,0-1 1,1 0 0,-1 0-1,0 0 1,1 1 0,-1-1-1,0 0 1,1 0 0,11 12-52,-3 5 45,0 0 0,-1 1 0,-1 0-1,-1 0 1,0 1 0,-1 0 0,-1-1 0,-1 2-1,-1-1 1,-1 0 0,0 0 0,-1 1-1,-1-1 1,-1 0 0,-1 0 0,-6 21 0,-53 174 639,76-255-546,-2 0 0,10-61 0,0-88 86,-17 57-71,-5 138-106,1 0 1,-1 0-1,1 1 1,-1-1-1,4 9 1,-3-12 4,-1 0 1,1 0-1,0 0 0,0 0 1,0-1-1,0 1 1,1 0-1,-1-1 0,0 1 1,1-1-1,-1 1 0,1-1 1,-1 0-1,1 0 1,0 1-1,-1-1 0,1 0 1,0-1-1,0 1 1,0 0-1,0 0 0,0-1 1,2 1-1,4 0-20,-1 0-1,0-1 1,0 0 0,0-1-1,0 1 1,0-1 0,0-1-1,0 1 1,7-4-1,11-4-1016,26-14 0,-2 2-407,-29 13 735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37.916"/>
    </inkml:context>
    <inkml:brush xml:id="br0">
      <inkml:brushProperty name="width" value="0.05" units="cm"/>
      <inkml:brushProperty name="height" value="0.05" units="cm"/>
    </inkml:brush>
  </inkml:definitions>
  <inkml:trace contextRef="#ctx0" brushRef="#br0">238 60 15819,'1'-5'494,"-1"0"-1,0 0 1,0 0-1,-1 0 0,1 0 1,-1 0-1,-2-6 0,3 10-396,-1 0-1,1 0 0,0 0 0,-1 1 0,1-1 0,-1 0 0,1 0 0,-1 1 0,1-1 0,-1 0 0,1 1 1,-1-1-1,0 1 0,0-1 0,1 1 0,-1-1 0,0 1 0,0-1 0,-1 0 0,1 1-21,0 0 0,0 0 1,-1 0-1,1 0 0,0 0 0,0 1 0,0-1 0,-1 0 0,1 0 0,0 1 0,0-1 0,0 1 0,-1-1 0,1 1 0,0 0 0,0-1 0,0 1 0,-1 1 0,-11 8 56,0 1 0,1 1-1,0 0 1,1 1 0,1 0 0,0 0-1,-16 29 1,8-7-38,1 1 1,-13 44-1,23-60 44,2 0 0,-7 38 0,11-50-77,0 0 0,1 0 0,0 0 1,0 0-1,1 0 0,0 0 0,1 0 1,-1 0-1,1 0 0,4 8 0,-5-13-38,0-1-1,1 1 0,-1-1 1,0 0-1,1 0 1,0 1-1,-1-1 0,1 0 1,0-1-1,0 1 0,0 0 1,0 0-1,1-1 0,-1 1 1,0-1-1,1 0 0,-1 0 1,1 0-1,-1 0 0,1 0 1,-1 0-1,1-1 0,0 1 1,-1-1-1,1 0 0,0 0 1,-1 0-1,1 0 1,0 0-1,-1 0 0,1-1 1,0 1-1,-1-1 0,1 0 1,-1 0-1,4-1 0,-1 0 10,0-1 0,0 1-1,-1-1 1,1 0 0,-1 0 0,1 0-1,-1 0 1,0-1 0,0 0 0,-1 0-1,1 0 1,-1 0 0,0-1-1,0 1 1,0-1 0,-1 1 0,4-8-1,-6 10-13,1-1 0,0 1-1,-1 0 1,1 0-1,-1-1 1,0 1-1,0 0 1,0-1-1,0 1 1,0 0 0,-1 0-1,1-1 1,-1 1-1,1 0 1,-1 0-1,0 0 1,0-1 0,0 1-1,0 0 1,0 0-1,0 0 1,0 1-1,-1-1 1,1 0-1,-1 0 1,1 1 0,-1-1-1,0 1 1,0-1-1,0 1 1,0 0-1,0 0 1,0 0 0,0 0-1,0 0 1,0 0-1,0 0 1,0 1-1,-1-1 1,1 1 0,0 0-1,0-1 1,-1 1-1,1 0 1,0 1-1,-1-1 1,1 0-1,0 0 1,-4 2 0,-3 1-1581,18-3 476,16-4 204,-1-1 156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38.938"/>
    </inkml:context>
    <inkml:brush xml:id="br0">
      <inkml:brushProperty name="width" value="0.05" units="cm"/>
      <inkml:brushProperty name="height" value="0.05" units="cm"/>
    </inkml:brush>
  </inkml:definitions>
  <inkml:trace contextRef="#ctx0" brushRef="#br0">164 18 15747,'6'-7'1264,"3"-3"201,-7 10-275,-4 7 630,-80 185 1965,6-12-3134,73-173-616,0 1 34,0 0-1,0 0 1,1 0-1,-4 16 0,6-23-58,0 0 0,0 1-1,0-1 1,0 0 0,0 0-1,0 0 1,0 1 0,0-1-1,1 0 1,-1 0-1,0 0 1,1 0 0,-1 0-1,1 1 1,-1-1 0,1 0-1,0 0 1,-1 0-1,1 0 1,0-1 0,-1 1-1,1 0 1,0 0 0,0 0-1,0-1 1,0 1 0,0 0-1,0-1 1,0 1-1,0-1 1,0 1 0,0-1-1,1 1 1,-1-1 0,0 0-1,0 0 1,0 1 0,0-1-1,1 0 1,-1 0-1,0 0 1,2-1 0,10 0-205,0 0 1,0-1-1,0-1 1,0 0 0,0-1-1,-1 0 1,0-1-1,0 0 1,0-1-1,-1 0 1,1-1 0,-2 0-1,1-1 1,-1-1-1,0 1 1,-1-1-1,0-1 1,9-11 0,-3-2-525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39.415"/>
    </inkml:context>
    <inkml:brush xml:id="br0">
      <inkml:brushProperty name="width" value="0.05" units="cm"/>
      <inkml:brushProperty name="height" value="0.05" units="cm"/>
    </inkml:brush>
  </inkml:definitions>
  <inkml:trace contextRef="#ctx0" brushRef="#br0">79 0 17700,'-5'26'1840,"-7"2"-1064,-1 0-272,-1 5 785,4 1-265,-1 0-248,5 1-136,1-6-504,3-5-360,4-8-576,6-5-320,5-11 848,-5-6-208,8-6-168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39.849"/>
    </inkml:context>
    <inkml:brush xml:id="br0">
      <inkml:brushProperty name="width" value="0.05" units="cm"/>
      <inkml:brushProperty name="height" value="0.05" units="cm"/>
    </inkml:brush>
  </inkml:definitions>
  <inkml:trace contextRef="#ctx0" brushRef="#br0">95 1 16612,'-9'19'871,"1"0"0,0 1 0,2 0 1,0 1-1,-4 30 0,9-45-824,1 1-1,0 0 1,0-1-1,0 1 1,1-1-1,0 1 0,0-1 1,0 1-1,1-1 1,0 1-1,0-1 1,1 0-1,0 0 0,0 0 1,0-1-1,1 1 1,0-1-1,0 1 1,0-1-1,1 0 0,7 6 1,-3-5-20,-1 1 0,-1 0 0,1 1 0,-1-1 0,9 14 0,-14-17-14,0-1 0,0 1 0,-1-1 1,0 1-1,0 0 0,0-1 0,0 1 1,0 0-1,-1 0 0,1 0 0,-1 0 1,0 0-1,-1-1 0,1 1 0,-1 0 1,1 0-1,-1 0 0,-2 5 0,-2 5 136,-2 1 0,1-1 0,-2 0-1,1-1 1,-2 0 0,0 0 0,-1-1-1,0 0 1,0 0 0,-17 12 0,26-22-110,0-1-1,0 0 1,-1 0 0,1 0 0,-1 0 0,1 0 0,-1 0 0,1-1-1,-1 1 1,1 0 0,-1-1 0,0 1 0,1-1 0,-1 0 0,0 0-1,1 1 1,-1-1 0,0 0 0,0 0 0,1 0 0,-1-1 0,0 1-1,1 0 1,-4-2 0,4 1-16,0 0 0,0 0 0,0 0 0,0-1 0,0 1 0,0 0 0,0-1 0,0 1 0,0 0 0,1-1 0,-1 1 0,1-1 0,-1 0 0,1 1-1,-1-1 1,1 1 0,0-1 0,0 0 0,0 1 0,0-1 0,0 1 0,0-1 0,0 0 0,1 1 0,0-3 0,1-7-10,0 1 0,2-1 0,-1 1 0,1-1 0,1 1 0,-1 0 0,2 1 0,-1-1 0,9-9 0,7-7-41,40-38 0,8-8-20,-60 62 59,-2-1-1,1 1 1,-2-1-1,1-1 1,7-18-1,-13 25-11,1 0 0,-1 1 1,0-1-1,-1 0 0,1 0 0,-1 0 0,0 0 0,0 0 0,0 0 0,-1 0 0,0 0 0,0 0 0,0 0 0,-1 0 0,1 1 0,-1-1 0,0 0 1,0 1-1,-1 0 0,0-1 0,1 1 0,-1 0 0,-1 0 0,1 1 0,0-1 0,-1 1 0,0-1 0,0 1 0,0 0 0,0 1 0,0-1 0,-1 1 1,1 0-1,-1 0 0,0 0 0,1 0 0,-1 1 0,0 0 0,-8-1 0,-9 7-1217,21-5 1152,0 0 1,1 0-1,-1 0 1,1 1-1,-1-1 1,1 0-1,-1 0 0,0 0 1,1 1-1,-1-1 1,1 0-1,-1 1 0,1-1 1,0 1-1,-1-1 1,1 1-1,-1-1 1,1 0-1,0 1 0,-1-1 1,1 1-1,0 0 1,-1-1-1,1 1 1,0-1-1,0 1 0,0-1 1,-1 1-1,1 0 1,0-1-1,0 1 0,0 0 1,3 2-607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40.298"/>
    </inkml:context>
    <inkml:brush xml:id="br0">
      <inkml:brushProperty name="width" value="0.05" units="cm"/>
      <inkml:brushProperty name="height" value="0.05" units="cm"/>
    </inkml:brush>
  </inkml:definitions>
  <inkml:trace contextRef="#ctx0" brushRef="#br0">20 0 16724,'1'1'243,"1"1"1,-1 0 0,0-1 0,1 1 0,-1 0 0,0-1 0,0 1 0,0 0-1,-1 0 1,1 0 0,0 0 0,-1 0 0,1 0 0,-1 0 0,0 0-1,1 0 1,-1 0 0,0 4 0,-3 39 1511,-1-12-913,-24 235 1698,31-236-3005,3-21-427,-5-11 826,-1 0-1,1 0 1,-1-1-1,1 1 0,-1 0 1,1 0-1,-1 0 0,0 0 1,1-1-1,-1 1 0,1 0 1,-1-1-1,1 1 1,-1 0-1,0 0 0,1-1 1,-1 1-1,0-1 0,1 1 1,-1 0-1,0-1 0,0 1 1,1-1-1,-1 1 1,0-1-1,0 1 0,1-1 1,0-4-73,1 1 1,-1 0-1,0-1 1,0 1 0,0-1-1,0 0 1,-1 1-1,0-8 1,0-22-707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7:42:41.682"/>
    </inkml:context>
    <inkml:brush xml:id="br0">
      <inkml:brushProperty name="width" value="0.05" units="cm"/>
      <inkml:brushProperty name="height" value="0.05" units="cm"/>
    </inkml:brush>
  </inkml:definitions>
  <inkml:trace contextRef="#ctx0" brushRef="#br0">0 190 14491,'6'-18'1271,"1"0"0,1 1-1,1 0 1,10-16 0,-13 24-950,-1 1 1,2 1-1,-1-1 0,1 1 1,0 0-1,0 1 0,1-1 1,0 1-1,12-6 0,-17 10-237,0 1 0,0 0 0,1-1-1,-1 1 1,0 1 0,0-1 0,1 0-1,-1 1 1,1 0 0,6 0 0,-9 0-59,0 0 1,1 0-1,-1 0 1,1 1-1,-1-1 1,1 1-1,-1-1 1,0 1 0,1-1-1,-1 1 1,0 0-1,0 0 1,0 0-1,1 0 1,-1 0-1,0 0 1,0 0-1,0 0 1,0 0-1,0 0 1,-1 0 0,1 1-1,0-1 1,-1 0-1,1 0 1,0 1-1,0 1 1,0 5 17,0-1 1,0 1 0,-1-1-1,0 1 1,0 0 0,-1-1-1,0 1 1,0-1 0,0 1-1,-1-1 1,-6 14 0,-4 8 54,-23 41 0,31-62-77,-6 10 15,-12 25 34,-2-2 1,-47 62-1,74-106-144,26-28-381,-26 29 406,-1 0 0,0 0 0,1 0 0,0 1 0,-1-1 0,1 1 0,0 0 0,0-1-1,0 1 1,0 1 0,0-1 0,4-1 0,-6 2 39,0 0 1,0 0-1,-1 0 1,1 0-1,0 1 0,0-1 1,0 0-1,-1 0 0,1 0 1,0 1-1,-1-1 0,1 0 1,0 0-1,-1 1 1,1-1-1,0 1 0,-1-1 1,1 1-1,0-1 0,-1 1 1,1-1-1,-1 1 0,1-1 1,-1 1-1,0 0 0,1-1 1,-1 1-1,1 0 1,-1-1-1,0 2 0,5 29 19,0 0 291,-5-30-279,1 0-1,-1 0 1,0 0-1,1 0 1,-1-1-1,1 1 0,-1 0 1,1 0-1,-1-1 1,1 1-1,-1 0 1,1-1-1,0 1 1,0-1-1,-1 1 1,1-1-1,0 1 0,0-1 1,-1 1-1,1-1 1,0 0-1,0 1 1,0-1-1,0 0 1,0 0-1,-1 1 0,2-1 1,6-1 78,0 1 0,-1-1 0,1 0 0,-1-1 0,1 0 0,-1 0 1,0-1-1,12-5 0,53-32 440,-69 38-531,0 0 18,-1 1-1,0 0 1,1-1 0,-1 0-1,0 0 1,0 1 0,3-5-1,-5 5-29,1 0 0,-1 0 1,1 0-1,-1 0 0,0 0 0,0 0 0,0 0 0,1 0 0,-1 0 0,0 0 0,0 0 0,0 0 0,-1 0 0,1 0 0,0 0 0,0 0 0,0 0 0,-1 0 0,1 0 0,0 0 0,-1 0 0,1 0 1,-2-1-1,-5-11-578,3 4 258,0 1 0,-1 0 0,-7-10 0,0 4-74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3:28.597"/>
    </inkml:context>
    <inkml:brush xml:id="br0">
      <inkml:brushProperty name="width" value="0.05" units="cm"/>
      <inkml:brushProperty name="height" value="0.05" units="cm"/>
    </inkml:brush>
  </inkml:definitions>
  <inkml:trace contextRef="#ctx0" brushRef="#br0">0 508 17732,'1'-1'78,"0"1"1,0 0 0,0-1-1,0 1 1,0 0-1,0 0 1,0 0-1,0 0 1,0 0 0,0 0-1,0 0 1,0 0-1,0 0 1,0 1-1,0-1 1,0 0 0,1 1-1,4 0 80,48 5 116,1-3 0,0-2 0,63-7 0,167-32 249,261-85 636,-6-40-781,-329 97-745,214-39-541,-298 87 615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3:29.910"/>
    </inkml:context>
    <inkml:brush xml:id="br0">
      <inkml:brushProperty name="width" value="0.05" units="cm"/>
      <inkml:brushProperty name="height" value="0.05" units="cm"/>
    </inkml:brush>
  </inkml:definitions>
  <inkml:trace contextRef="#ctx0" brushRef="#br0">0 653 16355,'214'-9'3039,"269"-66"-2363,80-67-389,-6-30 304,-34 9-48,-482 151-567,237-63-712,-250 71 588,-17 4-63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42.479"/>
    </inkml:context>
    <inkml:brush xml:id="br0">
      <inkml:brushProperty name="width" value="0.05" units="cm"/>
      <inkml:brushProperty name="height" value="0.05" units="cm"/>
    </inkml:brush>
  </inkml:definitions>
  <inkml:trace contextRef="#ctx0" brushRef="#br0">1 235 16564,'3'-24'1618,"1"1"0,0 0 0,13-35 0,-15 51-1443,1-1 0,0 1 0,1 0 0,0 0 0,0 0 0,0 1 0,0-1 0,1 1 0,1 0 0,-1 0 0,1 1 0,-1 0 0,2 0 0,6-5 0,-11 9-164,1 0 0,-1 0-1,0 0 1,0 0 0,0 0-1,1 1 1,-1-1 0,0 1-1,1 0 1,-1 0 0,1 0-1,-1 0 1,0 0 0,1 0-1,-1 0 1,0 1 0,1-1-1,-1 1 1,0 0 0,0 0-1,1 0 1,-1 0 0,0 0-1,0 0 1,0 0 0,0 1-1,0-1 1,-1 1 0,1 0-1,0-1 1,-1 1 0,1 0-1,2 4 1,3 5 0,0 1-1,0 0 1,-1 0 0,7 19-1,-12-29-5,5 14 5,0-1-3,0 1 1,0-2-1,2 1 1,15 23-1,-21-35-5,1 0 1,-1 0-1,0-1 0,1 1 0,0-1 1,0 0-1,0 1 0,0-1 0,0 0 0,0-1 1,0 1-1,0 0 0,1-1 0,-1 0 1,1 0-1,-1 0 0,1 0 0,-1-1 1,1 1-1,0-1 0,-1 0 0,1 0 1,0 0-1,-1 0 0,1-1 0,6-1 1,1-2-89,0 0 0,-1-1 0,0 0 0,0-1 0,0 0 0,0-1 0,-1 0 0,0 0 0,0-1 0,-1 0 0,0 0 0,-1-1 0,0 0 0,0 0 0,-1-1 0,0 0 0,0 0 0,-1 0 0,5-18 1,-7 7-1167,-3 21 1225,0-1 0,0 1-1,0-1 1,0 1 0,-1 0 0,1-1 0,0 1 0,0-1-1,-1 1 1,1 0 0,0-1 0,-1 1 0,1-1 0,0 1-1,-1 0 1,1 0 0,-1-1 0,1 1 0,0 0-1,-1 0 1,1-1 0,-1 1 0,1 0 0,-1 0 0,1 0-1,-1 0 1,1 0 0,-1 0 0,1 0 0,-1 0-1,1 0 1,-1 0 0,-14-1-674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1:42.910"/>
    </inkml:context>
    <inkml:brush xml:id="br0">
      <inkml:brushProperty name="width" value="0.05" units="cm"/>
      <inkml:brushProperty name="height" value="0.05" units="cm"/>
    </inkml:brush>
  </inkml:definitions>
  <inkml:trace contextRef="#ctx0" brushRef="#br0">2 112 18100,'-2'0'3386,"7"-8"-1859,10-11-71,-9 12-1097,2 1 1,-1 0-1,1 0 0,0 1 0,0 0 1,0 0-1,17-6 0,-21 9-323,0 1-1,0 0 1,0 0-1,0 1 1,0-1-1,0 1 1,0 0 0,0 0-1,0 0 1,0 1-1,0-1 1,0 1-1,0 0 1,0 0 0,0 1-1,0-1 1,0 1-1,0 0 1,-1 0-1,7 4 1,1 2-9,5 4 0,0-1-1,0-1 0,33 15 0,-43-22-24,1-1 0,-1-1 0,0 1 0,1-1 0,-1 0 0,0 0 0,1-1 0,-1 0 0,1 0 0,-1-1 0,1 1 0,-1-1 0,0-1 0,1 1 0,9-5 0,1-2-170,0 0 0,-1-2-1,-1 0 1,1 0 0,-2-1 0,0-1 0,21-22-1,-34 33-467,8-5-801,-7 6 978,6-3-280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15.449"/>
    </inkml:context>
    <inkml:brush xml:id="br0">
      <inkml:brushProperty name="width" value="0.05" units="cm"/>
      <inkml:brushProperty name="height" value="0.05" units="cm"/>
    </inkml:brush>
  </inkml:definitions>
  <inkml:trace contextRef="#ctx0" brushRef="#br0">87 1 16347,'-1'13'1143,"-1"0"0,0 0-1,-1-1 1,0 1 0,-8 17-1,-3 13 432,4-6-765,-1-3-377,2 1 1,2 0-1,1 0 1,-1 36 0,6-69-423,1 0 1,0 0 0,0-1-1,0 1 1,0 0 0,1 0 0,-1 0-1,0 0 1,1 0 0,-1-1-1,1 1 1,0 0 0,0 0-1,-1-1 1,1 1 0,0-1 0,2 3-1,-2-3-3,0-1-1,0 0 1,0 1-1,-1-1 1,1 0-1,0 1 1,0-1-1,0 0 1,0 0-1,0 0 1,0 0-1,0 0 1,0 0 0,0 0-1,0 0 1,0 0-1,0 0 1,0-1-1,0 1 1,-1 0-1,1-1 1,0 1-1,2-1 1,6-5 36,0 0 0,-1-1 0,1 0 0,11-12 0,-14 13-21,87-92 339,-50 51-94,56-48 0,-97 93-252,1 0-1,-1 0 0,1 0 1,0 0-1,0 1 0,0-1 1,5-1-1,-7 3-11,-1 0-1,0-1 1,1 1 0,-1 0-1,0 0 1,1 0 0,-1 0-1,0 0 1,1 0 0,-1 0-1,0 1 1,1-1 0,-1 0-1,0 0 1,1 0 0,-1 0-1,0 0 1,0 0 0,1 1-1,-1-1 1,0 0 0,1 0-1,-1 0 1,0 1 0,0-1 0,0 0-1,1 1 1,0 16 23,-12 31 10,9-40-26,-1 1 0,1 0 0,0 0-1,1 0 1,0 1 0,1 15-1,0-24-7,0 0-1,0-1 1,0 1-1,0 0 1,1 0 0,-1-1-1,0 1 1,1 0-1,-1-1 1,0 1-1,1 0 1,-1-1-1,1 1 1,-1-1-1,1 1 1,-1-1-1,1 1 1,-1-1-1,1 1 1,0-1 0,-1 1-1,1-1 1,-1 0-1,1 1 1,0-1-1,0 0 1,-1 0-1,1 1 1,0-1-1,-1 0 1,1 0-1,0 0 1,0 0-1,-1 0 1,1 0 0,0 0-1,0 0 1,-1 0-1,1 0 1,0-1-1,0 1 1,-1 0-1,1 0 1,0-1-1,-1 1 1,2-1-1,34-19 86,-35 19-83,25-18 69,-1-2 0,-2-1 0,28-30 1,17-19 186,-68 71-258,0 0-1,0 0 0,1 0 1,-1-1-1,0 1 0,0 0 0,0 0 1,0 0-1,0 0 0,0 0 0,0-1 1,0 1-1,1 0 0,-1 0 1,0 0-1,0 0 0,0 0 0,0 0 1,1 0-1,-1 0 0,0 0 0,0-1 1,0 1-1,0 0 0,1 0 1,-1 0-1,0 0 0,0 0 0,0 0 1,0 0-1,1 0 0,-1 0 0,0 0 1,0 0-1,0 0 0,1 0 0,-1 1 1,0-1-1,0 0 0,0 0 1,0 0-1,1 0 0,-1 0 0,0 0 1,0 0-1,0 0 0,0 1 0,1 10 45,-8 18-6,-2-3-43,4-15-90,1 0 0,1 0 0,0 1 0,1 0 0,0-1 0,-1 15-1,3-25 65,0-1-1,0 0 0,0 0 0,0 1 0,0-1 0,0 0 0,0 1 1,0-1-1,0 0 0,0 0 0,0 1 0,1-1 0,-1 0 0,0 1 1,0-1-1,0 0 0,0 0 0,0 0 0,1 1 0,-1-1 0,0 0 1,0 0-1,0 0 0,1 1 0,-1-1 0,0 0 0,0 0 0,1 0 1,-1 0-1,0 0 0,0 1 0,1-1 0,-1 0 0,0 0 0,1 0 1,-1 0-1,0 0 0,0 0 0,1 0 0,-1 0 0,0 0 0,1 0 1,-1 0-1,0 0 0,0 0 0,1 0 0,-1 0 0,0-1 0,0 1 1,1 0-1,-1 0 0,0 0 0,0 0 0,1 0 0,-1-1 1,15-10-1192,-14 10 1071,114-113-6729,-90 88 6109,7-8-421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3:02.394"/>
    </inkml:context>
    <inkml:brush xml:id="br0">
      <inkml:brushProperty name="width" value="0.05" units="cm"/>
      <inkml:brushProperty name="height" value="0.05" units="cm"/>
    </inkml:brush>
  </inkml:definitions>
  <inkml:trace contextRef="#ctx0" brushRef="#br0">28 215 18148,'-2'1'375,"0"0"1,0-1-1,1 1 1,-1-1-1,0 0 1,0 0 0,0 1-1,0-1 1,0 0-1,-4-1 1,6 1-335,0 0 1,0 0-1,0 0 1,-1 0 0,1 0-1,0-1 1,0 1-1,0 0 1,0 0 0,0 0-1,-1 0 1,1 0-1,0 0 1,0 0-1,0-1 1,0 1 0,0 0-1,0 0 1,0 0-1,0 0 1,0-1 0,0 1-1,-1 0 1,1 0-1,0 0 1,0 0 0,0-1-1,0 1 1,0 0-1,0 0 1,0 0 0,0 0-1,0-1 1,0 1-1,1 0 1,-1 0-1,0 0 1,0-1 0,10-11 630,26-19-534,3 1-1,0 2 1,1 1 0,2 3-1,52-24 1,-89 46-135,-1 0 1,1 1-1,0-1 1,0 1-1,-1 0 1,1 0-1,0 0 1,10 1-1,-14 0 0,1 0-1,0 0 0,0 1 1,0-1-1,0 1 1,-1-1-1,1 1 0,0 0 1,-1 0-1,1 0 1,0 0-1,-1 0 0,1 0 1,-1 0-1,0 0 1,1 1-1,-1-1 0,0 1 1,0-1-1,0 1 0,1-1 1,-2 1-1,1-1 1,0 1-1,0 0 0,0 3 1,4 15 55,-1-1 1,-1 1-1,-1 0 1,-1 37-1,-1-43-27,-4 169 356,1 32 35,3-205-404,0 1 0,2-1-1,-1 0 1,1 1 0,1-1 0,0 0-1,0 0 1,8 15 0,-9-24-615,-2-5-21,-4-9-314,-25-23 114,5 15 281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3:02.846"/>
    </inkml:context>
    <inkml:brush xml:id="br0">
      <inkml:brushProperty name="width" value="0.05" units="cm"/>
      <inkml:brushProperty name="height" value="0.05" units="cm"/>
    </inkml:brush>
  </inkml:definitions>
  <inkml:trace contextRef="#ctx0" brushRef="#br0">1 121 17028,'11'4'1680,"2"-5"-944,3-5-248,8-1 665,4 0-265,3-5-208,1-1-248,2-4-928,-2-2 600,5-2-216,-4-1-152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3:09.821"/>
    </inkml:context>
    <inkml:brush xml:id="br0">
      <inkml:brushProperty name="width" value="0.05" units="cm"/>
      <inkml:brushProperty name="height" value="0.05" units="cm"/>
    </inkml:brush>
  </inkml:definitions>
  <inkml:trace contextRef="#ctx0" brushRef="#br0">11 178 14243,'-3'-11'811,"1"1"1,0-1-1,0 0 0,1 0 1,1 0-1,0 0 1,2-14-1,-2 22-647,1-1 0,-1 1 1,1-1-1,0 1 0,0-1 1,0 1-1,0 0 0,0-1 0,1 1 1,0 0-1,-1 0 0,1 0 1,1 0-1,-1 0 0,0 1 0,1-1 1,-1 1-1,1-1 0,0 1 0,-1 0 1,1 0-1,0 0 0,0 0 1,1 1-1,-1-1 0,4 0 0,-5 1-118,-1 1-1,1-1 1,0 1-1,0 0 1,0 0-1,0 0 1,0 0-1,0 0 0,0 0 1,0 1-1,0-1 1,0 1-1,0-1 1,0 1-1,-1 0 1,1-1-1,0 1 1,0 0-1,1 2 0,0-1-2,0 1-1,0 0 0,-1-1 0,1 1 0,-1 0 0,0 1 1,0-1-1,0 0 0,2 6 0,0 0 6,-1 1 0,0-1 0,0 1 0,-1 0 0,-1 0 0,1 18 0,-4-1 25,-1 0 0,-1-1 0,-2 1 0,-1-1 0,-14 37 0,11-37 67,2 0 1,1 1-1,0 0 0,-4 52 0,11-76-126,0-1 0,0 1 0,0-1 0,0 0-1,0 1 1,0-1 0,1 1 0,-1-1 0,1 0-1,0 1 1,-1-1 0,1 0 0,0 1 0,1-1-1,-1 0 1,0 0 0,0 0 0,1 0 0,0 0-1,-1 0 1,1-1 0,0 1 0,0-1 0,0 1-1,0-1 1,0 1 0,0-1 0,0 0 0,0 0-1,0 0 1,1 0 0,-1 0 0,0-1 0,1 1-1,-1-1 1,1 0 0,-1 1 0,1-1 0,-1 0-1,0 0 1,1-1 0,2 1 0,22-5-794,-1-1-1,49-17 1,-73 23 650,-2 0 108,1 0-1,-1 0 0,0 0 1,1-1-1,-1 1 0,1 0 0,-1 0 1,0 0-1,1 0 0,-1 0 0,0 0 1,1-1-1,-1 1 0,0 0 0,1 0 1,-1-1-1,0 1 0,1 0 0,-1 0 1,0-1-1,0 1 0,1 0 1,-1-1-1,0 1 0,0 0 0,1-1 1,-1 1-1,0 0 0,0-1 0,0 1 1,0-1-1,0 1 0,0-1 0,-4-10-609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3:10.902"/>
    </inkml:context>
    <inkml:brush xml:id="br0">
      <inkml:brushProperty name="width" value="0.05" units="cm"/>
      <inkml:brushProperty name="height" value="0.05" units="cm"/>
    </inkml:brush>
  </inkml:definitions>
  <inkml:trace contextRef="#ctx0" brushRef="#br0">1 262 17324,'0'-14'473,"1"-1"-1,0 1 1,1 0 0,0-1 0,1 1 0,1 1-1,0-1 1,1 0 0,0 1 0,1 0 0,1 0-1,0 1 1,1-1 0,0 2 0,1-1 0,15-15-1,-23 25-424,1 0 0,0 1-1,0-1 1,0 0 0,-1 1 0,2-1-1,-1 1 1,0 0 0,0 0-1,0 0 1,0 0 0,1 0-1,-1 0 1,1 1 0,-1-1-1,0 1 1,1-1 0,2 1 0,-3 1-37,0-1 1,-1 1 0,1 0 0,-1-1 0,1 1-1,-1 0 1,0 0 0,1 0 0,-1 0 0,0 0-1,0 1 1,1-1 0,-1 0 0,0 0 0,0 1-1,0-1 1,-1 1 0,1-1 0,0 1-1,-1-1 1,1 1 0,0 0 0,-1-1 0,0 1-1,1 0 1,-1-1 0,0 1 0,0 2 0,2 16 32,0 1 0,-2 0 0,0 0 0,-1 0 0,-2 0 0,-6 29 0,-42 127 301,19-76 27,30-94-317,-1 1-1,2 0 1,-1 0-1,1 0 1,0 0-1,1 0 1,-1 0-1,3 12 1,-2-19-48,0 0 0,1-1 0,-1 1 0,1 0 0,-1 0 0,1 0 1,-1 0-1,1-1 0,0 1 0,-1 0 0,1 0 0,0-1 0,-1 1 0,1-1 0,0 1 0,0-1 0,0 1 0,0-1 1,0 1-1,0-1 0,-1 0 0,1 1 0,0-1 0,0 0 0,0 0 0,0 0 0,0 1 0,0-1 0,2-1 0,1 1-24,0 0 0,0 0 0,-1-1 0,1 0 0,0 0 0,4-1 0,8-5-651,-1 0 0,0-2 0,-1 0 0,21-16 0,-17 11 34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3:11.321"/>
    </inkml:context>
    <inkml:brush xml:id="br0">
      <inkml:brushProperty name="width" value="0.05" units="cm"/>
      <inkml:brushProperty name="height" value="0.05" units="cm"/>
    </inkml:brush>
  </inkml:definitions>
  <inkml:trace contextRef="#ctx0" brushRef="#br0">0 0 20172,'9'32'2065,"-2"11"-1257,-4 6-328,3-1 1000,-1 5-375,1-8-697,3-1-472,1-9 896,-3-9-768,-7-11-88,-3-8-56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3:11.928"/>
    </inkml:context>
    <inkml:brush xml:id="br0">
      <inkml:brushProperty name="width" value="0.05" units="cm"/>
      <inkml:brushProperty name="height" value="0.05" units="cm"/>
    </inkml:brush>
  </inkml:definitions>
  <inkml:trace contextRef="#ctx0" brushRef="#br0">25 44 18340,'0'-1'98,"0"1"0,0-1 0,-1 1 0,1-1 0,0 1 0,0-1 0,-1 1 0,1-1 0,-1 1 0,1 0 0,0-1 0,-1 1 0,1-1 0,-1 1 0,1 0 0,-1 0 0,1-1 0,-1 1 0,1 0 0,-1 0 0,1-1 0,-1 1 0,1 0 0,-1 0 0,1 0 0,-1 0 0,0 0 0,1 0 0,-1 0 0,1 0 0,-1 0 0,1 0 0,-1 0 0,0 1 0,0 0 5,0 0 0,0 0 0,1 0 0,-1 0 1,0 0-1,1 1 0,-1-1 0,1 0 0,-1 1 1,1-1-1,0 0 0,0 1 0,-1 1 0,0 8 55,1 0-1,1 20 0,1-22-152,-1 0-1,1 0 1,1 0-1,0 0 1,0-1-1,1 1 1,0-1-1,0 1 1,1-1-1,0-1 1,0 1-1,1-1 1,10 11-1,4 0 17,1-1 0,1 0 0,28 16 0,35 25 341,-80-54-306,0 1 1,0-1 0,0 1 0,-1 0-1,0 0 1,0 1 0,0-1 0,0 1 0,-1 0-1,0 0 1,0 0 0,-1 1 0,0-1 0,0 1-1,0-1 1,-1 1 0,2 10 0,-3-7 46,-1 0-1,0-1 1,0 1 0,0-1-1,-1 1 1,-1-1 0,0 0 0,0 1-1,-1-2 1,0 1 0,-9 15 0,4-10 80,0-1 1,-1 0 0,-1-1 0,-12 12 0,17-18-104,0-1 0,0 0 0,-1 0 1,1 0-1,-1-1 0,0 0 0,0-1 1,-1 1-1,1-1 0,-9 2 0,14-5-71,0 1 0,0-1 0,0 1 0,0-1 0,0 0 0,-1 0 0,1 0 0,0 0-1,0 0 1,0-1 0,0 1 0,0 0 0,-1-1 0,1 0 0,0 0 0,0 1 0,-3-3 0,4 2 1,0-1 1,-1 1-1,1 0 1,0-1 0,0 1-1,0-1 1,0 1 0,0-1-1,1 1 1,-1-1-1,0 1 1,1-1 0,-1 0-1,1 0 1,0 1 0,-1-1-1,1-2 1,0-4 17,0 0 1,1 0-1,0 0 0,1-1 1,-1 1-1,1 1 1,7-16-1,12-21-22,2 0 0,41-58-1,2-1 14,-56 85-7,49-93 44,-54 100-31,-1 0-1,0-1 1,0 1-1,-1-1 0,-1 0 1,0 0-1,-1 0 1,1-12-1,-2 20-8,-1 0 1,1 0-1,-1 0 0,1 1 0,-1-1 0,0 0 1,-1 1-1,1-1 0,0 1 0,-1-1 1,0 1-1,0 0 0,0 0 0,0 0 0,-1 0 1,1 0-1,-1 0 0,1 0 0,-1 1 0,0-1 1,0 1-1,0 0 0,-1 0 0,1 0 1,0 1-1,-1-1 0,1 1 0,-1-1 0,0 1 1,1 0-1,-1 1 0,-5-2 0,-3 1-3,0 0 1,0 1-1,1 0 0,-1 1 0,0 0 0,1 1 0,-1 0 1,1 1-1,-17 6 0,15-4-106,4-1-236,-1 0-1,0-1 1,-10 2-1,16-6 77,2-5-66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3:31.050"/>
    </inkml:context>
    <inkml:brush xml:id="br0">
      <inkml:brushProperty name="width" value="0.05" units="cm"/>
      <inkml:brushProperty name="height" value="0.05" units="cm"/>
    </inkml:brush>
  </inkml:definitions>
  <inkml:trace contextRef="#ctx0" brushRef="#br0">0 1100 17044,'449'-210'2372,"14"-6"-2392,12 29 116,-169 95-58,37-12 83,-268 77-453,-1-4 1,102-58-1,-147 72 203,-1-1 0,48-42 0,-30 11-128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4:20.136"/>
    </inkml:context>
    <inkml:brush xml:id="br0">
      <inkml:brushProperty name="width" value="0.05" units="cm"/>
      <inkml:brushProperty name="height" value="0.05" units="cm"/>
    </inkml:brush>
  </inkml:definitions>
  <inkml:trace contextRef="#ctx0" brushRef="#br0">1 754 14891,'0'0'120,"1"-1"-1,-1 1 1,0-1-1,0 1 1,1-1-1,-1 1 0,1 0 1,-1-1-1,1 1 1,-1-1-1,0 1 1,1 0-1,-1 0 1,1-1-1,-1 1 1,1 0-1,-1 0 1,1-1-1,0 1 1,-1 0-1,1 0 1,0 0-1,20-4 439,-13 3-396,52-15-44,0-3-1,69-31 1,-5 1 61,574-147 125,-86 42-280,-500 128 33,1 4-1,1 5 1,1 6 0,145 3 0,674-27 278,-809 16-384,197-55 0,-230 48-1207,-90 25 1221,-1 1 0,0-1 0,1 1-1,-1-1 1,0 1 0,0-1 0,1 0 0,-1 0 0,0 0 0,0 0 0,0 0 0,0 0-1,0 0 1,1-2 0,-5-3-318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4:20.803"/>
    </inkml:context>
    <inkml:brush xml:id="br0">
      <inkml:brushProperty name="width" value="0.05" units="cm"/>
      <inkml:brushProperty name="height" value="0.05" units="cm"/>
    </inkml:brush>
  </inkml:definitions>
  <inkml:trace contextRef="#ctx0" brushRef="#br0">7 117 16572,'0'0'28,"-1"0"0,1 0 0,0 1 0,0-1-1,0 0 1,-1-1 0,1 1 0,0 0 0,0 0 0,-1 0 0,1 0 0,0 0 0,0 0 0,0 0 0,-1 0 0,1 0 0,0 0 0,0 0 0,0-1 0,0 1 0,-1 0 0,1 0 0,0 0 0,0 0 0,0-1 0,0 1 0,0 0 0,-1 0 0,1 0 0,0 0 0,0-1 0,0 1 0,0 0 0,0 0 0,0 0 0,0-1 0,0 1 0,0 0 0,0 0 0,0-1 0,0 1 0,0 0 0,8-10 286,17-8-284,-2 4-249,0 1 1,1 1 0,0 1-1,33-11 1,-45 19 187,0 0 0,0 1 1,0 0-1,1 1 0,-1 1 1,0 0-1,1 0 0,-1 1 0,0 1 1,0 0-1,21 6 0,5 7 438,0 2 0,-2 1 0,62 41 0,53 28 861,-93-63-1007,1-2 1,1-2-1,101 18 1,195 12-229,-207-33-15,60 13-142,302 24-1542,-417-52 1345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5:23.833"/>
    </inkml:context>
    <inkml:brush xml:id="br0">
      <inkml:brushProperty name="width" value="0.05" units="cm"/>
      <inkml:brushProperty name="height" value="0.05" units="cm"/>
    </inkml:brush>
  </inkml:definitions>
  <inkml:trace contextRef="#ctx0" brushRef="#br0">16 165 12371,'-1'0'405,"1"-1"-345,0 1 0,-1 0-1,1 0 1,0-1 0,-1 1-1,1 0 1,0 0 0,-1 0-1,1 0 1,0-1 0,-1 1-1,1 0 1,0 0 0,-1 0-1,1 0 1,-1 0 0,1 0 0,0 0-1,-1 0 1,1 0 0,0 0-1,-1 0 1,1 0 0,-1 0-1,1 1 1,0-1 0,-1 0-1,1 0 1,0 0 0,-1 0-1,1 1 1,0-1 0,-1 0-1,1 0 1,0 1 0,0-1-1,-1 0 1,1 0 0,0 1-1,0-1 1,-1 0 0,1 1-1,0-1 1,0 0 0,0 1-1,0-1 1,0 0 0,-1 1-1,1-1 1,0 1 0,0-1-1,0 0 1,0 1 0,0-1-1,0 0 1,0 1 0,0-1 0,0 1-1,0-1 1,1 0 0,-1 1-1,0-1 1,0 1 0,1 45 714,-1-46-749,0 1 1,0-1-1,-1 0 0,1 1 0,0-1 0,0 1 0,0-1 0,0 0 0,0 1 1,0-1-1,0 0 0,0 1 0,1-1 0,-1 0 0,0 1 0,0-1 0,0 0 0,0 1 1,0-1-1,0 0 0,1 1 0,-1-1 0,0 0 0,0 1 0,1-1 0,-1 0 0,0 0 1,0 1-1,1-1 0,-1 0 0,0 0 0,1 0 0,-1 1 0,0-1 0,1 0 0,-1 0 1,0 0-1,1 0 0,-1 0 0,0 0 0,1 0 0,-1 0 0,0 0 0,1 0 1,0 0-1,0 0 7,-1-1 0,1 1 0,0-1 0,0 0 0,0 0 0,-1 1 0,1-1 0,0 0-1,0 0 1,-1 0 0,1 0 0,-1 0 0,1 0 0,-1 0 0,1 0 0,-1-1 0,16-47 319,-15 47-332,0 0 1,0 1-1,0-1 0,0 1 0,1 0 1,-1-1-1,0 1 0,1 0 0,-1 0 1,1 0-1,-1 0 0,1 0 0,0 0 1,-1 0-1,1 1 0,0-1 0,0 1 1,0-1-1,-1 1 0,1-1 1,0 1-1,3 0 0,5-1 64,79-19 369,-49 12-285,0-1-1,52-21 1,-64 19-98,2-3 20,-1 2 0,1 2 0,1 0 1,0 2-1,36-4 0,-48 11-12,39 5 1,-14-1 55,14 3 144,-45-4-170,1-1 0,0 0-1,0 0 1,24-3 0,0-2-27,-37 4-94,-1 0 0,0 0-1,1 1 1,-1-1 0,0 0 0,1 0 0,-1 1 0,0-1-1,0 0 1,1 0 0,-1 1 0,0-1 0,0 0 0,1 1 0,-1-1-1,0 0 1,0 1 0,0-1 0,0 1 0,0-1 0,1 0 0,-1 1-1,0-1 1,0 0 0,0 1 0,0-1 0,0 1 0,0-1-1,0 0 1,0 1 0,0-1 0,-1 1 0,1-1 0,0 0 0,0 1-1,0-1 1,0 0 0,0 1 0,-1-1 0,1 1 0,-25 1-74,6 3-80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15.845"/>
    </inkml:context>
    <inkml:brush xml:id="br0">
      <inkml:brushProperty name="width" value="0.05" units="cm"/>
      <inkml:brushProperty name="height" value="0.05" units="cm"/>
    </inkml:brush>
  </inkml:definitions>
  <inkml:trace contextRef="#ctx0" brushRef="#br0">116 30 15323,'-3'6'609,"0"-1"0,-1 0 0,1 1 0,-1-1 0,-9 9 0,-6 7 908,16-17-1221,-11 14 1242,-16 29 0,27-43-1406,0 1 1,1 0 0,0 0 0,0 0 0,0 0-1,1 1 1,-1-1 0,1 0 0,1 1 0,-1-1 0,1 0-1,0 7 1,0-11-119,0 0 0,0 0 0,0-1 1,1 1-1,-1 0 0,0 0 0,1 0 0,-1 0 0,0 0 0,1-1 0,-1 1 0,1 0 0,-1 0 1,1-1-1,-1 1 0,1 0 0,0-1 0,-1 1 0,1-1 0,0 1 0,0-1 0,-1 1 0,3 0 1,-1 0 1,0-1 1,0 0-1,0 1 1,-1-1-1,1 0 1,0 0-1,0 0 1,0 0-1,0 0 1,4-1-1,0-1 23,0 0-1,0 0 1,0 0-1,-1-1 1,1 0-1,6-4 1,-4 1 55,-1 0 1,-1 0-1,1-1 1,-1 0 0,0 0-1,0-1 1,-1 1 0,0-1-1,-1 0 1,1-1-1,-1 1 1,2-10 0,-4 14-43,-1 0-1,0 0 1,0 0 0,0 0 0,0 0 0,-1-1 0,1 1 0,-1 0 0,0 0 0,-1 0 0,1-1 0,-1 1 0,0 0 0,0 0 0,0 0 0,0 0 0,-1 0 0,1 0 0,-1 0 0,0 1 0,-1-1 0,1 1 0,0-1-1,-1 1 1,0 0 0,0 0 0,0 0 0,-6-4 0,6 5-83,0 0 0,0 1-1,-1-1 1,1 1 0,-1 0-1,1 0 1,-1 1 0,1-1 0,-1 1-1,1-1 1,-1 1 0,1 0-1,-1 0 1,0 1 0,1-1 0,-1 1-1,1 0 1,-1 0 0,1 0-1,0 0 1,-1 1 0,1-1-1,0 1 1,0 0 0,0 0 0,0 0-1,0 0 1,0 0 0,1 1-1,-1-1 1,1 1 0,0 0 0,-1 0-1,1 0 1,1 0 0,-1 0-1,0 0 1,1 0 0,-1 1-1,1-1 1,0 1 0,-1 5 0,2-8-24,0 0-1,-1 0 1,1 0 0,0 0 0,0 0 0,0-1 0,0 1 0,0 0 0,0 0 0,0 0 0,1 0 0,-1 0 0,0 0 0,0 0-1,1 0 1,-1 0 0,1-1 0,-1 1 0,0 0 0,1 0 0,-1 0 0,1-1 0,0 1 0,-1 0 0,1-1 0,0 1 0,-1 0 0,1-1-1,0 1 1,0-1 0,0 1 0,-1-1 0,1 0 0,0 1 0,0-1 0,1 1 0,12-2-603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5:30.822"/>
    </inkml:context>
    <inkml:brush xml:id="br0">
      <inkml:brushProperty name="width" value="0.05" units="cm"/>
      <inkml:brushProperty name="height" value="0.05" units="cm"/>
    </inkml:brush>
  </inkml:definitions>
  <inkml:trace contextRef="#ctx0" brushRef="#br0">5 133 15235,'0'0'12,"0"0"1,0 0-1,0 0 0,0 0 0,0 0 0,-1 0 1,1 0-1,0 0 0,0 0 0,0 0 0,0 0 1,0 0-1,-1 0 0,1 0 0,0 0 0,0 0 1,0 0-1,0-1 0,0 1 0,0 0 0,-1 0 0,1 0 1,0 0-1,0 0 0,0 0 0,0 0 0,0 0 1,0 0-1,0 0 0,0-1 0,-1 1 0,1 0 1,0 0-1,0 0 0,0 0 0,0 0 0,0 0 1,0-1-1,0 1 0,0 0 0,0 0 0,0 0 1,0 0-1,0 0 0,0-1 0,0 1 0,0 0 0,0 0 1,0 0-1,0 0 0,0 0 0,0-1 0,0 1 1,0 0-1,11-4 379,17 1 113,68 12 667,-55-4-683,1-1 0,81-5 0,206-24 478,-308 24-934,79-9 78,169-41 0,-202 40-85,1 3 1,0 3-1,68 3 1,76-5 13,-183 5 88,48-11 1,-76 12-172,0 1 0,0 0 0,0-1 0,0 1-1,0 0 1,0 0 0,0 0 0,0 0 0,0 0 0,0 0 0,0 0 0,0 0 0,0 0 0,0 0 0,0 1 0,0-1 0,1 1 0,-2 0-10,1-1 1,-1 1 0,0-1 0,1 1 0,-1 0 0,0-1 0,0 1 0,0 0 0,0-1 0,1 1-1,-1 0 1,0-1 0,0 1 0,0 0 0,-1-1 0,1 1 0,0 0 0,0-1 0,0 1 0,0 0 0,-1-1-1,1 1 1,0-1 0,0 1 0,-1 1 0,-4 6-371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5:35.357"/>
    </inkml:context>
    <inkml:brush xml:id="br0">
      <inkml:brushProperty name="width" value="0.05" units="cm"/>
      <inkml:brushProperty name="height" value="0.05" units="cm"/>
    </inkml:brush>
  </inkml:definitions>
  <inkml:trace contextRef="#ctx0" brushRef="#br0">0 241 15963,'1'0'69,"-1"1"-1,0-1 1,1 1-1,-1-1 1,0 0-1,1 1 1,-1-1-1,1 0 1,-1 1 0,1-1-1,-1 0 1,0 0-1,1 0 1,-1 1-1,1-1 1,-1 0-1,1 0 1,-1 0-1,1 0 1,-1 0-1,1 0 1,-1 0-1,1 0 1,0 0-1,-1 0 1,1 0-1,-1 0 1,1 0-1,-1 0 1,1 0-1,-1-1 1,0 1-1,2 0 1,18-11 375,-15 8-142,41-24 364,2 2 1,1 3-1,1 1 1,95-25-1,-83 35-509,-1 2 0,82 0 0,-10 1-78,-112 6-366,0 0 0,-1-2 1,1 0-1,-1-1 0,0-1 1,0-1-1,19-10 0,-32 12-98,-6 4-109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0.173"/>
    </inkml:context>
    <inkml:brush xml:id="br0">
      <inkml:brushProperty name="width" value="0.05" units="cm"/>
      <inkml:brushProperty name="height" value="0.05" units="cm"/>
    </inkml:brush>
  </inkml:definitions>
  <inkml:trace contextRef="#ctx0" brushRef="#br0">280 70 16083,'5'-3'595,"0"-1"-166,1 0-1,-1-1 1,9-9 0,-14 14-370,1 0 0,-1-1 0,1 1 0,-1-1 0,1 0 0,-1 1 0,1-1 0,-1 1 0,0-1 0,1 0 0,-1 1 0,0-1 1,1 0-1,-1 1 0,0-1 0,0 0 0,0 1 0,0-1 0,0 0 0,0 0 0,0 1 0,0-1 0,0 0 0,0 1 0,0-1 0,0 0 0,0 0 0,-1 1 0,1-1 0,0 0 1,0 1-1,-1-1 0,1 0 0,-1 1 0,1-1 0,0 1 0,-1-1 0,1 1 0,-1-1 0,1 1 0,-1-1 0,0 1 0,1-1 0,-1 1 0,1 0 0,-2-1 1,-4-2 88,1 1 1,-1 1-1,0-1 1,0 1 0,0 0-1,0 0 1,0 0 0,0 1-1,0 0 1,0 0 0,0 1-1,1 0 1,-1 0 0,0 0-1,0 1 1,-9 3 0,3 0-56,-1 0 0,1 1 0,0 1 0,0 0 0,0 0 0,-13 12 0,13-7-55,-1 0 0,1 0 0,-16 23 0,23-28-29,0 1 1,1-1-1,-1 1 0,2 0 0,-1 0 1,1 1-1,0-1 0,-2 16 1,4-22-7,1 0 0,-1 1 1,1-1-1,0 1 0,0-1 1,0 0-1,1 1 1,-1-1-1,0 0 0,1 1 1,-1-1-1,1 0 0,0 1 1,0-1-1,0 0 0,0 0 1,2 3-1,-1-3 0,-1-1 0,1 0 0,-1 1 0,1-1-1,0 0 1,0 0 0,-1 0 0,1 0 0,0-1 0,0 1-1,0 0 1,0-1 0,0 1 0,0-1 0,0 0 0,3 1 0,2-1 2,0-1 1,0 1-1,1-2 1,-1 1-1,0-1 1,0 1-1,-1-2 1,1 1-1,0-1 0,6-4 1,19-13 39,-1-2 0,0-1 0,-2-2 0,-1-1 1,26-30-1,-54 55-44,0 1 1,0 0 0,0 0 0,1 0 0,-1 0-1,0 0 1,0 0 0,0 0 0,0 0 0,0-1-1,0 1 1,0 0 0,0 0 0,0 0-1,0 0 1,0 0 0,1 0 0,-1 0 0,0 0-1,0 0 1,0 0 0,0 0 0,0 0-1,0 0 1,0 0 0,1 0 0,-1 0 0,0-1-1,0 1 1,0 0 0,0 0 0,0 1 0,0-1-1,0 0 1,1 0 0,-1 0 0,0 0-1,0 0 1,0 0 0,0 0 0,0 0 0,0 0-1,0 0 1,1 0 0,-1 0 0,0 0-1,0 0 1,0 0 0,0 0 0,0 0 0,0 1-1,0-1 1,0 0 0,0 0 0,0 0 0,0 0-1,0 0 1,1 0 0,-1 0 0,0 1-1,0-1 1,0 0 0,0 8 46,-15 102 236,14-82-227,2 39 0,0-58-72,0-1 1,0 1 0,1-1-1,0 0 1,1 1-1,-1-1 1,2-1-1,7 16 1,-10-21-41,0 0-1,0 0 1,1-1 0,-1 1 0,1 0 0,-1 0 0,1-1 0,0 1-1,-1-1 1,1 1 0,0-1 0,0 0 0,0 0 0,0 0 0,0 0-1,0 0 1,4 1 0,-4-2 20,0 0 1,0 0-1,0 0 0,0-1 1,0 1-1,0 0 0,0-1 1,0 1-1,0-1 0,-1 0 1,1 1-1,0-1 0,0 0 1,0 0-1,-1 0 0,3-2 0,2-2 31,-1 0-1,1-1 0,-1 0 0,0 0 0,0 0 1,-1-1-1,0 0 0,4-9 0,12-29-304,-4-6-58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0.600"/>
    </inkml:context>
    <inkml:brush xml:id="br0">
      <inkml:brushProperty name="width" value="0.05" units="cm"/>
      <inkml:brushProperty name="height" value="0.05" units="cm"/>
    </inkml:brush>
  </inkml:definitions>
  <inkml:trace contextRef="#ctx0" brushRef="#br0">56 0 18700,'0'5'321,"1"-1"0,-1 1 0,1-1 0,0 1 0,0-1 0,1 1 0,-1-1 0,1 0 0,4 7 0,26 36 1685,-24-37-1733,-1 0 1,0 1 0,7 13 0,-11-14-228,1 0 1,-1 0 0,-1 1 0,0-1-1,0 1 1,-1 0 0,0-1 0,-1 1-1,-1 0 1,1 0 0,-4 13 0,-3 13-22,-23 65 0,25-87-18,-52 127-2101,10-29-718,41-94 1917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1.660"/>
    </inkml:context>
    <inkml:brush xml:id="br0">
      <inkml:brushProperty name="width" value="0.05" units="cm"/>
      <inkml:brushProperty name="height" value="0.05" units="cm"/>
    </inkml:brush>
  </inkml:definitions>
  <inkml:trace contextRef="#ctx0" brushRef="#br0">98 32 16139,'3'-4'459,"-1"1"-263,0 1 0,0-1-1,0 1 1,0-1 0,0 1-1,1 0 1,-1 0 0,1 0 0,-1 0-1,1 1 1,3-3 0,-5 4-150,-1 0 0,0 0 0,1 0 1,-1 0-1,0 0 0,1 1 1,-1-1-1,0 0 0,1 0 0,-1 0 1,0 0-1,1 1 0,-1-1 0,0 0 1,0 0-1,1 0 0,-1 1 0,0-1 1,0 0-1,1 1 0,-1-1 0,0 0 1,0 0-1,0 1 0,0-1 0,1 0 1,-1 1-1,0-1 0,0 0 0,0 1 1,0-1-1,0 0 0,0 1 0,0-1 1,0 1-1,0-1 0,0 0 0,0 1 1,0-1-1,0 1 0,-1 20 602,1-19-521,-3 26 502,-1 1-1,-9 29 1,7-32-121,0 0 1,-3 45-1,9-69-488,0-1 1,0 0-1,0 1 0,0-1 0,0 0 0,0 1 0,1-1 0,-1 0 0,0 1 0,0-1 0,1 0 0,-1 1 0,1-1 1,0 0-1,-1 0 0,1 0 0,0 0 0,-1 0 0,1 1 0,0-1 0,0-1 0,0 1 0,0 0 0,2 1 1,-1-1-6,0 0 0,0-1 0,0 1 0,1 0 0,-1-1 0,0 0 0,1 0 0,-1 0 0,0 0 0,1 0 0,-1 0 0,0 0 0,4-1 0,35-12 52,-35 11-58,0-1-1,1 1 1,-1 0-1,0 1 0,0 0 1,1 0-1,-1 0 1,1 1-1,11 0 1,-16 1-9,0-1 1,-1 1 0,1 0-1,0 0 1,-1 0 0,1 0-1,0 0 1,-1 0 0,1 0-1,-1 0 1,0 1 0,1-1-1,-1 0 1,0 1 0,0-1 0,0 1-1,0 0 1,0-1 0,0 1-1,0 0 1,-1 0 0,1-1-1,-1 1 1,1 0 0,-1 0-1,0 0 1,1 2 0,0 8 0,-1-1 0,1 0 0,-3 15 0,1-17 1,0 4 46,0-1 0,-1 1 0,-1-1 0,0 0 0,-1 0 1,0 0-1,-1-1 0,0 1 0,-11 16 0,12-21 36,-1-1 0,0 1-1,0-1 1,-1 0 0,0 0 0,0 0 0,0-1-1,0 0 1,-1 0 0,0-1 0,0 0-1,0 0 1,-1-1 0,1 0 0,-13 4 0,10-4 46,-1-1 0,0-1 0,0 1 0,0-2 1,-17 0-1,26 0-149,-1 0-1,1 0 1,0 0 0,-1-1 0,1 1 0,0-1 0,-1 0-1,1 0 1,0 0 0,0 0 0,-1 0 0,1 0 0,0 0-1,0-1 1,0 1 0,0-1 0,1 1 0,-1-1 0,0 0 0,1 0-1,-1 0 1,1 0 0,0 0 0,-1 0 0,1 0 0,0 0-1,0 0 1,1-1 0,-1 1 0,0 0 0,0-4 0,1 2-120,0 0 0,1 0-1,-1 0 1,1 0 0,0 1 0,0-1 0,0 0 0,1 1 0,-1-1 0,1 0 0,0 1 0,0 0 0,0-1 0,0 1 0,4-4 0,2-3-90,1 0-1,0 1 1,14-11 0,7-2-397</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2.082"/>
    </inkml:context>
    <inkml:brush xml:id="br0">
      <inkml:brushProperty name="width" value="0.05" units="cm"/>
      <inkml:brushProperty name="height" value="0.05" units="cm"/>
    </inkml:brush>
  </inkml:definitions>
  <inkml:trace contextRef="#ctx0" brushRef="#br0">19 43 18316,'-14'9'1800,"10"-1"-1184,4-2-191,8-2 863,8-4-224,14-1-352,5-6-152,9-3-472,6 0-272,2-2-624,-2 1-304,-11 1 840,-9 3-232,-22 5-192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2.483"/>
    </inkml:context>
    <inkml:brush xml:id="br0">
      <inkml:brushProperty name="width" value="0.05" units="cm"/>
      <inkml:brushProperty name="height" value="0.05" units="cm"/>
    </inkml:brush>
  </inkml:definitions>
  <inkml:trace contextRef="#ctx0" brushRef="#br0">0 88 17692,'5'14'1848,"12"-14"-1088,7-4-320,9-7 665,4-4-145,8 2-576,1-2-432,1 2 160,5-3-168,-4 2-192</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2.981"/>
    </inkml:context>
    <inkml:brush xml:id="br0">
      <inkml:brushProperty name="width" value="0.05" units="cm"/>
      <inkml:brushProperty name="height" value="0.05" units="cm"/>
    </inkml:brush>
  </inkml:definitions>
  <inkml:trace contextRef="#ctx0" brushRef="#br0">307 29 16996,'-1'-2'129,"-1"0"1,1 0-1,-1 0 1,0 0-1,0 0 0,0 1 1,0-1-1,0 1 1,0-1-1,0 1 1,0 0-1,-1-1 1,1 1-1,0 1 1,-5-3-1,2 2 32,0 1-1,0-1 1,0 1 0,-1 0-1,1 0 1,0 0 0,-8 2-1,2 1 119,0 0 0,0 0 0,0 1-1,0 0 1,1 1 0,-16 10-1,15-7-127,0 0-1,0 1 0,1 0 0,0 0 0,1 2 0,0-1 0,1 1 0,0 0 1,-9 17-1,13-20-137,0 0 1,0 0-1,1 1 1,0 0-1,1 0 0,0 0 1,0 0-1,1 0 1,0 0-1,0 0 1,1 0-1,1 0 1,-1 1-1,5 16 0,-4-21-126,1 0 0,0 0 0,1 0 0,-1-1 0,1 1 0,0 0-1,0-1 1,1 0 0,-1 1 0,1-1 0,0-1 0,0 1-1,0-1 1,0 1 0,1-1 0,-1 0 0,1-1 0,0 1-1,0-1 1,0 0 0,0 0 0,0 0 0,1-1 0,-1 0-1,0 0 1,10 0 0,24 0-538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3.379"/>
    </inkml:context>
    <inkml:brush xml:id="br0">
      <inkml:brushProperty name="width" value="0.05" units="cm"/>
      <inkml:brushProperty name="height" value="0.05" units="cm"/>
    </inkml:brush>
  </inkml:definitions>
  <inkml:trace contextRef="#ctx0" brushRef="#br0">120 31 12699,'-16'9'1271,"1"0"1,0 2-1,-22 19 1,33-26-1119,1-1 1,0 1-1,0 0 1,0 0 0,0 0-1,0 0 1,1 0-1,0 0 1,0 1-1,0-1 1,1 1-1,-1 0 1,1-1-1,0 1 1,0 0-1,1 0 1,-1 0-1,2 7 1,-1-10-129,0 0-1,0 0 1,0 0 0,0 0 0,1 0 0,-1 0-1,1 0 1,0 0 0,-1-1 0,1 1 0,0 0 0,0 0-1,0-1 1,1 1 0,-1-1 0,0 1 0,0-1 0,1 1-1,-1-1 1,1 0 0,-1 1 0,1-1 0,0 0-1,-1 0 1,1 0 0,0 0 0,0-1 0,0 1 0,0 0-1,-1-1 1,1 0 0,0 1 0,0-1 0,0 0-1,0 0 1,0 0 0,4 0 0,-1-1 4,0 1-1,0-1 1,1 0 0,-1-1-1,0 1 1,-1-1-1,1 0 1,0 0 0,-1-1-1,1 1 1,-1-1 0,1 0-1,4-5 1,-5 3-80,0 1 0,0-1 0,-1 0 1,0 0-1,0 0 0,0-1 0,-1 1 0,0-1 0,0 0 0,0 1 1,-1-1-1,2-8 0,-1-2-241,-1 1 0,-1 0 0,-2-26 1,0 10-91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3.796"/>
    </inkml:context>
    <inkml:brush xml:id="br0">
      <inkml:brushProperty name="width" value="0.05" units="cm"/>
      <inkml:brushProperty name="height" value="0.05" units="cm"/>
    </inkml:brush>
  </inkml:definitions>
  <inkml:trace contextRef="#ctx0" brushRef="#br0">0 90 18628,'0'12'583,"0"17"1090,6 48 0,-5-70-1515,0 0-1,0 0 1,1 0-1,0 0 0,1 0 1,-1-1-1,1 1 1,1-1-1,-1 1 1,1-1-1,0 0 0,6 6 1,-9-10-131,1-1 1,-1 1-1,0-1 1,1 0-1,-1 1 1,1-1-1,-1 0 1,1 0-1,0 0 1,-1 0-1,1-1 0,0 1 1,0 0-1,0-1 1,0 1-1,-1-1 1,1 1-1,0-1 1,0 0-1,0 0 1,0 0-1,0 0 1,0 0-1,0-1 0,0 1 1,0 0-1,-1-1 1,1 1-1,0-1 1,0 0-1,0 0 1,-1 0-1,1 0 1,0 0-1,-1 0 0,4-3 1,0-1 60,0 0 0,0-1 0,0 0 0,-1 0 0,0-1 0,0 1 0,-1-1 0,4-9 0,3-11 71,-1 0 0,-1 0 0,-2-1 0,4-35 0,-10 61-190,6-27-76,-6 28-26,0 0 1,1 0-1,-1 0 0,1 0 0,-1 0 0,1 0 0,0 1 0,-1-1 0,1 0 0,0 0 0,0 0 0,-1 1 0,1-1 1,0 0-1,0 1 0,0-1 0,0 0 0,0 1 0,0 0 0,0-1 0,2 0 0,-2 1 79,-1 0 0,1 0 1,0-1-1,-1 1 0,1 0 0,-1-1 0,1 1 0,-1-1 1,1 1-1,-1 0 0,1-1 0,-1 1 0,1-1 0,-1 1 1,1-1-1,-1 0 0,1 0 0,0-1-118,7-9-619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16.310"/>
    </inkml:context>
    <inkml:brush xml:id="br0">
      <inkml:brushProperty name="width" value="0.05" units="cm"/>
      <inkml:brushProperty name="height" value="0.05" units="cm"/>
    </inkml:brush>
  </inkml:definitions>
  <inkml:trace contextRef="#ctx0" brushRef="#br0">121 278 19396,'0'-1'108,"0"0"-1,-1 0 1,1 0 0,0 0-1,0 0 1,0 0 0,-1 0-1,1 0 1,0 0 0,-1 0-1,1 0 1,-1 0 0,1 0-1,-1 0 1,1 1 0,-1-1-1,0 0 1,1 0 0,-1 1-1,0-1 1,0 0 0,0 0-1,0 1-28,0 0 0,0 0 0,0 0 0,0 0 0,0 0 0,1 0 0,-1 0-1,0 0 1,0 1 0,0-1 0,0 0 0,1 0 0,-1 1 0,0-1 0,0 1 0,1-1 0,-1 1-1,0-1 1,0 1 0,0 0 0,-4 4 295,0 0 0,0 1 0,0 0 0,1 0-1,-5 7 1,-2 7 194,1 0-1,-12 33 1,18-44-501,1 1 0,1 0 0,0 0 0,0-1 0,1 1 0,0 0 0,1 0 0,0 12 0,0-21-63,0 1 0,1-1 1,-1 0-1,0 1 0,0-1 0,1 0 0,-1 1 0,0-1 1,1 0-1,0 0 0,-1 1 0,1-1 0,0 0 0,-1 0 1,1 0-1,0 0 0,0 0 0,0 0 0,0 0 0,0 0 1,0 0-1,0 0 0,0-1 0,0 1 0,1 0 0,-1-1 1,0 1-1,0-1 0,1 1 0,-1-1 0,0 0 0,1 1 1,-1-1-1,0 0 0,3 0 0,1-1 5,-1 1 1,0-1-1,0 0 0,0 0 0,0 0 1,0-1-1,-1 0 0,1 1 1,0-1-1,6-5 0,7-7 44,-1 0 1,0-1-1,-2 0 0,1-1 1,-2-1-1,0 0 0,11-21 1,-2-1 62,-2-1 1,21-58-1,-31 70-25,0-1 0,-2 0 0,6-40 0,-14 66-87,0 1-1,1 0 1,-1 0 0,0-1-1,-1 1 1,1 0-1,0 0 1,-1-1 0,0-1-1,1 3-2,0 1 0,0 0 0,0-1 0,-1 1 0,1 0 0,0 0 0,0-1 0,0 1 0,-1 0 0,1-1 0,0 1-1,0 0 1,-1 0 0,1-1 0,0 1 0,-1 0 0,1 0 0,0 0 0,-1 0 0,1-1 0,0 1 0,-1 0 0,1 0 0,0 0 0,-1 0 0,1 0 0,0 0 0,-1 0 0,1 0 0,-1 0 0,1 0-1,-1 0 1,-1 1 4,0 0 0,0 1 0,-1-1 0,1 1 0,0-1 0,1 1-1,-1 0 1,0-1 0,0 1 0,1 0 0,-1 0 0,1 1 0,-1-1-1,-1 4 1,-11 23-4,1 0 0,1 1 0,1 0 0,2 1 0,1 1 0,2-1 0,0 1-1,0 48 1,6-68-114,0 0 1,1 0-1,1 0 0,0 0 0,3 11 0,-4-20 23,0 0-1,0 0 0,1 0 0,-1 0 1,1-1-1,-1 1 0,1 0 1,0-1-1,0 0 0,4 5 1,-5-6 26,1 0 0,-1 0 1,0-1-1,1 1 0,-1 0 1,1-1-1,-1 1 0,1-1 1,0 1-1,-1-1 0,1 0 1,-1 1-1,1-1 0,0 0 1,-1 0-1,1 0 0,0-1 1,-1 1-1,1 0 0,0 0 1,2-2-1,-2 1-3,1 0 0,0 0 0,-1 0 1,1-1-1,0 1 0,-1-1 0,4-2 0,19-24-592</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4.203"/>
    </inkml:context>
    <inkml:brush xml:id="br0">
      <inkml:brushProperty name="width" value="0.05" units="cm"/>
      <inkml:brushProperty name="height" value="0.05" units="cm"/>
    </inkml:brush>
  </inkml:definitions>
  <inkml:trace contextRef="#ctx0" brushRef="#br0">131 1 18228,'-6'7'1768,"-5"7"-1080,-2 6-247,-6 7 1311,0 4-784,1 13-368,-1 2-56,6 1-168,5 2-40,3-3-127,5-6-41,6-9-184,7-3-160,6-14-497,3-4-503,6-6 968,-1 1-208,2-4-120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4.638"/>
    </inkml:context>
    <inkml:brush xml:id="br0">
      <inkml:brushProperty name="width" value="0.05" units="cm"/>
      <inkml:brushProperty name="height" value="0.05" units="cm"/>
    </inkml:brush>
  </inkml:definitions>
  <inkml:trace contextRef="#ctx0" brushRef="#br0">264 1 19300,'4'3'1825,"-5"2"-1177,-8-2-272,-5 13 912,-3 10-320,-6 4-336,-3 4-192,2 1-151,-3-2-121,4-3-192,0-2-144,4-9-433,2-8-303,4-6 688,4-7-128,-1-5-184</inkml:trace>
  <inkml:trace contextRef="#ctx0" brushRef="#br0" timeOffset="1">0 102 18780,'21'21'1640,"6"-9"-1152,4-2-207,4-8 335,1 5-472,1-1 432,-6-3-384,-3 2-240,-7 0-56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5.091"/>
    </inkml:context>
    <inkml:brush xml:id="br0">
      <inkml:brushProperty name="width" value="0.05" units="cm"/>
      <inkml:brushProperty name="height" value="0.05" units="cm"/>
    </inkml:brush>
  </inkml:definitions>
  <inkml:trace contextRef="#ctx0" brushRef="#br0">3 0 16972,'0'15'2096,"-2"-1"-1376,1 0-376,1 2 1753,3 0-1801,3 0-464,2-8 1104,2 0-896,2-6-112,-1 0-56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5.478"/>
    </inkml:context>
    <inkml:brush xml:id="br0">
      <inkml:brushProperty name="width" value="0.05" units="cm"/>
      <inkml:brushProperty name="height" value="0.05" units="cm"/>
    </inkml:brush>
  </inkml:definitions>
  <inkml:trace contextRef="#ctx0" brushRef="#br0">7 200 18828,'-1'7'404,"-1"-1"0,1 1-1,0 0 1,0 0 0,1 0 0,0 0-1,1 10 1,-1-16-348,0 1 0,0-1-1,0 1 1,1-1-1,-1 1 1,0-1 0,1 1-1,-1-1 1,1 0 0,0 1-1,0-1 1,-1 0 0,1 1-1,0-1 1,0 0 0,0 0-1,0 0 1,0 0 0,0 0-1,1 0 1,-1 0 0,0 0-1,0-1 1,1 1-1,-1 0 1,0-1 0,1 1-1,-1-1 1,1 1 0,-1-1-1,1 0 1,-1 1 0,1-1-1,-1 0 1,1 0 0,-1 0-1,1 0 1,-1-1 0,1 1-1,2-1 1,2-1-148,1 0-1,0 0 1,-1 0 0,1-1 0,-1 0 0,0 0 0,0-1-1,0 0 1,-1 0 0,1 0 0,-1-1 0,0 0-1,5-6 1,5-8-765,0 0 1,16-31-1,-26 40 520,-33 106 3435,20-74-2471,-9 24 471,2 0 1,-11 59 0,24-79-2439,2-25 1230,0 0 1,0 0-1,0 0 1,0-1-1,0 1 1,0 0-1,0 0 1,0 0 0,0 0-1,1 0 1,-1-1-1,0 1 1,0 0-1,1 0 1,-1 0-1,1-1 1,-1 1-1,1 0 1,-1 0-1,1-1 1,-1 1 0,1 0-1,0 0 1,6 0-682</inkml:trace>
  <inkml:trace contextRef="#ctx0" brushRef="#br0" timeOffset="1">512 1 21141,'16'10'1656,"-6"0"-1224,3 1-160,0 9 432,-1 3-224,0 6-48,-6 5-64,-6 4-152,-6 2-95,-11 7-57,-10 0-56,-16 2-96,0 5-177,-12 2-759,1-4-1168,1-6 1816,7-3-272,8-13-289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54.722"/>
    </inkml:context>
    <inkml:brush xml:id="br0">
      <inkml:brushProperty name="width" value="0.05" units="cm"/>
      <inkml:brushProperty name="height" value="0.05" units="cm"/>
    </inkml:brush>
  </inkml:definitions>
  <inkml:trace contextRef="#ctx0" brushRef="#br0">378 126 11554,'11'-7'776,"-1"0"-1,0-1 0,15-16 0,-23 22-527,1-1 0,-1 0 0,0 0 0,0 0 0,-1 0 0,1-1 0,0 1 0,0-4 0,-1 5-95,-1 1 0,0-1 0,1 1 0,-1-1 0,0 0 0,0 1 0,0-1 0,0 0 0,-1 1 0,1-1 0,0 1 0,-1-1 0,1 1 0,-1-1 0,1 1 0,-1-1 0,0 1 0,-1-3 0,0 2-38,1 1 1,-1-1 0,0 1 0,1-1 0,-1 1 0,0 0 0,0 0 0,0 0-1,0 0 1,0 0 0,0 0 0,0 1 0,0-1 0,-1 1 0,1 0 0,0-1-1,0 1 1,0 0 0,-1 0 0,-2 1 0,-4-1 56,1 1 0,0 1 0,-1-1-1,-9 4 1,0 2-53,0 1 0,1 1 1,-1 0-1,2 1 0,0 1 0,-25 21 0,15-8-2,1 0 0,-40 51 0,51-56-58,2-1 1,0 1 0,-12 29 0,19-36-30,0 0 1,1 0 0,1 0-1,0 0 1,0 1-1,1 0 1,0 16 0,2-25-19,0 0-1,0 0 1,1 0 0,-1 0 0,1 0 0,0 0 0,0 0 0,1-1 0,-1 1 0,1 0 0,0-1 0,-1 1 0,2-1 0,-1 0-1,0 1 1,1-1 0,-1 0 0,1 0 0,0-1 0,3 4 0,-2-4 6,0 1 1,1-1-1,-1 0 1,0 0-1,1-1 1,-1 1-1,1-1 1,-1 0-1,1 0 1,0 0-1,-1-1 0,1 1 1,0-1-1,0 0 1,-1-1-1,10-1 1,-1-1 34,0-1 0,0 0-1,0-1 1,-1 0 0,0-1 0,0 0 0,0-1 0,-1-1 0,0 0 0,0 0-1,-1-1 1,0 0 0,0-1 0,-1 0 0,0-1 0,-1 0 0,-1 0 0,1 0-1,7-19 1,-14 28-36,0 1-1,-1-1 1,1 0-1,0 1 1,-1-1-1,0 0 1,1 1-1,-1-1 1,0 0-1,0 1 1,0-1-1,0 0 0,0 0 1,0 1-1,0-1 1,-2-3-1,2 8 45,0-2-60,0-1 0,0 1-1,0-1 1,0 0-1,0 1 1,0-1 0,0 1-1,0-1 1,0 1 0,0-1-1,0 0 1,1 1-1,-1-1 1,0 1 0,0-1-1,0 0 1,0 1-1,1-1 1,-1 0 0,0 1-1,0-1 1,1 0 0,-1 1-1,0-1 1,0 0-1,1 0 1,-1 1 0,0-1-1,1 0 1,-1 0 0,1 1-1,-1-1 1,26 10-14,-22-9 10,-1 0 0,0 0 0,1 0 0,-1 1 0,0-1 1,6 5-1,-8-5 5,0 0 0,0 0 0,0 0 0,0 1 0,0-1 0,-1 0 0,1 1 0,0-1 0,-1 0 0,1 1 0,0-1 0,-1 1 0,0-1 0,1 1 0,-1-1 0,0 1 0,0 0 0,0-1 0,0 1 0,0 1 0,-2 10 52,-1 1 0,0-1 0,-1 0 0,0 0 1,-1 0-1,0-1 0,-8 13 0,-2 8 56,-20 42-396,32-68-329,4-14 343,3-11 45,0-7-114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55.301"/>
    </inkml:context>
    <inkml:brush xml:id="br0">
      <inkml:brushProperty name="width" value="0.05" units="cm"/>
      <inkml:brushProperty name="height" value="0.05" units="cm"/>
    </inkml:brush>
  </inkml:definitions>
  <inkml:trace contextRef="#ctx0" brushRef="#br0">1 32 18452,'1'6'1760,"6"-4"-992,8 1-287,9-3 831,8-1-280,14-1-280,1-5-176,7 1-296,1 1-184,-5-4-448,-1 5-280,-13 0-568,-9 1-136,-22 1 880,-5 4-273,-22 5-159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55.744"/>
    </inkml:context>
    <inkml:brush xml:id="br0">
      <inkml:brushProperty name="width" value="0.05" units="cm"/>
      <inkml:brushProperty name="height" value="0.05" units="cm"/>
    </inkml:brush>
  </inkml:definitions>
  <inkml:trace contextRef="#ctx0" brushRef="#br0">6 46 13171,'-5'20'1832,"5"-4"-712,3-5-399,11-9 2231,7-1-1663,15-1-401,3-6-104,5-5-392,2 0-240,1-2-800,-4-2-24,-8 2 448,-9-1-112,-18 1-201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56.193"/>
    </inkml:context>
    <inkml:brush xml:id="br0">
      <inkml:brushProperty name="width" value="0.05" units="cm"/>
      <inkml:brushProperty name="height" value="0.05" units="cm"/>
    </inkml:brush>
  </inkml:definitions>
  <inkml:trace contextRef="#ctx0" brushRef="#br0">1 302 17804,'82'-73'4760,"34"-46"-2906,-27 26-1395,-88 92-453,0 0 0,0-1-1,0 1 1,0 0-1,1 0 1,-1 0-1,0 0 1,1 0 0,-1 0-1,0 0 1,1 0-1,-1 1 1,1-1 0,0 1-1,-1-1 1,1 1-1,-1-1 1,4 1 0,-4 1 0,-1-1 1,1 1 0,0 0 0,0 0 0,0-1 0,-1 1-1,1 0 1,0 0 0,-1 0 0,1 0 0,-1 0 0,1 0-1,-1 0 1,1 0 0,-1 0 0,0 0 0,0 0 0,1 1-1,-1-1 1,0 0 0,0 0 0,0 0 0,0 0 0,0 0-1,0 0 1,-1 2 0,-6 84 323,4-65-398,1 0-1,1-1 1,1 1-1,3 23 1,-3-44 40,0 0 1,0 0-1,0 0 0,0 0 0,0 0 1,1 0-1,-1 0 0,0 0 0,0 0 0,1 0 1,-1-1-1,1 1 0,-1 0 0,1 0 1,-1 0-1,1-1 0,-1 1 0,1 0 1,0 0-1,-1-1 0,1 1 0,0-1 1,0 1-1,-1 0 0,1-1 0,0 0 1,0 1-1,0-1 0,0 1 0,1-1 1,1 0-2,-1 0 0,1-1 0,-1 1 0,0-1 1,1 1-1,-1-1 0,0 0 0,0 0 0,0 0 1,1-1-1,-1 1 0,3-3 0,24-20-359</inkml:trace>
  <inkml:trace contextRef="#ctx0" brushRef="#br0" timeOffset="1">1230 166 17380,'12'19'1440,"-14"4"-880,-8 4-160,-11 12 632,-5 2-103,-10 8-129,-2 3-120,-5-2-144,0-4-48,5-3-216,5-7-160,8-9-384,5-4-200,5-13-488,7-6-232,3-14 832,5-4-233,-4-6-167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56.609"/>
    </inkml:context>
    <inkml:brush xml:id="br0">
      <inkml:brushProperty name="width" value="0.05" units="cm"/>
      <inkml:brushProperty name="height" value="0.05" units="cm"/>
    </inkml:brush>
  </inkml:definitions>
  <inkml:trace contextRef="#ctx0" brushRef="#br0">1 1 17892,'14'21'1968,"0"2"-1328,8-7-224,8 4 905,10 0-569,5-1-120,3-5-696,5 0-416,-4-2 472,-3 2-144,-15 0-160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02.361"/>
    </inkml:context>
    <inkml:brush xml:id="br0">
      <inkml:brushProperty name="width" value="0.05" units="cm"/>
      <inkml:brushProperty name="height" value="0.05" units="cm"/>
    </inkml:brush>
  </inkml:definitions>
  <inkml:trace contextRef="#ctx0" brushRef="#br0">131 106 15323,'0'0'106,"-1"-1"-1,1 1 1,-1 0 0,1 0-1,0 0 1,-1-1-1,1 1 1,-1 0 0,1 0-1,-1 0 1,1 0-1,-1 0 1,1 0 0,0 0-1,-1 0 1,1 0-1,-1 0 1,1 0 0,-1 0-1,1 1 1,-1-1-1,1 0 1,0 0 0,-1 0-1,1 0 1,-1 1-1,1-1 1,0 0 0,-1 1-1,1-1 1,0 0-1,-1 0 1,1 1-1,0-1 1,0 1 0,-1-1-1,1 0 1,0 1-1,0-1 1,0 1 0,-1-1-1,1 0 1,0 2-1,-8 24 1301,6-19-879,-30 103 2367,-34 140-968,64-241-1892,0 0 1,1 1 0,0-1-1,1 0 1,1 19 0,-1-28-32,0 0-1,0 0 1,0-1 0,0 1 0,0 0 0,0 0 0,1 0-1,-1 0 1,0-1 0,0 1 0,0 0 0,0 0 0,0 0-1,0 0 1,1-1 0,-1 1 0,0 0 0,0 0 0,0 0-1,0 0 1,1 0 0,-1 0 0,0 0 0,0 0 0,0 0-1,1 0 1,-1-1 0,0 1 0,0 0 0,0 0 0,1 0-1,-1 0 1,0 0 0,0 0 0,0 1 0,1-1 0,-1 0-1,0 0 1,0 0 0,0 0 0,1 0 0,-1 0 0,0 0-1,0 0 1,0 0 0,0 0 0,1 1 0,-1-1 0,0 0-1,0 0 1,0 0 0,0 0 0,0 1 0,1-1 0,-1 0-1,0 0 1,0 0 0,0 0 0,0 1 0,0-1 0,0 0-1,0 0 1,0 0 0,0 1 0,0-1 0,0 0 0,11-18 113,1-12-6,-2-1-1,0 0 0,7-52 0,3-100 20,-16 118-176,-5-75-1,1 146 18,1-1-1,0 1 0,1 0 1,-1-1-1,1 0 1,0 1-1,0-1 0,0 0 1,1 0-1,0 0 1,6 8-1,-7-11 28,0 1 0,1-1 0,-1 0 1,0 0-1,1 0 0,-1 0 0,1 0 0,0 0 0,-1-1 0,1 0 0,0 1 1,0-1-1,0 0 0,0 0 0,0-1 0,1 1 0,-1 0 0,0-1 0,0 0 1,0 0-1,0 0 0,1 0 0,4-2 0,-1 0 3,0 0-1,0-1 0,0 0 1,0 0-1,-1 0 1,0-1-1,0 0 1,0-1-1,6-4 0,24-17 46,-36 26-44,0 0 1,1 0-1,-1-1 0,0 1 1,0 0-1,1 0 1,-1 0-1,0 0 1,1-1-1,-1 1 0,0 0 1,1 0-1,-1 0 1,0 0-1,0 0 0,1 0 1,-1 0-1,0 0 1,1 0-1,-1 0 1,0 0-1,1 0 0,-1 0 1,0 0-1,1 0 1,-1 0-1,0 1 0,1-1 1,-1 0-1,0 0 1,0 0-1,1 0 1,-1 1-1,0-1 0,0 0 1,1 0-1,-1 0 1,0 1-1,0-1 0,0 0 1,1 0-1,-1 1 1,0-1-1,0 0 0,0 1 1,0-1-1,0 0 1,0 1-1,0-1 1,1 0-1,-1 1 0,0-1 1,0 0-1,0 0 1,0 1-1,0-1 0,-2 23 64,2-22-63,-30 129 227,19-92-276,2 1 0,-6 56 0,16-62-840,-1-33 857,0 1 1,0 0 0,1-1-1,-1 1 1,0 0 0,0-1-1,0 1 1,0-1-1,1 1 1,-1 0 0,0-1-1,1 1 1,-1-1 0,0 1-1,1-1 1,-1 1-1,1-1 1,-1 1 0,1-1-1,-1 1 1,1-1 0,-1 0-1,1 1 1,-1-1-1,1 0 1,-1 1 0,1-1-1,0 0 1,-1 0 0,1 0-1,0 1 1,-1-1 0,1 0-1,0 0 1,-1 0-1,1 0 1,0 0 0,-1 0-1,1 0 1,0 0 0,-1-1-1,1 1 1,7-5-433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17.093"/>
    </inkml:context>
    <inkml:brush xml:id="br0">
      <inkml:brushProperty name="width" value="0.05" units="cm"/>
      <inkml:brushProperty name="height" value="0.05" units="cm"/>
    </inkml:brush>
  </inkml:definitions>
  <inkml:trace contextRef="#ctx0" brushRef="#br0">1 884 18868,'0'5'190,"0"0"-1,0 0 1,0 0 0,1 0 0,0-1-1,0 1 1,0 0 0,0-1-1,1 1 1,0-1 0,0 1-1,0-1 1,4 6 0,-3-8-71,0 1 1,-1 0-1,1-1 1,0 1-1,0-1 1,1 0-1,-1 0 1,0 0-1,1-1 1,0 1-1,-1-1 1,1 0-1,0 0 1,-1 0-1,1 0 0,0-1 1,6 1-1,2-1 56,0-1 0,1 0 0,-1-1-1,0 0 1,0-1 0,-1 0 0,1 0-1,0-2 1,-1 1 0,0-2 0,0 1-1,-1-2 1,0 1 0,0-1 0,0-1-1,9-9 1,-3 3 13,-1-1-1,-1-1 0,0 0 1,-1-1-1,-1-1 0,-1 0 1,0 0-1,12-31 0,-17 31-46,0 0-1,-1 0 0,-1 0 0,-1-1 0,2-30 0,-5 39-113,0 1-1,0 0 1,-1 0-1,0 0 1,0 0-1,-1 0 1,0 1-1,-1-1 1,0 0 0,0 1-1,-1 0 1,0 0-1,-8-12 1,11 18-31,-1 0 0,1 1 0,0-1 1,-1 1-1,1-1 0,-1 1 0,0-1 1,1 1-1,-1 0 0,0 0 0,0 0 0,0 0 1,1 0-1,-1 0 0,0 0 0,0 1 1,0-1-1,-1 1 0,1 0 0,0-1 1,-4 1-1,3 1-1,0-1 1,0 1 0,0 0 0,0 0 0,0 0-1,0 1 1,0-1 0,1 1 0,-1 0-1,0-1 1,1 1 0,-5 5 0,-3 3-10,0 1 0,1 0 1,1 1-1,0 0 0,-7 15 1,4-5 26,0 0 0,2 0 1,1 1-1,1 0 0,1 0 1,-5 37-1,10-51-5,0 0-1,1 0 1,0 0 0,1 0 0,0 0-1,1 0 1,-1 0 0,7 18-1,-5-22-5,-1 0 0,1 0 0,0 0 0,0 0 0,1 0 0,-1-1 0,1 1 0,0-1 0,0 0 0,1 0 0,-1 0 0,1-1 0,0 0 0,0 0 0,7 4 0,-3-4-4,0 0-1,1 0 1,0-1-1,-1-1 1,1 1-1,0-1 0,0-1 1,0 0-1,0 0 1,0-1-1,0-1 1,-1 1-1,1-1 1,0-1-1,-1 0 1,0 0-1,1-1 1,7-5-1,-8 4-1,0 0-1,0 0 1,-1-1-1,0 0 1,0 0 0,-1-1-1,1 0 1,5-8 0,-9 9 1,0 1 1,0 0-1,-1-1 1,0 0 0,0 0-1,-1 0 1,1 0 0,-1 0-1,-1 0 1,1-1-1,-1 1 1,1-12 0,-3 13-25,1 0 0,-1 0 0,0 0-1,0 0 1,0 0 0,-1 1 0,0-1 0,0 0 0,0 1 0,0 0 0,-1-1 0,0 1 0,0 0 0,0 0 0,-4-3 0,6 5 3,0 1 0,-1 0 1,1-1-1,0 1 0,-1 0 0,1 0 0,-1 0 0,1 0 1,-1 0-1,0 0 0,1 1 0,-1-1 0,0 1 0,0-1 0,1 1 1,-1-1-1,0 1 0,0 0 0,0 0 0,0 0 0,1 0 1,-1 0-1,0 0 0,0 1 0,0-1 0,1 1 0,-1-1 1,0 1-1,0-1 0,1 1 0,-1 0 0,0 0 0,1 0 1,-1 0-1,1 0 0,0 0 0,-1 1 0,1-1 0,0 0 0,0 1 1,-1-1-1,0 4 0,-3 0-32,2 1-1,-1 0 1,1 1-1,-4 8 1,6-12 48,0-1-1,0 1 1,0-1 0,1 0-1,-1 1 1,1-1 0,-1 1 0,1-1-1,0 1 1,0 0 0,0-1-1,1 1 1,-1-1 0,0 1-1,2 3 1,-1-5 10,-1-1 0,0 1 0,1-1 0,-1 1 0,0-1-1,1 0 1,-1 1 0,1-1 0,-1 0 0,1 1 0,-1-1 0,0 0-1,1 0 1,-1 1 0,1-1 0,-1 0 0,1 0 0,0 0 0,-1 0-1,1 0 1,-1 0 0,1 0 0,-1 0 0,1 0 0,-1 0 0,1 0 0,-1 0-1,1 0 1,-1 0 0,1 0 0,-1 0 0,1-1 0,-1 1 0,1 0-1,-1 0 1,1-1 0,-1 1 0,1 0 0,-1-1 0,21-15 183,-18 14-159,50-45 490,49-55 1,-79 77-429,-2-2 0,0-1 0,-2-1 0,19-38 0,-25 40-47,-1-1 0,-1 0 0,-1-1-1,-2 0 1,-1 0 0,-1-1 0,-1 0 0,-2 0 0,-1-37-1,-2 60-31,-1-1-1,0 1 1,0 0-1,-4-12 1,4 17-10,1 1 0,-1-1 0,1 0-1,-1 1 1,0-1 0,0 1 0,0-1 0,0 1 0,0-1 0,0 1 0,-1-1 0,1 1-1,0 0 1,-1 0 0,1 0 0,-1 0 0,1 0 0,-1 0 0,0 0 0,1 0-1,-1 1 1,0-1 0,1 1 0,-4-1 0,2 1 0,-1 0 0,0 0 0,1 0 0,-1 1 0,1 0 0,-1 0 0,1 0 0,-1 0 0,1 0 0,-1 1 0,1-1 0,0 1 0,-6 4 0,-37 33-17,46-39 18,-25 25 8,1 1-1,2 1 1,1 1 0,1 1-1,1 0 1,2 2 0,1 0 0,1 1-1,2 0 1,1 1 0,2 1-1,-9 47 1,17-70 3,1 1-1,0 0 1,1 0-1,0-1 1,1 1-1,0 0 1,1 0-1,6 21 1,-6-26-1,1-1-1,0 0 1,0 1 0,1-1 0,0-1 0,0 1 0,0 0 0,0-1 0,1 0 0,0 0-1,0 0 1,1-1 0,-1 0 0,1 0 0,0 0 0,8 3 0,-4-2-119,1 0 1,0-1-1,0 0 0,0-1 1,0 0-1,0-1 0,1 0 1,-1-1-1,1-1 1,0 1-1,-1-2 0,1 0 1,-1 0-1,1-1 1,-1 0-1,0-1 0,1 0 1,-2-1-1,1 0 1,0-1-1,-1 0 0,0-1 1,0 0-1,14-11 1,1-6-427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02.934"/>
    </inkml:context>
    <inkml:brush xml:id="br0">
      <inkml:brushProperty name="width" value="0.05" units="cm"/>
      <inkml:brushProperty name="height" value="0.05" units="cm"/>
    </inkml:brush>
  </inkml:definitions>
  <inkml:trace contextRef="#ctx0" brushRef="#br0">0 1 18172,'9'7'1920,"4"-7"-1088,4 7-279,6-4 871,7 0-280,7-3-272,5-3-192,2 3-295,2-4-217,-4 4-448,-7-5-345,-6 0-655,-9 5-104,-18 0 976,-7 1-304,-19 0-257</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03.337"/>
    </inkml:context>
    <inkml:brush xml:id="br0">
      <inkml:brushProperty name="width" value="0.05" units="cm"/>
      <inkml:brushProperty name="height" value="0.05" units="cm"/>
    </inkml:brush>
  </inkml:definitions>
  <inkml:trace contextRef="#ctx0" brushRef="#br0">1 42 17180,'3'10'1656,"8"-8"-944,6 0-232,11-4 641,3-2-233,8-2-184,1-1-256,-3-1-752,1-1-280,-10 0 480,-6 2-192,-11 3-72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03.771"/>
    </inkml:context>
    <inkml:brush xml:id="br0">
      <inkml:brushProperty name="width" value="0.05" units="cm"/>
      <inkml:brushProperty name="height" value="0.05" units="cm"/>
    </inkml:brush>
  </inkml:definitions>
  <inkml:trace contextRef="#ctx0" brushRef="#br0">1 312 19900,'0'0'68,"1"0"0,-1 1 0,0-1-1,1 0 1,-1 0 0,1 1 0,-1-1 0,0 0 0,1 0-1,-1 0 1,1 0 0,-1 0 0,1 0 0,-1 0-1,0 0 1,1 0 0,-1 0 0,1 0 0,-1 0-1,1 0 1,-1 0 0,0 0 0,1 0 0,-1 0-1,1 0 1,-1-1 0,0 1 0,1 0 0,-1 0-1,1-1 1,-1 1 0,1 0 0,16-14 202,-8 8 35,377-259 2721,-375 257-3058,20-11-140,-30 19 168,-1 0 1,0 0-1,1 0 0,-1 0 1,0 0-1,0 0 1,1 0-1,-1 0 1,0 0-1,0 0 0,1 0 1,-1 0-1,0 0 1,1 1-1,-1-1 1,0 0-1,0 0 0,1 0 1,-1 0-1,0 1 1,0-1-1,0 0 1,1 0-1,-1 0 0,0 1 1,0-1-1,0 0 1,0 0-1,1 0 1,-1 1-1,0-1 0,0 0 1,0 1-1,0-1 1,0 0-1,0 0 1,0 1-1,0-1 0,0 0 1,0 0-1,0 1 1,0-1-1,0 0 1,0 1-1,0-1 0,0 0 1,0 0-1,0 1 1,0-1-1,0 0 1,0 0-1,-1 1 0,1-1 1,0 0-1,0 0 1,0 1-1,-1-1 1,-5 19-48,6-18 49,-8 16-98,1 1 1,1 0-1,1 0 1,0 1 0,1-1-1,1 1 1,1 0-1,0 29 1,2-46 83,0-1 1,1 1-1,-1 0 0,0-1 1,0 1-1,1-1 0,-1 1 1,1 0-1,0-1 0,-1 1 1,1-1-1,0 1 1,0-1-1,0 0 0,0 1 1,0-1-1,0 0 0,0 0 1,0 0-1,0 1 0,1-1 1,-1 0-1,1-1 0,-1 1 1,2 1-1,18 6-232</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04.221"/>
    </inkml:context>
    <inkml:brush xml:id="br0">
      <inkml:brushProperty name="width" value="0.05" units="cm"/>
      <inkml:brushProperty name="height" value="0.05" units="cm"/>
    </inkml:brush>
  </inkml:definitions>
  <inkml:trace contextRef="#ctx0" brushRef="#br0">0 66 19604,'1'18'784,"-1"-2"-110,1 1-1,0-1 0,1 0 0,9 32 0,-10-44-605,1 1-1,0-1 1,1 1 0,-1-1-1,1 0 1,-1 0 0,1 0-1,1 0 1,-1-1 0,0 1-1,1-1 1,0 0 0,0 0-1,0 0 1,0 0 0,0-1-1,0 1 1,1-1 0,-1 0-1,1-1 1,5 2 0,1 0-167,1-2 0,-1 1 1,1-1-1,-1-1 0,1 0 0,-1-1 1,1 0-1,-1 0 0,1-2 1,-1 1-1,0-1 0,0-1 0,16-7 1,-6 1-319,0-1 0,-1-1 0,0 0 0,-1-2 0,30-26 0,-33 27-406,-1-2-1,-1 0 1,0-1 0,-1-1-1,0 0 1,16-31-1,-26 38-106,-6 12 772,-13 19 1112,-102 158 3657,39-74-1905,-41 59-2099,91-120-1607,-43 87 1,50-84 377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06.026"/>
    </inkml:context>
    <inkml:brush xml:id="br0">
      <inkml:brushProperty name="width" value="0.05" units="cm"/>
      <inkml:brushProperty name="height" value="0.05" units="cm"/>
    </inkml:brush>
  </inkml:definitions>
  <inkml:trace contextRef="#ctx0" brushRef="#br0">0 1 17868,'8'24'1568,"4"-3"-1056,8 1-168,11-11 841,7-3-569,8-7-184,4 0-112,8-3-400,-4-7-248,-4 0-504,-5 1 2016,-19 1-1256,-8 4-88,-16 3-32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06.415"/>
    </inkml:context>
    <inkml:brush xml:id="br0">
      <inkml:brushProperty name="width" value="0.05" units="cm"/>
      <inkml:brushProperty name="height" value="0.05" units="cm"/>
    </inkml:brush>
  </inkml:definitions>
  <inkml:trace contextRef="#ctx0" brushRef="#br0">1 13 12907,'24'6'5193,"4"-5"-4177,2 5-416,6-6-240,4-6 1001,8-1-777,4 1-312,-6 1-16,-2 3-48,-6 9-128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11.768"/>
    </inkml:context>
    <inkml:brush xml:id="br0">
      <inkml:brushProperty name="width" value="0.05" units="cm"/>
      <inkml:brushProperty name="height" value="0.05" units="cm"/>
    </inkml:brush>
  </inkml:definitions>
  <inkml:trace contextRef="#ctx0" brushRef="#br0">10 265 11306,'-1'1'106,"0"0"0,0 0-1,0 0 1,1-1-1,-1 1 1,0 0 0,1 0-1,-1 0 1,1 0-1,0 0 1,-1 1 0,1-1-1,0 0 1,-1 0-1,1 0 1,0 0 0,0 0-1,0 0 1,0 0-1,0 1 1,0-1 0,0 0-1,0 0 1,1 0-1,-1 0 1,0 0 0,1 0-1,-1 0 1,1 0-1,-1 0 1,1 0 0,-1 0-1,1 0 1,0 0-1,-1 0 1,1 0 0,0 0-1,0-1 1,0 1-1,0 0 1,-1-1 0,1 1-1,0 0 1,0-1-1,0 1 1,1-1 0,-1 0-1,0 1 1,0-1-1,0 0 1,2 1 0,5 1 108,1-1 0,-1 0 0,1 0 0,0-1 0,14-1 1,42-8 441,85-23 1,-59 12-489,-35 7-63,-1-1-1,0-3 1,-1-2-1,74-38 1,103-68 528,-227 124-611,-1-1 0,1 1-1,-1 0 1,1 0-1,0 0 1,-1 0-1,1 1 1,0-1 0,0 1-1,0 0 1,-1 0-1,1 1 1,0-1-1,0 1 1,-1 0 0,1 0-1,0 0 1,5 2-1,4 4 71,-1 0 1,0 0-1,19 16 0,0-1 7,-10-8-49,1-2 0,0-1 0,0 0 0,1-2 0,0 0 0,31 6 0,-35-11-31,1-1 0,-1 0 0,0-2 1,1-1-1,-1 0 0,1-1 0,-1-1 0,30-7 1,-42 7-19,0 0 0,1 1 1,-1 0-1,1 0 0,-1 1 1,1 0-1,0 0 0,-1 1 1,1 0-1,7 2 0,-5-1-22,0 0 0,0-1 1,0 0-1,0 0 0,0-1 0,12-1 0,-16 0-279,-1 1 1,1 0-1,0 0 1,0 0-1,0 1 1,-1-1-1,1 1 1,0 1 0,-1-1-1,7 4 1,-11-2-371,-5-2 289</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08.022"/>
    </inkml:context>
    <inkml:brush xml:id="br0">
      <inkml:brushProperty name="width" value="0.05" units="cm"/>
      <inkml:brushProperty name="height" value="0.05" units="cm"/>
    </inkml:brush>
  </inkml:definitions>
  <inkml:trace contextRef="#ctx0" brushRef="#br0">76 36 16748,'6'-7'730,"-4"4"-541,1 0 0,-1 1 1,0-1-1,1 0 0,0 1 1,-1 0-1,1 0 0,0 0 1,0 0-1,5-2 0,-8 4-124,0 0-1,1 0 1,-1 1-1,1-1 0,-1 0 1,0 1-1,1-1 1,-1 0-1,0 1 1,1-1-1,-1 1 1,0-1-1,1 0 0,-1 1 1,0-1-1,0 1 1,0-1-1,0 1 1,1-1-1,-1 1 1,0-1-1,0 1 1,0-1-1,0 1 0,0-1 1,0 1-1,0-1 1,0 1-1,0 16 499,0-16-526,-1 6 36,1 1 0,0 0 0,1-1 0,0 1 0,0 0-1,1-1 1,-1 1 0,2-1 0,-1 0 0,1 1 0,5 8 0,-5-11-74,1 0 0,0 0 0,0 0-1,0-1 1,1 1 0,0-1 0,-1 0 0,1-1-1,1 1 1,-1-1 0,1 0 0,-1 0 0,1 0-1,7 1 1,-6-1 4,2-1-1,-1 1-1,0 1 0,1 0 1,-2 0-1,10 6 0,-14-8 5,-1 0 0,0 0-1,0 0 1,0 0 0,0 1-1,0-1 1,-1 1 0,1-1 0,-1 1-1,1 0 1,-1-1 0,0 1 0,0 0-1,0 0 1,-1 0 0,1 0-1,-1 0 1,1 0 0,-1 4 0,-1 1 48,1 0 1,-2 0 0,1 1 0,-1-2 0,0 1 0,-1 0 0,0 0 0,0-1 0,-1 1-1,1-1 1,-2 0 0,-8 11 0,8-11 45,0-1-1,0 1 1,-1-2 0,0 1-1,0 0 1,0-1-1,-1 0 1,0-1 0,0 1-1,0-1 1,0-1-1,-13 5 1,16-7-121,0 0 0,-1 0 0,1 0 0,0-1 0,-1 0 0,1 0 0,-1 0-1,1 0 1,0-1 0,-1 0 0,1 0 0,0 0 0,0 0 0,-1-1 0,1 0 0,0 1 0,1-2 0,-1 1 0,0 0 0,0-1 0,1 1-1,0-1 1,-1 0 0,1 0 0,0-1 0,-4-5 0,-2-4-234,1 0 0,1 0 0,0 0-1,1-1 1,0 0 0,-6-24 0,0-11-437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08.430"/>
    </inkml:context>
    <inkml:brush xml:id="br0">
      <inkml:brushProperty name="width" value="0.05" units="cm"/>
      <inkml:brushProperty name="height" value="0.05" units="cm"/>
    </inkml:brush>
  </inkml:definitions>
  <inkml:trace contextRef="#ctx0" brushRef="#br0">0 61 17204,'22'2'2136,"-3"-1"-1352,1-4-232,-2-3 1169,8-1-761,3 3-104,2 0-552,2 4-416,0-5-824,-1-3 880,-4-5-272,1 0-96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08.850"/>
    </inkml:context>
    <inkml:brush xml:id="br0">
      <inkml:brushProperty name="width" value="0.05" units="cm"/>
      <inkml:brushProperty name="height" value="0.05" units="cm"/>
    </inkml:brush>
  </inkml:definitions>
  <inkml:trace contextRef="#ctx0" brushRef="#br0">9 26 16283,'20'-1'1286,"-1"-1"0,33-8-1,-35 6-452,1 1-1,-1 1 1,29-1-1,-45 3-795,1 0 0,-1 0-1,0 0 1,1 0 0,-1 1-1,1-1 1,-1 0 0,0 1-1,1-1 1,-1 1 0,0-1-1,1 1 1,-1 0-1,0-1 1,0 1 0,1 0-1,-1 0 1,0 0 0,0 0-1,0 0 1,0 0 0,0 0-1,-1 0 1,1 1 0,0-1-1,0 0 1,-1 0 0,1 1-1,-1-1 1,1 0 0,-1 1-1,0-1 1,1 1-1,-1-1 1,0 1 0,0 1-1,0 4 35,0 1 0,-1 0 0,0-1 0,0 1 0,-4 10 0,-16 47 445,-32 71 0,30-82-297,3 0 1,-17 69 0,36-120-265,0 2-162,-1 1 1,2-1 0,-1 1-1,0 0 1,1-1 0,1 10-1,4-36-1805,-2 1 1336</inkml:trace>
  <inkml:trace contextRef="#ctx0" brushRef="#br0" timeOffset="1">1 364 17156,'1'6'1808,"4"1"-968,0-2-328,12-4 1081,5 0-457,10-1-408,2-8-272,5-5-880,4 4-384,-2-4 680,5 1-168,-9 1-224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35.952"/>
    </inkml:context>
    <inkml:brush xml:id="br0">
      <inkml:brushProperty name="width" value="0.05" units="cm"/>
      <inkml:brushProperty name="height" value="0.05" units="cm"/>
    </inkml:brush>
  </inkml:definitions>
  <inkml:trace contextRef="#ctx0" brushRef="#br0">64 1443 13755,'-7'1'200,"0"-2"-1,1 1 1,-1-1-1,-11-2 1,17 2-196,0 1 0,1 0-1,-1 0 1,0-1 0,0 1 0,0 0-1,0-1 1,0 1 0,0-1 0,1 1-1,-1-1 1,0 1 0,0-1 0,1 0-1,-1 1 1,0-1 0,1 0-1,-1 0 1,1 1 0,-1-1 0,1 0-1,-1 0 1,1 0 0,-1 0 0,1 0-1,0 0 1,0 0 0,-1 0 0,1 1-1,0-1 1,0 0 0,0 0 0,0 0-1,0 0 1,0 0 0,0 0 0,1 0-1,-1 0 1,0 0 0,0 0 0,1 0-1,-1 0 1,1-1 0,1-2 1,1 0 0,-1 1-1,1-1 1,-1 0 0,1 1 0,0 0 0,0-1 0,1 1-1,4-3 1,37-23 4,-33 21-6,340-176-4,18 28 329,-292 124-196,553-203 685,-87 56-99,181-49 297,-426 157-675,-151 39-561,170-61 0,-301 88 132,0-2 1,-1 0-1,1 0 0,-2-2 0,1 0 1,-1-1-1,0 0 0,13-13 0,-4-10-201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09.328"/>
    </inkml:context>
    <inkml:brush xml:id="br0">
      <inkml:brushProperty name="width" value="0.05" units="cm"/>
      <inkml:brushProperty name="height" value="0.05" units="cm"/>
    </inkml:brush>
  </inkml:definitions>
  <inkml:trace contextRef="#ctx0" brushRef="#br0">249 20 15691,'3'-4'689,"9"-9"874,-9 11-789,-5 7 72,-76 109 3481,9-14-3104,1 21-329,58-99-704,0 0 1,2 1 0,-10 39 0,17-58-154,0 1 0,1 0 1,-1 0-1,1 0 0,0 0 1,0 0-1,0-1 0,1 1 1,0 0-1,0 0 0,3 8 1,-3-11-31,0 0 1,0 0 0,0 0 0,1 0 0,-1 0 0,1-1-1,-1 1 1,1-1 0,-1 1 0,1-1 0,0 1-1,0-1 1,0 0 0,0 0 0,0 0 0,0 0-1,0 0 1,0-1 0,1 1 0,-1-1 0,0 1-1,0-1 1,1 0 0,-1 0 0,0 0 0,3 0 0,3 0 1,0-1 0,0-1 0,0 1 0,-1-1 1,1-1-1,0 0 0,-1 0 0,0 0 1,1-1-1,-1 0 0,-1 0 0,12-9 0,-11 8 0,0-1-1,-1 0 0,1-1 1,-1 1-1,0-1 1,-1-1-1,0 1 0,0-1 1,0 0-1,-1 0 0,3-8 1,-6 14-7,-1 0 0,1 0 0,0 0 1,-1 0-1,0-1 0,1 1 0,-1 0 1,0 0-1,0 0 0,0 0 0,0 0 1,-1 0-1,1 0 0,0 0 0,-1 0 1,0 0-1,1 0 0,-2-3 0,1 4 0,0 0-1,-1-1 1,1 1-1,0 0 1,0 0-1,-1 0 0,1 0 1,-1 0-1,1 0 1,-1 0-1,1 0 1,-1 0-1,0 1 1,1-1-1,-1 1 0,0-1 1,-2 0-1,0 1-8,-1 0 0,1-1-1,-1 1 1,1 1 0,-1-1 0,1 1-1,-1 0 1,1 0 0,0 0-1,-1 0 1,1 1 0,0 0-1,0-1 1,0 2 0,-5 3 0,5-4-148,1 1 0,0 0 1,0 0-1,0 0 0,-4 7 0,6-10 132,1 0-1,0 1 0,0-1 0,0 0 0,-1 1 0,1-1 0,0 0 0,0 1 0,0-1 0,0 0 0,0 1 0,0-1 1,0 0-1,0 1 0,0-1 0,0 0 0,0 1 0,0-1 0,0 0 0,0 1 0,0-1 0,0 0 0,0 1 0,0-1 0,0 0 1,1 1-1,-1-1 0,0 0 0,0 0 0,1 1 0,0 0 17,0-1 0,0 1 0,0-1-1,0 0 1,0 1 0,1-1 0,-1 0 0,0 0 0,0 0 0,0 0 0,1 0 0,-1 0-1,0 0 1,2-1 0,24-2-321,6-3-83</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09.701"/>
    </inkml:context>
    <inkml:brush xml:id="br0">
      <inkml:brushProperty name="width" value="0.05" units="cm"/>
      <inkml:brushProperty name="height" value="0.05" units="cm"/>
    </inkml:brush>
  </inkml:definitions>
  <inkml:trace contextRef="#ctx0" brushRef="#br0">200 1 20028,'-53'56'1888,"26"-28"-1117,1 1 0,-33 48 0,54-69-562,0 1 0,0 0 0,1 0 0,1 0 0,-1 0 0,-1 11 0,4-18-167,0 1-1,1-1 1,-1 0-1,1 1 1,0-1-1,0 0 1,0 1-1,0-1 1,0 0-1,1 1 1,-1-1-1,0 0 1,1 1-1,0-1 1,0 0-1,0 0 1,0 0-1,0 0 1,0 0-1,0 0 1,0 0-1,1 0 1,-1 0 0,1 0-1,0-1 1,-1 1-1,1-1 1,0 1-1,0-1 1,3 2-1,3 0-3,0 0 0,1-1 0,-1 1 0,1-2 0,-1 1 0,1-1 1,0-1-1,0 0 0,-1 0 0,1 0 0,14-4 0,-3 0-19,-1 0 1,1-2 0,-1 0-1,19-9 1,-28 10-4,0 0 0,0 0 1,-1-1-1,0-1 0,0 1 0,0-1 1,-1-1-1,0 1 0,10-15 0,-15 19-14,-1-1-1,1 1 0,-1-1 0,0 0 0,-1 0 1,1 1-1,-1-1 0,0 0 0,1 0 0,-2-1 1,1 1-1,0 0 0,-1 0 0,0 0 0,0-1 1,0 1-1,-1 0 0,1 0 0,-1 0 0,0 0 1,0 0-1,0 0 0,-1 0 0,0 0 0,1 0 1,-1 0-1,-1 1 0,-1-4 0,-1 1-39,0 1-1,0 0 0,-1 0 1,1 0-1,-1 0 0,0 1 1,-13-6-1,-18-15 74,24 13-150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13.310"/>
    </inkml:context>
    <inkml:brush xml:id="br0">
      <inkml:brushProperty name="width" value="0.05" units="cm"/>
      <inkml:brushProperty name="height" value="0.05" units="cm"/>
    </inkml:brush>
  </inkml:definitions>
  <inkml:trace contextRef="#ctx0" brushRef="#br0">12 231 16267,'0'0'99,"-1"0"0,0 0 0,1 1 0,-1-1-1,0 0 1,1 1 0,-1-1 0,0 1-1,1-1 1,-1 1 0,1-1 0,-1 1 0,1-1-1,-1 1 1,1-1 0,-1 1 0,1 0-1,0-1 1,-1 1 0,1 0 0,0-1 0,-1 2-1,1-1-28,0-1-1,1 1 0,-1 0 1,0-1-1,1 1 1,-1-1-1,0 1 0,1-1 1,-1 1-1,0-1 0,1 1 1,-1-1-1,1 1 1,-1-1-1,1 0 0,-1 1 1,1-1-1,-1 0 0,1 1 1,0-1-1,5 3 216,-1-1-1,0-1 1,0 1-1,1-1 1,7 1-1,19 1 527,0-2-1,53-5 0,68-17 116,-87 11-666,825-87 402,-496 58-628,62-4 250,-432 41-180,-1 0 1,1 2-1,0 1 0,0 1 0,-1 0 1,49 14-1,-77-17-234,1 1 1,-1 0 0,1-1-1,-1 0 1,1 0 0,-5-1-1,1-2 66,1 0-1,0 0 0,-1 0 1,1-1-1,-8-8 0,-16-18-186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15.049"/>
    </inkml:context>
    <inkml:brush xml:id="br0">
      <inkml:brushProperty name="width" value="0.05" units="cm"/>
      <inkml:brushProperty name="height" value="0.05" units="cm"/>
    </inkml:brush>
  </inkml:definitions>
  <inkml:trace contextRef="#ctx0" brushRef="#br0">1 152 16163,'0'-1'141,"-1"0"0,1 0 0,0 0-1,0 0 1,0 0 0,0 0 0,1 0-1,-1-1 1,0 1 0,0 0 0,1 0-1,-1 0 1,1 0 0,-1 0 0,1 0-1,-1 0 1,1 0 0,-1 1 0,1-1-1,0 0 1,0 0 0,-1 0 0,1 1-1,0-1 1,1-1 0,30-13 1223,-18 8-721,46-25 622,24-12-508,-72 38-692,0 2-1,0-1 0,0 2 1,0 0-1,14-2 1,-25 4-64,-1 1 1,1 0 0,0 0 0,0-1 0,0 1 0,-1 0 0,1 0 0,0 0 0,0 0 0,-1 0 0,1 0 0,0 0 0,0 0 0,0 0 0,-1 1 0,1-1 0,0 0 0,0 0 0,-1 1 0,1-1 0,0 0 0,-1 1 0,1-1 0,0 1 0,-1-1 0,1 1 0,-1-1 0,1 1 0,-1-1 0,1 1 0,-1 0 0,1-1 0,-1 1 0,1 0 0,-1-1 0,0 1 0,1 0-1,-1-1 1,0 1 0,0 0 0,0 0 0,1 0 0,-1-1 0,0 1 0,0 0 0,0 0 0,0-1 0,0 1 0,-1 0 0,1 0 0,0-1 0,0 1 0,0 0 0,-1 0 0,1-1 0,-1 2 0,-1 5 13,-1 0 0,-1 0 0,1 0 0,-7 9 1,-18 23 140,-34 35 1,32-40 66,-33 49 1,60-79-199,1 0 0,0 0 0,-1 0 0,1 1 0,1-1 0,-1 1 0,1-1 0,-2 9 0,3-11-19,0-1 0,0 1 0,0-1 0,0 1 0,0-1 0,0 1 0,1-1 1,-1 1-1,1-1 0,-1 1 0,1-1 0,-1 0 0,1 1 0,0-1 0,-1 0 0,1 1 0,0-1 0,0 0 1,0 0-1,0 0 0,0 0 0,0 0 0,1 0 0,-1 0 0,0 0 0,0-1 0,1 1 0,-1 0 1,0-1-1,1 1 0,1 0 0,4 1-74,0-1 0,0 1 0,0-1 1,0-1-1,0 1 0,0-1 0,0 0 0,0-1 1,0 0-1,0 0 0,0 0 0,11-4 1,6-4-414,1-1 1,22-13 0,-34 17 467,19-12-454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15.529"/>
    </inkml:context>
    <inkml:brush xml:id="br0">
      <inkml:brushProperty name="width" value="0.05" units="cm"/>
      <inkml:brushProperty name="height" value="0.05" units="cm"/>
    </inkml:brush>
  </inkml:definitions>
  <inkml:trace contextRef="#ctx0" brushRef="#br0">1 95 17684,'14'-14'1139,"1"0"-1,1 2 1,19-13 0,-29 21-902,0 0 1,0 1 0,0-1-1,1 2 1,-1-1 0,1 1-1,0 0 1,0 0 0,0 1-1,0 0 1,0 0-1,9 0 1,-14 1-196,-1 0 0,1 1 1,0-1-1,0 0 0,0 1 0,0-1 0,0 1 0,0-1 1,0 1-1,-1 0 0,1 0 0,0 0 0,-1 0 0,1 0 1,0 0-1,-1 0 0,0 0 0,1 1 0,-1-1 0,0 1 0,2 2 1,-2-2-15,0 1-1,0-1 1,0 1 0,-1-1 0,1 1 0,-1 0 0,1-1 0,-1 1-1,0 0 1,0-1 0,-1 1 0,1 0 0,-1 4 0,-3 6 15,0 0 0,-1 0 0,0-1 1,-13 22-1,-61 79 177,54-80-107,-36 61 1,60-92-111,0-1 1,0 1-1,1 0 1,-1-1-1,0 1 1,1 0-1,-1 0 1,1-1-1,-1 1 1,1 0-1,0 0 1,0 0-1,0 0 1,0 2-1,0-3-6,1 0-1,-1-1 1,0 1-1,1 0 0,-1-1 1,0 1-1,1-1 1,-1 1-1,1 0 1,-1-1-1,1 1 1,0-1-1,-1 1 0,1-1 1,-1 0-1,1 1 1,0-1-1,-1 1 1,1-1-1,0 0 1,-1 0-1,1 1 0,0-1 1,0 0-1,5 1-99,0-1 0,0 0-1,0 0 1,0-1 0,-1 0-1,1 0 1,6-2 0,8-2-285,-1-2-1,21-9 1,8-4 35,4 3-114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16.327"/>
    </inkml:context>
    <inkml:brush xml:id="br0">
      <inkml:brushProperty name="width" value="0.05" units="cm"/>
      <inkml:brushProperty name="height" value="0.05" units="cm"/>
    </inkml:brush>
  </inkml:definitions>
  <inkml:trace contextRef="#ctx0" brushRef="#br0">1 33 15563,'11'-13'3933,"-7"11"-3607,-1-1 0,1 1-1,0 0 1,0 0 0,0 1 0,0-1-1,0 1 1,0 0 0,0 0 0,1 0-1,-1 0 1,0 1 0,0 0 0,1 0 0,-1 0-1,0 0 1,1 1 0,4 1 0,-5-1-280,0 0 0,0 1 1,0 0-1,0-1 0,0 1 1,0 1-1,-1-1 1,1 0-1,-1 1 0,0 0 1,0 0-1,0 0 1,0 0-1,0 0 0,-1 1 1,1-1-1,-1 1 1,0 0-1,0-1 0,0 1 1,-1 0-1,1 0 0,-1 0 1,0 1-1,0-1 1,0 0-1,0 8 0,-1-4-29,-1-1-1,0 0 1,0 0-1,0 0 1,-1 0-1,0 0 1,0 0-1,0 0 1,-1-1-1,-6 11 1,1-4 1,0-1 0,-1 0-1,-1-1 1,-11 11 0,59-27-542,-33 5 496,0-1-1,-1 0 1,1 1-1,-1 0 1,1 0-1,0 1 1,-1-1-1,1 1 1,0 0-1,-1 0 1,0 1 0,6 2-1,-8-4 26,-1 1 0,1 0 0,-1 0-1,1 0 1,-1 0 0,0 1 0,0-1 0,0 0-1,0 1 1,0-1 0,0 0 0,0 1 0,0-1 0,0 1-1,-1-1 1,1 1 0,0 0 0,-1-1 0,1 1-1,-1 0 1,0-1 0,0 1 0,0 0 0,0-1 0,0 1-1,0 0 1,0-1 0,0 1 0,-1 0 0,1-1 0,0 1-1,-1 0 1,0-1 0,1 1 0,-1-1 0,0 1-1,-1 1 1,0 2 58,-1 0 0,0-1 0,-1 1 0,1-1-1,-1 0 1,0 0 0,0 0 0,0 0 0,0-1-1,-1 1 1,1-1 0,-1 0 0,0-1 0,0 1-1,-7 2 1,5-3 70,0 1 0,0-1 0,0 0 0,0-1-1,0 0 1,0 0 0,-1-1 0,1 0 0,0 0 0,0 0 0,-10-2-1,5-4-440,12-2-1341,1 7 1527,0 0 0,-1 1 0,1-1 0,0 0 0,0 0-1,0 0 1,0 1 0,0-1 0,0 0 0,0 1 0,1-1 0,-1 1 0,0 0 0,0-1 0,0 1 0,2-1 0,12 0-728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17.229"/>
    </inkml:context>
    <inkml:brush xml:id="br0">
      <inkml:brushProperty name="width" value="0.05" units="cm"/>
      <inkml:brushProperty name="height" value="0.05" units="cm"/>
    </inkml:brush>
  </inkml:definitions>
  <inkml:trace contextRef="#ctx0" brushRef="#br0">75 1 18348,'-1'8'1728,"-11"12"-1008,1 5-295,-5 6 735,6 6-280,0 5-184,3 2-96,1-6-504,4-4-344,2-12-704,3-8-1280,2-18 1839,-1-11-311,2-8-312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17.630"/>
    </inkml:context>
    <inkml:brush xml:id="br0">
      <inkml:brushProperty name="width" value="0.05" units="cm"/>
      <inkml:brushProperty name="height" value="0.05" units="cm"/>
    </inkml:brush>
  </inkml:definitions>
  <inkml:trace contextRef="#ctx0" brushRef="#br0">156 1 19092,'-4'3'276,"1"0"0,0 1 0,0 0-1,0 0 1,1 0 0,-1 0 0,1 0 0,-3 7-1,-2 2 88,-14 26 123,3 0 0,1 1 1,2 1-1,1 0 1,3 1-1,-11 66 0,21-98-432,0-1 0,1 1-1,-1 0 1,2-1 0,0 1-1,3 17 1,-3-24-47,-1-1 0,1 0 0,0 0 0,0 0 0,0 0 0,0 0 0,0 0 0,1 0 0,-1 0 0,0-1-1,1 1 1,-1 0 0,1-1 0,0 1 0,0-1 0,0 0 0,-1 0 0,1 1 0,0-1 0,0 0 0,0 0 0,1-1 0,-1 1 0,0 0 0,0-1 0,0 0 0,1 1 0,-1-1 0,0 0-1,0 0 1,1 0 0,-1 0 0,0 0 0,4-2 0,4 0 9,0 0-1,-1-1 1,0 0-1,0-1 1,0 0-1,0 0 1,0-1 0,15-11-1,-18 12 1,0-1 1,0 0-1,0-1 0,-1 1 0,0-1 1,0 0-1,0 0 0,-1-1 0,0 1 0,0-1 1,5-12-1,-9 17-9,1 1-1,0-1 1,-1 0 0,0 0-1,1 0 1,-1 0 0,0 1-1,0-1 1,0 0 0,0 0-1,0 0 1,0 0 0,0 0-1,-1 0 1,1 1 0,-1-1-1,0 0 1,0-2 0,0 2-1,-1 1 0,1 0 1,0 0-1,0 0 1,0 0-1,-1 0 0,1 0 1,0 0-1,-1 0 0,1 0 1,-1 1-1,1-1 1,-1 0-1,1 1 0,-1 0 1,1-1-1,-3 1 0,-1-1 9,-1 1 0,1 0 0,-1 0 0,1 0 0,-1 1 0,1 0 0,0 0 0,-1 0 0,1 1 0,0 0 0,-6 3 0,4-3-82,1 2 0,1-1-1,-1 1 1,0-1-1,1 2 1,0-1 0,0 1-1,0-1 1,0 1-1,1 1 1,-1-1 0,-3 7-1,8-12 22,0 1 1,0-1-1,-1 0 0,1 1 0,0-1 0,0 0 0,0 1 1,-1-1-1,1 0 0,0 1 0,0-1 0,0 1 0,0-1 1,0 0-1,0 1 0,0-1 0,0 0 0,0 1 0,0-1 1,0 1-1,0-1 0,0 0 0,0 1 0,0-1 0,0 0 1,0 1-1,1-1 0,-1 0 0,0 1 0,0-1 0,0 0 1,1 1-1,-1-1 0,0 0 0,0 1 0,1-1 0,-1 0 1,0 0-1,1 0 0,-1 1 0,0-1 0,1 0 0,-1 0 1,0 0-1,1 1 0,0-1 0,18-3-1083,-3-3 321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18.078"/>
    </inkml:context>
    <inkml:brush xml:id="br0">
      <inkml:brushProperty name="width" value="0.05" units="cm"/>
      <inkml:brushProperty name="height" value="0.05" units="cm"/>
    </inkml:brush>
  </inkml:definitions>
  <inkml:trace contextRef="#ctx0" brushRef="#br0">19 463 18876,'-5'7'857,"-8"13"736,12-15-584,9-9 352,8-8-748,-1 0 1,0-1 0,-1-1-1,15-19 1,47-69 67,-63 85-520,3-6-57,146-225 416,-151 232-462,-19 41-13,-12 34-201,2 2 1,3 0 0,-10 101-1,23-147 87,1 1-1,1-1 0,4 31 1,5-14-142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22.748"/>
    </inkml:context>
    <inkml:brush xml:id="br0">
      <inkml:brushProperty name="width" value="0.05" units="cm"/>
      <inkml:brushProperty name="height" value="0.05" units="cm"/>
    </inkml:brush>
  </inkml:definitions>
  <inkml:trace contextRef="#ctx0" brushRef="#br0">1 188 18172,'14'-19'617,"0"1"1,2 1-1,0 1 0,1 0 1,33-24-1,-38 32-569,0 1 0,1-1 0,0 2 0,0 0 0,1 0 0,0 1 0,0 1 0,0 1 0,0 0 0,17-2-1,-28 5-41,0 0-1,1-1 1,-1 1-1,0 1 1,1-1-1,-1 0 1,0 1-1,0 0 1,1 0-1,-1 0 1,0 0-1,0 0 1,0 0-1,0 1 1,0 0-1,-1-1 1,1 1-1,0 0 1,-1 0-1,4 4 1,-1 1 66,-1-1-1,0 1 1,0 1 0,0-1-1,-1 1 1,5 15 0,-7-20-35,0-1 0,0 1-1,0 0 1,0-1 0,1 1 0,-1-1-1,1 1 1,-1-1 0,1 0 0,0 0 0,0 0-1,0 0 1,0 0 0,0 0 0,1 0 0,-1-1-1,0 1 1,1-1 0,0 1 0,-1-1 0,1 0-1,0 0 1,-1 0 0,6 0 0,-4-1-21,0 1 1,0-2 0,0 1-1,1 0 1,-1-1 0,0 0-1,0 0 1,0 0 0,0 0-1,0-1 1,-1 1 0,1-1-1,0 0 1,-1 0 0,1-1-1,5-4 1,-5 4-145,-3 2-11,1 0-1,0-1 1,-1 1 0,1 0-1,-1-1 1,1 1 0,-1-1-1,1 0 1,-1 1 0,0-1-1,0 0 1,2-4 0,-4 6 102,1 0 0,-1 0 0,1-1 0,-1 1 0,1 0 0,-1 0 0,1 0 0,-1 0 0,1 0 0,-1 0 1,1 0-1,0 0 0,-1 0 0,1 0 0,-1 0 0,1 0 0,-1 0 0,1 0 0,-1 0 0,1 0 0,-1 1 0,0-1 0,1 0 12,-14 5-573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36.631"/>
    </inkml:context>
    <inkml:brush xml:id="br0">
      <inkml:brushProperty name="width" value="0.05" units="cm"/>
      <inkml:brushProperty name="height" value="0.05" units="cm"/>
    </inkml:brush>
  </inkml:definitions>
  <inkml:trace contextRef="#ctx0" brushRef="#br0">0 882 12235,'17'4'328,"1"-1"0,0 0 0,0-1 1,-1-1-1,21-1 0,89-12 490,-103 9-677,165-28 274,-2-8 0,357-126-1,333-199 195,-363 137 153,-421 182-383,-81 36-220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7:23.182"/>
    </inkml:context>
    <inkml:brush xml:id="br0">
      <inkml:brushProperty name="width" value="0.05" units="cm"/>
      <inkml:brushProperty name="height" value="0.05" units="cm"/>
    </inkml:brush>
  </inkml:definitions>
  <inkml:trace contextRef="#ctx0" brushRef="#br0">0 91 17668,'5'-2'362,"-1"0"0,0 0 0,0 0 0,0-1-1,0 0 1,0 1 0,4-6 0,-5 6-257,-1-1-1,1 1 1,0-1 0,0 1-1,0 0 1,0 0-1,1 1 1,-1-1-1,0 1 1,1-1 0,-1 1-1,1 0 1,4 0-1,-5 0-66,0 1-1,-1 0 1,1 0 0,0 0-1,0 0 1,-1 0-1,1 1 1,0-1-1,-1 1 1,1 0 0,0 0-1,4 1 1,-6-1-26,0 0 0,0 0 0,1 0 0,-1 0 0,0 1 0,0-1 0,0 0 0,0 0 0,0 1 0,-1-1 1,1 0-1,0 1 0,0-1 0,-1 1 0,1-1 0,0 3 0,0 5-11,-1-1-1,0 0 1,0 1 0,-1-1-1,0 0 1,-4 15 0,-1 23 61,6-45-57,0 0 1,0 0 0,0-1 0,0 1 0,0 0 0,0 0 0,0 0 0,1 0 0,-1 0 0,0-1 0,0 1 0,1 0 0,-1 0 0,0 0 0,1 0 0,-1-1 0,1 1 0,-1 0 0,1-1 0,-1 1 0,1 0 0,0-1 0,-1 1 0,1 0 0,0-1 0,-1 1 0,1-1 0,0 0 0,0 1-1,-1-1 1,1 1 0,0-1 0,0 0 0,0 0 0,0 0 0,-1 1 0,1-1 0,0 0 0,0 0 0,0 0 0,0 0 0,0 0 0,0 0 0,0-1 0,-1 1 0,1 0 0,0 0 0,0-1 0,0 1 0,1-1 0,6-2 66,0-1 0,0 0 0,-1 0 0,9-7 1,-8 6-10,32-22 188,-1-2 1,-2-2 0,42-44 0,-79 75-255,0 0 0,1 0 0,-1 0 0,0 0 0,0-1 0,0 1 0,0 0 0,1 0 1,-1 0-1,0 0 0,0-1 0,0 1 0,0 0 0,1 0 0,-1 0 0,0-1 0,0 1 1,0 0-1,0 0 0,0-1 0,0 1 0,0 0 0,0 0 0,0-1 0,0 1 0,0 0 1,0 0-1,0-1 0,0 1 0,0 0 0,0 0 0,0 0 0,0-1 0,0 1 0,0 0 1,0 0-1,0-1 0,0 1 0,-1 0 0,1 0 0,0 0 0,0-1 0,0 1 0,0 0 1,0 0-1,-1 0 0,1 0 0,0-1 0,-1 1 0,0-1-40,-3-5-47</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07.344"/>
    </inkml:context>
    <inkml:brush xml:id="br0">
      <inkml:brushProperty name="width" value="0.05" units="cm"/>
      <inkml:brushProperty name="height" value="0.05" units="cm"/>
    </inkml:brush>
  </inkml:definitions>
  <inkml:trace contextRef="#ctx0" brushRef="#br0">0 146 17740,'120'-81'4330,"-99"68"-3488,0 2-1,2 0 1,41-14-1,-60 24-732,0 0 0,1 0 0,-1 0 1,0 1-1,0-1 0,0 1 0,8 1 0,-11-1-82,1 0 1,-1 0-1,0 1 0,0-1 0,0 0 1,0 1-1,0-1 0,0 1 0,0 0 1,0-1-1,0 1 0,0 0 1,0-1-1,0 1 0,0 0 0,0 0 1,-1 0-1,1 0 0,0 0 1,-1 0-1,1 0 0,0 0 0,-1 0 1,1 0-1,-1 0 0,0 0 0,1 0 1,-1 0-1,0 0 0,0 1 1,0 1-1,0 3 33,0 1 1,0 0-1,-1-1 1,0 1 0,-1-1-1,0 1 1,0-1-1,0 0 1,0 0-1,-1 0 1,0 0-1,0 0 1,-6 7 0,-8 9 150,-37 37 0,36-40-96,1-3-41,13-13-65,0 0 1,0 1 0,1-1-1,-1 1 1,1 0-1,0 0 1,0 0 0,0 0-1,-4 9 1,7-12-9,0 0 0,0 1 0,0-1 1,1 0-1,-1 0 0,0 0 0,1 0 1,-1 0-1,1 0 0,-1 0 0,1 0 0,-1 0 1,1 0-1,0 0 0,-1 0 0,1 0 1,0 0-1,0 0 0,0-1 0,0 1 0,0 0 1,0-1-1,0 1 0,0-1 0,0 1 0,2 0 1,32 13-172,-31-13 103,3 1-258,1 0 0,-1-1 0,1 0 1,0 0-1,0-1 0,-1 0 0,1-1 0,0 1 1,0-1-1,14-4 0,4-5-390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08.008"/>
    </inkml:context>
    <inkml:brush xml:id="br0">
      <inkml:brushProperty name="width" value="0.05" units="cm"/>
      <inkml:brushProperty name="height" value="0.05" units="cm"/>
    </inkml:brush>
  </inkml:definitions>
  <inkml:trace contextRef="#ctx0" brushRef="#br0">295 24 18852,'-1'-2'104,"0"1"0,-1-1 1,1 1-1,0-1 0,0 1 0,-1-1 1,1 1-1,-1 0 0,0-1 0,1 1 1,-1 0-1,0 0 0,0 0 0,1 0 0,-1 1 1,0-1-1,0 0 0,0 1 0,0 0 1,0-1-1,0 1 0,0 0 0,0 0 1,0 0-1,0 0 0,0 0 0,0 0 0,0 1 1,0-1-1,-2 1 0,-3 1 109,0 0-1,0 1 1,0 0-1,1 0 1,-1 0 0,1 0-1,-9 8 1,-2 3-63,2 1 1,-1 0-1,2 1 0,1 1 1,0 1-1,1 0 1,0 0-1,2 1 1,0 0-1,1 1 1,1 0-1,1 1 0,1-1 1,-4 28-1,8-38-134,1-1-1,0 1 0,1-1 1,0 1-1,1-1 0,1 11 1,-1-17-13,-1-1 0,1 0 1,-1 1-1,1-1 1,0 0-1,0 0 1,0 1-1,0-1 1,1 0-1,-1 0 0,0 0 1,1 0-1,0-1 1,-1 1-1,1 0 1,0-1-1,0 1 1,0-1-1,0 1 0,0-1 1,0 0-1,0 0 1,0 0-1,1 0 1,-1 0-1,0-1 1,0 1-1,1-1 1,2 1-1,3-1 0,0 0 1,0-1-1,-1 0 1,1 0 0,0 0-1,0-1 1,-1-1-1,1 1 1,-1-1-1,0 0 1,1-1-1,-2 0 1,1 0-1,0 0 1,6-7-1,8-6 16,-1-1 1,-1 0-1,20-27 0,-25 28-8,0-1 0,-2 0 0,0-1 0,10-21 0,-19 34-30,0 0 0,-1-1 0,1 1 0,-1-1 0,0 1-1,-1-1 1,0 0 0,0 1 0,0-1 0,-1 0 0,0 0 0,0 0 0,-1 1-1,0-1 1,0 0 0,0 1 0,-4-11 0,3 14-54,0 0-1,1 0 1,-1 0-1,-1 0 1,1 0-1,0 0 1,-1 1 0,1-1-1,-1 1 1,0 0-1,1 0 1,-1 0 0,0 0-1,0 0 1,-1 1-1,1-1 1,0 1 0,-1 0-1,1 0 1,-5-1-1,3 1 24,0 1 0,0 0 0,0-1 0,0 1 0,0 1 1,0-1-1,1 1 0,-1 0 0,0 0 0,0 0 0,1 1 0,-1 0 0,1 0 0,-5 2 0,-5 6-309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08.565"/>
    </inkml:context>
    <inkml:brush xml:id="br0">
      <inkml:brushProperty name="width" value="0.05" units="cm"/>
      <inkml:brushProperty name="height" value="0.05" units="cm"/>
    </inkml:brush>
  </inkml:definitions>
  <inkml:trace contextRef="#ctx0" brushRef="#br0">62 0 18692,'-9'20'1760,"2"3"-999,-2 3-297,-1 3 952,3 4-560,-3 3-216,4 2-144,5-2-656,-2-6-400,6-5 1464,1-8-944,9-11-96,0-5 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09.047"/>
    </inkml:context>
    <inkml:brush xml:id="br0">
      <inkml:brushProperty name="width" value="0.05" units="cm"/>
      <inkml:brushProperty name="height" value="0.05" units="cm"/>
    </inkml:brush>
  </inkml:definitions>
  <inkml:trace contextRef="#ctx0" brushRef="#br0">13 375 18076,'-12'55'3790,"12"-55"-3758,0 0 0,0 0 0,0 0-1,0 0 1,0 0 0,0 1 0,0-1 0,0 0 0,0 0 0,0 0-1,0 0 1,0 0 0,0 0 0,0 0 0,0 0 0,0 0 0,0 0-1,0 0 1,0 1 0,0-1 0,0 0 0,1 0 0,-1 0 0,0 0-1,0 0 1,0 0 0,0 0 0,0 0 0,0 0 0,0 0-1,0 0 1,0 0 0,0 0 0,1 0 0,-1 0 0,0 0 0,0 0-1,0 0 1,0 0 0,0 0 0,0 0 0,0 0 0,0 0 0,0 0-1,0 0 1,1 0 0,-1 0 0,0 0 0,0 0 0,0 0 0,0 0-1,0-1 1,0 1 0,0 0 0,0 0 0,0 0 0,0 0 0,0 0-1,0 0 1,0 0 0,10-7 834,12-13-61,159-196 944,-126 145-1633,19-35-92,-65 95-40,-16 27 29,-1 1-11,-64 135 292,64-133-301,2-1 0,0 1 0,1 1 1,1-1-1,1 1 0,-1 27 0,3-45-52,1 0 0,0-1 1,1 1-1,-1 0 0,0 0 0,0 0 1,1-1-1,-1 1 0,1 0 0,-1-1 1,1 1-1,0 0 0,0-1 0,0 1 1,-1-1-1,2 1 0,-1-1 0,0 0 1,0 1-1,3 1 0,-3-2 27,1 0 0,-1-1 0,1 1 0,-1-1 0,0 0 0,1 0 1,-1 1-1,1-1 0,-1 0 0,1 0 0,-1 0 0,1 0 0,-1-1 0,1 1 0,-1 0 0,1-1 0,-1 1 0,1-1 0,-1 1 0,0-1 0,1 1 0,-1-1 0,0 0 0,0 0 0,2-1 0,22-20-432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09.466"/>
    </inkml:context>
    <inkml:brush xml:id="br0">
      <inkml:brushProperty name="width" value="0.05" units="cm"/>
      <inkml:brushProperty name="height" value="0.05" units="cm"/>
    </inkml:brush>
  </inkml:definitions>
  <inkml:trace contextRef="#ctx0" brushRef="#br0">1 340 18996,'0'16'1621,"0"-16"-1594,0 0 0,0 0 0,0 0-1,0 0 1,0 1 0,0-1 0,0 0 0,0 0-1,0 0 1,0 0 0,0 0 0,0 0-1,0 0 1,0 0 0,0 0 0,0 0 0,0 1-1,1-1 1,-1 0 0,0 0 0,0 0-1,0 0 1,0 0 0,0 0 0,0 0 0,0 0-1,0 0 1,0 0 0,1 0 0,-1 0 0,0 0-1,0 0 1,0 0 0,0 0 0,0 0-1,0 0 1,0 0 0,1 0 0,-1 0 0,0 0-1,0 0 1,0 0 0,0 0 0,0 0 0,0 0-1,0 0 1,0 0 0,0 0 0,1 0-1,-1-1 1,0 1 0,0 0 0,0 0 0,0 0-1,0 0 1,19-24 1972,-13 15-1815,43-62 562,3 3 0,103-106 0,-141 164-751,-13 10 5,-1 0 0,0 0 1,0 0-1,0 0 0,0 0 0,0 0 0,0 0 1,0 0-1,1 0 0,-1 0 0,0 0 0,0 0 1,0 0-1,0 0 0,0 0 0,0 0 0,0 0 1,0 0-1,1 0 0,-1 0 0,0 0 1,0 0-1,0 1 0,0-1 0,0 0 0,0 0 1,0 0-1,0 0 0,0 0 0,0 0 0,0 0 1,0 0-1,0 1 0,0-1 0,0 0 0,1 0 1,-1 0-1,0 0 0,0 0 0,0 0 1,0 0-1,0 1 0,-1-1 0,1 0 0,0 0 1,0 0-1,0 0 0,0 0 0,0 0 0,0 0 1,0 1-1,0-1 0,0 0 0,0 0 0,0 0 1,0 0-1,0 0 0,-14 30 77,11-25-55,-24 47 72,-35 73 402,55-109-587,2-1 0,0 1 0,0 0 0,2 0 1,0 0-1,-1 22 0,5-14-649,-1-24 733,0 0 1,0 0 0,0 0-1,0 0 1,0 0 0,0 0 0,0 0-1,0 0 1,1-1 0,-1 1 0,0 0-1,0 0 1,0 0 0,0 0 0,0 0-1,0 0 1,0 0 0,1 0 0,-1 0-1,0 0 1,0 0 0,0 0 0,0 0-1,0 0 1,0 0 0,1 0 0,-1 0-1,0 0 1,0 0 0,0 0-1,0 0 1,0 1 0,0-1 0,0 0-1,1 0 1,-1 0 0,0 0 0,0 0-1,0 0 1,0 0 0,0 0 0,0 0-1,0 0 1,0 1 0,0-1 0,0 0-1,0 0 1,1 0 0,-1 0 0,0 0-1,0 0 1,0 0 0,0 1 0,0-1-1,0 0 1,0 0 0,0 0-1,0 0 1,0 0 0,0 0 0,0 1-1,0-1 1,0 0 0,0 0 0,0 0-1,-1 0 1,1 0 0,5-8-241,1-12-253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13.640"/>
    </inkml:context>
    <inkml:brush xml:id="br0">
      <inkml:brushProperty name="width" value="0.05" units="cm"/>
      <inkml:brushProperty name="height" value="0.05" units="cm"/>
    </inkml:brush>
  </inkml:definitions>
  <inkml:trace contextRef="#ctx0" brushRef="#br0">102 40 14195,'3'-5'903,"-1"1"-392,0 1 0,-1 0-1,1 0 1,-1 0 0,1-1 0,-1 1-1,0-1 1,1-4 0,-21 27 4071,13-12-4233,0 0 0,1 1 0,0 0 0,0 0 0,1 1-1,0-1 1,1 1 0,-1 0 0,-2 13 0,6-21-335,0 0-1,0 0 1,0 0 0,0 0-1,0 1 1,0-1 0,0 0 0,1 0-1,-1 0 1,0 0 0,1 0-1,-1 0 1,0 0 0,1 0-1,0 0 1,-1 0 0,1 0 0,-1 0-1,1 0 1,0 0 0,0-1-1,0 2 1,1 0-4,1-1 0,-1 0 1,0 0-1,0 1 0,1-2 0,-1 1 0,1 0 1,-1 0-1,5 0 0,6 1-30,1-2 0,-1 1 0,16-3-1,-15 2 6,13-1-27,-8-1 2,31 3-1,-46 0 32,0-1-1,1 1 1,-1 0-1,0 0 1,0 0-1,0 0 1,0 1-1,0-1 1,0 1-1,-1 0 1,1 1-1,6 4 1,-8-5 6,0 0 0,-1 1 0,1-1 0,-1 1 0,0-1 0,1 1 0,-1-1 0,0 1 0,-1 0 1,1-1-1,0 1 0,-1 0 0,1 0 0,-1-1 0,0 1 0,0 0 0,0 0 0,-1 0 0,1-1 1,0 1-1,-1 0 0,0 0 0,-1 3 0,-2 6 14,0-1-1,-1 0 1,-1-1 0,-6 11 0,1-3 95,-2 0 0,0 0 0,-1-2 0,-1 0 0,0 0 1,-1-1-1,-1-1 0,0-1 0,-23 13 0,33-22-40,-1 0-1,1-1 1,-1 0 0,0 0-1,-13 1 1,18-3-88,1-1 1,0 1-1,0-1 0,-1 0 1,1 0-1,0 0 0,-1 0 1,1 0-1,0-1 0,0 1 1,-1-1-1,1 1 0,0-1 1,0 0-1,0 0 0,0 0 1,0 0-1,0 0 0,0-1 1,0 1-1,0 0 0,0-1 1,1 0-1,-1 1 0,-1-4 1,0 0-214,0-1 0,0 1 0,1-1 1,0 0-1,0 0 0,1 0 0,0-1 0,0 1 1,0-7-1,0-2-39,1 1-1,1 0 1,2-15 0,6-14-537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14.029"/>
    </inkml:context>
    <inkml:brush xml:id="br0">
      <inkml:brushProperty name="width" value="0.05" units="cm"/>
      <inkml:brushProperty name="height" value="0.05" units="cm"/>
    </inkml:brush>
  </inkml:definitions>
  <inkml:trace contextRef="#ctx0" brushRef="#br0">1 98 20004,'7'-5'1921,"4"4"-1081,7-5-336,13 2 1032,6 0-375,11-2-409,2 0-96,1 0-256,0-4-168,-5 9-584,-8-3-536,-11-4 760,-6-3-152,-19-15-80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43.953"/>
    </inkml:context>
    <inkml:brush xml:id="br0">
      <inkml:brushProperty name="width" value="0.05" units="cm"/>
      <inkml:brushProperty name="height" value="0.05" units="cm"/>
    </inkml:brush>
  </inkml:definitions>
  <inkml:trace contextRef="#ctx0" brushRef="#br0">205 32 17860,'-1'-2'63,"1"1"0,-1-1 1,0 1-1,0-1 0,0 1 0,0-1 0,0 1 1,0 0-1,0 0 0,0-1 0,-1 1 1,1 0-1,0 0 0,-1 0 0,1 0 1,-1 1-1,1-1 0,-1 0 0,1 1 0,-1-1 1,1 1-1,-1-1 0,0 1 0,1 0 1,-1-1-1,0 1 0,1 0 0,-1 0 1,0 0-1,1 0 0,-1 1 0,0-1 0,1 0 1,-1 1-1,0-1 0,1 1 0,-1 0 1,1-1-1,-1 1 0,1 0 0,-1 0 1,1 0-1,-2 1 0,-5 5 159,0 0 0,0 0-1,0 1 1,1 0 0,-10 13 0,6-4 8,0 0 0,1 0-1,1 1 1,0 1 0,1-1 0,2 1 0,0 1 0,1-1 0,-4 29 0,8-43-167,1 0 1,0 1-1,0-1 1,0 0-1,1 1 0,-1-1 1,1 0-1,3 8 1,-4-11-44,1 0-1,0-1 1,0 1 0,0 0 0,0-1 0,0 1 0,0 0 0,0-1-1,0 0 1,1 1 0,-1-1 0,0 1 0,1-1 0,-1 0 0,1 0-1,0 0 1,-1 0 0,1 0 0,0 0 0,0-1 0,-1 1-1,1-1 1,0 1 0,0-1 0,0 1 0,2-1 0,2 0 7,0-1 0,0 0 1,0 0-1,-1 0 0,1-1 1,0 0-1,-1 0 0,1 0 1,-1-1-1,0 0 0,0 0 1,0 0-1,6-6 0,10-8 69,28-30-1,-20 16-25,-2 0 0,-2-2 1,-1-1-1,-1-1 0,-2-1 0,16-39 0,-52 114 92,-14 48 1,23-65-131,2 0 0,0 0 0,1 1 0,0 28 0,3-48-53,0-1-1,0 1 0,0 0 1,0-1-1,0 1 1,1 0-1,-1 0 0,1-1 1,0 1-1,0-1 0,0 1 1,0-1-1,0 1 0,0-1 1,1 0-1,-1 1 1,1-1-1,0 0 0,0 0 1,-1 0-1,1 0 0,1-1 1,-1 1-1,3 2 0,-1-3-81,1 1-1,-1-1 1,1 0 0,-1 0-1,1-1 1,-1 0-1,1 1 1,0-1-1,-1-1 1,1 1-1,0-1 1,-1 0-1,6-1 1,25-9-232,2-6-152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44.398"/>
    </inkml:context>
    <inkml:brush xml:id="br0">
      <inkml:brushProperty name="width" value="0.05" units="cm"/>
      <inkml:brushProperty name="height" value="0.05" units="cm"/>
    </inkml:brush>
  </inkml:definitions>
  <inkml:trace contextRef="#ctx0" brushRef="#br0">0 5 19932,'8'20'1601,"7"-7"-1105,5-4-208,15-7 632,3-2-296,8-7-184,2-1-176,-2-7-384,-5 4-336,-7 4-680,-11 7 888,-14 7-32,-10 4-144,-18 7-248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0:18.406"/>
    </inkml:context>
    <inkml:brush xml:id="br0">
      <inkml:brushProperty name="width" value="0.05" units="cm"/>
      <inkml:brushProperty name="height" value="0.05" units="cm"/>
    </inkml:brush>
  </inkml:definitions>
  <inkml:trace contextRef="#ctx0" brushRef="#br0">590 20 9538,'-32'-7'286,"0"2"1,0 1-1,0 2 1,0 1-1,0 1 0,0 2 1,-38 7-1,62-8-257,0 2 0,0-1 0,1 1 0,-1 1 1,1-1-1,-1 1 0,1 0 0,0 1 0,1 0 0,-12 10 0,9-6-12,1 1 0,0-1 0,0 2 0,1-1 0,0 1 0,-6 15 0,-2 12 4,1 1-1,2 0 1,-9 53 0,19-84-12,-63 353 103,56-288-68,4 1-1,7 145 1,14-47 102,59 266 1,-66-402-121,2 1 0,1-2 0,1 0 0,23 41 0,-30-64-22,2 0 0,-1-1-1,2 1 1,-1-2 0,2 1-1,-1-1 1,1 0 0,1-1-1,0-1 1,0 1 0,1-2-1,0 0 1,0 0 0,20 8-1,-8-7-9,1-1 0,1-1 0,-1-1 0,1-1 0,30 1 0,-42-5 1,0 0 0,0 0 0,0-2 0,-1 1 0,1-2 0,0 0 0,-1-1 0,0 0 0,1-1 0,-2 0 0,17-9 0,-20 7 4,1-1 0,-1 1-1,0-2 1,-1 1 0,0-1-1,0-1 1,-1 1 0,0-1 0,10-21-1,2-9 10,19-57 0,-23 56-3,252-753 155,-242 714-144,-22 72-12,109-399 151,-109 390-143,0-1-1,-1 1 1,-1-1-1,-2-26 1,0 37-6,0-1 1,0 1 0,-1-1 0,0 1-1,0-1 1,-1 1 0,0 0 0,0 0-1,-1 0 1,0 1 0,0-1 0,-9-9 0,-12-9 48,-2 2 1,0 0-1,-2 2 1,-47-27-1,53 33-18,-5-3 23,-1 2-1,-1 0 0,0 2 0,-1 2 1,-40-12-1,57 20-94,0 1 0,-1 1 1,1 0-1,0 1 0,-1 1 0,1 0 0,-1 1 0,1 0 1,0 1-1,0 1 0,-1 0 0,2 1 0,-1 0 0,-22 12 1,18-6 3,1 1 1,0 1-1,0 0 0,2 1 1,-1 1-1,2 1 1,0 0-1,-15 22 1,-46 63-162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44.791"/>
    </inkml:context>
    <inkml:brush xml:id="br0">
      <inkml:brushProperty name="width" value="0.05" units="cm"/>
      <inkml:brushProperty name="height" value="0.05" units="cm"/>
    </inkml:brush>
  </inkml:definitions>
  <inkml:trace contextRef="#ctx0" brushRef="#br0">3 52 17708,'-3'13'1912,"6"-1"-1064,4-5-344,16 0 1177,9-6-465,12-2-456,6-6-184,8-8-664,0 3-488,3-4 536,-3 3-104,-10-14-128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45.548"/>
    </inkml:context>
    <inkml:brush xml:id="br0">
      <inkml:brushProperty name="width" value="0.05" units="cm"/>
      <inkml:brushProperty name="height" value="0.05" units="cm"/>
    </inkml:brush>
  </inkml:definitions>
  <inkml:trace contextRef="#ctx0" brushRef="#br0">18 5 15771,'0'-1'65,"0"1"-1,0 0 1,0 0-1,-1-1 0,1 1 1,0 0-1,0 0 1,0-1-1,-1 1 0,1 0 1,0 0-1,0 0 1,-1-1-1,1 1 0,0 0 1,-1 0-1,1 0 1,0 0-1,-1 0 0,1 0 1,0 0-1,0-1 1,-1 1-1,1 0 0,0 0 1,-1 0-1,1 0 1,0 0-1,-1 1 0,1-1 1,0 0-1,-1 0 1,1 0-1,0 0 0,-1 0 1,1 0-1,0 0 1,0 1-1,-1-1 0,1 0 1,0 0-1,-1 1 1,-4 16 1661,5 25 314,1-31-1854,1 1-1,1-1 0,0 0 1,1 0-1,0 0 0,0 0 1,1-1-1,1 1 0,0-1 1,7 10-1,-10-16-175,1-1 0,-1 1-1,0 0 1,1-1 0,0 0 0,0 0 0,0 0-1,0 0 1,1-1 0,-1 0 0,7 3 0,-7-4-43,-1 0 0,1 0 0,-1-1 1,1 0-1,0 1 0,-1-1 0,1-1 1,0 1-1,0 0 0,-1-1 1,1 0-1,-1 0 0,1 0 0,-1 0 1,1 0-1,-1-1 0,4-2 0,0 0-228,0-1 0,0 0 0,-1 0 0,0-1-1,0 0 1,0 0 0,-1 0 0,0-1 0,7-9-1,-1-3-300,-1 0-1,11-29 1,-5 7-353</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46.013"/>
    </inkml:context>
    <inkml:brush xml:id="br0">
      <inkml:brushProperty name="width" value="0.05" units="cm"/>
      <inkml:brushProperty name="height" value="0.05" units="cm"/>
    </inkml:brush>
  </inkml:definitions>
  <inkml:trace contextRef="#ctx0" brushRef="#br0">173 1 14659,'-3'17'1825,"-7"19"-817,-5 5-280,-2 15 960,-3 5-207,0 6-297,-3 2-160,4-3-336,4-3-192,2-13-496,4-4-296,5-16-816,0-9 520,4-19 344,1-2-208,5-16-176</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46.419"/>
    </inkml:context>
    <inkml:brush xml:id="br0">
      <inkml:brushProperty name="width" value="0.05" units="cm"/>
      <inkml:brushProperty name="height" value="0.05" units="cm"/>
    </inkml:brush>
  </inkml:definitions>
  <inkml:trace contextRef="#ctx0" brushRef="#br0">5 32 17396,'-4'0'2496,"9"-1"-1968,21-1 857,3-1-177,14-1-392,3-2-144,11 0-280,0 1-40,2 2-216,-1 1-240,-14 2-712,-7 0-568,-17 10 1152,-7-2-232,-11 0-160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46.794"/>
    </inkml:context>
    <inkml:brush xml:id="br0">
      <inkml:brushProperty name="width" value="0.05" units="cm"/>
      <inkml:brushProperty name="height" value="0.05" units="cm"/>
    </inkml:brush>
  </inkml:definitions>
  <inkml:trace contextRef="#ctx0" brushRef="#br0">0 56 15875,'6'13'1809,"6"-3"-889,1-7-304,9-2 1152,7 1-543,8-5-337,2-1-56,4-5-384,2 3-328,-5-2-976,-4-2-2169,-6-3 2601,-5-3-352,-5 0-328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47.289"/>
    </inkml:context>
    <inkml:brush xml:id="br0">
      <inkml:brushProperty name="width" value="0.05" units="cm"/>
      <inkml:brushProperty name="height" value="0.05" units="cm"/>
    </inkml:brush>
  </inkml:definitions>
  <inkml:trace contextRef="#ctx0" brushRef="#br0">167 0 18220,'-11'17'2203,"-3"4"-1614,1 1-1,1 1 1,0 0-1,2 0 1,1 1-1,-7 29 1,14-49-551,2 0 0,-1 0 0,0 0 0,1 0 0,0 0 0,-1 0 0,2 0 0,-1 0 1,0 0-1,1 0 0,1 6 0,-1-9-35,0 0 0,-1 1 1,1-1-1,0 0 0,0 0 0,0 0 0,0 0 1,0 0-1,0 0 0,1 0 0,-1 0 0,0 0 1,0 0-1,1-1 0,-1 1 0,0-1 0,1 1 1,-1-1-1,0 1 0,1-1 0,-1 0 0,1 1 1,-1-1-1,1 0 0,-1 0 0,1 0 0,-1 0 1,1-1-1,-1 1 0,0 0 0,1-1 0,-1 1 1,1 0-1,1-2 0,7-1-7,0-1-1,0 0 1,13-8 0,-15 7-7,0 1 0,1 0 0,-1 1 0,1 0 0,16-4 0,-24 7 9,0 0 1,0-1-1,1 1 0,-1 0 0,0 0 0,0 1 0,1-1 0,-1 0 0,0 0 0,0 1 0,0-1 0,1 0 0,-1 1 1,0-1-1,0 1 0,0 0 0,0-1 0,0 1 0,0 0 0,0-1 0,0 1 0,0 0 0,0 0 0,0 0 1,-1 0-1,1 0 0,0 0 0,0 0 0,-1 0 0,1 0 0,-1 1 0,1-1 0,-1 0 0,0 0 0,1 0 1,-1 1-1,0-1 0,0 0 0,0 0 0,0 1 0,0-1 0,0 0 0,0 2 0,-1 6 3,1 1-1,-2 0 1,1 0-1,-4 11 1,-2 6 114,-2-1 0,-13 30 0,17-46-14,0 0 1,0 0-1,-1-1 0,0 0 1,0 0-1,-1-1 1,-1 0-1,-11 11 1,15-16-74,0-1 1,0 1-1,0-1 1,-1 0 0,1 0-1,-1 0 1,1-1-1,-1 0 1,0 0 0,0 0-1,0 0 1,1-1 0,-1 0-1,0 0 1,0 0-1,0 0 1,0-1 0,1 0-1,-1 0 1,0 0-1,0-1 1,1 0 0,-1 1-1,1-2 1,0 1 0,0 0-1,-1-1 1,1 0-1,1 0 1,-1 0 0,0 0-1,-3-5 1,6 7-97,1 1 1,-1-1-1,1 0 1,0 1-1,-1-1 1,1 0-1,0 1 1,-1-1-1,1 0 1,0 1-1,0-1 1,-1 0-1,1 0 1,0 1-1,0-1 1,0 0-1,0 0 1,0 1-1,0-1 1,0 0 0,1 0-1,-1 0 1,0 1-1,1-2 1,10-18-571,-5 11 456,12-17-384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47.924"/>
    </inkml:context>
    <inkml:brush xml:id="br0">
      <inkml:brushProperty name="width" value="0.05" units="cm"/>
      <inkml:brushProperty name="height" value="0.05" units="cm"/>
    </inkml:brush>
  </inkml:definitions>
  <inkml:trace contextRef="#ctx0" brushRef="#br0">369 1 17724,'4'4'1608,"-10"10"-968,-5 6-296,-9 12 569,-5 7-89,-9 4-264,0 2-88,-5 4-272,0-4-128,5-10-288,-1-5-112,7-20-544,5-8 2032,7-21-1224,-1-11-16,5-11-32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48.345"/>
    </inkml:context>
    <inkml:brush xml:id="br0">
      <inkml:brushProperty name="width" value="0.05" units="cm"/>
      <inkml:brushProperty name="height" value="0.05" units="cm"/>
    </inkml:brush>
  </inkml:definitions>
  <inkml:trace contextRef="#ctx0" brushRef="#br0">1 1 17492,'17'19'1616,"2"2"-1096,7 2-224,8 3 584,0 0-223,5-5-753,3-1-457,-5-10 513,0-4-184,-5-7-144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48.765"/>
    </inkml:context>
    <inkml:brush xml:id="br0">
      <inkml:brushProperty name="width" value="0.05" units="cm"/>
      <inkml:brushProperty name="height" value="0.05" units="cm"/>
    </inkml:brush>
  </inkml:definitions>
  <inkml:trace contextRef="#ctx0" brushRef="#br0">0 26 15315,'0'2'1945,"2"1"-1161,8 0-184,7-2 856,13 5-263,12 1-113,14 0-352,4-3-72,7 1-408,1-4-352,-5-4-1208,-6-5 1192,-15-18-224,-11-1-112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5:40.413"/>
    </inkml:context>
    <inkml:brush xml:id="br0">
      <inkml:brushProperty name="width" value="0.05" units="cm"/>
      <inkml:brushProperty name="height" value="0.05" units="cm"/>
    </inkml:brush>
  </inkml:definitions>
  <inkml:trace contextRef="#ctx0" brushRef="#br0">0 68 14227,'1'0'759,"-1"0"-705,0 0 0,0 0 0,0 0 0,0 1 0,0-1 1,0 0-1,0 0 0,0 0 0,0 0 0,0 0 0,0 0 1,0 0-1,0 0 0,0 0 0,0 0 0,0 0 1,0 0-1,0 1 0,0-1 0,0 0 0,0 0 0,0 0 1,0 0-1,0 0 0,16 0 754,22-4-214,89-17 560,160-4-1,129 18-1009,-398 7-123,129-9-1183,-107 6 898,-29 2-48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1:03.108"/>
    </inkml:context>
    <inkml:brush xml:id="br0">
      <inkml:brushProperty name="width" value="0.05" units="cm"/>
      <inkml:brushProperty name="height" value="0.05" units="cm"/>
    </inkml:brush>
  </inkml:definitions>
  <inkml:trace contextRef="#ctx0" brushRef="#br0">728 115 10546,'-14'0'513,"7"-1"-500,0 1 0,0 0 0,1 1 0,-1-1 0,0 1 0,0 0 0,1 1 0,-1 0 0,0 0 0,-9 5 0,-76 47 695,-106 81 0,156-105-345,27-19-210,0 2-1,1-1 0,1 2 1,0 0-1,1 1 1,-16 24-1,-50 103 15,26-41 38,46-92-184,-5 10 126,1 0 0,-9 24 0,16-36-107,1 0 0,0 0 0,1 1 0,-1-1-1,2 1 1,-1-1 0,1 1 0,0-1 0,0 1 0,2 8 0,7 20 18,1-1 0,28 64 0,-15-42-98,-4-7-17,-5-9-39,3 0 0,1-1 0,34 56 0,-43-85 82,0 1-1,1-1 1,1-1 0,0 0-1,0 0 1,1-1-1,0 0 1,17 8 0,17 7 4,50 18-1,-38-17 10,-20-9 23,0-2-1,61 16 0,-72-25-15,-1-1 1,1 0-1,0-2 0,49-3 0,3-9 2,116-29 0,25-4 21,-190 41-15,1 0-1,-1 2 1,60 7-1,87 27 89,-113-19-20,120 11 0,-136-25-67,-1-3-1,1-1 0,-1-2 1,61-15-1,181-65 34,-219 62-43,2 4 0,1 2 0,0 4 0,129-8-1,-117 19-31,2 1-93,147-22 1,-208 18 81,0-1 1,-1 0-1,1-2 0,-1-2 0,-1 0 0,0-1 1,0-1-1,-1-2 0,42-31 0,-54 35 26,-1 0 0,0 0-1,0-1 1,-1-1 0,-1 1 0,0-2 0,0 1-1,5-15 1,-4 8-19,-2-1 0,-1 0-1,0 0 1,-1-1 0,2-22-1,-4 6-4,-2 0-1,-1 0 1,-1 1-1,-3-1 1,-1 0-1,-10-38 1,10 54 52,-1-1 0,-2 2 0,0-1 0,-1 1 0,-21-35 0,21 41-2,-1 0 0,-1 1 0,-1 0 0,0 1 0,0 0 0,-1 1-1,-1 0 1,-15-9 0,-1 2 22,0 3 1,-1 0-1,-48-15 0,-104-21 23,66 21-48,-122-44-17,-34-10-26,188 62 3,-109-14 1,-224-2-147,229 23 167,38 5 301,-1 7 0,-159 18 0,236-9-208,-268 32 130,277-27-256,0 3-1,1 3 1,-69 28 0,71-21 14,10-9-17</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5:43.399"/>
    </inkml:context>
    <inkml:brush xml:id="br0">
      <inkml:brushProperty name="width" value="0.05" units="cm"/>
      <inkml:brushProperty name="height" value="0.05" units="cm"/>
    </inkml:brush>
  </inkml:definitions>
  <inkml:trace contextRef="#ctx0" brushRef="#br0">11 127 15155,'-10'21'1656,"10"-21"-1605,-1 1-1,1-1 1,0 1-1,0-1 1,0 0 0,0 1-1,0-1 1,0 0-1,1 1 1,-1-1 0,0 0-1,0 1 1,0-1 0,0 0-1,0 1 1,0-1-1,1 0 1,-1 1 0,0-1-1,0 0 1,0 1 0,1-1-1,-1 0 1,0 0-1,1 1 1,-1-1 0,0 0-1,0 0 1,1 0 0,0 1-1,2-1 91,1 1-1,0-1 0,-1 0 1,1 0-1,0 0 1,-1 0-1,1-1 0,0 0 1,3 0-1,490-77 2321,2 24-3250,-486 52 740,105-15 1012,-94 13-968</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58.633"/>
    </inkml:context>
    <inkml:brush xml:id="br0">
      <inkml:brushProperty name="width" value="0.05" units="cm"/>
      <inkml:brushProperty name="height" value="0.05" units="cm"/>
    </inkml:brush>
  </inkml:definitions>
  <inkml:trace contextRef="#ctx0" brushRef="#br0">1662 325 9226,'-225'-61'3050,"179"49"-2485,-83-28 364,35 12-673,59 16-235,-1 2 0,-1 2 0,-37-5 0,32 10 8,1 1-1,-1 2 1,1 2 0,0 1 0,-47 11 0,29 0 126,1 1 0,0 3 0,2 3 0,0 2-1,2 3 1,0 2 0,-63 44 0,102-61-96,1 1 0,0 0-1,1 1 1,0 1 0,1 0 0,1 1 0,0 0 0,1 0-1,0 1 1,2 1 0,0-1 0,-11 33 0,14-29-11,0 0 1,1 0-1,1 1 0,1-1 1,1 1-1,1 0 1,0-1-1,2 1 0,0-1 1,1 1-1,9 28 1,-1-15-23,2-1 0,1 0 0,1-1 0,2 0 0,1-1 0,44 56 0,-42-64-37,0 1 0,2-2 1,1-1-1,1-1 0,0-1 0,1-1 1,1-1-1,41 19 0,-27-19-7,1-3 0,1-1 0,0-1 0,1-3 0,0-1 1,0-3-1,0-1 0,1-2 0,0-2 0,-1-2 0,1-2 0,-1-2 0,65-17 0,-47 6 13,-2-2-1,0-3 1,-2-3-1,-1-2 0,68-43 1,-65 32 51,-2-2 1,-2-2-1,-2-3 1,54-58-1,-85 78 27,-2 0 0,-1-1 0,-1-2 0,22-42 0,-30 48 18,-1-1 0,-1 0-1,-1 0 1,-1-1 0,-1 1-1,4-45 1,-8 43-9,-2-1 0,-1 1 0,-1-1 0,-1 1 0,-1 0 0,-1 0 0,-2 0 0,0 1 0,-1 1 0,-2-1 0,0 1 0,-2 1 0,0 0 0,-1 1 0,-2 0 0,0 2 0,-19-20 0,14 21-304,-1 1 0,-40-23 0,21 14 108,4 0-71</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10.591"/>
    </inkml:context>
    <inkml:brush xml:id="br0">
      <inkml:brushProperty name="width" value="0.05" units="cm"/>
      <inkml:brushProperty name="height" value="0.05" units="cm"/>
    </inkml:brush>
  </inkml:definitions>
  <inkml:trace contextRef="#ctx0" brushRef="#br0">200 62 14347,'2'-3'228,"-1"0"1,0 0-1,0 0 1,0 0-1,-1 0 1,1 0-1,-1 0 1,1 0-1,-1 0 0,0 0 1,0 0-1,0 0 1,-1-5-1,0 7-164,1 0-1,0 0 1,-1 1-1,1-1 1,-1 0-1,1 0 1,-1 1-1,1-1 0,-1 0 1,0 1-1,1-1 1,-1 1-1,0-1 1,1 1-1,-1-1 1,0 1-1,0-1 1,1 1-1,-3-1 1,1 1 32,0-1-1,-1 1 1,1 0 0,0 0 0,-1 0-1,1 0 1,0 0 0,-1 1 0,1-1-1,-3 2 1,-3 0-28,0 1 0,1 0-1,0 1 1,0 0-1,0 0 1,0 0 0,1 1-1,-1 0 1,1 1 0,0-1-1,1 1 1,0 0 0,-1 0-1,2 1 1,-1-1 0,1 1-1,-4 8 1,5-8-65,-1 0 0,1 0 0,1 0 0,-1 1 0,1-1 0,1 1 0,-1-1 0,1 1-1,1 0 1,-1 0 0,1-1 0,1 1 0,-1 0 0,1-1 0,0 1 0,1 0 0,5 13 0,-3-13-1,0 0 0,0 0 0,1-1 0,1 1 0,-1-1 0,1 0 0,0-1 0,0 0 0,12 9 0,3 0 25,45 23 0,-50-30-13,0 0 0,-1 1 0,0 1 0,-1 0-1,0 1 1,18 19 0,-29-28-11,-1 1 0,0 0 0,0 0 1,0 0-1,0 0 0,0 0 0,0 0 0,-1 1 0,1-1 1,-1 0-1,0 1 0,0-1 0,-1 1 0,1-1 1,-1 1-1,1 0 0,-1-1 0,0 1 0,0-1 0,-2 8 1,1-7 3,-1 0 0,0 0 1,0 0-1,0 0 0,0 0 1,-1 0-1,0-1 1,1 0-1,-1 1 0,-1-1 1,1 0-1,0 0 0,-1-1 1,1 1-1,-1-1 1,-6 4-1,-8 2 25,0 0 0,0 0 0,-1-2 0,0-1 0,-1 0 0,1-1 0,-1-1 0,1-1 0,-1-1 0,0 0 0,-29-4 0,48 3-25,0 0-1,0 0 1,0 0 0,0 0-1,0 0 1,0 0 0,0 0-1,0-1 1,0 1-1,1 0 1,-1-1 0,0 1-1,0 0 1,0-1 0,0 1-1,0-1 1,0 0 0,1 1-1,-1-1 1,0 1 0,0-1-1,1 0 1,-1 0 0,1 1-1,-1-1 1,1 0 0,-1 0-1,1 0 1,-1 0-1,1 0 1,0 0 0,-1 0-1,1 0 1,0 0 0,0 0-1,-1-1 1,2 0 6,0 0 0,-1 0 0,1-1 1,0 1-1,0 0 0,0 0 0,0 0 0,0 0 0,0 0 0,1 0 0,-1 1 1,1-1-1,-1 0 0,1 1 0,2-2 0,91-74 174,47-42 239,-122 100-261,-2-1 0,0-1 1,-1 0-1,26-43 0,-34 48-7,-1 0 0,-1-1 0,8-22 0,-13 33-112,-1 0 0,1 0 0,-1 0 0,-1 0 0,1 0 0,-1 0 0,0-1 0,0 1-1,-1 0 1,0 0 0,0 0 0,0 0 0,-3-8 0,2 11-25,1 0-1,-1 0 1,0 0 0,0 0 0,0 0-1,0 0 1,-1 1 0,1-1 0,-1 1-1,1 0 1,-1 0 0,0 0-1,0 0 1,0 0 0,0 1 0,0-1-1,0 1 1,-1 0 0,1 0-1,-6-1 1,2 0-187,0 1 1,0 0-1,0 1 0,0 0 0,-1 0 0,1 1 1,0 0-1,0 0 0,-7 2 0,4 2-848,9-5 995,1 0 0,0 0-1,0 1 1,0-1 0,0 0-1,0 1 1,0-1 0,0 0-1,0 0 1,0 1 0,0-1-1,0 0 1,0 0 0,0 1 0,0-1-1,0 0 1,0 0 0,1 1-1,-1-1 1,0 0 0,0 0-1,0 1 1,0-1 0,0 0-1,0 0 1,1 0 0,-1 1-1,0-1 1,0 0 0,0 0-1,1 0 1,-1 0 0,0 0-1,0 1 1,1-1 0,-1 0 0,0 0-1,0 0 1,1 0 0,-1 0-1,0 0 1,0 0 0,1 0-1,-1 0 1,14 6-638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10.995"/>
    </inkml:context>
    <inkml:brush xml:id="br0">
      <inkml:brushProperty name="width" value="0.05" units="cm"/>
      <inkml:brushProperty name="height" value="0.05" units="cm"/>
    </inkml:brush>
  </inkml:definitions>
  <inkml:trace contextRef="#ctx0" brushRef="#br0">205 8 16668,'-1'-1'71,"1"1"1,-1-1 0,0 0 0,1 1 0,-1-1 0,0 1 0,0-1 0,0 1 0,1-1 0,-1 1 0,0 0 0,0-1 0,0 1 0,0 0-1,0 0 1,0-1 0,0 1 0,0 0 0,0 0 0,0 0 0,0 0 0,1 0 0,-1 1 0,-2-1 0,-25 7 441,20-2-431,0 1 0,1 0 0,-1 0 0,1 0 0,1 1 0,-1 0 0,1 1 0,0 0 0,1-1 0,0 2 0,0-1 0,-4 10 0,-5 14 125,2 0 1,-8 34-1,15-47-68,0 0 0,1 1 0,1-1 1,1 1-1,1 0 0,2 38 0,0-53-79,0 1 1,0 0-1,1 0 0,0 0 1,0-1-1,0 1 0,0 0 1,1-1-1,0 0 0,0 0 1,7 8-1,-7-10-7,1 1 0,-1-1 0,1 0 0,0 0 0,1-1 1,-1 1-1,0-1 0,1 0 0,-1 0 0,1 0 0,0-1 0,-1 0 0,1 0 0,0 0 0,0 0 1,5 0-1,2-1 28,-1-1 1,0 0 0,0 0-1,0-1 1,0-1 0,0 0 0,-1 0-1,1-1 1,-1 0 0,0-1-1,0 0 1,0-1 0,-1 0 0,0 0-1,0-1 1,-1 0 0,1-1-1,-2 0 1,1 0 0,-1 0 0,0-1-1,-1 0 1,0-1 0,0 1-1,6-17 1,-8 14-50,0-1 0,-1-1 1,-1 1-1,0 0 0,-1-1 0,0 1 0,-1-1 0,0 1 0,-1-1 0,-6-25 1,6 31-83,-1 1 0,0 0 1,-1 0-1,0 0 0,0 0 1,0 0-1,-1 1 0,0-1 1,-1 1-1,1 0 0,-1 0 1,0 1-1,0-1 0,-1 1 1,0 0-1,0 1 1,0 0-1,0-1 0,-1 2 1,1-1-1,-8-2 0,-22-4-206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13.704"/>
    </inkml:context>
    <inkml:brush xml:id="br0">
      <inkml:brushProperty name="width" value="0.05" units="cm"/>
      <inkml:brushProperty name="height" value="0.05" units="cm"/>
    </inkml:brush>
  </inkml:definitions>
  <inkml:trace contextRef="#ctx0" brushRef="#br0">16 143 16996,'-14'3'1707,"14"-3"-1683,0 0 1,-1 0-1,1 0 1,0 0-1,0 0 0,0 0 1,0-1-1,0 1 1,0 0-1,0 0 1,0 0-1,0 0 1,0 0-1,0-1 0,-1 1 1,1 0-1,0 0 1,0 0-1,0 0 1,0-1-1,0 1 1,0 0-1,0 0 1,0 0-1,0 0 0,1-1 1,-1 1-1,0 0 1,0 0-1,0 0 1,0 0-1,0 0 1,0-1-1,0 1 1,0 0-1,0 0 0,0 0 1,1 0-1,-1 0 1,0-1-1,2-1 86,0-1 0,0 1 0,0 0 0,1-1 0,-1 1 0,1 0 0,3-2-1,28-16 118,0 1-1,1 2 1,0 2-1,2 1 1,55-14-1,-80 26-224,1 0-1,-1 1 0,22 0 0,-31 1 0,1 0 0,0 1 0,-1-1 0,1 1 0,-1 0 0,1 0 0,-1 0 0,1 0 0,-1 0-1,0 1 1,0 0 0,1 0 0,-1-1 0,0 2 0,-1-1 0,1 0 0,3 4 0,-3-2-36,-1-1 1,0 0 0,1 0 0,0 0-1,-1 0 1,1 0 0,1-1 0,-1 1-1,0-1 1,0 0 0,1 0 0,-1 0 0,1-1-1,0 1 1,-1-1 0,1 0 0,0 0-1,0 0 1,0 0 0,0-1 0,0 1-1,0-1 1,0 0 0,0-1 0,0 1-1,0 0 1,6-3 0,44-9 487,-46 11-575,-6 3 38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14.104"/>
    </inkml:context>
    <inkml:brush xml:id="br0">
      <inkml:brushProperty name="width" value="0.05" units="cm"/>
      <inkml:brushProperty name="height" value="0.05" units="cm"/>
    </inkml:brush>
  </inkml:definitions>
  <inkml:trace contextRef="#ctx0" brushRef="#br0">17 180 13315,'-3'4'340,"1"0"0,-1 1 0,1-1 0,0 1 0,0 0 0,-1 6 0,3-11-267,0 0 0,0 1-1,1-1 1,-1 0 0,0 0-1,0 1 1,0-1 0,0 0-1,0 1 1,1-1 0,-1 0-1,0 0 1,0 1 0,0-1-1,1 0 1,-1 0 0,0 0-1,0 0 1,1 1 0,-1-1-1,0 0 1,1 0 0,-1 0-1,0 0 1,0 0 0,1 0-1,-1 1 1,0-1 0,1 0-1,-1 0 1,0 0 0,1 0-1,-1 0 1,0 0 0,1 0-1,-1-1 1,0 1 0,0 0-1,1 0 1,14-2 877,15-11-169,-25 10-681,1 0 1,0 0 0,0 1-1,0 0 1,0 0 0,0 1-1,9-2 1,11 1 6,0 1 1,0 1-1,0 1 0,-1 1 1,1 1-1,0 2 0,37 11 1,-54-13-98,0 0 1,1 0 0,-1-1-1,1 0 1,-1-1-1,1 0 1,0-1 0,0 0-1,13-1 1,-16-1-16,1 0 0,0 0 0,0 0 0,-1-1-1,1-1 1,-1 1 0,0-1 0,0 0 0,-1-1 0,1 1 0,10-11 0,0-2 158,-1 0-1,-1-1 1,-1 0-1,23-38 1,-11 6-25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40.841"/>
    </inkml:context>
    <inkml:brush xml:id="br0">
      <inkml:brushProperty name="width" value="0.05" units="cm"/>
      <inkml:brushProperty name="height" value="0.05" units="cm"/>
    </inkml:brush>
  </inkml:definitions>
  <inkml:trace contextRef="#ctx0" brushRef="#br0">0 456 13043,'3'43'7015,"26"-66"-4744,9-24-1450,53-87 1,-57 82-673,94-174 685,-121 211-568,-7 14-55,-1 3 12,-10 24 210,0 11-326,1 0-1,1 0 0,3 1 0,0 0 1,3 0-1,1 47 0,3-79-344,-1 0-1,1 1 0,0-1 0,3 8 0,-4-13 182,0-1 0,1 1 0,-1-1 0,0 1 0,0-1-1,1 1 1,-1-1 0,0 1 0,1-1 0,-1 1 0,0-1 0,1 1 0,-1-1 0,0 0-1,1 1 1,-1-1 0,1 0 0,-1 1 0,1-1 0,-1 0 0,1 1 0,-1-1-1,2 0 1,-2 0 18,1 0 0,0-1-1,0 1 1,0 0 0,0-1 0,0 1-1,-1-1 1,1 1 0,0-1-1,0 1 1,-1-1 0,1 1 0,0-1-1,-1 0 1,1 0 0,-1 1-1,1-1 1,-1 0 0,1 0 0,0-1-1,10-18-605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42.268"/>
    </inkml:context>
    <inkml:brush xml:id="br0">
      <inkml:brushProperty name="width" value="0.05" units="cm"/>
      <inkml:brushProperty name="height" value="0.05" units="cm"/>
    </inkml:brush>
  </inkml:definitions>
  <inkml:trace contextRef="#ctx0" brushRef="#br0">179 6 14355,'-2'-1'182,"-1"0"0,1 0 1,-1 0-1,1 1 0,-1-1 0,0 1 1,1 0-1,-1 0 0,0 0 0,0 0 0,1 0 1,-1 1-1,0-1 0,1 1 0,-1-1 0,1 1 1,-1 0-1,1 0 0,-1 0 0,1 1 0,-1-1 1,-2 3-1,-3 1 145,0 1 0,0 0-1,1 1 1,0-1 0,-7 10 0,6-5-116,0 0-1,1 0 0,0 1 1,1-1-1,1 2 1,0-1-1,-6 22 1,9-27-148,0 0 1,1 0 0,-1 0-1,2-1 1,-1 1 0,1 0-1,0 0 1,1 0 0,-1 0-1,1 0 1,1 0 0,-1 0-1,1-1 1,1 1 0,-1-1-1,6 10 1,-6-12-37,0-1 0,1 0-1,-1 0 1,1 1 0,0-1 0,0-1 0,0 1 0,1 0 0,-1-1-1,0 0 1,1 0 0,0 0 0,-1 0 0,1 0 0,0-1-1,5 2 1,-3-2 1,0 0-1,0-1 1,0 1 0,0-1-1,1-1 1,-1 1-1,0-1 1,0 0-1,12-4 1,-4 0 23,1-1-1,-1-1 1,0 0 0,0-1-1,-1 0 1,0-1 0,20-18 0,-28 22-30,-1 1 1,1-2-1,-1 1 1,0 0 0,0-1-1,0 0 1,-1 1 0,0-1-1,0-1 1,-1 1-1,1 0 1,-1-1 0,-1 1-1,2-10 1,-2 12-35,-1 0-1,0 0 1,0-1-1,-1 1 1,1 0-1,-1 0 1,0 0-1,0 0 1,0 0-1,-1 0 1,1 0-1,-1 0 1,0 0-1,0 0 1,0 1 0,-1-1-1,1 1 1,-1 0-1,0-1 1,0 1-1,0 1 1,0-1-1,-6-3 1,-38-21-874,43 23 639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54.481"/>
    </inkml:context>
    <inkml:brush xml:id="br0">
      <inkml:brushProperty name="width" value="0.05" units="cm"/>
      <inkml:brushProperty name="height" value="0.05" units="cm"/>
    </inkml:brush>
  </inkml:definitions>
  <inkml:trace contextRef="#ctx0" brushRef="#br0">313 218 10018,'5'-5'490,"0"-1"0,0 1 0,-1-1 1,0 0-1,0-1 0,-1 1 0,0-1 0,0 1 0,0-1 0,-1 0 0,0 0 0,0 0 1,-1 0-1,0-1 0,0 1 0,-1 0 0,0 0 0,0-1 0,-1 1 0,0 0 0,0 0 0,0 0 1,-5-12-1,6 17-393,-2-1 0,1 0 0,0 1 0,0-1 0,-1 1 1,1 0-1,-1-1 0,0 1 0,0 0 0,0 0 0,0 0 1,0 0-1,0 1 0,0-1 0,-1 1 0,1-1 0,-1 1 0,-3-2 1,2 2-18,0 0 0,-1 0 0,1 0 1,-1 1-1,1-1 0,-1 1 0,1 0 0,-1 1 1,1-1-1,-7 2 0,-5 2 13,0 2 1,0-1-1,1 2 1,0 0-1,-17 10 0,15-6-28,-1 0 0,2 1 0,0 1-1,0 1 1,1 0 0,-23 28 0,37-40-57,0-1 1,-1 1-1,1-1 1,0 1-1,1 0 1,-1-1-1,0 1 0,0 0 1,1 0-1,-1-1 1,1 1-1,-1 0 1,1 0-1,0 0 1,0 0-1,0 2 1,0-3-3,1 0 0,-1 0 0,0 0 1,1 0-1,-1 0 0,1 0 1,-1-1-1,1 1 0,0 0 1,-1 0-1,1-1 0,0 1 1,0 0-1,-1-1 0,1 1 1,0-1-1,0 1 0,0-1 1,0 1-1,0-1 0,0 0 1,1 1-1,4 0 12,1 0-1,-1 0 1,1 0-1,-1-1 1,1 0-1,0 0 1,8-2-1,4-1 11,1-1-1,-1-1 1,0-1 0,34-15-1,66-44 47,-109 59-72,4 1-16,-14 5 13,0 0 0,1 0 1,-1 0-1,0 0 0,0 0 0,0 0 1,0 0-1,1 0 0,-1 0 0,0 0 1,0 0-1,0 0 0,0 0 0,1 0 1,-1 0-1,0 0 0,0 0 0,0 0 1,0 0-1,0 1 0,1-1 1,-1 0-1,0 0 0,0 0 0,0 0 1,0 0-1,0 0 0,0 1 0,0-1 1,0 0-1,1 0 0,-1 0 0,0 0 1,0 1-1,0-1 0,0 0 0,0 0 1,-6 24-41,2-16 48,-2 11 20,0 1 1,-7 37 0,13-48-14,-1-1-1,1 1 1,0 0 0,1 0-1,0-1 1,0 1 0,1 0-1,0-1 1,4 12 0,49 103 32,-55-123-29,1 1 1,-1 0-1,0 0 0,1 0 0,-1 0 0,0 0 1,1 0-1,-1 0 0,0 1 0,0-1 0,0 0 0,0 0 1,0 0-1,0 0 0,-1 0 0,1 0 0,0 0 1,0 0-1,-1 0 0,1 0 0,0 0 0,-1 0 1,1 0-1,-1 0 0,0-1 0,1 1 0,-1 0 0,0 0 1,1 0-1,-1-1 0,0 1 0,0 0 0,0-1 1,1 1-1,-1-1 0,0 1 0,0-1 0,0 1 0,0-1 1,-2 1-1,-4 1 151,0-1 0,0 0 0,0 0 0,-15 0 0,10-1 33,-180 1 1703,192-1-1922,0 0 1,0 0-1,0 0 0,-1 0 0,1 0 0,0 0 0,0 1 0,0-1 0,-1 0 0,1 0 0,0 0 0,0 0 0,-1 0 0,1 0 0,0 0 1,0 0-1,-1 0 0,1 0 0,0-1 0,0 1 0,-1 0 0,1 0 0,0 0 0,0 0 0,0 0 0,-1 0 0,1 0 0,0-1 0,0 1 0,0 0 1,0 0-1,-1 0 0,1 0 0,0-1 0,0 1 0,0 0 0,0 0 0,0 0 0,-1-1 0,1 1 0,0 0 0,0 0 0,0 0 0,0-1 1,0 1-1,0 0 0,0 0 0,0-1 0,0 1 0,0 0 0,0 0 0,0-1 0,0 1 0,0 0 0,0 0 0,0-1 0,0 1 0,0 0 0,1 0 1,-1 0-1,0-1 0,0 1 0,0 0 0,0 0 0,0 0 0,1-1 0,-1 1 0,0 0 0,0 0 0,19-18-1941,-9 9 1635,8-8-270,5-2-187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55.598"/>
    </inkml:context>
    <inkml:brush xml:id="br0">
      <inkml:brushProperty name="width" value="0.05" units="cm"/>
      <inkml:brushProperty name="height" value="0.05" units="cm"/>
    </inkml:brush>
  </inkml:definitions>
  <inkml:trace contextRef="#ctx0" brushRef="#br0">270 103 6249,'7'-6'711,"0"0"-1,0-1 0,-1 1 1,0-1-1,-1-1 1,1 1-1,-1-1 0,4-9 1,-1 4 1401,-8 12-2026,0 0-1,-1 1 1,1-1 0,0 0-1,0 1 1,0-1-1,0 0 1,-1 0-1,1 1 1,0-1 0,0 0-1,-1 1 1,1-1-1,-1 1 1,1-1 0,0 0-1,-1 1 1,1-1-1,-1 1 1,0-1 0,1 1-1,-1 0 1,1-1-1,-1 1 1,0-1 0,1 1-1,-1 0 1,0 0-1,1-1 1,-1 1-1,0 0 1,1 0 0,-1 0-1,0 0 1,0 0-1,1 0 1,-1 0 0,-1 0-1,-36 11 1913,27-9-1642,1 1-1,0 0 1,-16 7 0,4 1 71,0 2 0,1 0 0,1 1 0,0 0 0,-32 33 0,45-40-345,1 0 0,0 0-1,1 0 1,-1 1 0,2 0 0,-1 0 0,1 1 0,0-1-1,1 1 1,0 0 0,0 0 0,1 0 0,0 0 0,0 0-1,1 0 1,1 1 0,-1-1 0,3 15 0,-2-21-62,0 1-1,1-1 1,-1 0 0,1 0 0,0 0 0,0 0-1,0 0 1,0 0 0,1 0 0,-1-1 0,1 1-1,0 0 1,-1-1 0,1 1 0,0-1-1,1 1 1,-1-1 0,0 0 0,1 0 0,-1 0-1,1-1 1,0 1 0,-1 0 0,5 1 0,-3-2 3,0 0 1,1 0-1,-1 0 1,1-1-1,-1 0 1,1 0-1,-1 0 1,1 0-1,-1 0 1,1-1-1,-1 0 1,0 0 0,1 0-1,-1-1 1,0 1-1,5-3 1,7-5 49,0 0 0,-1 0 1,0-1-1,-1-1 0,0-1 0,22-24 1,-27 26-49,-1 1 1,-1-1 0,0-1 0,0 1-1,-1-1 1,0-1 0,-1 1 0,0-1-1,-1 0 1,4-18 0,-7 28-30,-1 0 0,1 1-1,-1-1 1,0 0 0,0 0 0,0 0 0,0 0 0,0 0 0,0 0 0,-1 0-1,1 0 1,-1 0 0,1 0 0,-1 0 0,0 0 0,1 0 0,-1 0 0,0 1-1,0-1 1,-1 0 0,1 1 0,0-1 0,0 1 0,-1-1 0,1 1 0,-1 0-1,1-1 1,-4-1 0,2 2-128,0 0-1,0 0 1,0 0-1,0 1 1,0-1 0,0 1-1,0-1 1,0 1-1,-1 0 1,1 0 0,0 0-1,0 1 1,0-1-1,0 1 1,0 0-1,0 0 1,-6 2 0,-19 14-866,16-6 358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0:30.351"/>
    </inkml:context>
    <inkml:brush xml:id="br0">
      <inkml:brushProperty name="width" value="0.05" units="cm"/>
      <inkml:brushProperty name="height" value="0.05" units="cm"/>
    </inkml:brush>
  </inkml:definitions>
  <inkml:trace contextRef="#ctx0" brushRef="#br0">307 125 8466,'-76'59'2206,"47"-38"-1717,0 1-1,1 2 1,1 0-1,-46 57 1,67-73-484,1 0-1,0 0 1,1 1 0,-1-1 0,2 1 0,-1 0 0,1 0-1,0 1 1,1-1 0,0 0 0,1 1 0,0 0-1,1-1 1,-1 1 0,2-1 0,-1 1 0,2 0 0,-1-1-1,1 1 1,0-1 0,1 0 0,0 0 0,1 0 0,0 0-1,8 12 1,-4-8 4,1-1-1,0 0 1,1-1 0,20 18-1,53 36-20,-12-10 39,-53-42-52,0-1 0,0-1 0,1 0 0,26 10 0,-29-15 11,-1 1 1,1 1-1,-2 0 1,1 1-1,-1 1 0,-1 0 1,0 1-1,15 15 1,-20-16 52,1-1 0,0 0 0,0 0 0,0-1 0,13 8 0,-16-12-28,0-1-1,1 0 1,-1 0 0,1 0-1,0-1 1,0 0-1,0-1 1,0 1-1,0-1 1,11 0 0,64-1-5,-43-1-3,70 7 0,-43 4-2,-10-1 53,71 3 1,-108-12-31,0 0 1,0-2 0,0 0 0,0-1-1,0-1 1,-1 0 0,31-13 0,-40 13-16,27-12 23,2 2 0,-1 1 0,1 1 0,42-5 0,-4 7 26,-30 5-11,58-13 1,-88 14-44,-1-1 0,1-1 1,-1 0-1,0-1 1,0-1-1,-1 0 1,19-14-1,84-84-90,-82 71 43,61-47 0,-92 80 43,0-1-1,-1 1 1,0-1 0,1 0 0,-1 0 0,0 0-1,0 0 1,-1-1 0,1 1 0,-1-1-1,0 0 1,0 1 0,0-1 0,0 0-1,-1 0 1,1 0 0,-1-1 0,0 1-1,0 0 1,-1 0 0,1-1 0,-1 1-1,0 0 1,0-1 0,0 1 0,-1 0-1,0 0 1,0-1 0,0 1 0,0 0-1,0 0 1,-5-8 0,-2-5 41,-1 1-1,-1 0 1,-1 1 0,-17-21-1,-57-50 259,9 10-105,52 49-152,-6-8 5,-41-35 1,59 61-39,0-1 0,0 1 0,-1 1 0,0 0-1,-1 1 1,0 0 0,-22-7 0,-17 1 19,-1 2 0,-84-6 0,26 4 14,71 10-39,1 1 0,-1 3 0,1 1 0,-55 10 0,-39 2-29,113-14-24,-1-1 0,0-1 1,-36-8-1,44 8 5,3 0 24,-1 1 0,1 0 0,0 1-1,-1 0 1,1 1 0,0 0 0,0 1 0,0 0 0,-15 6 0,-5 3 84,-56 30-1,64-30-10,0-2-1,-27 7 1,25-8 148,-42 19 0,38-11-116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56.019"/>
    </inkml:context>
    <inkml:brush xml:id="br0">
      <inkml:brushProperty name="width" value="0.05" units="cm"/>
      <inkml:brushProperty name="height" value="0.05" units="cm"/>
    </inkml:brush>
  </inkml:definitions>
  <inkml:trace contextRef="#ctx0" brushRef="#br0">42 0 17116,'1'16'1752,"-2"4"-1064,-4 3-264,1 9 705,-2 3-169,-1 6-312,-1-4-224,2 2-552,2-5-392,2-3-624,2-3 928,2-14-201,3-11-143</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56.777"/>
    </inkml:context>
    <inkml:brush xml:id="br0">
      <inkml:brushProperty name="width" value="0.05" units="cm"/>
      <inkml:brushProperty name="height" value="0.05" units="cm"/>
    </inkml:brush>
  </inkml:definitions>
  <inkml:trace contextRef="#ctx0" brushRef="#br0">95 73 15267,'0'-11'982,"0"7"-574,0-1 0,0 1 0,0 0 0,0-1 1,-1 1-1,1 0 0,-1-1 0,0 1 0,-1 0 0,1 0 0,-3-4 0,4 7-357,0 1 0,-1 0 0,1-1 0,0 1 0,-1 0-1,1-1 1,0 1 0,-1 0 0,1 0 0,-1-1 0,1 1 0,-1 0 0,1 0 0,-1 0 0,1 0 0,-1 0 0,1-1 0,-1 1 0,1 0 0,-1 0-1,1 0 1,0 0 0,-1 1 0,1-1 0,-1 0 0,1 0 0,-1 0 0,1 0 0,-1 0 0,1 0 0,-1 1 0,1-1 0,-1 0 0,1 0 0,0 1-1,-1-1 1,1 0 0,0 1 0,-1-1 0,1 0 0,0 1 0,-1-1 0,1 1 0,-1 0 0,-18 23 401,13-17-344,5-6-82,0 1 0,0-1 0,0 0 0,1 0-1,-1 0 1,0 0 0,0 1 0,1-1 0,-1 0-1,0 1 1,1-1 0,-1 2 0,1-3 14,0 0 1,0 0-1,0 0 1,0 0-1,1 0 1,-1 0-1,0 0 1,0 0-1,0 0 1,1 1 769,-1-1-770,0 0 1,0 0-1,0 0 1,0 0-1,0 0 1,0 0-1,0 7-37,1 0 0,0-1 0,1 1 0,-1 0 1,1-1-1,0 0 0,1 1 0,0-1 0,0 0 0,0 0 0,1 0 0,0-1 0,0 1 0,0-1 0,0 0 0,1 0 0,0 0 0,11 7 0,8 5 44,0-1-1,1-1 0,29 12 0,-35-17 38,-8-5-27,33 19 165,-42-24-196,-1 1 1,1 0-1,-1 1 1,0-1-1,1 0 1,-1 0-1,0 0 1,0 1-1,0-1 1,0 1-1,0-1 1,0 1-1,0-1 1,0 1-1,0-1 1,-1 1-1,1 0 1,-1-1-1,1 1 1,-1 0-1,0 0 1,0 2-1,0-2-1,-1-1 0,1 1-1,-1-1 1,0 1 0,1-1 0,-1 1-1,0-1 1,0 0 0,0 0 0,0 1-1,0-1 1,-1 0 0,1 0 0,0 0-1,0 0 1,-1 0 0,1 0-1,-1-1 1,-1 2 0,-33 12 333,30-11-287,-10 2 38,0-1 0,-1 0-1,0-1 1,0 0 0,0-2-1,0 0 1,0 0 0,0-2 0,0 0-1,0-1 1,-18-5 0,32 6-98,1 1 0,-1-1 0,1 0 0,0 0 0,0 0 0,-1 0 0,1 0 0,0 0 0,0-1 0,0 1 0,0-1 0,0 0 0,1 1 0,-1-1 0,-1-2 0,2 3-9,1 0 0,-1-1 0,1 1 0,0 0 0,-1 0 0,1-1-1,0 1 1,0 0 0,0 0 0,0-1 0,0 1 0,0 0 0,0 0 0,1-1-1,-1 1 1,0 0 0,1 0 0,-1 0 0,1 0 0,-1-1 0,1 1-1,0 0 1,-1 0 0,1 0 0,0 0 0,0 0 0,0 0 0,0 1 0,0-1-1,2-1 1,10-9-4,2 0 1,0 2-1,0 0 0,0 0 0,32-11 0,4-3 4,-26 11-3,-13 7 7,-1 0 1,1-1-1,-1 0 0,-1-1 1,1 0-1,-1 0 0,0-1 1,15-16-1,-24 22-1,0 1 0,0-1-1,-1 0 1,1 1 0,0-1 0,0 0 0,-1 0 0,1 1-1,-1-1 1,0 0 0,0 0 0,1 0 0,-1 0-1,0 1 1,0-1 0,-1 0 0,1 0 0,0 0-1,-1 0 1,1 1 0,-1-1 0,1 0 0,-1 0 0,0 1-1,0-1 1,0 0 0,0 1 0,0-1 0,0 1-1,0 0 1,0-1 0,-1 1 0,1 0 0,0-1-1,-3 0 1,-5-5 26,-1 0 0,1 0-1,-1 1 1,-13-5 0,1 0 74,1 2 1,-24-7 0,39 14-266,0 0 0,1 1 0,-1 0 0,0 0 1,0 0-1,0 1 0,0 0 0,0 0 0,0 1 1,0-1-1,0 1 0,0 0 0,-10 4 0,8-1-711,5-7 289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0:25.872"/>
    </inkml:context>
    <inkml:brush xml:id="br0">
      <inkml:brushProperty name="width" value="0.05" units="cm"/>
      <inkml:brushProperty name="height" value="0.05" units="cm"/>
    </inkml:brush>
  </inkml:definitions>
  <inkml:trace contextRef="#ctx0" brushRef="#br0">25 23 12203,'9'-8'667,"9"-6"2025,-11 16-1298,-2 10-350,-3 10-360,-1-1 0,0 1 0,-3 24 0,0 1-201,-11 350 996,10-335-1466,1-32-1,2 31-1,0-60-12,0 0-1,-1-1 1,1 1-1,0 0 1,0 0-1,0-1 1,1 1-1,-1 0 0,0 0 1,0-1-1,0 1 1,0 0-1,1 0 1,-1-1-1,0 1 1,1 0-1,-1-1 1,1 1-1,-1 0 1,1-1-1,-1 1 1,1-1-1,-1 1 1,1-1-1,-1 1 1,1-1-1,-1 1 0,1-1 1,0 0-1,1 1 1,-1-1-10,1 0 1,0-1-1,-1 1 1,1 0-1,-1-1 1,1 1-1,-1-1 1,1 0-1,-1 0 1,0 1-1,1-1 0,-1 0 1,0 0-1,2-2 1,41-38-391,-36 32 304,1 0 0,0 1 0,0 0 0,1 0 0,0 1 0,0 0 0,1 1 0,0 0 0,21-8 0,-31 14 92,1-1-1,0 1 1,0 0 0,-1 0 0,1 0-1,0 0 1,0 0 0,-1 0 0,1 0-1,0 1 1,0-1 0,-1 1 0,1-1-1,0 1 1,-1-1 0,1 1 0,-1 0-1,1 0 1,-1 0 0,1 0 0,-1 0-1,0 0 1,1 0 0,-1 1 0,0-1-1,0 0 1,0 1 0,0-1 0,0 1-1,0-1 1,0 1 0,0-1 0,-1 1-1,1-1 1,0 4 0,1 1 34,0 1-1,0-1 1,-1 1 0,0-1-1,0 1 1,-1-1 0,0 1-1,-1 8 1,-1-4 86,0-1-1,-1 0 0,-1 1 1,1-2-1,-2 1 0,1 0 1,-1-1-1,-1 0 1,0 0-1,0 0 0,-1-1 1,0 0-1,0 0 0,-1-1 1,0 0-1,0 0 0,-1-1 1,0 0-1,0 0 1,0-1-1,-1-1 0,1 1 1,-1-1-1,0-1 0,-1 0 1,1 0-1,0-1 1,-13 1-1,18-3-163,-1 0 1,0 0 0,1-1-1,-1 0 1,0 0-1,1 0 1,-1 0-1,-7-4 1,11 4-43,1 1 0,-1-1 0,1 0-1,0 0 1,0 1 0,-1-1 0,1 0 0,0 0 0,0 0 0,0 0 0,0-1-1,0 1 1,0 0 0,0 0 0,1-1 0,-1 1 0,0 0 0,1-1 0,-1 1-1,1-1 1,-1 1 0,1-1 0,0 1 0,-1-1 0,1 1 0,0-1 0,0 1 0,0-1-1,0 1 1,0-1 0,1 1 0,-1-1 0,0 1 0,1-1 0,-1 1 0,2-2-1,8-13-549,6 0-130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0:26.318"/>
    </inkml:context>
    <inkml:brush xml:id="br0">
      <inkml:brushProperty name="width" value="0.05" units="cm"/>
      <inkml:brushProperty name="height" value="0.05" units="cm"/>
    </inkml:brush>
  </inkml:definitions>
  <inkml:trace contextRef="#ctx0" brushRef="#br0">61 0 16019,'7'3'282,"0"1"0,-1 0-1,1 0 1,-1 0 0,0 1-1,0-1 1,0 2 0,6 6-1,36 49 920,-36-43-997,0 1 0,-2 1 0,-1 0 0,0 0 0,-1 1 0,-2 0 0,0 0 0,-1 0 0,-1 1 0,-1 0 0,-1 0 0,-1 32 1,-3 2-49,-3 0 0,-2-1 1,-25 92-1,12-72 26,-3-1-1,-3-2 1,-3-1-1,-44 77 1,32-73-54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49.604"/>
    </inkml:context>
    <inkml:brush xml:id="br0">
      <inkml:brushProperty name="width" value="0.05" units="cm"/>
      <inkml:brushProperty name="height" value="0.05" units="cm"/>
    </inkml:brush>
  </inkml:definitions>
  <inkml:trace contextRef="#ctx0" brushRef="#br0">6 29 19492,'-6'1'1641,"11"-2"-1137,2-2-168,11-3 608,12 0-264,12 2-280,4 0-216,5 0-632,2 2-360,-8 2 672,-11 0-192,-22 6-104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49.992"/>
    </inkml:context>
    <inkml:brush xml:id="br0">
      <inkml:brushProperty name="width" value="0.05" units="cm"/>
      <inkml:brushProperty name="height" value="0.05" units="cm"/>
    </inkml:brush>
  </inkml:definitions>
  <inkml:trace contextRef="#ctx0" brushRef="#br0">1 78 18852,'8'8'1560,"14"-12"-1192,6-3-144,12-6 345,8-3-505,3 2-152,5 2 208,-16 1-144,-11 2-184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59.965"/>
    </inkml:context>
    <inkml:brush xml:id="br0">
      <inkml:brushProperty name="width" value="0.05" units="cm"/>
      <inkml:brushProperty name="height" value="0.05" units="cm"/>
    </inkml:brush>
  </inkml:definitions>
  <inkml:trace contextRef="#ctx0" brushRef="#br0">4 488 17804,'-3'8'873,"3"-4"519,5-15-546,19-28 234,1 0-1,45-51 0,-25 35-808,13-20-125,86-116 141,-156 214-233,1-1 0,1 1 0,2 1 0,-8 27-1,7-20-26,3-13-353,2 0 0,0 0-1,1 0 1,0 1-1,2-1 1,0 1 0,3 22-1,-2-41 269,0 2-35,0 0 0,0 0 0,1-1 0,-1 1-1,0 0 1,1 0 0,0-1 0,-1 1 0,1-1-1,1 3 1,0-3-618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00.445"/>
    </inkml:context>
    <inkml:brush xml:id="br0">
      <inkml:brushProperty name="width" value="0.05" units="cm"/>
      <inkml:brushProperty name="height" value="0.05" units="cm"/>
    </inkml:brush>
  </inkml:definitions>
  <inkml:trace contextRef="#ctx0" brushRef="#br0">11 299 14995,'-9'31'2966,"8"-31"-2940,1 0-1,0 0 1,0 0 0,0 0-1,0 0 1,0 0 0,0 0-1,0 0 1,0 0-1,0 0 1,0 0 0,0 1-1,0-1 1,0 0 0,0 0-1,0 0 1,0 0-1,0 0 1,0 0 0,0 0-1,0 0 1,0 0-1,0 0 1,0 0 0,0 1-1,0-1 1,0 0 0,0 0-1,0 0 1,0 0-1,0 0 1,0 0 0,0 0-1,0 0 1,0 0 0,0 0-1,0 0 1,0 0-1,0 1 1,0-1 0,0 0-1,0 0 1,0 0 0,0 0-1,0 0 1,0 0-1,1 0 1,-1 0 0,0 0-1,0 0 1,0 0 0,0 0-1,0 0 1,0 0-1,0 0 1,0 0 0,0 0-1,0 0 1,0 0 0,0 0-1,1 0 1,-1 0-1,0 0 1,0 0 0,0 0-1,4-3 1091,25-36 888,27-45 1,-11 15-1534,59-68-234,-102 137-240,-3 6 1,-5 13-2,4-16 4,-10 31-153,-19 59 391,28-83-576,1 0 0,0 0 1,0 0-1,1 1 0,1-1 1,1 20-1,-1-30 322,0 1 0,0-1 0,0 0 0,0 0 0,0 0-1,0 0 1,0 1 0,0-1 0,0 0 0,0 0 0,0 0 0,0 0 0,0 1 0,0-1 0,0 0 0,0 0 0,0 0 0,0 0-1,0 1 1,0-1 0,0 0 0,0 0 0,0 0 0,1 0 0,-1 1 0,0-1 0,0 0 0,0 0 0,0 0 0,0 0-1,1 0 1,-1 0 0,0 0 0,0 0 0,0 1 0,0-1 0,1 0 0,-1 0 0,0 0 0,0 0 0,0 0 0,0 0 0,1 0-1,-1 0 1,0 0 0,0 0 0,0 0 0,0 0 0,1 0 0,-1 0 0,0 0 0,0-1 0,4-3-532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00.849"/>
    </inkml:context>
    <inkml:brush xml:id="br0">
      <inkml:brushProperty name="width" value="0.05" units="cm"/>
      <inkml:brushProperty name="height" value="0.05" units="cm"/>
    </inkml:brush>
  </inkml:definitions>
  <inkml:trace contextRef="#ctx0" brushRef="#br0">204 1 17980,'-2'0'141,"0"0"0,0 0 0,0 0-1,0 0 1,0 1 0,0-1 0,0 1 0,0-1 0,0 1 0,0 0 0,0-1 0,0 1 0,0 0 0,1 0-1,-1 1 1,0-1 0,-2 2 0,-25 29 660,22-23-297,4-6-399,-23 28 975,-31 48-1,51-69-970,0 1-1,1-1 1,0 1-1,0 0 1,1 0 0,1 1-1,0-1 1,0 1-1,-1 18 1,4-28-99,-1 0 0,1 0 0,0 0 0,0 0 0,1 0 0,-1 0 0,0 0 0,1 0 0,-1 0 0,1 0 0,0 0 0,-1-1 0,1 1 0,0 0 0,0 0 0,0 0 0,0-1 0,1 1 0,-1-1 0,0 1 0,1-1 0,-1 1 0,1-1 0,2 2 0,-2-2-4,1 0 1,0 0-1,0 0 0,0 0 0,0-1 1,0 1-1,0-1 0,0 0 1,0 0-1,0 0 0,0 0 1,-1 0-1,1-1 0,0 1 1,0-1-1,3-1 0,4-2 7,-1 1 0,0-2 0,-1 1 0,1-1 0,-1-1 0,0 1 0,13-12 0,-2-2 28,28-32 1,-38 39-28,-1 0 0,0 0-1,12-25 1,-17 29-8,1 0 0,-2 0 0,1 0 0,-1 0 0,0 0-1,-1 0 1,0 0 0,0-10 0,-1 17-8,0-1 0,0 1 0,0 0 0,0 0 0,0-1 0,0 1 0,-1 0 0,1-1 0,0 1 0,-1 0 0,1 0 0,-1 0 0,0-1 0,1 1 0,-1 0 0,0 0 0,0 0 0,1 0 0,-1 0 0,0 0 0,0 0 0,0 1 0,0-1 0,-2-1-1,1 1-2,0 1 0,0-1 0,-1 1 0,1-1 0,0 1 0,0 0 0,0 0 0,-1 0 0,1 0 0,0 0 0,0 0 0,-1 1-1,-1 0 1,-2 0-53,0 1 0,0 0 1,1 0-1,0 1 0,-1 0 0,1 0 0,0 0 0,0 0 0,0 1 0,-5 6 0,5-6-281,1 2 0,-1-1 0,2 0 0,-1 1 0,1 0 0,-1 0 0,1 0 0,-2 7 0,5-12 308,0-1 1,0 1 0,0-1 0,0 1-1,0-1 1,0 1 0,0-1 0,1 1-1,-1-1 1,0 1 0,0-1 0,0 1-1,0-1 1,1 1 0,-1-1 0,0 1-1,1-1 1,-1 1 0,0-1 0,1 0-1,-1 1 1,0-1 0,1 0 0,-1 1-1,1-1 1,-1 0 0,1 0 0,-1 1-1,0-1 1,1 0 0,-1 0 0,1 0-1,-1 1 1,1-1 0,-1 0 0,1 0-1,0 0 1,-1 0 0,1 0 0,0 0-1,18 1-793</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01.252"/>
    </inkml:context>
    <inkml:brush xml:id="br0">
      <inkml:brushProperty name="width" value="0.05" units="cm"/>
      <inkml:brushProperty name="height" value="0.05" units="cm"/>
    </inkml:brush>
  </inkml:definitions>
  <inkml:trace contextRef="#ctx0" brushRef="#br0">180 1 17708,'-23'19'1643,"0"1"1,-37 42 0,50-50-1384,1 1 1,0 1-1,1-1 1,0 1-1,1 1 1,0 0-1,-4 15 1,10-27-224,0 0 0,0 0-1,1 1 1,-1-1 0,1 0 0,-1 0 0,1 0 0,0 1 0,0-1 0,1 0 0,-1 0 0,1 1 0,-1-1 0,1 0 0,0 0 0,3 5 0,-3-6-22,1 1 0,0-1 0,0 0 0,0 0-1,0 0 1,0 0 0,0-1 0,0 1 0,0-1 0,1 1 0,-1-1 0,1 0 0,-1 1 0,1-1 0,0-1 0,-1 1 0,1 0 0,0-1 0,4 1-1,8 0 19,0 0 0,-1-1 0,1-1 0,-1-1 0,1 0 0,-1-1-1,0 0 1,25-9 0,-11 1 51,-1-2-1,0 0 0,31-22 1,-49 29-46,0 0 0,-1 0 0,0-1 0,11-12 0,-17 17-25,0 0 0,0-1 0,0 1 1,0-1-1,-1 1 0,0-1 0,1 1 0,-1-1 0,0 0 0,0 0 0,0 0 0,-1 1 1,1-1-1,-1 0 0,1 0 0,-1 0 0,0 0 0,0 0 0,0 0 0,-1 0 1,0-3-1,0 3-4,-1 1 0,1-1-1,-1 1 1,1 0 0,-1 0 0,0 0 0,0 0 0,0 0 0,0 0 0,0 0 0,0 0-1,0 1 1,-1-1 0,1 1 0,-1 0 0,1 0 0,-1 0 0,1 0 0,-1 0 0,0 0 0,0 1-1,1-1 1,-6 1 0,-4-2-172,0 1 0,0 1-1,0 0 1,-15 2 0,-15 11-101,21-6 124,-8 0-102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26.263"/>
    </inkml:context>
    <inkml:brush xml:id="br0">
      <inkml:brushProperty name="width" value="0.05" units="cm"/>
      <inkml:brushProperty name="height" value="0.05" units="cm"/>
    </inkml:brush>
  </inkml:definitions>
  <inkml:trace contextRef="#ctx0" brushRef="#br0">56 18 13243,'1'0'116,"-1"-1"0,0 0 1,0 0-1,0 1 0,0-1 1,0 0-1,-1 1 0,1-1 1,0 0-1,0 1 0,0-1 1,-1 0-1,1 1 0,0-1 1,-1 0-1,1 1 0,0-1 1,-1 0-1,1 1 0,-1-1 0,1 1 1,-1-1-1,1 1 0,-1-1 1,0 1-1,1 0 0,-2-1 1,1 1-55,1 0 1,-1 0 0,1 0-1,-1 0 1,0 0 0,1 0-1,-1 1 1,1-1 0,-1 0-1,1 0 1,-1 1 0,1-1-1,-1 0 1,1 1 0,-1-1 0,1 0-1,-1 1 1,1-1 0,0 1-1,-1-1 1,1 1 0,0-1-1,-1 1 1,1-1 0,0 1-1,0-1 1,-1 1 0,1-1-1,0 1 1,0-1 0,0 1-1,0 0 1,0-1 0,0 2-1,-5 24 175,2 0 0,1 0 0,2 31 0,-1 1-50,-10 118 322,2-64-79,7 118 0,5-189-143,13 64 0,-14-101-417,0-5 123,1-11 261,0-21 620,-5 13-759,-1-1 45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0:31.659"/>
    </inkml:context>
    <inkml:brush xml:id="br0">
      <inkml:brushProperty name="width" value="0.05" units="cm"/>
      <inkml:brushProperty name="height" value="0.05" units="cm"/>
    </inkml:brush>
  </inkml:definitions>
  <inkml:trace contextRef="#ctx0" brushRef="#br0">590 87 9754,'-8'-3'127,"-1"-1"1,1 1-1,-1-2 0,1 1 0,0-1 1,1 0-1,-13-11 0,1 1 33,15 12-79,0 0 1,0 0 0,0 1 0,-1-1 0,1 1-1,-1 0 1,1 0 0,-1 1 0,0-1 0,0 1-1,0 0 1,0 0 0,0 1 0,0-1-1,-9 2 1,7 0 21,1 0 0,0 1 1,-1 0-1,1 0 0,0 0 0,0 1 0,0 0 0,0 0 0,1 1 0,-10 6 0,-4 9 91,-1 0 0,2 1 0,1 1-1,-25 38 1,33-47-235,-8 10 47,-1-1 0,-25 23 1,-22 26 58,58-61-42,0 0 0,1 1 0,0-1 0,1 1 0,0 0 0,-5 17 0,4-4 17,1 0-1,1 0 1,1 0-1,1 1 1,1-1 0,1 1-1,6 37 1,-1-28-25,1 1 0,2-1 0,2 0 0,21 51 0,-20-61-16,2-1 0,0 0 0,1-1 0,1 0 0,1-2 0,32 32 0,-22-27-6,0-2 0,2 0 0,0-2 1,44 23-1,-53-34-21,1-1 0,0 0 0,0-1 0,0-2 0,1 0 0,0-1 0,0-1 0,0 0 0,0-2 0,1-1 0,27-3 0,-34 2-7,0-1 0,-1-1-1,1 0 1,-1-1 0,0-1 0,0 0 0,-1-1 0,1 0 0,-1-2 0,0 1-1,-1-1 1,0-1 0,0 0 0,-1-1 0,0 0 0,-1 0 0,10-13 0,-14 13 24,0-1 1,0 1 0,-1-1 0,0 0 0,-1-1-1,0 1 1,-1-1 0,0 0 0,-1 0 0,0 0-1,-1 0 1,-1-23 0,-3-9 14,-1 0 0,-12-50 0,13 81 2,-49-225 242,40 196-135,-2 0 0,-2 1-1,-31-59 1,40 87-82,0 2-1,-1-1 1,0 1 0,-1 0 0,-1 1 0,0 0 0,0 1 0,-1 0 0,0 0-1,0 1 1,-1 1 0,-14-7 0,7 6-3,0 0 1,0 2 0,-1 0-1,1 1 1,-1 1-1,-1 1 1,-32-1-1,40 3-56,-1 1 0,1 0-1,-1 1 1,1 0 0,0 1 0,-1 1-1,1 0 1,0 1 0,-21 8 0,-1 9-46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02.705"/>
    </inkml:context>
    <inkml:brush xml:id="br0">
      <inkml:brushProperty name="width" value="0.05" units="cm"/>
      <inkml:brushProperty name="height" value="0.05" units="cm"/>
    </inkml:brush>
  </inkml:definitions>
  <inkml:trace contextRef="#ctx0" brushRef="#br0">12 5 14243,'-2'-5'2738,"-2"10"-623,-1 11 647,5-14-2614,1 0 0,0 1 0,-1-1 0,1 0 0,0 0 1,0 0-1,1 0 0,-1 0 0,0 0 0,1 0 0,-1-1 0,1 1 0,-1 0 0,1-1 0,0 1 1,0-1-1,0 0 0,-1 0 0,1 1 0,1-1 0,-1 0 0,0-1 0,0 1 0,0 0 0,0-1 0,5 1 1,7 3 136,0-2 0,27 2 0,-36-4-179,-4 0-90,20 2-250,-1-1 0,1-1 0,0-1 1,-1-1-1,39-7 0,-59 9 226,0 0 1,-1 0 0,1 0-1,0 0 1,0 0 0,0 0 0,0 0-1,0-1 1,0 1 0,0 0-1,0 0 1,0 0 0,0 0-1,0 0 1,0 0 0,0 0-1,0 0 1,0 0 0,0 0-1,0 0 1,0 0 0,0 0-1,0 0 1,0 0 0,0 0-1,0 0 1,0 0 0,0 0 0,0 0-1,0 0 1,0-1 0,0 1-1,0 0 1,0 0 0,0 0-1,0 0 1,0 0 0,0 0-1,0 0 1,0 0 0,-12-1-447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03.960"/>
    </inkml:context>
    <inkml:brush xml:id="br0">
      <inkml:brushProperty name="width" value="0.05" units="cm"/>
      <inkml:brushProperty name="height" value="0.05" units="cm"/>
    </inkml:brush>
  </inkml:definitions>
  <inkml:trace contextRef="#ctx0" brushRef="#br0">230 103 11923,'5'-7'503,"0"0"1,0 0 0,7-14 0,-11 18-376,0 1 0,0 0 0,0 0 0,-1 0 1,1 0-1,-1-1 0,1 1 0,-1 0 0,0 0 0,0-1 1,0 1-1,0 0 0,0-1 0,-1 1 0,1 0 0,-1 0 0,1-1 1,-1 1-1,-2-3 0,2 3-50,0 1 1,0 0-1,0 0 1,0 1 0,0-1-1,0 0 1,0 0-1,-1 0 1,1 1-1,0-1 1,-1 1-1,1-1 1,0 1-1,-1-1 1,1 1 0,-1 0-1,1 0 1,-1 0-1,1-1 1,-1 1-1,1 1 1,0-1-1,-1 0 1,1 0-1,-1 1 1,1-1 0,-1 0-1,1 1 1,-2 0-1,-5 2 202,-1 0 0,1 1 0,-11 6 1,4 0-35,1 0 1,1 0-1,0 2 1,1-1-1,0 2 1,0-1-1,2 2 1,-1-1-1,2 1 1,0 1 0,0 0-1,2 0 1,0 1-1,-9 28 1,15-42-217,1 0 0,0 0 0,-1 0 0,1 0 0,0 0 0,0 0 0,0 0 0,0 0 0,0 0 0,0 0 0,1 0 0,-1 0 0,1 0 0,-1 0 0,1 0 0,0 0 0,0 0 0,0 0 0,0-1 0,0 1 0,1 2 0,1-3-6,-1 1 1,0 0 0,0-1 0,1 1 0,-1-1 0,0 0 0,1 0 0,0 0 0,-1 0 0,1 0 0,-1-1 0,1 1 0,4 0 0,7-1 15,-1 0 0,0-1 0,0 0 0,0-1 0,15-4 0,-5 0-5,0-2 0,-1 0-1,-1-1 1,1-2 0,-1 0-1,-1-1 1,37-29 0,-49 34-19,0 0 0,-1 0 0,0-1 0,9-12 0,-15 19-24,0-1 0,0 1 0,1-1-1,-1 0 1,0 1 0,-1-1 0,1 0 0,0 0-1,0 0 1,-1 0 0,1 0 0,-1 0 0,1 0-1,-1 1 1,0-1 0,0 0 0,0 0 0,0 0 0,0 0-1,-1 0 1,1 0 0,0 0 0,-1 0 0,0 0-1,1 0 1,-1 0 0,0 0 0,0 1 0,-2-4-1,2 4-54,-1-1-1,1 1 0,-1 0 1,0 0-1,0 0 0,0 0 1,0 0-1,0 0 0,0 0 1,0 1-1,0-1 0,0 1 1,0-1-1,0 1 0,0 0 1,0 0-1,0 0 1,-1 0-1,1 0 0,0 0 1,0 1-1,0-1 0,0 1 1,0 0-1,0-1 0,0 1 1,0 0-1,-3 2 0,2-2-42,0 1-1,1 0 0,-1-1 1,0 1-1,1 0 0,-1 0 1,1 1-1,0-1 0,0 0 1,0 1-1,0-1 0,0 1 1,0 0-1,1-1 0,-1 1 1,1 0-1,0 0 0,-2 6 1,2 13-599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04.392"/>
    </inkml:context>
    <inkml:brush xml:id="br0">
      <inkml:brushProperty name="width" value="0.05" units="cm"/>
      <inkml:brushProperty name="height" value="0.05" units="cm"/>
    </inkml:brush>
  </inkml:definitions>
  <inkml:trace contextRef="#ctx0" brushRef="#br0">36 0 18452,'-13'32'1544,"3"2"-1152,0 5-144,9 4 473,0-3-233,2-3-584,2-1-472,1-13 488,6-7-137,4-16-95</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06.110"/>
    </inkml:context>
    <inkml:brush xml:id="br0">
      <inkml:brushProperty name="width" value="0.05" units="cm"/>
      <inkml:brushProperty name="height" value="0.05" units="cm"/>
    </inkml:brush>
  </inkml:definitions>
  <inkml:trace contextRef="#ctx0" brushRef="#br0">137 42 17340,'1'0'95,"-1"-1"0,0 1 0,1 0 0,-1 0 0,1 0 1,-1 0-1,1 0 0,-1 0 0,1 0 0,-1 0 0,0 0 1,1 0-1,-1 1 0,1-1 0,-1 0 0,1 0 0,-1 0 1,0 0-1,1 1 0,-1-1 0,1 0 0,-1 0 0,0 1 0,1-1 1,-1 0-1,0 1 0,1-1 0,-1 1 0,-5 11 2483,0-3-1969,2-4-520,1 0 0,0 0 0,1 0-1,-1 0 1,1 1 0,0-1 0,1 0 0,-1 1-1,1-1 1,0 1 0,1-1 0,-1 0 0,1 1-1,0-1 1,0 0 0,0 1 0,1-1-1,0 0 1,0 0 0,0 0 0,1-1 0,0 1-1,0 0 1,0-1 0,5 6 0,2-2-95,0-1 1,1 0 0,15 7-1,-15-9-16,-1 1 1,-1 0-1,15 11 0,-21-14 14,0 0 0,1 1-1,-2-1 1,1 1 0,0 0 0,-1 0-1,1 0 1,-1 0 0,0 0 0,-1 0-1,1 0 1,1 8 0,-1-8 14,-1 0 1,-1 0 0,1 1 0,0-1-1,-1 0 1,0 0 0,0 0-1,0 0 1,-1 1 0,1-1 0,-1 0-1,0 0 1,0 0 0,-1 0-1,1 0 1,-1 0 0,0-1 0,0 1-1,0 0 1,0-1 0,-1 1 0,1-1-1,-1 0 1,0 0 0,0 0-1,0 0 1,-6 3 0,3-2 26,-1 0 1,0-1 0,-1 0-1,1-1 1,0 1 0,-1-1-1,1-1 1,-1 0 0,0 0-1,1 0 1,-1-1 0,0 0-1,-9-1 1,11 0-167,0-1-1,-1 0 1,1 0-1,0 0 1,0-1-1,0 1 1,1-2-1,-1 1 1,1 0-1,-1-1 1,1 0-1,0 0 1,0-1 0,1 0-1,0 1 1,-6-9-1,3 3-28,1-1-1,0 0 1,0 0-1,1 0 1,-4-17-1,-5-22-490</inkml:trace>
  <inkml:trace contextRef="#ctx0" brushRef="#br0" timeOffset="1">11 88 16700,'17'4'2152,"3"-4"-1296,10-3-344,6-1 1273,4-2-769,3-7-224,3-1-800,-1-1-408,-8 0 400,-3 3-160,-11 2-120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9:06.560"/>
    </inkml:context>
    <inkml:brush xml:id="br0">
      <inkml:brushProperty name="width" value="0.05" units="cm"/>
      <inkml:brushProperty name="height" value="0.05" units="cm"/>
    </inkml:brush>
  </inkml:definitions>
  <inkml:trace contextRef="#ctx0" brushRef="#br0">17 70 24045,'-9'22'1801,"5"-16"-1409,1-4-200,6-4 616,4-10-480,4 1 32,1-5-200,-1-14-128,2 1 8</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0:49.841"/>
    </inkml:context>
    <inkml:brush xml:id="br0">
      <inkml:brushProperty name="width" value="0.05" units="cm"/>
      <inkml:brushProperty name="height" value="0.05" units="cm"/>
    </inkml:brush>
  </inkml:definitions>
  <inkml:trace contextRef="#ctx0" brushRef="#br0">109 19 17156,'3'-18'2064,"-7"26"-671,-7 32 16,-39 263 1329,22 4-1550,22-226-757,5-73-370,-10 92 926,46-245-664,104-268 0,-133 397-322,1 0 0,1 1 0,0-1 0,19-24 0,-24 36-5,0 0 1,0 1-1,1-1 1,0 1-1,0 0 0,0 0 1,0 0-1,0 0 1,6-2-1,-7 4-3,0 0-1,0 0 1,0 0 0,0 1-1,0-1 1,0 1-1,0 0 1,0 0 0,-1 0-1,1 0 1,0 1 0,0-1-1,0 1 1,0-1-1,0 1 1,5 2 0,-6-1 1,0-1 1,0 0 0,0 0-1,0 1 1,0 0 0,0-1-1,-1 1 1,1 0 0,0 0 0,-1 0-1,0 0 1,1 0 0,-1 0-1,0 0 1,0 0 0,0 0-1,0 1 1,-1-1 0,1 0-1,0 1 1,-1-1 0,0 0-1,0 1 1,1-1 0,-2 1 0,1-1-1,0 0 1,0 1 0,-1-1-1,0 4 1,-1 4 9,-1 0 0,0 0 0,-1 0 0,0 0 0,-9 16 1,3-7 23,-2 0 0,0-1 0,-2 0 0,0-1 0,0-1 1,-2 0-1,-19 16 0,32-30-106,0 0 0,0-1 0,0 1 0,0-1-1,0 0 1,-7 2 0,10-2 30,-1-1 0,1 0 0,-1 0 0,1 0 0,-1 0 0,1 0 0,-1 0 0,1 0 0,0 0 0,-1 0 0,1 0 0,-1 0 0,1 0 0,-1 0 0,1-1 0,-1 1 0,1 0 0,-1 0 0,1 0 1,0-1-1,-1 1 0,1 0 0,-1 0 0,1-1 0,0 1 0,-1 0 0,1-1 0,0 1 0,-1 0 0,1-1 0,0 1 0,0-1 0,-1 1 0,1-1 0,0 1 0,0 0 0,0-1 0,0 1 0,-1-1 0,1 1 0,0-1 0,0 1 0,0-1 0,0 1 0,0-1 0,0 1 0,0-1 0,0 1 0,1-1 0,-1 1 0,0-1 0,0 1 0,0 0 0,0-1 0,1 0 0,1-6-207,0 0-1,0 0 1,1 0 0,5-9 0,7-10-608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0:50.616"/>
    </inkml:context>
    <inkml:brush xml:id="br0">
      <inkml:brushProperty name="width" value="0.05" units="cm"/>
      <inkml:brushProperty name="height" value="0.05" units="cm"/>
    </inkml:brush>
  </inkml:definitions>
  <inkml:trace contextRef="#ctx0" brushRef="#br0">140 136 14147,'15'-43'5659,"-12"36"-5073,0 0 0,0 0 0,-1-1 1,0 0-1,0 1 0,0-1 0,-1 0 0,0-8 0,-1 15-548,0 0 1,0 1-1,0-1 0,0 1 0,0-1 0,0 0 0,0 1 0,0-1 1,-1 0-1,1 1 0,0-1 0,0 0 0,-1 1 0,1-1 0,0 1 0,-1-1 1,1 0-1,0 1 0,-1-1 0,1 1 0,-1-1 0,1 1 0,-1 0 0,1-1 1,-1 1-1,1-1 0,-1 1 0,-1-1 0,1 1-1,0 0 0,0 0 0,0 0 0,-1 0 0,1 0 0,0 1 0,0-1 0,0 0 0,-1 1 0,1-1 0,0 1 0,0-1 0,0 1 0,-2 0-1,-2 3 39,0 0-1,0-1 0,1 2 1,-1-1-1,-6 8 0,-11 17 229,-30 55 0,46-73-253,1 0-1,0 1 0,1-1 0,0 1 0,1 0 0,0 0 0,1 0 0,-1 25 0,2-36-45,1 0-1,0 0 1,1 0-1,-1 0 1,0 0-1,0 0 1,0 0-1,0 0 1,1 0-1,-1-1 1,1 1-1,-1 0 1,0 0-1,1 0 1,0 0-1,-1 0 1,1-1-1,-1 1 1,1 0-1,0 0 1,0-1-1,-1 1 1,1-1 0,0 1-1,0 0 1,0-1-1,0 0 1,-1 1-1,1-1 1,0 1-1,0-1 1,0 0-1,0 0 1,0 0-1,0 0 1,0 1-1,0-1 1,0 0-1,0-1 1,0 1-1,2 0 1,0-1 3,1 1 1,-1-1-1,1 0 0,0 0 1,-1 0-1,0-1 1,1 1-1,-1-1 1,0 0-1,6-3 1,3-7 14,-1-1 1,0 1-1,-1-2 1,-1 0-1,0 0 1,10-22-1,-7 15-34,-11 20 6,0 0 0,0 0 0,0 0 0,0 0-1,0 1 1,0-1 0,0 0 0,0 0 0,0 1 0,1-1-1,-1 0 1,0 1 0,0-1 0,1 1 0,-1 0 0,0 0 0,1-1-1,-1 1 1,0 0 0,1 0 0,-1 0 0,1 0 0,1 1 0,40 6-122,-24-2 75,22-2 7,-27-2 7,0 0 1,0 1 0,0 0 0,-1 1 0,15 5 0,-25-7 41,0 0 1,0 1-1,-1-1 0,1 0 0,-1 1 0,1 0 0,-1-1 1,0 1-1,1 0 0,-1 0 0,0 1 0,-1-1 0,1 0 0,0 1 1,0-1-1,-1 1 0,0-1 0,1 1 0,-1 0 0,0-1 1,0 1-1,-1 0 0,1 0 0,0 0 0,-1 0 0,0 0 1,0 0-1,0 0 0,0 4 0,0-7 7,0 1 0,0-1 0,0 1-1,0-1 1,0 1 0,0-1 0,0 1 0,0-1 0,0 1-1,0-1 1,0 1 0,0-1 0,0 0 0,0 1 0,0-1-1,-1 1 1,1-1 0,0 1 0,0-1 0,0 0 0,-1 1-1,1-1 1,0 1 0,-1-1 0,1 0 0,0 1 0,-1-1-1,1 0 1,0 0 0,-1 1 0,1-1 0,-1 0 0,1 0-1,-1 1 1,1-1 0,0 0 0,-1 0 0,1 0 0,-1 0-1,0 0 1,0 0 12,0-1-1,0 1 0,0-1 0,1 1 1,-1-1-1,0 0 0,0 1 0,0-1 1,1 0-1,-1 0 0,1 0 0,-1 0 0,0 1 1,1-1-1,0 0 0,-1 0 0,1 0 1,-1 0-1,1-2 0,-7-23 78,1-1 1,1-1-1,1 1 0,0-40 0,4 66-114,0 0 0,0 1 0,0-1 0,0 0 0,0 0 1,0 0-1,0 1 0,0-1 0,0 0 0,1 0 0,-1 1 0,0-1 0,0 0 0,1 0 0,-1 1 0,0-1 0,1 0 0,-1 1 0,1-1 0,-1 0 0,1 1 0,-1-1 0,1 1 0,1-2 0,18 1-1262,-10 1 803,20 1-221,-1-2 0,44-7 0,-29-1 100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0:51.302"/>
    </inkml:context>
    <inkml:brush xml:id="br0">
      <inkml:brushProperty name="width" value="0.05" units="cm"/>
      <inkml:brushProperty name="height" value="0.05" units="cm"/>
    </inkml:brush>
  </inkml:definitions>
  <inkml:trace contextRef="#ctx0" brushRef="#br0">130 1 18172,'-12'9'735,"0"1"-1,0 0 1,1 1 0,0 1-1,1-1 1,0 2-1,-9 15 1,14-20-413,0 1 0,1 0-1,0 0 1,-3 11 0,5-16-217,1 1 1,-1 0 0,1 0-1,1-1 1,-1 1-1,1 0 1,0 0-1,0 0 1,0 0-1,2 5 1,-2-9-94,0 0 0,1 0 0,-1 0 0,1 0 0,-1 0 0,1 0 0,-1 0 0,1 0 0,0 0 0,-1 0 0,1 0 0,0-1 0,0 1 0,0 0 0,0 0 0,0-1 0,0 1-1,0-1 1,0 1 0,0-1 0,0 1 0,0-1 0,0 0 0,0 1 0,0-1 0,0 0 0,0 0 0,0 0 0,1 0 0,-1 0 0,1 0 0,1 0-23,1 0 0,-1-1 0,0 1 0,0-1 0,0 0-1,0 0 1,0 0 0,0 0 0,5-3 0,5-7-106,0 0 0,0-1 1,-1 0-1,-1-1 0,0-1 0,17-28 0,-18 27-14,-10 14 121,1 0 0,-1 1 0,1-1 0,-1 0 0,1 1 0,-1-1 1,1 1-1,-1-1 0,1 0 0,0 1 0,-1-1 0,1 1 0,-1 0 0,1-1 1,0 1-1,0-1 0,-1 1 0,1 0 0,1-1 0,-1 1 7,-1 1 0,1-1 0,-1 0 0,1 0 0,-1 0 1,1 1-1,-1-1 0,0 0 0,1 1 0,-1-1 0,1 0 0,-1 1 0,0-1 0,1 0 0,-1 1 0,0-1 0,1 1 0,-1-1 0,0 1 0,0-1 0,1 0 0,-1 2 0,10 39 77,-7-22-14,-2-18-52,-1 1 1,1-1-1,-1 1 1,1-1 0,0 0-1,-1 1 1,1-1-1,0 0 1,0 0-1,0 0 1,0 0 0,0 1-1,0-1 1,0 0-1,0-1 1,0 1 0,0 0-1,1 0 1,-1 0-1,0-1 1,3 2-1,-2-2 2,0 0 0,0 1 0,1-1 0,-1 0 0,0-1 0,0 1 0,0 0 0,0 0 0,1-1 0,-1 1 0,0-1-1,4-2 1,4-2-12,1-1-1,-2 0 1,1-1 0,11-10-1,-21 17 0,10-9-40,-1 1-24,1 0 1,16-10 0,-25 17 51,1 0 0,0 0 0,1 0 0,-1 0-1,0 0 1,0 0 0,0 1 0,0-1 0,1 1 0,-1-1 0,0 1-1,1 0 1,-1 0 0,0 0 0,1 0 0,-1 0 0,0 1 0,0-1-1,1 1 1,1 0 0,-2 0 11,-1 0 0,1 0 0,-1 0 0,1 0 0,-1 0 0,0 1 0,0-1 0,0 0-1,1 1 1,-1-1 0,0 1 0,-1-1 0,1 1 0,0-1 0,0 1 0,-1 0 0,1 1 0,6 36 88,-1-8 75,-6-29-142,1 1 0,0-1 1,0 1-1,-1-1 1,1 0-1,1 1 0,-1-1 1,0 0-1,1 0 1,-1 0-1,1 0 1,0 0-1,-1 0 0,1 0 1,0-1-1,0 1 1,0-1-1,0 1 0,1-1 1,-1 0-1,4 2 1,-3-3-9,0 0 0,1 1 0,-1-2 0,0 1 0,1 0 0,-1-1 0,0 1 0,0-1 0,1 0 0,-1 0 0,0 0 0,0-1 0,0 1 1,0-1-1,5-4 0,74-53-47,-34 22-47,-43 34 68,0 0 0,0 0-1,0 0 1,0 0 0,1 1 0,8-3 0,-13 4 14,1 1-1,-1 0 1,1-1 0,0 1 0,-1 0 0,1 0 0,-1 0 0,1 0-1,-1 0 1,1 0 0,-1 1 0,1-1 0,-1 0 0,1 1-1,-1-1 1,1 1 0,-1 0 0,0-1 0,1 1 0,-1 0 0,0 0-1,0 0 1,1 0 0,-1 0 0,0 0 0,0 0 0,0 0 0,0 0-1,1 2 1,-1-1 1,0 0-1,0 0 0,1-1 1,-1 1-1,1 0 0,-1-1 1,1 1-1,0-1 0,-1 0 1,1 1-1,0-1 0,0 0 1,0 0-1,0 0 0,0 0 1,0-1-1,0 1 0,0-1 1,1 1-1,-1-1 0,0 0 1,0 1-1,0-1 0,1 0 1,-1 0-1,0-1 0,0 1 1,0 0-1,1-1 0,-1 0 1,0 1-1,0-1 0,0 0 1,0 0-1,3-2 0,-5 3 1,1 0 0,-1-1 0,0 1 0,1 0 0,-1 0 0,1 0 0,-1 0 0,1-1-1,-1 1 1,0 0 0,1 0 0,-1 0 0,1 0 0,-1 0 0,1 0 0,-1 0 0,0 0 0,1 0 0,-1 0 0,1 1 0,-1-1-1,1 0 1,-1 0 0,0 0 0,1 0 0,-1 1 0,1-1 0,-1 0 0,0 0 0,1 1 0,-1-1 0,0 0 0,1 1-1,-1-1 1,0 0 0,1 1 0,2 20 158,-8 21-395,4-40 146,-1 9-333,3-9 274,4-6-1,2-7-98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0:52.197"/>
    </inkml:context>
    <inkml:brush xml:id="br0">
      <inkml:brushProperty name="width" value="0.05" units="cm"/>
      <inkml:brushProperty name="height" value="0.05" units="cm"/>
    </inkml:brush>
  </inkml:definitions>
  <inkml:trace contextRef="#ctx0" brushRef="#br0">5 487 17820,'0'1'97,"1"1"0,-1-1 0,1 1 0,0-1 0,-1 1 0,1-1 0,0 0 0,0 0 0,0 1 0,0-1-1,0 0 1,1 0 0,-1 0 0,0 0 0,0 0 0,1 0 0,-1 0 0,1-1 0,-1 1 0,0 0 0,1-1 0,0 1 0,-1-1 0,1 1 0,-1-1 0,1 0 0,-1 0 0,1 0 0,0 0 0,-1 0 0,1 0 0,-1 0 0,1 0 0,-1-1 0,1 1 0,0-1 0,-1 1 0,0-1 0,1 1 0,-1-1 0,1 0 0,-1 0 0,0 0-1,2-1 1,6-3 77,0-1-1,-1 0 1,0-1-1,0 0 0,0 0 1,7-11-1,-12 15-165,0 0 1,-1 0-1,0-1 1,0 1-1,0-1 1,0 1-1,0-1 1,-1 0-1,1 1 1,-1-1-1,0 0 1,0 0-1,-1 0 1,1 0-1,-1 0 0,0 0 1,0 0-1,0 0 1,-1-6-1,0 9-8,1 0 0,0 0 0,-1 0 0,1 0 0,-1 0 0,0 0 0,1 0-1,-1 0 1,0 0 0,0 0 0,1 1 0,-1-1 0,0 0 0,0 0 0,0 1-1,0-1 1,0 0 0,0 1 0,0-1 0,0 1 0,0 0 0,0-1 0,0 1-1,-1 0 1,1-1 0,0 1 0,0 0 0,0 0 0,0 0 0,-1 0 0,1 0-1,0 0 1,0 1 0,0-1 0,0 0 0,0 1 0,0-1 0,-1 0 0,0 2-1,-3-1 48,-1 2-1,1-1 0,0 1 1,0-1-1,0 1 0,1 1 0,-6 3 1,3 0 121,1 0-1,-1 1 1,1 0 0,1 0 0,-1 1-1,2-1 1,-9 19 0,10-20-26,1 1 1,-1-1-1,1 0 0,1 1 0,-1-1 1,1 1-1,1-1 0,-1 1 1,1 0-1,2 14 0,-2-21-126,0 1 0,1-1 1,-1 1-1,0-1 0,1 1 0,-1-1 0,1 1 1,0-1-1,-1 1 0,1-1 0,0 0 0,0 1 0,0-1 1,0 0-1,0 0 0,0 0 0,0 0 0,1 0 1,-1 0-1,0 0 0,0 0 0,1 0 0,-1 0 0,1-1 1,-1 1-1,0-1 0,1 1 0,-1-1 0,1 1 1,0-1-1,-1 0 0,1 0 0,-1 0 0,1 0 0,-1 0 1,1 0-1,-1 0 0,1 0 0,0-1 0,1 0 0,4-1-49,0-1 0,0 1-1,0-1 1,-1-1-1,1 1 1,-1-1 0,7-6-1,10-8-265,-1-2 0,0-1 0,-2-1 0,0-1-1,-2 0 1,17-28 0,-13 14-490,-2 0 0,-1-1 0,22-69 0,-35 87 678,0-1 0,-2 0 0,-1 0 0,0-1 0,-1-24 0,-2 46 129,0 0 0,0-1 0,0 1 0,0 0 0,0 0 1,0-1-1,0 1 0,0 0 0,0 0 0,0-1 0,0 1 0,0 0 0,0-1 0,0 1 0,0 0 0,0 0 0,0-1 0,0 1 0,0 0 0,0 0 0,-1-1 0,1 1 0,0 0 0,0 0 0,0 0 1,-1-1-1,1 1 0,0 0 0,0 0 0,0 0 0,-1-1 0,1 1 0,0 0 0,0 0 0,-1 0 0,-8 6 681,7-4-580,0 1 0,0-1-1,0 1 1,1 0 0,-1-1 0,1 1 0,-2 5-1,-18 91 435,17-84-468,2 0 1,-2 25 0,0 7 219,-1 12 236,2 1-1,3 0 1,7 59-1,-1-8-249,-5-111-287,-1 1 0,0 0 0,0 0 1,0 0-1,0 0 0,0 0 0,0 0 0,0-1 1,0 1-1,0 0 0,0 0 0,-1 0 0,1 0 0,0 0 1,-1-1-1,1 1 0,0 0 0,-1 0 0,1-1 1,-1 1-1,1 0 0,-1-1 0,1 1 0,-1 0 1,0-1-1,1 1 0,-2 0 0,1-1-6,0 0 0,0 0 0,0 0 0,0-1 0,0 1 0,0 0 0,0-1 1,0 1-1,0 0 0,1-1 0,-1 1 0,0-1 0,0 0 0,0 1 0,1-1 0,-1 0 0,0 1 0,1-1 0,-1 0 0,1 0 0,-1 1 0,1-1 0,-1 0 0,1 0 0,-1-1 0,-7-15-283,1 1 0,1-1 0,0 0 0,1-1 0,1 1 0,1-1 0,0 0-1,2 0 1,0-28 0,1 45 267,0-1 0,0 1 0,0-1 0,0 1 0,0-1 0,1 1 0,-1-1 0,0 1 0,1-1 0,-1 1 0,1-1 0,0 1 0,0 0 0,-1-1-1,1 1 1,0 0 0,0 0 0,0 0 0,0 0 0,0 0 0,0 0 0,1 0 0,-1 0 0,0 0 0,0 0 0,1 0 0,-1 1 0,0-1 0,1 1 0,-1-1 0,1 1 0,-1-1 0,1 1 0,2 0-1,5-1-203,0 2-1,0-1 1,-1 1-1,1 1 0,10 2 1,6 1-1538,4-4 642,-13-1 318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0:52.627"/>
    </inkml:context>
    <inkml:brush xml:id="br0">
      <inkml:brushProperty name="width" value="0.05" units="cm"/>
      <inkml:brushProperty name="height" value="0.05" units="cm"/>
    </inkml:brush>
  </inkml:definitions>
  <inkml:trace contextRef="#ctx0" brushRef="#br0">1 115 13451,'6'0'10705,"-9"14"-9877,3-13-811,-1 0 0,1 1 0,0-1-1,0 0 1,0 1 0,0-1 0,0 1 0,0-1 0,0 0 0,0 1-1,1-1 1,-1 0 0,0 1 0,1-1 0,-1 0 0,1 0-1,0 1 1,-1-1 0,1 0 0,0 0 0,0 0 0,-1 0 0,1 0-1,0 0 1,0 0 0,2 1 0,0-1-48,-1-1-1,0 0 1,0 0 0,0 0 0,1 0 0,-1 0-1,0 0 1,0 0 0,0-1 0,0 1-1,1-1 1,-1 0 0,0 1 0,0-1-1,0 0 1,3-3 0,9-3-183,0 0 0,0 0 0,0 2 0,1 0 1,0 0-1,0 1 0,22-2 0,-36 6 218,0 0 1,0 0 0,0 0-1,0 0 1,1 0-1,-1 0 1,0 0-1,0 1 1,0-1-1,0 0 1,0 1-1,1-1 1,-1 1-1,0 0 1,0-1-1,0 1 1,0 0-1,-1-1 1,1 1-1,0 0 1,0 0-1,1 1 1,-1 0 27,0 0 0,0 0 0,0 0 0,0 0 0,-1 1 0,1-1-1,-1 0 1,1 0 0,-1 1 0,0 3 0,0 5 151,-1 0 1,0 0-1,-6 18 0,7-28-173,-3 10 139,-4 18 354,-4 34-1,15-112-237,9-66-62,-10 99-191,0 1 1,1-1-1,1 1 0,0 0 1,9-17-1,-12 29-18,0 0 0,0 1 0,0-1 0,0 0-1,1 1 1,-1-1 0,1 1 0,0 0 0,-1 0 0,1 0 0,0 0 0,0 0 0,0 1 0,1 0 0,-1-1-1,0 1 1,0 0 0,1 0 0,-1 1 0,1-1 0,4 1 0,8-1-67,0 1-1,-1 1 1,24 3 0,-16-1 219,16 1-193,-3-2-39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0:11.190"/>
    </inkml:context>
    <inkml:brush xml:id="br0">
      <inkml:brushProperty name="width" value="0.05" units="cm"/>
      <inkml:brushProperty name="height" value="0.05" units="cm"/>
    </inkml:brush>
  </inkml:definitions>
  <inkml:trace contextRef="#ctx0" brushRef="#br0">0 1486 5401,'1'1'46,"-1"-1"-1,1 0 1,0 0-1,-1 0 1,1 0-1,0 1 1,-1-1-1,1 0 1,-1 0-1,1 0 0,0 0 1,-1 0-1,1-1 1,0 1-1,-1 0 1,1 0-1,-1 0 1,1 0-1,0-1 1,-1 1-1,1 0 1,-1-1-1,1 1 1,-1 0-1,1-1 1,-1 1-1,1-1 1,-1 1-1,1 0 1,-1-1-1,1 1 1,-1-1-1,0 0 1,1 1-1,-1-1 1,0 0-1,21-29 772,-15 21-458,113-140 1111,-35 48-1585,-39 44 169,80-107 260,-98 123-281,-1-1-1,24-54 1,-37 67 6,86-172 720,-82 170-630,2 2 0,1 1 1,1 0-1,36-35 0,-4 16 18,98-68 0,-81 65-91,-54 38 78,-2-1 1,1-1-1,-2 0 1,0-1-1,0 0 1,-2-1-1,0 0 1,17-34-1,-28 50-108,0 0-1,-1 0 1,1 0-1,0 1 1,0-1-1,0 0 0,0 0 1,0 0-1,-1 0 1,1 0-1,0 0 0,0 1 1,0-1-1,0 0 1,-1 0-1,1 0 0,0 0 1,0 0-1,0 0 1,-1 0-1,1 0 0,0 0 1,0 0-1,0 0 1,-1 0-1,1 0 1,0 0-1,0 0 0,0 0 1,0 0-1,-1 0 1,1 0-1,0-1 0,0 1 1,0 0-1,0 0 1,-1 0-1,1 0 0,0 0 1,0 0-1,0 0 1,0-1-1,0 1 0,-1 0 1,1 0-1,0 0 1,0 0-1,0-1 1,0 1-1,0 0 0,0 0 1,0 0-1,0 0 1,0-1-1,0 1 0,0 0 1,-17 38-1124,10-15 833</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0:53.526"/>
    </inkml:context>
    <inkml:brush xml:id="br0">
      <inkml:brushProperty name="width" value="0.05" units="cm"/>
      <inkml:brushProperty name="height" value="0.05" units="cm"/>
    </inkml:brush>
  </inkml:definitions>
  <inkml:trace contextRef="#ctx0" brushRef="#br0">33 5 17316,'0'0'85,"0"-1"0,0 1 0,1 0 0,-1-1 0,0 1 0,0 0 0,0 0 0,0-1 0,1 1 0,-1 0 0,0 0 0,0 0 0,1-1 0,-1 1 0,0 0 0,0 0 0,1 0 0,-1 0 0,0-1 0,1 1 0,-1 0 0,0 0 0,1 0 1,-1 0-1,0 0 0,0 0 0,1 0 0,0 0 0,1 9 1048,-4 22-139,1-24-410,-17 112 2073,10-78-2108,2-1-1,1 1 1,3 1-1,3 64 1,0-102-526,-1 0 0,1-1 0,-1 1 1,1 0-1,1 0 0,-1-1 0,0 1 1,1 0-1,0-1 0,0 1 0,0-1 1,0 0-1,0 0 0,1 0 0,3 4 1,-3-5-39,0 0 1,0 0-1,0 0 1,0-1 0,1 1-1,-1-1 1,0 0 0,1 0-1,-1 0 1,0-1 0,1 1-1,-1-1 1,1 0-1,-1 0 1,1 0 0,-1 0-1,5-1 1,6-2-126,-1 0 1,19-7-1,-16 4-11,-1 1-1,18-2 1,-30 6 123,1 0 0,0 1 0,0 0 0,0 0-1,0 0 1,0 0 0,-1 0 0,1 1 0,0 0 0,0 0 0,-1 0-1,1 0 1,5 3 0,-7-3 28,0 1-1,0-1 0,0 1 1,0-1-1,0 1 1,0-1-1,-1 1 1,1 0-1,-1 0 1,1 0-1,-1 0 1,0 0-1,1 0 1,-1 0-1,0 1 1,-1-1-1,1 0 1,1 4-1,-2-2 34,1 1-1,-1 0 1,0 0 0,0 0-1,-1 0 1,1 0-1,-1-1 1,-2 9-1,-2 3 174,-1-1 1,-1-1-1,0 1 0,-14 21 0,10-19 146,-1-1 0,-1 0 1,-24 24-1,33-35-268,-1-1 1,0 0-1,0 0 1,-1 0-1,1-1 0,-1 1 1,1-1-1,-1 0 0,0-1 1,0 0-1,-1 0 0,1 0 1,0-1-1,-1 1 1,-9-1-1,14-1-118,-1 0 1,1-1-1,0 1 1,-1-1-1,1 0 1,0 0-1,0 0 1,-1 0 0,1 0-1,0 0 1,0 0-1,0-1 1,0 1-1,1-1 1,-1 1-1,0-1 1,1 0-1,-1 0 1,1 0-1,-1 0 1,1 0-1,0 0 1,0 0-1,0 0 1,0-1-1,0 1 1,1 0-1,-1 0 1,0-1-1,1-2 1,-2-2-59,1-1-1,0 0 1,1 0 0,0 0 0,0 1-1,1-1 1,0 0 0,1-8 0,10-14-302,2-2-86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18.704"/>
    </inkml:context>
    <inkml:brush xml:id="br0">
      <inkml:brushProperty name="width" value="0.05" units="cm"/>
      <inkml:brushProperty name="height" value="0.05" units="cm"/>
    </inkml:brush>
  </inkml:definitions>
  <inkml:trace contextRef="#ctx0" brushRef="#br0">70 1 14219,'-69'52'7963,"74"-50"-6405,16-1-66,40-2-1503,-40 0 401,49 4-245,1 3 0,80 17 0,-42-5-88,-63-12-54,226 26 8,-226-29-29,1-3 0,-1-2-1,89-14 1,-128 15-30,-4 0-16,1 1-1,-1 0 1,0-1 0,0 0-1,0 1 1,0-1 0,0-1-1,0 1 1,0 0 0,0-1-1,0 1 1,0-1 0,-1 0-1,1 0 1,3-4 0,-5 6 37,-1-1 1,0 1 0,0 0 0,0 0 0,0-1 0,0 1-1,0 0 1,0-1 0,0 1 0,0 0 0,0 0 0,0-1-1,0 1 1,0 0 0,0-1 0,0 1 0,0 0 0,0-1-1,0 1 1,0 0 0,0 0 0,0-1 0,0 1-1,-1 0 1,1 0 0,0-1 0,0 1 0,0 0 0,0 0-1,-1-1 1,1 1 0,0 0 0,0 0 0,-1 0 0,1 0-1,0-1 1,0 1 0,-1 0 0,1 0 0,0 0-1,0 0 1,-1 0 0,1 0 0,0 0 0,-1 0 0,1 0-1,0 0 1,-1 0 0,-17-2-305,17 2 256,-19 0-470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11.110"/>
    </inkml:context>
    <inkml:brush xml:id="br0">
      <inkml:brushProperty name="width" value="0.05" units="cm"/>
      <inkml:brushProperty name="height" value="0.05" units="cm"/>
    </inkml:brush>
  </inkml:definitions>
  <inkml:trace contextRef="#ctx0" brushRef="#br0">396 110 9730,'17'-19'1359,"13"-17"1175,-29 34-2130,1-1 1,0 0-1,-1 1 0,1-1 0,-1 0 0,0 0 0,0 0 1,0 1-1,0-1 0,-1 0 0,1-5 0,-1 7-311,0 0-1,0 1 1,0-1-1,0 1 0,0-1 1,0 0-1,0 1 1,0-1-1,0 1 1,0-1-1,-1 0 1,1 1-1,0-1 0,-1 1 1,1-1-1,0 1 1,-1-1-1,1 1 1,0-1-1,-1 1 1,1-1-1,-1 1 0,1 0 1,-1-1-1,1 1 1,-2-1-1,1 1 8,0-1 0,-1 1 0,1 0 0,-1 0-1,1-1 1,0 1 0,-1 0 0,1 0 0,-1 1 0,1-1-1,-2 1 1,-37 13 592,37-12-589,-23 11-10,0 1 1,2 2-1,-1 0 0,-35 33 0,23-14-62,-60 72 0,86-94 8,1 1 0,0 0-1,1 1 1,1 0 0,0 0-1,1 1 1,1 0 0,0 0-1,1 0 1,1 1 0,-4 23-1,8-35-23,0-1 0,0 0 0,0 0 0,0 0 0,1 0 0,-1 1 0,1-1 0,0 0 0,0 0 0,1 0 0,-1 0 0,1-1 0,0 1 0,0 0 0,0-1 0,1 1 0,-1-1 0,1 0 0,-1 1 0,1-1 0,0-1 0,1 1 0,-1 0 0,0-1 0,1 0 0,-1 1 0,7 1 0,-2 0 2,1-1-1,-1 0 1,1-1 0,0 0 0,0 0 0,0-1 0,1 0 0,-1 0-1,0-1 1,0-1 0,15-2 0,-7 0-216,0-2-1,0 0 1,-1-1 0,0 0 0,0-1-1,0-1 1,-1-1 0,0 0 0,-1-1-1,0-1 1,-1 0 0,0 0 0,0-2 0,13-16-1,-6 1-383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11.526"/>
    </inkml:context>
    <inkml:brush xml:id="br0">
      <inkml:brushProperty name="width" value="0.05" units="cm"/>
      <inkml:brushProperty name="height" value="0.05" units="cm"/>
    </inkml:brush>
  </inkml:definitions>
  <inkml:trace contextRef="#ctx0" brushRef="#br0">77 60 15659,'5'-8'314,"-1"2"29,0 0 0,1 0 0,0 0 0,0 1 0,1-1 0,7-5 0,-12 10-276,0 1 1,0-1 0,0 0 0,0 1-1,1-1 1,-1 1 0,0-1 0,1 1-1,-1 0 1,0 0 0,1 0 0,-1-1 0,0 1-1,1 0 1,-1 0 0,1 1 0,0-1-1,0 1 0,0 0 0,0-1 0,0 1 0,0 0 1,-1 1-1,1-1 0,0 0 0,-1 0 0,1 1 0,-1-1 0,0 1 0,1-1 0,-1 1 0,2 3 0,2 4 98,0-1 1,-1 1-1,-1 1 1,1-1-1,-1 0 0,3 20 1,3 63 600,-8-40-385,-2 0 0,-3 0 0,-12 63-1,-48 151-426,-32 2-1097,64-188 819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24.474"/>
    </inkml:context>
    <inkml:brush xml:id="br0">
      <inkml:brushProperty name="width" value="0.05" units="cm"/>
      <inkml:brushProperty name="height" value="0.05" units="cm"/>
    </inkml:brush>
  </inkml:definitions>
  <inkml:trace contextRef="#ctx0" brushRef="#br0">12 194 15883,'0'0'139,"0"0"0,-1 0 0,1-1 0,0 1 0,0 0 0,-1 0 0,1 0-1,0 0 1,-1 0 0,1 0 0,0 0 0,-1 0 0,1 0 0,0 0 0,-1 0-1,1 0 1,0 0 0,-1 0 0,1 0 0,0 0 0,-1 0 0,1 0 0,0 0 0,-1 0-1,1 0 1,0 0 0,-1 1 0,1-1 0,0 0 0,0 0 0,-1 0 0,1 1-1,0-1 1,0 0 0,0 0 0,-1 1 0,1-1 0,0 0 0,0 0 0,0 1-1,-1 0 1,3 18 2381,17 32-1568,-15-43-463,2 7-338,1 0 0,0-1 0,1 0-1,1-1 1,1 0 0,-1 0-1,2-1 1,18 17 0,-25-25-137,1-1 0,0 1 0,0-1 0,0 0 1,0 0-1,0-1 0,1 0 0,-1 0 0,1 0 1,0 0-1,8 0 0,-9-1-27,0-1 0,-1 0 0,1-1 0,0 1 0,-1-1 0,1 0 1,0 0-1,-1-1 0,0 1 0,1-1 0,-1 0 0,0 0 0,0-1 0,0 1 0,0-1 0,4-3 0,11-12-660,-1 0 0,-1-1 0,-1-1 0,-1-1 0,17-30 0,2 0-1076,-23 36 1276,68-93-2406,-68 95 2745,1 0 0,0 1 1,1 0-1,0 1 0,25-15 0,-36 24 219,1 1-1,-1-1 0,1 1 1,0 0-1,-1 0 0,1 0 0,0 0 1,5 0-1,-7 1-36,0 0 0,0 0 0,0 0 0,0 0 0,0 1 1,-1-1-1,1 0 0,0 0 0,0 1 0,0-1 0,-1 1 0,1-1 0,0 1 0,-1-1 0,1 1 0,0-1 0,-1 1 1,1 0-1,0-1 0,-1 1 0,1 0 0,-1-1 0,0 1 0,1 0 0,-1 0 0,1 0 0,-1-1 0,0 1 1,0 0-1,1 0 0,-1 0 0,0 0 0,0 0 0,0-1 0,0 1 0,0 1 0,1 10 348,-1 0 0,0 1-1,-1-1 1,0 0 0,-1 0 0,-4 14-1,-27 78 1361,19-64-1169,-56 163 1127,-113 396-2170,179-580 7,3-12-107,0 0 1,-1 0-1,0 0 0,0 0 0,-4 7 0,6-14 486,-1 0 1,1 0-1,0-1 0,-1 1 0,1 0 0,0-1 0,-1 1 0,1 0 0,0-1 0,-1 1 0,1-1 0,0 1 0,0-1 0,0 1 0,-1 0 0,1-1 0,0 1 1,0-1-1,0 1 0,0-1 0,0 1 0,0-1 0,0 1 0,0-1 0,-2-18-865</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25.004"/>
    </inkml:context>
    <inkml:brush xml:id="br0">
      <inkml:brushProperty name="width" value="0.05" units="cm"/>
      <inkml:brushProperty name="height" value="0.05" units="cm"/>
    </inkml:brush>
  </inkml:definitions>
  <inkml:trace contextRef="#ctx0" brushRef="#br0">1 503 17180,'26'-31'4231,"28"-23"-2144,12-11-1194,43-60-93,71-71-391,-177 192-397,1 1 1,0-1-1,0 1 0,1 0 0,-1-1 1,1 2-1,9-5 0,-13 6-7,0 1 0,0 0 0,0 0 1,0 0-1,-1 0 0,1 0 0,0 0 0,0 0 0,0 0 1,0 0-1,0 0 0,0 0 0,0 1 0,0-1 0,0 0 1,0 1-1,0-1 0,1 1 0,0 1 6,-1-1 1,1 1-1,-1 0 0,1 0 0,-1-1 1,1 1-1,-1 0 0,0 0 1,0 0-1,2 4 0,7 21 82,-1 1 0,-2 0 0,6 34 0,-6-25-23,14 44-1,-18-71-151,0-1 1,1 1-1,1-1 0,-1 0 1,1 0-1,1-1 0,0 1 1,0-1-1,8 8 0,-9-12 37,-1-1 0,1 1-1,0-1 1,0 0-1,0 0 1,0-1 0,0 0-1,0 0 1,1 0-1,-1 0 1,1-1 0,0 0-1,-1 0 1,1 0-1,0-1 1,0 0 0,8-1-1,30-6-266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26.706"/>
    </inkml:context>
    <inkml:brush xml:id="br0">
      <inkml:brushProperty name="width" value="0.05" units="cm"/>
      <inkml:brushProperty name="height" value="0.05" units="cm"/>
    </inkml:brush>
  </inkml:definitions>
  <inkml:trace contextRef="#ctx0" brushRef="#br0">11 65 18652,'-9'10'1840,"8"-3"-1055,1 0-233,14-7 960,10-2-400,18-8-264,5 0-143,14-2-233,4-2-144,3 1-256,-4 0-224,-5 6-416,-7 0-329,-16 7-567,-11 1 1144,-12 5-320,-6 1-168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27.110"/>
    </inkml:context>
    <inkml:brush xml:id="br0">
      <inkml:brushProperty name="width" value="0.05" units="cm"/>
      <inkml:brushProperty name="height" value="0.05" units="cm"/>
    </inkml:brush>
  </inkml:definitions>
  <inkml:trace contextRef="#ctx0" brushRef="#br0">0 36 17068,'3'17'1744,"7"-9"-880,6-10-304,10-4 993,5 1-569,11-2-240,1-2-72,5-1-608,1 0-448,1 4 336,-1 3-120,-3 0-96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27.807"/>
    </inkml:context>
    <inkml:brush xml:id="br0">
      <inkml:brushProperty name="width" value="0.05" units="cm"/>
      <inkml:brushProperty name="height" value="0.05" units="cm"/>
    </inkml:brush>
  </inkml:definitions>
  <inkml:trace contextRef="#ctx0" brushRef="#br0">321 107 12859,'5'-7'561,"0"-1"1,-1 0 0,0 0-1,5-14 1,-8 20-451,-1 1 1,1 0-1,-1-1 1,1 1-1,-1-1 1,0 1-1,0-1 1,1 1-1,-1-1 1,0 1-1,0-1 1,-1 1-1,1-1 1,0 1-1,0-1 1,-1 1-1,1-1 1,-1 1-1,1 0 1,-1-1-1,0 1 1,1 0-1,-1-1 1,0 1-1,0 0 1,0 0-1,0 0 1,0 0-1,0 0 1,0 0-1,0 0 1,0 0-1,-1 0 1,1 0-1,0 0 1,-3 0-1,-2-1 97,1 1-1,-1 0 0,1 1 1,-1-1-1,0 1 0,1 0 0,-1 0 1,1 1-1,-1-1 0,0 1 1,1 1-1,0-1 0,-1 1 1,1 0-1,0 0 0,0 0 1,0 1-1,-5 3 0,-4 3 84,0 0 0,1 1 0,0 1 0,-21 23-1,17-15-69,1 1-1,1 1 1,0 0-1,-14 31 1,22-38-138,1-1 0,0 1 0,1 0 0,1 1 0,1-1 0,0 1 0,0-1 0,0 28 0,3-39-69,0 0-1,0 0 1,1 1-1,-1-1 1,1 0 0,-1 0-1,1 0 1,0 0-1,0 0 1,1 0 0,-1 0-1,2 3 1,-2-5-8,1 0 1,-1 1 0,0-1-1,0 0 1,1 0-1,-1 0 1,0 0 0,1 0-1,-1 0 1,1 0-1,-1-1 1,1 1 0,0 0-1,-1-1 1,1 0 0,0 1-1,1-1 1,3 0-2,0 0 1,-1 0 0,1-1-1,0 0 1,-1 0 0,1-1-1,-1 0 1,0 0 0,1 0-1,-1 0 1,0-1 0,6-4 0,20-14 17,-1 0 0,-2-3 0,50-51 0,63-93 177,-105 117-135,-36 51-64,0 0-1,0 0 1,0 0-1,1 0 1,-1 0 0,0 0-1,0 0 1,0-1-1,0 1 1,0 0 0,0 0-1,0 0 1,1 0-1,-1 0 1,0 0 0,0 0-1,0 0 1,0 0 0,0 0-1,0 0 1,0 0-1,1 0 1,-1 0 0,0 0-1,0 0 1,0 0-1,0 0 1,0 0 0,0 1-1,0-1 1,0 0-1,1 0 1,-1 0 0,0 0-1,0 0 1,0 0-1,0 0 1,0 0 0,0 0-1,0 0 1,0 0 0,0 1-1,0-1 1,0 0-1,1 0 1,-1 0 0,0 0-1,0 0 1,0 0-1,0 0 1,0 1 0,0-1-1,0 0 1,0 0-1,0 0 1,0 0 0,0 0-1,0 0 1,0 0-1,0 1 1,0-1 0,0 0-1,0 0 1,-1 0 0,1 0-1,0 0 1,0 0-1,0 0 1,0 1 0,0 10 15,-2 18-29,-1-7 2,2 1-1,1 22 1,0-40-82,1 0-1,-1 0 1,1 0 0,0 0-1,1-1 1,-1 1 0,1 0-1,-1-1 1,2 1-1,-1-1 1,0 1 0,1-1-1,0 0 1,6 7 0,-7-9 23,0-1 0,0 1 1,0-1-1,0 0 0,1 0 1,-1 0-1,1 0 0,-1 0 1,0 0-1,1-1 0,-1 1 1,1-1-1,-1 0 1,1 0-1,0 0 0,-1 0 1,1 0-1,-1 0 0,1-1 1,-1 1-1,1-1 0,-1 0 1,0 1-1,1-1 0,-1 0 1,0-1-1,1 1 0,-1 0 1,0-1-1,3-2 1,22-15-597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28.258"/>
    </inkml:context>
    <inkml:brush xml:id="br0">
      <inkml:brushProperty name="width" value="0.05" units="cm"/>
      <inkml:brushProperty name="height" value="0.05" units="cm"/>
    </inkml:brush>
  </inkml:definitions>
  <inkml:trace contextRef="#ctx0" brushRef="#br0">141 0 19492,'-7'26'2185,"-7"7"-1497,-6 7-256,0 7 1168,0 6-856,1 0-39,6-4-417,3-5-224,6-9-464,2-4-313,1-12-551,1-6-72,-6-13 96,2-14 303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0:12.228"/>
    </inkml:context>
    <inkml:brush xml:id="br0">
      <inkml:brushProperty name="width" value="0.05" units="cm"/>
      <inkml:brushProperty name="height" value="0.05" units="cm"/>
    </inkml:brush>
  </inkml:definitions>
  <inkml:trace contextRef="#ctx0" brushRef="#br0">266 11 8770,'-1'-1'71,"0"0"0,0 0 0,1 0 0,-1 1 0,0-1 0,0 0 0,0 1 0,0-1 0,0 0 0,0 1 0,0 0 0,-1-1 0,1 1 0,0-1 0,0 1 0,0 0 0,0 0 0,0 0 0,0 0 0,-1 0 0,1 0 0,0 0 0,0 0 0,-2 1 0,0 0 17,1 0 0,0 0 0,0 0 0,0 1 0,0-1 0,0 1 0,0-1 0,0 1 0,0 0 0,1 0 0,-3 2 0,-2 5 61,0 0 0,1 1 0,0-1 0,-5 14 1,-54 170 464,-10 26-104,66-198-458,-17 42 69,23-57-118,0 1 1,1 0-1,0 0 0,0-1 1,0 1-1,1 0 1,0 8-1,0-13-5,1 0 1,-1 0-1,0 0 0,1 0 0,0-1 1,-1 1-1,1 0 0,0-1 1,0 1-1,0 0 0,0-1 1,0 1-1,0-1 0,0 0 0,0 1 1,1-1-1,-1 0 0,3 2 1,-1-1 0,0 0 1,0-1 0,1 1 0,-1-1 0,0 0-1,1 0 1,-1 0 0,1-1 0,3 1-1,5 0 2,-1-1 0,1-1 1,0 1-1,21-6 0,193-60 0,-152 41 63,124-25 0,-193 49-38,0 0 0,0 1-1,-1-1 1,1-1 0,0 1 0,-1-1-1,1 0 1,-1 0 0,1 0 0,-1-1 0,4-2-1,-7 2 495,-7 4-250,-8 5-63,7 5-150,3-9-44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28.687"/>
    </inkml:context>
    <inkml:brush xml:id="br0">
      <inkml:brushProperty name="width" value="0.05" units="cm"/>
      <inkml:brushProperty name="height" value="0.05" units="cm"/>
    </inkml:brush>
  </inkml:definitions>
  <inkml:trace contextRef="#ctx0" brushRef="#br0">1 67 20476,'5'2'2057,"10"-5"-1289,2-4-344,4-5 848,7 1-247,3-1-513,-1-1-360,3 6-1072,-1 3 960,-8 4-225,-1 4-111,-9-1-192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29.223"/>
    </inkml:context>
    <inkml:brush xml:id="br0">
      <inkml:brushProperty name="width" value="0.05" units="cm"/>
      <inkml:brushProperty name="height" value="0.05" units="cm"/>
    </inkml:brush>
  </inkml:definitions>
  <inkml:trace contextRef="#ctx0" brushRef="#br0">85 50 14739,'13'-12'1292,"-10"8"-932,1 0 1,-1 0-1,1 0 1,0 1-1,0-1 0,1 1 1,-1 0-1,1 1 0,7-4 1,-12 6-304,1 0 0,-1 0 1,1 0-1,-1 0 0,1 0 0,-1 0 0,1 0 1,-1 0-1,0 1 0,1-1 0,-1 0 1,1 0-1,-1 0 0,1 1 0,-1-1 0,0 0 1,1 1-1,-1-1 0,1 0 0,-1 1 1,0-1-1,1 0 0,-1 1 0,0-1 0,0 1 1,1-1-1,-1 0 0,0 1 0,0-1 1,0 1-1,1-1 0,-1 1 0,0-1 0,0 1 1,0-1-1,0 1 0,0-1 0,0 1 1,0-1-1,0 1 0,0-1 0,0 1 0,0-1 1,-1 1-1,1-1 0,0 1 0,0-1 1,-7 33 1156,5-30-1048,-36 131 1957,-41 154-237,75-271-1819,-1 2 43,-2 31 0,6-44-96,1-1 0,0 0 0,0 1 0,0-1 0,1 0 0,0 0 0,0 1 0,0-1 1,1 0-1,3 8 0,-4-11-14,1 0 1,-1 0 0,0-1 0,1 1 0,0 0 0,-1-1-1,1 1 1,0-1 0,0 1 0,0-1 0,0 0-1,0 0 1,0 0 0,0 0 0,0 0 0,0-1 0,1 1-1,-1 0 1,0-1 0,1 0 0,-1 1 0,0-1-1,0 0 1,1 0 0,-1-1 0,0 1 0,1 0-1,-1-1 1,0 1 0,4-2 0,8-2-8,0-1 0,-1-1 1,21-10-1,-27 12 9,27-16-6,17-10-34,-47 29 35,0-1 1,0 0-1,0 1 1,0 0-1,0 0 1,1 0-1,-1 0 1,0 1-1,1 0 1,5 0-1,-7 0-1,-1 1 0,0 0 1,1 0-1,-1 0 0,0 0 0,0 0 0,0 0 0,0 0 0,0 1 0,0-1 0,0 1 0,0 0 0,-1-1 0,1 1 0,-1 0 0,1 0 1,-1 0-1,0 0 0,1 0 0,-1 0 0,0 0 0,0 1 0,-1-1 0,1 0 0,0 1 0,-1-1 0,0 0 0,1 1 0,-1 4 0,1 0 31,-1 1 0,0 0-1,-1-1 1,1 1-1,-1-1 1,0 0 0,-1 1-1,-4 11 1,4-14 29,-1 0 1,1 0 0,-1 0 0,0 0-1,-1-1 1,1 1 0,-1-1-1,0 0 1,0 0 0,0 0 0,0-1-1,-1 1 1,-6 2 0,4-2 27,0 0-1,-1-1 1,0 0 0,0-1 0,0 1 0,0-2 0,0 1 0,-11 0 0,2-2-86,0 0 1,1-1 0,-1-1 0,1 0 0,-1-1 0,1-1 0,0-1 0,-22-9 0,38 14 2,-29-16-1230,28 16 1186,1 0-1,-1 0 0,1-1 1,0 1-1,-1 0 1,1-1-1,-1 1 0,1 0 1,0-1-1,-1 1 0,1 0 1,0-1-1,-1 1 0,1-1 1,0 1-1,0 0 0,0-1 1,-1 1-1,1-1 0,0 1 1,0-1-1,0 1 1,0-1-1,0 1 0,0-1 1,0 1-1,0-1 0,0 1 1,0-1-1,0 1 0,0-1 1,0 1-1,0-1 0,0 1 1,0 0-1,0-1 0,1 1 1,-1-1-1,0 1 1,0-1-1,1 1 0,-1 0 1,0-1-1,1 1 0,-1-1 1,0 1-1,1 0 0,-1-1 1,0 1-1,1 0 0,-1 0 1,1-1-1,-1 1 0,1 0 1,-1 0-1,1 0 1,-1 0-1,1-1 0,0 1 1,21-5-666,6-2-199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29.849"/>
    </inkml:context>
    <inkml:brush xml:id="br0">
      <inkml:brushProperty name="width" value="0.05" units="cm"/>
      <inkml:brushProperty name="height" value="0.05" units="cm"/>
    </inkml:brush>
  </inkml:definitions>
  <inkml:trace contextRef="#ctx0" brushRef="#br0">1 1 17740,'3'19'2192,"8"5"-1320,2 5-295,3 2 1247,1 8-832,5 4-64,3 4-271,-2-4-153,2 4-352,-1-4-208,-3-2-416,-2-6-257,-6-6-447,-6-5-224,-7-8 960,-4-4-336,-10-12-145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30.272"/>
    </inkml:context>
    <inkml:brush xml:id="br0">
      <inkml:brushProperty name="width" value="0.05" units="cm"/>
      <inkml:brushProperty name="height" value="0.05" units="cm"/>
    </inkml:brush>
  </inkml:definitions>
  <inkml:trace contextRef="#ctx0" brushRef="#br0">0 545 18220,'6'0'1784,"11"-15"-1008,6-8-239,17-7 647,8-11-184,15-12-224,4-6-184,9 0-816,-1-4-520,-2-7 656,-6 1-216,-2 6-104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39.066"/>
    </inkml:context>
    <inkml:brush xml:id="br0">
      <inkml:brushProperty name="width" value="0.05" units="cm"/>
      <inkml:brushProperty name="height" value="0.05" units="cm"/>
    </inkml:brush>
  </inkml:definitions>
  <inkml:trace contextRef="#ctx0" brushRef="#br0">113 120 13283,'1'-13'4559,"-4"24"-3532,-90 508 2463,76-436-2708,40-267-434,0-80-324,-17 182-13,-6 81-11,0-1 0,0 1 0,0 0 0,0 0 0,0-1 0,0 1 0,0 0 0,1 0 0,-1 0 0,0-1 0,1 1 0,-1 0 0,1 0 0,-1 0 0,1 0 1,-1 0-1,1 0 0,0 0 0,-1 0 0,1 0 0,0 0 0,0 0 0,0 0 0,0 1 0,1-2 0,0 2 0,0 0-1,0 0 1,0 0-1,0 0 1,0 1 0,0-1-1,-1 0 1,1 1-1,0 0 1,0-1 0,0 1-1,1 1 1,19 6-3,-14-7 7,0 1 0,0-1-1,0 0 1,1-1 0,-1 0 0,0 0 0,1-1-1,-1 0 1,12-3 0,-7 0 11,0-1 0,0 0-1,0-1 1,23-14 0,-21 11 2,0-1 0,-1 0 0,0-1-1,-1-1 1,0 0 0,-1-1 0,16-20 0,-24 27-9,-4 5-6,1 0 0,-1-1 0,1 1-1,-1 0 1,1 0 0,0 0 0,-1 0 0,1 1 0,0-1 0,0 0 0,0 0 0,-1 0 0,1 1 0,0-1 0,0 0 0,0 1 0,0-1 0,0 1 0,1-1 0,-1 1-1,1-1 1,-1 2 3,-1-1-1,1 1 1,0-1-1,-1 1 0,1-1 1,-1 1-1,1 0 1,-1-1-1,1 1 0,-1 0 1,0 0-1,1-1 0,-1 1 1,0 0-1,1 0 1,-1-1-1,0 1 0,0 0 1,0 0-1,0 0 1,0 0-1,0-1 0,0 1 1,0 0-1,0 0 1,0 1-1,0 1 17,2 168 611,-2-91-334,14 125 1,-5-159-783,2 18-1638,-11-55 1622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40.389"/>
    </inkml:context>
    <inkml:brush xml:id="br0">
      <inkml:brushProperty name="width" value="0.05" units="cm"/>
      <inkml:brushProperty name="height" value="0.05" units="cm"/>
    </inkml:brush>
  </inkml:definitions>
  <inkml:trace contextRef="#ctx0" brushRef="#br0">217 81 13691,'4'-9'642,"11"-27"548,-14 34-1055,0 0 0,-1 0 0,1 0 0,-1 0-1,1 0 1,-1 0 0,0 0 0,0 0-1,0 0 1,0 0 0,0 0 0,0 0 0,-2-4-1,2 6-101,0-1-1,0 1 1,0 0 0,0 0-1,0 0 1,-1-1-1,1 1 1,0 0-1,0 0 1,0 0-1,0-1 1,-1 1 0,1 0-1,0 0 1,0 0-1,-1 0 1,1 0-1,0 0 1,0 0-1,0-1 1,-1 1-1,1 0 1,0 0 0,0 0-1,-1 0 1,1 0-1,0 0 1,0 0-1,-1 0 1,1 0-1,0 0 1,-1 0-1,1 0 1,0 1 0,-12 6 522,-8 13 16,-6 20-103,0 0-1,-35 83 1,58-119-449,-12 31 103,1 1 0,1 0 1,2 1-1,-10 64 0,17-72-57,1 1-1,2-1 0,0 1 1,3-1-1,0 1 0,10 48 0,-9-66-153,0-1 1,1 0-1,0 0 0,0 0 0,1-1 0,0 1 0,1-1 0,1 0 0,-1-1 0,1 1 0,1-2 0,16 16 0,-22-22-56,0 0 0,0 0 0,1 0 0,-1-1 0,1 1 0,-1-1 0,1 0 0,0 0 0,-1 0 0,1 0 0,0 0 0,0 0 0,0-1 0,0 1 0,0-1 0,5 0 0,-4-1 69,0 0 0,0 0-1,-1 0 1,1 0 0,0-1-1,-1 0 1,1 0 0,-1 0 0,0 0-1,0 0 1,1-1 0,3-3-1,23-28-785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41.020"/>
    </inkml:context>
    <inkml:brush xml:id="br0">
      <inkml:brushProperty name="width" value="0.05" units="cm"/>
      <inkml:brushProperty name="height" value="0.05" units="cm"/>
    </inkml:brush>
  </inkml:definitions>
  <inkml:trace contextRef="#ctx0" brushRef="#br0">34 313 15707,'-10'17'1714,"8"-13"-995,-1 0 1,0 1-1,0-1 1,0 0-1,-6 5 1,39-32 271,0-1 0,48-53-1,-21 19-737,-24 28-195,-2-2 1,-1-2 0,31-45-1,-61 79-58,0-1 0,0 1 0,0 0 0,0 0 0,0 0 0,0 0 0,0 0 0,0 0 0,0 0 0,0 0 0,1 0 0,-1-1 0,0 1 0,0 0 0,0 0 0,0 0 0,0 0 0,0 0 0,0 0 0,0 0 0,0 0 0,0 0 0,1 0 0,-1 0 0,0 0 0,0 0 0,0 0 0,0 0 0,0 0 0,0 0 0,0 0 0,1 0 0,-1 0 0,0 0 0,0 0 0,0 0 0,0 0 0,0 0 0,0 0 0,0 0 0,0 0 0,1 0 0,-1 0 0,0 0 0,0 0 0,0 0 0,0 0 0,0 0 0,0 0 0,0 1 0,0-1 0,0 0 0,0 0 0,0 0 0,0 0 0,1 0 0,-1 0 0,0 0 0,0 0 0,0 0 0,0 1 0,0-1 0,0 0 0,0 0 0,0 0 0,0 0 0,0 0 0,0 0 0,1 8 0,-15 20 0,3-9 0,-6 22 3,3 1-1,-12 53 1,24-88 0,1-5-10,-10 57-61,10-55-2,1 0 0,0-1-1,0 1 1,0-1-1,0 1 1,1 0 0,-1-1-1,1 1 1,0-1-1,0 1 1,0-1 0,1 0-1,2 6 1,-3-8 6,-1 0-1,1-1 1,-1 1 0,1-1 0,0 1 0,-1-1-1,1 1 1,-1-1 0,1 1 0,0-1 0,-1 1-1,1-1 1,0 0 0,0 1 0,-1-1 0,1 0-1,0 0 1,0 0 0,-1 0 0,1 1-1,0-1 1,0 0 0,1-1 0,0 1-133,0 0 0,0-1 1,0 0-1,0 1 0,0-1 0,0 0 1,0 0-1,3-2 0,2-2-275,-1 0 1,-1 0-1,1 0 0,5-7 0,4-10-424,2-1-129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41.453"/>
    </inkml:context>
    <inkml:brush xml:id="br0">
      <inkml:brushProperty name="width" value="0.05" units="cm"/>
      <inkml:brushProperty name="height" value="0.05" units="cm"/>
    </inkml:brush>
  </inkml:definitions>
  <inkml:trace contextRef="#ctx0" brushRef="#br0">19 30 11570,'0'-1'-38,"11"-24"3365,-7 22-887,-7 16-1115,-6 23-615,1 2 0,2-1-1,-2 75 1,8-106-653,0 0 0,1 0 0,0 0 0,0 0 0,0 0 0,3 7-1,-3-12-34,-1 0-1,1 1 0,-1-1 1,1 0-1,0 0 0,-1 0 1,1 0-1,0 0 0,0 0 1,0 0-1,0 0 0,0 0 1,0 0-1,0 0 0,0 0 0,0-1 1,0 1-1,0 0 0,1-1 1,-1 1-1,0-1 0,0 1 1,1-1-1,-1 0 0,0 0 1,1 0-1,-1 1 0,0-1 1,1 0-1,-1 0 0,0-1 1,1 1-1,1-1 0,3-1 35,0 0 0,-1 0 0,0-1 0,1 0 0,-1 0 0,0 0 0,0 0 0,-1-1 0,1 0 0,-1 0 0,0-1 0,6-6 0,-1-1 37,-1 1 1,0-1-1,-1-1 1,7-14-1,-11 18-55,0 0-1,0 0 1,0-1 0,1-18-1,-3 24-28,-1 1 0,0-1 0,0 1 0,-1-1-1,1 1 1,-1-1 0,-1-5 0,1 8-7,1 0 1,-1-1-1,1 1 0,-1 0 1,0 0-1,0-1 1,1 1-1,-1 0 0,0 0 1,0 0-1,0 0 1,0 0-1,0 0 0,0 1 1,-1-1-1,1 0 1,0 1-1,0-1 0,-3 0 1,2 0 2,0 1 0,-1 0 0,1-1 0,0 1-1,-1 0 1,1 1 0,0-1 0,-1 0 0,1 1 0,0-1 0,-1 1 0,1 0 0,0-1 0,0 1 0,-1 0 0,1 1 0,0-1-1,0 0 1,0 1 0,1-1 0,-1 1 0,0-1 0,0 1 0,1 0 0,-3 2 0,1 0-56,0 0 0,0 0-1,0 0 1,1 1 0,-1-1 0,1 1 0,0 0 0,1-1-1,-1 1 1,-1 9 0,2-13-8,1 0 0,0-1 0,0 1 0,0-1 0,0 1 1,0 0-1,0-1 0,0 1 0,0 0 0,0-1 0,0 1 0,1-1 0,-1 1 0,0 0 0,0-1 0,0 1 1,1-1-1,-1 1 0,0-1 0,1 1 0,-1-1 0,1 2 0,0-2 4,-1 0-1,1 0 1,-1 0 0,1 0 0,-1 0-1,1 0 1,-1 0 0,1 0-1,-1 0 1,1 0 0,-1 0 0,1 0-1,-1 0 1,1 0 0,-1 0-1,1 0 1,-1-1 0,1 1 0,-1 0-1,1-1 1,24-17-1142,-9 2 381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41.841"/>
    </inkml:context>
    <inkml:brush xml:id="br0">
      <inkml:brushProperty name="width" value="0.05" units="cm"/>
      <inkml:brushProperty name="height" value="0.05" units="cm"/>
    </inkml:brush>
  </inkml:definitions>
  <inkml:trace contextRef="#ctx0" brushRef="#br0">65 1 14059,'-2'13'719,"-2"1"1,0-1-1,0 1 1,-1-1-1,-8 14 1,-13 36 1271,24-57-1857,1 1-1,0-1 1,0 1 0,0-1-1,0 1 1,1 0 0,0-1-1,2 10 1,-2-13-92,1 0 1,0 0-1,0 0 1,0 0-1,0 0 1,0 0-1,1-1 1,-1 1-1,1 0 1,0-1-1,-1 1 1,1-1-1,1 1 1,-1-1-1,0 0 1,5 4-1,-2-3 8,-1-1 0,1 1 0,0-1 0,0 0 0,0 0 0,0-1 0,1 0 0,-1 1 0,7-1 0,0 0 38,-1-1 0,1 0 0,-1 0 0,1-2 0,-1 1 0,1-1 0,-1-1 0,17-6 0,-17 4 23,0 0 0,-1 0 0,0-1 0,0-1 0,16-13 0,-24 18-79,1 0 0,0-1-1,-1 1 1,0-1 0,1 1 0,-1-1-1,0 0 1,0 0 0,-1 0 0,1 0-1,-1-1 1,1 1 0,-1 0 0,0-1-1,0 1 1,-1-1 0,1 1 0,-1-1-1,1 1 1,-1-1 0,0 1 0,0-1-1,-1-4 1,-1 6-1,1-1 0,-1 0-1,0 0 1,0 1 0,0-1 0,0 1 0,0-1 0,0 1-1,-1 0 1,1 0 0,-1 0 0,1 0 0,-1 0 0,0 1-1,0-1 1,-5-1 0,-6-3 2,0 1 0,-17-4 0,21 6-633,0 1 0,0 0 0,-21-1 1,25 4 175,9 4-135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42.661"/>
    </inkml:context>
    <inkml:brush xml:id="br0">
      <inkml:brushProperty name="width" value="0.05" units="cm"/>
      <inkml:brushProperty name="height" value="0.05" units="cm"/>
    </inkml:brush>
  </inkml:definitions>
  <inkml:trace contextRef="#ctx0" brushRef="#br0">1 6 12819,'2'-1'181,"1"0"0,-1 0 0,1 0 0,0 1 0,-1-1 0,1 1 1,0 0-1,-1 0 0,1 0 0,0 0 0,-1 0 0,1 1 0,0-1 0,-1 1 0,1 0 1,-1-1-1,1 1 0,-1 0 0,1 1 0,-1-1 0,4 3 0,6 3 387,0 1-1,18 16 0,-15-10-391,0 0 0,-1 2 0,0-1 0,-2 2 0,0 0 0,0 0 1,-2 1-1,0 0 0,-1 1 0,-1 0 0,-1 1 0,0-1 0,3 23 0,-5-18-137,-2 0 1,-1 0 0,0 0 0,-2 1 0,-1-1-1,-1 0 1,-1 0 0,-1 0 0,-1 0-1,-16 44 1,10-39-135,-1-1 0,-1 0 0,-1 0 0,-1-1 0,-2-1 0,-1-1 0,-26 30 0,13-30-52,29-24 136,0 0 0,0 0 0,0 0 1,1 0-1,-1 0 0,0 0 1,0-1-1,0 1 0,0-1 1,0 0-1,0 0 0,0 1 0,0-1 1,0 0-1,-3-1 0,4 1-7,-1-1 0,0 0-1,0 0 1,1 0 0,-1 0-1,0 0 1,1 0 0,-1-1-1,1 1 1,0 0 0,-2-3-1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6:04.011"/>
    </inkml:context>
    <inkml:brush xml:id="br0">
      <inkml:brushProperty name="width" value="0.05" units="cm"/>
      <inkml:brushProperty name="height" value="0.05" units="cm"/>
    </inkml:brush>
  </inkml:definitions>
  <inkml:trace contextRef="#ctx0" brushRef="#br0">735 111 11018,'-3'-1'155,"-1"1"-1,1-1 1,0 1-1,-1 0 1,1 0-1,-1 1 1,1-1-1,0 1 1,-1-1 0,1 1-1,-4 2 1,-37 18 827,20-9-391,-18 4 70,0-1 1,-80 16-1,-14 4-31,121-30-596,0 1 0,0 0 0,0 1 1,1 1-1,1 0 0,-1 1 1,1 1-1,1 0 0,0 0 0,0 2 1,1-1-1,-15 21 0,14-15 9,1 1 0,1 1 0,0 0 0,1 0 0,1 1 1,1 0-1,1 0 0,-6 40 0,8-33-16,1 1 0,2-1 0,0 1 0,2 0 0,1-1 0,2 1 0,0-1 0,2 0 0,1 0 0,1-1 0,1 0 0,2 0 0,0-1 1,29 46-1,-30-58-21,1 0-1,0-1 1,0 0 0,2 0 0,-1-2 0,1 0 0,1 0 0,20 11 0,13 2 34,66 24 1,8 3 10,0 5-43,2-5-1,236 61 1,-328-103-6,297 65 24,-262-63-23,0-2 0,1-3 0,67-4 0,228-33-24,-130 9 11,-170 18 10,222-21-8,-4-23 3,181-47-14,-400 85 13,0-2 1,-2-3-1,0-3 1,85-38-1,-105 38-5,-1-1 0,63-45 0,-90 57 9,0-1-1,0-1 0,-1 0 0,-1 0 1,0-1-1,0 0 0,-1 0 1,-1-1-1,0 0 0,0-1 0,-1 0 1,7-22-1,-7 9-7,-1 0 1,-1 0-1,-1 0 0,-2-1 1,0 1-1,-2-1 1,-1 1-1,-1-1 0,-1 1 1,-1 0-1,-2 1 0,-1-1 1,-19-43-1,16 49 14,-1 0 1,0 2-1,-2-1 0,0 2 0,-1 0 0,-20-17 1,-112-84 39,95 78-39,16 14-7,-2 1 0,-1 1 1,0 3-1,-59-23 0,38 22-4,-1 2 0,-94-16-1,2 14-8,-270-2 1,-338 60-9,497-8 16,-357 30 15,325-60-15,150-2-19,128 3-10,1 1 0,0 1 0,0 1 0,0 1 0,0 0 0,0 1 0,0 1 0,1 0 0,-1 1 0,2 1 0,-1 0 0,1 2 0,0-1 0,0 2 0,1 0 0,1 1 0,-20 19 0,14-9-100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43.083"/>
    </inkml:context>
    <inkml:brush xml:id="br0">
      <inkml:brushProperty name="width" value="0.05" units="cm"/>
      <inkml:brushProperty name="height" value="0.05" units="cm"/>
    </inkml:brush>
  </inkml:definitions>
  <inkml:trace contextRef="#ctx0" brushRef="#br0">1 137 18980,'13'18'1608,"7"-18"-1079,7 0-217,16-18 488,7-4-136,9-2-200,1-4-40,0 8-360,-8-4-160,-8 14-496,-6 1-216,-17 14 1896,-5 10-1208,-16 5-16,-7 3-104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43.470"/>
    </inkml:context>
    <inkml:brush xml:id="br0">
      <inkml:brushProperty name="width" value="0.05" units="cm"/>
      <inkml:brushProperty name="height" value="0.05" units="cm"/>
    </inkml:brush>
  </inkml:definitions>
  <inkml:trace contextRef="#ctx0" brushRef="#br0">3 0 16291,'-2'12'2009,"6"-2"-1225,10-5-184,8 1 905,6-3-433,1-4-128,7-4-248,1 2-152,5-1-568,-2 0-424,-7 4 400,-3 6-96,-7-1-80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47.121"/>
    </inkml:context>
    <inkml:brush xml:id="br0">
      <inkml:brushProperty name="width" value="0.05" units="cm"/>
      <inkml:brushProperty name="height" value="0.05" units="cm"/>
    </inkml:brush>
  </inkml:definitions>
  <inkml:trace contextRef="#ctx0" brushRef="#br0">5 545 18300,'0'0'41,"0"0"0,0 0 1,0 0-1,0 0 0,0 0 1,0 0-1,0-1 0,0 1 0,0 0 1,0 0-1,0 0 0,0 0 1,0 0-1,0-1 0,0 1 0,0 0 1,0 0-1,0 0 0,0 0 0,0 0 1,0-1-1,0 1 0,0 0 1,0 0-1,0 0 0,0 0 0,0 0 1,0 0-1,0-1 0,0 1 0,0 0 1,0 0-1,-1 0 0,1 0 1,0 0-1,0 0 0,0 0 0,0 0 1,0 0-1,0-1 0,0 1 1,-1 0-1,1 0 0,0 0 0,0 0 1,0 0-1,0 0 0,0 0 0,0 0 1,-1 0-1,1 0 0,0 0 1,0 0-1,0 0 0,0 0 0,0 0 1,-1 0-1,1 0 0,0 0 0,0 0 1,0 0-1,0 0 0,0 0 1,0 0-1,-1 1 0,1-1 0,6-14 261,139-207 2516,-81 127-2606,-63 92-210,151-208 79,-151 212-76,-1 0 1,1 0 0,-1-1-1,0 1 1,1 0-1,-1 0 1,0 0-1,0-1 1,0 1-1,0 0 1,-1 2 0,-5 30 90,-2 0 1,-20 57-1,-5 17 131,23-68-193,-7 76 0,17-113-114,0 0 0,-1-1-1,1 1 1,1 0 0,-1 0 0,0 0 0,1 0 0,0-1 0,-1 1 0,1 0 0,0-1 0,2 4 0,-2-5 55,-1 0 1,1-1-1,0 1 1,0 0 0,-1-1-1,1 1 1,0-1 0,0 1-1,0-1 1,0 1 0,0-1-1,0 1 1,0-1 0,0 0-1,0 0 1,0 0 0,0 1-1,0-1 1,0 0 0,0 0-1,0 0 1,0-1 0,0 1-1,0 0 1,0 0-1,0 0 1,0-1 0,0 1-1,0 0 1,0-1 0,0 1-1,0-1 1,-1 0 0,1 1-1,1-1 1,17-14-400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47.544"/>
    </inkml:context>
    <inkml:brush xml:id="br0">
      <inkml:brushProperty name="width" value="0.05" units="cm"/>
      <inkml:brushProperty name="height" value="0.05" units="cm"/>
    </inkml:brush>
  </inkml:definitions>
  <inkml:trace contextRef="#ctx0" brushRef="#br0">72 1 16668,'-2'7'523,"0"1"1,0 0-1,-1-1 1,0 1-1,-4 7 0,-10 24 696,6-2-325,-7 47-1,15-68-753,1 0 1,1 0-1,1 1 0,0-1 0,4 28 1,-3-41-116,-1 1 1,1-1 0,0 0-1,0 0 1,0 0 0,0 0 0,1 0-1,-1 0 1,1 0 0,0 0-1,0-1 1,0 1 0,0-1-1,0 1 1,0-1 0,1 0-1,-1 0 1,1 0 0,-1 0 0,1 0-1,0 0 1,3 1 0,-2-2-3,0 0 1,-1-1 0,1 1 0,0-1 0,0 1-1,-1-1 1,1 0 0,0-1 0,0 1 0,-1-1-1,1 1 1,0-1 0,-1 0 0,1-1 0,-1 1-1,1-1 1,-1 1 0,0-1 0,5-3 0,3-3 60,1-1 0,-1 0 0,-1 0 0,0-1 0,0-1 0,-1 0 1,0 0-1,12-22 0,-16 26-47,-1 0 1,-1 0-1,0-1 1,0 1-1,0-1 1,-1 0-1,0 0 1,0 0-1,-1 0 1,0 0-1,0 0 1,-1 0 0,0-1-1,-1 1 1,0 0-1,-3-12 1,3 17-27,0 0 1,0 0 0,0 0 0,-1 0 0,0 1 0,1-1 0,-1 1-1,0-1 1,0 1 0,-1-1 0,1 1 0,0 0 0,-1 0-1,1 0 1,-1 0 0,0 1 0,0-1 0,1 1 0,-1 0 0,0-1-1,0 1 1,0 1 0,0-1 0,-1 0 0,1 1 0,0-1 0,0 1-1,0 0 1,0 0 0,-1 0 0,1 1 0,0-1 0,-5 2-1,3-1-137,0 0-1,0 0 0,0 1 1,1 0-1,-1-1 0,1 2 1,-1-1-1,1 0 0,0 1 0,-1 0 1,2 0-1,-1 0 0,0 0 1,0 1-1,1-1 0,0 1 1,0 0-1,0 0 0,0 1 0,-4 8 1,7-14 105,0 1 1,1 0-1,-1 0 0,0 0 1,0 0-1,0 0 1,0 0-1,0 0 0,0 0 1,1-1-1,-1 1 1,0 0-1,0 0 1,0 0-1,0 0 0,0 0 1,1 0-1,-1 0 1,0 0-1,0 0 0,0 0 1,0 0-1,1 0 1,-1 0-1,0 0 0,0 0 1,0 0-1,0 0 1,1 0-1,-1 0 1,0 1-1,0-1 0,0 0 1,0 0-1,0 0 1,0 0-1,1 0 0,-1 0 1,0 0-1,0 0 1,0 1-1,0-1 1,0 0-1,0 0 0,0 0 1,0 0-1,1 0 1,-1 0-1,0 1 0,0-1 1,0 0-1,0 0 1,0 0-1,0 0 0,0 1 1,0-1-1,0 0 1,0 0-1,0 0 1,0 0-1,0 1 0,0-1 1,0 0-1,0 0 1,-1 0-1,13-7-562,2-8-242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48.003"/>
    </inkml:context>
    <inkml:brush xml:id="br0">
      <inkml:brushProperty name="width" value="0.05" units="cm"/>
      <inkml:brushProperty name="height" value="0.05" units="cm"/>
    </inkml:brush>
  </inkml:definitions>
  <inkml:trace contextRef="#ctx0" brushRef="#br0">91 34 12355,'2'-1'250,"-1"0"0,1 0 1,0 0-1,-1 0 0,1 0 1,-1-1-1,1 1 0,-1 0 0,0-1 1,0 0-1,1 1 0,-1-1 1,0 0-1,1-2 0,-2 4-163,0 0 0,0-1 0,0 1 0,0 0 0,0-1-1,0 1 1,0 0 0,0 0 0,0-1 0,0 1 0,0 0 0,0-1-1,0 1 1,0 0 0,0 0 0,0-1 0,-1 1 0,1 0 0,0-1-1,0 1 1,0 0 0,0 0 0,0-1 0,-1 1 0,1 0 0,0 0-1,0 0 1,-1-1 0,1 1 0,0 0 0,0 0 0,-1 0-1,0-1 75,-1 1 0,1-1 0,-1 1-1,1 0 1,-1 0 0,1 0 0,-1 0-1,1 0 1,-1 0 0,1 0 0,-3 1-1,0 1-5,-1-1 0,1 1-1,0 0 1,0 0 0,0 0 0,0 0-1,0 1 1,1 0 0,-1 0-1,1 0 1,0 0 0,0 0-1,0 1 1,0-1 0,0 1-1,1 0 1,-1-1 0,-2 8-1,2-4-34,0 0 0,0 0 0,0 0 0,1 1-1,0-1 1,1 1 0,-1-1 0,2 1 0,-1 0 0,1 9-1,0-17-106,0 1-1,0 0 0,0 0 0,0-1 0,0 1 1,0 0-1,0 0 0,0-1 0,1 1 0,-1 0 0,0 0 1,1-1-1,-1 1 0,0 0 0,1-1 0,-1 1 1,1-1-1,-1 1 0,1 0 0,-1-1 0,1 1 1,-1-1-1,1 1 0,0-1 0,-1 0 0,1 1 0,0-1 1,0 1-1,1-1-1,-1 0 1,0 0-1,1 0 1,-1 0-1,1 0 1,-1-1-1,0 1 1,1 0-1,-1-1 1,1 1-1,-1-1 1,0 1-1,3-2 0,3-3 6,0 0-1,-1 0 0,1 0 0,5-7 0,70-83 64,-82 94-81,0 1 0,1 0 0,-1 0-1,0 0 1,0 0 0,0 0 0,0 0-1,0 0 1,0 0 0,1 0 0,-1-1 0,0 1-1,0 0 1,0 0 0,0 0 0,1 0 0,-1 0-1,0 0 1,0 0 0,0 0 0,0 0-1,0 0 1,1 0 0,-1 0 0,0 0 0,0 0-1,0 0 1,0 0 0,1 0 0,-1 1-1,0-1 1,0 0 0,0 0 0,0 0 0,0 0-1,0 0 1,1 0 0,-1 0 0,0 0 0,0 0-1,0 1 1,0-1 0,0 0 0,0 0-1,0 0 1,0 0 0,1 0 0,-1 1 0,0-1-1,0 0 1,0 0 0,0 0 0,0 0-1,0 1 1,0-1 0,0 0 0,0 0 0,0 0-1,0 0 1,0 0 0,0 1 0,0-1 0,0 0-1,0 0 1,0 13-36,0-12 36,-2 49-35,6 72 1,-2-106 57,0 0 0,1-1 0,1 0 0,0 1-1,2-1 1,-1-1 0,2 1 0,-1-1 0,10 14 0,-14-26-4,-1 0 0,0 0 0,0 0-1,0 1 1,0-1 0,0 0 0,0 1 0,0-1 0,-1 0 0,1 1 0,-1-1 0,0 1-1,0-1 1,0 1 0,0-1 0,0 1 0,0-1 0,-1 1 0,-1 4 0,1-4 45,-1 1 1,0 0 0,0 0-1,0-1 1,-1 1 0,1-1-1,-1 0 1,0 0 0,0 0-1,0 0 1,-4 3 0,2-2 33,-1 0 0,1-1-1,-1 1 1,1-1 0,-1-1 0,0 1 0,-1-1 0,1 0 0,0 0 0,-1-1 0,1 1 0,-1-2 0,1 1 0,-1-1-1,-8 0 1,10-1-200,-1 0 0,1 0 0,-1-1 0,1 0 0,0 0 0,0 0-1,-8-5 1,12 6-15,0 1 0,0-1 0,1 0 1,-1 1-1,0-1 0,1 0 0,-1 0 0,1 1 0,-1-1 0,1 0 0,-1 0 0,1 0 0,-1 0 0,1 1 0,0-1 1,-1 0-1,1 0 0,0 0 0,0-2 0,0 1-57,0 1 0,1-1 0,-1 1 0,1-1 1,-1 0-1,1 1 0,0-1 0,-1 1 0,1-1 0,0 1 0,0 0 1,0-1-1,0 1 0,0 0 0,3-2 0,9-10-794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48.579"/>
    </inkml:context>
    <inkml:brush xml:id="br0">
      <inkml:brushProperty name="width" value="0.05" units="cm"/>
      <inkml:brushProperty name="height" value="0.05" units="cm"/>
    </inkml:brush>
  </inkml:definitions>
  <inkml:trace contextRef="#ctx0" brushRef="#br0">254 48 16636,'0'-2'230,"0"0"0,0 0 0,-1 0 0,1 0 0,-1 0 0,1 0 0,-1 0 0,1 0 0,-1 0 1,0 0-1,0 0 0,0 0 0,0 0 0,-1 1 0,1-1 0,0 1 0,-1-1 0,1 1 0,-1-1 0,1 1 1,-1 0-1,0-1 0,0 1 0,1 0 0,-1 0 0,0 0 0,-4-1 0,4 2-95,-1 0 0,0 0 0,1 0 0,-1 0 0,0 0 0,1 1-1,-1-1 1,0 1 0,1-1 0,-1 1 0,1 0 0,-1 0 0,1 0 0,0 1-1,-1-1 1,1 0 0,0 1 0,0 0 0,0-1 0,0 1 0,-2 3 0,-16 18 92,2 2 0,0 0 0,2 1 1,-19 42-1,25-48-176,1 1 1,1-1-1,1 1 0,1 1 1,1-1-1,1 1 1,0 0-1,1 25 1,2-43-44,1-1 0,0 1 0,0-1 0,1 1 0,-1 0 1,1-1-1,0 1 0,0-1 0,0 1 0,0-1 0,0 0 1,1 1-1,0-1 0,1 3 0,-1-4-5,-1-1-1,1 0 1,0 1-1,-1-1 1,1 0-1,0 0 1,0 0-1,0 0 1,0 0-1,0 0 1,0 0-1,0-1 1,0 1-1,0-1 1,0 1-1,0-1 1,1 0-1,-1 0 1,0 0-1,0 0 1,0 0-1,0 0 1,4-2-1,2 0 6,-1 0 0,0-1 0,0 0 0,0-1 0,0 1 0,0-1 0,0-1 0,-1 1 0,0-1 0,0 0 0,0 0 0,8-11 0,6-9 29,29-44 1,-47 66-35,10-16 6,-1 0 1,15-37-1,-22 46-80,0-1 1,-1 1-1,-1-1 0,0 1 0,0-1 1,-1 0-1,0-18 0,-1 28 21,1 0-1,-1 0 0,0 0 0,-1 0 1,1 0-1,0 1 0,0-1 1,0 0-1,0 0 0,-1 0 0,1 0 1,0 1-1,-1-1 0,1 0 1,0 0-1,-1 1 0,1-1 1,-1 0-1,1 1 0,-1-1 0,0 0 1,1 1-1,-1-1 0,0 1 1,1-1-1,-1 1 0,0-1 0,0 1 1,1 0-1,-1-1 0,0 1 1,0 0-1,0 0 0,0-1 1,1 1-1,-3 0 0,2 0-30,-1 1 1,0-1-1,1 0 0,-1 1 1,1-1-1,-1 1 0,1 0 1,-1-1-1,1 1 0,0 0 1,-1 0-1,1 0 0,0 0 1,0 0-1,-1 0 0,1 1 1,0-1-1,-1 3 0,-4 9-520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48.999"/>
    </inkml:context>
    <inkml:brush xml:id="br0">
      <inkml:brushProperty name="width" value="0.05" units="cm"/>
      <inkml:brushProperty name="height" value="0.05" units="cm"/>
    </inkml:brush>
  </inkml:definitions>
  <inkml:trace contextRef="#ctx0" brushRef="#br0">71 1 18820,'-3'46'2064,"-7"-2"-1431,-5-1-281,-1-4 928,3-5-672,4 1-248,5-15-680,4-3-360,3-11-872,1-6 1216,-2-7-289,0-5-271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49.435"/>
    </inkml:context>
    <inkml:brush xml:id="br0">
      <inkml:brushProperty name="width" value="0.05" units="cm"/>
      <inkml:brushProperty name="height" value="0.05" units="cm"/>
    </inkml:brush>
  </inkml:definitions>
  <inkml:trace contextRef="#ctx0" brushRef="#br0">65 104 16940,'-2'1'210,"-1"0"1,1 0-1,0 0 0,-1 0 1,1 0-1,0 0 1,0 1-1,0-1 1,0 1-1,0-1 1,0 1-1,1 0 0,-1 0 1,0 0-1,1 0 1,0 0-1,-1 0 1,1 0-1,0 0 1,0 1-1,0-1 1,0 0-1,0 1 0,0 2 1,1-2-164,-1-1-1,1 1 1,-1-1 0,1 1 0,0-1 0,0 1-1,0-1 1,0 1 0,1-1 0,-1 1-1,1-1 1,-1 1 0,1-1 0,0 0 0,0 1-1,0-1 1,0 0 0,0 0 0,1 1 0,-1-1-1,1 0 1,-1 0 0,4 2 0,7 4-32,0 0 0,1-1 0,20 9 0,-20-11-2,-1 1 0,0 1-1,20 14 1,-28-18-8,-1 0 0,1 0 0,-1 1 0,1 0-1,-1 0 1,-1 0 0,1 0 0,0 0 0,-1 1 0,0-1-1,0 1 1,0-1 0,-1 1 0,2 7 0,-2-2 46,0-1 0,0 1 0,-1 0 1,0 0-1,-1-1 0,0 1 0,-1 0 0,0-1 1,0 1-1,-1-1 0,0 0 0,-8 14 1,2-5 226,0-1 0,-2 0 1,0-1-1,-1 0 1,-17 17-1,23-28-116,1 1 0,-1-1 0,-1 0 1,1 0-1,-1-1 0,-8 5 0,14-8-131,-1-1 0,1 1 0,0 0 0,-1-1 0,1 1 0,-1-1 0,1 1 0,-1-1 0,1 0 0,-1 1 0,0-1 0,1 0 0,-1 0 0,1 0 0,-1 0 0,1-1 0,-1 1 0,0 0 0,1-1 0,-1 1 0,1-1 0,-1 1 0,1-1 0,0 0 0,-1 1 0,1-1-1,0 0 1,-1 0 0,1 0 0,0 0 0,0 0 0,0 0 0,0-1 0,0 1 0,0 0 0,0 0 0,0-1 0,0-1 0,-2-4-15,1-1 0,0 1-1,0 0 1,1-1 0,0 1-1,1 0 1,-1-1 0,1 1-1,1-1 1,0 1 0,1-10-1,3-6-37,0 1 0,11-29 0,-6 27 6,1 1 0,0 0 1,2 1-1,1 0 0,32-38 0,95-86 16,-135 141 9,0-1 0,-1 0 0,1 0 0,-2-1 0,1 1 0,6-14 0,-10 19-2,0 0-1,-1-1 1,1 1-1,-1-1 1,0 1-1,1-1 1,-1 1-1,0-1 0,0 1 1,0-1-1,0 1 1,0-1-1,0 1 1,0-1-1,0 1 0,-1 0 1,1-1-1,0 1 1,-1-1-1,0 1 1,1 0-1,-1-1 1,0 1-1,1 0 0,-1-1 1,0 1-1,0 0 1,0 0-1,0 0 1,0 0-1,-1 0 1,1 0-1,0 0 0,0 0 1,-1 1-1,1-1 1,0 0-1,-1 1 1,1-1-1,0 1 0,-1 0 1,1-1-1,-3 1 1,-7-3 57,0 0 1,0 1 0,0 0-1,0 1 1,-1 0 0,-17 1 0,23 1-219,-1 0 0,1 0 1,0 0-1,0 0 1,-1 1-1,1 0 1,0 0-1,1 1 1,-1 0-1,0 0 1,1 0-1,0 1 1,-7 5-1,11-8 117,1-1 0,-1 1 0,0 0 0,0 0 0,1-1 0,-1 1 0,1 0-1,-1 0 1,1 0 0,-1 0 0,1 0 0,-1 0 0,1 0 0,0 0 0,0 0-1,-1 0 1,1 0 0,0 0 0,0 0 0,0 0 0,0 0 0,0 0 0,1 1 0,1 12-524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50.198"/>
    </inkml:context>
    <inkml:brush xml:id="br0">
      <inkml:brushProperty name="width" value="0.05" units="cm"/>
      <inkml:brushProperty name="height" value="0.05" units="cm"/>
    </inkml:brush>
  </inkml:definitions>
  <inkml:trace contextRef="#ctx0" brushRef="#br0">80 1 15163,'-4'20'2033,"-4"11"-1233,-7 11-280,2 8 1544,3 12-1247,-1 4-65,4 1-272,1-5-104,3-11-280,3-9-80,2-11-376,0-12-160,0-18 64,-2-9 288,-3-17-96,-3-6-153</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50.605"/>
    </inkml:context>
    <inkml:brush xml:id="br0">
      <inkml:brushProperty name="width" value="0.05" units="cm"/>
      <inkml:brushProperty name="height" value="0.05" units="cm"/>
    </inkml:brush>
  </inkml:definitions>
  <inkml:trace contextRef="#ctx0" brushRef="#br0">1 62 16035,'2'19'1913,"17"-12"-857,4-4-360,11-3 1065,8 0-481,7-10-304,4-3-328,3-3 769,-3-4-1057,-12 4-160,-8 1-32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3:56.144"/>
    </inkml:context>
    <inkml:brush xml:id="br0">
      <inkml:brushProperty name="width" value="0.05" units="cm"/>
      <inkml:brushProperty name="height" value="0.05" units="cm"/>
    </inkml:brush>
  </inkml:definitions>
  <inkml:trace contextRef="#ctx0" brushRef="#br0">1 354 13651,'626'-26'1817,"-2"-32"-1539,601-91 991,-940 112-1279,153-10 99,-309 40 351,181 13 1,-281-3-129,39 10 0,-10-1 337,-55-11-539,-5 0-205,-8-2-217,0-4 584,0-1-1,1 0 1,-1 0 0,-13-13 0,1-3-130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51.099"/>
    </inkml:context>
    <inkml:brush xml:id="br0">
      <inkml:brushProperty name="width" value="0.05" units="cm"/>
      <inkml:brushProperty name="height" value="0.05" units="cm"/>
    </inkml:brush>
  </inkml:definitions>
  <inkml:trace contextRef="#ctx0" brushRef="#br0">285 10 15795,'-11'-3'1351,"1"1"0,-1 0 0,-13 0 0,15 3-1216,0 0-1,0 0 1,0 1 0,1 0-1,-1 1 1,1-1 0,-1 2-1,1-1 1,0 1 0,0 0-1,0 1 1,1 0-1,0 0 1,0 1 0,-11 10-1,9-6-76,0 0 0,0 0 0,1 1 0,1 0 0,0 0 0,0 0 0,1 1 0,1 0 0,-8 24 0,11-28-20,0-1 0,1 1 0,-1 0-1,2-1 1,-1 1 0,1 0 0,0 0 0,1 0 0,1 8-1,-1-13-21,0 0 0,0-1 0,0 1 0,0 0 1,0-1-1,0 1 0,0-1 0,1 0 0,0 1 0,-1-1 0,1 0 0,0 0 0,0 0 0,0 0 0,0 0 0,0 0 0,1-1 0,-1 1 0,1-1 0,-1 1 0,1-1 0,-1 0 0,1 0 0,0 0 0,-1 0 0,1-1 0,5 1 0,2 0 15,0-1-1,0-1 1,0 0-1,0 0 1,0-1-1,0 0 1,0-1-1,0 0 1,-1-1 0,0 0-1,1 0 1,-1-1-1,12-8 1,3-3 61,-2-1 1,1-1-1,30-33 0,-40 37-17,-1 1 0,-1-2-1,13-21 1,-21 32-51,0-1 0,-1 1 1,0-1-1,0 0 1,0 0-1,0 0 0,-1 0 1,1 0-1,-1 0 0,-1-1 1,1 1-1,-1 0 1,0 0-1,0-1 0,-1-7 1,0 11-20,1 1 0,-1-1 1,0 1-1,1-1 1,-1 1-1,0 0 0,0-1 1,0 1-1,0 0 1,0 0-1,0 0 1,0 0-1,0 0 0,0 0 1,-1 0-1,1 0 1,0 0-1,-1 0 0,1 1 1,-1-1-1,1 0 1,0 1-1,-1-1 0,0 1 1,1 0-1,-1-1 1,1 1-1,-1 0 1,1 0-1,-1 0 0,1 0 1,-1 1-1,0-1 1,1 0-1,-1 0 0,-1 1 1,-2 1-62,0-1 0,-1 1 0,1 0 0,0 0 0,0 1 1,0-1-1,1 1 0,-9 6 0,11-7-25,0-1-1,1 1 1,-1 0 0,1-1 0,-1 1 0,1 0-1,0 0 1,0 0 0,0 0 0,0 0 0,0 0-1,0 1 1,0-1 0,1 0 0,-1 0-1,1 0 1,-1 1 0,1-1 0,0 0 0,0 1-1,0-1 1,0 0 0,0 1 0,1-1 0,-1 0-1,1 0 1,0 0 0,-1 1 0,1-1-1,0 0 1,0 0 0,0 0 0,1 0 0,-1 0-1,0 0 1,1-1 0,-1 1 0,1 0 0,0-1-1,-1 1 1,1-1 0,0 1 0,0-1-1,0 0 1,0 0 0,0 0 0,0 0 0,3 1-1,24 7-684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53.173"/>
    </inkml:context>
    <inkml:brush xml:id="br0">
      <inkml:brushProperty name="width" value="0.05" units="cm"/>
      <inkml:brushProperty name="height" value="0.05" units="cm"/>
    </inkml:brush>
  </inkml:definitions>
  <inkml:trace contextRef="#ctx0" brushRef="#br0">69 0 17100,'2'14'1768,"-2"9"-992,-8 8-344,-2 10 929,-1 5-377,-1 8-272,2 1-128,2-1-760,2-1-456,2-7 536,2-6-72,4-12-136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56.433"/>
    </inkml:context>
    <inkml:brush xml:id="br0">
      <inkml:brushProperty name="width" value="0.05" units="cm"/>
      <inkml:brushProperty name="height" value="0.05" units="cm"/>
    </inkml:brush>
  </inkml:definitions>
  <inkml:trace contextRef="#ctx0" brushRef="#br0">27 362 17300,'-25'30'3179,"23"-28"-2366,4-3-86,15-15 280,18-17-195,137-143 498,-40 19-1077,-120 146-209,-12 11-23,0 0 0,0 0 0,0 0 0,1 1 0,-1-1 0,0 0 0,0 0 0,0 0 0,0 0 0,1 0 0,-1 0-1,0 0 1,0 1 0,0-1 0,0 0 0,0 0 0,0 0 0,0 0 0,1 1 0,-1-1 0,0 0 0,0 0 0,0 0 0,0 0 0,0 1-1,0-1 1,0 0 0,0 0 0,0 0 0,0 1 0,0-1 0,0 0 0,0 0 0,0 0 0,0 0 0,0 1 0,0-1 0,0 0 0,-1 0-1,-6 31 61,6-25-59,-13 42 21,5-19-58,1 0 0,1 1 0,1 0-1,-2 54 1,8-82-45,0 0-1,0 0 1,0 0-1,0-1 1,0 1-1,1 0 1,-1 0 0,1-1-1,-1 1 1,1 0-1,0 0 1,-1-1-1,1 1 1,0-1-1,0 1 1,1 1 0,-1-3 49,0 1 1,0-1-1,0 0 1,-1 0-1,1 0 1,0 1-1,0-1 1,0 0-1,0 0 1,0 0 0,0 0-1,-1 0 1,1 0-1,0-1 1,0 1-1,0 0 1,0 0-1,-1-1 1,1 1-1,0 0 1,0-1 0,0 1-1,-1-1 1,1 1-1,0-1 1,-1 1-1,1-1 1,0 1-1,-1-1 1,1 0-1,-1 1 1,1-2 0,15-16-497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56.946"/>
    </inkml:context>
    <inkml:brush xml:id="br0">
      <inkml:brushProperty name="width" value="0.05" units="cm"/>
      <inkml:brushProperty name="height" value="0.05" units="cm"/>
    </inkml:brush>
  </inkml:definitions>
  <inkml:trace contextRef="#ctx0" brushRef="#br0">1 309 16452,'7'-4'4019,"15"-18"-2657,-18 17-900,177-204 2051,-128 140-2380,-68 100-132,1 0 0,1 1 0,-11 46 0,14-45-162,10-33 160,-13 54-905,14-26 249,-1-27 637,0 0-1,0-1 1,1 1 0,-1 0 0,0 0-1,1 0 1,-1 0 0,1 0 0,-1-1-1,1 1 1,-1 0 0,1 0-1,0-1 1,-1 1 0,1 0 0,0-1-1,0 1 1,-1-1 0,1 1 0,0-1-1,1 1 1,12 2-373</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57.533"/>
    </inkml:context>
    <inkml:brush xml:id="br0">
      <inkml:brushProperty name="width" value="0.05" units="cm"/>
      <inkml:brushProperty name="height" value="0.05" units="cm"/>
    </inkml:brush>
  </inkml:definitions>
  <inkml:trace contextRef="#ctx0" brushRef="#br0">75 1 21269,'-7'8'358,"1"1"1,0 0-1,1 0 1,0 1 0,0 0-1,1 0 1,0 0 0,1 0-1,0 0 1,1 1 0,0-1-1,-1 18 1,3-26-368,0-1 0,0 1 1,0-1-1,0 0 0,0 1 1,0-1-1,0 1 0,0-1 1,0 0-1,0 1 0,1-1 0,-1 0 1,1 1-1,-1-1 0,1 0 1,0 1-1,-1-1 0,1 0 0,0 0 1,0 0-1,0 0 0,0 0 1,0 0-1,0 0 0,0 0 0,0 0 1,0 0-1,0 0 0,0 0 1,1-1-1,-1 1 0,0-1 1,1 1-1,-1-1 0,0 1 0,1-1 1,-1 0-1,0 0 0,1 0 1,1 0-1,6 0-93,1-1 0,-1 0 1,0-1-1,1-1 0,10-3 1,19-4-140,-37 10 242,0-1 1,0 1 0,1 0 0,-1 0 0,0 0-1,1 0 1,-1 0 0,0 0 0,0 1 0,0-1-1,1 1 1,-1-1 0,0 1 0,0 0-1,0 0 1,0 0 0,0 0 0,0 0 0,0 1-1,0-1 1,-1 0 0,1 1 0,0-1 0,-1 1-1,1 0 1,-1 0 0,0 0 0,2 2-1,-2-1 24,0 0 0,0 1 0,-1-1-1,1 0 1,-1 1 0,0-1-1,0 0 1,0 1 0,0-1 0,0 1-1,-1-1 1,0 0 0,1 1-1,-1-1 1,0 0 0,-1 0 0,1 0-1,-3 5 1,-3 4 119,-1 1-1,0-2 1,-18 21-1,21-26-109,0-1 0,0-1-1,-1 1 1,1-1 0,-1 0-1,0 0 1,0 0 0,0-1-1,-13 5 1,17-7-98,0-1 1,0 0-1,0 1 1,0-1-1,0 0 1,0 0 0,0 0-1,0-1 1,0 1-1,0 0 1,0-1-1,0 1 1,0-1-1,0 0 1,0 0-1,0 0 1,0 0-1,1 0 1,-1 0-1,0 0 1,0 0-1,1-1 1,-1 1-1,1-1 1,0 1-1,-1-1 1,1 1-1,-1-3 1,-3-4-155,0 0 0,1-1 0,0 0 1,-5-14-1,-3-13-370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1:57.937"/>
    </inkml:context>
    <inkml:brush xml:id="br0">
      <inkml:brushProperty name="width" value="0.05" units="cm"/>
      <inkml:brushProperty name="height" value="0.05" units="cm"/>
    </inkml:brush>
  </inkml:definitions>
  <inkml:trace contextRef="#ctx0" brushRef="#br0">0 128 16540,'18'-4'2336,"0"-1"-1336,4 0-400,5-1 1561,7-8-1017,5 1-272,4 4-1000,-1-2-520,-5-9 584,-3 0-200,-12 0-192</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2:01.662"/>
    </inkml:context>
    <inkml:brush xml:id="br0">
      <inkml:brushProperty name="width" value="0.05" units="cm"/>
      <inkml:brushProperty name="height" value="0.05" units="cm"/>
    </inkml:brush>
  </inkml:definitions>
  <inkml:trace contextRef="#ctx0" brushRef="#br0">31 92 21469,'-8'4'1406,"-7"2"1018,13-9-1481,6-7-261,3-1-488,-3 5-158,0 0 1,-1 0-1,1-1 1,-1 1-1,0-1 0,-1 0 1,0 1-1,3-12 1,-5 17-35,0 1 0,0 0 1,0 0-1,0 0 0,0-1 0,0 1 0,0 0 1,0 0-1,0-1 0,0 1 0,0 0 1,0 0-1,0 0 0,0-1 0,0 1 1,0 0-1,0 0 0,0-1 0,0 1 0,0 0 1,0 0-1,0 0 0,0-1 0,-1 1 1,1 0-1,0 0 0,0 0 0,0-1 0,0 1 1,0 0-1,-1 0 0,1 0 0,0 0 1,0 0-1,0 0 0,-1-1 0,1 1 1,0 0-1,0 0 0,-1 0 0,-8 6 86,-7 14 20,13-14-97,0 1 0,1 0 1,0-1-1,-3 11 1,5-15-12,0 0 0,-1-1 0,1 1 0,0 0 0,0 0 0,0 0 0,1-1 1,-1 1-1,0 0 0,1 3 0,0-5-1,-1 1 0,0-1-1,1 1 1,-1-1 0,0 1 0,1-1 0,-1 1 0,1-1 0,-1 1-1,1-1 1,-1 0 0,1 1 0,-1-1 0,1 0 0,0 1 0,-1-1-1,1 0 1,-1 0 0,1 1 0,0-1 0,-1 0 0,1 0 0,0 0-1,-1 0 1,1 0 0,0 0 0,-1 0 0,1 0 0,0 0 0,18-12 80,-19 12-76,0 0 0,0 0-1,1 0 1,-1 0-1,0 0 1,1 0-1,-1-1 1,0 1-1,0 0 1,1 0-1,-1 0 1,0-1-1,0 1 1,0 0 0,1 0-1,-1 0 1,0-1-1,0 1 1,0 0-1,0-1 1,0 1-1,1 0 1,-1 0-1,0-1 1,0 1-1,0 0 1,0-1 0,0 1-1,0 0 1,0-1-1,0 1 1,0 0-1,0 0 1,0-1-1,0 1 1,0 0-1,0-1 1,-1 1-1,1 0 1,0-1 0,0 1-1,0 0 1,0 0-1,-1-1 1,1 1-1,0 0 1,0 0-1,0 0 1,-1-1-1,1 1 1,0 0-1,0 0 1,-1 0-1,1-1 1,0 1 0,0 0-1,-1 0 1,1 0-1,0 0 1,-1 0-1,-1 0-55,0 0-1,0 0 0,0 1 0,0-1 1,1 1-1,-1-1 0,0 1 0,0 0 1,1 0-1,-1-1 0,0 1 0,1 0 1,-1 1-1,1-1 0,-1 0 1,-2 3-1,-3 2-656,11-11 412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2:03.580"/>
    </inkml:context>
    <inkml:brush xml:id="br0">
      <inkml:brushProperty name="width" value="0.05" units="cm"/>
      <inkml:brushProperty name="height" value="0.05" units="cm"/>
    </inkml:brush>
  </inkml:definitions>
  <inkml:trace contextRef="#ctx0" brushRef="#br0">24 528 17404,'-18'16'1740,"12"-9"-869,10-9 791,51-41-847,-1-3 0,59-65 0,80-118-634,-154 172-120,5-5 35,-44 62-94,0 0-1,0 0 1,0 0-1,0 1 1,0-1 0,0 0-1,0 0 1,0 0-1,0 0 1,0 0 0,1 1-1,-1-1 1,0 0-1,0 0 1,0 0 0,0 0-1,0 0 1,0 0-1,0 0 1,1 0 0,-1 0-1,0 0 1,0 1 0,0-1-1,0 0 1,0 0-1,0 0 1,1 0 0,-1 0-1,0 0 1,0 0-1,0 0 1,0 0 0,0 0-1,1 0 1,-1 0-1,0 0 1,0 0 0,0 0-1,0-1 1,0 1-1,1 0 1,-1 0 0,0 0-1,0 0 1,0 0 0,0 0-1,0 0 1,0 0-1,1 0 1,-1 0 0,0-1-1,0 1 1,0 0-1,0 0 1,0 0 0,0 0-1,0 0 1,0 0-1,0-1 1,0 1 0,-1 14 35,-36 117 159,25-95-293,1 0 0,2 1-1,2 0 1,-4 41 0,11-75 22,2 25-512,-2-27 567,0 0 1,0-1 0,0 1 0,1 0 0,-1 0 0,0 0-1,1 0 1,-1-1 0,0 1 0,1 0 0,-1 0-1,1-1 1,0 1 0,-1 0 0,1-1 0,-1 1 0,1-1-1,0 1 1,0-1 0,-1 1 0,1-1 0,0 1 0,0-1-1,0 0 1,-1 1 0,1-1 0,1 0 0,9 0-348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2:04.032"/>
    </inkml:context>
    <inkml:brush xml:id="br0">
      <inkml:brushProperty name="width" value="0.05" units="cm"/>
      <inkml:brushProperty name="height" value="0.05" units="cm"/>
    </inkml:brush>
  </inkml:definitions>
  <inkml:trace contextRef="#ctx0" brushRef="#br0">129 0 15979,'-21'28'816,"1"1"-1,2 1 1,-18 38-1,30-55-592,0 0 0,1 0 0,1 1 0,1-1 0,-1 1-1,2 0 1,0 0 0,1 0 0,0 0 0,3 23 0,-2-33-173,1-1 1,-1 1 0,1 0 0,0 0 0,0-1 0,0 1-1,1 0 1,-1-1 0,1 0 0,0 1 0,0-1-1,0 0 1,1 0 0,-1 0 0,1 0 0,-1 0-1,1-1 1,0 1 0,6 4 0,-5-6-28,0 1 0,0-1 1,1 1-1,-1-1 0,0 0 0,0-1 1,1 1-1,-1-1 0,0 0 1,1 0-1,-1 0 0,0 0 0,1-1 1,-1 0-1,0 0 0,0 0 0,6-2 1,-2-1 3,1 0 0,-1 0 1,0-1-1,0 0 1,0-1-1,-1 0 1,0 0-1,0-1 0,0 1 1,-1-1-1,0-1 1,0 1-1,7-14 1,-8 12 10,0 0 1,-1 0 0,0 0 0,0-1-1,-1 1 1,0-1 0,0 0 0,-1 0 0,-1 0-1,0 0 1,0-1 0,-1-14 0,0 21-27,-1 0 1,0 0-1,0 0 1,0 1-1,0-1 1,0 0-1,-1 1 1,1-1-1,-1 1 1,0 0-1,0-1 1,0 1-1,0 0 1,-1 0-1,0 1 1,1-1-1,-1 0 1,0 1-1,0-1 1,-5-2-1,4 4-12,1-1 1,0 1-1,0 0 0,-1 1 0,1-1 0,0 0 1,-1 1-1,1 0 0,0 0 0,-1 0 0,1 0 0,-1 0 1,1 1-1,0 0 0,-1-1 0,1 1 0,0 1 0,0-1 1,0 0-1,-1 1 0,1-1 0,1 1 0,-6 4 1,5-4-143,0 0 1,0 0 0,1 1 0,-1 0 0,1-1 0,0 1 0,-1 0 0,1 0 0,1 0 0,-1 0 0,0 1-1,1-1 1,-1 0 0,1 1 0,0-1 0,0 1 0,1 0 0,-1-1 0,1 1 0,-1-1 0,1 1 0,0 0 0,1 6-1,0-9 107,-1-1-1,0 1 1,0 0-1,1 0 1,-1-1-1,0 1 1,1 0-1,-1-1 1,1 1-1,-1 0 1,1-1-1,-1 1 1,1-1-1,-1 1 1,1-1-1,0 1 1,-1-1-1,1 1 0,0-1 1,-1 0-1,1 1 1,0-1-1,0 0 1,-1 1-1,1-1 1,0 0-1,0 0 1,-1 0-1,1 0 1,0 0-1,0 0 1,0 0-1,-1 0 1,1 0-1,1 0 1,18-4-875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2:04.450"/>
    </inkml:context>
    <inkml:brush xml:id="br0">
      <inkml:brushProperty name="width" value="0.05" units="cm"/>
      <inkml:brushProperty name="height" value="0.05" units="cm"/>
    </inkml:brush>
  </inkml:definitions>
  <inkml:trace contextRef="#ctx0" brushRef="#br0">210 0 19076,'-8'3'287,"0"0"0,0 0 1,0 1-1,0-1 0,1 2 0,-1-1 0,1 1 0,1 0 1,-1 1-1,0-1 0,1 1 0,-9 12 0,0 1 145,1 1 0,1 0-1,-12 26 1,18-33-317,1 0 0,1 0 0,0 1 1,1 0-1,1 0 0,0 0 0,0 0 0,0 18 0,3-27-97,0 0 0,0-1 0,0 1 0,1 0 0,0-1-1,0 1 1,0 0 0,0-1 0,1 0 0,-1 1 0,1-1-1,0 0 1,1 0 0,-1 0 0,1 0 0,-1 0 0,1 0-1,0-1 1,1 1 0,-1-1 0,1 0 0,-1 0 0,1 0-1,0-1 1,0 1 0,0-1 0,0 0 0,7 2 0,-2-1-5,0-1 0,0 0 0,0-1 0,0 0 0,1 0 0,-1-1 0,0 0 0,0-1 1,1 0-1,-1 0 0,0-1 0,0 0 0,9-4 0,-6 2 1,-1-1-1,0 0 1,0 0 0,-1-1-1,1 0 1,-1-1 0,-1 0-1,1-1 1,12-14 0,-17 17-1,-1 0 1,1-1 0,-1 0 0,-1 0 0,1 0 0,-1-1-1,0 1 1,0-1 0,-1 1 0,0-1 0,0 0 0,0 0-1,-1 0 1,0 0 0,-1 0 0,1 0 0,-1-1 0,-1 1-1,1 0 1,-3-7 0,1 4-123,-1 1-1,0-1 0,-1 1 1,0 0-1,-1 0 1,0 1-1,0-1 1,0 1-1,-1 0 1,-1 1-1,1-1 1,-1 1-1,-15-12 1,10 11-423,8 5 367,0 0 1,0 0-1,0 0 0,0-1 1,1 1-1,-1-1 0,1 0 1,-5-8-1,6 3-503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4:11.036"/>
    </inkml:context>
    <inkml:brush xml:id="br0">
      <inkml:brushProperty name="width" value="0.05" units="cm"/>
      <inkml:brushProperty name="height" value="0.05" units="cm"/>
    </inkml:brush>
  </inkml:definitions>
  <inkml:trace contextRef="#ctx0" brushRef="#br0">3358 119 8354,'1'-1'104,"-1"0"0,0 0 0,0 0 0,0-1 0,0 1 0,0 0 0,0 0 1,0 0-1,0 0 0,-1-1 0,1 1 0,0 0 0,-1 0 0,1 0 0,0 0 0,-1 0 0,0 0 1,1 0-1,-1 0 0,1 0 0,-1 0 0,-1-1 0,-1 0 34,0-1-1,1 1 1,-1 0-1,0 0 0,-1 1 1,1-1-1,-5-2 1,-6 0 237,1 0-1,-27-4 1,-16 2 1002,-104 4 1,90 3-991,-543-11 660,469 6-632,-522-25 432,584 23-848,-1 4 0,1 3 1,-1 4-1,1 3 0,-150 36 1,194-34 12,-161 52-38,176-52 37,0 0 0,1 2 0,0 0 0,1 1 0,0 2 0,-25 22 1,-217 228 254,248-247-254,1 0-1,0 2 0,2 0 0,-18 38 1,-28 91 144,37-89-70,6-18 6,2 0 0,-13 78 0,23-102-68,1 0 0,1 0 0,1 1 0,1-1 0,0 0 0,1 0 0,1 0 0,1 0 0,9 27 0,64 118 58,-3-9-112,-53-98-4,-3-10-1,1 0 0,32 54 0,118 160 58,-157-243-29,1-1 0,1 0-1,0 0 1,1-2 0,0 0-1,2 0 1,-1-2 0,1 0-1,1-1 1,0 0 0,1-2-1,0 0 1,0-1 0,32 8-1,69 17 5,2-6-1,0-5 0,174 9 0,-109-25 2,297-28 0,-383 10-12,-2-4 0,0-5 0,-1-4 1,-1-4-1,-1-4 0,-2-5 0,-2-3 0,120-74 0,-127 62 7,125-100 0,-178 126 4,0-2 1,-2-2-1,-2 0 0,-1-2 1,-1-1-1,30-53 0,-22 21 5,-2-2-1,-4 0 0,32-117 1,-46 126 32,-2 1 1,-3-2-1,-2 1 0,-3-118 1,-6 150 21,-1 0 1,-2 0-1,0 0 0,-2 1 1,-1-1-1,-1 1 1,-1 1-1,-1 0 1,-2 1-1,0 0 0,-1 0 1,-2 2-1,0 0 1,-1 1-1,-2 0 1,0 2-1,-28-23 0,-11-3-358,-2 3-1,-1 2 0,-2 4 1,-103-44-1,98 53 14,-6 6-88</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3:03.370"/>
    </inkml:context>
    <inkml:brush xml:id="br0">
      <inkml:brushProperty name="width" value="0.05" units="cm"/>
      <inkml:brushProperty name="height" value="0.05" units="cm"/>
    </inkml:brush>
  </inkml:definitions>
  <inkml:trace contextRef="#ctx0" brushRef="#br0">1325 199 10762,'-25'-23'224,"0"1"-1,-1 2 1,-1 1 0,-1 1-1,-1 1 1,-1 1-1,0 2 1,-33-11-1,44 19-155,-1 1-1,1 0 0,-1 2 1,0 0-1,0 2 0,0 0 1,0 1-1,1 1 0,-1 1 1,0 0-1,0 2 0,1 0 1,-1 1-1,-30 14 0,-171 87 877,197-92-885,1 1 0,1 1 1,0 1-1,1 1 1,1 1-1,-34 41 0,17-7-24,-60 113 0,-12 67 7,94-198-12,5-13 35,1 0 1,1 1 0,1 0-1,-6 40 1,11-47-2,1-1-1,1 1 1,0-1-1,1 0 1,1 1-1,0-1 1,1 0-1,8 23 1,5 7-4,2-1 0,2 0 1,3-1-1,0-2 0,3 0 0,1-2 1,3 0-1,0-3 0,68 63 1,-72-78-62,1-1 1,0-1 0,2-2 0,0 0-1,60 23 1,-47-26-1,1-1 0,1-2 1,85 11-1,-55-17 1,1-3 0,0-4 0,0-3-1,0-2 1,79-21 0,-62 8 30,145-53 0,-189 54-16,0-2 1,-2-3 0,0-1 0,64-48 0,-67 40 11,-2-2 0,-2-2 1,-1-1-1,50-66 1,-76 88-6,21-29 134,30-52 0,-54 80-79,0 0 0,-2-1-1,0 0 1,-1 0 0,0 0-1,5-38 1,-9 28 46,0-1 0,-2 1-1,-1-1 1,-1 1 0,-2 0 0,0-1-1,-2 2 1,-1-1 0,-2 1-1,0 0 1,-2 0 0,-1 1 0,-1 1-1,-1 0 1,-1 1 0,-1 0-1,-1 2 1,-1 0 0,-1 0 0,-1 2-1,-41-32 1,28 29-191,0 1 0,-2 1 0,-1 2 0,0 2 1,-2 1-1,0 2 0,0 2 0,-71-14 0,53 18-10,1 1 1,-1 4-1,-88 4 0,-51 24-145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5.993"/>
    </inkml:context>
    <inkml:brush xml:id="br0">
      <inkml:brushProperty name="width" value="0.05" units="cm"/>
      <inkml:brushProperty name="height" value="0.05" units="cm"/>
    </inkml:brush>
  </inkml:definitions>
  <inkml:trace contextRef="#ctx0" brushRef="#br0">1 62 16948,'27'5'3898,"2"1"-3395,179 2 852,-129-7-1121,1124-16 586,-616-41-1512,-561 52 473,1 0 0,32 1 0,-67 4 64,0 0 0,0 1 0,-13 5 0,-4 0 676,-59 18-292,42-15-203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6.815"/>
    </inkml:context>
    <inkml:brush xml:id="br0">
      <inkml:brushProperty name="width" value="0.05" units="cm"/>
      <inkml:brushProperty name="height" value="0.05" units="cm"/>
    </inkml:brush>
  </inkml:definitions>
  <inkml:trace contextRef="#ctx0" brushRef="#br0">552 1 18148,'-23'34'1720,"-19"14"-1032,-9 9-216,-15 19 1017,-4 3-433,1 2-352,3 0-96,10-13-328,9-3-208,17-13-472,8-15-368,14-33 584,6-10-120,2-21-152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37.407"/>
    </inkml:context>
    <inkml:brush xml:id="br0">
      <inkml:brushProperty name="width" value="0.05" units="cm"/>
      <inkml:brushProperty name="height" value="0.05" units="cm"/>
    </inkml:brush>
  </inkml:definitions>
  <inkml:trace contextRef="#ctx0" brushRef="#br0">0 1 20644,'25'11'1825,"5"-1"-1225,0 0-296,12 2 592,1 3-216,5 3-304,0 0-376,-5 8-896,-6 3 816,-4-2-248,-2 5-56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42.227"/>
    </inkml:context>
    <inkml:brush xml:id="br0">
      <inkml:brushProperty name="width" value="0.05" units="cm"/>
      <inkml:brushProperty name="height" value="0.05" units="cm"/>
    </inkml:brush>
  </inkml:definitions>
  <inkml:trace contextRef="#ctx0" brushRef="#br0">1 67 16644,'5'-22'1633,"-5"22"-1622,0 0 0,0 0 0,0 0 0,0 0 0,1 0 0,-1 0 0,0 0 0,0 0 0,0-1 1,0 1-1,0 0 0,0 0 0,0 0 0,0 0 0,0 0 0,0 0 0,0 0 0,0 0 0,1 0 0,-1 0 0,0 0 0,0 0 0,0 0 1,0 0-1,0 0 0,0 0 0,0 0 0,0 0 0,0 0 0,1 0 0,-1 0 0,0 0 0,0 0 0,0 0 0,0 0 0,0 0 0,0 0 1,0 0-1,0 0 0,0 0 0,0 0 0,0 1 0,1-1 0,-1 0 0,0 0 0,0 0 0,0 0 0,0 0 0,0 0 0,0 0 0,0 0 1,0 0-1,0 0 0,0 1 0,3 12 474,8 220 1189,3 33-330,-14-263-1300,1-1 1,-1 0 0,1 1 0,-1-1-1,1 0 1,0 0 0,0 1 0,2 3-1,-3-6-29,0 0-1,0 0 1,0 1 0,1-1-1,-1 0 1,0 0 0,0 0-1,1 1 1,-1-1 0,0 0-1,0 0 1,1 0-1,-1 0 1,0 0 0,1 1-1,-1-1 1,0 0 0,1 0-1,-1 0 1,0 0-1,0 0 1,1 0 0,-1 0-1,0 0 1,1 0 0,-1 0-1,0 0 1,1-1-1,-1 1 1,0 0 0,1 0-1,-1 0 1,0 0 0,0 0-1,1 0 1,-1-1-1,4-3 90,0 0-1,0 0 0,-1 0 1,1-1-1,-1 1 0,3-7 1,170-297 1445,-124 221-1350,-34 58-140,0 0 0,23-57-1,-38 78-645,-3 8 318,0 1 154,-1 0-1,1 0 1,-1 0 0,1 0-1,-1-1 1,0 1 0,1 0-1,-1 0 1,0-1-1,1 1 1,-1 0 0,0-1-1,0 1 1,0-1 0,1 1-1,-1-1 1,0 0 0,0 1-1,0-1 1,0 0 0,-1 1-1,0-2-521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43.428"/>
    </inkml:context>
    <inkml:brush xml:id="br0">
      <inkml:brushProperty name="width" value="0.05" units="cm"/>
      <inkml:brushProperty name="height" value="0.05" units="cm"/>
    </inkml:brush>
  </inkml:definitions>
  <inkml:trace contextRef="#ctx0" brushRef="#br0">119 61 15459,'1'-1'190,"0"0"0,0 0 0,0 0 0,0 0 0,0-1 0,0 1 0,-1 0 0,1 0 0,0-1 0,-1 1 0,1-1 0,-1 1 0,0 0 0,1-1 0,-1 1 0,0-1 0,0 1 0,0-1 0,0 1 0,-1-3 0,1 4-123,0-1 1,0 1-1,0 0 0,0-1 1,-1 1-1,1 0 1,0-1-1,0 1 1,-1 0-1,1 0 0,0-1 1,-1 1-1,1 0 1,0 0-1,0 0 1,-1-1-1,1 1 1,0 0-1,-1 0 0,1 0 1,-1 0-1,1 0 1,0 0-1,-1 0 1,1 0-1,0 0 0,-1 0 1,0 0-1,0 0 28,-1 0-1,1 1 1,-1-1-1,1 1 1,-1-1-1,1 1 1,-1 0-1,1-1 0,-1 1 1,-1 2-1,-3 2 7,1 0-1,0 0 1,0 0-1,0 1 1,0 0-1,1 0 0,-5 9 1,-23 50 41,27-54-94,1-3-27,1 0-1,0 0 1,0 0-1,1 0 1,0 1-1,1-1 1,0 1-1,0-1 1,1 1-1,0 0 1,0-1-1,3 12 1,-3-20-19,0 0 0,0 0 0,0 1 0,0-1 0,0 0 0,0 0 0,0 1 0,0-1 0,0 0 0,0 0 0,1 0 0,-1 1 0,0-1 0,0 0 0,0 0 0,0 0 0,1 0 0,-1 1 0,0-1 0,0 0-1,0 0 1,1 0 0,-1 0 0,0 0 0,0 0 0,1 0 0,-1 0 0,0 0 0,0 1 0,0-1 0,1 0 0,-1 0 0,0 0 0,0 0 0,1 0 0,-1 0 0,0 0 0,0-1 0,1 1 0,-1 0 0,0 0 0,0 0 0,1 0 0,-1 0 0,0 0 0,0 0 0,1-1 0,15-12 48,11-19 1,-13 9-11,0 1 0,-2-2 0,13-34 1,5-11 30,-30 69-71,0 0 0,0 0 0,0 0-1,1 0 1,-1 0 0,0 1 0,0-1 0,0 0 0,0 0 0,0 0 0,0 0 0,0 0 0,0 0-1,0 0 1,0 0 0,1 0 0,-1 0 0,0 0 0,0 0 0,0 0 0,0 0 0,0 0 0,0 0-1,0 0 1,1 0 0,-1 0 0,0 0 0,0 0 0,0 0 0,0 0 0,0 0 0,0 0 0,0 0-1,0 0 1,0 0 0,1 0 0,-1 0 0,0 0 0,0-1 0,0 1 0,0 0 0,0 0 0,0 0 0,0 0-1,0 0 1,0 0 0,0 0 0,0 0 0,0 0 0,0 0 0,0-1 0,0 1 0,1 0 0,-1 0-1,0 0 1,0 0 0,0 0 0,0 0 0,0 0 0,0 0 0,0-1 0,0 1 0,0 0 0,-1 0 0,2 13-6,-3 18-13,0-20 11,1-6 8,0 1 0,0-1 0,1 1 0,-1-1 0,1 0 0,0 1 0,1-1 0,-1 1 0,1-1 0,2 8 0,-2-12 1,-1 0 1,1-1-1,-1 1 0,1-1 0,-1 1 0,1-1 1,0 0-1,-1 1 0,1-1 0,0 1 0,0-1 1,-1 0-1,1 0 0,0 1 0,-1-1 0,1 0 0,0 0 1,0 0-1,0 0 0,-1 0 0,1 0 0,0 0 1,0 0-1,-1 0 0,1 0 0,0-1 0,0 1 1,-1 0-1,2-1 0,22-9 19,-22 8-16,6-2-4,0 0 1,0 0-1,1 1 0,-1 0 0,1 1 0,0-1 1,9 0-1,-16 3 11,0 0 0,0 0 0,1 0 0,-1 0 0,0 1 0,0-1 0,0 0 0,0 1-1,0 0 1,0-1 0,0 1 0,0 0 0,0 0 0,-1 0 0,1 0 0,0 0 0,0 1 0,-1-1 0,1 1 0,-1-1 0,1 1 0,-1-1 0,0 1 0,0 0 0,1-1 0,-1 1-1,0 0 1,-1 0 0,1 0 0,0 0 0,-1 0 0,1 0 0,-1 0 0,1 0 0,-1 0 0,0 3 0,2 16 457,-2-17-15,-1-16-64,-1-66 507,2 50-461,-6-53 1,7 80-486,-1 1 0,0-1 1,1 1-1,-1 0 0,1-1 1,-1 1-1,1-1 0,-1 1 1,1 0-1,-1 0 1,1-1-1,-1 1 0,1 0 1,0 0-1,-1 0 0,1-1 1,-1 1-1,1 0 0,0 0 1,-1 0-1,1 0 1,-1 0-1,1 0 0,0 0 1,0 1-1,29-1-1374,-18 0 1238,12 0-401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43.892"/>
    </inkml:context>
    <inkml:brush xml:id="br0">
      <inkml:brushProperty name="width" value="0.05" units="cm"/>
      <inkml:brushProperty name="height" value="0.05" units="cm"/>
    </inkml:brush>
  </inkml:definitions>
  <inkml:trace contextRef="#ctx0" brushRef="#br0">319 1 17084,'-3'0'149,"-1"0"0,0 0 0,1 0 0,-1 1 0,1-1 0,-1 1 0,1 0 0,-1 0 1,1 1-1,-1-1 0,1 0 0,0 1 0,0 0 0,0 0 0,0 0 0,0 0 0,-5 5 0,-2 4 121,0 0-1,-17 25 0,24-32-178,-30 44 419,1 2 0,-46 101 0,66-122-373,2-1 0,0 1-1,2 1 1,2 0-1,0 0 1,2 0-1,-1 44 1,6-59-225,0-1-1,1 1 1,0 0-1,1-1 1,1 1 0,0-1-1,1 0 1,1 0-1,0-1 1,0 0 0,2 0-1,0 0 1,0-1 0,1 0-1,0-1 1,1 0-1,21 18 1,13 5-269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44.342"/>
    </inkml:context>
    <inkml:brush xml:id="br0">
      <inkml:brushProperty name="width" value="0.05" units="cm"/>
      <inkml:brushProperty name="height" value="0.05" units="cm"/>
    </inkml:brush>
  </inkml:definitions>
  <inkml:trace contextRef="#ctx0" brushRef="#br0">111 0 18428,'10'6'1800,"-1"4"-1264,5 12-151,-1 1 1047,3 8-832,4 11-80,-7 6-104,-2 4-32,-8 14-104,-6 6-56,-20 2-240,-8 5-464,-18 8 464,-7-5-88,-1-7-16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3:12.021"/>
    </inkml:context>
    <inkml:brush xml:id="br0">
      <inkml:brushProperty name="width" value="0.05" units="cm"/>
      <inkml:brushProperty name="height" value="0.05" units="cm"/>
    </inkml:brush>
  </inkml:definitions>
  <inkml:trace contextRef="#ctx0" brushRef="#br0">359 126 13931,'-6'-2'78,"1"0"1,-1 0-1,0 1 0,0 0 0,0 0 1,0 1-1,0-1 0,0 1 0,0 1 1,0-1-1,0 1 0,0 0 1,0 0-1,0 1 0,0 0 0,1 0 1,-1 0-1,1 0 0,-1 1 1,1 0-1,0 0 0,-5 5 0,-9 7 46,0 2 1,2 0-1,0 0 0,1 2 0,1 0 0,1 1 0,0 0 0,2 1 1,0 1-1,1 0 0,2 0 0,0 1 0,1 0 0,1 1 0,-4 31 0,6-24-92,2 0 0,0 0-1,3 0 1,0 0 0,2 0-1,1 0 1,2 0 0,1-1-1,1 0 1,2 0 0,20 48-1,-23-66-46,0 0 0,1 0-1,0 0 1,1-1 0,0 0 0,1-1-1,0 0 1,1 0 0,0-1-1,0 0 1,24 14 0,-24-17 4,1 0 0,0-1 0,1 0 0,-1-1-1,1-1 1,0 0 0,0 0 0,0-1 0,1-1 0,-1 0 0,0-1 0,0 0 0,21-3-1,-5-2-14,-1-2-1,0 0 0,0-2 1,-1-1-1,0-1 0,37-22 0,1-6-7,70-58-1,-83 56 185,-1-2 0,-3-2 0,43-53 1,-83 91-96,-1-2 0,0 1 1,-1-1-1,0 1 0,0-1 1,-1-1-1,0 1 0,-1-1 1,0 0-1,0 1 0,-1-1 1,0 0-1,-1 0 0,0-1 1,-1 1-1,0 0 0,-1 0 1,1 0-1,-2 0 0,0 0 1,0 0-1,-1 0 0,-6-16 1,-1 0 27,-2 0 0,0 1 1,-2 0-1,-1 1 0,-1 1 1,0 0-1,-2 1 0,-1 1 1,0 1-1,-29-23 0,29 28-111,-1 1-1,0 1 1,-1 0-1,0 2 1,-1 0-1,0 2 0,-1 0 1,1 1-1,-2 2 1,1 0-1,-1 1 1,-31-1-1,30 5-4,0 1 0,-1 1 0,1 2 0,0 0-1,0 2 1,0 0 0,-36 14 0,-72 36-138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3:24.257"/>
    </inkml:context>
    <inkml:brush xml:id="br0">
      <inkml:brushProperty name="width" value="0.05" units="cm"/>
      <inkml:brushProperty name="height" value="0.05" units="cm"/>
      <inkml:brushProperty name="color" value="#E71224"/>
    </inkml:brush>
  </inkml:definitions>
  <inkml:trace contextRef="#ctx0" brushRef="#br0">44 25 21661,'-18'9'624,"2"-9"-576,6-6 16,11-21-184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4:32.430"/>
    </inkml:context>
    <inkml:brush xml:id="br0">
      <inkml:brushProperty name="width" value="0.05" units="cm"/>
      <inkml:brushProperty name="height" value="0.05" units="cm"/>
    </inkml:brush>
  </inkml:definitions>
  <inkml:trace contextRef="#ctx0" brushRef="#br0">941 152 9090,'0'-3'345,"0"0"-1,-1 1 1,1-1 0,-1 0 0,1 1-1,-1-1 1,0 0 0,0 1-1,0-1 1,-1 1 0,1 0 0,0-1-1,-1 1 1,0 0 0,1 0 0,-1 0-1,0 0 1,0 0 0,0 0-1,-5-2 1,-3-3 179,0 2-1,-1-1 0,-18-5 1,7 2 178,-5-4-116,3 2 20,-2 0 1,-29-8-1,46 17-518,0 0 0,0 1 0,0 0 0,0 0 0,0 1 0,1 0 0,-1 0 0,0 1 0,0 1 0,-15 3 0,0 4-46,1 0-1,0 2 0,1 0 1,0 2-1,0 1 1,2 0-1,0 1 0,0 2 1,-20 21-1,8-4-45,2 2-1,1 1 1,2 1 0,-24 44-1,22-28 38,2 1 0,3 1 0,3 1 0,1 1-1,-17 95 1,29-104-18,2-1 0,2 1 0,2 0 0,2 0 0,3 0 0,1 0-1,16 68 1,-17-104-16,1 0 1,0 0-1,0-1 0,1 1 0,1-1 0,13 21 0,-15-28 8,0 0-1,0 0 1,0-1-1,0 1 0,1-1 1,0 0-1,0-1 1,0 1-1,1-1 0,-1 0 1,1 0-1,-1 0 0,1-1 1,0 0-1,0 0 1,11 2-1,2-2 31,0-1 0,0 0 0,0-1-1,0-2 1,1 0 0,34-8 0,-30 4-2,-1-1 0,0-1-1,0-1 1,43-24 0,-47 20-23,0-1 1,-1 0-1,0-1 0,-1-1 0,17-22 1,69-97-22,-14 15 13,-20 42 57,34-43 19,-88 101-59,-2-1 0,0 0 0,-1-1 0,13-35 0,6-41 146,29-156 1,-58 243-162,2-5-12,-1-1 0,-1 1 0,0-1 0,-2 0-1,-1-29 1,0 41-29,1 1 0,-1 0 0,0 0 0,0 0 0,0 0-1,-1 0 1,1 0 0,-1 0 0,0 0 0,0 1 0,-1-1 0,1 1-1,-1-1 1,1 1 0,-1 0 0,0 0 0,0 0 0,-1 0 0,1 1-1,-1-1 1,1 1 0,-1 0 0,0 0 0,1 0 0,-1 1-1,0-1 1,0 1 0,-5-1 0,-8-1-213,0 1 0,1 1 1,-1 1-1,0 0 0,0 1 0,1 1 0,-1 0 1,0 2-1,-21 6 0,2 3-243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3:25.295"/>
    </inkml:context>
    <inkml:brush xml:id="br0">
      <inkml:brushProperty name="width" value="0.05" units="cm"/>
      <inkml:brushProperty name="height" value="0.05" units="cm"/>
      <inkml:brushProperty name="color" value="#E71224"/>
    </inkml:brush>
  </inkml:definitions>
  <inkml:trace contextRef="#ctx0" brushRef="#br0">0 1202 15819,'1'-5'179,"-1"-1"-1,1 1 0,1 0 0,-1-1 0,1 1 0,0 0 0,0 0 1,0 0-1,1 0 0,5-8 0,3 0-76,-1 1 0,18-16-1,-18 19 98,94-86 420,168-116 0,137-60-268,-194 133-292,-159 101-80,137-94 133,-152 100-224,-2-2 1,53-56 0,-72 66-349,-19 23 445,-1 0 1,0 0-1,0-1 0,1 1 1,-1 0-1,0 0 0,0-1 1,1 1-1,-1 0 0,0-1 1,0 1-1,0 0 0,1 0 0,-1-1 1,0 1-1,0-1 0,0 1 1,0 0-1,0-1 0,0 1 1,0 0-1,0-1 0,0 1 1,0 0-1,0-1 0,0 1 1,0-1-1,0 1 0,0 0 0,0-1 1,0 1-1,0 0 0,-1-1 1,1 1-1,0 0 0,0-1 1,0 1-1,-1 0 0,1 0 1,0-1-1,0 1 0,-1 0 0,1 0 1,0-1-1,-1 1 0,1 0 1,0 0-1,0 0 0,-1-1 1,1 1-1,-1 0 0,1 0 1,0 0-1,-1 0 0,1 0 1,0 0-1,-1 0 0,1 0 0,0 0 1,-1 0-1,-24 1-183,23 0 141,-29 3-304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3:25.687"/>
    </inkml:context>
    <inkml:brush xml:id="br0">
      <inkml:brushProperty name="width" value="0.05" units="cm"/>
      <inkml:brushProperty name="height" value="0.05" units="cm"/>
      <inkml:brushProperty name="color" value="#E71224"/>
    </inkml:brush>
  </inkml:definitions>
  <inkml:trace contextRef="#ctx0" brushRef="#br0">191 0 18476,'-90'5'-3689,"51"-5"7018,9 1-2649,8-4-248,12 3-128,16 7 736,7 5-151,19 6-105,3 4-136,17 17-176,1-1-64,16 17-80,0-1-200,7 2-656,2 3-376,1-5 712,-3-2-128,-6-15-160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3:27.996"/>
    </inkml:context>
    <inkml:brush xml:id="br0">
      <inkml:brushProperty name="width" value="0.05" units="cm"/>
      <inkml:brushProperty name="height" value="0.05" units="cm"/>
      <inkml:brushProperty name="color" value="#E71224"/>
    </inkml:brush>
  </inkml:definitions>
  <inkml:trace contextRef="#ctx0" brushRef="#br0">124 68 13395,'-30'-4'1547,"24"4"-1017,0 0 0,0 0 1,0-1-1,0 0 0,0 0 1,1-1-1,-11-4 0,16 6-468,0 0-1,0-1 0,0 1 1,0 0-1,0-1 1,0 1-1,0 0 1,0-1-1,0 1 0,0 0 1,0-1-1,0 1 1,0 0-1,0-1 0,0 1 1,0 0-1,1-1 1,-1 1-1,0 0 1,0 0-1,0-1 0,0 1 1,1 0-1,-1 0 1,0-1-1,0 1 1,1 0-1,-1 0 0,0 0 1,1-1-1,-1 1 1,0 0-1,0 0 1,1 0-1,-1 0 0,0 0 1,1 0-1,-1 0 1,1-1-1,12-6 675,9-2 245,43-11 0,-58 18-935,1 1 1,-1 0 0,0 0-1,0 0 1,1 1 0,-1 0-1,0 0 1,0 1 0,1 0-1,8 3 1,-14-4-42,-1 1 0,1-1 0,-1 1-1,0 0 1,1-1 0,-1 1 0,0 0 0,1 0 0,-1 0 0,0 0-1,0 0 1,0 0 0,0 0 0,0 0 0,0 1 0,0-1 0,0 0-1,-1 0 1,1 1 0,1 2 0,-2-1 0,1-1 0,-1 1-1,0 0 1,0-1 0,0 1 0,0 0 0,0-1-1,-1 1 1,1-1 0,-1 1 0,-1 3 0,-2 5 5,-1 0 1,0-1-1,-1 1 1,-9 11-1,-12 14 117,-34 35 0,37-45 76,1 1-1,2 1 1,-21 34-1,38-55-122,1 0 0,0 0 0,0 0 0,-4 14 0,7-20-76,0 0-1,-1 0 0,1 0 0,0 0 0,0 0 1,0 0-1,0 0 0,-1 0 0,1 0 0,0 0 1,1-1-1,-1 1 0,0 0 0,0 0 0,0 0 1,1 0-1,-1 0 0,0 0 0,1 0 0,-1 0 1,1 0-1,-1 0 0,1-1 0,-1 1 0,1 0 1,0 0-1,-1-1 0,1 1 0,0 0 0,-1-1 1,1 1-1,0-1 0,0 1 0,0-1 0,0 1 1,0-1-1,-1 0 0,1 1 0,0-1 0,0 0 1,0 0-1,0 0 0,0 1 0,0-1 0,0 0 1,0 0-1,0 0 0,0-1 0,1 1 0,5-1-111,0 0-1,0-1 0,0 0 1,0 0-1,0 0 1,0-1-1,-1 0 0,0-1 1,1 1-1,-1-1 0,10-9 1,5-6 2,32-36 0,-38 39-2,13-17-184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3:29.284"/>
    </inkml:context>
    <inkml:brush xml:id="br0">
      <inkml:brushProperty name="width" value="0.05" units="cm"/>
      <inkml:brushProperty name="height" value="0.05" units="cm"/>
      <inkml:brushProperty name="color" value="#E71224"/>
    </inkml:brush>
  </inkml:definitions>
  <inkml:trace contextRef="#ctx0" brushRef="#br0">0 349 16524,'0'12'1205,"3"-9"-82,10-18 280,-10 12-1352,193-217 2551,-80 95-2520,-153 205 1037,35-76-1070,-45 135 935,26-72-1003,20-62 1,-8 23-655,9-27 625,0 0 0,-1 0 1,1-1-1,0 1 1,0 0-1,0 0 1,0 0-1,0 0 1,0 0-1,0 0 1,0 0-1,0 0 1,0 0-1,0 0 1,0 0-1,1 0 0,-1 0 1,1 0-1,-1 0 1,0 0-1,1 0 1,0 0-1,3-5-305,2-9-139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3:29.716"/>
    </inkml:context>
    <inkml:brush xml:id="br0">
      <inkml:brushProperty name="width" value="0.05" units="cm"/>
      <inkml:brushProperty name="height" value="0.05" units="cm"/>
      <inkml:brushProperty name="color" value="#E71224"/>
    </inkml:brush>
  </inkml:definitions>
  <inkml:trace contextRef="#ctx0" brushRef="#br0">33 1 18068,'-16'38'1384,"8"-3"-1120,-1-5-176,9-4 112,7-2-376,-2-11 248,2-5-152,7 0-152</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3:30.105"/>
    </inkml:context>
    <inkml:brush xml:id="br0">
      <inkml:brushProperty name="width" value="0.05" units="cm"/>
      <inkml:brushProperty name="height" value="0.05" units="cm"/>
      <inkml:brushProperty name="color" value="#E71224"/>
    </inkml:brush>
  </inkml:definitions>
  <inkml:trace contextRef="#ctx0" brushRef="#br0">119 14 17804,'0'0'74,"0"-1"1,0 1 0,0-1-1,1 1 1,-1 0 0,0-1-1,0 1 1,0-1-1,0 1 1,-1-1 0,1 1-1,0-1 1,0 1 0,0-1-1,0 1 1,0 0-1,0-1 1,-1 1 0,1-1-1,0 1 1,0 0 0,-1-1-1,1 1 1,0-1-1,-1 1 1,1 0 0,0 0-1,-1-1 1,1 1 0,0 0-1,-1 0 1,1-1-1,-1 1 1,1 0 0,-1 0-1,0-1 1,0 2 64,-1-1-1,1 0 1,0 1 0,-1-1-1,1 1 1,-1-1-1,1 1 1,0 0 0,0 0-1,-1-1 1,-1 3 0,-32 32 1568,34-34-1607,-7 8 172,0 1 0,1 0 0,-8 14 0,12-19-213,1 0-1,-1 0 0,1 1 1,0-1-1,1 1 1,-1-1-1,1 1 0,0 0 1,0 6-1,1-12-51,0 1-1,0-1 1,0 1-1,0-1 1,0 1-1,0-1 1,0 0-1,0 1 1,0-1 0,0 1-1,0-1 1,0 1-1,1-1 1,-1 1-1,0-1 1,0 0-1,0 1 1,1-1-1,-1 1 1,0-1 0,1 0-1,-1 1 1,0-1-1,1 0 1,-1 1-1,0-1 1,1 0-1,-1 0 1,1 1-1,-1-1 1,0 0 0,1 0-1,0 0 1,18-4 54,15-18-119,-1-10-117,-27 25 81,1 0 0,-1 0 1,1 1-1,0 0 0,10-6 0,-17 12 84,0 0-1,1 0 0,-1 0 1,0 0-1,0 0 1,0 0-1,1-1 1,-1 1-1,0 0 1,0 0-1,1 0 0,-1 0 1,0 0-1,0 0 1,1 0-1,-1 0 1,0 0-1,0 0 1,1 0-1,-1 0 0,0 0 1,0 0-1,0 1 1,1-1-1,-1 0 1,0 0-1,0 0 1,0 0-1,1 0 0,-1 0 1,0 0-1,0 1 1,0-1-1,1 0 1,-1 0-1,0 0 1,0 1-1,3 11-167,-5 21 111,1-27 32,-1 18 125,1 1 0,2-1 1,0 1-1,1-1 0,2 0 1,0 0-1,13 39 0,-15-57-14,1 1-1,-2 0 0,1-1 1,-1 1-1,0 0 1,0 0-1,-1 0 0,0 0 1,0 0-1,-2 10 0,1-14 3,0 1-1,-1 0 0,1 0 1,-1-1-1,0 1 0,0-1 1,0 0-1,0 1 0,-1-1 0,1 0 1,-1 0-1,0-1 0,0 1 1,0 0-1,0-1 0,0 0 1,0 0-1,-1 0 0,-6 3 1,3-2 98,-1 0 0,1-1 0,0 0 1,-1 0-1,-12 1 0,17-2-142,1-1-1,-1 0 1,0 0-1,1 0 1,-1 0-1,1 0 1,-1 0-1,0-1 1,1 0 0,-1 1-1,1-1 1,-1 0-1,1 0 1,-1 0-1,1 0 1,0-1-1,0 1 1,-1-1-1,1 1 1,-2-3-1,4 3-80,-1 0-1,1 1 1,-1-1-1,1 0 1,-1 0-1,1 1 1,0-1-1,-1 0 1,1 0-1,0 0 1,0 0 0,0 0-1,0 1 1,-1-1-1,1 0 1,0 0-1,1 0 1,-1 0-1,0 0 1,0 0-1,0 0 1,0 1-1,1-1 1,-1 0-1,0 0 1,1 0-1,-1 1 1,1-1-1,-1 0 1,1-1-1,23-21-1755,-15 15 1604,14-15-404,2-2-217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3:31.134"/>
    </inkml:context>
    <inkml:brush xml:id="br0">
      <inkml:brushProperty name="width" value="0.05" units="cm"/>
      <inkml:brushProperty name="height" value="0.05" units="cm"/>
      <inkml:brushProperty name="color" value="#E71224"/>
    </inkml:brush>
  </inkml:definitions>
  <inkml:trace contextRef="#ctx0" brushRef="#br0">2 226 16572,'-1'-6'255,"1"1"0,0 0 0,0-1 0,0 1 0,0 0 1,1-1-1,0 1 0,0 0 0,0 0 0,1 0 0,0 0 1,0 0-1,0 0 0,1 0 0,-1 1 0,1-1 0,0 1 1,0 0-1,1-1 0,4-3 0,7-8 181,0 2 0,1 0-1,30-20 1,-34 26-267,0 1 0,17-9 0,-26 15-144,0-1 0,0 1 0,0 0 0,0 0 1,0 0-1,0 1 0,0-1 0,0 1 0,0 0 0,1-1 0,-1 1 0,0 1 0,0-1 0,0 0 0,0 1 0,6 1 1,-9-2-15,1 1 0,0-1 1,0 1-1,-1-1 1,1 1-1,0 0 0,0-1 1,-1 1-1,1 0 0,-1-1 1,1 1-1,-1 0 1,1 0-1,-1-1 0,1 1 1,-1 0-1,0 0 1,1 0-1,-1 0 0,0 0 1,1 1-1,-4 25 190,0-17-81,0 0 0,-10 19 1,3-14 65,0 0 1,-1-1-1,-1 0 1,0 0-1,-18 15 1,-25 28 556,55-57-738,0 1 0,0-1 1,-1 0-1,1 1 1,0-1-1,0 0 1,0 1-1,0-1 1,0 0-1,0 1 1,0-1-1,1 0 1,-1 0-1,0 1 0,0-1 1,0 0-1,0 1 1,0-1-1,0 0 1,1 1-1,-1-1 1,0 0-1,0 0 1,0 1-1,1-1 1,-1 0-1,0 0 1,0 1-1,1-1 0,-1 0 1,0 0-1,0 0 1,1 0-1,-1 1 1,0-1-1,1 0 1,-1 0-1,0 0 1,1 0-1,-1 0 1,0 0-1,1 0 0,23 8 7,-12-4 6,11 6-24,27 16 1,10 5-975,-58-31 929,0 1 0,0 0 0,0 0 0,-1-1 0,1 1 0,0-1 0,0 1 0,0-1 0,0 0 0,0 0 0,0 0 0,0 0 0,0 0 0,0 0 0,0 0 0,0-1 1,0 1-1,0-1 0,0 0 0,-1 1 0,1-1 0,0 0 0,0 0 0,-1 0 0,1 0 0,0 0 0,-1-1 0,1 1 0,-1 0 0,0-1 0,1 1 0,-1-1 0,2-3 0,19-28-501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07.146"/>
    </inkml:context>
    <inkml:brush xml:id="br0">
      <inkml:brushProperty name="width" value="0.05" units="cm"/>
      <inkml:brushProperty name="height" value="0.05" units="cm"/>
      <inkml:brushProperty name="color" value="#E71224"/>
    </inkml:brush>
  </inkml:definitions>
  <inkml:trace contextRef="#ctx0" brushRef="#br0">72 962 13275,'-68'37'2543,"68"-37"-2525,0 0-1,0 0 1,0 0 0,0 0-1,0-1 1,0 1 0,0 0-1,0 0 1,0 0 0,0 0-1,0 0 1,0 0 0,0 0-1,0 0 1,0-1 0,0 1-1,0 0 1,0 0 0,0 0-1,0 0 1,0 0 0,0 0-1,0 0 1,0 0 0,0-1-1,0 1 1,0 0 0,0 0-1,0 0 1,0 0 0,0 0-1,0 0 1,0 0 0,-1 0-1,1 0 1,0 0 0,0 0-1,0-1 1,0 1 0,0 0-1,0 0 1,0 0 0,0 0-1,0 0 1,-1 0 0,1 0-1,0 0 1,0 0 0,0 0-1,0 0 1,0 0 0,0 0-1,0 0 1,0 0 0,-1 0-1,1 0 1,0 0 0,0 0-1,0 0 1,0 0-1,0 0 1,0 1 0,0-1-1,0 0 1,-1 0 0,1 0-1,0 0 1,0 0 0,7-14 526,15-17-70,36-34 54,106-91 1,-16 18-334,215-241-329,-343 356-79,29-38-1,-41 49 168,-1 1 0,-1-1 0,0 0 0,0 0 0,6-24 1,-7 3-150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07.545"/>
    </inkml:context>
    <inkml:brush xml:id="br0">
      <inkml:brushProperty name="width" value="0.05" units="cm"/>
      <inkml:brushProperty name="height" value="0.05" units="cm"/>
      <inkml:brushProperty name="color" value="#E71224"/>
    </inkml:brush>
  </inkml:definitions>
  <inkml:trace contextRef="#ctx0" brushRef="#br0">1 1 14123,'6'27'1352,"5"9"-960,15 14-88,11 6 385,19 9-217,4 2-8,11 6-24,3 3-40,6 4-296,3 0-280,-4-4 192,-7 3-64,-6 0-24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30.852"/>
    </inkml:context>
    <inkml:brush xml:id="br0">
      <inkml:brushProperty name="width" value="0.05" units="cm"/>
      <inkml:brushProperty name="height" value="0.05" units="cm"/>
      <inkml:brushProperty name="color" value="#E71224"/>
    </inkml:brush>
  </inkml:definitions>
  <inkml:trace contextRef="#ctx0" brushRef="#br0">19 19 15019,'-3'-5'1625,"-1"0"-1041,0-2-256,1 6 1536,0 4-1168,1 2-744,2 3 1721,6 2-1513,1-3 64,-4-3 88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4:45.969"/>
    </inkml:context>
    <inkml:brush xml:id="br0">
      <inkml:brushProperty name="width" value="0.05" units="cm"/>
      <inkml:brushProperty name="height" value="0.05" units="cm"/>
    </inkml:brush>
  </inkml:definitions>
  <inkml:trace contextRef="#ctx0" brushRef="#br0">49 345 13691,'-6'12'7542,"17"-12"-5789,197-25 74,182-47-1775,-43 6-93,513-28 64,2 68-840,-751 23 195,-582 11-2133,-643 66 2604,502 5 139,8 52 364,575-121-245,27-8-21,20-6-48,97-25-82,376-84-45,209-11 89,6 32-10,-608 84-151,1 4 1,136 12-1,-209-3 71,-16 1 23,-9-6 64,-1 0 1,0 0 0,0 1-1,0-1 1,0 0 0,0 0-1,0 1 1,0-1 0,0 0 0,0 0-1,0 0 1,0 1 0,0-1-1,0 0 1,0 0 0,0 1-1,-1-1 1,1 0 0,0 0-1,0 0 1,0 1 0,0-1 0,0 0-1,0 0 1,0 0 0,-1 0-1,1 1 1,0-1 0,0 0-1,0 0 1,-1 0 0,1 0-1,0 0 1,0 1 0,0-1-1,-1 0 1,1 0 0,0 0 0,0 0-1,0 0 1,-1 0 0,-17 7-11,0-1 0,0 0 1,0-1-1,-1-2 0,-21 3 0,-3 1 0,-651 83 71,396-57-48,259-28-38,-913 128-1444,832-115 931,88-18 166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3:47.903"/>
    </inkml:context>
    <inkml:brush xml:id="br0">
      <inkml:brushProperty name="width" value="0.05" units="cm"/>
      <inkml:brushProperty name="height" value="0.05" units="cm"/>
      <inkml:brushProperty name="color" value="#E71224"/>
    </inkml:brush>
  </inkml:definitions>
  <inkml:trace contextRef="#ctx0" brushRef="#br0">31 910 17004,'-2'1'267,"-18"1"894,20-2-1149,-1 0-1,1 0 1,0 0 0,0 0-1,-1 0 1,1 0-1,0 0 1,0 0 0,-1 0-1,1 0 1,0 0-1,0 0 1,-1 0-1,1 0 1,0 0 0,0 0-1,-1 0 1,1 0-1,0 0 1,0 0-1,-1 0 1,1-1 0,0 1-1,0 0 1,0 0-1,-1 0 1,1 0 0,0-1-1,0 1 1,0 0-1,0 0 1,-1 0-1,1-1 1,0 1 0,0 0-1,0 0 1,0 0-1,0-1 1,0 1-1,0 0 1,0 0 0,0-1-1,0 1 1,0 0-1,0 0 1,0-1 0,0 1-1,0 0 1,0 0-1,0-1 1,0 1-1,0 0 1,0 0 0,0-1-1,0 1 1,0 0-1,0 0 1,1-1-1,-1 1 1,0 0 0,0 0-1,0 0 1,0-1-1,1 1 1,-1 0 0,0 0-1,7-7 264,0 0 0,0 0 0,14-10 0,-3 4-27,142-105 861,-11 9-556,224-181 541,-222 167-818,-40 31-800,-30 24-1127,-66 49 1280,-14 18 350,-1 0 0,1 1 0,-1-1 0,0 0 0,1 0 0,-1 1 0,0-1 0,0 0 1,0 0-1,0 0 0,0 1 0,1-1 0,-1 0 0,-1 0 0,1 0 0,0 1 1,0-1-1,0 0 0,0 0 0,0 0 0,-1 1 0,1-1 0,-1-1 0,-15-11-611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3:48.290"/>
    </inkml:context>
    <inkml:brush xml:id="br0">
      <inkml:brushProperty name="width" value="0.05" units="cm"/>
      <inkml:brushProperty name="height" value="0.05" units="cm"/>
      <inkml:brushProperty name="color" value="#E71224"/>
    </inkml:brush>
  </inkml:definitions>
  <inkml:trace contextRef="#ctx0" brushRef="#br0">6 1 15155,'-6'10'1633,"6"4"-1057,15 3-24,9 8 816,13 5-504,8 1-152,6 12-7,2 9-49,6 15-200,-3 1-208,-6 9-648,3 2-392,-4 0 640,-6-3-64,-6-8-177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32.282"/>
    </inkml:context>
    <inkml:brush xml:id="br0">
      <inkml:brushProperty name="width" value="0.05" units="cm"/>
      <inkml:brushProperty name="height" value="0.05" units="cm"/>
      <inkml:brushProperty name="color" value="#E71224"/>
    </inkml:brush>
  </inkml:definitions>
  <inkml:trace contextRef="#ctx0" brushRef="#br0">45 299 11218,'-16'21'1655,"12"-18"-1271,1 1 0,0 0 0,0 0 1,0 0-1,0 0 0,1 1 0,-1-1 0,-2 9 0,24-21 1613,-5-3-1666,0 0 1,0-1 0,12-15 0,7-6-18,24-23 13,-3-3 0,53-75-1,-95 120-290,-11 20 13,-16 32 28,10-26-76,-7 17-5,3 0-1,0 0 1,1 1 0,2 0-1,2 1 1,-2 37 0,6-61 50,2 33-560,-2-39 556,0 1 0,0 0-1,1-1 1,-1 1 0,0-1-1,1 1 1,-1-1 0,1 1 0,0-1-1,0 1 1,-1-1 0,1 1-1,0-1 1,0 0 0,0 0-1,1 1 1,-1-1 0,0 0 0,2 1-1,-3-2-31,1 0 0,-1 0 0,1 0 0,-1 0 0,1 1 0,-1-1-1,1 0 1,-1 0 0,1 0 0,-1 0 0,1-1 0,-1 1 0,1 0 0,-1 0-1,1 0 1,-1 0 0,0 0 0,1-1 0,-1 1 0,1 0 0,-1 0 0,1-1 0,-1 1-1,0 0 1,1-1 0,-1 1 0,1 0 0,-1-1 0,1 0 0,9-14 36,2-12 41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33.386"/>
    </inkml:context>
    <inkml:brush xml:id="br0">
      <inkml:brushProperty name="width" value="0.05" units="cm"/>
      <inkml:brushProperty name="height" value="0.05" units="cm"/>
      <inkml:brushProperty name="color" value="#E71224"/>
    </inkml:brush>
  </inkml:definitions>
  <inkml:trace contextRef="#ctx0" brushRef="#br0">17 222 13699,'15'-23'675,"1"1"-1,1 1 1,0 0-1,2 1 1,1 1 0,29-23-1,-35 32-127,27-17 0,-37 24-459,0 1 0,0 0 0,0 0 0,1 1 0,-1-1 0,1 1 0,-1 0 0,1 0 0,-1 0 0,1 1 0,7-1 0,-11 2-70,-1-1 0,1 0-1,0 0 1,-1 0 0,1 0 0,0 0 0,-1 1-1,1-1 1,-1 0 0,1 1 0,0-1 0,-1 0-1,1 1 1,-1-1 0,1 1 0,-1-1 0,1 1 0,-1-1-1,1 1 1,-1-1 0,0 1 0,1-1 0,-1 1-1,0-1 1,1 1 0,-1 0 0,0-1 0,0 2-1,1 0 10,-1 0-1,0 1 0,0-1 1,0 0-1,0 1 0,0-1 0,-1 0 1,0 4-1,-2 3 17,0-1 0,-1 0-1,-6 13 1,-35 45 183,-75 87 0,70-92-152,40-49-60,-29 37 14,27-32 15,11-14-5,5-5 15,1-3-48,1 1 0,1 1 0,-1-1-1,0 1 1,1 0 0,0 1 0,-1-1 0,1 1 0,0 1 0,9-2 0,5 1 5,0 1 0,24 2 0,-30 0 5,1 0 0,-1-2 1,0 0-1,1 0 0,28-8 1,-29 4-23,-1-1 1,-1-1 0,1 0-1,-1-1 1,0 0-1,-1-1 1,0 0-1,0-1 1,-1-1 0,13-15-1,-22 24-16,0-1 0,0 1-1,0-1 1,0 0 0,0 1 0,-1-1 0,1 0-1,-1 0 1,1-1 0,0-3 0,-2 5 50,0 1 0,1-1 0,-1 1 0,0-1 0,0 1 0,-1 0 0,1-1 0,0 1 0,0-1 0,-1 1 0,1 0 0,0-1 1,-1 1-1,0 0 0,1-1 0,-1 1 0,0 0 0,1 0 0,-1-1 0,0 1 0,0 0 0,0 0 0,0 0 0,0 0 0,-3-1 0,-3-3-12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35.803"/>
    </inkml:context>
    <inkml:brush xml:id="br0">
      <inkml:brushProperty name="width" value="0.05" units="cm"/>
      <inkml:brushProperty name="height" value="0.05" units="cm"/>
      <inkml:brushProperty name="color" value="#E71224"/>
    </inkml:brush>
  </inkml:definitions>
  <inkml:trace contextRef="#ctx0" brushRef="#br0">49 539 11514,'-19'40'3119,"13"-29"-1960,1 0 1,0 0 0,0 1-1,-4 18 1,55-94 924,17-38-1894,69-119-45,-99 159-111,42-111 0,-70 158-33,0-1 9,-7 26 1,-24 145-14,11-58-5,6-44-82,-2 90 0,11-140-6,0 1 0,0-1 0,1 0 0,-1 1 0,1-1 0,2 6 0,-3-7 29,1-1 1,-1 0 0,1 0 0,-1 0 0,1 0-1,0 0 1,0 0 0,-1 0 0,1 0-1,0 0 1,0 0 0,0-1 0,0 1-1,0 0 1,0-1 0,0 1 0,0 0-1,0-1 1,0 1 0,2 0 0,-2-1 42,-1 0 1,0 0 0,1 0-1,-1 0 1,1-1-1,-1 1 1,0 0 0,1 0-1,-1 0 1,0 0-1,1 0 1,-1-1 0,1 1-1,-1 0 1,0 0-1,0 0 1,1-1-1,-1 1 1,0 0 0,1 0-1,-1-1 1,0 1-1,0 0 1,1-1 0,-1 1-1,0 0 1,0-1-1,0 1 1,0-1 0,1 0-1,3-9-476</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36.238"/>
    </inkml:context>
    <inkml:brush xml:id="br0">
      <inkml:brushProperty name="width" value="0.05" units="cm"/>
      <inkml:brushProperty name="height" value="0.05" units="cm"/>
      <inkml:brushProperty name="color" value="#E71224"/>
    </inkml:brush>
  </inkml:definitions>
  <inkml:trace contextRef="#ctx0" brushRef="#br0">287 1 16740,'2'1'132,"-1"0"0,1 0 1,0 0-1,-1 0 0,1 0 1,0 1-1,-1-1 1,0 0-1,1 1 0,-1-1 1,0 1-1,0 0 1,0 0-1,0-1 0,0 1 1,0 0-1,0 0 0,0 0 1,-1 0-1,1 0 1,-1 0-1,0 0 0,1 0 1,-1 2-1,4 51 403,-4-55-527,-1 19 27,-1 0 0,-1 0-1,-1 0 1,0-1-1,-1 0 1,-1 1 0,-1-2-1,0 1 1,-2-1-1,0 0 1,0-1-1,-20 25 1,-6 2 41,-2-1 0,-1-2 0,-45 34 0,76-68-50,5-5-17,0 1 0,1-1 1,-1 0-1,0 1 0,1-1 0,0 1 0,-1-1 1,1 1-1,0-1 0,0 1 0,0 0 0,0 0 1,0 0-1,0-1 0,-1 5 0,2-6-5,0 1 1,0-1-1,0 0 0,0 0 0,0 1 0,0-1 0,0 0 0,0 1 1,0-1-1,0 0 0,0 0 0,1 1 0,-1-1 0,0 0 0,0 0 1,0 1-1,0-1 0,1 0 0,-1 0 0,0 0 0,0 1 0,0-1 0,1 0 1,-1 0-1,0 0 0,0 0 0,0 0 0,1 1 0,-1-1 0,0 0 1,1 0-1,-1 0 0,1 0 0,14 1 79,21-7-3,-32 6-65,54-15 88,104-40 0,-46 13-390,-97 38 244,-13 6-42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52.028"/>
    </inkml:context>
    <inkml:brush xml:id="br0">
      <inkml:brushProperty name="width" value="0.05" units="cm"/>
      <inkml:brushProperty name="height" value="0.05" units="cm"/>
      <inkml:brushProperty name="color" value="#E71224"/>
    </inkml:brush>
  </inkml:definitions>
  <inkml:trace contextRef="#ctx0" brushRef="#br0">16 7 13083,'-15'-7'2992,"22"14"-276,14 13-1728,220 303 3251,-38-45-3609,-198-271-616,124 143-1155,-99-118 466,2-1 0,51 39 1,-39-43 121,-5-6-179</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50.252"/>
    </inkml:context>
    <inkml:brush xml:id="br0">
      <inkml:brushProperty name="width" value="0.05" units="cm"/>
      <inkml:brushProperty name="height" value="0.05" units="cm"/>
      <inkml:brushProperty name="color" value="#E71224"/>
    </inkml:brush>
  </inkml:definitions>
  <inkml:trace contextRef="#ctx0" brushRef="#br0">66 1688 16347,'-15'20'995,"11"-15"-761,0 1 1,0 0-1,0-1 1,-1 0-1,0 0 0,0-1 1,-9 7-1,9-11 1535,7-8-1100,8-10-118,6-7-32,2 2-1,24-27 1,9-10-87,209-296 443,-92 122-704,126-194-87,-59 82-303,-198 294-1,77-99-2332,-114 151 2536,0 0 1,0 0-1,-1 0 1,1 0-1,0 0 1,0 0-1,0 0 1,0 0-1,0 0 1,0 0-1,0 0 1,0 0-1,0 0 1,-1 0-1,1 0 1,0 0-1,0-1 1,0 1-1,0 0 1,0 0-1,0 0 1,0 0-1,0 0 1,0 0-1,0 0 1,0 0-1,0 0 1,0 0-1,0 0 0,0-1 1,0 1-1,0 0 1,0 0-1,0 0 1,0 0-1,0 0 1,0 0-1,0 0 1,0 0-1,0-1 1,0 1-1,0 0 1,0 0-1,0 0 1,0 0-1,0 0 1,0 0-1,0 0 1,0 0-1,0 0 1,0-1-1,0 1 1,0 0-1,-6 8-459</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50.666"/>
    </inkml:context>
    <inkml:brush xml:id="br0">
      <inkml:brushProperty name="width" value="0.05" units="cm"/>
      <inkml:brushProperty name="height" value="0.05" units="cm"/>
      <inkml:brushProperty name="color" value="#E71224"/>
    </inkml:brush>
  </inkml:definitions>
  <inkml:trace contextRef="#ctx0" brushRef="#br0">61 1 12635,'-30'0'1840,"7"1"-1064,16 1-152,10 6 1785,18 14-1385,12 5-32,13 20-151,4 8-153,10 11-200,8 7-16,6 10-200,1 2-128,1 2-360,-3 0-272,-6-11 56,-4-4 328,-7-9-120,-6-4-96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55.389"/>
    </inkml:context>
    <inkml:brush xml:id="br0">
      <inkml:brushProperty name="width" value="0.05" units="cm"/>
      <inkml:brushProperty name="height" value="0.05" units="cm"/>
      <inkml:brushProperty name="color" value="#E71224"/>
    </inkml:brush>
  </inkml:definitions>
  <inkml:trace contextRef="#ctx0" brushRef="#br0">6 426 19164,'-4'9'1975,"2"-8"-852,12-18 143,28-28-24,240-310 366,-266 339-1474,-8 14 86,-7 26 127,1-13-347,-32 183 361,30-152-424,1 1-1,4 70 1,3-84-542,-3-28 468,-1 0 0,0 0 0,0 0 0,1 0 0,-1 0-1,1 1 1,-1-1 0,1 0 0,-1 0 0,1 0 0,0-1 0,0 1 0,-1 0 0,1 0 0,0 0 0,0 0 0,0-1-1,0 1 1,0 0 0,0-1 0,1 2 0,-1-3 100,-1 1-1,1 0 1,-1 0 0,1 0 0,-1 0-1,0 0 1,1-1 0,-1 1-1,1 0 1,-1-1 0,1 1 0,-1 0-1,0 0 1,1-1 0,-1 1-1,0-1 1,1 1 0,-1 0-1,0-1 1,0 1 0,1-1 0,-1 1-1,0-1 1,0 1 0,0 0-1,0-1 1,1 1 0,-1-2 0,2-2-278,9-13-593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03.276"/>
    </inkml:context>
    <inkml:brush xml:id="br0">
      <inkml:brushProperty name="width" value="0.05" units="cm"/>
      <inkml:brushProperty name="height" value="0.05" units="cm"/>
    </inkml:brush>
  </inkml:definitions>
  <inkml:trace contextRef="#ctx0" brushRef="#br0">0 0 13955,'4'5'105,"-1"-1"0,1-1 0,0 1 0,-1 0 0,2-1 0,-1 0 0,0 0 0,1 0 0,-1-1 0,1 1 0,0-1 0,0 0 0,0 0 0,0-1 0,6 2 0,10 1-80,1-1 0,28 0 0,-33-2 28,232-6 59,-146-1-88,36 0-3,259-6-3,284 3-87,463 25 51,178-17 34,-885-13 155,176-3 379,0 41-128,-372 0 143,188 16-186,-1-33 628,-403-8-838,-1-1 0,1-2 0,24-6 1,-33 3 112,-17 7-276,0 0 1,0-1 0,0 1 0,0 0-1,0 0 1,0 0 0,0 0-1,-1-1 1,1 1 0,0 0 0,0 0-1,0 0 1,0-1 0,0 1 0,0 0-1,0 0 1,0 0 0,0 0 0,0-1-1,-1 1 1,1 0 0,0 0 0,0 0-1,0 0 1,0 0 0,0 0-1,-1 0 1,1-1 0,0 1 0,0 0-1,0 0 1,0 0 0,-1 0 0,1 0-1,0 0 1,0 0 0,0 0 0,-1 0-1,1 0 1,0 0 0,0 0 0,-33-3 22,-78 11-309,67-7 140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55.774"/>
    </inkml:context>
    <inkml:brush xml:id="br0">
      <inkml:brushProperty name="width" value="0.05" units="cm"/>
      <inkml:brushProperty name="height" value="0.05" units="cm"/>
      <inkml:brushProperty name="color" value="#E71224"/>
    </inkml:brush>
  </inkml:definitions>
  <inkml:trace contextRef="#ctx0" brushRef="#br0">20 40 18372,'14'-7'815,"1"1"-1,0 0 1,0 1 0,30-6 0,-35 9-540,-1 1 1,1 0-1,-1 1 1,1-1-1,-1 2 1,1-1 0,-1 2-1,1-1 1,12 5-1,-20-6-242,0 1-1,0 0 1,0 0-1,0 0 1,1 0-1,-2 1 1,1-1-1,0 1 1,0-1-1,0 1 1,-1-1-1,1 1 1,-1 0-1,1 0 1,-1 0-1,0 0 1,1 0-1,-1 0 1,0 0-1,0 0 1,-1 1-1,1-1 1,0 0-1,-1 0 1,0 1-1,1-1 1,-1 0-1,0 1 1,0-1-1,0 0 1,-1 5-1,-1 4 2,-1 1 0,0-1 0,0 0 0,-1 0-1,-6 11 1,-23 42 110,-44 65 0,46-79-62,-71 110 195,101-155-209,10-7-46,18-11-32,-16 8 19,18-6-108,0 2 0,1 1 0,0 1 0,48-4 0,18-4-2424,-89 14 2383,0-1 0,0 0 0,0 0 0,-1-1 0,1 0-1,-1 0 1,10-6 0,13-14-624</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5:22.381"/>
    </inkml:context>
    <inkml:brush xml:id="br0">
      <inkml:brushProperty name="width" value="0.05" units="cm"/>
      <inkml:brushProperty name="height" value="0.05" units="cm"/>
      <inkml:brushProperty name="color" value="#E71224"/>
    </inkml:brush>
  </inkml:definitions>
  <inkml:trace contextRef="#ctx0" brushRef="#br0">0 317 15787,'40'-29'3478,"18"-12"-2762,-1-3-1,-3-2 1,60-65-1,-78 66-56,-57 79-161,2 1-1,2 1 1,-23 64-1,31-72-409,2 0 0,0 1 0,2 0-1,1 0 1,0 54 0,4-70-42,1-1 0,4 20 1,-5-30-92,0 0 1,0 0 0,1 0-1,-1-1 1,1 1 0,-1 0-1,1-1 1,0 1 0,-1 0-1,1-1 1,0 1 0,0-1-1,0 1 1,0-1-1,1 1 1,-1-1 0,0 0-1,1 0 1,-1 0 0,0 0-1,1 0 1,-1 0 0,1 0-1,0 0 1,-1 0 0,1-1-1,2 2 1,-3-2-31,1-1 0,-1 1 0,0 0 0,1 0-1,-1-1 1,0 1 0,0-1 0,1 1 0,-1-1 0,0 1 0,0-1 0,0 0 0,0 0 0,1 1 0,-1-1 0,0 0 0,-1 0 0,3-2-1,12-20-391,-3-6-138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5:22.922"/>
    </inkml:context>
    <inkml:brush xml:id="br0">
      <inkml:brushProperty name="width" value="0.05" units="cm"/>
      <inkml:brushProperty name="height" value="0.05" units="cm"/>
      <inkml:brushProperty name="color" value="#E71224"/>
    </inkml:brush>
  </inkml:definitions>
  <inkml:trace contextRef="#ctx0" brushRef="#br0">12 142 15779,'6'-10'427,"1"1"-1,0 0 1,1 1-1,0 0 1,0 0-1,1 1 1,0 0-1,0 0 0,1 1 1,0 0-1,0 1 1,17-7-1,-9 4-3,-2 1-75,0 1 0,0 0 0,22-4-1,-34 9-307,0 0 0,0 1 0,0-1 0,0 1 0,0 0 0,1 0 0,-1 1 0,0-1 0,0 1 0,0 0-1,0 0 1,0 0 0,0 1 0,0-1 0,0 1 0,-1 0 0,1 0 0,6 5 0,-9-6-27,1 1 1,0 0-1,0 0 1,-1 0 0,1 0-1,-1 0 1,0 1-1,1-1 1,-1 0-1,0 1 1,0-1-1,-1 0 1,1 1-1,0-1 1,-1 1 0,1 0-1,-1-1 1,0 1-1,0-1 1,0 1-1,0-1 1,-1 1-1,1 0 1,-1-1-1,1 1 1,-2 2 0,-2 5 49,0 0 1,-1 0 0,0 0-1,-12 17 1,-1-3 101,0-1-1,-2 0 1,-1-1 0,-1-2-1,-1 0 1,0-1 0,-30 17 0,52-33-61,6-3-39,18-1-26,35-6-91,-52 6 54,7-1-16,1 1 0,-1 0 0,1 1 0,-1 0 0,25 5-1,-34-4 8,1 0 0,0 0 0,0 1 0,-1-1-1,1 1 1,-1 1 0,1-1 0,-1 1 0,0-1 0,0 1-1,0 0 1,0 1 0,-1-1 0,1 1 0,-1-1-1,0 1 1,0 0 0,5 9 0,-5-7 14,0 0 1,0 0-1,-1 0 1,0 0-1,0 1 1,-1-1-1,0 1 1,0 0-1,0-1 1,-1 1-1,0-1 0,0 1 1,0 0-1,-1-1 1,0 1-1,-1-1 1,1 1-1,-1-1 1,0 1-1,-4 6 1,1-5 55,0 0 0,0 0 1,0-1-1,-1 0 0,0 0 1,0-1-1,-1 0 0,1 0 1,-2 0-1,1-1 0,0 0 1,-1 0-1,0-1 0,-13 5 1,1-1 73,0-2 0,0-1 1,0-1-1,-1 0 1,1-1-1,-1-2 0,0 0 1,-40-4-1,58 3-200,-1 0 0,1-1 0,-1 1 0,1-1 0,-1 0 0,1 0 0,0 0 0,-1-1 0,1 1-1,0-1 1,-6-4 0,8 5 6,0 0 0,1 0 0,-1 0-1,0 0 1,0 0 0,1 0 0,-1 0 0,0 0-1,1-1 1,-1 1 0,1 0 0,0-1 0,-1 1-1,1 0 1,0 0 0,0-1 0,0 1 0,0 0-1,0-1 1,0 1 0,0-1 0,0 1-1,0 0 1,1 0 0,-1-1 0,1 1 0,-1 0-1,1 0 1,-1-1 0,1 1 0,0 0 0,-1 0-1,2-2 1,26-31-710,-5 11 223</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5:23.525"/>
    </inkml:context>
    <inkml:brush xml:id="br0">
      <inkml:brushProperty name="width" value="0.05" units="cm"/>
      <inkml:brushProperty name="height" value="0.05" units="cm"/>
      <inkml:brushProperty name="color" value="#E71224"/>
    </inkml:brush>
  </inkml:definitions>
  <inkml:trace contextRef="#ctx0" brushRef="#br0">209 145 13347,'1'-2'169,"1"-1"0,-1 1 0,0 0 0,0-1 0,1 0 0,-2 1 0,1-1 0,0 0 0,0 1 0,-1-1 0,0 0 0,1 1 0,-1-1 0,0 0 0,0 0 0,-1 0 0,1 1 0,0-1 0,-1 0 0,0 0 0,0 1 0,1-1 0,-2 1 0,1-1 0,0 1 0,0-1 1,-1 1-1,1 0 0,-1-1 0,-3-2 0,3 2-39,-1 0 1,1 1 0,-1-1-1,1 1 1,-1-1 0,0 1-1,0 0 1,0 0 0,0 0 0,0 1-1,0-1 1,-1 1 0,1 0-1,0 0 1,-1 0 0,1 0-1,-1 0 1,1 1 0,-1-1 0,0 1-1,1 0 1,-1 0 0,1 1-1,-6 0 1,2 2 28,0 0 0,0 1-1,0-1 1,1 1 0,-1 1 0,1-1-1,0 1 1,0 0 0,0 1 0,-5 6 0,7-7-35,-1 0 1,1 1 0,0 0 0,1 0 0,-1 0 0,1 0-1,0 0 1,1 0 0,-1 1 0,1-1 0,-2 12 0,4-17-110,0 0 1,0 1-1,0-1 0,0 0 1,0 0-1,0 0 1,0 0-1,0 1 0,0-1 1,1 0-1,-1 0 1,0 0-1,1 0 1,-1 0-1,1 1 0,-1-1 1,1 0-1,0 0 1,-1 0-1,1-1 1,0 1-1,0 0 0,0 0 1,0 0-1,-1 0 1,1-1-1,0 1 0,0 0 1,0-1-1,1 1 1,-1-1-1,0 1 1,0-1-1,0 0 0,0 1 1,0-1-1,1 0 1,-1 0-1,0 0 0,0 0 1,0 0-1,0 0 1,3 0-1,4-1 12,0 0 0,-1 0 0,1-1 0,0 0 0,10-5 0,14-6-15,0-2 0,45-28 1,53-47-156,-120 83 122,-9 6 17,22-14-88,-15 14 18,-8 9-32,-71 165 83,68-164 57,0 0-1,0 1 0,1-1 0,0 0 0,1 1 0,0 0 0,0-1 1,1 1-1,2 13 0,-1-16-4,1-1 1,-1 1-1,1-1 0,0 1 1,1-1-1,0 0 1,0 0-1,0 0 0,1-1 1,-1 1-1,2-1 0,-1 0 1,0 0-1,8 6 1,-3-3-7,0 0 0,-1 1 0,0 0 0,0 0 0,9 15 0,-15-20-15,0 0-1,0 0 0,0 0 0,-1 0 0,0 1 0,1-1 1,-1 0-1,-1 1 0,1-1 0,-1 0 0,0 1 0,0-1 0,0 1 1,0-1-1,-1 1 0,0-1 0,0 0 0,-1 5 0,-2 0 35,0-1 0,0 0 0,0 0-1,-1 0 1,-1-1 0,1 0 0,-1 0 0,0 0-1,-1-1 1,1 0 0,-1 0 0,0 0-1,-1-1 1,1 0 0,-1-1 0,0 1-1,-17 5 1,11-5 48,-1 0 0,1-1 1,-1-1-1,0 0 0,0-1 0,0 0 0,0-2 0,0 1 0,-1-2 0,-14-2 0,26 3-114,-1-1-1,1 0 0,0 0 1,0 0-1,-1-1 0,1 0 1,0 1-1,0-1 0,0-1 1,0 1-1,1 0 0,-1-1 1,-4-4-1,6 4-60,0 1-1,1-1 1,-1 1-1,1-1 1,0 1 0,0-1-1,0 0 1,0 0-1,0 0 1,0 0-1,1 1 1,-1-1 0,1 0-1,0 0 1,0 0-1,0 0 1,0 0 0,1 0-1,-1 0 1,1 0-1,0-3 1,9-25-334,2-4-164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5:24.765"/>
    </inkml:context>
    <inkml:brush xml:id="br0">
      <inkml:brushProperty name="width" value="0.05" units="cm"/>
      <inkml:brushProperty name="height" value="0.05" units="cm"/>
      <inkml:brushProperty name="color" value="#E71224"/>
    </inkml:brush>
  </inkml:definitions>
  <inkml:trace contextRef="#ctx0" brushRef="#br0">19 378 16988,'0'0'115,"-1"1"-1,1-1 1,-1 1 0,1-1 0,-1 0 0,0 1 0,1-1 0,-1 0 0,0 0 0,1 1 0,-1-1 0,0 0-1,0 0 1,1 0 0,-1 0 0,0 0 0,0 0 0,1 0 0,-1 0 0,0 0 0,1 0 0,-1 0-1,0 0 1,0-1 0,1 1 0,-2-1 0,2 0 13,0-1-1,1 0 1,-1 0 0,0 1 0,1-1-1,-1 0 1,1 1 0,-1-1-1,1 0 1,0 1 0,0-1-1,2-2 1,95-158 2477,-73 117-2471,1 2 1,37-46 0,-61 87-135,-1 0 1,1 1-1,-1-1 1,1 0-1,0 1 1,0-1 0,0 1-1,4-2 1,-6 2-1,0 1 1,0 0-1,1 0 1,-1 0-1,0 0 1,1 0-1,-1 0 1,0 0-1,1 0 1,-1 0-1,0 0 1,1 0-1,-1 0 1,0 0-1,1 0 1,-1 0-1,0 1 1,0-1-1,1 0 1,-1 0-1,0 0 1,1 0-1,-1 0 1,0 1-1,0-1 1,1 0-1,-1 0 1,0 1-1,0-1 1,0 0-1,1 0 1,-1 1-1,0-1 1,0 0-1,0 1 1,2 4 8,-1 0-1,0 0 1,-1 0 0,1 0-1,-1 1 1,-1 8 0,-12 159 204,5-97-29,4 124-1,4-191-282,1-1-1,0 1 1,0-1 0,0 0 0,1 1 0,1-1 0,-1 0 0,8 15 0,-10-23 75,0 0 1,0 1 0,1-1-1,-1 1 1,0-1 0,0 0-1,0 1 1,0-1-1,1 0 1,-1 1 0,0-1-1,0 0 1,0 0 0,1 1-1,-1-1 1,0 0 0,1 0-1,-1 1 1,0-1 0,1 0-1,-1 0 1,0 0 0,1 1-1,-1-1 1,0 0 0,1 0-1,-1 0 1,0 0 0,1 0-1,-1 0 1,1 0 0,-1 0-1,0 0 1,1 0 0,-1 0-1,1 0 1,-1 0 0,0 0-1,1 0 1,-1 0 0,0 0-1,1-1 1,-1 1-1,0 0 1,1 0 0,-1 0-1,0-1 1,1 1 0,-1 0-1,0 0 1,1-1 0,-1 1-1,0 0 1,0-1 0,1 1-1,8-23-519,-5-3 4</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5:25.326"/>
    </inkml:context>
    <inkml:brush xml:id="br0">
      <inkml:brushProperty name="width" value="0.05" units="cm"/>
      <inkml:brushProperty name="height" value="0.05" units="cm"/>
      <inkml:brushProperty name="color" value="#E71224"/>
    </inkml:brush>
  </inkml:definitions>
  <inkml:trace contextRef="#ctx0" brushRef="#br0">0 102 19188,'3'-10'636,"1"0"0,0 0 0,0 1 1,1-1-1,0 1 0,6-8 0,-9 15-547,-1 0 0,1 0-1,-1 0 1,1 0 0,-1 1 0,1-1 0,0 0 0,0 1 0,0 0 0,0-1 0,0 1-1,0 0 1,0 0 0,1 0 0,-1 0 0,0 0 0,1 1 0,-1-1 0,0 1 0,1 0-1,-1-1 1,0 1 0,1 0 0,-1 0 0,1 1 0,-1-1 0,0 0 0,1 1 0,-1-1-1,5 3 1,-5-2-58,0 0-1,0 0 0,0 0 1,0 0-1,-1 1 1,1-1-1,0 1 0,-1-1 1,1 1-1,-1 0 1,1-1-1,-1 1 0,0 0 1,1 0-1,-1 0 0,0 0 1,1 3-1,-1 0 0,0 0-1,0 0 1,0 0 0,0 0-1,-1 0 1,0 0-1,-1 7 1,-1 5 30,-1 0 0,0-1 0,-10 25 1,13-40-62,0-1 0,0 1 0,0-1 0,-1 1 1,1 0-1,0-1 0,0 1 0,0 0 0,0-1 1,0 1-1,0 0 0,0-1 0,0 1 1,0 0-1,1-1 0,-1 1 0,0-1 0,0 1 1,0 0-1,1-1 0,-1 1 0,0-1 1,1 1-1,-1 0 0,1-1 0,-1 1 0,1-1 1,-1 0-1,0 1 0,1-1 0,0 1 0,-1-1 1,1 0-1,0 1 0,28 7-123,-26-7 105,1-1 1,-1 1-1,1 0 1,-1 0-1,0 0 1,6 3-1,-6-1 14,0 0 1,1 1-1,-1-1 0,0 1 0,-1-1 1,1 1-1,-1 0 0,0 0 0,1 0 0,-2 0 1,1 1-1,0-1 0,-1 0 0,0 1 1,0-1-1,0 1 0,-1-1 0,0 1 1,1 0-1,-2 8 0,0 0 109,-1-1 1,0 1-1,0-1 1,-1 1-1,-1-1 1,-7 16-1,7-18 31,0-1-1,-1 0 1,-1-1 0,1 1-1,-8 7 1,11-13-104,0-1-1,-1 1 1,1-1 0,-1 0 0,0 0 0,0 0-1,0 0 1,0 0 0,0-1 0,0 1-1,0-1 1,0 0 0,-1 0 0,1 0-1,0 0 1,-1-1 0,-5 1 0,8-1-88,0 0 1,1 0 0,-1 0 0,0 0 0,1 0 0,-1-1 0,0 1 0,1 0 0,-1 0 0,0-1 0,1 1 0,-1 0 0,1-1 0,-1 1-1,1-1 1,-1 1 0,1-1 0,-1 1 0,1-1 0,-1 1 0,1-1 0,0 1 0,-1-1 0,1 0 0,0 1 0,-1-1 0,1 1-1,0-1 1,0 0 0,0 1 0,-1-1 0,1 0 0,0 1 0,0-1 0,0 0 0,0 0 0,0 1 0,0-1 0,1 0 0,4-28-1952,-2 21 1728,-1 1-1,1 0 0,1 0 0,-1 1 1,8-11-1,11-11-807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5:25.873"/>
    </inkml:context>
    <inkml:brush xml:id="br0">
      <inkml:brushProperty name="width" value="0.05" units="cm"/>
      <inkml:brushProperty name="height" value="0.05" units="cm"/>
      <inkml:brushProperty name="color" value="#E71224"/>
    </inkml:brush>
  </inkml:definitions>
  <inkml:trace contextRef="#ctx0" brushRef="#br0">101 116 16724,'0'-1'142,"0"1"1,1-1-1,-1 1 1,0-1-1,0 1 1,1-1 0,-1 0-1,0 1 1,0-1-1,0 1 1,0-1-1,0 0 1,0 1 0,0-1-1,0 0 1,0 1-1,0-1 1,0 1-1,0-1 1,-1 0 0,1 0-1,-1 1-16,0-1 0,0 1-1,0 0 1,1 0-1,-1 0 1,0 0 0,0 0-1,0 0 1,0 0 0,0 0-1,0 0 1,0 0 0,1 0-1,-1 0 1,0 1 0,0-1-1,-1 1 1,-5 2 167,0 1 1,0 0-1,0 0 1,1 1-1,0 0 0,0 0 1,0 0-1,0 1 1,1-1-1,0 1 0,-8 12 1,13-17-288,-1 0 1,1-1 0,-1 1-1,1 0 1,0 0 0,-1 0-1,1-1 1,0 1 0,0 0-1,0 0 1,-1 0-1,1 0 1,0 0 0,0 0-1,0 0 1,0 0 0,1-1-1,-1 1 1,0 2-1,1-3-2,-1 1 0,1-1-1,-1 1 1,0-1-1,1 1 1,-1-1-1,1 1 1,0-1-1,-1 0 1,1 1-1,-1-1 1,1 0-1,0 1 1,-1-1-1,1 0 1,0 0-1,-1 0 1,1 0-1,0 1 1,0-1 0,3 0 3,0 0 0,0 0 1,1-1-1,-1 1 0,0-1 1,0 0-1,4-1 0,10-5-5,-1-1-1,1 0 1,-2-1-1,25-16 1,57-52-184,-32 23-31,-66 53 207,1 1 0,0-1 0,-1 1 0,1-1 0,-1 1 0,1 0 0,0-1 0,-1 1 0,1 0 0,0-1 0,-1 1 0,1 0-1,0 0 1,-1-1 0,1 1 0,0 0 0,0 0 0,-1 0 0,1 0 0,0 0 0,0 0 0,0 1 0,0-1 4,-1 0 1,1 1-1,-1-1 1,1 1-1,-1-1 1,0 1 0,1-1-1,-1 1 1,1-1-1,-1 1 1,0 0-1,0-1 1,1 1-1,-1-1 1,0 1-1,0 0 1,0-1 0,1 1-1,-1 1 1,0 6 32,0 1 1,0-1 0,-2 12-1,1-5 46,0 3 33,0 4 88,1 0 0,5 34 0,-5-52-157,1 1 0,-1-1 0,1 1 0,1-1 0,-1 0 0,1 0 0,-1 1 0,1-1 0,0 0 0,1-1 0,-1 1 0,1 0 0,0-1 0,-1 1 0,2-1 0,-1 0 0,0 0 0,7 5 0,-7-7-24,0-1-1,0 1 1,0 0-1,0-1 1,0 1-1,0-1 1,1 0 0,-1 0-1,0 0 1,0-1-1,5 0 1,1 0-13,-7 3-22,-37 58 598,23-36-75,-2-1 1,0-1-1,-27 33 0,36-51-458,1 0-1,-1 0 1,0 0 0,0-1-1,0 0 1,0 0-1,0 0 1,-10 3 0,14-5-107,0-1 0,0 1 0,0-1 0,0 0-1,-1 1 1,1-1 0,0 0 0,0 0 0,0 0 0,0 0 0,0 0 0,0 0 0,0 0 0,-1 0 0,1 0 0,0 0 0,0-1 0,0 1 0,0-1 0,0 1 0,0 0-1,0-1 1,0 0 0,0 1 0,0-1 0,0 1 0,0-1 0,1 0 0,-1 0 0,0 0 0,0 1 0,1-1 0,-1 0 0,1 0 0,-1 0 0,0 0 0,1 0 0,0 0 0,-1 0-1,1 0 1,0 0 0,-1-1 0,1 1 0,0 0 0,0 0 0,0 0 0,0 0 0,0 0 0,0 0 0,1-3 0,0-15-544,3-2-224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57.138"/>
    </inkml:context>
    <inkml:brush xml:id="br0">
      <inkml:brushProperty name="width" value="0.05" units="cm"/>
      <inkml:brushProperty name="height" value="0.05" units="cm"/>
      <inkml:brushProperty name="color" value="#E71224"/>
    </inkml:brush>
  </inkml:definitions>
  <inkml:trace contextRef="#ctx0" brushRef="#br0">0 108 17372,'2'11'2088,"-1"2"-1280,13-13-264,8-3 1401,14-3-1057,4-15-152,13 1-192,3-2-176,1 1-368,-1 4-256,-7 8-464,-6-1-232,-16 7-344,-8 9 888,-18 3-265,-8-1-191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4:57.481"/>
    </inkml:context>
    <inkml:brush xml:id="br0">
      <inkml:brushProperty name="width" value="0.05" units="cm"/>
      <inkml:brushProperty name="height" value="0.05" units="cm"/>
      <inkml:brushProperty name="color" value="#E71224"/>
    </inkml:brush>
  </inkml:definitions>
  <inkml:trace contextRef="#ctx0" brushRef="#br0">4 0 15987,'-3'14'1713,"11"1"-849,9-5-248,14-6 1120,7-4-559,17-3-297,2-3-136,8-4-816,1 2 1456,-3 2-1192,-6 2-24,-11 2-80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5:28.742"/>
    </inkml:context>
    <inkml:brush xml:id="br0">
      <inkml:brushProperty name="width" value="0.05" units="cm"/>
      <inkml:brushProperty name="height" value="0.05" units="cm"/>
      <inkml:brushProperty name="color" value="#E71224"/>
    </inkml:brush>
  </inkml:definitions>
  <inkml:trace contextRef="#ctx0" brushRef="#br0">8 646 15123,'-7'17'5499,"17"-29"-3899,119-150 1072,-88 102-2590,-2-2 0,-2-2 0,-4-1 0,42-114 0,-71 168-74,-2 4 0,1 1-1,-1-1 1,-1 0-1,2-13 0,-21 66 25,5 1-25,3 2-1,2-1 0,2 1 0,2 1 0,2-1 0,6 61 0,-2-87-391,0 1-1,2-1 1,0 0-1,1 0 1,12 29 0,-9-39 18,0-4-141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21.863"/>
    </inkml:context>
    <inkml:brush xml:id="br0">
      <inkml:brushProperty name="width" value="0.05" units="cm"/>
      <inkml:brushProperty name="height" value="0.05" units="cm"/>
    </inkml:brush>
  </inkml:definitions>
  <inkml:trace contextRef="#ctx0" brushRef="#br0">1 82 16396,'12'5'171,"-1"0"0,2-1 1,-1-1-1,0 0 0,1-1 1,0 0-1,-1-1 0,1 0 1,13-1-1,20-3-71,51-10-1,-80 10-18,131-18 359,0 6 0,200 5 1,591 1 792,-854 2-1200,370-19 110,-349 26 53,-1 4 0,137 23 0,-79-4 144,-140-21-536,1-2 1,-1 0 0,1-2-1,42-7 1,-41 1 7,-24 7 177,0 1 0,0 0 0,0-1 0,0 1 0,0-1 0,0 1 0,0-1 0,0 0 0,0 1 0,-1-1 0,1 0 0,0 0 0,-1 1 0,1-1 0,0 0 0,-1 0 0,1 0 0,-1 0 0,1-2 0,-5-10-247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5:29.364"/>
    </inkml:context>
    <inkml:brush xml:id="br0">
      <inkml:brushProperty name="width" value="0.05" units="cm"/>
      <inkml:brushProperty name="height" value="0.05" units="cm"/>
      <inkml:brushProperty name="color" value="#E71224"/>
    </inkml:brush>
  </inkml:definitions>
  <inkml:trace contextRef="#ctx0" brushRef="#br0">0 94 17260,'2'-6'426,"0"0"0,0 0 1,1 1-1,0-1 0,0 0 0,0 1 1,1 0-1,0-1 0,0 1 1,8-7-1,-8 9-267,-1 0 0,1 1-1,0-1 1,0 1 0,0 0 0,0 0 0,0 0 0,0 1 0,1-1-1,-1 1 1,0 0 0,1 1 0,-1-1 0,1 1 0,-1 0-1,6 0 1,-7 0-112,1 1-1,-1-1 1,1 1-1,0 0 1,-1 0-1,1 0 1,-1 1-1,0-1 1,0 1-1,1 0 1,-1 0-1,0 0 0,0 0 1,-1 0-1,1 1 1,0-1-1,-1 1 1,1 0-1,-1 0 1,0 0-1,0 0 1,0 0-1,0 0 1,-1 0-1,1 1 1,-1-1-1,0 1 1,0-1-1,1 7 1,0 0-11,-1 1 0,0 0 1,0 0-1,-1-1 0,0 1 1,-1 0-1,0 0 1,-6 20-1,-6 8 103,-30 62 1,37-87-127,6-14-14,0 0 1,-1 0-1,1 1 1,0-1-1,0 0 1,0 1-1,0-1 0,0 0 1,0 1-1,-1-1 1,1 0-1,0 0 0,0 1 1,0-1-1,0 0 1,0 1-1,0-1 1,0 0-1,1 1 0,-1-1 1,0 0-1,0 1 1,0-1-1,0 0 0,0 1 1,0-1-1,0 0 1,1 1-1,-1-1 1,0 0-1,0 0 0,1 1 1,-1-1-1,0 0 1,0 0-1,1 0 0,-1 1 1,0-1-1,0 0 1,1 0-1,-1 0 1,0 0-1,1 1 0,-1-1 1,0 0-1,1 0 1,-1 0-1,0 0 0,1 0 1,-1 0-1,0 0 1,1 0-1,-1 0 1,1 0-1,25-3-64,-16 1 23,-2 2 24,1 0 0,-1 0 0,0 0 0,0 1-1,0 0 1,-1 1 0,1 0 0,0 0 0,0 0-1,-1 1 1,11 6 0,-13-6 13,-1-1-1,0 2 1,0-1-1,0 0 1,0 1-1,0 0 1,-1 0 0,0 0-1,0 0 1,0 0-1,0 1 1,0-1 0,-1 1-1,0 0 1,0 0-1,0 0 1,-1 0-1,0 0 1,1 5 0,-1 1 66,-1-1 0,0 1 1,0-1-1,-1 0 0,-1 1 0,0-1 1,0 0-1,-1 0 0,0 0 1,-1 0-1,0-1 0,0 1 1,-1-1-1,0 0 0,-1 0 1,0-1-1,-13 15 0,11-14 79,0 0 1,-1-1-1,0 0 0,0 0 0,-1-1 0,0 0 0,0-1 0,-1 0 1,0-1-1,0 0 0,0 0 0,-1-1 0,1-1 0,-1 0 0,-12 1 1,20-3-190,1-1-1,0 0 1,-1 0 0,1 0 0,-1 0 0,1-1 0,0 1 0,-1-1 0,1 0 0,0 0-1,-1 0 1,1-1 0,0 1 0,0-1 0,0 1 0,0-1 0,1 0 0,-1 0 0,-3-3-1,4 2-95,0 0 0,0 0 0,0 0 0,0-1 0,0 1-1,1 0 1,-1-1 0,1 1 0,0-1 0,0 1-1,0-1 1,1 0 0,-1 0 0,1 1 0,0-1 0,0 0-1,1-4 1,1-10-670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5:29.796"/>
    </inkml:context>
    <inkml:brush xml:id="br0">
      <inkml:brushProperty name="width" value="0.05" units="cm"/>
      <inkml:brushProperty name="height" value="0.05" units="cm"/>
      <inkml:brushProperty name="color" value="#E71224"/>
    </inkml:brush>
  </inkml:definitions>
  <inkml:trace contextRef="#ctx0" brushRef="#br0">109 1 20484,'-16'41'4669,"-17"62"-2768,18-54-1516,2 0 0,2 1 0,2 1 0,-2 73 1,11-116-382,0 0 0,1 0 0,-1 0 0,2 0 0,-1-1 0,1 1 1,0 0-1,1-1 0,3 9 0,-5-14-38,1 0 0,-1 0 0,1 0 1,-1 0-1,1 0 0,0 0 0,0 0 0,0-1 0,0 1 0,0-1 1,0 1-1,0-1 0,0 0 0,1 1 0,-1-1 0,0 0 0,1-1 0,-1 1 1,1 0-1,-1-1 0,1 1 0,0-1 0,-1 0 0,1 0 0,-1 0 1,1 0-1,-1-1 0,1 1 0,-1 0 0,6-3 0,2 0-205,0-1 0,-1 0 0,1-1-1,-1 0 1,1-1 0,-2 0 0,1 0-1,-1-1 1,0 0 0,0 0 0,-1-1-1,0 0 1,0-1 0,7-11 0,13-22-539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5:30.207"/>
    </inkml:context>
    <inkml:brush xml:id="br0">
      <inkml:brushProperty name="width" value="0.05" units="cm"/>
      <inkml:brushProperty name="height" value="0.05" units="cm"/>
      <inkml:brushProperty name="color" value="#E71224"/>
    </inkml:brush>
  </inkml:definitions>
  <inkml:trace contextRef="#ctx0" brushRef="#br0">57 1 17972,'-17'61'2104,"0"3"-1400,3-4-287,5-2 1207,10-6-1344,7-10-608,9-18 464,3-7-128,7-12-288</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5:30.620"/>
    </inkml:context>
    <inkml:brush xml:id="br0">
      <inkml:brushProperty name="width" value="0.05" units="cm"/>
      <inkml:brushProperty name="height" value="0.05" units="cm"/>
      <inkml:brushProperty name="color" value="#E71224"/>
    </inkml:brush>
  </inkml:definitions>
  <inkml:trace contextRef="#ctx0" brushRef="#br0">64 74 17764,'-11'22'529,"1"1"0,1 0 1,1 1-1,0 0 0,-4 34 0,9-42-317,2 1-1,0-1 0,0 1 0,2 0 1,0-1-1,1 1 0,0-1 1,10 32-1,-10-43-166,0 0 0,0 0 1,0 0-1,1 0 0,0 0 1,0-1-1,0 0 0,0 1 0,1-1 1,7 7-1,-9-10-37,0 1-1,1-1 0,-1 1 1,0-1-1,1 0 1,-1 0-1,1 0 1,-1 0-1,1 0 1,0 0-1,-1-1 1,1 1-1,0-1 1,-1 0-1,1 0 1,0 0-1,-1 0 1,1 0-1,0-1 0,-1 1 1,1-1-1,0 0 1,2-1-1,3-1 6,-1-1 0,0-1 0,0 1 0,0-1 0,0-1 0,-1 1 0,0-1 0,0 0 0,0 0 0,4-8 0,5-8 115,25-45 0,-31 48-32,-1 0-1,0 0 1,-1-1 0,6-36-1,-10 43-35,-1 0-1,-1 0 1,-1 0-1,0-1 1,0 1-1,-1 0 1,-1-1-1,-5-19 1,6 29-85,0 0 1,0 1 0,-1-1-1,1 1 1,-1-1 0,0 1-1,0-1 1,0 1 0,-1 0-1,1 0 1,-1 0 0,0 0-1,0 1 1,0-1 0,0 1-1,0-1 1,0 1 0,-1 0 0,1 0-1,-1 1 1,1-1 0,-1 1-1,0 0 1,1 0 0,-1 0-1,0 0 1,0 1 0,0-1-1,0 1 1,0 0 0,0 0-1,1 0 1,-1 1 0,0 0-1,0-1 1,0 1 0,0 1-1,1-1 1,-1 0 0,1 1-1,-1 0 1,1 0 0,-1 0-1,1 0 1,-5 5 0,-12 13-216,6 3-87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5:51.395"/>
    </inkml:context>
    <inkml:brush xml:id="br0">
      <inkml:brushProperty name="width" value="0.05" units="cm"/>
      <inkml:brushProperty name="height" value="0.05" units="cm"/>
      <inkml:brushProperty name="color" value="#E71224"/>
    </inkml:brush>
  </inkml:definitions>
  <inkml:trace contextRef="#ctx0" brushRef="#br0">39 358 15187,'-25'-20'1179,"13"11"-1020,10 8 196,5 3-236,-2-1-115,0-1 1,0 1 0,0-1-1,0 0 1,0 1 0,0-1-1,0 0 1,0 0 0,0 0 0,0 1-1,0-1 1,1 0 0,-1 0-1,1-1 1,73-6-114,-55 6 42,0 0 0,0-2 0,39-10 0,-41 7 37,1 0 1,1 2 0,-1 0 0,0 1 0,24-1 0,28-1 45,-46 2 13,0 1 0,30 2 1,38 10 56,58 2 91,-150-12-176,180-2 115,-139 0-106,-1-3 0,56-13 1,88-34-25,42-11 70,-220 62 17,0-1 1,0 1-1,0 0 0,0 1 0,12 0 0,-19 0-59,0 0-1,0 0 1,0 0 0,0 0-1,1 0 1,-1 0 0,0 0-1,0 0 1,0 0 0,0 0-1,1 0 1,-1 0 0,0 0-1,0 0 1,0 0 0,0 0-1,1 1 1,-1-1 0,0 0-1,0 0 1,0 0 0,0 0-1,0 0 1,0 0 0,1 1-1,-1-1 1,0 0 0,0 0-1,0 0 1,0 0 0,0 1-1,0-1 1,0 0 0,0 0-1,0 0 1,0 0-1,0 1 1,0-1 0,0 0-1,-4 9 246,-9 5 10,1-5-180,0-1 0,-1-1 0,0 0-1,0 0 1,-1-2 0,0 1 0,-20 4 0,5-4-60,0 0 0,-53 2 0,-87-10 58,75-2-39,24-1-20,-82-16 0,83 10-26,-85-3 0,53 10-2,37 1-7,-98 7 1,138-2-70,-1-1 0,1-1 1,-49-6-1,28 2-644,81 13 234,1-1 1,72 6-1,-60-9 416,8 0 52,-1-3 0,65-6 0,116-22-91,-168 18 44,320-64-352,-131 20 132,-83 28 253,-108 16 479,-72 2-23,-7 2-318,0 0 0,-1 0 0,0 1 0,1 0 0,-1 1 0,-19 0 0,-46-2-81,-1 3 0,1 4-1,-134 21 1,-229 70 110,356-73-92,-117 34 42,97-25-174,43-9-628,62-21 711,0 0 1,-1 0 0,1 0 0,0 0 0,0 0-1,-1 0 1,1 0 0,0 0 0,0 0 0,-1 0-1,1 0 1,0 0 0,0 0 0,0 0 0,-1 0-1,1 0 1,0 0 0,0 0 0,0 0-1,-1 0 1,1-1 0,0 1 0,0 0 0,0 0-1,-1 0 1,1 0 0,0 0 0,0-1 0,0 1-1,0 0 1,0 0 0,-1 0 0,1-1 0,0 1-1,0 0 1,0 0 0,0 0 0,0-1-1,0 1 1,0 0 0,0 0 0,0-1 0,0 1-1,0 0 1,0 0 0,0 0 0,0-1 0,0 1-1,0 0 1,0 0 0,0-1 0,0 1 0,0 0-1,0 0 1,0 0 0,0-1 0,1 1-1,-1 0 1,0 0 0,0 0 0,0-1 0,0 1-1,0 0 1,1 0 0,10-20-228</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6:03.664"/>
    </inkml:context>
    <inkml:brush xml:id="br0">
      <inkml:brushProperty name="width" value="0.05" units="cm"/>
      <inkml:brushProperty name="height" value="0.05" units="cm"/>
      <inkml:brushProperty name="color" value="#E71224"/>
    </inkml:brush>
  </inkml:definitions>
  <inkml:trace contextRef="#ctx0" brushRef="#br0">69 87 13659,'-16'-8'1050,"30"8"-899,4 1-78,354 8 511,-336-8-532,255 33 405,-18 0-144,-187-32-199,164-19-1,84-35 58,-230 33-146,8 3-103,1 5 0,0 5 0,130 9 0,-187-2 7,-35-2 51,34 5 0,-52-2 89,-8 0-33,-19 2 30,-1 0 0,-26-1 0,5 0-8,-234 12 334,202-15-216,-125-18 0,115 4-155,-173-22-136,203 32 63,1 1 1,-91 9 0,-131 43-43,5 23 68,185-51 46,-1-4 0,-1-3 0,0-5 1,-118-2-1,207-7-17,-28 0 6,21-1-52,17-1-61,342-65-399,0 0 542,-238 59 85,1 5 1,113 12-1,-29-1 6,-17-11-165,264-38 1,-414 37 31,32-5-1,1 3 1,73 2-1,-120 5 3,0 0-1,21 6 0,-30-5 1,-1-1 1,-1 1-1,1 0 1,0 1-1,0 0 0,-1 0 1,1 0-1,7 6 1,-12-8 0,-1-1 0,1 0 0,-1 0 0,1 1 0,-1-1 0,0 1 0,1-1 0,-1 0-1,1 1 1,-1-1 0,0 1 0,1-1 0,-1 1 0,0-1 0,0 1 0,1-1 0,-1 1 0,0-1 0,0 1 0,0-1 0,0 1 0,0-1 0,0 1 0,1-1 0,-1 1 0,0-1 0,-1 1 0,1 0 0,0-1 0,0 1 0,-1 0 0,1 0 1,-1 0-1,0-1 0,0 1 1,1-1-1,-1 1 0,0-1 1,0 1-1,0-1 0,0 1 1,0-1-1,0 0 0,0 0 1,0 1-1,-1-1 0,-4 1 6,-1 0 0,0-1 0,0 0 0,-6 0 0,-105-18 60,-36-3 46,61 15 47,-1 3 0,1 5 0,-110 15 0,-247 65 156,96-15-475,-2-26 130,-99-39 466,452-2-434,-26 2-27,20 3-27,9-5 48,0 1 0,1-1 0,-1 1 0,0 0 0,0-1 0,0 1 0,0-1-1,1 1 1,-1-1 0,0 1 0,0-1 0,1 1 0,-1-1 0,0 0 0,1 1 0,-1-1-1,1 1 1,-1-1 0,0 0 0,1 1 0,0 0 0,6 3-40,0 1 0,0-1 0,0 0 0,1-1 0,-1 1 0,1-1 0,0-1 0,11 3 0,69 8-309,-72-11 282,46 3-203,0-2 1,1-3-1,-1-3 1,92-17-1,242-70-433,-128 24 589,1 23 281,-166 38-12,119 8 1,100 24 15,118 4-433,-169-30-110,-216-1 273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1:13.883"/>
    </inkml:context>
    <inkml:brush xml:id="br0">
      <inkml:brushProperty name="width" value="0.05" units="cm"/>
      <inkml:brushProperty name="height" value="0.05" units="cm"/>
      <inkml:brushProperty name="color" value="#E71224"/>
    </inkml:brush>
  </inkml:definitions>
  <inkml:trace contextRef="#ctx0" brushRef="#br0">81 1 22149,'-26'16'840,"6"-9"-1800,7 4 80,3 63 591,4-73-231,1-5-192</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07.207"/>
    </inkml:context>
    <inkml:brush xml:id="br0">
      <inkml:brushProperty name="width" value="0.05" units="cm"/>
      <inkml:brushProperty name="height" value="0.05" units="cm"/>
    </inkml:brush>
  </inkml:definitions>
  <inkml:trace contextRef="#ctx0" brushRef="#br0">41 0 12283,'-8'8'1738,"6"-6"-1318,0 0 0,0 0 0,0 0 1,0 0-1,0 0 0,0 0 0,-1-1 0,1 1 0,-1-1 0,1 0 1,-6 2-1,8-3-383,1 0 1,-1 0 0,0 0-1,0 0 1,0 0-1,0 0 1,0 0 0,0 0-1,0-1 1,0 1-1,0 0 1,0 0 0,0 0-1,1 0 1,-1 0-1,0 0 1,0 0 0,0-1-1,0 1 1,0 0-1,0 0 1,0 0 0,0 0-1,0 0 1,0 0-1,0-1 1,0 1 0,0 0-1,0 0 1,0 0-1,0 0 1,0 0 0,-1 0-1,1 0 1,0-1-1,0 1 1,0 0 0,0 0-1,0 0 1,0 0-1,0 0 1,0 0 0,0 0-1,0 0 1,0 0-1,-1-1 1,1 1 0,0 0-1,0 0 1,0 0-1,0 0 1,0 0 0,0 0-1,12-2 691,8 5-526,1 1 0,-2 1 1,1 0-1,21 9 0,20 6-65,20-3 40,0-3 0,130 3 0,-30-2 153,-29 3-90,-20-1-135,175 0 1,-281-19-25,0-1 1,27-6-1,-25 3 167,39-2-1,-64 8-220,0 0 0,-1 0-1,1 1 1,0-1 0,0 1 0,-1 0-1,1-1 1,0 1 0,-1 1 0,5 1 0,-6-3-26,-1 1 0,1-1 1,0 1-1,-1-1 1,1 1-1,-1-1 1,1 1-1,-1-1 1,1 1-1,-1-1 1,1 1-1,-1 0 0,1-1 1,-1 1-1,0 0 1,1-1-1,-1 1 1,0 0-1,0-1 1,0 1-1,1 0 1,-1 0-1,0-1 0,0 1 1,0 0-1,0 0 1,0-1-1,0 1 1,0 0-1,-1 0 1,1-1-1,0 1 1,0 0-1,0-1 1,-1 1-1,1 0 0,-1-1 1,1 1-1,0 0 1,-1-1-1,1 1 1,-1-1-1,1 1 1,-2 0-1,0 1 39,1-1-1,-1 0 1,0 0 0,0 0 0,0 0-1,0 0 1,0 0 0,-1-1-1,1 1 1,0-1 0,0 1-1,0-1 1,0 0 0,-1 0-1,1 0 1,-4-1 0,1 1-97,-9 0 121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1:21.558"/>
    </inkml:context>
    <inkml:brush xml:id="br0">
      <inkml:brushProperty name="width" value="0.05" units="cm"/>
      <inkml:brushProperty name="height" value="0.05" units="cm"/>
    </inkml:brush>
  </inkml:definitions>
  <inkml:trace contextRef="#ctx0" brushRef="#br0">172 0 18004,'0'16'1640,"-4"11"-1280,-6 10-48,-3 6 577,-1 12-449,1 6-40,0 5-56,3-1-72,3-8-232,1-8-112,2-10-376,4-4-192,-6-13-345,-1-8-1415,-9-14 1872,-6-14-368,-5-13-137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1:21.947"/>
    </inkml:context>
    <inkml:brush xml:id="br0">
      <inkml:brushProperty name="width" value="0.05" units="cm"/>
      <inkml:brushProperty name="height" value="0.05" units="cm"/>
    </inkml:brush>
  </inkml:definitions>
  <inkml:trace contextRef="#ctx0" brushRef="#br0">1 180 11907,'22'-28'1237,"1"0"0,45-39 0,-61 61-971,0 0 0,1 0 1,-1 1-1,1 0 0,0 1 0,1-1 1,-1 2-1,1-1 0,0 1 0,-1 1 0,1-1 1,1 1-1,-1 1 0,0 0 0,16 0 1,-20 1-155,0 1 0,-1 0 1,1 0-1,0 0 1,-1 0-1,1 1 0,0 0 1,-1 0-1,0 0 0,0 0 1,1 1-1,-1-1 1,7 7-1,-6-4-15,-1 1-1,1-1 1,-1 1 0,0-1-1,0 1 1,-1 0 0,0 1-1,5 11 1,-4-2-5,1 1 0,-2-1 0,0 1 0,-1 0 0,-1 0 0,0 0 0,-3 19 0,-1-11 0,-2 1 1,0-1 0,-2 0-1,-19 45 1,3-6 69,22-60-154,-1 0-1,1 0 1,0 0-1,0 0 1,1 0 0,-1 1-1,1-1 1,0 0-1,0 0 1,0 1-1,1-1 1,-1 0-1,1 0 1,2 6-1,-2-7-33,1-1 0,-1 0 0,1 1 0,0-1 1,-1 0-1,1 0 0,0 0 0,0-1 0,0 1 0,0 0 0,0-1 0,1 1 0,-1-1 0,0 0 0,1 0 0,-1 0 0,1 0 1,-1 0-1,1 0 0,0-1 0,-1 1 0,1-1 0,5 1 0,1-2-173,-1 1 1,1-1-1,0 0 1,-1-1-1,1 0 0,-1-1 1,0 1-1,0-2 1,0 1-1,0-1 0,14-9 1,5-4-356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43.746"/>
    </inkml:context>
    <inkml:brush xml:id="br0">
      <inkml:brushProperty name="width" value="0.05" units="cm"/>
      <inkml:brushProperty name="height" value="0.05" units="cm"/>
    </inkml:brush>
  </inkml:definitions>
  <inkml:trace contextRef="#ctx0" brushRef="#br0">0 118 12291,'13'1'2562,"18"0"-1552,114-29 557,-91 15-1240,0 3-1,65-3 0,-104 12-284,42-1 248,-1 1 1,70 10 0,-53-2-183,87-3 0,-60-3-61,-69-1-45,0-2 0,-1-1 0,1-2 0,-1-1 0,42-13 0,-68 18 1,0 0 1,-1 0-1,1 1 1,0-1-1,0 1 1,0 0-1,-1 0 1,1 1-1,0-1 1,0 1-1,-1 0 1,1 0-1,0 0 1,-1 0-1,6 3 1,9 2 2,-12-4-10,1-1 0,0 1-1,0-2 1,0 1 0,1-1-1,7-1 1,-9 1-1,1 0 1,-1 0-1,0 0 1,1 0-1,-1 1 0,0 0 1,0 1-1,0-1 1,8 4-1,11 7 13,-16-7-7,0 0-1,0-1 1,1 0 0,-1 0 0,1-1 0,0-1-1,0 1 1,19 0 0,110-7 6,-27 0 6,-79 2-17,36-5-1,-35 2 19,37 0 0,37 3-6,-48 0-16,1 2 0,109 14 0,54 9 60,-20-4-126,-120-8-127,138-1-1,-52-6 34,-81 0-41,0-3 0,136-18-1,149-24-659,-256 33 546,-45 2 204,1 3 0,97 8 0,213 9 136,-127-10-25,138-12 31,-181-1-25,-112 5 12,-32 0 2,109 8 0,-65 5-3,151-8 1,113-28 14,-196 11-19,-122 14 11,94 10 0,-58-2 0,-33-6-7,88-10 1,49-2 17,-192 12-28,15 2 0,0-2 0,1-1 1,-1 0-1,39-9 0,-40 5 11,1 0-1,0 2 1,46-1 0,37-4-5,-30 2-26,-36 2 13,-27 2 8,-1 1 0,1 0 0,0 1 1,14 2-1,-14-1-2,17 5 11,1-2 1,-1-2-1,1-1 1,-1-1-1,45-6 1,-54 4-13,0 1 1,1 0-1,-1 2 0,1 0 1,35 8-1,-30-5-2,-1-1-1,49 0 1,-71-3 3,1-1 1,0 0 0,-1 0 0,1 0-1,6-4 1,-8 4 0,-1 0 0,0 0 1,1 0-1,-1 0 0,1 1 0,-1-1 1,1 1-1,-1-1 0,1 1 0,-1 0 0,1 0 1,-1 0-1,1 0 0,-1 1 0,1-1 1,-1 1-1,1-1 0,-1 1 0,1 0 0,2 1 1,11 7-2,-8-5 1,1 1-1,-1-1 0,1-1 0,15 5 0,29-3-1549,-51-5 1312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09.915"/>
    </inkml:context>
    <inkml:brush xml:id="br0">
      <inkml:brushProperty name="width" value="0.05" units="cm"/>
      <inkml:brushProperty name="height" value="0.05" units="cm"/>
    </inkml:brush>
  </inkml:definitions>
  <inkml:trace contextRef="#ctx0" brushRef="#br0">135 46 11250,'-33'-7'939,"8"3"447,-43-14 0,60 12-128,11 1-122,15-1 334,20 8-687,1 1-1,-1 2 0,53 13 0,-53-10-519,239 38 155,-112-21-2414,-144-21 1636,-8-4-115</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1:22.381"/>
    </inkml:context>
    <inkml:brush xml:id="br0">
      <inkml:brushProperty name="width" value="0.05" units="cm"/>
      <inkml:brushProperty name="height" value="0.05" units="cm"/>
    </inkml:brush>
  </inkml:definitions>
  <inkml:trace contextRef="#ctx0" brushRef="#br0">5 132 17196,'0'1'113,"-1"0"1,1 1-1,-1-1 1,1 0-1,-1 1 0,1-1 1,-1 0-1,1 1 1,0-1-1,0 0 1,0 1-1,0-1 1,0 1-1,0-1 1,0 1-1,0-1 0,1 0 1,-1 1-1,1-1 1,-1 0-1,1 1 1,-1-1-1,2 2 1,-1-2-19,0 0 1,1 0-1,-1 1 1,1-1-1,-1 0 1,1 0 0,0 0-1,-1 0 1,1-1-1,0 1 1,0 0-1,0-1 1,-1 1-1,5-1 1,3 1 58,0 0 0,0-1 0,0 0 0,0-1 0,-1 0 0,11-3 0,-5 0-53,0 0 1,-1-1-1,1-1 0,-1 0 0,16-10 0,-22 12-76,-1 0 0,0 0 0,-1-1 0,1 0 0,-1 0 0,0 0 0,0 0 0,-1-1 0,1 0 0,-1 0 0,0 0 0,4-9 0,-7 12-12,-1 1 0,1 0 0,0 0 0,-1 0 0,1 0 0,-1 0 0,0 0 0,0-1 0,0 1 0,0 0 0,0 0 0,0 0 0,0-1 0,-1 1 0,1 0-1,-2-3 1,1 3-2,0 1-1,0 0 1,0 0-1,0-1 1,0 1-1,0 0 1,0 0-1,-1 0 1,1 0-1,0 0 1,-1 1-1,1-1 1,0 0-1,-1 1 1,1-1-1,-1 1 1,1-1-1,-1 1 1,0-1-1,1 1 1,-1 0-1,1 0 1,-3 0-1,-5 1 22,1-1-1,0 1 0,0 1 1,0 0-1,1 0 0,-1 0 1,0 1-1,1 0 0,0 1 1,-1-1-1,1 2 1,1-1-1,-1 1 0,0 0 1,-5 6-1,2-2 24,1 0 0,0 1 0,1 0 0,0 0 0,1 1 0,0 0 0,1 0 0,-10 22 0,15-29-51,-1 1 0,1-1 0,0 0 0,0 0 0,0 0 0,1 1 0,0-1 0,0 0 0,0 1 0,0-1 0,0 0 0,1 1 0,0-1 0,2 6 0,-2-8-64,0 0 1,0 0-1,0 0 1,0 0 0,1 0-1,-1 0 1,1 0 0,-1 0-1,1-1 1,0 1-1,0-1 1,0 1 0,0-1-1,0 0 1,0 0-1,0 0 1,0 0 0,0 0-1,1 0 1,-1 0-1,0-1 1,0 1 0,1-1-1,-1 0 1,1 1-1,-1-1 1,3-1 0,6 0 6,0 0 0,-1-1 0,1 0 0,0-1 0,-1-1 0,1 1 0,12-8 1,-16 8-37,32-15-406</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1:23.127"/>
    </inkml:context>
    <inkml:brush xml:id="br0">
      <inkml:brushProperty name="width" value="0.05" units="cm"/>
      <inkml:brushProperty name="height" value="0.05" units="cm"/>
    </inkml:brush>
  </inkml:definitions>
  <inkml:trace contextRef="#ctx0" brushRef="#br0">0 130 14603,'1'1'145,"0"0"-1,0 0 1,1 0-1,-1 0 1,0 0 0,1-1-1,-1 1 1,0 0-1,1-1 1,-1 1-1,1-1 1,-1 1 0,1-1-1,-1 0 1,1 0-1,-1 1 1,1-1 0,-1 0-1,1-1 1,-1 1-1,1 0 1,-1 0-1,1 0 1,-1-1 0,1 1-1,-1-1 1,0 0-1,1 1 1,-1-1 0,0 0-1,1 1 1,-1-1-1,2-2 1,16-9 642,30-28-1,-42 34-635,0-1 0,-1 1 0,0-2-1,0 1 1,-1-1 0,0 1-1,4-10 1,-9 17-143,0 0 0,0-1 0,1 1 0,-1 0 0,0 0 0,0 0 1,0 0-1,0-1 0,0 1 0,0 0 0,0 0 0,0 0 0,0 0 0,1-1 0,-1 1 0,0 0 0,0 0 0,0 0 0,0-1 0,0 1 0,0 0 0,0 0 0,0 0 1,0-1-1,0 1 0,-1 0 0,1 0 0,0 0 0,0-1 0,0 1 0,0 0 0,0 0 0,0 0 0,0 0 0,0-1 0,0 1 0,-1 0 0,1 0 0,0 0 1,0 0-1,0 0 0,0-1 0,-1 1 0,1 0 0,0 0 0,0 0 0,0 0 0,0 0 0,-1 0 0,1 0 0,0 0 0,0 0 0,0 0 0,-1 0 0,1 0 0,0 0 1,0 0-1,0 0 0,-1 0 0,-10 4 170,2 3-83,1 0 1,1 1-1,-1 0 1,1 0-1,-9 14 1,-27 48 305,33-52-282,0 1-1,-10 29 0,18-43-99,0 1-1,1-1 1,-1 1 0,1 0-1,0-1 1,1 1 0,-1 0-1,1 0 1,0 0 0,1-1 0,-1 1-1,1 0 1,3 10 0,-3-13-19,1-1 0,-1 1 0,1-1 0,-1 1 0,1-1 0,0 1 1,0-1-1,0 0 0,1 0 0,-1 0 0,0 0 0,1-1 1,4 4-1,40 14-49,-9-4 13,-31-12 30,-1 1-1,0 0 1,0 0-1,0 1 1,-1-1 0,1 1-1,-1 1 1,0-1-1,0 1 1,-1 0 0,0 0-1,0 0 1,0 0-1,2 8 1,-2-5 15,-1 0 0,-1 0 0,0 0 0,0 0 0,-1 1 0,0-1 0,-1 1 0,1-1 1,-2 0-1,-1 11 0,0-5 93,-2 0 1,0 1 0,0-1 0,-1-1 0,-1 1-1,-1-1 1,0 0 0,-1 0 0,0-1 0,-1 0-1,0 0 1,-1-1 0,-12 11 0,21-21-76,0-1 0,-1 0 1,1 1-1,0-1 0,-1 0 0,1 0 1,-1 0-1,1 0 0,-1 0 0,0 0 1,1-1-1,-1 1 0,0 0 0,0-1 1,1 0-1,-1 1 0,0-1 0,-3 0 1,4 0-16,0 0 0,0-1 0,1 1 0,-1-1 0,0 1 1,0-1-1,0 0 0,0 1 0,0-1 0,1 0 1,-1 0-1,0 1 0,1-1 0,-1 0 0,0 0 0,1 0 1,-1 0-1,1 0 0,-1 0 0,1 0 0,0 0 1,-1-2-1,-1-5-11,1 0 0,0 0-1,0-1 1,1 1 0,0 0 0,2-12 0,3-11-99,1 0 1,2 0-1,0 1 1,3 0-1,18-38 0,-6 21-87,3 2 0,46-62-1,-51 78 107,33-32-1,-45 51 76,1 2 1,0-1 0,0 1 0,1 1-1,0 0 1,23-11 0,-34 17 6,1 1 1,-1 0-1,1-1 1,0 1-1,-1 0 1,1 0-1,-1-1 0,1 1 1,-1 0-1,1 0 1,0 0-1,-1 0 1,1 0-1,0 0 1,-1 0-1,1 0 1,-1 0-1,1 0 0,0 0 1,-1 0-1,1 1 1,-1-1-1,1 0 1,0 1-1,-1-1 2,0 1-1,1-1 1,-1 1 0,0-1-1,0 1 1,0 0-1,0-1 1,0 1 0,0-1-1,0 1 1,0-1-1,0 1 1,0 0 0,0-1-1,0 1 1,0-1-1,0 1 1,0-1 0,-1 2-1,-16 32 161,14-29-134,-7 10 53,7-11-67,1 0 1,-1-1-1,1 1 1,0 0-1,0 0 1,0 0-1,1 0 1,-1 1-1,1-1 1,0 0-1,0 1 1,0 4-1,1-8-15,0-1-1,0 1 1,1-1-1,-1 0 1,0 1 0,0-1-1,0 0 1,1 1-1,-1-1 1,0 0-1,1 1 1,-1-1-1,0 0 1,1 1-1,-1-1 1,0 0 0,1 0-1,-1 1 1,0-1-1,1 0 1,-1 0-1,1 0 1,-1 0-1,0 0 1,1 1-1,-1-1 1,1 0 0,-1 0-1,1 0 1,-1 0-1,1 0 1,-1 0-1,0-1 1,1 1-1,-1 0 1,1 0 0,-1 0-1,0 0 1,1 0-1,-1-1 1,1 1-1,-1 0 1,0 0-1,1-1 1,21-10 23,-21 10-22,20-12 11,-2-2 1,1 0-1,-2-1 1,0-1-1,-1-1 1,-1-1-1,0 0 1,-2 0-1,16-29 1,-27 42-1,0-1 1,0 1 0,2-14-1,-5 20-12,1-1 1,-1 1-1,0-1 1,0 1-1,0-1 1,0 1-1,0-1 1,0 1-1,0 0 1,0-1-1,0 1 1,0-1-1,0 1 1,0-1-1,0 1 1,0-1-1,0 1 1,-1-1-1,1 1 1,0-1-1,0 1 0,0 0 1,-1-1-1,1 1 1,-1-1-1,0 1 3,0 0 0,0 0-1,0 1 1,0-1-1,0 0 1,0 1-1,0-1 1,1 1 0,-1-1-1,0 1 1,0-1-1,0 1 1,0-1-1,1 1 1,-1 0 0,0 0-1,0-1 1,0 2-1,-9 8 45,0 1 0,1 0 0,1 1 0,-1 0 0,2 0 0,0 0 0,-6 15 0,9-19-28,1 1 1,0 0-1,0 0 1,1 0 0,0 0-1,0 0 1,1 0-1,1 1 1,0-1 0,0 0-1,0 1 1,3 9-1,-3-16-24,1 0-1,0-1 0,0 1 0,0 0 1,0 0-1,0-1 0,0 1 0,1-1 1,0 1-1,-1-1 0,1 0 0,0 1 1,0-1-1,0 0 0,0 0 0,1 0 1,-1-1-1,0 1 0,1 0 0,-1-1 1,4 2-1,-3-2-66,1 0 0,0 0 0,0-1 0,0 1 0,-1-1 0,1 0 1,0 0-1,0 0 0,0 0 0,0-1 0,-1 1 0,1-1 0,0 0 0,0 0 0,-1-1 0,4-1 1,3-2-199,-1 0 0,1 0 0,-1-1 0,-1 0 0,1-1 0,-1 0 0,0 0 0,-1 0 0,0-1 0,0-1 0,-1 1 0,1-1 0,5-12 0,6-24-577</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1:23.550"/>
    </inkml:context>
    <inkml:brush xml:id="br0">
      <inkml:brushProperty name="width" value="0.05" units="cm"/>
      <inkml:brushProperty name="height" value="0.05" units="cm"/>
    </inkml:brush>
  </inkml:definitions>
  <inkml:trace contextRef="#ctx0" brushRef="#br0">81 0 16724,'-4'11'878,"-1"-1"0,0 1 0,-6 8 0,-9 16 787,8-12-794,9-19-743,0 1 0,0 1 0,1-1 0,-1 0 0,1 1 0,0-1 0,0 1 0,1-1 0,0 1 0,-1 6 0,2-11-131,1 0 1,-1-1-1,0 1 1,0 0-1,0-1 0,1 1 1,-1 0-1,1-1 1,-1 1-1,0-1 0,1 1 1,-1-1-1,1 1 1,-1 0-1,1-1 1,-1 0-1,1 1 0,0-1 1,-1 1-1,1-1 1,-1 0-1,1 1 1,0-1-1,-1 0 0,1 0 1,0 1-1,0-1 1,-1 0-1,1 0 0,0 0 1,-1 0-1,1 0 1,0 0-1,0 0 1,-1 0-1,1 0 0,1-1 1,36-7-287,-24 4 138,10-1-58,-5 0-9,1 2 0,28-3 0,-44 6 204,0 0-1,0 0 0,0 0 1,0 0-1,0 1 1,0-1-1,-1 1 1,1 0-1,0 0 0,0 1 1,0-1-1,-1 1 1,1 0-1,-1 0 0,1 0 1,-1 0-1,0 1 1,3 2-1,-5-4 44,0 0 0,0 1 0,0-1 0,0 0 0,0 0 0,0 1 0,-1-1 0,1 1 0,-1-1 0,1 0 0,-1 1 0,0-1 0,1 1 0,-1-1 0,0 1 0,0-1 0,0 1 0,0-1 0,0 1 0,-1 2 0,0-1 39,0 0 0,0 0 1,0 0-1,-1 0 0,1 0 0,-1 0 1,0 0-1,0-1 0,-2 4 1,-4 2 192,-1 1 0,0-1 0,-1 0 1,-11 7-1,-41 21 867,57-33-1101,0 0 0,-1-1 0,1 0 0,-1 0 0,1 0 0,-1-1 1,0 0-1,1 0 0,-13 0 0,18-1-67,-1 0 0,1 0 0,-1 0 0,1 0 0,-1 0 0,1 0 0,-1 0 0,1-1 0,-1 1 0,1 0-1,-1 0 1,1-1 0,-1 1 0,1 0 0,-1-1 0,1 1 0,-1 0 0,1-1 0,0 1 0,-1-1 0,1 1 0,0-1 0,-1 1 0,1 0 0,0-1 0,0 1 0,-1-1 0,1 0 0,0 1 0,0-1 0,0 1 0,0-1-1,0 1 1,0-1 0,0 1 0,0-1 0,0 1 0,0-1 0,0 0 0,0 1 0,0-1 0,0 1 0,0-1 0,1 1 0,-1-1 0,0 1 0,0-1 0,1 1 0,-1-1 0,0 1 0,1-1 0,-1 1 0,1-1 0,18-26-768,2 7 216,4-1-212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1:24.031"/>
    </inkml:context>
    <inkml:brush xml:id="br0">
      <inkml:brushProperty name="width" value="0.05" units="cm"/>
      <inkml:brushProperty name="height" value="0.05" units="cm"/>
    </inkml:brush>
  </inkml:definitions>
  <inkml:trace contextRef="#ctx0" brushRef="#br0">93 31 15499,'14'-23'2593,"-15"16"-809,-11 11 153,2 2-1245,1 1 0,0-1-1,0 1 1,-13 16 0,18-20-648,0 2 0,1-1-1,0 0 1,0 1 0,0-1-1,0 1 1,1 0 0,0 0-1,0 0 1,0 0 0,1 1-1,-2 5 1,3-10-66,0 0 0,0 0-1,1 1 1,-1-1 0,0 0 0,0 0-1,1 0 1,-1 1 0,0-1-1,1 0 1,-1 0 0,1 0 0,0 0-1,-1 0 1,1 0 0,0 0-1,0 0 1,0 0 0,-1 0 0,1 0-1,0 0 1,0 0 0,0-1-1,0 1 1,0 0 0,1-1 0,-1 1-1,0-1 1,0 1 0,0-1 0,0 0-1,3 1 1,4 1-182,0-1 0,1 0 1,14 1-1,-16-2 93,67 0-701,18 1 233,-91-1 593,1 0 0,-1 0 0,0 0 0,1 0 1,-1 0-1,1 1 0,-1-1 0,0 0 1,1 1-1,-1-1 0,0 1 0,0 0 0,1-1 1,-1 1-1,0 0 0,0 0 0,0-1 1,0 1-1,0 0 0,0 0 0,1 2 0,-2-2 15,0 0-1,0 0 0,0 0 0,0 0 0,0 0 0,0 1 1,0-1-1,0 0 0,-1 0 0,1 0 0,-1 0 0,1 0 1,-1 0-1,1 0 0,-1 0 0,1 0 0,-1 0 0,0 0 1,0-1-1,1 1 0,-1 0 0,0 0 0,0-1 0,0 1 1,0 0-1,0-1 0,-1 1 0,-46 33 1416,-81 41-1,54-33-1139,70-40-1122,4-4 372,8-8 273,13-14-89,-1 3-146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1:24.436"/>
    </inkml:context>
    <inkml:brush xml:id="br0">
      <inkml:brushProperty name="width" value="0.05" units="cm"/>
      <inkml:brushProperty name="height" value="0.05" units="cm"/>
    </inkml:brush>
  </inkml:definitions>
  <inkml:trace contextRef="#ctx0" brushRef="#br0">95 275 21069,'-13'39'1760,"-2"1"-1232,-2 0-240,-1 0 736,3-2-544,5-7-416,3-4-376,7-15-776,0-9 952,9-12-288,1-11-120</inkml:trace>
  <inkml:trace contextRef="#ctx0" brushRef="#br0" timeOffset="1">93 0 17212,'-10'1'1600,"3"11"-1136,1 4-216,3 1 1425,2 3-1489,4-1-897,0-2 649,7-3-104,6-2-112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1:24.855"/>
    </inkml:context>
    <inkml:brush xml:id="br0">
      <inkml:brushProperty name="width" value="0.05" units="cm"/>
      <inkml:brushProperty name="height" value="0.05" units="cm"/>
    </inkml:brush>
  </inkml:definitions>
  <inkml:trace contextRef="#ctx0" brushRef="#br0">129 1 13283,'-1'6'417,"0"-1"0,-1 1 1,1-1-1,-1 0 0,0 1 1,0-1-1,-1 0 0,0 0 0,0-1 1,0 1-1,0 0 0,-1-1 0,0 0 1,-7 7-1,-10 13 1332,17-19-1522,-4 5 199,0 0-1,1 1 1,0 0-1,0 0 1,1 1 0,-7 19-1,13-30-414,-1-1-1,1 1 0,0 0 0,-1-1 1,1 1-1,0-1 0,0 1 1,0-1-1,0 1 0,0 0 0,0-1 1,0 1-1,0-1 0,0 1 1,0 0-1,0-1 0,0 1 0,0-1 1,0 1-1,1 0 0,-1-1 1,0 1-1,0-1 0,1 1 0,-1-1 1,0 1-1,1-1 0,-1 1 1,0-1-1,1 1 0,-1-1 1,1 1-1,-1-1 0,1 0 0,-1 1 1,1-1-1,-1 0 0,1 0 1,-1 1-1,1-1 0,0 0 0,-1 0 1,1 0-1,-1 1 0,1-1 1,0 0-1,-1 0 0,1 0 0,-1 0 1,1 0-1,1-1 0,2 1-5,1-1-1,-1 0 0,1 0 0,-1-1 0,8-3 0,28-15-168,-2-2 0,57-43-1,33-19-326,-126 83 492,-1-1 1,1 1-1,0 0 0,0 0 1,0 1-1,0-1 0,0 0 1,0 1-1,0-1 0,0 1 0,0-1 1,0 1-1,0 0 0,0 0 1,1 0-1,2 1 0,-4 0 22,0-1-1,1 1 0,-1 0 0,0 0 1,0 0-1,-1 0 0,1 0 1,0 0-1,0 0 0,0 1 0,-1-1 1,1 0-1,0 0 0,-1 0 1,1 1-1,-1-1 0,0 0 0,1 1 1,-1-1-1,0 1 0,0-1 0,0 0 1,0 1-1,0-1 0,0 2 1,-1 39 561,0-31-332,0 1-1,1 0 1,3 20 0,-3-31-231,0 0 0,1 1 1,-1-1-1,0 0 1,0 1-1,1-1 1,-1 0-1,1 0 0,0 0 1,-1 1-1,1-1 1,0 0-1,-1 0 1,1 0-1,0 0 0,0 0 1,0 0-1,0-1 1,0 1-1,0 0 0,0 0 1,0-1-1,0 1 1,0 0-1,2 0 1,0-1-13,-1 0 0,0 0 0,0 0 0,1 0 0,-1 0 1,0 0-1,1-1 0,-1 1 0,0-1 0,0 1 0,1-1 0,-1 0 1,2-1-1,8-5-83,0 0 1,-1 0 0,17-16-1,-26 22 65,17-15-131,66-51-610,-84 66 745,0 0 1,0 1 0,0-1 0,0 0-1,0 1 1,0-1 0,0 1 0,0-1 0,0 1-1,0 0 1,0-1 0,1 1 0,-1 0-1,0 0 1,0 0 0,0 0 0,0 0 0,0 0-1,1 0 1,0 0 0,-1 1 17,-1-1 0,1 1-1,0 0 1,-1-1 0,1 1 0,-1 0-1,1 0 1,-1-1 0,1 1 0,-1 0 0,0 0-1,1 0 1,-1 0 0,0-1 0,0 1 0,0 0-1,1 0 1,-1 0 0,0 0 0,0 0 0,0 0-1,0 0 1,-1 0 0,1-1 0,0 2 0,-9 36 590,8-32-513,-1-1 0,0 0 0,1 1 0,0 0 0,0-1 1,1 1-1,0 0 0,0-1 0,1 10 0,-1-15-108,0 1 0,0-1 0,0 0-1,0 1 1,0-1 0,0 0 0,0 0 0,0 1 0,1-1 0,-1 0-1,0 1 1,0-1 0,0 0 0,1 0 0,-1 1 0,0-1 0,0 0 0,1 0-1,-1 1 1,0-1 0,0 0 0,1 0 0,-1 0 0,0 0 0,0 1 0,1-1-1,-1 0 1,0 0 0,1 0 0,-1 0 0,0 0 0,1 0 0,-1 0 0,0 0-1,1 0 1,-1 0 0,1 0 0,13-9-222,8-18 263,-8-2-231,1-12-58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1:25.288"/>
    </inkml:context>
    <inkml:brush xml:id="br0">
      <inkml:brushProperty name="width" value="0.05" units="cm"/>
      <inkml:brushProperty name="height" value="0.05" units="cm"/>
    </inkml:brush>
  </inkml:definitions>
  <inkml:trace contextRef="#ctx0" brushRef="#br0">91 0 19684,'-7'9'1961,"-3"10"-1289,4-1-320,2 5 2136,1 3-1871,3 3-641,0-1-337,4-2-1671,4-3 1824,4 1-256,3-1-208</inkml:trace>
  <inkml:trace contextRef="#ctx0" brushRef="#br0" timeOffset="1">34 918 21437,'-19'24'1648,"12"-7"-1336,1-10-216,5-12 336,1-11-88,4-4-400,9-2-96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06.393"/>
    </inkml:context>
    <inkml:brush xml:id="br0">
      <inkml:brushProperty name="width" value="0.05" units="cm"/>
      <inkml:brushProperty name="height" value="0.05" units="cm"/>
    </inkml:brush>
  </inkml:definitions>
  <inkml:trace contextRef="#ctx0" brushRef="#br0">128 7 16956,'5'-7'2248,"-12"8"-1360,-12 10 566,8 0-1187,0 0 0,1 1-1,1 0 1,0 0 0,0 1 0,1 1 0,1-1 0,0 1-1,1 1 1,1-1 0,-7 25 0,11-35-238,0 1 1,1 0-1,-1 0 0,1-1 1,0 1-1,0 0 0,1 0 0,-1 0 1,1 0-1,0-1 0,4 10 1,-5-13-25,1 1-1,0-1 1,0 1 0,0-1 0,0 1 0,0-1 0,0 0 0,0 0-1,1 1 1,-1-1 0,0 0 0,1 0 0,-1 0 0,1-1 0,-1 1-1,1 0 1,-1 0 0,1-1 0,0 1 0,-1-1 0,1 0 0,0 1 0,-1-1-1,1 0 1,0 0 0,0 0 0,-1 0 0,1 0 0,0 0 0,-1-1-1,1 1 1,0 0 0,-1-1 0,1 0 0,2 0 0,7-4-65,-1 1 0,1-1 1,-1-1-1,0 0 1,-1 0-1,1-1 0,-1 0 1,0-1-1,10-11 0,-8 6-486,-1 0-1,0-1 0,-1 0 0,0 0 1,11-27-1,-19 38 449,0 1 0,0 0 1,0 0-1,0-1 0,-1 1 0,1 0 1,-1-1-1,0 1 0,0-1 1,0 1-1,0 0 0,0-1 0,-1-2 1,-5-7-737</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06.811"/>
    </inkml:context>
    <inkml:brush xml:id="br0">
      <inkml:brushProperty name="width" value="0.05" units="cm"/>
      <inkml:brushProperty name="height" value="0.05" units="cm"/>
    </inkml:brush>
  </inkml:definitions>
  <inkml:trace contextRef="#ctx0" brushRef="#br0">169 35 14547,'2'0'2817,"-6"1"-895,-2-1-1387,0 1 0,1 0 0,-1 1-1,0-1 1,-7 4 0,3 2-377,0 0-1,1 1 0,0 0 0,0 1 0,1 0 0,0 0 0,0 1 0,1 0 0,0 0 0,1 0 0,0 1 0,1 0 0,0 1 0,1-1 1,0 1-1,1-1 0,-3 16 0,6-27-155,0 1 0,0-1 1,0 1-1,0-1 0,0 0 1,0 1-1,0-1 0,0 1 1,0-1-1,0 0 0,0 1 1,0-1-1,0 1 0,1-1 1,-1 1-1,0-1 0,0 0 1,0 1-1,0-1 0,1 0 1,-1 1-1,0-1 0,1 0 1,-1 1-1,0-1 0,0 0 1,1 0-1,-1 1 0,0-1 1,1 1-1,14-3 10,14-16-99,-13 4-277,0 0 1,-1-1-1,-1-1 0,0 0 0,-1-1 0,-1-1 1,0 0-1,15-34 0,-18 22-831,-8 30 1140,-1-1-1,0 1 1,0-1-1,1 1 1,-1-1-1,0 1 0,0-1 1,0 1-1,0-1 1,0 1-1,0-1 1,0 0-1,0 1 1,0-1-1,0 1 1,0-1-1,0 1 1,0-1-1,0 1 0,0-1 1,-1 1-1,1-1 1,0 1-1,0-1 1,-1 1-1,1-1 1,0 1-1,-1-1 1,1 1-1,0-1 1,-1 1-1,1 0 0,-1-1 1,1 1-1,-1 0 1,1-1-1,-1 1 1,1 0-1,-1 0 1,1-1-1,-1 1 1,1 0-1,-1 0 0,0 0 1,-1 0-16,1 1 0,0-1 0,0 1 0,0-1 0,0 1-1,0 0 1,0-1 0,0 1 0,0 0 0,0 0 0,0 0 0,0 0 0,0 0 0,0 0 0,1 0 0,-1 0 0,0 0 0,1 0-1,-2 3 1,1-2 74,0 0-1,1 0 0,-1 0 0,0 0 0,1 0 1,-1 0-1,1 0 0,0 1 0,0-1 1,0 0-1,0 3 0,3-1-19</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07.216"/>
    </inkml:context>
    <inkml:brush xml:id="br0">
      <inkml:brushProperty name="width" value="0.05" units="cm"/>
      <inkml:brushProperty name="height" value="0.05" units="cm"/>
    </inkml:brush>
  </inkml:definitions>
  <inkml:trace contextRef="#ctx0" brushRef="#br0">74 1 17572,'-8'6'3894,"-11"7"-2154,15-11-1623,1 1 0,0 0 0,0 0 0,0 0-1,0 0 1,0 1 0,1-1 0,-1 1 0,1 0-1,0-1 1,0 1 0,1 0 0,-2 6 0,0-5-76,3-4-55,0 1 0,0 0 1,0-1-1,0 1 0,0-1 1,0 1-1,1-1 0,-1 1 1,0-1-1,1 1 0,-1-1 1,1 1-1,0-1 0,-1 0 1,1 1-1,0-1 0,0 0 1,0 1-1,0-1 0,0 0 1,0 0-1,0 0 0,0 0 0,1 0 1,-1 0-1,2 1 0,3 3-84,1-1 0,-1 0 0,15 7 0,-11-7 62,1 1-1,-1 1 1,0-1-1,0 2 1,-1-1-1,0 1 1,0 1-1,0 0 1,-1 0-1,13 18 1,-20-25 57,0 1 1,0 0 0,0 0-1,0 0 1,-1 0-1,1 0 1,-1 0 0,1 0-1,-1 0 1,0 0-1,1 0 1,-1 0 0,0 0-1,-1 0 1,1 0-1,0 0 1,-1 0 0,1 0-1,-1 2 1,-1-1 19,1 0 1,-1 0-1,0 0 1,0-1-1,0 1 0,0 0 1,0-1-1,-1 1 1,1-1-1,-5 3 1,-2 1 64,1-1 0,-1 0 1,-1 0-1,1-1 0,0 0 1,-16 3-1,18-5-124,1-1-1,0 0 1,0 0 0,-1-1-1,1 1 1,-10-2-1,15 1-40,-1 0 0,1-1-1,0 1 1,0 0 0,0 0-1,-1-1 1,1 1 0,0-1-1,0 1 1,0-1-1,0 0 1,0 1 0,0-1-1,0 0 1,0 0 0,0 0-1,0 0 1,1 0 0,-1 1-1,0-1 1,0-1-1,1 1 1,-1 0 0,1 0-1,-1 0 1,1 0 0,-1 0-1,1-1 1,0 1 0,-1 0-1,1 0 1,0 0-1,0-1 1,0 1 0,0 0-1,0 0 1,0-1 0,1 1-1,-1 0 1,0 0 0,1-2-1,4-14-329,0 1-1,11-21 1,5-13-377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10.350"/>
    </inkml:context>
    <inkml:brush xml:id="br0">
      <inkml:brushProperty name="width" value="0.05" units="cm"/>
      <inkml:brushProperty name="height" value="0.05" units="cm"/>
    </inkml:brush>
  </inkml:definitions>
  <inkml:trace contextRef="#ctx0" brushRef="#br0">62 0 17004,'53'8'2149,"-16"-4"-1987,-13-2-102,-1 0-1,1 2 1,-1 1-1,1 0 1,32 14-1,-52-18-31,-1 1 0,0-1 0,0 1 0,0 0 0,0 0-1,0 1 1,-1-1 0,1 0 0,0 1 0,-1 0 0,0-1 0,0 1-1,0 0 1,0 0 0,0 0 0,2 7 0,-3-6 48,0 0 1,0 1-1,0 0 0,-1-1 1,0 1-1,1-1 0,-2 1 1,1-1-1,-1 1 0,1-1 1,-3 8-1,-3 5 212,-1-1 1,0 0-1,-1 0 0,0-1 0,-19 24 1,-14 12-155,-2-2 0,-2-1 1,-67 54-1,109-100-170,-1 2-8,0 0 0,0-1 0,0 1 0,-1-1 0,1 0 0,-1-1 0,0 1 0,-7 2 0,-5-7-216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07.655"/>
    </inkml:context>
    <inkml:brush xml:id="br0">
      <inkml:brushProperty name="width" value="0.05" units="cm"/>
      <inkml:brushProperty name="height" value="0.05" units="cm"/>
    </inkml:brush>
  </inkml:definitions>
  <inkml:trace contextRef="#ctx0" brushRef="#br0">85 0 15251,'1'0'90,"-1"0"0,1 0 1,-1 0-1,1 0 0,-1 1 0,0-1 0,1 0 0,-1 0 0,1 0 0,-1 0 0,1 0 0,-1 0 0,0 1 1,1-1-1,-1 0 0,1 0 0,-1 1 0,0-1 0,1 0 0,-1 0 0,0 1 0,1-1 0,-1 0 1,0 1-1,0-1 0,1 1 0,-1-1 0,0 0 0,0 1 0,0-1 0,0 1 0,1-1 0,-1 0 0,0 1 1,0-1-1,0 1 0,-2 19 710,1-15-401,-18 81 3725,-11 67-1858,26-127-2237,2-1 0,0 1 0,5 48 0,-3-71-163,1 0 0,-1 1 0,1-1 0,0 0 0,0 0 0,0 0 0,0 0 1,3 3-1,-4-5 107,0-1 0,0 0 0,0 0 0,0 0 0,0 0 0,0 0 0,0 0 0,0 0 0,0 0 0,0 0 0,0 1 0,0-1 0,0 0 0,1 0 0,-1 0 0,0 0 0,0 0 1,0 0-1,0 0 0,0 0 0,0 0 0,0 0 0,1 0 0,-1 0 0,0 0 0,0 0 0,0 0 0,0 0 0,0 0 0,0 0 0,0 0 0,1 0 0,-1 0 0,0 0 0,0 0 0,0 0 0,0 0 1,0 0-1,0 0 0,0 0 0,0 0 0,1 0 0,-1 0 0,0 0 0,0 0 0,0 0 0,0 0 0,0-1 0,0 1 0,0 0 0,0 0 0,0 0 0,0 0 0,1 0 0,1-17-1404,-3 1 688,0 0 0,-2-1-1,1 1 1,-2 0 0,0 1-1,-1-1 1,-11-23 0,15 37 818,0 0 0,0 0 0,0 1 0,-1-1 0,1 0 0,0 1 0,-1-1 0,1 1 0,-3-3 0,-1 4 1192,7 10-289,-1-9-930,-1 1 0,1-2 0,0 1 0,0 0 1,-1 0-1,1 0 0,0 0 0,0 0 0,0-1 0,0 1 0,0 0 0,0-1 0,0 1 0,0-1 0,0 1 0,0-1 1,1 1-1,-1-1 0,0 0 0,0 0 0,0 1 0,1-1 0,-1 0 0,0 0 0,2 0 0,31-6-531,-17 0 318,32-16-1,-9 1-142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08.105"/>
    </inkml:context>
    <inkml:brush xml:id="br0">
      <inkml:brushProperty name="width" value="0.05" units="cm"/>
      <inkml:brushProperty name="height" value="0.05" units="cm"/>
    </inkml:brush>
  </inkml:definitions>
  <inkml:trace contextRef="#ctx0" brushRef="#br0">111 1 17236,'-2'6'635,"-1"1"0,0-1 0,-1 0 0,-6 10 0,6-12-272,1 1 0,0 0 0,1-1 0,-1 1 0,1 0 0,0 0 0,0 0 0,-1 8 0,4-12-387,1 0-1,-1 1 0,1-1 0,0 0 0,-1 0 0,1 0 1,0 0-1,0-1 0,0 1 0,-1 0 0,5 0 1,-5-1-12,36 9-536,-28-7 466,-1-1 0,0 1-1,0 1 1,0-1-1,-1 2 1,10 4 0,-9-4 168,-1 1-1,0 0 1,-1 1 0,1-1 0,-1 1 0,0 1 0,0-1 0,-1 1 0,6 9 0,-9-12 45,0-1 0,0 1 0,-1 1 0,1-1 1,-1 0-1,0 0 0,0 0 0,0 1 1,-1-1-1,0 0 0,1 1 0,-1-1 0,-1 1 1,1-1-1,-1 0 0,0 1 0,0-1 1,0 0-1,-3 8 0,-2-1 172,0 0 1,0-1 0,-1 1-1,-1-1 1,0-1-1,0 1 1,-1-1-1,0-1 1,-15 12-1,18-15-229,0 0-1,-1-1 1,0 0 0,0 0-1,0 0 1,-1-1-1,1 0 1,-1 0 0,1-1-1,-1 0 1,0-1-1,0 1 1,0-1 0,0-1-1,-13 0 1,19 0-67,0-1 0,0 0 0,-1 1 0,1-1 0,0 0 0,0 0 0,0 0 0,0 0 0,0-1 0,0 1 0,1 0 0,-1-1 0,0 0 0,1 1 0,-1-1 0,1 0 0,-1 0 0,1 1 0,0-1 0,0 0 0,0 0 0,0-1 0,0 1 0,0 0 0,1 0 0,-1 0 0,1-1 0,-1 1 0,1 0 1,0 0-1,0-1 0,0-3 0,3-33-278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1:19.071"/>
    </inkml:context>
    <inkml:brush xml:id="br0">
      <inkml:brushProperty name="width" value="0.05" units="cm"/>
      <inkml:brushProperty name="height" value="0.05" units="cm"/>
    </inkml:brush>
  </inkml:definitions>
  <inkml:trace contextRef="#ctx0" brushRef="#br0">58 0 21949,'-19'0'440,"-1"3"-3345,3-1 3241,16-2-1000,2 0-296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1:20.189"/>
    </inkml:context>
    <inkml:brush xml:id="br0">
      <inkml:brushProperty name="width" value="0.05" units="cm"/>
      <inkml:brushProperty name="height" value="0.05" units="cm"/>
    </inkml:brush>
  </inkml:definitions>
  <inkml:trace contextRef="#ctx0" brushRef="#br0">103 76 17236,'-17'8'1031,"8"-4"-608,0 0-1,1 0 1,-1 1 0,1 0-1,0 0 1,0 1 0,-11 10 0,18-15-371,1-1 0,-1 1 0,0 0 1,1-1-1,-1 1 0,1-1 0,0 1 1,-1 0-1,1-1 0,-1 1 0,1 0 1,0-1-1,0 1 0,-1 0 0,1 0 1,0-1-1,0 1 0,0 0 0,0 0 1,0 0-1,0-1 0,0 1 1,0 0-1,0 0 0,0-1 0,0 1 1,0 0-1,1 0 0,-1-1 0,0 1 1,1 0-1,-1 0 0,0-1 0,1 1 1,-1-1-1,1 1 0,-1 0 0,1-1 1,-1 1-1,1-1 0,0 1 0,-1-1 1,1 1-1,0-1 0,-1 0 0,1 1 1,0-1-1,-1 0 0,1 1 0,0-1 1,0 0-1,-1 0 0,1 0 0,1 1 1,4 0 75,1 1 1,0-1-1,0 0 1,0-1-1,8 1 0,16-3 72,0-1-1,55-13 0,62-26-8,-46 11-91,-51 17-83,139-33 55,-156 41-62,-1 1-1,1 1 1,58 3 0,-88 1-109,0 1 0,0 0 0,0 0 0,0 0 0,0 0 1,4 3-1,-7-4 74,-1 0 0,1 1 0,-1-1 0,0 0 0,1 0 0,-1 0 1,1 1-1,-1-1 0,0 0 0,0 1 0,1-1 0,-1 0 0,0 1 0,1-1 0,-1 0 0,0 1 1,0-1-1,0 0 0,1 1 0,-1-1 0,0 1 0,0-1 0,0 0 0,0 2 0,0-2-4,0 1-1,-1 0 1,1-1-1,-1 1 0,1 0 1,-1-1-1,0 1 1,1-1-1,-1 1 1,1-1-1,-1 1 0,0-1 1,0 1-1,1-1 1,-1 0-1,0 0 1,1 1-1,-1-1 0,-1 0 1,-6 2-265,-1 0 1,1-1 0,0 0-1,0-1 1,0 0 0,-14-1-1,-11-3-419</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1:20.658"/>
    </inkml:context>
    <inkml:brush xml:id="br0">
      <inkml:brushProperty name="width" value="0.05" units="cm"/>
      <inkml:brushProperty name="height" value="0.05" units="cm"/>
    </inkml:brush>
  </inkml:definitions>
  <inkml:trace contextRef="#ctx0" brushRef="#br0">621 79 15395,'3'-11'851,"0"0"0,2-1 0,-1 1 0,1 1 0,8-14-1,-19 46 1788,-6-1-2319,-1 0-1,-1-1 1,-1-1-1,-24 24 1,-77 67 200,77-74-342,-99 87 238,-49 46 19,175-158-415,-27 28 35,36-35-56,1-1 0,-1 1 0,1 0 0,0 0 0,0 0 0,0 0 0,0 0 0,0 0-1,-1 8 1,3-11-2,0 0 0,0 1 0,0-1 0,0 0 0,0 1 0,0-1-1,0 0 1,1 1 0,-1-1 0,1 0 0,-1 0 0,0 1 0,1-1 0,0 0-1,-1 0 1,1 0 0,0 0 0,0 0 0,-1 0 0,1 0 0,0 0 0,0 0-1,0 0 1,0 0 0,0 0 0,1-1 0,-1 1 0,0 0 0,0-1 0,0 1-1,1-1 1,-1 1 0,2-1 0,7 3-23,0-1 1,-1 0-1,18 0 0,-11-1 1,22 3-34,185 26-144,-180-22 163,0 3 0,-2 0 0,48 21 0,-60-19-365,1-1-1,39 9 1,-58-18 222,-1-2 0,0 1-1,0-1 1,0-1 0,1 0 0,-1 0 0,0-1 0,0 0 0,1-1-1,-1 0 1,12-5 0,14-9-433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04.480"/>
    </inkml:context>
    <inkml:brush xml:id="br0">
      <inkml:brushProperty name="width" value="0.05" units="cm"/>
      <inkml:brushProperty name="height" value="0.05" units="cm"/>
    </inkml:brush>
  </inkml:definitions>
  <inkml:trace contextRef="#ctx0" brushRef="#br0">142 61 17940,'1'-7'446,"-1"1"0,1-1 0,-1 1 0,-2-13 0,2 18-403,0 0 0,0 0 0,0 1 0,0-1 0,-1 0 0,1 0 0,0 1 0,-1-1 0,1 0 0,0 1-1,-1-1 1,1 0 0,-1 1 0,1-1 0,-1 0 0,1 1 0,-1-1 0,1 1 0,-1-1 0,0 1 0,0-1 0,0 1 23,0 0-1,0 0 1,0 0 0,0 0 0,0 0 0,0 1 0,0-1 0,0 0 0,0 0 0,0 1 0,0-1 0,0 1 0,0-1-1,0 1 1,0-1 0,0 1 0,1 0 0,-1-1 0,0 1 0,0 0 0,-1 1 0,-6 8 119,0-1 1,0 1-1,1 1 1,0 0-1,1 0 1,0 0-1,1 0 1,-6 19 0,0 6 92,-11 58 1,18-75-165,1 0 1,0 1-1,2 0 0,0-1 1,1 1-1,1 0 0,6 30 1,-7-48-102,1 0 0,-1 0 0,1 0 0,0 0-1,0 0 1,0 0 0,0 0 0,0 0 0,0-1 0,0 1 0,0 0 0,1-1 0,1 3 0,-2-3-8,0-1 1,-1 0-1,1 1 1,0-1-1,0 0 1,-1 1-1,1-1 1,0 0 0,0 0-1,0 0 1,0 1-1,-1-1 1,1 0-1,0 0 1,0 0-1,0 0 1,0-1-1,0 1 1,-1 0-1,1 0 1,0 0-1,1-1 1,1-1 2,0 0 1,0 0-1,0-1 0,0 1 1,-1 0-1,1-1 1,-1 0-1,0 0 0,1 1 1,-1-1-1,0-1 0,-1 1 1,3-4-1,2-9 14,-1 0-1,-1 0 1,0 0-1,-1 0 1,-1-1-1,0 1 1,-2-1-1,1 0 0,-4-25 1,3 41-21,-1-1-1,1 1 1,0-1-1,0 1 1,-1 0-1,1-1 1,-1 1-1,1-1 1,-1 1 0,1 0-1,-1 0 1,0-1-1,0 1 1,0 0-1,1 0 1,-1 0 0,0 0-1,-1 0 1,1 0-1,0 0 1,-1-1-1,1 2 0,1 0 1,0 0-1,-1 0 0,1 0 0,0 0 0,-1 0 0,1 0 1,0 0-1,-1 0 0,1 0 0,0 0 0,-1 0 0,1 0 0,0 0 1,-1 0-1,1 0 0,0 0 0,0 1 0,-1-1 0,1 0 0,0 0 1,-1 0-1,1 1 0,0-1 0,0 0 0,0 0 0,-1 0 1,1 1-1,0-1 0,0 1 0,-4 18-5,4-15 6,0-1 0,0 1 0,0 0 0,1 0 0,-1 0 0,1 0 0,0 0 0,1-1 0,-1 1 0,1 0 0,-1-1 0,1 1 0,0-1 0,0 1 0,1-1 0,-1 0 0,1 0 0,-1 0 0,1-1 0,4 4 0,-4-4 6,0 0 0,1 0 1,-1-1-1,0 0 0,1 1 0,0-1 0,-1 0 0,1-1 0,0 1 1,-1-1-1,1 0 0,0 1 0,0-2 0,-1 1 0,1 0 1,0-1-1,-1 0 0,1 1 0,0-1 0,-1-1 0,7-2 1,7-5 39,-1-1-1,1-1 1,-2 0 0,1-1 0,26-27 0,-42 38-45,1 0 0,0 1 0,0-1 0,-1 0 0,1 1 0,0-1 0,0 0 0,0 1 0,0-1 0,0 1 0,0 0 0,0-1 0,2 0 0,-3 2-1,1-1 1,-1 0 0,0 0-1,1 0 1,-1 0-1,0 0 1,0 0-1,1 0 1,-1 0 0,0 1-1,1-1 1,-1 0-1,0 0 1,0 0-1,1 1 1,-1-1 0,0 0-1,0 0 1,1 1-1,-1-1 1,0 0-1,0 0 1,0 1 0,0-1-1,1 0 1,-1 1-1,0-1 1,0 1-1,2 32 106,-2-24-80,-1 10 42,3 41 126,-2-56-176,0 0-1,1-1 1,0 1-1,-1-1 1,1 1 0,1-1-1,-1 0 1,0 1-1,1-1 1,0 0-1,0 0 1,0 0-1,3 4 1,-4-6-13,-1-1 0,1 1 1,0 0-1,0-1 0,0 1 1,0-1-1,0 1 0,0-1 1,0 1-1,0-1 0,0 1 0,0-1 1,0 0-1,0 0 0,0 0 1,0 1-1,0-1 0,0 0 0,1 0 1,-1-1-1,0 1 0,0 0 1,1 0-1,1-1-5,-1 0 0,0 0 0,1-1 1,-1 1-1,0 0 0,0-1 0,0 0 0,0 1 0,3-4 0,1-2-98,0-1 0,0 0 0,-1 1 0,6-14 0,-7 13-219,0 1 0,-1 0-1,0-1 1,0 0 0,-1 0 0,0 0-1,0 0 1,-1 0 0,0 0-1,0 0 1,-1-1 0,0 1 0,-1 0-1,0 0 1,0 0 0,-1 0 0,0 0-1,0 0 1,-6-14 0,-3 5-782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04.948"/>
    </inkml:context>
    <inkml:brush xml:id="br0">
      <inkml:brushProperty name="width" value="0.05" units="cm"/>
      <inkml:brushProperty name="height" value="0.05" units="cm"/>
    </inkml:brush>
  </inkml:definitions>
  <inkml:trace contextRef="#ctx0" brushRef="#br0">1 9 14651,'0'-7'1793,"0"6"-785,0 4-328,0 5 1056,0 5-255,0 4-297,0 1-184,-1-1-400,1 3-136,0-6-424,1-1-288,8-6-720,3-5-248,6-4 912,2-3-232,9-4-241</inkml:trace>
  <inkml:trace contextRef="#ctx0" brushRef="#br0" timeOffset="1">354 47 14611,'19'5'1809,"-8"7"-777,-7 4-360,-6 5 1480,-4 6-695,-4-1-393,-3 3-184,0-5-288,0-2-144,-1-4-384,5-3-248,1-11-752,-1-4-280,-1-10 928,0-2-200,-2-3-233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05.366"/>
    </inkml:context>
    <inkml:brush xml:id="br0">
      <inkml:brushProperty name="width" value="0.05" units="cm"/>
      <inkml:brushProperty name="height" value="0.05" units="cm"/>
    </inkml:brush>
  </inkml:definitions>
  <inkml:trace contextRef="#ctx0" brushRef="#br0">0 1 16283,'6'8'2089,"-2"2"-1249,8-4-240,0 0 1481,6-2-1161,0-1-88,4 0-248,2 0-184,3 1-616,-2 0-296,-1 4-680,-1 0-104,-4-1 871,-1-2-271,-2-1-256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05.816"/>
    </inkml:context>
    <inkml:brush xml:id="br0">
      <inkml:brushProperty name="width" value="0.05" units="cm"/>
      <inkml:brushProperty name="height" value="0.05" units="cm"/>
    </inkml:brush>
  </inkml:definitions>
  <inkml:trace contextRef="#ctx0" brushRef="#br0">1 423 15707,'2'2'177,"-1"0"-1,1 0 0,0 0 1,0 0-1,0 0 0,0 0 1,0-1-1,0 1 0,0-1 1,1 1-1,-1-1 1,1 0-1,-1 0 0,1 0 1,-1 0-1,1-1 0,4 1 1,-2 0 6,0-1 1,0 0-1,0-1 0,0 1 1,0-1-1,0 0 1,0 0-1,10-4 1,-4 0-49,0-1 1,0 0-1,0 0 0,0-1 1,-1 0-1,17-17 1,-25 22-121,0 0 0,0 0 0,-1 0 0,1-1 0,-1 1 0,1-1 0,-1 1 0,0-1 1,0 1-1,0-1 0,1-3 0,-2 5-7,0 1-1,0-1 1,0 0 0,0 1-1,0-1 1,0 0-1,0 1 1,0-1 0,0 0-1,0 1 1,-1-1 0,1 0-1,0 1 1,0-1 0,-1 0-1,1 1 1,0-1 0,-1 1-1,1-1 1,-1 0 0,0 0 4,0 1 0,0-1 0,0 1 0,0-1 0,0 1 0,0 0 0,0-1 0,0 1 0,0 0 0,0 0 0,0-1 0,0 1 0,0 0 0,0 0 0,0 0 0,0 0 0,-2 1 0,-4 0 52,0 0 0,0 1-1,1 0 1,-1 1-1,0-1 1,1 1 0,-1 0-1,1 1 1,0 0 0,-6 4-1,0 1 160,1 1 0,0 0 0,-18 21-1,26-26-133,-1 0 0,1 0-1,0 0 1,1 1-1,-1-1 1,1 1-1,0-1 1,-2 10-1,4-14-90,-1 1 0,1-1 0,0 0 0,0 0 0,0 1 0,-1-1 0,1 0 0,0 1 0,0-1 0,1 0 0,-1 1 0,0-1 0,0 0 0,1 0 0,-1 1-1,0-1 1,1 0 0,0 0 0,-1 0 0,1 0 0,0 1 0,-1-1 0,1 0 0,0 0 0,0 0 0,0 0 0,0-1 0,0 1 0,0 0 0,0 0-1,0-1 1,0 1 0,0 0 0,0-1 0,1 1 0,-1-1 0,0 1 0,0-1 0,1 0 0,-1 0 0,0 0 0,1 1 0,-1-1 0,2 0 0,5-1-244,1 0 0,-1-1 0,0 0 0,1 0 0,-1-1 0,0 0 0,0 0 0,-1-1 0,1 0 0,10-7 0,5-2-62,18-9-409</inkml:trace>
  <inkml:trace contextRef="#ctx0" brushRef="#br0" timeOffset="1">447 239 14155,'-20'37'2270,"-12"25"1308,30-55-3285,0-1 0,0 1 0,0-1 0,1 1 0,0 0 0,0-1 0,1 1 0,0 8 0,0-14-272,0 0 0,0 0 0,0 0 0,0 0 0,0 0 0,1 0 0,-1-1 0,0 1 0,0 0 0,1 0 0,-1 0 0,1 0 0,-1-1 0,1 1 0,-1 0 0,1 0 0,-1-1 0,1 1 0,-1 0 0,1-1 0,0 1 0,0-1 0,-1 1 0,1-1 0,0 1 0,0-1 0,-1 0 0,1 1 0,0-1 0,0 0 0,0 1 0,0-1 1,0 0-1,-1 0 0,1 0 0,0 0 0,0 0 0,0 0 0,0 0 0,0 0 0,0 0 0,0 0 0,-1-1 0,1 1 0,0 0 0,0-1 0,0 1 0,1-1 0,4-2 2,1 0 0,-1 0 1,0 0-1,0-1 0,7-6 0,3-4-9,0-1 0,-2 0 0,0-1 0,-1-1 0,19-30 1,44-98-69,-74 140 50,4-7-10,0 0 1,-1-1-1,0 0 1,-1 0-1,-1 0 1,3-22-1,-7 23 2,-4 10 60,4 3-30,0 1 0,-1-1 1,1 0-1,0 0 0,0 0 1,0 1-1,0-1 0,0 1 1,0-1-1,-1 4 0,-7 14 217,0 1 0,2 1 0,-9 41 0,13-48-189,1 0 0,0 1-1,1-1 1,1 1 0,0-1 0,5 29 0,-4-39-222,0 1 0,1-1-1,-1 0 1,1 0 0,0-1 0,0 1 0,0 0 0,0 0 0,1-1 0,0 0 0,4 5-1,-6-6 100,1-1 0,0 1-1,0-1 1,0 0 0,0 1 0,0-1-1,0 0 1,0 0 0,0 0-1,0-1 1,0 1 0,1 0-1,-1-1 1,0 1 0,1-1-1,-1 0 1,0 0 0,1 0-1,-1 0 1,0 0 0,1-1 0,3 0-1,28-17-809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03.398"/>
    </inkml:context>
    <inkml:brush xml:id="br0">
      <inkml:brushProperty name="width" value="0.05" units="cm"/>
      <inkml:brushProperty name="height" value="0.05" units="cm"/>
    </inkml:brush>
  </inkml:definitions>
  <inkml:trace contextRef="#ctx0" brushRef="#br0">215 28 12995,'9'-9'699,"10"-9"2797,-19 18-3471,0 0-1,0 0 1,0 0 0,0 0-1,0 0 1,0 0 0,0 0-1,0 0 1,1 0 0,-1 0-1,0 0 1,0 0 0,0 0-1,0 0 1,0 0 0,0 0-1,0 0 1,0 0 0,0 0-1,0 0 1,0 0 0,0 0-1,1 0 1,-1 0 0,0 0-1,0 0 1,0 0 0,0 0-1,0 0 1,0 0 0,0 0-1,0 0 1,0 0 0,0 0-1,0 0 1,0 0-1,0 0 1,0 0 0,1 0-1,-1 0 1,0 0 0,0 0-1,0 0 1,0 0 0,0 0-1,0 1 1,0-1 0,0 0-1,0 0 1,0 0 0,0 0-1,0 0 1,0 0 0,0 0-1,0 0 1,0 0 0,0 0-1,0 0 1,0 0 0,0 1-1,0-1 1,0 0 0,0 0-1,0 0 1,0 0 0,0 0-1,0 0 1,0 0 0,0 0-1,-6 16 1042,-10 18-235,-92 203 982,54-121-2666,53-113 615,-1-1 0,1 1 0,-1 0 0,0-1 0,0 0 0,0 1-1,0-1 1,0 0 0,-4 3 0,5-5 182,1 1 0,-1-1 0,0 1 0,1-1 0,-1 1-1,0-1 1,0 0 0,1 0 0,-1 1 0,0-1 0,0 0-1,0 0 1,0 0 0,1 0 0,-1 0 0,0 0 0,0 0-1,0 0 1,1 0 0,-1 0 0,0 0 0,0 0 0,0-1-1,1 1 1,-1 0 0,0-1 0,0 1 0,1 0 0,-1-1 0,0 1-1,1-1 1,-1 1 0,0-1 0,1 0 0,-1 1 0,0-2-1,-11-18-982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11.268"/>
    </inkml:context>
    <inkml:brush xml:id="br0">
      <inkml:brushProperty name="width" value="0.05" units="cm"/>
      <inkml:brushProperty name="height" value="0.05" units="cm"/>
    </inkml:brush>
  </inkml:definitions>
  <inkml:trace contextRef="#ctx0" brushRef="#br0">292 284 12011,'-1'-15'677,"1"-1"1,0 0 0,1 1 0,1 0 0,6-25 0,-5 27-70,0 0 1,-1 0 0,0 0 0,-1-1 0,-1 1 0,0 0 0,-3-25-1,2 36-534,1 0 0,-1 1 1,1-1-1,-1 0 0,0 0 0,0 1 0,0-1 0,0 0 0,0 1 0,0-1 0,0 1 0,0 0 0,0-1 0,-1 1 0,1 0 0,-1 0 0,1-1 0,-1 1 0,-2-1 0,1 1-10,0 0 1,0 0 0,0 0-1,0 0 1,-1 1 0,1 0-1,0-1 1,0 1 0,-1 0-1,-3 1 1,-5 1 14,0 0-1,0 1 1,0 1-1,-19 7 1,12-2-53,0 0-1,0 2 1,1 0-1,1 0 1,0 2-1,0 0 1,-16 18-1,32-31-28,0 1 0,1-1 0,-1 1 0,1-1 0,-1 1 0,0 0 0,1-1 0,-1 1 0,1-1 0,0 1 0,-1 0 0,1-1 0,0 1 0,-1 0 0,1 0 0,0-1 0,0 1 0,-1 0 0,1 0 0,0-1 0,0 1 0,0 0 0,0 0 0,0 0 0,0 1 0,1-2-2,0 1 1,-1-1-1,1 1 1,0-1-1,0 0 0,-1 1 1,1-1-1,0 0 1,0 1-1,0-1 0,0 0 1,-1 0-1,1 0 1,0 0-1,0 0 0,0 0 1,0 0-1,1 0 0,49-9-148,-46 8 136,87-18-362,-81 18 329,1 0 1,0 0-1,-1 1 0,1 1 0,-1 0 0,13 3 0,-21-4 47,-1 1 0,1-1 0,0 1 0,0 0 1,-1 0-1,1 1 0,-1-1 0,1 0 0,-1 1 0,1 0 1,-1-1-1,0 1 0,0 0 0,0 0 0,0 0 0,0 0 0,0 1 1,-1-1-1,1 0 0,-1 1 0,1-1 0,-1 1 0,0 0 0,0-1 1,0 1-1,0 0 0,-1 0 0,1-1 0,-1 1 0,0 0 1,1 0-1,-1 0 0,-1 0 0,1 0 0,0-1 0,-1 1 0,0 4 1,-2 2 79,1 0 1,-1 0 0,-1 0 0,1 0 0,-2 0 0,1-1 0,-1 0-1,0 0 1,-1 0 0,-7 8 0,5-8 61,-1 0 0,0 0 0,-12 8 0,16-13-111,1 0 0,-1-1 0,1 1 0,-1-1 1,0 0-1,0 0 0,0-1 0,0 1 0,-10 0 1,14-2-67,0 0 0,0 0 0,0 0 0,0 0 0,0 0 0,0 0 0,0 0 0,0-1 0,0 1 0,0 0 0,0-1 0,0 1 0,0-1 0,0 1 0,0-1 0,0 1 0,0-1 0,0 0 0,0 1 0,1-1 0,-1 0 0,0 0 0,0 1 0,1-1 0,-1 0 0,1 0 0,-1 0 0,1 0 0,-1-1 0,0-1-7,0 0 1,1 1 0,0-1 0,-1 1 0,1-1 0,0 1 0,0-1-1,0 0 1,1 1 0,-1-1 0,2-4 0,9-24-308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03.811"/>
    </inkml:context>
    <inkml:brush xml:id="br0">
      <inkml:brushProperty name="width" value="0.05" units="cm"/>
      <inkml:brushProperty name="height" value="0.05" units="cm"/>
    </inkml:brush>
  </inkml:definitions>
  <inkml:trace contextRef="#ctx0" brushRef="#br0">40 0 16708,'-19'126'3894,"11"-93"-3612,3 1-1,1 0 1,1 0-1,3 61 1,0-93-280,0 1 0,1-1 0,-1 0 0,0 0 0,1 1 0,-1-1-1,1 0 1,0 0 0,0 0 0,0 0 0,0 0 0,0 0 0,0 0 0,1 0 0,1 2 0,-1-3-2,-1-1 0,0 1 1,1 0-1,-1-1 0,1 1 1,-1-1-1,1 0 0,-1 1 1,1-1-1,-1 0 1,1 0-1,-1 0 0,1 0 1,-1 0-1,1-1 0,-1 1 1,1 0-1,-1-1 0,1 1 1,-1-1-1,1 1 0,1-2 1,30-13-4,36-22 0,-43 22 241,0 1 0,52-20 0,-63 30-73,47-19 37,-24 4-33</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09.354"/>
    </inkml:context>
    <inkml:brush xml:id="br0">
      <inkml:brushProperty name="width" value="0.05" units="cm"/>
      <inkml:brushProperty name="height" value="0.05" units="cm"/>
    </inkml:brush>
  </inkml:definitions>
  <inkml:trace contextRef="#ctx0" brushRef="#br0">772 0 11891,'-33'5'275,"-34"4"208,1 3 0,-86 27 0,133-32-405,-1 1 0,1 0 1,0 1-1,1 1 1,0 1-1,1 1 0,0 0 1,1 1-1,0 1 0,1 0 1,-24 31-1,16-12 28,2 0 0,2 1-1,1 1 1,-15 43 0,-40 153 83,63-197-183,2 1 1,2 1 0,1-1-1,2 1 1,1 58 0,3-80-8,1 0 0,0 0 0,1-1 1,0 1-1,1-1 0,0 1 0,1-1 1,1 0-1,0-1 0,1 1 0,0-1 1,1-1-1,0 1 0,1-1 0,0-1 1,0 0-1,17 13 0,-7-9-6,0-2 0,1 0 0,0-1 0,1-1 0,0-1 0,0-1 0,30 7 0,8-1-15,95 9 0,-61-15-18,0-4 0,-1-5 0,1-3 0,0-5 0,139-31 0,-135 16 25,-2-4-1,-1-4 1,-1-5 0,-2-3-1,90-56 1,-18-4 1089,262-213-1,-282 205-29,2-2 57,-138 105-1062,-2 1 94,0 0 0,0-1 0,-1 1 0,9-11 0,-13 15-94,1-1 0,-1 0 0,1 0 0,-1 0 0,1 0 0,-1 1 0,1-1 0,-1 0 0,0 0 0,0 0 0,1 0 0,-1 0 0,0 0 0,0 0 0,0 0 0,0 0 0,0 0 0,0 0 0,0 0 0,-1 0 0,1 0 0,0 0 0,-1 0-1,1 0 1,0 0 0,-1 1 0,1-1 0,-1 0 0,1 0 0,-1 0 0,1 1 0,-1-1 0,0 0 0,1 0 0,-1 1 0,0-1 0,0 1 0,0-1 0,0 0 0,-13-6 202,1 0 0,-1 1 0,0 0 0,0 1 0,-15-3 0,-29-10-53,-72-30-2161,-252-57-1,276 85 1277</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09.861"/>
    </inkml:context>
    <inkml:brush xml:id="br0">
      <inkml:brushProperty name="width" value="0.05" units="cm"/>
      <inkml:brushProperty name="height" value="0.05" units="cm"/>
    </inkml:brush>
  </inkml:definitions>
  <inkml:trace contextRef="#ctx0" brushRef="#br0">580 0 11522,'-140'144'1361,"-63"75"27,175-183-1140,1 0 1,2 2-1,2 1 0,2 1 1,1 0-1,2 2 0,2 0 1,-12 49-1,17-37-175,3 1-1,2 0 1,2 1-1,3-1 0,2 0 1,2 1-1,3-1 1,24 99-1,-20-112-28,54 189-324,-56-208 174,1-1 1,1 0-1,1 0 0,1-1 1,1-1-1,1 0 0,27 31 1,-34-45 68,-1 1 0,1-1 0,0-1 1,12 8-1,-13-10-8,1 0 0,0-1 0,-1 0-1,14 3 1</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10.531"/>
    </inkml:context>
    <inkml:brush xml:id="br0">
      <inkml:brushProperty name="width" value="0.05" units="cm"/>
      <inkml:brushProperty name="height" value="0.05" units="cm"/>
    </inkml:brush>
  </inkml:definitions>
  <inkml:trace contextRef="#ctx0" brushRef="#br0">0 72 16283,'5'26'321,"-1"1"0,-1 0 0,-2 44 0,2 20-172,8 2 19,4-2 0,50 169 0,-62-248-123,2 1 1,-1-1-1,2 0 0,-1-1 1,2 1-1,9 13 0,-15-24-27,-1 0 1,1 0-1,0 0 0,0 1 0,0-1 0,0 0 0,0 0 1,0-1-1,0 1 0,0 0 0,0 0 0,1 0 0,-1-1 1,0 1-1,0-1 0,1 1 0,-1-1 0,0 1 0,1-1 1,-1 0-1,1 0 0,-1 1 0,0-1 0,3 0 0,-2-1 11,-1 0 0,1 0 0,0 0-1,-1-1 1,1 1 0,-1 0-1,1-1 1,-1 1 0,1-1-1,-1 1 1,0-1 0,0 0 0,0 1-1,0-1 1,0 0 0,0 0-1,0 0 1,-1 0 0,1-2 0,9-25 306,-2-1 0,9-52 1,0-70 502,-13 103-578,-2 27-162,29-452 1211,-36 584-3922,5-82 2121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11.179"/>
    </inkml:context>
    <inkml:brush xml:id="br0">
      <inkml:brushProperty name="width" value="0.05" units="cm"/>
      <inkml:brushProperty name="height" value="0.05" units="cm"/>
    </inkml:brush>
  </inkml:definitions>
  <inkml:trace contextRef="#ctx0" brushRef="#br0">156 190 13235,'1'0'54,"1"1"0,-1 0 0,0-1 1,0 1-1,0 0 0,0 0 0,0 0 1,0 0-1,0 0 0,0 0 0,0 0 0,0 0 1,-1 0-1,1 1 0,0-1 0,-1 0 1,1 0-1,-1 1 0,1-1 0,-1 0 0,0 1 1,1-1-1,-1 0 0,0 1 0,0-1 1,0 1-1,0-1 0,0 0 0,0 1 0,-1-1 1,1 0-1,0 1 0,-1-1 0,0 3 1,-3 7 205,0-1 1,0 1 0,-9 13 0,6-11 132,-47 80 1018,38-69-1153,1 1-1,1 1 1,1 1 0,-11 33-1,23-58-252,1-1 0,-1 0 1,1 1-1,-1-1 0,1 1 0,0-1 0,0 0 1,0 1-1,0-1 0,0 1 0,0-1 0,0 1 1,0-1-1,0 0 0,1 1 0,-1-1 0,0 1 1,1-1-1,-1 0 0,1 1 0,0-1 0,1 2 0,-1-2-2,0 0 0,1 0-1,-1-1 1,0 1 0,1 0-1,-1-1 1,1 1 0,-1-1-1,0 1 1,1-1 0,0 0-1,-1 0 1,1 0 0,-1 1-1,1-2 1,-1 1 0,3 0-1,7-2 12,-1 0-1,1-1 1,-1 0-1,17-8 1,26-13 84,62-25 113,-104 45-141,1 1 0,0 0-1,0 1 1,1 0 0,-1 0-1,0 2 1,22 0 0,-21 3 95,4-1 404,-16-2-547,-1 0 0,1 0 0,-1 0 0,1 0 1,-1-1-1,1 1 0,-1 0 0,1-1 0,-1 1 0,0 0 0,1-1 0,-1 1 0,0 0 0,1-1 1,-1 1-1,0 0 0,1-1 0,-1 1 0,0-1 0,0 1 0,1-1 0,-1 1 0,0-1 1,0 1-1,0-1 0,0 1 0,0-1 0,0 1 0,0-1 0,0 1 0,0-1 0,0-16 184,-1 0-1,-1 0 0,0 1 1,-2 0-1,0-1 1,-8-21-1,1-1-56,4 13-96,4 12-52,0 1 0,-1 0 0,0 0 0,-1 0 0,-13-24 0,13 34-35,6 11 19,7 14-23,-7-20 14,0 0-1,1 1 1,-1-1-1,1 0 1,-1 0-1,1 0 1,0 0-1,0 0 0,0-1 1,0 1-1,0 0 1,0-1-1,0 0 1,1 1-1,-1-1 1,0 0-1,1 0 1,-1 0-1,1-1 1,-1 1-1,1 0 0,-1-1 1,1 0-1,-1 0 1,1 0-1,0 0 1,-1 0-1,1 0 1,-1 0-1,1-1 1,0 1-1,-1-1 1,0 0-1,4-1 1,1-2-104,1 0 0,-1-1 0,0 0 0,-1 0 1,1 0-1,-1-1 0,0 0 0,0 0 1,8-12-1,-4 1-183,0 1 0,11-28 0,-14 28 59,1 1 1,0-1-1,17-22 1,-25 38 250,0-1 1,0 1 0,0 0 0,1-1-1,-1 1 1,0 0 0,0 0-1,1-1 1,-1 1 0,0 0-1,0 0 1,1-1 0,-1 1-1,0 0 1,1 0 0,-1 0-1,0 0 1,1 0 0,-1-1-1,0 1 1,1 0 0,-1 0 0,0 0-1,1 0 1,-1 0 0,0 0-1,1 0 1,-1 0 0,0 0-1,1 0 1,-1 0 0,0 0-1,1 1 1,-1-1 0,0 0-1,1 0 1,-1 0 0,0 0-1,1 0 1,-1 1 0,0-1-1,0 0 1,1 0 0,-1 1 0,0-1-1,0 0 1,1 0 0,-1 1-1,0-1 1,0 0 0,0 1-1,0-1 1,1 0 0,-1 1-1,0-1 1,0 0 0,0 1-1,7 25 232,6 61 492,-6-28 19,3 0 0,21 68-1,-29-122-694,0 1-1,1-1 0,0 0 0,5 8 1,-8-12-60,1-1 1,-1 1 0,0-1-1,1 0 1,-1 1 0,0-1 0,1 1-1,-1-1 1,1 0 0,-1 1-1,1-1 1,-1 0 0,1 1-1,-1-1 1,1 0 0,-1 0-1,1 1 1,-1-1 0,1 0 0,0 0-1,0 0 1,0 0-22,-1-1 0,1 1 0,-1-1-1,1 1 1,-1-1 0,1 1 0,-1-1 0,1 0 0,-1 1 0,1-1 0,-1 1 0,0-1-1,0 0 1,1 0 0,-1 1 0,0-1 0,0 0 0,0 1 0,0-1 0,1 0-1,-1 0 1,-1-1 0,2-4-29,-1-1 0,0 1 0,-1-1 0,0 1 0,0-1 0,0 1 0,-1-1 0,-3-8 0,-15-35-293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11.593"/>
    </inkml:context>
    <inkml:brush xml:id="br0">
      <inkml:brushProperty name="width" value="0.05" units="cm"/>
      <inkml:brushProperty name="height" value="0.05" units="cm"/>
    </inkml:brush>
  </inkml:definitions>
  <inkml:trace contextRef="#ctx0" brushRef="#br0">1 2 18212,'14'-2'1616,"-5"11"-1232,-11 8-160,1 4 1249,0-1-1417,2 1-808,2-6-153,-5-8 713,5-2-240,-1-5-80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12.014"/>
    </inkml:context>
    <inkml:brush xml:id="br0">
      <inkml:brushProperty name="width" value="0.05" units="cm"/>
      <inkml:brushProperty name="height" value="0.05" units="cm"/>
    </inkml:brush>
  </inkml:definitions>
  <inkml:trace contextRef="#ctx0" brushRef="#br0">0 130 13019,'8'34'3194,"5"67"0,-3-18-1795,-5-50-960,2 15 101,2-1-1,2-1 0,20 54 0,-30-96-523,1-1 1,0 1-1,-1-1 0,1 1 0,1-1 0,-1 0 1,5 6-1,-6-8-15,0-1 1,0 1-1,1 0 0,-1 0 1,0-1-1,0 1 0,0 0 1,1-1-1,-1 0 1,0 1-1,1-1 0,-1 0 1,1 1-1,-1-1 0,0 0 1,1 0-1,-1 0 1,1 0-1,-1-1 0,0 1 1,1 0-1,-1 0 1,0-1-1,1 1 0,-1-1 1,3-1-1,4-3-38,1 0-1,-1-1 1,0-1-1,0 1 1,-1-1-1,1-1 1,8-11-1,17-16-161,-31 33 189,5-5-45,0 0 0,1 1 0,-1 0 0,17-8 0,-22 12 41,1 1 0,-1 0 1,1 0-1,-1 1 1,1-1-1,0 1 0,-1-1 1,1 1-1,0 0 0,-1 0 1,1 0-1,0 0 1,0 0-1,-1 1 0,1-1 1,0 1-1,-1-1 1,1 1-1,-1 0 0,1 0 1,-1 1-1,4 1 0,-2 0 27,1 0-1,-1 1 0,0 0 0,0-1 0,0 2 0,-1-1 1,0 0-1,1 0 0,-1 1 0,-1 0 0,1 0 0,-1 0 1,0 0-1,0 0 0,0 0 0,-1 0 0,0 1 0,0-1 1,0 0-1,0 1 0,-1-1 0,0 1 0,-1 7 0,0-2 71,0-1-1,-1 0 0,-1 1 0,1-1 1,-1 0-1,-1-1 0,0 1 0,-1-1 1,1 1-1,-2-1 0,-8 12 0,6-12-14,0 0-1,0-1 0,-1 0 1,0 0-1,-1-1 0,0 0 1,0 0-1,0-1 1,-1-1-1,0 0 0,0 0 1,0-1-1,-1 0 0,1-1 1,-16 2-1,25-5-141,-1 1 0,0-1 0,1 0-1,-1 0 1,0 0 0,0 0 0,1-1 0,-1 1 0,0-1 0,1 1-1,-1-1 1,0 0 0,1 0 0,-1 0 0,1-1 0,0 1 0,-1 0-1,1-1 1,0 0 0,0 1 0,0-1 0,0 0 0,0 0 0,0 0-1,-1-3 1,1 1-92,0 0-1,0-1 1,0 1-1,1-1 0,0 1 1,0-1-1,0 1 1,1-1-1,-1 0 1,1 1-1,0-1 0,0 0 1,1 1-1,1-7 1,6-27-624</inkml:trace>
  <inkml:trace contextRef="#ctx0" brushRef="#br0" timeOffset="1">608 1 16756,'4'1'1313,"-2"9"-733,-4 19-313,1-19 21,-6 307 3739,10-257-3693,3 0 0,2-1 0,20 74 0,-27-129-372,1 2-183,-1 0-1,1 1 0,1-1 1,-1 0-1,5 6 1,-7-11 195,0-1 1,0 0-1,0 0 1,0 0-1,0 0 0,0 0 1,0 0-1,0 1 1,0-1-1,0 0 1,1 0-1,-1 0 1,0 0-1,0 0 1,0 0-1,0 0 1,0 0-1,0 1 1,1-1-1,-1 0 1,0 0-1,0 0 1,0 0-1,0 0 1,1 0-1,-1 0 0,0 0 1,0 0-1,0 0 1,0 0-1,0 0 1,1 0-1,-1 0 1,0 0-1,0 0 1,0 0-1,0 0 1,1 0-1,-1-1 1,0 1-1,0 0 1,4-8-435,1-13 76,-5 19 242,4-27-604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12.465"/>
    </inkml:context>
    <inkml:brush xml:id="br0">
      <inkml:brushProperty name="width" value="0.05" units="cm"/>
      <inkml:brushProperty name="height" value="0.05" units="cm"/>
    </inkml:brush>
  </inkml:definitions>
  <inkml:trace contextRef="#ctx0" brushRef="#br0">0 15 9234,'7'0'160,"-2"-3"-152,-1-1 16,-1-3-56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12.886"/>
    </inkml:context>
    <inkml:brush xml:id="br0">
      <inkml:brushProperty name="width" value="0.05" units="cm"/>
      <inkml:brushProperty name="height" value="0.05" units="cm"/>
    </inkml:brush>
  </inkml:definitions>
  <inkml:trace contextRef="#ctx0" brushRef="#br0">8 63 12755,'1'-16'1592,"0"13"-1331,-1 0 1,1 0-1,-1 1 1,0-1-1,0 0 1,0 1 0,0-1-1,-1 0 1,1 0-1,-1 1 1,-1-5-1,-1 7 1378,1 7-928,0 8-98,3-5-323,0 1 0,1-1 0,0-1 0,5 13 0,-6-17-234,1-1 0,0 1 0,0-1 0,1 0 0,-1 0 1,1 0-1,0 0 0,0 0 0,0-1 0,0 1 0,6 3 0,-8-6-41,-1-1 0,1 1 0,0-1 0,0 1 0,-1-1 0,1 1 0,0-1 0,0 0 0,0 1 0,0-1 0,-1 0-1,1 0 1,0 0 0,0 0 0,0 0 0,0 0 0,0 0 0,0 0 0,-1 0 0,1 0 0,0 0 0,0 0 0,0 0-1,0-1 1,0 1 0,-1 0 0,3-1 0,-2-1 10,1 0 0,0 1-1,0-1 1,-1 0 0,1 1 0,-1-1-1,1 0 1,-1 0 0,0-1 0,2-2 0,1-5 56,0 0 1,-1-1-1,4-20 1,-5 10 6,-1 14-45,0 0 0,0 0 0,4-13 0,1 48 25,-1 5-75,-3-13-540,1 0 1,11 38 0,-7-47 282,0-9-113</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13.417"/>
    </inkml:context>
    <inkml:brush xml:id="br0">
      <inkml:brushProperty name="width" value="0.05" units="cm"/>
      <inkml:brushProperty name="height" value="0.05" units="cm"/>
    </inkml:brush>
  </inkml:definitions>
  <inkml:trace contextRef="#ctx0" brushRef="#br0">10 161 14043,'-4'28'2033,"2"-23"-1644,1 1 1,0-1 0,0 1 0,1-1-1,0 1 1,0-1 0,0 1 0,0-1-1,1 0 1,2 10 0,-2-14-355,-1 0 1,1 0-1,-1 0 0,1 0 0,0 0 1,-1 0-1,1-1 0,0 1 0,0 0 1,0 0-1,-1-1 0,1 1 1,0-1-1,0 1 0,0-1 0,0 1 1,0-1-1,0 0 0,0 1 0,0-1 1,0 0-1,0 0 0,0 0 0,0 1 1,1-1-1,-1 0 0,0-1 1,0 1-1,0 0 0,0 0 0,0 0 1,0-1-1,0 1 0,1-1 0,3-1 35,0 0 0,-1 0 0,1 0 0,-1-1-1,0 0 1,5-3 0,0-2 1,0-1 0,0 0 0,-1-1 0,0 0 0,-1 0-1,0 0 1,9-18 0,-12 20-40,0-2-1,0 1 0,0 0 1,-1-1-1,-1 0 0,0 1 1,0-1-1,-1 0 1,0-20-1,-1 28-28,0 0 1,0 0-1,0 0 1,0 1-1,-1-1 0,1 0 1,-1 0-1,0 0 1,1 1-1,-1-1 0,0 0 1,0 1-1,0-1 1,0 1-1,0-1 0,0 1 1,-1-1-1,1 1 1,0 0-1,-1 0 1,1-1-1,-1 1 0,-2-1 1,3 2-3,-1-1 1,0 1-1,1 0 0,-1-1 1,0 1-1,0 0 0,1 0 1,-1 0-1,0 0 1,0 1-1,1-1 0,-1 0 1,0 1-1,0-1 1,1 1-1,-1 0 0,1-1 1,-1 1-1,0 0 1,1 0-1,0 0 0,-1 0 1,1 0-1,0 1 1,-2 0-1,-4 5 7,1 1 1,0-1-1,0 1 0,1 0 1,0 1-1,1-1 1,0 1-1,0 0 0,0 0 1,-2 14-1,2-5 22,0 0 1,2 0-1,0 0 1,1 32-1,1-42-11,0 1 1,1-1-1,1 0 1,-1 0-1,1 1 1,1-1-1,-1 0 1,1-1-1,7 13 1,-8-17-103,-1-1-1,1 0 1,0 0 0,0 1-1,0-1 1,0 0 0,0-1-1,1 1 1,-1 0 0,1-1-1,-1 1 1,1-1-1,-1 0 1,1 0 0,0 0-1,0 0 1,-1 0 0,1-1-1,0 1 1,0-1 0,0 1-1,0-1 1,0 0 0,0-1-1,-1 1 1,1 0 0,0-1-1,0 1 1,0-1 0,0 0-1,5-2 1,6-3-158,0-1 1,-1 0-1,0-1 0,25-19 1,9-13-502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11.730"/>
    </inkml:context>
    <inkml:brush xml:id="br0">
      <inkml:brushProperty name="width" value="0.05" units="cm"/>
      <inkml:brushProperty name="height" value="0.05" units="cm"/>
    </inkml:brush>
  </inkml:definitions>
  <inkml:trace contextRef="#ctx0" brushRef="#br0">112 0 17660,'-1'32'1443,"-11"54"0,7-54-848,-2 48 1,7-41-294,3 1 0,1-1 0,15 59-1,42 111-72,-44-154-165,-12-26 5,-5-28-68,1-1 1,-1 0 0,0 1 0,0-1 0,0 1 0,-1-1 0,1 1-1,0-1 1,0 1 0,0-1 0,0 0 0,0 1 0,0-1 0,-1 1 0,1-1-1,0 1 1,0-1 0,-1 0 0,1 1 0,0-1 0,-1 0 0,1 1-1,0-1 1,-1 0 0,1 1 0,0-1 0,-1 0 0,1 0 0,-1 0-1,1 1 1,0-1 0,-1 0 0,1 0 0,-1 0 0,1 0 0,-1 0-1,1 0 1,-1 0 0,1 0 0,-1 0 0,1 0 0,0 0 0,-1 0-1,1 0 1,-1 0 0,1 0 0,-1 0 0,1 0 0,-1-1 0,1 1 0,0 0-1,-1 0 1,1-1 0,0 1 0,-1 0 0,0-1 0,-7-3 13,1-1 0,0 0 0,-1-1 0,2 0 0,-1 0 0,-8-10 0,-35-46 85,42 53-75,0-2 13,-6-7 118,1 0-1,-11-21 1,24 38-150,-1 1 1,1 0 0,0 0 0,0-1 0,0 1 0,0 0 0,-1-1 0,1 1-1,0 0 1,0 0 0,0-1 0,0 1 0,0 0 0,0-1 0,0 1 0,0 0 0,0-1-1,0 1 1,0 0 0,0-1 0,0 1 0,0 0 0,0-1 0,0 1 0,0 0-1,0 0 1,1-1 0,-1 1 0,0 0 0,0-1 0,0 1 0,0 0 0,1 0 0,-1-1-1,0 1 1,0 0 0,1 0 0,-1 0 0,0-1 0,0 1 0,1 0 0,-1 0 0,0 0-1,0 0 1,1 0 0,-1-1 0,0 1 0,1 0 0,-1 0 0,0 0 0,1 0-1,-1 0 1,22 1 75,-13 0-64,18-2-436,1-1 1,-1-1-1,0-1 1,0-1-1,0-2 1,32-12 0,-12 1-115</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13.905"/>
    </inkml:context>
    <inkml:brush xml:id="br0">
      <inkml:brushProperty name="width" value="0.05" units="cm"/>
      <inkml:brushProperty name="height" value="0.05" units="cm"/>
    </inkml:brush>
  </inkml:definitions>
  <inkml:trace contextRef="#ctx0" brushRef="#br0">123 47 16123,'0'-1'81,"0"0"0,0 0-1,0 0 1,0 0-1,0 0 1,0 0-1,-1 0 1,1 0 0,0 0-1,0 0 1,-1 0-1,1 1 1,-1-1 0,1 0-1,-1 0 1,1 0-1,-1 0 1,0 1-1,1-1 1,-1 0 0,0 1-1,0-1 1,0 0-1,1 1 1,-1-1-1,0 1 1,0-1 0,-2 0-1,2 1 0,-1 1 1,0-1-1,1 1 0,-1-1 0,1 1 0,-1-1 1,1 1-1,-1 0 0,1 0 0,-1 0 0,1 0 1,0 0-1,0 0 0,-1 0 0,1 0 0,0 0 1,0 1-1,0-1 0,0 0 0,-1 2 0,-7 11 238,1 1-1,0 0 0,1 0 1,0 0-1,1 1 1,-6 26-1,5-13-6,2 1 0,-3 56 1,10-31-57,-2-51-235,1 0 0,0 0 0,0 0 0,0-1 1,0 1-1,0 0 0,1-1 0,0 1 0,0-1 0,0 0 0,4 6 0,-5-9-16,0 1 1,-1 0-1,1 0 1,0-1-1,0 1 1,0-1-1,-1 1 1,1-1-1,0 1 1,0-1-1,0 0 1,0 1-1,0-1 1,0 0-1,0 0 1,0 1-1,0-1 1,0 0-1,0 0 1,0 0-1,0 0 1,0 0-1,1-1 1,1 0-1,-1 1-1,1-2 1,-1 1 0,1 0 0,-1 0-1,1-1 1,-1 1 0,4-4 0,4-5-16,0 0 1,15-20 0,-19 22 4,13-18-410,-2 0-1,-1-1 0,-2-1 1,0 0-1,-2-1 1,-1 0-1,13-53 0,-22 72-41,0 1-1,-1-1 1,1-15-1,-2 23 379,0 0 0,0 1-1,0-1 1,-1 0-1,1 0 1,0 1-1,-1-1 1,1 0-1,-1 1 1,0-1-1,-1-2 1,1 3 34,1 1 0,-1-1 0,1 1 0,-1-1 0,0 1 0,1-1 0,-1 1 0,0-1 0,1 1 0,-1 0 0,0-1 0,0 1 0,1 0 0,-1 0-1,0-1 1,0 1 0,0 0 0,1 0 0,-1 0 0,0 0 0,0 0 0,0 0 0,1 0 0,-1 1 0,-2-1 0,-14 9-796</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14.806"/>
    </inkml:context>
    <inkml:brush xml:id="br0">
      <inkml:brushProperty name="width" value="0.05" units="cm"/>
      <inkml:brushProperty name="height" value="0.05" units="cm"/>
    </inkml:brush>
  </inkml:definitions>
  <inkml:trace contextRef="#ctx0" brushRef="#br0">215 10 16444,'0'-1'52,"0"1"1,0-1 0,-1 1-1,1 0 1,0-1 0,0 1-1,0 0 1,0-1 0,0 1-1,0-1 1,-1 1 0,1 0-1,0 0 1,0-1 0,0 1-1,-1 0 1,1-1 0,0 1-1,-1 0 1,1 0 0,0-1-1,0 1 1,-1 0 0,1 0-1,0 0 1,-1 0 0,1-1-1,-1 1 1,1 0 0,0 0-1,-1 0 1,1 0 0,0 0-1,-1 0 1,0 0 0,-10 11 940,-12 32-48,19-34-571,-11 22 22,-68 150 944,65-135-1091,1 1 0,-10 52-1,25-87-211,0 1 0,0-1 0,2 1 0,-1 0 0,2 0 0,-1-1 0,2 1-1,0 0 1,4 14 0,-5-22-78,1 1 0,0-1-1,0 0 1,0 0 0,1 0 0,-1-1-1,1 1 1,0-1 0,1 1 0,-1-1-1,1 0 1,0 0 0,0 0 0,0-1-1,0 1 1,1-1 0,-1 0-1,1-1 1,0 1 0,0-1 0,0 0-1,0 0 1,10 3 0,-11-5-11,0 1 0,0-1 1,0 0-1,0 0 0,0 0 1,0 0-1,0-1 0,0 1 1,-1-1-1,1 0 0,0 0 1,0-1-1,-1 1 0,1-1 0,-1 1 1,1-1-1,-1-1 0,0 1 1,0 0-1,0-1 0,0 1 1,0-1-1,0 0 0,3-5 1,24-28-366</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15.760"/>
    </inkml:context>
    <inkml:brush xml:id="br0">
      <inkml:brushProperty name="width" value="0.05" units="cm"/>
      <inkml:brushProperty name="height" value="0.05" units="cm"/>
    </inkml:brush>
  </inkml:definitions>
  <inkml:trace contextRef="#ctx0" brushRef="#br0">184 14 17932,'0'-1'60,"0"1"0,0-1 0,0 1 0,0-1 0,0 1 0,0-1 0,0 0 0,0 1 1,-1-1-1,1 1 0,0-1 0,0 1 0,-1 0 0,1-1 0,0 1 0,-1-1 0,1 1 0,0-1 0,-1 1 0,1 0 0,-1-1 0,1 1 1,0 0-1,-1-1 0,1 1 0,-1 0 0,1 0 0,-1 0 0,1-1 0,-1 1 0,0 0 0,1 0 0,-1 0 0,1 0 0,-1 0 1,1 0-1,-1 0 0,1 0 0,-1 0 0,1 0 0,-1 0 0,1 0 0,-1 1 0,0-1 0,1 0 0,-1 0 0,1 0 0,-1 1 1,-28 20 1003,21-14-531,-13 8-15,-38 32 377,53-41-879,0-1-1,0 1 1,1 1 0,0-1-1,0 1 1,-7 12 0,12-19-29,0 0 1,0 0-1,-1 1 1,1-1-1,0 0 1,0 0-1,0 1 0,0-1 1,-1 0-1,1 0 1,0 1-1,0-1 1,0 0-1,0 0 1,0 1-1,0-1 1,0 0-1,0 1 0,0-1 1,0 0-1,0 1 1,0-1-1,0 0 1,0 0-1,0 1 1,0-1-1,0 0 1,0 1-1,0-1 1,1 0-1,-1 0 0,0 1 1,0-1-1,0 0 1,0 0-1,1 0 1,-1 1-1,0-1 1,0 0-1,0 0 1,1 0-1,-1 1 0,0-1 1,0 0-1,1 0 1,-1 0-1,0 0 1,1 0-1,-1 0 1,0 1-1,0-1 1,1 0-1,-1 0 0,0 0 1,1 0-1,-1 0 1,0 0-1,0 0 1,1 0-1,-1-1 1,0 1-1,1 0 1,23-6-350,-19 4 223,36-11-404,-21 6 281,1 0 0,24-3 0,-39 9 245,-1 0 0,1 1 0,0-1 0,-1 1 0,1 1-1,0-1 1,-1 1 0,1 0 0,-1 0 0,1 0 0,-1 1 0,0 0 0,7 3 0,-10-4 22,0 1 0,0-1 0,1 0 0,-1 1 0,0 0 1,-1-1-1,1 1 0,0 0 0,0 0 0,-1 0 0,1 0 1,-1 1-1,0-1 0,1 0 0,-1 0 0,0 1 0,1 4 0,-1-3 25,-1 0 0,0 0 0,1 0 0,-1 0-1,-1 0 1,1 0 0,0 0 0,-1 0-1,0 0 1,-2 5 0,-2 5 144,-2 0 0,1 0-1,-2 0 1,-16 22 0,10-17 247,-32 35-1,40-48-379,0-1-1,-1 1 0,0-1 1,1 0-1,-2 0 0,1-1 1,0 0-1,-17 5 0,23-8-75,0-1-1,0 1 0,0-1 1,0 0-1,-1 1 0,1-1 1,0 0-1,0 0 0,0 0 1,0 0-1,-1 0 0,1 0 1,0 0-1,0 0 0,0-1 1,0 1-1,0 0 0,-1-1 1,1 1-1,0-1 0,0 1 0,0-1 1,0 0-1,0 1 0,0-1 1,0 0-1,1 0 0,-3-1 1,2 0-2,1 0 1,-1 1 0,0-1-1,1 0 1,-1 0-1,1 0 1,-1 0 0,1 0-1,0 0 1,0 0-1,0 0 1,0 0 0,0 0-1,0 0 1,1 0-1,-1 0 1,2-2 0,7-24-364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16.205"/>
    </inkml:context>
    <inkml:brush xml:id="br0">
      <inkml:brushProperty name="width" value="0.05" units="cm"/>
      <inkml:brushProperty name="height" value="0.05" units="cm"/>
    </inkml:brush>
  </inkml:definitions>
  <inkml:trace contextRef="#ctx0" brushRef="#br0">78 1 19412,'-6'58'1671,"2"-21"-1284,1-1 1,2 0-1,4 40 1,2-43-235,1-1 1,1 0 0,2 0-1,1 0 1,25 49-1,-5-23-497,70 101-1,-96-154 248,1 1-176,-1 0 0,0 1 1,0-1-1,-1 1 0,4 9 0,-7-16 250,0 0-1,-1-1 1,1 1 0,0 0-1,0 0 1,-1 0 0,1 0-1,0 0 1,0 0-1,-1 0 1,1 0 0,0 0-1,0 0 1,-1 0-1,1 0 1,0 0 0,-1 0-1,1 0 1,0 0 0,0 0-1,-1 0 1,1 0-1,0 0 1,0 0 0,-1 0-1,1 1 1,0-1-1,0 0 1,0 0 0,-1 0-1,1 0 1,0 1 0,0-1-1,0 0 1,-1 0-1,1 0 1,0 1 0,0-1-1,0 0 1,0 0-1,0 1 1,0-1 0,0 0-1,-1 0 1,1 1 0,0-1-1,0 0 1,0 0-1,0 1 1,0-1 0,0 0-1,0 0 1,0 1-1,0-1 1,0 0 0,1 0-1,-1 1 1,0-1 0,0 0-1,0 0 1,0 1-1,0-1 1,0 0 0,0 0-1,1 1 1,-1-1-1,0 0 1,0 0 0,1 1-1,-23-14-619,20 11 548,-30-22-673</inkml:trace>
  <inkml:trace contextRef="#ctx0" brushRef="#br0" timeOffset="1">0 444 16219,'3'-12'1129,"10"2"-921,4 4-144,13-6 464,6-4-368,9-4 1664,2 0-1672,7-3 144,4-3 128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16.624"/>
    </inkml:context>
    <inkml:brush xml:id="br0">
      <inkml:brushProperty name="width" value="0.05" units="cm"/>
      <inkml:brushProperty name="height" value="0.05" units="cm"/>
    </inkml:brush>
  </inkml:definitions>
  <inkml:trace contextRef="#ctx0" brushRef="#br0">140 0 16211,'-16'32'1888,"-27"38"0,-6 13 398,43-71-2182,0 0 0,2 0-1,-1 0 1,1 1 0,-2 13 0,6-26-115,0 1 0,0-1 1,0 1-1,0-1 0,0 0 1,0 1-1,0-1 0,0 0 1,0 1-1,0-1 1,0 0-1,0 1 0,0-1 1,0 1-1,0-1 0,0 0 1,0 1-1,0-1 0,1 0 1,-1 1-1,0-1 0,0 0 1,0 0-1,1 1 1,-1-1-1,0 0 0,0 1 1,1-1-1,-1 0 0,0 0 1,1 0-1,-1 1 0,0-1 1,1 0-1,-1 0 0,0 0 1,1 0-1,-1 0 1,0 0-1,1 1 0,-1-1 1,0 0-1,1 0 0,-1 0 1,1 0-1,-1 0 0,0 0 1,1 0-1,-1-1 0,0 1 1,1 0-1,-1 0 1,0 0-1,1 0 0,-1 0 1,0-1-1,1 1 0,-1 0 1,1 0-1,29-15-561,-19 9 341,21-11-251,-16 9 281,0 0 1,1 0-1,24-6 1,-36 13 187,-1 0 0,1 0 0,-1 0 0,1 1 1,-1-1-1,1 1 0,-1 0 0,1 1 1,0-1-1,-1 1 0,1 0 0,-1 0 1,0 0-1,1 1 0,-1 0 0,0 0 0,0 0 1,6 4-1,-7-5 41,-1 1 1,0 0-1,1 0 0,-1 1 1,0-1-1,0 0 1,0 1-1,0-1 0,-1 1 1,1 0-1,-1 0 0,1-1 1,-1 1-1,0 0 1,1 5-1,-1-2 41,-1-1 1,1 0-1,-1 0 0,0 1 1,-1-1-1,1 0 1,-1 0-1,-2 9 0,-3 3 195,-1-1 0,0 1 0,-1-1 0,-14 21 0,12-20 42,-1-2 0,-1 1 1,-23 23-1,29-33-325,1-2 0,-1 1 0,1 0 0,-2-1 0,1 0 0,0 0 0,-1-1 0,1 0 0,-1 0-1,0-1 1,0 1 0,-14 1 0,19-3 6,0-1 0,0 0-1,0 0 1,0 0-1,1 0 1,-1 0 0,0 0-1,0 0 1,0-1-1,0 1 1,0-1 0,0 1-1,1-1 1,-1 0-1,0 0 1,0 0 0,1 0-1,-1 0 1,1 0-1,-3-2 1,-5-20-259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22.247"/>
    </inkml:context>
    <inkml:brush xml:id="br0">
      <inkml:brushProperty name="width" value="0.05" units="cm"/>
      <inkml:brushProperty name="height" value="0.05" units="cm"/>
    </inkml:brush>
  </inkml:definitions>
  <inkml:trace contextRef="#ctx0" brushRef="#br0">268 23 10666,'0'-1'221,"0"0"-1,0 0 1,0 0 0,0 0-1,0 0 1,0 1-1,0-1 1,0 0-1,0 0 1,-1 0 0,1 0-1,0 0 1,-1 0-1,1 1 1,0-1-1,-1 0 1,1 0-1,-1 1 1,1-1 0,-1 0-1,0 1 1,1-1-1,-1 0 1,0 1-1,-1-2 1,1 2-33,0 0-1,0 0 1,0 0 0,-1-1-1,1 1 1,0 0 0,0 1-1,0-1 1,-1 0 0,1 0 0,0 0-1,0 1 1,0-1 0,0 1-1,-1-1 1,0 1 0,-4 2 138,1 0 1,0 1-1,0 0 1,0-1 0,0 1-1,-6 8 1,-6 11 31,0 1 0,2 1 0,0 1 0,2 0 0,-15 40 0,5 2-42,-15 75-1,29-108-258,2 1 1,1 0-1,2 0 0,1 0 0,4 54 0,-1-84-75,1-1-1,0 1 1,0 0 0,1-1-1,-1 1 1,1-1 0,0 1-1,1-1 1,-1 0 0,1 0-1,0 0 1,7 9 0,-7-12-46,-1 0 0,1 0 0,-1 0 0,1 0 0,0 0 0,0-1 1,0 1-1,0-1 0,0 0 0,0 0 0,0 0 0,1 0 0,-1 0 1,0-1-1,0 1 0,1-1 0,-1 0 0,0 0 0,1 0 0,-1-1 0,0 1 1,0-1-1,1 0 0,3-1 0,6-3-154,0 0-1,-1-1 1,1-1 0,-1 0 0,0 0-1,-1-1 1,0-1 0,13-12 0,15-21-451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23.360"/>
    </inkml:context>
    <inkml:brush xml:id="br0">
      <inkml:brushProperty name="width" value="0.05" units="cm"/>
      <inkml:brushProperty name="height" value="0.05" units="cm"/>
    </inkml:brush>
  </inkml:definitions>
  <inkml:trace contextRef="#ctx0" brushRef="#br0">134 652 15187,'0'0'70,"1"-1"0,-1 1 0,0 0 0,1-1 0,-1 1 0,0-1-1,1 1 1,-1-1 0,0 1 0,0-1 0,0 1 0,1-1 0,-1 1 0,0-1 0,0 1-1,0-1 1,0 1 0,0-1 0,0 1 0,0-1 0,0 1 0,0-1 0,0 1 0,0-1-1,0 1 1,0-1 0,0 1 0,0-1 0,-1 1 0,1-1 0,0 1 0,0-1 0,-1 1-1,1-1 1,0 1 0,-1 0 0,1-1 0,0 1 0,-1 0 0,1-1 0,-1 1-1,1 0 1,0-1 0,-1 1 0,1 0 0,-1 0 0,0-1 0,-1 0 99,0 1-1,0-1 1,0 1 0,1-1 0,-1 1 0,0 0 0,0-1-1,0 1 1,0 0 0,0 0 0,0 1 0,-3 0-1,1 0-43,0 1-1,0 0 0,0 1 0,0-1 0,0 1 0,1-1 0,-1 1 0,1 0 0,0 1 0,0-1 1,0 0-1,0 1 0,1 0 0,-1 0 0,1-1 0,0 1 0,-2 5 0,-4 11 117,1 0 0,-7 25 0,13-38-164,-3 5 47,1 0 0,1 1 0,0-1 1,1 1-1,0 24 0,1-36-114,0-1 0,0 1 0,0 0 0,0-1 0,1 1 0,-1 0 0,0-1 0,0 1 0,0 0 0,1-1 0,-1 1-1,0-1 1,1 1 0,-1 0 0,0-1 0,1 1 0,-1-1 0,1 1 0,8-2 127,10-19-46,31-49-31,58-73 9,-92 124-64,1 0 0,0 2 0,1 0 0,1 1 0,26-17 0,-38 29 1,-1-1 1,1 0 0,0 1-1,0 0 1,0 1 0,1 0-1,-1 0 1,0 0-1,12 0 1,-16 2 3,0 0 0,0 0 0,0 0 0,-1 1 0,1-1 0,0 1 0,0 0 0,-1 0 0,1 0 0,0 0 1,-1 0-1,1 1 0,-1-1 0,1 1 0,-1 0 0,0-1 0,0 1 0,0 0 0,0 0 0,0 1 0,0-1 0,0 0 0,-1 1 0,1-1 0,-1 1 0,3 4 0,-2 0 49,0 0 0,0 0 0,0 0 0,-1 0 0,0 0 0,0 0 0,0 0 0,-1 1 0,-1-1 0,1 0 0,-1 0 0,0 0 0,-3 8 0,2-42 313,3 0-297,0 1 1,9-51-1,-9 75-74,0 0 0,-1 0-1,1 0 1,0 0-1,0 0 1,0 0 0,1 0-1,-1 0 1,0 0 0,1 0-1,-1 1 1,1-1-1,-1 1 1,1-1 0,0 1-1,0 0 1,2-2-1,4-1-1,0 0-1,0 1 0,11-3 0,15-6-15,-7-3 23,25-12-14,-49 26 8,0-1-1,0 1 0,1 0 0,-1 1 1,0-1-1,1 1 0,-1-1 1,1 1-1,-1 0 0,1 0 0,-1 0 1,1 1-1,4 0 0,-6 0 5,0 0 0,0 1 0,0-1 0,0 0 1,0 1-1,0-1 0,-1 1 0,1-1 0,-1 1 0,1 0 0,-1 0 0,1 0 0,-1 0 1,0 0-1,0 0 0,0 0 0,0 0 0,0 0 0,-1 0 0,1 1 0,-1-1 0,1 0 1,-1 5-1,2 5 43,-2 0-1,0 0 1,-1 13 0,1-24-41,-1 9 113,-1 1 1,0-1-1,-5 15 1,5-23 166,0-9-174,0-7-10,-2-104 245,-5-75-386,9 192-4,-1 7 12,4 13 2,-2-15 27,0 0 1,1-1-1,0 1 0,-1-1 0,1 0 1,1 0-1,-1 0 0,0 0 0,1 0 1,-1 0-1,1 0 0,0-1 0,0 1 1,0-1-1,0 0 0,0 0 0,1 0 1,-1 0-1,1-1 0,5 2 1,-4-2 1,1 0 0,0 0 0,0-1 1,-1 0-1,1 0 0,0 0 1,0-1-1,-1 0 0,1 0 1,-1-1-1,1 1 0,-1-1 1,8-4-1,5-2 0,1-2 0,-1 0 1,-1-1-1,0-1 0,0-1 0,-2 0 0,1-1 1,-2-1-1,0 0 0,0-1 0,-2 0 0,16-27 1,-24 36 0,-1-1 0,0 1 1,-1-1-1,4-14 0,-5 19-1,-1 0 1,1 0-1,-1 0 0,0 0 0,0 1 1,0-1-1,0 0 0,0 0 0,-1 0 1,1 0-1,-1 0 0,0 1 0,0-1 1,0 0-1,0 1 0,-2-4 0,2 5 0,1 1-1,-1-1 0,0 0 0,0 0 1,0 1-1,0-1 0,0 1 0,0-1 1,0 1-1,0-1 0,0 1 0,0 0 1,0-1-1,0 1 0,0 0 0,0 0 1,0 0-1,0 0 0,0 0 0,0 0 1,0 0-1,-1 0 0,1 0 0,0 0 1,0 0-1,0 1 0,0-1 0,0 1 1,0-1-1,0 1 0,0-1 0,0 1 0,0-1 1,1 1-1,-1 0 0,0-1 0,-1 2 1,-3 3-1,0-1 0,0 1 0,0 0 0,-7 10 0,3 1 1,1-1 0,0 1-1,1 1 1,0-1 0,2 1 0,0 0 0,1 1-1,0-1 1,2 1 0,0-1 0,1 1 0,2 33-1,0-45-10,-1-1 0,1 0 0,0 0 0,0 0 0,1 1 0,0-1 0,-1 0 0,2-1 0,-1 1 0,0 0 0,1-1 0,0 1 0,0-1-1,8 8 1,-9-10-77,1 0 0,0 0-1,0 0 1,0-1 0,0 1-1,0-1 1,0 1 0,0-1-1,1 0 1,-1 0 0,0-1-1,0 1 1,1-1 0,-1 1-1,1-1 1,-1 0 0,0-1 0,1 1-1,-1 0 1,1-1 0,-1 0-1,0 0 1,6-2 0,-1 0-40,0-1-1,-1 0 1,1 0 0,-1 0 0,0-1 0,9-8 0,12-18-460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23.831"/>
    </inkml:context>
    <inkml:brush xml:id="br0">
      <inkml:brushProperty name="width" value="0.05" units="cm"/>
      <inkml:brushProperty name="height" value="0.05" units="cm"/>
    </inkml:brush>
  </inkml:definitions>
  <inkml:trace contextRef="#ctx0" brushRef="#br0">4 58 15827,'-1'-9'917,"0"5"-624,0 1 0,1-1 0,0 0 0,0 1 0,0-1 0,0 0 0,0 0 0,1 1 0,-1-1 0,3-4 0,-3 7-270,0 1 1,0 0-1,0 0 1,0 0-1,0-1 1,1 1-1,-1 0 1,0 0-1,0 0 1,0 0-1,1 0 1,-1-1-1,0 1 0,0 0 1,0 0-1,1 0 1,-1 0-1,0 0 1,0 0-1,1 0 1,-1 0-1,0 0 1,0 0-1,1 0 1,-1 0-1,0 0 1,0 0-1,0 0 0,1 0 1,-1 0-1,0 0 1,0 0-1,1 0 1,-1 0-1,0 0 1,0 1-1,0-1 1,1 0-1,-1 0 1,0 0-1,0 0 1,0 0-1,0 1 0,1-1 1,-1 0-1,0 0 1,0 0-1,0 1 1,0-1-1,1 0 1,9 18 783,6 28 44,-2 2-1,-1-1 0,8 75 0,-9-48-332,5 31 47,13 62 40,-24-138-540,2-1 0,2 0 0,20 44 0,-26-65-87,0-1-1,0 0 0,8 10 0,-11-15-20,0 0 0,0 0 1,0-1-1,0 1 0,0 0 1,0 0-1,0-1 0,0 1 0,0-1 1,0 1-1,0-1 0,0 1 1,0-1-1,1 1 0,-1-1-18,0 0 0,-1-1 0,1 1 0,-1 0 0,1 0 0,-1 0 0,1-1-1,-1 1 1,1 0 0,-1-1 0,1 1 0,-1 0 0,1-1 0,-1 1 0,1 0 0,-1-1 0,0 1 0,1-1 0,-1 1-1,0-1 1,1 1 0,-1-1 0,0 1 0,0-1 0,1 0 0,-1 1 0,0-1 0,0 1 0,0-1 0,0 0 0,9-60-936,-5 17 320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24.701"/>
    </inkml:context>
    <inkml:brush xml:id="br0">
      <inkml:brushProperty name="width" value="0.05" units="cm"/>
      <inkml:brushProperty name="height" value="0.05" units="cm"/>
    </inkml:brush>
  </inkml:definitions>
  <inkml:trace contextRef="#ctx0" brushRef="#br0">88 542 18820,'-10'14'331,"-1"1"0,2 0 0,0 1 0,1 0 0,0 1 0,1-1 0,1 1 0,1 1 0,1-1 0,0 1 0,1 0 0,1 0 0,0 0 0,3 30 0,-1-42-265,1 0-1,-1-1 1,2 1-1,-1-1 1,2 6 0,-2-10-56,-1 0 0,0 0 0,1-1 0,-1 1 1,0 0-1,1 0 0,-1 0 0,1 0 0,0 0 0,-1-1 1,1 1-1,-1 0 0,1-1 0,0 1 0,0 0 1,0-1-1,-1 1 0,1-1 0,0 1 0,0-1 1,0 1-1,0-1 0,0 0 0,0 1 0,0-1 0,0 0 1,0 0-1,0 0 0,0 0 0,0 0 0,-1 0 1,1 0-1,0 0 0,0 0 0,0 0 0,0 0 1,0-1-1,1 0 0,4-1 11,-1-1 1,0 0-1,0 0 1,0-1-1,-1 1 1,1-1-1,-1 0 1,6-8-1,30-41 41,-38 51-60,26-43-113,43-96-1,-22 38-402,-49 103 508,0 0 0,0 0 0,0 0 0,0 0 0,0 0 0,0 0 0,0 1-1,0-1 1,0 0 0,0 0 0,0 0 0,0 0 0,0 0 0,0 0 0,0 0 0,0 0 0,0 0 0,0 0 0,0 0 0,0 0 0,0 0 0,0 0 0,0 0 0,0 1 0,0-1 0,0 0 0,0 0 0,0 0 0,1 0 0,-1 0-1,0 0 1,0 0 0,0 0 0,0 0 0,0 0 0,0 0 0,0 0 0,0 0 0,0 0 0,0 0 0,0 0 0,0 0 0,0 0 0,0 0 0,1 0 0,-1 0 0,0 0 0,0 0 0,0 0 0,0 0 0,0 0 0,0 0 0,0 0 0,0 0-1,1 13-127,-2 27 156,0-28-13,0 21 57,0 65 193,1-90-220,1 1 0,0-1 0,0 0 0,1 0 0,0 0 0,1 0 1,-1-1-1,1 1 0,5 7 0,-8-14-38,1 0-1,-1 0 1,1-1 0,-1 1 0,1 0 0,0 0-1,-1 0 1,1-1 0,0 1 0,0 0-1,-1-1 1,1 1 0,0-1 0,0 1 0,0-1-1,0 1 1,0-1 0,0 0 0,0 1-1,0-1 1,0 0 0,0 0 0,-1 0 0,1 0-1,0 0 1,0 0 0,0 0 0,0 0-1,0 0 1,0 0 0,0 0 0,0-1 0,0 1-1,0 0 1,0-1 0,0 1 0,0 0-1,1-2 1,2-1-64,0 0 0,0 0-1,0-1 1,0 1 0,5-8-1,5-8-280,-1-1 0,0 0-1,-2-1 1,0 0-1,-1-1 1,-2 0-1,12-44 1,20-166-2626,-33 180 2406,-2-1 1,-2 0-1,-7-77 0,-2 100 871,6 30-295,0 1-1,0-1 1,0 0 0,0 0 0,0 0 0,0 0 0,0 0-1,0 0 1,0 0 0,0 0 0,0 1 0,-1-1 0,1 0-1,0 0 1,0 0 0,0 0 0,0 0 0,0 0 0,0 0-1,0 0 1,-1 0 0,1 0 0,0 0 0,0 0 0,0 0-1,0 0 1,0 0 0,0 0 0,-1 0 0,1 0 0,0 0-1,0 0 1,0 0 0,0 0 0,0 0 0,0 0 0,-1 0-1,1 0 1,0 0 0,0 0 0,0 0 0,0 0 0,0 0-1,0 0 1,0 0 0,0-1 0,-1 1 0,1 0-1,0 0 1,0 0 0,0 0 0,0 0 0,0 0 0,0 0-1,0-1 1,0 1 0,0 0 0,0 0 0,0 0 0,0 0-1,0 0 1,-4 12 440,0 0 0,1 0-1,1 0 1,0 1 0,0-1-1,1 15 1,-1 3 319,-9 165 2872,11-159-3039,1-1 0,2 0 0,12 54 0,-13-81-520,0 0 0,1 0-1,0 0 1,0 0 0,9 14 0,-11-21-82,0 1 0,-1-1 0,1 0 1,0 0-1,0 0 0,0 0 0,0 1 0,0-1 0,0 0 0,0-1 0,0 1 0,0 0 0,1 0 0,-1 0 1,0-1-1,0 1 0,1-1 0,-1 1 0,0-1 0,1 1 0,-1-1 0,1 0 0,-1 0 0,0 1 1,1-1-1,-1 0 0,1 0 0,-1-1 0,1 1 0,-1 0 0,0 0 0,1-1 0,-1 1 0,1-1 1,-1 1-1,0-1 0,0 0 0,1 1 0,-1-1 0,0 0 0,0 0 0,2-1 0,1-2-30,-1 0-1,1 0 1,-1 0-1,0-1 1,0 1-1,0-1 1,-1 0-1,0 0 0,0 0 1,0 0-1,0 0 1,1-6-1,1-9-191,3-36 0,-4 29 0,-2 0 0,-1 0-1,0 1 1,-7-37 0,1 47 73,6 16 149,0 0-1,0 0 1,0 0-1,-1 0 1,1 0-1,0 0 0,0 0 1,0 0-1,-1 1 1,1-1-1,0 0 1,0 0-1,0 0 1,0 0-1,-1 0 1,1 0-1,0 0 0,0 0 1,0 1-1,0-1 1,0 0-1,-1 0 1,1 0-1,0 0 1,0 0-1,0 1 1,0-1-1,0 0 0,0 0 1,0 0-1,0 0 1,0 1-1,0-1 1,0 0-1,-1 0 1,1 0-1,0 1 1,0-1-1,0 0 1,1 0-1,-6 33 285,5-20-166,1 1 0,0-1 1,1 0-1,0 0 1,1 0-1,0 0 1,7 14-1,-9-24-97,0 0 0,1 0 0,-1 0 0,1 0-1,0 0 1,-1 0 0,1 0 0,1-1 0,-1 1-1,0-1 1,1 1 0,-1-1 0,1 0 0,0 0-1,0 0 1,0 0 0,-1-1 0,2 1 0,-1-1-1,0 0 1,0 0 0,0 0 0,1 0 0,-1 0-1,0-1 1,1 0 0,-1 1 0,1-1 0,-1 0-1,0-1 1,1 1 0,-1-1 0,4 0 0,5-3-26,0 0 0,0-1 1,-1-1-1,1 0 0,-1 0 0,-1-1 1,1 0-1,-1-1 0,-1 0 1,16-17-1,6-9-306,40-60 1,-59 81 155,-12 13 149,0 0 1,0 0 0,0-1-1,1 1 1,-1 0 0,0 0-1,0 0 1,0 0 0,0 0-1,0 0 1,0 0 0,0 0-1,1 0 1,-1 0 0,0 0-1,0 0 1,0 0 0,0 0-1,0 0 1,0 0 0,1 0-1,-1 0 1,0 0 0,0 0-1,0 0 1,0 0 0,0 0-1,1 0 1,-1 0 0,0 0-1,0 0 1,0 0 0,0 0-1,0 0 1,0 0 0,0 0-1,1 0 1,-1 0 0,0 0-1,0 1 1,0-1 0,0 0-1,0 0 1,0 0 0,0 0-1,0 0 1,0 0 0,0 1-1,0 26-76,0-25 94,0 2-1,-6 79 328,6-73-272,1 0 0,-1 0 0,2 0 0,-1 0 0,1 0 0,4 10 1,-5-17-55,0-1 0,0 0 0,0 0 0,0 0 1,0 1-1,1-1 0,-1-1 0,0 1 1,1 0-1,3 3 0,-5-5-39,1 1-1,0-1 0,-1 0 1,1 1-1,0-1 1,0 0-1,-1 1 0,1-1 1,0 0-1,0 0 1,0 0-1,-1 1 0,1-1 1,0 0-1,0 0 1,0 0-1,-1 0 0,1-1 1,0 1-1,0 0 1,1-1-1,0 0-99,1-1 0,-1 1 0,0-1 0,0 0 0,1 0 0,-1 0 0,0 0 0,-1 0 0,1 0 0,0-1 0,-1 1 0,1 0 0,-1-1 0,0 0 0,2-3 0,1-6-86,0-1 0,0 0 1,-1-1-1,1-23 0,2-23-515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25.153"/>
    </inkml:context>
    <inkml:brush xml:id="br0">
      <inkml:brushProperty name="width" value="0.05" units="cm"/>
      <inkml:brushProperty name="height" value="0.05" units="cm"/>
    </inkml:brush>
  </inkml:definitions>
  <inkml:trace contextRef="#ctx0" brushRef="#br0">26 0 16596,'-4'11'517,"-1"0"1,1 0-1,1 0 1,0 1 0,1-1-1,0 1 1,1 0-1,-1 19 1,2-28-529,1 1 1,-1-1-1,0 1 0,1-1 0,0 1 1,0-1-1,0 0 0,0 1 0,0-1 0,1 0 1,-1 0-1,1 0 0,0 0 0,0 0 1,0 0-1,1 0 0,-1-1 0,0 1 1,1-1-1,0 1 0,0-1 0,-1 0 1,1 0-1,1-1 0,-1 1 0,0-1 1,0 1-1,0-1 0,1 0 0,-1 0 1,1 0-1,4 0 0,12 1-838,-1-2-1,34-2 1,-40 1 352,1 0 0,-1 0 0,0 1 0,1 1 0,-1 1 0,0-1 0,0 2 0,14 4 0,-23-5 685,1 0 0,-1 0 0,0 0 0,0 1 0,0-1 0,0 1 0,-1 0 1,1 1-1,-1-1 0,1 1 0,-1-1 0,0 1 0,3 7 0,1 1 481,-2 0 0,1 1 0,4 17 0,8 20 2078,-18-49-2702,0 0-1,0-1 1,0 1 0,1 0 0,-1-1-1,1 1 1,-1 0 0,0-1-1,1 1 1,-1 0 0,1-1 0,-1 1-1,1-1 1,-1 1 0,1-1-1,0 1 1,-1-1 0,1 0-1,-1 1 1,1-1 0,0 0 0,0 1-1,-1-1 1,1 0 0,0 0-1,-1 0 1,1 0 0,0 1 0,0-1-1,-1 0 1,1 0 0,0 0-1,0-1 1,-1 1 0,1 0-1,0 0 1,0 0 0,-1-1 0,1 1-1,0 0 1,-1 0 0,1-1-1,1 0 1,3-2 37,-1-1-1,1 0 1,-1 0-1,7-8 1,-6 7-28,22-25-69,-9 9-96,1 0 1,1 1-1,1 1 0,36-25 0,-54 42 95,0 0-1,0 0 0,1 1 0,-1-1 0,0 1 0,0 0 0,1 0 1,-1 0-1,1 1 0,-1-1 0,7 1 0,-9 0 26,1 0 0,0 0-1,0 1 1,0-1-1,-1 1 1,1 0 0,0-1-1,-1 1 1,1 0 0,-1 0-1,1 0 1,-1 0 0,1 0-1,-1 0 1,0 1 0,1-1-1,-1 0 1,0 1 0,0-1-1,0 1 1,0-1-1,0 1 1,1 1 0,8 28 296,-9-27-236,0 1-1,0-1 1,0 0-1,1 0 1,-1 0-1,1 0 1,0 0-1,0-1 1,1 1-1,4 5 1,-6-8-55,-1-1-1,1 0 1,0 1 0,0-1 0,0 0 0,0 1 0,0-1-1,0 0 1,0 0 0,0 0 0,0 0 0,0 0 0,0 0 0,0 0-1,0 0 1,0 0 0,0-1 0,0 1 0,0 0 0,0-1 0,0 1-1,0-1 1,-1 1 0,1-1 0,0 1 0,0-1 0,0 1 0,-1-1-1,1 0 1,0 1 0,-1-1 0,2-1 0,25-30-234,-22 26 76,11-17-441,-11 16-17,0-1 0,0 1 0,1 1 0,10-11 0,-15 29-816,-2 0 475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12.196"/>
    </inkml:context>
    <inkml:brush xml:id="br0">
      <inkml:brushProperty name="width" value="0.05" units="cm"/>
      <inkml:brushProperty name="height" value="0.05" units="cm"/>
    </inkml:brush>
  </inkml:definitions>
  <inkml:trace contextRef="#ctx0" brushRef="#br0">75 1 12667,'-6'7'599,"-1"1"-1,1 0 1,1 0 0,-1 1 0,2 0 0,-1 0-1,1 0 1,-4 12 0,3-4-98,0 0 0,1 1-1,-2 29 1,5-38-397,0-5-57,1 0-1,-1 0 1,1 1-1,0-1 1,0 0-1,0 0 1,1 1-1,-1-1 1,1 0-1,0 0 1,0 0-1,1 0 0,-1 0 1,5 7-1,-6-10-31,1 0-1,0-1 0,0 1 0,0 0 1,-1-1-1,1 1 0,0-1 0,0 1 0,0-1 1,0 0-1,0 1 0,0-1 0,0 0 0,0 0 1,0 1-1,0-1 0,0 0 0,0 0 0,0 0 1,0 0-1,0-1 0,0 1 0,0 0 1,0 0-1,0-1 0,0 1 0,0 0 0,0-1 1,0 1-1,0-1 0,-1 1 0,1-1 0,0 1 1,0-1-1,0 0 0,-1 1 0,2-2 0,4-4 74,0 1-1,0-1 0,7-10 0,18-27 252,-16 22-68,20-23 0,-34 42-254,1 1 0,-1-1 0,1 1 0,-1 0 0,1-1 0,0 1 0,-1 0 0,1 0 0,0 0 0,0 0 0,0 0 0,0 1 0,0-1 0,3 0 0,-4 1-11,0 0-1,0 0 1,0 0 0,1 0-1,-1 1 1,0-1-1,0 0 1,0 1 0,0-1-1,0 1 1,0-1 0,0 1-1,0-1 1,0 1 0,0 0-1,0 0 1,0-1-1,0 1 1,0 0 0,0 0-1,-1 0 1,1 0 0,0 0-1,-1 0 1,2 2 0,14 37 137,-13-32-88,0 0-1,0 0 0,0 0 0,1-1 0,0 1 1,5 6-1,-7-12-33,-1-1-1,0 0 1,1 1 0,-1-1 0,1 0 0,-1 0-1,1 0 1,0 0 0,-1 0 0,1 0-1,0-1 1,0 1 0,-1-1 0,1 1 0,0-1-1,0 1 1,0-1 0,0 0 0,0 0-1,-1 0 1,1 0 0,0 0 0,0-1 0,0 1-1,0 0 1,0-1 0,-1 0 0,1 1 0,0-1-1,0 0 1,2-2 0,11-5 132,0-2 0,-1 0 1,26-23-1,-30 24-192,1-1 0,0 2 0,1-1 0,-1 2 0,1-1 0,26-10 0,-34 17-175,0 0 0,0 0 0,1 1-1,-1 0 1,0 0 0,0 0 0,6 0 0,21 0-698,-11-5 302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25.557"/>
    </inkml:context>
    <inkml:brush xml:id="br0">
      <inkml:brushProperty name="width" value="0.05" units="cm"/>
      <inkml:brushProperty name="height" value="0.05" units="cm"/>
    </inkml:brush>
  </inkml:definitions>
  <inkml:trace contextRef="#ctx0" brushRef="#br0">0 152 19196,'13'5'1760,"7"-5"-975,3-7-217,16-6 480,5-3-104,11-4-40,5 0-159,3-2-497,-1-1-296,-8 8-505,-4 2-335,-17 7-472,-11 5 960,-19 5-288,-13 4-200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25.973"/>
    </inkml:context>
    <inkml:brush xml:id="br0">
      <inkml:brushProperty name="width" value="0.05" units="cm"/>
      <inkml:brushProperty name="height" value="0.05" units="cm"/>
    </inkml:brush>
  </inkml:definitions>
  <inkml:trace contextRef="#ctx0" brushRef="#br0">38 307 17988,'-30'42'1760,"22"-16"-976,10-12-239,24-12 1311,8-8-608,20-23-400,8-4-111,15-13-193,5-2-104,3-8-856,-2 3-497,-4 4 793,-5 7-160,-14 14-200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26.796"/>
    </inkml:context>
    <inkml:brush xml:id="br0">
      <inkml:brushProperty name="width" value="0.05" units="cm"/>
      <inkml:brushProperty name="height" value="0.05" units="cm"/>
    </inkml:brush>
  </inkml:definitions>
  <inkml:trace contextRef="#ctx0" brushRef="#br0">1 681 18916,'1'1'93,"1"-1"0,-1 1 1,1-1-1,-1 1 0,0-1 0,1 1 0,-1 0 1,1 0-1,-1 0 0,0-1 0,0 1 1,0 1-1,0-1 0,0 0 0,0 0 0,0 0 1,0 0-1,0 1 0,0-1 0,0 0 0,-1 1 1,1-1-1,-1 1 0,1-1 0,0 2 0,2 4 175,325 700 4033,-324-696-4267,10 20 294,-14-31-324,0 0 0,1 0 0,-1 0 0,0 0 0,0 0 0,0 1 0,0-1 0,0 0 0,0 0 0,0 0 0,0 0 0,0 0 0,0 0 0,0 0 0,0 0 0,0 1 0,0-1 0,0 0 0,0 0 0,1 0 0,-1 0 0,0 0 0,0 0 0,0 0 0,0 0 0,0 0 0,0 0 0,0 0 0,0 0 0,1 0 0,-1 0 0,0 0 0,0 0 0,0 0 0,0 0 1,0 0-1,0 0 0,1 0 0,-1 0 0,0 0 0,0 0 0,0 0 0,0 0 0,0 0 0,0 0 0,0 0 0,1 0 0,-1 0 0,0 0 0,0 0 0,0 0 0,0 0 0,0 0 0,0 0 0,0-1 0,1-16 213,-10-70 15,-4 0-1,-35-119 0,33 145-250,-52-178-111,47 169 64,18 64 59,-1-3-8,1 1 0,0-1 0,0 0 0,-1-18 0,3 24 12,1 0 1,-1 0-1,0 1 0,1-1 0,0 0 0,0 1 0,-1-1 1,2 1-1,-1-1 0,0 1 0,0-1 0,1 1 0,-1 0 1,1 0-1,0-1 0,0 1 0,0 0 0,0 1 0,0-1 1,3-2-1,43-26-15,1 1 1,1 3 0,69-25-1,3-2 4,332-183 39,-393 198-92,85-69 1,-145 106 62,0 0 0,0 0 1,0 1-1,0-1 0,0 0 0,0 1 1,0-1-1,0 1 0,0-1 0,0 1 1,0 0-1,0-1 0,0 1 1,0 0-1,0 0 0,2-1 0,-3 2 3,0-1 0,1 0 0,-1 0-1,1 0 1,-1 1 0,0-1-1,1 0 1,-1 1 0,0-1-1,1 0 1,-1 0 0,0 1-1,0-1 1,1 1 0,-1-1 0,0 0-1,0 1 1,1-1 0,-1 1-1,0-1 1,0 0 0,0 1-1,0-1 1,0 1 0,0-1 0,0 2-1,0 4 3,0 1 0,0 0 0,-1-1 1,-2 9-1,1-3 22,-4 50 126,1 93 0,6-118-169,2 0 1,1 0-1,18 65 0,-22-100 13,3 8-229,0 0 0,0 0 1,1 0-1,0 0 0,1 0 0,0-1 0,9 13 0,-9-19-137,-4-12-98</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27.709"/>
    </inkml:context>
    <inkml:brush xml:id="br0">
      <inkml:brushProperty name="width" value="0.05" units="cm"/>
      <inkml:brushProperty name="height" value="0.05" units="cm"/>
    </inkml:brush>
  </inkml:definitions>
  <inkml:trace contextRef="#ctx0" brushRef="#br0">1 1 16355,'0'0'143,"1"0"0,0 0 0,0 0 0,0 1 0,0-1 0,0 1 0,0-1 0,0 0 0,0 1-1,0-1 1,-1 1 0,1 0 0,0-1 0,0 1 0,-1 0 0,1-1 0,0 1 0,-1 0 0,1 0-1,-1 0 1,1 0 0,-1-1 0,1 3 0,9 27 801,-8-24-422,53 273 3606,9 34-2965,-56-291-1785,17 38 1,-38-90-2381,-7 3 2286,-12-8-117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28.179"/>
    </inkml:context>
    <inkml:brush xml:id="br0">
      <inkml:brushProperty name="width" value="0.05" units="cm"/>
      <inkml:brushProperty name="height" value="0.05" units="cm"/>
    </inkml:brush>
  </inkml:definitions>
  <inkml:trace contextRef="#ctx0" brushRef="#br0">1 344 17012,'0'-6'297,"2"-1"1,-1 1 0,1-1-1,0 1 1,0 0 0,0 0-1,1 0 1,0 0 0,0 1-1,1-1 1,0 1 0,5-7-1,7-4 269,-1 0-1,23-16 1,-31 27-378,21-18 127,2 1-1,0 2 1,2 1-1,0 1 1,1 2-1,0 1 1,2 2-1,-1 1 1,2 2-1,53-9 1,-78 17-247,-1 1 0,1 1 1,18 1-1,-26-1-57,-1 0 0,0 1 0,1-1 0,-1 1 0,0-1 0,1 1 0,-1 0 0,0 0 0,0 0 0,0 0 0,0 0 0,0 1 0,0-1 0,0 1 0,0-1 0,0 1 0,-1-1 0,1 1 0,-1 0 0,1 0 0,-1 0 0,3 4 0,-3-1-1,1 0 0,-1 0 0,-1 1 0,1-1-1,0 0 1,-1 0 0,0 0 0,-1 0 0,1 1 0,-1-1-1,0 0 1,-2 6 0,-2 7 46,-15 35-1,-90 146 456,25-51 54,83-144-528,0 0-1,0 1 0,0-1 0,1 0 0,-1 0 1,0 6-1,2-9-29,0-1-1,0 1 1,0-1 0,0 1 0,0-1 0,0 1-1,0-1 1,0 1 0,0-1 0,1 0 0,-1 1-1,0-1 1,0 1 0,0-1 0,1 1 0,-1-1-1,0 0 1,0 1 0,1-1 0,-1 0 0,0 1-1,1-1 1,-1 0 0,1 1 0,0 0-2,1-1 0,-1 0 0,0 1 0,1-1 1,-1 0-1,0 0 0,1 0 0,-1 0 0,0 0 1,1 0-1,-1 0 0,3-1 0,14-3-90,36-13 0,-38 11-387,0 1-1,33-6 1,30 0-1874,-64 9 1590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28.565"/>
    </inkml:context>
    <inkml:brush xml:id="br0">
      <inkml:brushProperty name="width" value="0.05" units="cm"/>
      <inkml:brushProperty name="height" value="0.05" units="cm"/>
    </inkml:brush>
  </inkml:definitions>
  <inkml:trace contextRef="#ctx0" brushRef="#br0">1 191 17772,'5'-15'476,"2"0"0,-1 1 0,2-1 0,0 2 0,0-1 0,2 1 0,-1 0 0,14-13-1,-16 20-253,-1 1 0,0-1-1,1 1 1,0 0 0,0 1-1,1 0 1,11-6-1,-14 9-74,0-1 0,1 1 0,-1-1-1,0 1 1,0 1 0,1-1 0,-1 1-1,0 0 1,1 0 0,-1 1 0,0-1-1,10 4 1,-11-4-97,-1 2 0,0-1 0,1 0-1,-1 1 1,0-1 0,0 1 0,0 0 0,0 0 0,0 0-1,0 1 1,0-1 0,-1 1 0,1-1 0,-1 1 0,0 0-1,0 0 1,0 0 0,0 0 0,0 0 0,-1 0-1,1 1 1,-1-1 0,0 1 0,0-1 0,0 1 0,-1-1-1,1 5 1,0-1 7,-1 0-1,0 1 0,-1-1 1,0 0-1,0 0 1,-1 0-1,1 0 1,-1 0-1,-1 0 0,0 0 1,0 0-1,-6 9 1,-39 49 429,9-15-134,39-49-346,-1 0-1,0-1 0,1 1 0,-1 0 0,1-1 0,-1 1 0,1 0 0,0-1 1,-1 1-1,1 0 0,-1 0 0,1 0 0,0-1 0,0 1 0,0 0 0,-1 0 1,1 0-1,0 0 0,0-1 0,0 1 0,0 0 0,0 0 0,1 0 0,-1 0 0,0-1 1,0 1-1,0 0 0,1 0 0,0 1 0,0-1-5,0 0 0,0-1 0,1 1 0,-1-1 0,1 1 0,-1-1 0,0 1 0,1-1 0,-1 0 0,1 1 0,-1-1 0,1 0 0,-1 0 0,0 0 0,3-1 0,10 0-141,0-1 0,21-6-1,-35 8 130,199-57-2985,-152 46 2354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30.099"/>
    </inkml:context>
    <inkml:brush xml:id="br0">
      <inkml:brushProperty name="width" value="0.05" units="cm"/>
      <inkml:brushProperty name="height" value="0.05" units="cm"/>
    </inkml:brush>
  </inkml:definitions>
  <inkml:trace contextRef="#ctx0" brushRef="#br0">1 246 19172,'15'-4'1448,"10"-11"-999,6-5-185,21-4 384,7-2-176,8-7-32,5 0-72,-4 2-568,-3 2-296,-12 10-512,-10 8 832,-24 11-193,-19 6-167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30.520"/>
    </inkml:context>
    <inkml:brush xml:id="br0">
      <inkml:brushProperty name="width" value="0.05" units="cm"/>
      <inkml:brushProperty name="height" value="0.05" units="cm"/>
    </inkml:brush>
  </inkml:definitions>
  <inkml:trace contextRef="#ctx0" brushRef="#br0">0 299 16652,'3'14'1480,"17"-17"-880,6-11-200,21-19 720,18-1-271,12-8-129,5-1-280,1-4-704,0 1 464,-5 17-160,-4 8-56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57.233"/>
    </inkml:context>
    <inkml:brush xml:id="br0">
      <inkml:brushProperty name="width" value="0.05" units="cm"/>
      <inkml:brushProperty name="height" value="0.05" units="cm"/>
    </inkml:brush>
  </inkml:definitions>
  <inkml:trace contextRef="#ctx0" brushRef="#br0">381 73 16379,'-10'-4'262,"0"1"-1,-1 0 1,0 1-1,1 0 1,-1 1-1,0 0 1,0 0-1,0 1 1,0 1-1,0-1 1,0 2-1,1 0 1,-1 0-1,0 1 1,1 0-1,0 1 1,-16 7-1,14-5-139,0 1-1,1 0 1,0 1-1,0 0 1,0 1-1,1 0 1,0 0-1,1 1 1,0 1-1,1-1 1,0 1-1,0 1 1,-8 18 0,11-18-68,0 0 1,1 0 0,0 1-1,1-1 1,1 1 0,0 0-1,1 0 1,0 0 0,1-1-1,0 1 1,1 0 0,4 20-1,-4-26-44,1-1 1,0 1-1,0-1 0,1 0 0,0 0 1,0 0-1,0 0 0,1 0 0,0 0 0,0-1 1,0 0-1,1 0 0,-1 0 0,1 0 0,1-1 1,-1 0-1,0 0 0,1 0 0,0-1 0,0 0 1,0 0-1,0 0 0,1-1 0,-1 0 1,11 2-1,-6-2-2,1-1 0,0 0 0,-1-1 1,1-1-1,-1 0 0,1 0 0,-1-1 1,0 0-1,1-1 0,-1-1 0,-1 0 1,17-7-1,-7 0 35,0 0 0,0-1 0,-2-1 0,1 0 0,22-24 0,-27 23 22,0-1 0,-1 0 0,-1-1 0,0-1 0,-1 0 0,-1 0 0,11-28 0,-17 35-21,0 0 0,0-1 0,-2 1 0,1-1 0,-1 0 0,0 0 0,-1 1 0,-1-1 0,0 0 0,0 0 0,-1 0 0,0 0 0,-1 0 0,0 0 0,-5-12 0,5 18-21,-1 0 0,0 0 0,0 1-1,0-1 1,-1 1 0,0 0 0,0 0-1,0 0 1,0 0 0,0 0 0,-1 1-1,1 0 1,-1 0 0,0 0-1,0 1 1,0-1 0,-1 1 0,1 1-1,0-1 1,-8-1 0,9 2-85,1 1 0,-1-1 0,1 1 1,-1-1-1,0 1 0,1 0 0,-1 1 1,1-1-1,-1 0 0,1 1 0,-1 0 0,1 0 1,-1 0-1,1 0 0,0 1 0,0-1 0,-1 1 1,1 0-1,0 0 0,0 0 0,1 0 0,-1 0 1,0 1-1,1-1 0,-1 1 0,1 0 1,0 0-1,0 0 0,0 0 0,0 0 0,1 0 1,-3 6-1,4-9 36,0 1 0,-1 0 1,1 0-1,0-1 0,0 1 0,0 0 1,0 0-1,-1 0 0,1 0 0,0-1 1,1 1-1,-1 0 0,0 0 0,0 0 1,0-1-1,0 1 0,1 0 0,-1 0 1,0 0-1,1-1 0,-1 1 0,0 0 1,1-1-1,-1 1 0,1 0 0,1 1-27,0-1 0,-1 0 0,1 0 0,0 0-1,-1 0 1,1 0 0,0 0 0,0 0-1,2 0 1,18 4-540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57.625"/>
    </inkml:context>
    <inkml:brush xml:id="br0">
      <inkml:brushProperty name="width" value="0.05" units="cm"/>
      <inkml:brushProperty name="height" value="0.05" units="cm"/>
    </inkml:brush>
  </inkml:definitions>
  <inkml:trace contextRef="#ctx0" brushRef="#br0">1 1 18828,'14'53'1576,"-5"5"-1200,-5 0-152,1-2 625,3 0-297,-1-13-688,3-2-360,-3-21 1768,1-4-1280,0-12 24,2-4-32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12.598"/>
    </inkml:context>
    <inkml:brush xml:id="br0">
      <inkml:brushProperty name="width" value="0.05" units="cm"/>
      <inkml:brushProperty name="height" value="0.05" units="cm"/>
    </inkml:brush>
  </inkml:definitions>
  <inkml:trace contextRef="#ctx0" brushRef="#br0">64 212 15211,'-8'10'242,"1"0"0,0 1 0,1-1 0,0 2 1,1-1-1,0 1 0,1 0 0,0 0 0,1 0 0,0 0 0,1 0 0,1 1 0,-1 23 0,2-35-230,0 1 1,0 0-1,0 0 1,0-1-1,0 1 1,1 0-1,-1 0 0,0 0 1,1-1-1,0 1 1,-1 0-1,1-1 1,1 2-1,-2-2-1,0-1 1,1 0-1,-1 1 0,1-1 1,-1 0-1,0 0 0,1 1 1,-1-1-1,1 0 0,-1 0 0,0 0 1,1 0-1,-1 0 0,1 0 1,-1 1-1,1-1 0,-1 0 1,0 0-1,1 0 0,-1 0 1,1-1-1,-1 1 0,1 0 0,-1 0 1,1 0-1,-1 0 0,0 0 1,1-1-1,-1 1 0,1 0 1,-1 0-1,4-3 66,-1 0 0,1 0 0,-1 0 0,0 0 0,0 0 0,0-1 0,0 1 0,2-6 1,12-21 357,-1 0 1,-2-1 0,-1 0-1,-1-1 1,-2 0-1,-1-1 1,-2-1 0,4-39-1,-11 69-371,2-30 311,-2 33-356,0 0 1,0-1-1,0 1 1,0 0-1,0 0 1,0 0-1,-1-1 1,1 1-1,0 0 1,-1 0-1,1 0 1,-1 0-1,1 0 1,-1 0-1,1 0 0,-1 0 1,0 0-1,1 0 1,-1 0-1,0 0 1,-2-1-1,3 2-11,-1 0-1,0 0 1,1 0-1,-1 0 1,0 0-1,1 0 1,-1 0-1,0 0 1,1 1 0,-1-1-1,0 0 1,1 0-1,-1 1 1,1-1-1,-1 0 1,1 1-1,-1-1 1,1 1-1,-1-1 1,1 1-1,-1-1 1,1 1-1,-1-1 1,1 1-1,0-1 1,-1 1-1,1 0 1,0-1 0,0 1-1,-1-1 1,1 1-1,0 1 1,-10 26 66,9-24-49,-10 29 0,1 0 0,3 1 0,0 0 0,-2 40-1,9-72-23,0 1-1,0 0 1,0 0 0,0-1-1,0 1 1,1 0-1,0 0 1,-1-1-1,1 1 1,0 0-1,0-1 1,0 1 0,0-1-1,1 0 1,-1 1-1,1-1 1,-1 0-1,1 0 1,0 0-1,0 0 1,4 3-1,-1-2 3,0 0 0,0-1 0,0 0 0,0 0-1,1 0 1,-1-1 0,1 1 0,-1-1 0,10 0-1,7 2-517,-1-2 0,0 0 0,1-1 0,-1-1 0,0-1-1,37-8 1,-42 4-89,-3-4-71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58.118"/>
    </inkml:context>
    <inkml:brush xml:id="br0">
      <inkml:brushProperty name="width" value="0.05" units="cm"/>
      <inkml:brushProperty name="height" value="0.05" units="cm"/>
    </inkml:brush>
  </inkml:definitions>
  <inkml:trace contextRef="#ctx0" brushRef="#br0">343 112 17012,'-5'-8'240,"0"0"0,-1 0 0,0 1 0,0 0 0,-1 0 0,0 0 0,0 1 0,0 0 0,-1 0 0,0 1 0,0 0 1,-1 0-1,1 1 0,-1 0 0,-15-4 0,18 6-126,0 0 1,-1 1-1,1-1 1,-1 1-1,1 1 1,-1-1-1,1 1 1,-1 0-1,1 0 1,-1 1-1,1 0 1,-1 0-1,1 1 1,0 0-1,-1 0 1,1 0-1,0 1 1,0 0-1,1 0 1,-1 0 0,1 1-1,-1 0 1,-5 5-1,4-1 12,1-1 1,1 1-1,-1 0 0,1 0 0,0 1 1,1 0-1,-6 17 0,8-20-82,0 0 1,0 1-1,1-1 0,-1 1 0,2-1 1,-1 1-1,1 0 0,0-1 1,0 1-1,1 0 0,0-1 0,2 9 1,-3-14-41,1 0 1,-1 1-1,1-1 0,-1 0 1,1 0-1,0 1 1,-1-1-1,1 0 0,0 0 1,0 0-1,0 0 1,0 0-1,0 0 0,0 0 1,0 0-1,0 0 1,1 0-1,-1-1 0,0 1 1,1 0-1,-1-1 1,0 1-1,1-1 0,-1 0 1,0 1-1,1-1 1,-1 0-1,1 0 0,-1 0 1,0 0-1,1 0 1,-1 0-1,1 0 0,-1 0 1,1-1-1,-1 1 1,2-1-1,5-2-9,-1 0 0,1 0 1,-1-1-1,0 0 0,9-6 0,14-13-131,-1-1-1,-1-1 1,29-35-1,-6 7-213,-49 51 332,25-20-234,-27 22 244,1-1 0,-1 1 0,1 0 0,-1-1 0,1 1 0,-1 0 0,1 0 0,0-1 0,-1 1 0,1 0 0,0 0-1,-1 0 1,1 0 0,-1 0 0,1 0 0,0 0 0,-1 0 0,1 0 0,0 0 0,-1 0 0,1 1 0,-1-1 0,1 0 0,0 0 0,-1 1-1,1-1 1,-1 0 0,1 0 0,-1 1 0,1-1 0,-1 1 0,1-1 0,-1 1 0,1-1 0,-1 1 0,0-1 0,1 1 0,-1-1-1,0 1 1,1-1 0,-1 1 0,0-1 0,0 1 0,1 0 0,-1-1 0,0 1 0,0 0 0,0 0 0,2 10-18,-1-1 1,0 1-1,0-1 0,-1 1 1,-2 12-1,1 10 73,1-9 40,1 0-1,1 0 1,1 0 0,11 41-1,-9-52-29,-1 0 0,2 0-1,0-1 1,0 1 0,1-1-1,0-1 1,1 1 0,1-1 0,16 17-1,19 8 37,-30-25 3,25 24-1,-39-35-82,1 0 0,-1 1 1,1-1-1,-1 0 0,0 1 0,0-1 0,1 0 0,-1 1 0,0-1 0,0 0 0,1 1 0,-1-1 0,0 1 0,0-1 1,0 1-1,0-1 0,1 1 0,-1-1 0,0 1 0,0-1 0,0 0 0,0 1 0,0-1 0,0 1 0,0-1 0,0 1 0,-1-1 1,1 1-1,0-1 0,0 1 0,0-1 0,0 0 0,-1 1 0,1-1 0,-1 1 0,0 0 21,0 0-1,-1 0 0,1 0 1,0 0-1,-1 0 0,0 0 1,1 0-1,-1-1 1,1 1-1,-3 0 0,-44 7 504,47-8-529,-61 4 603,0-2-1,0-2 1,-79-12-1,138 12-628,1-1-1,-1 1 0,1-1 1,-1 1-1,1-1 1,0 0-1,-1 0 0,-2-2 1,4 3-1,1 0-1,0-1 1,0 1 0,0 0 0,0 0 0,-1 0-1,1 0 1,0-1 0,0 1 0,0 0 0,0 0-1,0-1 1,-1 1 0,1 0 0,0 0 0,0-1 0,0 1-1,0 0 1,0 0 0,0 0 0,0-1 0,0 1-1,0 0 1,0 0 0,0-1 0,0 1 0,0 0-1,0 0 1,0-1 0,0 1 0,11-10-925,59-25-1316,-36 22 1529</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58.692"/>
    </inkml:context>
    <inkml:brush xml:id="br0">
      <inkml:brushProperty name="width" value="0.05" units="cm"/>
      <inkml:brushProperty name="height" value="0.05" units="cm"/>
    </inkml:brush>
  </inkml:definitions>
  <inkml:trace contextRef="#ctx0" brushRef="#br0">7 122 19220,'-1'-1'110,"0"1"-1,1-1 1,-1 0-1,1 0 1,-1 0-1,1 1 1,-1-1 0,1 0-1,0 0 1,0 0-1,-1 0 1,1 0-1,0 0 1,0 0-1,0 0 1,0 0-1,0 0 1,0 0 0,0 0-1,0 0 1,0 0-1,1 0 1,-1 0-1,0 0 1,1-1-1,1-1 104,-1 0 0,1 1 0,0-1 0,0 1 0,0 0 0,0-1 0,0 1 0,4-2 0,6-5 484,0 2-1,22-11 1,-33 17-625,13-6 90,1 1 0,-1 1 0,1 0 0,0 1 0,0 1-1,1 0 1,-1 1 0,1 1 0,-1 0 0,1 1 0,22 2 0,-36-1-154,0-1-1,0 1 1,0-1-1,1 1 0,-1-1 1,0 1-1,0 0 1,0 0-1,0 0 1,0 0-1,0 1 1,-1-1-1,1 0 1,0 1-1,-1-1 1,1 1-1,-1 0 1,1-1-1,-1 1 1,2 3 0,-2-2-5,0 0 1,0-1-1,-1 1 1,1 0-1,-1 0 1,0-1-1,0 1 1,0 0-1,0 0 1,0 0-1,-1-1 1,1 1 0,-1 0-1,-1 3 1,-3 6 15,0 0 1,-1 1-1,0-2 1,-1 1-1,-13 15 1,-73 81 244,93-108-264,0 0-1,0 0 0,0 0 1,0 0-1,0 0 1,0 0-1,0 0 0,0 0 1,0 1-1,-1-1 0,1 0 1,0 0-1,0 0 1,0 0-1,0 0 0,0 0 1,0 0-1,0 0 1,0 0-1,0 0 0,0 0 1,0 1-1,0-1 1,0 0-1,0 0 0,0 0 1,0 0-1,0 0 1,0 0-1,0 0 0,0 0 1,0 0-1,0 1 1,0-1-1,0 0 0,0 0 1,0 0-1,0 0 1,0 0-1,0 0 0,0 0 1,0 0-1,0 0 1,0 0-1,0 1 0,0-1 1,0 0-1,1 0 1,-1 0-1,0 0 0,0 0 1,0 0-1,0 0 1,0 0-1,0 0 0,0 0 1,0 0-1,0 0 1,0 0-1,1 0 0,-1 0 1,9-2-70,10-6-102,17-9-371,55-18 1,-75 30 346,1 1 0,-1 0 1,1 1-1,0 1 1,34 0-1,-46 2 155,0 1 0,0-1-1,0 1 1,0 0-1,0 1 1,0-1 0,0 1-1,0 0 1,-1 0 0,1 0-1,-1 1 1,1-1 0,-1 1-1,6 5 1,-7-4 35,0-1 1,0 1-1,-1-1 0,1 1 1,-1 0-1,0 0 1,0 0-1,0 0 0,0 0 1,-1 0-1,0 1 0,0-1 1,0 0-1,0 1 1,-1-1-1,0 1 0,0 5 1,-1 2 119,0-1 0,-2 1 0,1 0 0,-1-1 0,-1 0 0,0 0 0,-1 0 0,0 0 0,0 0 0,-1-1 0,-11 14 0,7-11 134,0 0 0,-1-1-1,0 0 1,-1 0 0,-1-1 0,0-1 0,-24 15 0,28-21-120,0 1 1,0-1-1,0-1 0,-1 0 1,-17 4-1,24-6-189,0-1 0,-1 1-1,1-1 1,-1 0 0,1 0 0,-1 0 0,1 0 0,-1-1-1,1 1 1,-1-1 0,1 0 0,0 0 0,-1 0 0,1-1 0,0 1-1,0-1 1,0 0 0,0 0 0,-5-4 0,7 5-92,0 0 0,0-1 0,0 1 0,0-1 0,0 1 0,0-1 1,0 0-1,1 1 0,-1-1 0,1 0 0,-1 1 0,1-1 0,0 0 0,0 0 0,-1 1 1,1-1-1,0 0 0,1-1 0,-1-1-53,1 0 1,0 0-1,0 0 1,0 0-1,0 1 1,0-1-1,3-4 1,8-11-842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3:59.284"/>
    </inkml:context>
    <inkml:brush xml:id="br0">
      <inkml:brushProperty name="width" value="0.05" units="cm"/>
      <inkml:brushProperty name="height" value="0.05" units="cm"/>
    </inkml:brush>
  </inkml:definitions>
  <inkml:trace contextRef="#ctx0" brushRef="#br0">26 112 16139,'-9'-8'1107,"-7"-9"1707,16 16-2706,0 1 0,0-1 0,0 1 1,0-1-1,-1 1 0,1-1 0,0 1 0,0-1 0,0 1 0,0-1 0,0 1 1,0-1-1,1 1 0,-1-1 0,0 1 0,0-1 0,0 1 0,0-1 1,1 1-1,-1-1 0,0 1 0,0-1 0,1 1 0,-1-1 0,0 1 0,1 0 1,-1-1-1,1 1 0,-1 0 0,0-1 0,1 1 0,-1 0 0,1-1 0,-1 1 1,1 0-1,-1 0 0,1 0 0,-1-1 0,2 1 0,27-13 408,2 1 1,0 1-1,0 2 0,34-6 0,-44 11-488,0 2 1,1 0-1,-1 1 0,1 1 1,0 1-1,-1 0 0,24 6 0,-42-6-16,0 0-1,1-1 0,-1 1 1,0 1-1,0-1 0,0 0 1,0 1-1,0 0 1,0 0-1,0 0 0,0 0 1,-1 0-1,1 0 0,-1 1 1,0-1-1,3 4 0,-4-4 7,1 1 0,-1 0-1,0 0 1,0 0 0,0 0-1,0 0 1,-1 0 0,1 0 0,-1 0-1,0 0 1,1 0 0,-2 0-1,1 0 1,-1 5 0,-1 2 42,-1 0 0,0 0 0,-1 0 0,0-1 0,0 0 0,-1 0 0,-1 0 0,1 0 0,-9 9 0,-15 13 192,22-24-203,0 0-1,1 0 1,0 0 0,0 1-1,1-1 1,-5 10 0,10-16-56,0-1 1,0 0-1,0 1 1,0-1-1,1 0 1,-1 1 0,0-1-1,0 0 1,0 0-1,0 1 1,1-1 0,-1 0-1,0 0 1,0 1-1,1-1 1,-1 0-1,0 0 1,0 0 0,1 0-1,-1 1 1,0-1-1,1 0 1,-1 0 0,0 0-1,1 0 1,-1 0-1,0 0 1,1 0-1,-1 0 1,0 0 0,1 0-1,-1 0 1,0 0-1,0 0 1,1 0 0,-1 0-1,0 0 1,1 0-1,-1 0 1,0 0 0,1 0-1,-1-1 1,0 1-1,1 0 1,-1 0-1,2-1-26,53-6-768,-23 1 47,57-1 0,-79 8 647,-1-1 1,1 1 0,-1 0 0,0 1 0,0 0-1,0 0 1,0 1 0,0 0 0,0 1 0,14 8-1,-20-10 125,0 0-1,0 0 0,0 0 1,-1 0-1,1 1 0,-1-1 1,1 1-1,-1 0 0,0 0 1,0 0-1,0 0 0,0 0 1,-1 0-1,1 0 0,-1 1 1,0-1-1,0 1 0,0-1 1,0 1-1,-1-1 0,1 1 1,-1-1-1,0 1 0,0 0 0,0-1 1,-1 1-1,1-1 0,-1 1 1,0-1-1,-2 7 0,-1 1 140,-1 0-1,0 0 0,-1 0 0,0-1 0,-1 1 0,0-2 0,-1 1 0,-8 8 0,-7 4 314,0 0 0,-1-2 0,-31 21 0,39-31-314,0-1 0,0 0 0,0-1 1,-1-1-1,-1 0 0,-32 8 0,45-14-172,-1-1 1,1 1 0,0-1-1,0 1 1,-1-1 0,1-1-1,0 1 1,-10-3-1,13 2 15,-1 0-1,1 0 0,0 0 0,0 0 0,-1 0 1,1 0-1,0-1 0,0 1 0,0-1 0,1 0 1,-1 1-1,0-1 0,1 0 0,-1 0 0,1 0 1,-1 0-1,1-1 0,0 1 0,0 0 0,-1-4 1,0 1-36,1 0 0,0 0 0,0-1 0,1-10 0,0 16 36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09.794"/>
    </inkml:context>
    <inkml:brush xml:id="br0">
      <inkml:brushProperty name="width" value="0.05" units="cm"/>
      <inkml:brushProperty name="height" value="0.05" units="cm"/>
    </inkml:brush>
  </inkml:definitions>
  <inkml:trace contextRef="#ctx0" brushRef="#br0">0 42 15571,'6'9'2745,"4"9"-1601,4 4-344,6-1-328,3-2 2297,-3 0-2217,13 5-24,5-11-80,-1-4-144,4-11-152,1-6-104,-5-8-248,2-3-264,-7-7-640,-5-1-216,-10-6 984,-4 2-256,-6-2-201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0.183"/>
    </inkml:context>
    <inkml:brush xml:id="br0">
      <inkml:brushProperty name="width" value="0.05" units="cm"/>
      <inkml:brushProperty name="height" value="0.05" units="cm"/>
    </inkml:brush>
  </inkml:definitions>
  <inkml:trace contextRef="#ctx0" brushRef="#br0">47 0 18644,'0'42'1888,"-5"10"-1127,-3 5-265,1 16 768,-1 0-232,1 7-216,-1 8-168,6-5-295,0-3-153,2-10-336,3-5-201,1-21-599,3-6-352,-2-18 1000,0-9-248,-2-9-224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2.096"/>
    </inkml:context>
    <inkml:brush xml:id="br0">
      <inkml:brushProperty name="width" value="0.05" units="cm"/>
      <inkml:brushProperty name="height" value="0.05" units="cm"/>
    </inkml:brush>
  </inkml:definitions>
  <inkml:trace contextRef="#ctx0" brushRef="#br0">73 1 15715,'-1'0'81,"0"0"0,1 0-1,-1 0 1,0 0 0,0 0 0,1 0-1,-1 0 1,0 1 0,1-1-1,-1 0 1,0 1 0,1-1-1,-1 0 1,0 1 0,1-1-1,-1 1 1,1-1 0,-1 1 0,1-1-1,-1 1 1,1-1 0,-1 1-1,1-1 1,0 1 0,-1 0-1,1-1 1,0 1 0,-1 1 0,-9 20 646,10-21-697,-11 33 570,2 2-1,1-1 1,1 1-1,-1 48 0,5 148 723,3-218-1220,11 157 661,-9-152-704,2 0 0,0 0 0,1 0 0,1-1 0,1 1 0,16 30 1,-21-45-170,1 1-1,0 0 1,1-1 0,-1 0 0,1 1 0,0-2 0,0 1 0,0 0 0,1-1 0,-1 0 0,9 5 0,-10-7 35,0 1-1,0-1 1,0 0-1,0-1 1,1 1-1,-1 0 1,0-1-1,1 0 1,-1 0-1,0 0 1,0 0-1,1 0 1,-1-1-1,0 1 1,1-1-1,-1 0 1,0 0-1,0 0 1,0-1-1,5-2 1,15-12-530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3.812"/>
    </inkml:context>
    <inkml:brush xml:id="br0">
      <inkml:brushProperty name="width" value="0.05" units="cm"/>
      <inkml:brushProperty name="height" value="0.05" units="cm"/>
    </inkml:brush>
  </inkml:definitions>
  <inkml:trace contextRef="#ctx0" brushRef="#br0">1 510 14571,'0'5'1029,"2"10"419,-2-15-1409,0 0 0,0-1 1,0 1-1,0 0 1,0 0-1,0 0 0,0 0 1,0 0-1,0-1 1,0 1-1,0 0 1,0 0-1,0 0 0,0 0 1,0 0-1,1 0 1,-1 0-1,0 0 0,0-1 1,0 1-1,0 0 1,0 0-1,0 0 1,0 0-1,1 0 0,-1 0 1,0 0-1,0 0 1,0 0-1,0 0 0,0 0 1,1 0-1,-1 0 1,0 0-1,0 0 1,0 0-1,0 0 0,0 0 1,0 0-1,1 0 1,-1 0-1,0 0 0,0 0 1,0 0-1,0 0 1,0 0-1,0 0 0,1 0 1,-1 1-1,0-1 1,0 0-1,0 0 1,0 0-1,0 0 0,0 0 1,0 0-1,0 0 1,0 1-1,1-1 0,-1 0 1,0 0-1,0 0 1,0 0-1,0 1 1,28-49 1884,41-92 1,8-60-1834,-54 137 116,-15 35-164,-6 22-12,-1-1 0,1 1-1,0 0 1,0 0-1,1 1 1,5-10-1,-6 30 76,0 0-1,-1 0 1,-2 20-1,0 2-34,-3 193 50,4-227-249,1 0-1,-1 0 1,0 0-1,1 0 1,0 0-1,-1 0 1,3 4 0,-3-7 96,0 0 0,0 1 0,0-1 0,0 0 0,0 0 0,1 0 0,-1 0 0,0 1 0,0-1 1,0 0-1,0 0 0,0 0 0,1 0 0,-1 1 0,0-1 0,0 0 0,0 0 0,0 0 0,1 0 0,-1 0 0,0 0 1,0 0-1,0 0 0,1 0 0,-1 0 0,0 0 0,0 0 0,1 0 0,-1 0 0,0 0 0,0 0 0,0 0 0,1 0 1,-1 0-1,9-12-461,1-12 28,2-6-129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4.230"/>
    </inkml:context>
    <inkml:brush xml:id="br0">
      <inkml:brushProperty name="width" value="0.05" units="cm"/>
      <inkml:brushProperty name="height" value="0.05" units="cm"/>
    </inkml:brush>
  </inkml:definitions>
  <inkml:trace contextRef="#ctx0" brushRef="#br0">0 352 15179,'1'0'64,"-1"0"0,0 0 0,1 0 0,-1 1 0,1-1 0,-1 0 0,1 0 0,-1 0 0,1 0 0,-1 0 0,1 0-1,-1 0 1,1 0 0,-1 0 0,1 0 0,-1 0 0,1 0 0,-1 0 0,1 0 0,-1-1 0,1 1 0,-1 0 0,0 0 0,1 0 0,-1-1-1,1 1 1,-1 0 0,0-1 0,1 1 0,-1 0 0,1-1 0,-1 1 0,0 0 0,0-1 0,1 0 0,9-19 434,-8 17-302,121-284 5201,-120 279-5290,-2 5-41,0 0 0,0 0-1,1 0 1,0 0 0,-1 0 0,1 0-1,4-5 1,-3 9 231,-2 7-155,-1 12-28,0-17-80,-2 31 79,-2 85 112,4-102-236,2 1 0,0-1 0,0 1 0,9 27 0,-10-43-51,-1 0 0,1-1-1,-1 1 1,1 0 0,0-1 0,0 1 0,0-1 0,-1 1 0,1-1 0,1 0 0,-1 1 0,0-1 0,0 0-1,0 0 1,1 0 0,-1 0 0,0 0 0,4 2 0,-5-3 27,0 0 0,1 0 0,-1 0 0,1 0 1,-1 0-1,0 0 0,1 0 0,-1 0 0,0 0 0,1-1 0,-1 1 0,1 0 1,-1 0-1,0 0 0,1 0 0,-1 0 0,0-1 0,1 1 0,-1 0 0,0 0 0,0-1 1,1 1-1,-1 0 0,0 0 0,0-1 0,1 1 0,-1 0 0,0-1 0,0 0 1,1 0-7,0-1-1,-1 0 1,1 0 0,0-1 0,-1 1 0,0 0 0,0 0 0,0 0 0,0-2 0,-1-20-472</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4.895"/>
    </inkml:context>
    <inkml:brush xml:id="br0">
      <inkml:brushProperty name="width" value="0.05" units="cm"/>
      <inkml:brushProperty name="height" value="0.05" units="cm"/>
    </inkml:brush>
  </inkml:definitions>
  <inkml:trace contextRef="#ctx0" brushRef="#br0">128 66 15771,'0'-6'607,"-1"0"-1,0 0 0,0 0 0,0 0 0,-4-12 1,5 17-530,0 0 0,-1 0 1,1 1-1,0-1 1,-1 0-1,1 0 1,0 0-1,-1 1 1,1-1-1,-1 0 0,1 0 1,-1 1-1,1-1 1,-1 0-1,0 1 1,1-1-1,-1 1 0,0-1 1,1 1-1,-1-1 1,0 1-1,0-1 1,1 1-1,-1 0 1,0-1-1,0 1 0,0 0 1,0 0-1,1 0 1,-1 0-1,0 0 1,0-1-1,0 2 1,0-1-1,0 0 0,0 0 1,1 0-1,-1 0 1,0 0-1,0 1 1,0-1-1,0 0 1,1 1-1,-1-1 0,0 1 1,0-1-1,1 1 1,-1-1-1,0 1 1,1-1-1,-1 1 1,0 0-1,-5 5 94,0 1-1,1-1 1,0 1 0,0 0-1,1 0 1,0 1 0,0-1-1,1 1 1,0 0 0,-2 8-1,-4 14-13,-5 41 0,10-44-115,-2 32-1,6-49-32,0 0-1,1 0 1,0 0-1,0 0 1,1-1-1,4 16 1,-6-23-8,1-1 1,-1 0-1,1 0 0,-1 1 1,1-1-1,-1 0 1,1 0-1,0 0 0,-1 1 1,1-1-1,0 0 1,0 0-1,0 0 0,0 0 1,0 0-1,0-1 1,0 1-1,0 0 0,0 0 1,1-1-1,-1 1 0,0-1 1,0 1-1,2 0 1,-1-1-1,-1-1 0,1 1 0,0 0 0,-1-1 0,1 1 0,-1-1 0,1 1 0,-1-1 0,1 0 0,-1 1-1,1-1 1,-1 0 0,0 0 0,1 0 0,-1 0 0,2-2 0,4-5 2,1-1-1,-1 0 0,-1 0 0,7-13 1,-2 2 10,-1 0 0,-1-1 0,-1 0 0,0-1 0,-2 1 0,-1-1 0,0 0 0,-2-1 0,0 1 0,-1-41 1,-3 60-11,1 0-1,-1 0 1,1 0 0,-1 0 0,0 0 0,0 0 0,0 0 0,0 1 0,-4-6 0,5 7-3,0 1 1,-1-1-1,1 1 0,0-1 1,-1 1-1,1 0 0,-1-1 1,1 1-1,-1 0 0,1-1 1,0 1-1,-1 0 0,1 0 1,-1-1-1,0 1 0,1 0 1,-1 0-1,1 0 1,-1 0-1,1 0 0,-1 0 1,0 0-1,0 0-1,0 0 1,0 1-1,0-1 1,0 1-1,0-1 1,0 1-1,0-1 0,0 1 1,0 0-1,1-1 1,-1 1-1,0 0 1,0 0-1,1-1 1,-1 1-1,0 2 1,-3 5-358,0 0 1,0 1 0,1-1 0,1 1 0,0 0-1,0 0 1,0 0 0,1 0 0,0 0 0,1 0 0,1 10-1,-1-18 280,0 1 0,0-1-1,0 0 1,0 0-1,0 0 1,0 1 0,0-1-1,1 0 1,-1 0 0,1 0-1,-1 0 1,1 1 0,-1-1-1,1 0 1,-1 0-1,1 0 1,0 0 0,0 0-1,-1-1 1,3 3 0,8 1-1004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5.331"/>
    </inkml:context>
    <inkml:brush xml:id="br0">
      <inkml:brushProperty name="width" value="0.05" units="cm"/>
      <inkml:brushProperty name="height" value="0.05" units="cm"/>
    </inkml:brush>
  </inkml:definitions>
  <inkml:trace contextRef="#ctx0" brushRef="#br0">27 95 18508,'-12'59'1908,"-1"3"-1082,12-56-683,1 0 1,-1 0-1,2 0 1,-1 0-1,0 0 1,1-1-1,0 1 0,3 8 1,-3-12-111,-1 0-1,1 0 1,0 0 0,0 0 0,0-1 0,1 1 0,-1 0 0,0-1-1,1 1 1,-1-1 0,1 1 0,-1-1 0,1 1 0,0-1-1,-1 0 1,1 0 0,0 0 0,0 0 0,0 0 0,0-1 0,0 1-1,0 0 1,0-1 0,0 0 0,0 1 0,0-1 0,0 0-1,0 0 1,0 0 0,1 0 0,-1 0 0,0-1 0,3 0-1,3-1 11,0 0-1,-1-1 0,1 0 0,-1 0 0,0 0 0,0-1 0,11-8 0,-8 5 41,-1-2-1,0 1 0,0-1 0,0-1 0,-1 0 1,-1 0-1,1 0 0,-2-1 0,9-17 1,-13 24-31,0-1 0,0 0 0,0 0 0,-1 0 0,1 0 0,-1 0 0,-1 0 0,1 0 0,0 0 0,-1 0 0,0-1 0,-1 1 0,1 0 0,-1 0 0,0 0 0,0 0 0,0 0 0,-1 0 0,0 0 0,0 0 0,0 0 0,-1 1 0,1-1 1,-1 1-1,-4-5 0,3 5-25,0 1 0,0 0 0,0 0 0,-1 1 1,1-1-1,0 1 0,-1 0 0,0 0 0,1 1 1,-1-1-1,0 1 0,-8-1 0,10 1-149,-1 1 0,1-1 1,-1 1-1,1 0 0,-1 0 0,1 0 0,-1 1 0,1-1 0,-1 1 1,1 0-1,-1-1 0,1 2 0,-1-1 0,1 0 0,0 1 0,0-1 1,0 1-1,-4 3 0,4 3-280,4-1-151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12.998"/>
    </inkml:context>
    <inkml:brush xml:id="br0">
      <inkml:brushProperty name="width" value="0.05" units="cm"/>
      <inkml:brushProperty name="height" value="0.05" units="cm"/>
    </inkml:brush>
  </inkml:definitions>
  <inkml:trace contextRef="#ctx0" brushRef="#br0">95 0 14283,'-12'13'875,"1"-1"0,1 2 1,0-1-1,-11 21 0,16-26-720,1 0 0,0 1 0,1 0 0,-1-1 0,2 1 0,-1 1 0,1-1-1,1 0 1,-1 12 0,2-20-141,0 0-1,0 1 0,0-1 1,0 1-1,0-1 0,0 0 0,0 1 1,0-1-1,1 1 0,-1-1 1,1 0-1,-1 1 0,1-1 0,-1 0 1,1 0-1,0 0 0,0 1 1,0-1-1,-1 0 0,1 0 1,0 0-1,2 1 0,-2-1 5,1-1 0,-1 1 0,1-1 0,-1 0 0,1 0 0,-1 1 0,1-1 0,-1 0 0,1 0-1,-1 0 1,1 0 0,-1-1 0,1 1 0,-1 0 0,1-1 0,2 0 0,6-3 69,0-1 1,0-1-1,-1 1 1,12-9-1,-20 13-81,19-14 124,-15 10-95,0 1 0,1-1-1,-1 2 1,1-1-1,0 0 1,0 1-1,0 0 1,1 1-1,11-4 1,-17 6-32,-1 0 0,1-1-1,0 1 1,-1 0 0,1 0 0,0 0-1,-1 0 1,1 0 0,0 1 0,0-1-1,-1 0 1,1 0 0,0 0 0,-1 1-1,1-1 1,0 0 0,-1 1 0,1-1 0,-1 0-1,1 1 1,0-1 0,-1 1 0,1-1-1,-1 1 1,1-1 0,-1 1 0,0-1-1,1 1 1,-1-1 0,1 1 0,-1 0-1,0-1 1,0 1 0,1 0 0,-1-1 0,0 1-1,0 0 1,0 0 0,0-1 0,0 1-1,0 0 1,0-1 0,0 1 0,0 0-1,0-1 1,0 1 0,0 0 0,-1 0-1,1 1 18,0-1 0,0 0 0,0 0 0,0 0-1,0 0 1,1 0 0,-1 0 0,0 1-1,0-1 1,1 0 0,-1 0 0,1 0 0,-1 0-1,1 1 1,1-3 33,0 0 0,-1 0 0,1 0 0,-1 0 0,1 0 0,-1-1 0,0 1 0,0-1 0,1 1 0,-1-1 0,1-2 0,19-30 367,-16 24-329,1-1 0,1 1 0,0 0 0,0 1 0,1-1-1,12-10 1,-20 19-134,1 1-1,0-1 0,0 1 1,0 0-1,-1-1 1,1 1-1,0 0 0,0-1 1,0 1-1,0 0 0,0 0 1,0 0-1,-1 0 0,1 0 1,0 0-1,0 0 0,0 0 1,0 0-1,0 0 0,0 1 1,0-1-1,-1 0 0,1 1 1,0-1-1,0 0 0,0 1 1,-1-1-1,1 1 1,0-1-1,0 1 0,-1-1 1,1 1-1,0 0 0,0 0 1,22 32-1537,-14-19 1248,6 3-303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5.716"/>
    </inkml:context>
    <inkml:brush xml:id="br0">
      <inkml:brushProperty name="width" value="0.05" units="cm"/>
      <inkml:brushProperty name="height" value="0.05" units="cm"/>
    </inkml:brush>
  </inkml:definitions>
  <inkml:trace contextRef="#ctx0" brushRef="#br0">17 112 18156,'-12'29'3913,"8"-4"-3193,17-10-256,0-11-128,8-13 952,9-2-704,9-11-223,1-2-97,5-5-376,-1 1-305,-4 2-711,-3 6-168,-17 10 960,-7 4-280,-13 10-312</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6.126"/>
    </inkml:context>
    <inkml:brush xml:id="br0">
      <inkml:brushProperty name="width" value="0.05" units="cm"/>
      <inkml:brushProperty name="height" value="0.05" units="cm"/>
    </inkml:brush>
  </inkml:definitions>
  <inkml:trace contextRef="#ctx0" brushRef="#br0">0 241 19428,'0'6'1649,"10"-6"-1097,8-3-184,6-16 672,7-2-336,8-8-256,3-7-368,1 2-784,-3-2 744,-14 2-192,-3-1-160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6.864"/>
    </inkml:context>
    <inkml:brush xml:id="br0">
      <inkml:brushProperty name="width" value="0.05" units="cm"/>
      <inkml:brushProperty name="height" value="0.05" units="cm"/>
    </inkml:brush>
  </inkml:definitions>
  <inkml:trace contextRef="#ctx0" brushRef="#br0">50 1 17756,'0'-1'2044,"-2"5"-559,-7 16 222,-7 28-395,14-41-1170,-3 10 49,0 0 0,2 0-1,0 0 1,1 1 0,0 20 0,2-37-188,0 0 0,0 0 0,0 0 1,0 1-1,1-1 0,-1 0 0,0 0 0,1 0 1,-1 0-1,1 0 0,-1 1 0,1-1 0,-1 0 1,1 0-1,0 0 0,0 0 0,-1 0 0,1-1 1,0 1-1,0 0 0,0 0 0,0-1 0,0 1 1,0 0-1,0-1 0,0 1 0,0-1 0,1 1 1,-1-1-1,0 0 0,0 1 0,0-1 0,0 0 1,1 0-1,-1 0 0,0 0 0,0 0 0,1 0 1,0 0-1,8-1-16,-1-1-1,0 0 1,0 0 0,11-5 0,-3 1 0,-13 5 10,26-8-38,0 2 1,40-5-1,-63 10 35,1 2 1,-1-1-1,1 1 0,-1 1 1,1-1-1,-1 1 0,1 0 1,-1 1-1,1 0 0,-1 0 1,0 1-1,0-1 0,0 2 0,0-1 1,7 5-1,-11-5 14,0 1 0,1-1 1,-2 0-1,1 1 0,0-1 0,-1 1 1,1 0-1,-1 0 0,0 0 0,0 0 0,-1 0 1,1 0-1,-1 1 0,0-1 0,0 0 0,0 1 1,-1-1-1,1 1 0,-1-1 0,0 1 0,-1-1 1,1 1-1,-1-1 0,-2 8 0,0 1 80,-1 0-1,0 0 1,-1 0-1,-1-1 1,0 0-1,-15 22 1,9-17 64,0-2 0,-1 1 0,0-2 1,-1 0-1,-22 17 0,30-26-125,0-1 0,-1 0 0,1 0 0,-1 0-1,1-1 1,-1 0 0,0 0 0,-1-1 0,1 0-1,0 0 1,-1 0 0,1-1 0,-1 0 0,1-1-1,-1 0 1,1 0 0,-9-1 0,12-1-128,-1 1 1,1-1-1,0 1 1,0-1-1,-1-1 1,1 1-1,1 0 1,-1-1-1,0 0 0,1 0 1,-1 0-1,1 0 1,0-1-1,0 1 1,0-1-1,1 1 1,-1-1-1,1 0 1,0 0-1,-3-7 1,-1-5-220,1-1 1,0 0-1,1 0 1,-2-18-1,1-11-460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7.243"/>
    </inkml:context>
    <inkml:brush xml:id="br0">
      <inkml:brushProperty name="width" value="0.05" units="cm"/>
      <inkml:brushProperty name="height" value="0.05" units="cm"/>
    </inkml:brush>
  </inkml:definitions>
  <inkml:trace contextRef="#ctx0" brushRef="#br0">0 191 17804,'19'-9'1904,"4"6"-1096,-3-2-296,7 2 1265,6 0-713,6-13-424,2 2-248,4-12-840,-1 2 1520,-4-6-1024,0 2-24,-13-2-8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7.679"/>
    </inkml:context>
    <inkml:brush xml:id="br0">
      <inkml:brushProperty name="width" value="0.05" units="cm"/>
      <inkml:brushProperty name="height" value="0.05" units="cm"/>
    </inkml:brush>
  </inkml:definitions>
  <inkml:trace contextRef="#ctx0" brushRef="#br0">20 1 18412,'0'33'2072,"-2"13"-1247,-4 7-361,-2 1 2168,5 1-1792,4-9-656,2-5-264,6-18-848,2-6-208,1-21 864,-1-18-240,-4-18-168</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8.065"/>
    </inkml:context>
    <inkml:brush xml:id="br0">
      <inkml:brushProperty name="width" value="0.05" units="cm"/>
      <inkml:brushProperty name="height" value="0.05" units="cm"/>
    </inkml:brush>
  </inkml:definitions>
  <inkml:trace contextRef="#ctx0" brushRef="#br0">28 107 21261,'-3'3'122,"1"-1"1,-1 1 0,1 0 0,0 0 0,0 0 0,0 0 0,0 0 0,0 1 0,1-1 0,0 0 0,0 1 0,0-1 0,0 1 0,0-1 0,0 1 0,1 0 0,0-1 0,0 7 0,1-5-118,0 0 0,0-1 0,0 1 0,1 0 0,0-1 0,-1 1 0,2-1 0,-1 0-1,1 1 1,-1-1 0,1 0 0,0-1 0,7 8 0,10 6-4,1-1 0,0 0 0,1-1-1,29 13 1,-24-14 35,-2 2 0,46 35 0,-68-48-8,1 0-1,-1 0 0,1 1 0,-1 0 0,0 0 0,0-1 1,-1 2-1,1-1 0,-1 0 0,0 0 0,0 1 0,0-1 1,-1 1-1,0 0 0,0 0 0,0-1 0,1 7 1,-3-5 48,1 0 0,-1 0 0,0-1 0,0 1 0,-1 0 0,0-1 0,0 1 0,0-1 0,0 1 0,-1-1 0,0 0 0,0 0 0,-1 0 0,-3 4 0,-1 0 113,0 0-1,0 0 1,-1-1 0,-1 0-1,1-1 1,-13 8 0,18-13-119,0 0 0,0 0 1,0 0-1,0 0 0,-1-1 0,1 0 1,0 0-1,-10 1 0,12-2-46,0 0 1,-1 0-1,1 0 0,-1-1 0,1 1 0,-1-1 1,1 0-1,0 1 0,0-1 0,-1 0 0,1 0 0,0-1 1,0 1-1,0 0 0,0-1 0,0 1 0,-2-3 1,0 0-32,2 0 1,-1-1-1,0 1 1,1 0 0,0-1-1,0 0 1,0 1 0,0-1-1,1 0 1,0 0-1,0 0 1,0 0 0,1 0-1,0 0 1,0 0-1,0 0 1,0 0 0,2-9-1,1-2-78,1-1 0,0 1 0,1 0 0,10-21 0,-5 16 6,1 0 0,1 1 0,1 0 1,24-26-1,70-66-143,-12 15 242,-92 93-15,3-3 29,0 0 0,0 0 1,-1-1-1,5-9 0,-9 16-24,0 0-1,-1 0 0,1 0 0,-1 0 0,1 0 0,-1 0 0,1 0 1,-1-1-1,0 1 0,1 0 0,-1 0 0,0 0 0,0-1 1,0 1-1,0 0 0,0 0 0,0 0 0,-1-1 0,1 1 0,0 0 1,-1 0-1,1 0 0,0-1 0,-1 1 0,1 0 0,-1 0 0,0 0 1,1 0-1,-1 0 0,0 0 0,0 0 0,0 0 0,1 1 1,-1-1-1,0 0 0,0 0 0,0 1 0,0-1 0,-2 0 0,-5-2 34,0 0-1,1 1 0,-1 0 0,-1 1 0,1-1 0,0 2 0,0-1 0,0 1 0,-1 0 0,-8 2 0,-6 1-41,1 1 0,-33 10 0,-5 14-2780,57-27 2269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8.480"/>
    </inkml:context>
    <inkml:brush xml:id="br0">
      <inkml:brushProperty name="width" value="0.05" units="cm"/>
      <inkml:brushProperty name="height" value="0.05" units="cm"/>
    </inkml:brush>
  </inkml:definitions>
  <inkml:trace contextRef="#ctx0" brushRef="#br0">179 48 18124,'0'-3'302,"-1"0"0,1 0 1,-1 0-1,0-1 0,0 1 0,0 0 1,0 1-1,0-1 0,-1 0 1,1 0-1,-3-2 0,4 4-209,-1 0 0,0 0 0,0 1 0,1-1 0,-1 0 0,0 1 0,0-1 0,0 1 0,0-1 0,0 1 0,0-1 0,0 1 0,0 0 0,0-1 0,0 1 0,0 0 0,0 0 0,0 0 0,0 0 0,0 0 0,0 0 0,0 0 0,0 0 0,0 0 0,0 0 0,0 0 0,0 1 0,0-1 0,0 0 0,0 1 0,0-1 0,0 1-1,1-1 1,-1 1 0,0 0 0,0-1 0,0 1 0,-1 1 0,-4 3 102,0 1 0,1 0-1,0 0 1,0 1 0,0-1-1,1 1 1,-1 0 0,-2 9-1,-25 65 218,32-79-402,-12 30 60,3 1 1,1 0-1,1 0 0,1 1 0,3 0 0,0 0 0,3 43 1,1-70-71,0 0 1,0 0 0,0-1-1,1 1 1,0 0 0,0-1-1,1 1 1,0-1-1,0 0 1,5 6 0,-7-9-2,1-1 1,0 0-1,0 0 1,1 0 0,-1 0-1,0 0 1,1 0-1,-1 0 1,1-1-1,0 0 1,-1 1 0,1-1-1,0 0 1,0 0-1,0 0 1,0-1-1,0 1 1,0-1 0,0 0-1,0 0 1,0 0-1,0 0 1,0 0 0,0 0-1,4-2 1,1 0-3,0-1 1,-1 0 0,1-1-1,-1 0 1,0 0 0,0 0-1,0-1 1,-1 0 0,0 0-1,0-1 1,0 0 0,0 0-1,-1 0 1,0 0 0,8-15-1,-11 17 4,1-1-1,-1 0 0,0 0 0,0 0 0,0 0 0,-1 0 0,0 0 0,0 0 0,0-1 1,-1 1-1,1-8 0,-2 10-1,1-1 1,-1 1-1,0 0 1,0-1-1,0 1 1,0 0-1,0 0 1,-1 0-1,0 0 1,1 0-1,-1 0 1,0 0-1,0 0 1,-1 1-1,1-1 1,0 1-1,-1-1 1,-5-2-1,5 3-11,1 0 0,-1 1 0,0 0 0,0-1 0,0 1 0,0 0 0,0 1 0,0-1 0,0 0 1,-1 1-1,1 0 0,0 0 0,0 0 0,0 0 0,-1 0 0,1 0 0,0 1 0,0 0 0,0 0 0,0 0 0,0 0 0,0 0 0,0 0 0,0 1 0,-4 2 0,4-2-152,1 0 0,0-1 0,0 1 0,0 0 0,0 0 0,0 0 0,1 1 0,-1-1 0,0 0 0,1 1 0,0-1 0,0 1 0,-1-1 0,2 1 0,-1-1 0,0 1 0,0 0 0,0 5 0,1-8 143,0 1 0,0-1 0,0 0 1,0 0-1,-1 0 0,1 1 0,0-1 0,0 0 0,0 0 0,0 1 1,0-1-1,0 0 0,0 0 0,0 1 0,0-1 0,0 0 0,0 0 1,0 1-1,0-1 0,0 0 0,0 0 0,0 1 0,0-1 0,1 0 1,-1 0-1,0 1 0,0-1 0,0 0 0,0 0 0,0 0 0,1 1 1,-1-1-1,0 0 0,0 0 0,0 0 0,1 0 0,-1 1 0,0-1 1,0 0-1,0 0 0,1 0 0,-1 0 0,0 0 0,0 0 0,1 0 1,-1 0-1,0 0 0,0 0 0,1 0 0,-1 0 0,0 0 0,0 0 1,1 0-1,-1 0 0,0 0 0,0 0 0,1 0 0,-1 0 0,0 0 1,1 0-1,11-12-826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9.183"/>
    </inkml:context>
    <inkml:brush xml:id="br0">
      <inkml:brushProperty name="width" value="0.05" units="cm"/>
      <inkml:brushProperty name="height" value="0.05" units="cm"/>
    </inkml:brush>
  </inkml:definitions>
  <inkml:trace contextRef="#ctx0" brushRef="#br0">45 0 18620,'1'1'290,"-1"0"1,1 0-1,-1 1 1,0-1-1,1 0 1,-1 0-1,0 0 1,0 1-1,0-1 1,0 0-1,0 0 1,0 0-1,0 1 1,-1-1-1,1 0 1,0 0-1,-1 2 1,-7 21 991,7-22-1089,-9 23 779,-12 36 236,21-56-1174,-1 0 0,1 0 0,1 0 0,-1 0 0,1 1 0,0-1 0,0 0 0,1 0 0,-1 0 0,2 6 0,-1-9-56,0-1 1,0 1 0,0-1-1,0 1 1,0-1-1,0 1 1,0-1-1,1 0 1,-1 0-1,0 1 1,1-1-1,-1 0 1,1 0-1,-1 0 1,1 0-1,0-1 1,-1 1-1,1 0 1,0-1-1,0 1 1,-1-1-1,1 0 1,0 1-1,0-1 1,3 0-1,6 0-233,0 0-1,21-2 0,-28 1 174,6 0-61,0 0-26,-1 0 0,0 0 0,0 1 0,1 0 0,12 2 0,-20-1 165,-1-1 1,1 1-1,0-1 1,0 1-1,-1 0 1,1-1-1,0 1 1,-1 0-1,1 0 1,0 0-1,-1 0 1,0 1-1,1-1 1,-1 0-1,0 1 1,1-1-1,-1 0 1,0 1-1,0 0 1,0-1-1,0 1 1,-1-1-1,1 1 1,0 0-1,-1 0 1,1 0-1,-1-1 1,1 1-1,-1 0 1,0 0-1,0 0 1,0 3-1,-1 4 143,-1-1-1,1 1 1,-1-1 0,-1 1-1,0-1 1,0 0-1,0 0 1,-1 0-1,0-1 1,-1 1-1,0-1 1,0 0 0,0 0-1,-1-1 1,0 0-1,0 0 1,-1 0-1,-10 6 1,15-10-116,0-1-1,0 0 1,0 0-1,0 0 1,0 0 0,0 0-1,-1 0 1,1-1 0,0 1-1,-1-1 1,1 0 0,0 0-1,-1 0 1,1 0-1,-1 0 1,1 0 0,0 0-1,-1-1 1,1 1 0,0-1-1,-3-1 1,2 1-112,1-1 0,-1 0 0,0 0-1,1 0 1,0-1 0,-1 1 0,1-1 0,0 1 0,0-1 0,0 0 0,1 1 0,-1-1-1,-1-5 1,-2-6-379,0 0-1,1 0 0,1 0 0,1-1 1,-2-23-1,3-8-305,4 0-243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9.569"/>
    </inkml:context>
    <inkml:brush xml:id="br0">
      <inkml:brushProperty name="width" value="0.05" units="cm"/>
      <inkml:brushProperty name="height" value="0.05" units="cm"/>
    </inkml:brush>
  </inkml:definitions>
  <inkml:trace contextRef="#ctx0" brushRef="#br0">0 161 15515,'5'-7'2361,"-3"1"-1193,4 5-472,3-6 2553,1 1-1681,7-4-752,6-3-383,3-5-962,2-3-479,1 1 896,-3-7-200,-3 3-192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19.957"/>
    </inkml:context>
    <inkml:brush xml:id="br0">
      <inkml:brushProperty name="width" value="0.05" units="cm"/>
      <inkml:brushProperty name="height" value="0.05" units="cm"/>
    </inkml:brush>
  </inkml:definitions>
  <inkml:trace contextRef="#ctx0" brushRef="#br0">45 0 15523,'5'1'416,"1"1"-1,-1 0 0,0 0 1,0 0-1,0 0 1,0 1-1,0 0 0,-1 0 1,6 5-1,-7-6-151,-1 1 0,1 0 0,-1 0 0,0 0 0,0 0 0,0 0-1,0 0 1,-1 1 0,1-1 0,-1 1 0,0-1 0,0 1 0,0-1 0,0 8 0,0 2 95,0 0 0,-1 0 0,-1 0 1,0 0-1,-1 0 0,-1-1 0,0 1 0,-5 14 1,-7 12 95,-25 44 1,-7 20-158,45-100-289,1 1-1,0-1 1,0 1 0,0 0-1,0 0 1,1 0 0,-1-1 0,1 1-1,0 0 1,0 0 0,1 5-1,0-7-14,-1-1 0,1 1 0,0-1 0,-1 0-1,1 1 1,0-1 0,0 0 0,0 1 0,0-1 0,0 0-1,0 0 1,0 0 0,1 0 0,-1 0 0,0 0 0,1 0-1,-1 0 1,1-1 0,-1 1 0,0 0 0,1-1 0,0 1-1,-1-1 1,1 0 0,-1 1 0,1-1 0,-1 0-1,4 0 1,15 0-646,0-1-1,1-1 1,-1-1-1,0 0 0,34-12 1,-9 4-282,-15 4 41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13.415"/>
    </inkml:context>
    <inkml:brush xml:id="br0">
      <inkml:brushProperty name="width" value="0.05" units="cm"/>
      <inkml:brushProperty name="height" value="0.05" units="cm"/>
    </inkml:brush>
  </inkml:definitions>
  <inkml:trace contextRef="#ctx0" brushRef="#br0">204 262 13987,'-7'7'462,"-1"-1"0,0 0 1,0-1-1,-12 6 0,-24 18 965,28-15-837,0 0 0,1 2 0,-14 16 0,25-27-499,1-1 1,-1 1 0,1 0 0,1 0-1,-1 0 1,1 0 0,-1 0 0,1 0-1,1 1 1,-1-1 0,1 1 0,0-1 0,0 1-1,1 0 1,0-1 0,0 12 0,0-16-79,1 0 0,-1 1 1,0-1-1,1 0 0,-1 1 1,1-1-1,-1 0 0,1 1 0,0-1 1,-1 0-1,1 0 0,0 0 1,0 1-1,0-1 0,0 0 1,0 0-1,0-1 0,0 1 1,0 0-1,0 0 0,2 0 1,-1 0-1,1 0 0,-1 0 1,1-1-1,-1 1 0,0-1 1,1 0-1,-1 0 1,1 0-1,-1 0 0,1 0 1,3-1-1,1 0 15,0-1 1,1-1-1,-1 1 0,0-1 1,0 0-1,-1-1 0,10-5 1,-2-3 62,-1 0-1,0 0 1,-1-1 0,0-1 0,-1 0 0,-1 0 0,0-1-1,-1 0 1,0-1 0,-1 0 0,6-20 0,-2 2 167,-2 0 1,-1-1 0,-2 0-1,5-57 1,-10 75-71,-2 0-1,-1-21 1,-3 27 7,-1 14-36,-3 16-10,0 14-107,2 0 0,1 0 1,1 0-1,2 0 1,2 1-1,4 41 1,-3-67-191,0-1 0,1 1 0,0-1 0,0 0 0,0 0 0,1 0 0,6 12 1,-7-16 56,0 0 0,1 0 0,-1 0 0,0 0 0,1 0 1,0-1-1,-1 1 0,1-1 0,0 1 0,0-1 1,1 0-1,-1 0 0,0-1 0,1 1 0,-1-1 1,1 0-1,4 2 0,11-2-477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20.363"/>
    </inkml:context>
    <inkml:brush xml:id="br0">
      <inkml:brushProperty name="width" value="0.05" units="cm"/>
      <inkml:brushProperty name="height" value="0.05" units="cm"/>
    </inkml:brush>
  </inkml:definitions>
  <inkml:trace contextRef="#ctx0" brushRef="#br0">3 0 21117,'-3'20'1792,"5"9"-1264,-2 1-232,3 6 832,2 4-480,5 5-263,5 2-121,0-4-592,3-7-417,-1-8-2255,-3-5 2624,-1 3-401,-4-7-327</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20.766"/>
    </inkml:context>
    <inkml:brush xml:id="br0">
      <inkml:brushProperty name="width" value="0.05" units="cm"/>
      <inkml:brushProperty name="height" value="0.05" units="cm"/>
    </inkml:brush>
  </inkml:definitions>
  <inkml:trace contextRef="#ctx0" brushRef="#br0">0 209 17788,'25'-10'1496,"3"-4"-1216,1-12-536,1-5 2681,9-11-2273,1-1 112,-1 0 64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21.206"/>
    </inkml:context>
    <inkml:brush xml:id="br0">
      <inkml:brushProperty name="width" value="0.05" units="cm"/>
      <inkml:brushProperty name="height" value="0.05" units="cm"/>
    </inkml:brush>
  </inkml:definitions>
  <inkml:trace contextRef="#ctx0" brushRef="#br0">0 0 22005,'1'0'106,"1"0"1,-1 1-1,0-1 1,0 0-1,0 0 1,1 1 0,-1-1-1,0 0 1,0 1-1,0 0 1,0-1-1,0 1 1,0-1-1,0 1 1,0 0-1,0 0 1,0 0 0,0-1-1,0 1 1,-1 0-1,2 1 1,0 2 18,-1-1 0,1 0 1,-1 0-1,1 0 0,-1 1 0,0-1 0,0 5 1,1 3 10,-1 1 0,0-1 1,-2 20-1,-5 2-6,4-28-139,0 1 1,1-1-1,0 1 0,0 0 0,1 0 1,0-1-1,0 9 0,0-13-1,0-1-1,0 0 0,1 1 1,-1-1-1,0 0 0,0 0 1,0 1-1,0-1 1,1 0-1,-1 0 0,0 0 1,0 1-1,1-1 0,-1 0 1,0 0-1,0 0 1,1 0-1,-1 1 0,0-1 1,1 0-1,-1 0 0,0 0 1,0 0-1,1 0 0,-1 0 1,0 0-1,1 0 1,-1 0-1,0 0 0,1 0 1,-1 0-1,0 0 0,0 0 1,1 0-1,-1 0 1,1-1-1,12-4-236,-11 5 187,3-3-29,1 1 1,-1 0-1,1 1 0,0-1 0,0 1 1,0 0-1,0 1 0,0 0 1,0 0-1,0 0 0,0 0 0,-1 1 1,1 0-1,0 0 0,9 4 1,-11-4 85,-1 1 1,1 0 0,0 0 0,-1 0-1,0 0 1,1 1 0,-1-1 0,0 1-1,0 0 1,-1 0 0,1 0-1,-1 0 1,1 0 0,-1 1 0,0-1-1,0 1 1,0 0 0,-1-1 0,0 1-1,1 0 1,-1 0 0,0 0 0,0 7-1,0-1 149,-1 1-1,0-1 1,-1 1-1,0 0 1,0-1-1,-1 1 0,-1-1 1,0 0-1,0 0 1,-5 10-1,1-4 268,-1-1 0,-1 0 0,0-1 0,-1 0-1,-16 19 1,23-29-323,-1-1-1,1 1 1,-1-1-1,1 0 1,-1 1-1,0-2 1,0 1-1,0 0 1,-1-1-1,1 0 1,-1 0 0,1 0-1,-1-1 1,0 1-1,-5 0 1,10-2-141,-1 0-1,1 0 1,-1 0 0,1 0 0,0 0 0,-1 0 0,1 0 0,-1 0 0,1 0 0,0 0 0,-1-1 0,1 1 0,0 0 0,-1 0 0,1 0 0,0 0 0,-1-1-1,1 1 1,0 0 0,0 0 0,-1-1 0,1 1 0,0 0 0,0-1 0,-1 1 0,1 0 0,0-1 0,0 1 0,0 0 0,0-1 0,-1 1 0,1 0 0,0-1-1,0 0 1,3-17-1109,-1 13 930,0 0 0,1 0 1,-1 0-1,6-8 0,11-5-632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21.644"/>
    </inkml:context>
    <inkml:brush xml:id="br0">
      <inkml:brushProperty name="width" value="0.05" units="cm"/>
      <inkml:brushProperty name="height" value="0.05" units="cm"/>
    </inkml:brush>
  </inkml:definitions>
  <inkml:trace contextRef="#ctx0" brushRef="#br0">8 58 21781,'1'9'410,"-1"-1"0,1 1 0,-1 0 0,-1-1 0,0 1 0,-2 10 0,1-10-157,1 1-1,0 0 0,1-1 0,-1 1 0,3 14 0,-1-21-239,-1-1 0,1 1 0,0-1 0,0 1 0,0-1 0,0 0 0,0 0 0,0 0 0,1 1 0,-1-1-1,1-1 1,-1 1 0,1 0 0,0 0 0,0 0 0,0-1 0,0 1 0,0-1 0,0 0 0,0 1 0,1-1 0,-1 0 0,0 0-1,1-1 1,3 2 0,11 1-289,-1-1-1,0-1 1,0 0 0,1-1-1,-1-1 1,31-5-1,36-1-627,-74 7 827,0 0-1,1 1 1,-1 0-1,0 1 0,0 0 1,15 5-1,-21-6 109,0 0 0,0 1-1,0-1 1,0 1 0,-1 0-1,1-1 1,-1 1 0,1 0-1,-1 1 1,1-1 0,-1 0-1,0 1 1,0-1 0,0 1-1,-1-1 1,1 1 0,1 4-1,-1-3 55,-1 1 0,0-1 0,0 1 0,0-1 0,-1 1 0,0 0-1,0-1 1,0 1 0,0 0 0,-2 8 0,-2 2 214,-1 0-1,0-1 1,-1 1 0,0-1 0,-1 0-1,-11 15 1,5-9 181,-2 1 0,-22 24 0,32-39-427,-1-1 1,0 1-1,1-1 0,-1 0 1,-1-1-1,1 0 1,-1 0-1,0 0 0,0-1 1,0 0-1,-15 4 0,20-6-135,-1-1 0,0 0 0,0 0 0,0 0 0,0-1 0,0 1-1,0-1 1,0 1 0,0-1 0,0 0 0,1 0 0,-1 0 0,0-1-1,1 1 1,-1-1 0,1 1 0,-1-1 0,1 0 0,0 0 0,0 0-1,0 0 1,0 0 0,0 0 0,0-1 0,1 1 0,-1-1 0,-2-4 0,-3-8-354,0-1 0,0 0-1,-6-26 1,9 28 398,-11-38-834</inkml:trace>
  <inkml:trace contextRef="#ctx0" brushRef="#br0" timeOffset="1">122 149 19556,'20'-6'1617,"-1"2"-1169,2-2-192,4-11 704,5 2-520,4-5-968,5 0-208,1 0 664,2-1-208,-1 2-176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22.089"/>
    </inkml:context>
    <inkml:brush xml:id="br0">
      <inkml:brushProperty name="width" value="0.05" units="cm"/>
      <inkml:brushProperty name="height" value="0.05" units="cm"/>
    </inkml:brush>
  </inkml:definitions>
  <inkml:trace contextRef="#ctx0" brushRef="#br0">159 50 15579,'-54'79'3978,"33"-51"-2344,2 2-1,-21 39 1,36-61-1440,0 1 1,1 0-1,0 0 1,0 1-1,1-1 1,0 1-1,0-1 0,1 1 1,1 0-1,0-1 1,0 1-1,3 17 1,-3-23-170,1-1 1,0 1 0,0-1 0,0 0-1,0 1 1,0-1 0,1 0-1,0 0 1,0 1 0,-1-1-1,2-1 1,-1 1 0,0 0-1,1 0 1,-1-1 0,1 0-1,-1 1 1,1-1 0,0 0 0,0 0-1,0-1 1,1 1 0,-1 0-1,0-1 1,1 0 0,-1 0-1,0 0 1,1 0 0,-1-1-1,1 1 1,6-1 0,-2 0-25,1-1 1,-1 0-1,1 0 1,0-1-1,-1 0 1,0-1-1,0 1 1,0-2-1,0 1 1,0-1-1,0 0 1,7-7-1,-3 2-7,-1 0 0,-1-1 0,0 0 0,0 0 0,-1-1 0,-1-1 0,0 0 0,0 0 0,11-24 0,-15 27 1,0-1 0,-1 0 1,0 0-1,0 0 0,-1 0 0,0 0 0,-1 0 0,0 0 0,-1-1 0,0 1 0,0 0 1,-1 0-1,0-1 0,-5-13 0,5 21 1,0 0 0,0 0 0,0 0 1,0 0-1,-1 0 0,1 0 0,-1 1 0,0-1 1,0 1-1,0-1 0,0 1 0,-1 0 0,1 0 1,0 0-1,-1 0 0,0 0 0,1 0 0,-1 1 0,0-1 1,0 1-1,0 0 0,-3-1 0,3 1-37,1 1-1,-1 0 0,0 0 1,1 0-1,-1 0 1,0 0-1,1 1 0,-1-1 1,0 1-1,1-1 1,-1 1-1,1 0 0,-1 0 1,1 1-1,-1-1 1,1 0-1,0 1 0,0-1 1,0 1-1,0 0 1,0 0-1,0 0 0,0 0 1,0 0-1,1 0 1,-2 2-1,0 1-242,0-1 0,1 1 0,0 0 0,0-1 0,0 1 0,0 0 0,-1 6 0,3-9 170,0 0 1,-1-1-1,1 1 1,0 0-1,0 0 0,0-1 1,0 1-1,0 0 1,0 0-1,0-1 1,1 1-1,-1 0 0,1-1 1,-1 1-1,1 0 1,0-1-1,0 1 0,-1 0 1,1-1-1,0 0 1,0 1-1,1-1 0,-1 1 1,2 0-1,9 4-837</inkml:trace>
  <inkml:trace contextRef="#ctx0" brushRef="#br0" timeOffset="1">499 1 18164,'0'0'53,"0"0"1,0 0-1,0 0 0,0 0 1,1 0-1,-1 0 1,0 0-1,0 0 0,0 0 1,1 0-1,-1 0 1,0 0-1,0 0 0,0 0 1,1 0-1,-1 0 0,0 0 1,0 1-1,0-1 1,0 0-1,1 0 0,-1 0 1,0 0-1,0 0 1,0 0-1,0 1 0,0-1 1,0 0-1,1 0 0,-1 0 1,0 0-1,0 0 1,0 1-1,0-1 0,0 0 1,0 0-1,0 0 1,0 1-1,0-1 0,0 0 1,0 0-1,0 0 0,0 1 1,-3 13 905,-11 19-221,11-27-166,-3 6-158,-11 25 815,-15 46-1,28-73-1089,1 0 1,1 0-1,0 1 0,0-1 1,1 1-1,1-1 1,-1 1-1,2-1 1,2 21-1,-2-28-124,-1 0 1,1 0-1,0 0 0,1 0 1,-1-1-1,0 1 0,1 0 1,-1 0-1,1-1 0,0 1 1,0-1-1,0 1 0,0-1 1,1 0-1,-1 0 0,0 0 0,1 0 1,0-1-1,-1 1 0,1 0 1,0-1-1,0 0 0,0 0 1,0 0-1,0 0 0,0 0 1,0-1-1,0 1 0,0-1 1,0 0-1,0 0 0,5 0 0,2-1-12,-1 0 0,0-1 0,1 0 0,-1 0 0,0-1 0,0 0 0,-1 0 0,1-1 0,14-9 0,-12 5-3,0-1 1,0 0-1,0-1 1,-1 0 0,-1-1-1,0 0 1,0 0-1,-1-1 1,11-23-1,-15 29-6,-1-1-1,0 0 1,0 0-1,0 0 1,-1 0-1,0-1 1,-1 1-1,0-1 1,0 1 0,0-1-1,-1 1 1,0-1-1,-1 1 1,1-1-1,-2 1 1,1-1-1,-1 1 1,0 0-1,-6-14 1,7 19-48,0 0 0,0 0 0,0 1 0,0-1 0,0 0 0,0 1 0,-1-1 0,1 1 0,-1 0 0,1-1 0,-1 1 0,1 0 0,-1 0 0,0 0-1,1 0 1,-1 0 0,0 0 0,0 1 0,0-1 0,0 0 0,0 1 0,0 0 0,0-1 0,0 1 0,0 0 0,0 0 0,-2 0 0,-2 2-184,0-1 0,1 1 0,-1-1-1,0 2 1,1-1 0,-1 1 0,-7 5 0,-6 4-413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22.642"/>
    </inkml:context>
    <inkml:brush xml:id="br0">
      <inkml:brushProperty name="width" value="0.05" units="cm"/>
      <inkml:brushProperty name="height" value="0.05" units="cm"/>
    </inkml:brush>
  </inkml:definitions>
  <inkml:trace contextRef="#ctx0" brushRef="#br0">18 1 21245,'-5'14'1888,"2"11"-1496,-2 10-192,0 7 768,5 8-600,0 6-16,5-3-392,2-1-328,3-12-720,1-10 1976,-1-17-984,2-10-72,-4-26-80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23.093"/>
    </inkml:context>
    <inkml:brush xml:id="br0">
      <inkml:brushProperty name="width" value="0.05" units="cm"/>
      <inkml:brushProperty name="height" value="0.05" units="cm"/>
    </inkml:brush>
  </inkml:definitions>
  <inkml:trace contextRef="#ctx0" brushRef="#br0">0 161 15147,'17'-17'828,"1"0"0,0 1-1,1 1 1,1 1-1,0 1 1,1 0 0,0 2-1,1 0 1,25-7 0,-37 14-526,0 1 1,0 0 0,18-2 0,-24 5-209,1-1 0,0 1 0,-1 0 0,1 1 0,0-1-1,-1 1 1,1 0 0,-1 0 0,1 0 0,6 3 0,-9-3-74,0 0-1,-1 0 1,1 0-1,-1 1 1,0-1-1,1 0 1,-1 1-1,0-1 1,0 0-1,0 1 1,0 0-1,0-1 1,0 1-1,0-1 1,-1 1-1,1 0 1,0 0 0,-1-1-1,0 1 1,1 0-1,-1 0 1,0 0-1,0 0 1,0-1-1,0 1 1,0 0-1,0 0 1,-1 0-1,1 0 1,-1 2-1,-2 6 33,0 0 0,-1 0 0,0 0 0,-6 9-1,-28 40 245,30-48-217,0 0-1,0 1 1,1 0-1,1 0 1,0 1-1,-4 12 1,9-24-77,1-1 1,0 1-1,0-1 1,0 0-1,0 1 1,-1-1-1,1 1 0,0-1 1,0 1-1,0-1 1,0 0-1,0 1 1,0-1-1,0 1 0,0-1 1,0 1-1,0-1 1,0 0-1,0 1 1,1-1-1,-1 1 1,0-1-1,0 1 0,0-1 1,1 0-1,-1 1 1,0-1-1,0 0 1,1 1-1,-1-1 1,0 0-1,1 1 0,-1-1 1,0 0-1,1 0 1,-1 1-1,0-1 1,1 0-1,-1 0 1,1 0-1,-1 1 0,0-1 1,1 0-1,-1 0 1,1 0-1,-1 0 1,1 0-1,-1 0 1,0 0-1,1 0 0,0 0 1,27-7-188,-19 3 124,9 0-50,5-3-83,0 1 1,0 1 0,43-2-1,-60 6 175,-1 1-1,0 0 0,1 1 0,-1-1 0,1 1 0,-1 0 0,0 0 0,0 1 0,0-1 0,0 1 0,0 1 0,0-1 0,0 1 1,0-1-1,-1 1 0,1 0 0,-1 1 0,0-1 0,0 1 0,0 0 0,-1 0 0,6 7 0,-7-7 25,-1-1-1,1 0 1,0 1 0,-1 0-1,0-1 1,0 1-1,0 0 1,0 0-1,0-1 1,-1 1 0,0 0-1,0 0 1,0 0-1,0 4 1,-2-2 43,1 1 0,-1-1 0,0 1 0,0-1 0,0 0 0,-1 0 0,-6 9 0,0-1 171,-1-1 0,0-1-1,-1 1 1,-1-2 0,-22 20 0,18-20 116,1 0 1,-19 10-1,28-18-263,0 0 0,0 0-1,-1-1 1,1 1 0,-1-2-1,0 1 1,0-1-1,-13 2 1,19-3-114,1 0 1,-1 0-1,1 0 1,-1 0-1,0 0 1,1 0-1,-1 0 0,1 0 1,-1 0-1,1 0 1,-1 0-1,0-1 1,1 1-1,-1 0 1,1 0-1,-1 0 0,1-1 1,-1 1-1,1 0 1,-1-1-1,1 1 1,0 0-1,-1-1 0,1 1 1,-1-1-1,1 1 1,0-1-1,-1 1 1,1-1-1,0 1 1,0-1-1,-1 1 0,1-1 1,0 1-1,0-1 1,0 1-1,-1-1 1,1 0-1,0 1 0,0-1 1,0 1-1,0-1 1,0 1-1,0-1 1,1 0-1,-1 1 1,0-1-1,0 1 0,0-1 1,1 0-1,0-1-76,-1 0 0,1-1 0,0 1 0,0 0 0,1 0 0,-1 1 0,0-1 0,1 0-1,-1 0 1,1 1 0,2-3 0,12-6-641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23.670"/>
    </inkml:context>
    <inkml:brush xml:id="br0">
      <inkml:brushProperty name="width" value="0.05" units="cm"/>
      <inkml:brushProperty name="height" value="0.05" units="cm"/>
    </inkml:brush>
  </inkml:definitions>
  <inkml:trace contextRef="#ctx0" brushRef="#br0">0 0 22341,'10'32'2080,"-10"-14"-1424,0-2-304,0-10 2113,2-2-2257,4-5-1104,5-12 888,-4-13-208,-2-7-72</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24.211"/>
    </inkml:context>
    <inkml:brush xml:id="br0">
      <inkml:brushProperty name="width" value="0.05" units="cm"/>
      <inkml:brushProperty name="height" value="0.05" units="cm"/>
    </inkml:brush>
  </inkml:definitions>
  <inkml:trace contextRef="#ctx0" brushRef="#br0">1 644 18740,'21'-22'548,"0"0"-1,-2-2 1,21-32-1,40-80 313,-65 109-608,30-56 519,-4-2 0,36-104 0,-83 247-280,4-21-392,1-31-92,-16 218 456,16-173-493,2-1 0,10 72 0,-10-115-163,1 1 0,-1-1 0,2 0 0,-1 1 0,4 6 0,-6-13 161,1 0-1,-1 1 0,1-1 0,0 0 0,-1 0 0,1 0 0,0 0 0,0 0 0,0 0 1,-1 0-1,1 0 0,0-1 0,0 1 0,1 0 0,-1 0 0,0-1 0,0 1 0,0-1 1,0 1-1,1-1 0,-1 1 0,0-1 0,0 0 0,1 0 0,-1 0 0,0 1 1,0-1-1,1 0 0,-1-1 0,0 1 0,0 0 0,1 0 0,-1 0 0,0-1 0,3 0 1,17-12-467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24.646"/>
    </inkml:context>
    <inkml:brush xml:id="br0">
      <inkml:brushProperty name="width" value="0.05" units="cm"/>
      <inkml:brushProperty name="height" value="0.05" units="cm"/>
    </inkml:brush>
  </inkml:definitions>
  <inkml:trace contextRef="#ctx0" brushRef="#br0">0 469 19604,'1'4'219,"0"-1"-25,0 1 0,0-1 0,0 0 0,0 1 0,0-1 0,1 0 0,2 3 0,-4-5-155,1 0 0,0 0 1,0-1-1,-1 1 0,1 0 0,0-1 0,0 1 0,0 0 1,0-1-1,0 0 0,0 1 0,0-1 0,0 1 0,0-1 1,0 0-1,0 0 0,0 0 0,0 0 0,0 1 0,1-1 1,-1-1-1,0 1 0,0 0 0,0 0 0,0 0 0,0 0 1,0-1-1,0 1 0,2-1 0,7-4 211,-1 0-1,1 0 0,-1-1 1,0 0-1,-1 0 0,1-1 1,-1 0-1,10-12 1,56-73 875,-72 89-1085,24-34 237,-1-1-1,-3-1 0,-1-1 1,24-65-1,-42 98-253,10-36 86,-12 41-104,-1 0 0,0 0 0,1 0 0,-1 0 0,0 0 0,0 0 0,0-1 0,0 1 0,0 0 0,0 0 0,-1 0 0,1 0 0,-1 0 0,1 0 0,-3-4 0,3 6-5,0 0 1,0 0-1,0 0 0,-1 0 1,1-1-1,0 1 0,0 0 1,0 0-1,-1 0 0,1 0 1,0 0-1,0 0 0,0-1 1,-1 1-1,1 0 0,0 0 1,0 0-1,-1 0 0,1 0 1,0 0-1,0 0 0,-1 0 1,1 0-1,0 0 0,0 0 1,-1 0-1,1 0 0,0 0 1,0 1-1,0-1 0,-1 0 1,1 0-1,0 0 0,0 0 1,0 0-1,-1 0 0,1 1 1,0-1-1,0 0 0,0 0 1,-1 0-1,1 0 0,0 1 1,0-1-1,0 0 0,0 0 1,0 0-1,0 1 0,-8 11-3,0 12 0,0 0 1,2 0-1,1 0 0,-4 34 0,6-34 3,2-21-1,-5 35-187,1 0-1,2 1 0,2 63 1,2-94-89,0-1 1,1 0-1,-1 1 1,1-1 0,5 12-1,-6-18 207,-1 1-1,1-1 1,0 1-1,0-1 1,-1 0-1,1 1 0,0-1 1,0 0-1,0 0 1,0 0-1,0 0 1,1 0-1,-1 0 1,0 0-1,0 0 1,1 0-1,-1 0 1,0-1-1,1 1 0,-1-1 1,1 1-1,-1-1 1,1 1-1,-1-1 1,1 0-1,-1 0 1,1 0-1,0 0 1,-1 0-1,1 0 0,-1 0 1,1 0-1,2-1 1,21-12-728,2-10-149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14.703"/>
    </inkml:context>
    <inkml:brush xml:id="br0">
      <inkml:brushProperty name="width" value="0.05" units="cm"/>
      <inkml:brushProperty name="height" value="0.05" units="cm"/>
    </inkml:brush>
  </inkml:definitions>
  <inkml:trace contextRef="#ctx0" brushRef="#br0">28 222 15923,'-3'3'373,"0"0"-1,0 0 0,0 0 0,0 0 1,0 1-1,-3 4 0,6-7-326,0-1 1,-1 1-1,1-1 1,-1 1-1,1 0 0,0-1 1,-1 1-1,1-1 1,0 1-1,0 0 1,0-1-1,-1 1 0,1 0 1,0-1-1,0 1 1,0 0-1,0 0 0,0-1 1,0 1-1,0 0 1,0-1-1,1 1 0,-1 0 1,0-1-1,0 1 1,0 0-1,1-1 0,-1 1 1,0 0-1,1-1 1,-1 1-1,1-1 1,-1 1-1,1-1 0,-1 1 1,1-1-1,-1 1 1,1-1-1,-1 0 0,1 1 1,-1-1-1,1 1 1,0-1-1,-1 0 0,1 0 1,0 1-1,-1-1 1,2 0-1,2 1 35,0-1-1,0 0 1,0 0-1,0 0 1,0 0 0,0-1-1,0 1 1,0-1-1,0 0 1,0 0 0,0 0-1,0-1 1,-1 0-1,1 1 1,0-1 0,-1-1-1,0 1 1,1 0-1,-1-1 1,0 1-1,0-1 1,5-6 0,1-2 61,0 0 1,-1-1 0,0 0 0,0 0-1,7-18 1,-9 18 4,-1 0-1,-1-1 1,3-15 0,-6 23-88,0 0 1,0 0-1,-1 0 1,1 0-1,-1 0 0,-1 0 1,1 0-1,-1 0 1,0 0-1,0 1 1,-3-10-1,4 13-45,-1 0-1,1 0 0,-1 0 0,1-1 1,-1 1-1,0 0 0,1 0 0,-1 1 1,0-1-1,0 0 0,0 0 0,1 0 1,-1 0-1,0 1 0,0-1 0,0 0 1,0 1-1,0-1 0,-1 1 1,1-1-1,0 1 0,0 0 0,0-1 1,0 1-1,-1 0 0,1 0 0,0 0 1,0 0-1,0 0 0,-1 0 0,1 0 1,0 0-1,0 0 0,0 1 0,0-1 1,-1 0-1,1 1 0,-2 0 1,-1 2 17,-1-1 0,0 1 1,1 0-1,0 0 0,0 1 1,0-1-1,-6 8 0,-1 2-14,0 1-1,1 0 0,1 1 0,1 0 0,0 0 0,0 1 0,2 0 0,0 0 0,1 1 1,1-1-1,-3 20 0,6-32-18,1 0 1,0 0 0,0 0-1,0 0 1,1 0 0,-1 0-1,1 0 1,0 0 0,0 0-1,0 0 1,4 6 0,-4-8 0,0-1 1,0 1-1,0-1 0,0 1 1,1-1-1,-1 0 1,0 1-1,1-1 1,-1 0-1,1 0 0,0 0 1,-1 0-1,1-1 1,0 1-1,-1 0 1,1-1-1,0 1 0,0-1 1,0 1-1,-1-1 1,1 0-1,0 0 1,0 0-1,0 0 1,0 0-1,0 0 0,1-1 1,8-1-2,0-1 1,0 0-1,0-1 1,-1 0-1,1-1 1,13-8-1,61-44 11,-65 43-7,-6 4-1,0-1 2,2 1-1,-1 0 1,23-10 0,-34 18-5,-1 1 1,1-1 0,-1 1 0,1 0 0,-1 0 0,1 0 0,-1 1 0,1-1 0,0 1 0,-1 0-1,1 0 1,0 0 0,-1 0 0,1 1 0,0 0 0,-1-1 0,1 1 0,-1 1 0,1-1 0,-1 0-1,1 1 1,-1 0 0,3 2 0,-3-2 4,-1 0-1,1 1 1,-1-1-1,0 1 1,0-1-1,0 1 1,0 0-1,0 0 1,-1 0-1,1 0 1,-1 0-1,0 1 1,0-1-1,0 0 1,0 0-1,-1 1 1,1-1-1,-1 0 1,0 1 0,0-1-1,-1 7 1,0-3 0,0 0 1,-1 0 0,0 0 0,0-1 0,0 1-1,-1-1 1,0 0 0,0 0 0,-8 10 0,-11 11 19,13-19-1,16-20-1,83-110 96,-40 56 4,-48 63-110,0 0 0,0 0 1,1 0-1,0 1 1,-1-1-1,1 1 0,0 0 1,0-1-1,0 1 1,0 1-1,6-4 0,-7 5-6,0-1 0,0 1 0,0 0-1,0-1 1,0 1 0,-1 0-1,1 0 1,0 1 0,0-1 0,0 0-1,0 0 1,0 1 0,0-1-1,-1 1 1,1 0 0,0 0 0,0-1-1,-1 1 1,1 0 0,-1 0-1,1 1 1,-1-1 0,1 0 0,1 2-1,4 4 7,0 0-1,-1 0 1,1 0-1,-1 1 1,-1 0-1,8 13 1,-12-16-4,0 0 0,0 0 0,0 0 0,-1 0 0,0 0 1,0 0-1,0 0 0,0 0 0,-1 0 0,0 0 0,0 0 1,0 0-1,-3 6 0,2-4 8,0 1-1,0 0 1,1-1-1,-1 10 1,17-65 385,-7 3-233,-2 0 0,1-86 1,14 141-218,-16-8-105,-2-1 98,-1-1 1,1 1-1,0 0 0,0-1 0,-1 1 0,1-1 0,0 0 0,0 0 1,-1 0-1,1 0 0,0-1 0,0 1 0,-1-1 0,1 0 0,0 1 0,3-3 1,13-12-168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25.048"/>
    </inkml:context>
    <inkml:brush xml:id="br0">
      <inkml:brushProperty name="width" value="0.05" units="cm"/>
      <inkml:brushProperty name="height" value="0.05" units="cm"/>
    </inkml:brush>
  </inkml:definitions>
  <inkml:trace contextRef="#ctx0" brushRef="#br0">284 25 20412,'-14'4'462,"1"0"0,0 1 0,1 0 0,-1 1 0,1 1 0,0 0-1,0 0 1,1 1 0,0 1 0,-16 16 0,10-8-84,2 0 1,0 1-1,1 1 0,1 0 1,-16 32-1,24-40-295,0-1 0,1 1 1,0 0-1,1 0 0,0 1 0,1-1 0,0 1 0,0-1 0,1 15 0,1-22-69,1 0 0,-1 0 0,0 0 0,1 0 0,0 0 0,0 0 0,0 0 0,1 0 0,-1 0 0,1-1 0,0 1-1,0-1 1,0 1 0,1-1 0,-1 1 0,1-1 0,0 0 0,-1 0 0,1-1 0,1 1 0,-1-1 0,0 1 0,1-1 0,-1 0-1,1 0 1,0 0 0,-1-1 0,8 3 0,0-2-14,-1 0-1,0-1 1,1 0 0,-1-1-1,1 0 1,-1-1 0,1 0-1,-1 0 1,0-1-1,0-1 1,0 0 0,0 0-1,0-1 1,0 0-1,-1 0 1,12-8 0,-5 2-28,0 0 0,-1-1 0,-1-1 0,0 0 0,0-1 0,-1 0 1,-1-1-1,14-21 0,-19 24-20,-1 0 0,0 0 1,-1 0-1,0-1 0,-1 0 0,0 0 1,-1-1-1,-1 1 0,0 0 0,0-1 0,-1-21 1,-1 27 1,0 1 0,-1-1 0,0 1 0,0-1 0,0 1 0,-1-1 0,0 1 0,0 0 0,-1 0 0,1 0 0,-1 0 0,-1 1 0,1-1 0,-1 1 0,0 0 0,0 0 0,-1 0 0,1 0 0,-1 1 0,0 0 0,0 0 0,-1 0 0,1 0 0,-8-3 0,10 6-45,0 0 0,0 0 0,0 0 0,0 0 0,0 0 0,-1 1 0,1 0 0,0-1 0,0 1 0,0 0 0,0 0 0,0 1 0,-1-1 0,1 1 0,0-1 0,-5 3 0,6-2 15,1 0-1,-1-1 1,1 1-1,-1 0 1,1 0-1,0 1 1,-1-1-1,1 0 1,0 0-1,0 1 0,0-1 1,0 0-1,0 1 1,0-1-1,0 1 1,0 0-1,1-1 1,-1 1-1,0 0 1,1-1-1,0 1 1,-1 0-1,1-1 1,0 1-1,0 0 0,0 0 1,0-1-1,0 1 1,0 0-1,1 0 1,-1 1-1,1 0 17,-1-1 0,1 0-1,0 0 1,-1 0 0,1 0 0,0 0-1,0 0 1,0 0 0,2 2-1,19 15-681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4:25.466"/>
    </inkml:context>
    <inkml:brush xml:id="br0">
      <inkml:brushProperty name="width" value="0.05" units="cm"/>
      <inkml:brushProperty name="height" value="0.05" units="cm"/>
    </inkml:brush>
  </inkml:definitions>
  <inkml:trace contextRef="#ctx0" brushRef="#br0">221 47 20596,'-41'46'1782,"18"-22"-1197,1 1 0,2 1 0,0 1 0,2 1 0,-20 38 0,30-49-379,1 1 0,0 0-1,2 0 1,-5 22 0,9-35-161,1 0 1,0 0 0,-1 0-1,1 0 1,1 0 0,-1 0-1,1 0 1,0 0 0,2 7-1,-2-9-22,0-1-1,1 0 1,-1 1-1,0-1 1,1 0-1,0 1 1,-1-1-1,1 0 1,0 0-1,0 0 1,0-1-1,0 1 1,1 0-1,-1-1 1,0 0-1,1 1 1,-1-1-1,5 1 1,2 1-13,-1-2 0,1 1 1,-1-1-1,1-1 0,0 1 1,-1-2-1,1 1 0,0-1 1,-1 0-1,1-1 0,-1 0 1,1 0-1,-1-1 0,12-5 1,-2 0-23,0-2 1,-1 1 0,0-2 0,0 0 0,19-18 0,-23 17-11,0-1 1,0-1-1,-2 0 1,1 0-1,-2-1 1,0-1 0,-1 0-1,13-30 1,-19 38-2,0 0 1,0 0 0,-1-1-1,0 1 1,-1-1 0,1 1 0,-2-1-1,1 0 1,-1 1 0,-1-1-1,1 0 1,-1 1 0,-1-1-1,0 1 1,0-1 0,-1 1-1,0 0 1,0 0 0,-1 0-1,-6-10 1,7 13-19,0 1 1,0-1-1,-1 1 0,0 0 0,0 1 0,0-1 1,0 1-1,0 0 0,-1 0 0,1 0 1,-1 0-1,0 1 0,0 0 0,0 0 0,0 0 1,0 0-1,-1 1 0,1 0 0,0 0 1,-1 1-1,1-1 0,-1 1 0,1 0 0,-8 2 1,-3 0-155,-1 2 1,1 0-1,0 1 1,1 1 0,-1 0-1,-23 14 1,2-3-200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5:04.542"/>
    </inkml:context>
    <inkml:brush xml:id="br0">
      <inkml:brushProperty name="width" value="0.05" units="cm"/>
      <inkml:brushProperty name="height" value="0.05" units="cm"/>
    </inkml:brush>
  </inkml:definitions>
  <inkml:trace contextRef="#ctx0" brushRef="#br0">1 286 19652,'0'-6'208,"2"-1"0,-1 0-1,0 1 1,1 0 0,1-1-1,-1 1 1,1 0 0,0 0 0,0 0-1,0 0 1,1 1 0,0 0-1,0-1 1,1 1 0,9-8 0,-2 1-73,1 0 0,1 1 1,0 0-1,0 1 0,23-11 1,-30 17-110,-1 1 1,2 0-1,-1 1 0,0-1 1,0 1-1,1 1 1,-1 0-1,1 0 1,0 0-1,-1 1 0,1 0 1,0 0-1,-1 1 1,1 0-1,7 2 1,-8-1-26,1-1 1,-1 0 0,1 0 0,-1-1 0,1 0 0,-1 0 0,1-1 0,0 0-1,-1 0 1,0 0 0,1-1 0,-1-1 0,9-3 0,-3 0-305,0 0 1,0-1-1,-1-1 0,0 0 0,-1 0 1,11-11-1,-21 18 247,0 0-1,0 0 1,0 0 0,0 1-1,0-2 1,-1 1-1,1 0 1,0 0 0,0 0-1,-1 0 1,1 0 0,-1 0-1,1-1 1,-1-1 0,-11 7-525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5:04.912"/>
    </inkml:context>
    <inkml:brush xml:id="br0">
      <inkml:brushProperty name="width" value="0.05" units="cm"/>
      <inkml:brushProperty name="height" value="0.05" units="cm"/>
    </inkml:brush>
  </inkml:definitions>
  <inkml:trace contextRef="#ctx0" brushRef="#br0">1 275 17732,'0'-5'198,"0"1"-1,1-1 1,-1 0 0,1 1 0,0-1 0,0 1-1,1-1 1,-1 1 0,1 0 0,4-8-1,-1 3 55,48-97 1102,-45 91-1208,2 1 1,0 0 0,0 0-1,21-20 1,-30 33-133,0 0 0,0 0 0,0 0 1,0 0-1,0 1 0,0-1 0,1 0 0,-1 0 0,0 1 0,1-1 0,-1 1 0,0-1 1,1 1-1,-1-1 0,1 1 0,-1 0 0,0 0 0,3 0 0,-3 0-4,0 0 1,-1 1-1,1-1 0,0 0 1,0 1-1,0-1 0,0 1 0,0-1 1,-1 1-1,1 0 0,0-1 1,-1 1-1,1 0 0,0 0 0,-1-1 1,1 1-1,-1 0 0,1 0 0,-1 0 1,1 1-1,2 5 42,-1 0 0,0 1-1,-1-1 1,0 1 0,1 10 0,1 59 234,-3-47-174,1-1-1,6 32 0,-7-59-104,0 1 1,1-1-1,-1 1 0,1-1 1,0 1-1,-1-1 0,1 1 0,0-1 1,1 0-1,-1 1 0,0-1 1,1 0-1,-1 0 0,1 0 1,0 0-1,0-1 0,-1 1 0,1 0 1,5 2-1,-5-3-2,1 0 0,0-1 1,0 1-1,0-1 0,-1 0 0,1 0 0,0 0 0,0 0 0,0 0 1,0 0-1,-1-1 0,1 0 0,0 1 0,0-1 0,-1 0 1,1 0-1,-1-1 0,3-1 0,6-3-18,0 0 0,-1-1 0,0-1 1,0 1-1,-1-2 0,0 1 0,-1-1 0,10-13 0,-6 6-310,-1 0 0,-1 0 0,-1-1 0,13-31 0,-20 44 272,0-1 0,0 1-1,-1-1 1,0 1 0,0-1 0,0 0-1,0 0 1,-1 0 0,0 1 0,0-1-1,0 0 1,0 0 0,-3-9 0,-9-15-410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5:05.659"/>
    </inkml:context>
    <inkml:brush xml:id="br0">
      <inkml:brushProperty name="width" value="0.05" units="cm"/>
      <inkml:brushProperty name="height" value="0.05" units="cm"/>
    </inkml:brush>
  </inkml:definitions>
  <inkml:trace contextRef="#ctx0" brushRef="#br0">310 104 16412,'-1'-4'214,"1"0"1,0 0-1,-1 0 1,0 0 0,0 1-1,0-1 1,-1 0-1,1 1 1,-1-1 0,0 1-1,-4-6 1,5 7-118,-1 0 1,0 1 0,0-1-1,0 1 1,0 0-1,0-1 1,0 1 0,0 0-1,0 0 1,-1 0 0,1 0-1,0 1 1,0-1-1,-1 0 1,1 1 0,-1 0-1,1 0 1,0-1 0,-5 2-1,-2 0 94,0 0-1,1 1 1,-1 1-1,1-1 1,0 1-1,0 1 1,0-1-1,0 1 1,1 1-1,0-1 1,-9 8-1,1 0-51,0 1-1,1 0 0,-25 30 0,29-30-84,1 1 0,-15 27 0,22-37-48,1-1 0,-1 1 0,0 0 0,1 0-1,0 0 1,0 0 0,0 0 0,0 0 0,0 0 0,1 1 0,0-1 0,0 0 0,0 0 0,1 0 0,-1 1 0,2 3 0,-2-7-6,1-1-1,-1 1 1,0-1-1,1 1 0,-1-1 1,1 1-1,-1-1 1,1 1-1,-1-1 1,1 1-1,-1-1 1,1 0-1,-1 1 1,1-1-1,0 0 1,-1 1-1,1-1 0,0 0 1,-1 0-1,1 1 1,0-1-1,-1 0 1,1 0-1,0 0 1,-1 0-1,1 0 1,1 0-1,19-6-68,-5-1 5,-1 0 1,0-2-1,-1 0 0,0-1 1,-1 0-1,0-1 0,15-16 1,77-95-342,-82 93 306,27-30-151,-50 58 249,0 1 1,0 0-1,0 0 0,0-1 0,1 1 0,-1 0 0,0 0 1,0-1-1,0 1 0,1 0 0,-1 0 0,0 0 0,0-1 1,0 1-1,1 0 0,-1 0 0,0 0 0,1 0 1,-1 0-1,0 0 0,0 0 0,1 0 0,-1 0 0,0-1 1,0 1-1,1 0 0,-1 0 0,0 0 0,1 1 0,-1-1 1,0 0-1,0 0 0,1 0 0,0 5 32,-2 15 82,-7 36 0,0-10 42,3-11 36,3-1 1,2 68-1,1-86-138,2 1-1,0-1 1,0 0 0,2 0 0,0-1-1,1 1 1,0-1 0,13 20-1,-10-20-36,-1 0-1,0 1 0,-1-1 1,9 28-1,-15-37 41,0 1 1,0 0-1,0 0 1,0-1 0,-1 1-1,0 0 1,-1 0-1,0 0 1,0-1-1,0 1 1,-1 0-1,0-1 1,0 1-1,-6 10 1,3-8 114,-1 1 1,0-1 0,-1-1 0,0 1 0,0-1-1,-1 0 1,0-1 0,0 0 0,-1 0-1,0-1 1,0 0 0,-15 7 0,16-9-85,0 0 1,0 0 0,-1-1-1,1-1 1,-1 1 0,0-2-1,1 1 1,-1-1 0,0 0-1,0-1 1,0 0 0,0 0-1,1-1 1,-1 0-1,-17-5 1,23 5-162,0 0 0,0 0 0,0-1 0,0 1-1,1-1 1,-1 0 0,0 0 0,1 0 0,-1 0 0,1 0-1,0-1 1,0 1 0,-1-1 0,2 1 0,-1-1 0,0 0 0,1 0-1,-1 0 1,-1-3 0,2 1-50,0 1-1,0 0 1,0-1-1,1 1 1,0-1-1,0 1 1,0-1-1,0 1 1,0-1-1,1 1 1,0-1-1,0 1 1,3-8-1,8-15-538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5:06.357"/>
    </inkml:context>
    <inkml:brush xml:id="br0">
      <inkml:brushProperty name="width" value="0.05" units="cm"/>
      <inkml:brushProperty name="height" value="0.05" units="cm"/>
    </inkml:brush>
  </inkml:definitions>
  <inkml:trace contextRef="#ctx0" brushRef="#br0">253 50 17236,'-2'-2'182,"1"0"0,-1-1 0,0 1 0,-1 0 0,1 0 0,0 1 1,-1-1-1,1 0 0,-1 1 0,1-1 0,-1 1 0,0 0 0,1 0 0,-1 0 0,0 0 1,0 1-1,0-1 0,-5 0 0,2 2 18,1-1-1,0 1 1,0 0-1,0 0 1,1 0 0,-1 1-1,0 0 1,0 0-1,1 0 1,-6 3 0,-4 4 37,1 1 1,0 0-1,1 0 1,1 1-1,-1 1 1,-10 14 0,17-20-197,1-1 0,-1 1 1,1 0-1,0 1 0,1-1 1,-1 1-1,1 0 0,1 0 1,-1 0-1,1 0 0,1 0 1,-1 0-1,0 12 0,2-18-40,0 0 0,0 0 0,0 0 0,0 0 0,0 0 0,0 0 0,0 0 0,1 0 0,-1-1 0,0 1-1,1 0 1,-1 0 0,0 0 0,1 0 0,-1-1 0,1 1 0,0 0 0,-1 0 0,1-1 0,0 1 0,-1 0 0,1-1-1,0 1 1,-1-1 0,1 1 0,0-1 0,1 1 0,0 0-21,1-1 0,-1 1-1,0-1 1,1 0 0,-1 0 0,0 0 0,1 0-1,-1 0 1,0-1 0,5 0 0,4-3-151,0 1 1,-1-1-1,19-11 1,-1-2-356,-1-1 1,43-38 0,43-52-1031,-97 92 1296,-8 8 127,-3 3 119,-10 15 211,1-3-80,3-5-96,-26 51 1256,-40 107 0,62-145-1116,1 0 0,0 1 0,0-1 0,2 1 0,0 0 0,1 0 0,0 0 0,2 0 0,0 0 0,0 0 0,2-1 0,6 27-1,-5-34-134,0 0-1,0 0 0,1 0 0,0-1 0,1 0 0,0 0 0,0 0 0,0-1 0,1 1 0,0-2 0,7 6 0,-5-4-19,0 0-1,-1 0 0,-1 1 1,1-1-1,-1 2 1,11 16-1,-16-22 32,0 0-1,-1 1 1,1-1-1,-1 1 1,0 0-1,0-1 1,0 1-1,0 0 1,-1 0-1,0-1 0,1 1 1,-1 0-1,0 0 1,-1 0-1,1-1 1,-1 1-1,-1 5 1,0-4 49,-1 0 1,1 0-1,-1 0 0,0 0 1,0 0-1,0-1 0,-1 1 1,0-1-1,1 0 1,-9 6-1,1-2 102,-1 0 0,0 0 0,0-2 0,0 1 0,-1-2 0,0 0 0,0 0 1,-24 5-1,29-9-239,0 0 0,0 0 0,0 0 0,0-1 0,1-1 0,-1 1 1,0-1-1,-15-4 0,20 5-34,1-1 1,-1-1 0,0 1-1,0 0 1,1-1-1,-1 1 1,1-1 0,0 0-1,-1 1 1,1-1-1,0 0 1,0-1 0,0 1-1,0 0 1,0-1-1,1 1 1,-1-1 0,1 1-1,-1-1 1,1 0-1,0 1 1,0-1 0,0 0-1,1 0 1,-1 0-1,0-4 1,1-10-605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5:08.945"/>
    </inkml:context>
    <inkml:brush xml:id="br0">
      <inkml:brushProperty name="width" value="0.05" units="cm"/>
      <inkml:brushProperty name="height" value="0.05" units="cm"/>
    </inkml:brush>
  </inkml:definitions>
  <inkml:trace contextRef="#ctx0" brushRef="#br0">56 43 18276,'0'0'55,"3"-32"2646,-3 32-2636,0-1 1,0 1-1,0-1 1,0 1-1,0-1 1,0 1-1,0-1 1,-1 1-1,1-1 1,0 1-1,0-1 1,0 1-1,-1 0 1,1-1-1,0 1 1,0-1-1,-1 1 1,1 0-1,0-1 0,-1 1 1,0-1-1,1 1 32,-1 0-1,0 0 1,1 0-1,-1 0 1,1 1-1,-1-1 1,0 0-1,1 0 0,-1 1 1,0-1-1,1 0 1,-1 1-1,1-1 1,-1 0-1,1 1 1,-1-1-1,1 1 0,-1-1 1,1 1-1,0-1 1,-1 1-1,0 0 1,-4 6 152,0 0 0,1 0 0,0 1 0,0-1 1,0 1-1,1 0 0,0 0 0,1 0 0,-2 10 1,3-13-230,0 0 0,1 0 0,0 0 0,-1 0 0,2 0 0,-1 1 0,2 7 0,-1-11-14,-1 0 1,1 1-1,0-1 0,0 0 0,0 0 0,0 0 1,0 0-1,1 0 0,-1 0 0,0 0 0,1 0 1,0-1-1,-1 1 0,1-1 0,0 1 0,3 2 1,2-1-43,0 0 0,0 0 1,0-1-1,0 0 0,0 0 1,0 0-1,1-1 1,8 0-1,65-1-408,-50-1 275,14-2-61,-28 1 111,0 1-1,0 1 1,0 0-1,0 1 1,0 1-1,0 1 1,17 4-1,-31-5 120,0-1 0,-1 0 0,1 1 0,-1-1 0,0 1 0,0 0 0,1 0 0,-1 0 0,0 0 0,-1 0 0,1 0 0,0 1 0,-1-1 0,1 1 0,-1-1 0,0 1 0,1-1 0,-1 1 0,0 0 0,-1-1 0,1 1 0,-1 0 0,1 0 0,-1 0 0,0 0 0,0-1 0,0 1 0,-1 5 0,0 3 83,0 0 0,-1 0 0,-1 0 0,0-1 1,0 0-1,-7 14 0,1-6 118,-1-1 1,0 0-1,-1 0 0,-1-1 1,-1-1-1,-16 16 1,18-21-53,1 0 0,-2-1 1,1 0-1,-1 0 0,-1-2 1,0 1-1,0-2 0,0 0 1,-15 5-1,22-9-112,0-1 0,-1 0 0,1 0 0,-1 0-1,1-1 1,-1 0 0,1 0 0,-14-2 0,17 1-82,-1 0 0,1 0 0,0 0 0,-1 0 0,1-1 1,0 1-1,-1-1 0,1 0 0,0 0 0,1 0 0,-1 0 0,0-1 0,0 1 1,1-1-1,0 0 0,-1 0 0,-2-5 0,0-1-291,2 1-1,-1-1 1,1 0-1,1 0 1,-1 0 0,0-14-1,-4-59-974,7 71 1170,-1-37-737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5:09.355"/>
    </inkml:context>
    <inkml:brush xml:id="br0">
      <inkml:brushProperty name="width" value="0.05" units="cm"/>
      <inkml:brushProperty name="height" value="0.05" units="cm"/>
    </inkml:brush>
  </inkml:definitions>
  <inkml:trace contextRef="#ctx0" brushRef="#br0">1 207 18476,'21'-27'2216,"1"-1"-1447,5-2-353,6 2 1104,3 3-816,-2 4-328,5 5-1128,-3 4 800,4 1-296,0 2-176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5:09.789"/>
    </inkml:context>
    <inkml:brush xml:id="br0">
      <inkml:brushProperty name="width" value="0.05" units="cm"/>
      <inkml:brushProperty name="height" value="0.05" units="cm"/>
    </inkml:brush>
  </inkml:definitions>
  <inkml:trace contextRef="#ctx0" brushRef="#br0">128 1 22437,'19'16'3398,"-16"-14"-3294,1 1 1,-1 0-1,0 0 1,0 0-1,0 1 1,0-1-1,0 1 1,-1 0-1,1-1 1,2 9-1,-2-2-65,0 0 0,-1 0 0,0 0 0,-1 0 0,0 0 0,-1 1 0,0-1 0,0 0 0,-1 1 0,-1-1 0,1 0 0,-2 0 0,-4 14 0,-8 16 126,-37 73 1,34-78-58,-13 22 84,21-41-124,0 1 1,2 0 0,0 1 0,0-1 0,2 1-1,-6 27 1,11-42-57,1-1-1,-1 1 0,1-1 1,0 1-1,0-1 1,0 1-1,1-1 0,-1 1 1,0-1-1,1 1 1,0-1-1,-1 0 0,1 1 1,0-1-1,0 0 0,0 1 1,1-1-1,-1 0 1,1 0-1,1 2 0,0-2-16,-1 0-1,1 0 1,0 0-1,-1-1 0,1 1 1,0-1-1,0 0 0,0 0 1,1 0-1,-1 0 0,0 0 1,0-1-1,5 1 0,7-1-187,0-1 0,-1 0 0,1-1 0,-1 0-1,23-8 1,55-24-348,-48 17 205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5:10.208"/>
    </inkml:context>
    <inkml:brush xml:id="br0">
      <inkml:brushProperty name="width" value="0.05" units="cm"/>
      <inkml:brushProperty name="height" value="0.05" units="cm"/>
    </inkml:brush>
  </inkml:definitions>
  <inkml:trace contextRef="#ctx0" brushRef="#br0">1 1288 14755,'10'-7'501,"0"-1"0,1 2 0,17-10 1,-2 3-276,118-70 1041,51-27 115,4 6-668,621-332 714,-514 273-1222,253-146-192,-518 286-452,-29 16 82,-11 5 111,-19 6 11,-22 11-36,-18 11-84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15.650"/>
    </inkml:context>
    <inkml:brush xml:id="br0">
      <inkml:brushProperty name="width" value="0.05" units="cm"/>
      <inkml:brushProperty name="height" value="0.05" units="cm"/>
    </inkml:brush>
  </inkml:definitions>
  <inkml:trace contextRef="#ctx0" brushRef="#br0">164 88 14627,'0'-3'461,"0"-1"0,0 1-1,-1-1 1,1 0 0,-1 1 0,1-1-1,-1 1 1,0 0 0,-2-5-1,2 7-333,1 1 0,-1-1 0,0 0 0,0 0 0,1 0 0,-1 1-1,0-1 1,0 0 0,0 1 0,0-1 0,0 1 0,0-1 0,0 1-1,0-1 1,0 1 0,0 0 0,0-1 0,0 1 0,0 0 0,0 0-1,0 0 1,0 0 0,0 0 0,-1 0 0,1 0 0,0 0 0,0 0-1,0 1 1,0-1 0,0 0 0,0 1 0,0-1 0,0 1 0,-1 0-1,-4 2 55,0 0 1,1 0-1,-1 1 0,1 0 0,0 0 0,0 0 0,0 0 0,0 1 0,1 0 0,-8 10 0,4-2-103,0 0 1,0 1-1,-8 22 0,13-29-74,0 0 1,0 0-1,1 1 1,0 0-1,0-1 1,1 1-1,0 0 0,0 11 1,1-18-5,0 0-1,0 0 1,1-1 0,-1 1-1,0 0 1,0 0 0,1-1-1,-1 1 1,0 0 0,1-1-1,-1 1 1,1 0 0,-1-1-1,1 1 1,-1 0 0,1-1-1,-1 1 1,1-1 0,-1 1-1,1-1 1,0 1 0,-1-1-1,1 0 1,0 1 0,0-1-1,-1 0 1,1 1 0,0-1-1,0 0 1,-1 0 0,1 0-1,0 0 1,0 0 0,0 0-1,-1 0 1,1 0 0,0 0-1,0 0 1,0 0 0,-1 0 0,1-1-1,0 1 1,0 0 0,-1-1-1,1 1 1,1-1 0,4-2-3,1 0 0,-1 0 0,12-9 0,59-52 40,-60 48-22,-1 1-1,2 1 1,-1 1 0,2 0 0,27-13 0,-44 25-13,1-1 1,-1 1 0,1 0-1,0 0 1,0 1 0,-1-1-1,1 1 1,0-1 0,0 1 0,0 0-1,0 0 1,0 0 0,-1 0-1,1 0 1,0 1 0,0 0-1,0-1 1,3 2 0,-4 0-1,1 0 0,-1-1 0,0 1 1,0 0-1,0 0 0,0 0 0,-1 0 1,1 0-1,-1 1 0,1-1 0,-1 1 0,0-1 1,1 1-1,-1-1 0,0 1 0,-1-1 0,1 1 1,0 4-1,10 89 117,-11-95-112,0 0 0,0 0 0,0-1 0,0 1 0,0 0 0,1 0 0,-1-1 0,0 1 0,0 0 0,1 0 0,-1-1 0,0 1 0,1 0 0,-1-1 1,1 1-1,-1 0 0,1-1 0,-1 1 0,1 0 0,0-1 3,-1 0-1,1 0 1,-1-1 0,0 1 0,1 0-1,-1 0 1,1 0 0,-1 0 0,0-1-1,1 1 1,-1 0 0,0 0 0,1 0-1,-1-1 1,0 1 0,0 0 0,1-1-1,-1 1 1,0 0 0,0-1 0,1 1 0,-1 0-1,0-1 1,0 0 0,13-32 334,-9 15-223,-1 0 0,-1 0-1,0 0 1,-2 0 0,0 0 0,-4-35 0,3 51-109,1-1 1,-1 0 0,0 1-1,0-1 1,0 1 0,0 0-1,0-1 1,-1 1 0,1 0-1,-1 0 1,-2-4 0,4 6-11,-1 0 1,1-1-1,-1 1 1,1 0-1,0-1 1,-1 1-1,1 0 1,-1 0-1,1-1 1,-1 1-1,1 0 1,0 0 0,-1 0-1,1 0 1,-1 0-1,1 0 1,-1 0-1,1 0 1,-1 0-1,1 0 1,-1 0-1,1 0 1,-1 0-1,0 0 1,0 1 0,0 0 0,0-1 0,0 1 0,0 0 0,1 0 0,-1 0 0,0-1 0,0 1 0,1 0 0,-1 0 0,1 0 0,-1 0 1,1 0-1,-1 1 0,0 1 0,0-1 0,0 1 0,0 0 1,0 0-1,1 0 1,-1-1-1,1 1 0,-1 0 1,1 0-1,0 0 1,0 0-1,0 0 0,1 0 1,-1 0-1,1 0 0,-1 0 1,1-1-1,0 1 1,0 0-1,1 0 0,1 3 1,-2-4-3,1 0 0,0-1 1,0 1-1,0 0 0,0-1 0,0 1 1,1-1-1,-1 0 0,0 0 0,1 0 1,-1 0-1,0 0 0,1 0 0,-1-1 1,1 1-1,0-1 0,-1 1 0,1-1 1,-1 0-1,1 0 0,-1 0 1,1-1-1,3 0 0,10-3-94,0 0 1,-1-1-1,0-1 1,0 0-1,-1-1 0,0 0 1,0-2-1,19-13 1,-18 9-32,-4-2-95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5:10.580"/>
    </inkml:context>
    <inkml:brush xml:id="br0">
      <inkml:brushProperty name="width" value="0.05" units="cm"/>
      <inkml:brushProperty name="height" value="0.05" units="cm"/>
    </inkml:brush>
  </inkml:definitions>
  <inkml:trace contextRef="#ctx0" brushRef="#br0">9 1209 13115,'-8'21'1480,"14"-12"-840,42-25-40,23-11 961,37-23-617,26-12-112,35-21 24,16-13-56,31-14-175,3-1-193,-5-2-224,-6 0-32,-12 2-392,-17 3-248,-25 14 392,-15 13-32,-43 18-96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14.471"/>
    </inkml:context>
    <inkml:brush xml:id="br0">
      <inkml:brushProperty name="width" value="0.05" units="cm"/>
      <inkml:brushProperty name="height" value="0.05" units="cm"/>
    </inkml:brush>
  </inkml:definitions>
  <inkml:trace contextRef="#ctx0" brushRef="#br0">229 99 14707,'1'-6'331,"0"1"-1,0-1 1,-1 0-1,0 1 0,0-1 1,0 0-1,0 1 1,-1-1-1,0 0 1,-4-10-1,4 15-221,1-1-1,-1 0 0,0 1 1,0-1-1,0 1 1,0-1-1,0 1 1,0 0-1,0 0 0,0-1 1,-1 1-1,1 0 1,-1 0-1,1 0 0,-1 0 1,-1-1-1,1 2-15,-1-1 1,1 1-1,0-1 0,0 1 0,0 0 1,-1 0-1,1 0 0,0 0 0,0 0 0,0 1 1,-1-1-1,1 1 0,0-1 0,0 1 1,0 0-1,-3 1 0,-3 3 50,1-1-1,-1 1 1,1 1-1,0-1 1,0 1 0,0 0-1,1 1 1,0 0-1,1 0 1,-1 0 0,-5 11-1,-4 9 223,-23 55 0,33-71-297,1-1 1,0 2 0,1-1 0,0 0 0,1 1 0,0-1 0,1 1-1,0 0 1,1 0 0,1 15 0,-1-25-58,0 0 1,0-1-1,1 1 0,-1-1 1,1 1-1,-1-1 0,1 1 1,-1-1-1,1 0 0,0 1 1,0-1-1,-1 0 0,1 1 1,0-1-1,0 0 0,0 0 0,0 0 1,1 0-1,-1 0 0,0 0 1,0 0-1,1 0 0,-1 0 1,0-1-1,1 1 0,-1-1 1,1 1-1,-1-1 0,1 1 1,-1-1-1,1 0 0,-1 0 1,1 1-1,0-1 0,-1 0 1,1-1-1,-1 1 0,2 0 1,3-1 12,-1-1 1,0 0 0,0 1-1,0-2 1,0 1 0,0 0-1,0-1 1,-1 0-1,9-7 1,11-13 87,-1-2 0,-1-1 0,-1 0 0,32-55 0,4-6 158,-56 85-262,0 1 1,0-1-1,0 1 0,1 0 1,-1-1-1,0 1 1,0 0-1,1 0 1,-1 0-1,3-2 1,-4 3-7,1 0 1,-1 0-1,0 0 0,0 0 1,1 0-1,-1 0 1,0 0-1,0 0 1,1 0-1,-1 1 0,0-1 1,0 0-1,1 0 1,-1 0-1,0 0 1,0 0-1,1 0 0,-1 0 1,0 1-1,0-1 1,0 0-1,1 0 1,-1 0-1,0 0 0,0 1 1,0-1-1,0 0 1,1 0-1,-1 0 1,0 1-1,0-1 0,0 0 1,0 0-1,0 1 1,0-1-1,0 0 0,0 0 1,0 1-1,0-1 1,1 6 25,0 1 1,-1-1-1,0 0 1,-1 8-1,0-6-16,0 15 34,-1 9-385,1 1 1,4 41-1,-3-73 280,0 1 1,0-1-1,0 0 0,0 0 0,0 1 1,0-1-1,1 0 0,-1 0 0,1 1 1,-1-1-1,1 0 0,-1 0 0,1 0 0,-1 0 1,1 0-1,0 0 0,0 0 0,0 0 1,-1 0-1,3 1 0,-2-2 36,0 0-1,0 0 1,-1-1-1,1 1 1,0 0 0,0-1-1,0 1 1,0 0-1,0-1 1,-1 1 0,1-1-1,0 1 1,0-1 0,-1 1-1,1-1 1,0 0-1,-1 1 1,1-1 0,-1 0-1,1 0 1,-1 1-1,1-1 1,-1 0 0,1-2-1,15-24-540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14.891"/>
    </inkml:context>
    <inkml:brush xml:id="br0">
      <inkml:brushProperty name="width" value="0.05" units="cm"/>
      <inkml:brushProperty name="height" value="0.05" units="cm"/>
    </inkml:brush>
  </inkml:definitions>
  <inkml:trace contextRef="#ctx0" brushRef="#br0">120 1 19500,'13'0'1577,"0"7"-1025,-5 1-208,6 9 712,2 1-368,0 9-200,-2 3 8,1 14-136,-10-1-80,-3 16-136,-4 6-40,-12 8-32,-5 3-104,-8 1-688,-7-4-2240,-12-11 2584,0-5-289,-1-20-271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22.040"/>
    </inkml:context>
    <inkml:brush xml:id="br0">
      <inkml:brushProperty name="width" value="0.05" units="cm"/>
      <inkml:brushProperty name="height" value="0.05" units="cm"/>
    </inkml:brush>
  </inkml:definitions>
  <inkml:trace contextRef="#ctx0" brushRef="#br0">40 86 15243,'-2'-1'151,"1"-1"-1,0 1 1,-1-1-1,1 1 0,0-1 1,0 0-1,0 1 1,0-1-1,1 0 0,-1 1 1,0-1-1,1 0 1,-1 0-1,1 0 1,0-2-1,0 3-82,0 0 1,0 0-1,1 0 1,-1 0-1,1 0 1,-1 0-1,1 1 1,-1-1-1,1 0 0,0 0 1,-1 0-1,1 0 1,0 1-1,0-1 1,-1 0-1,1 1 1,0-1-1,0 1 0,0-1 1,0 1-1,0-1 1,0 1-1,0 0 1,0-1-1,0 1 1,0 0-1,0 0 0,2 0 1,32-9 990,80-15 93,-103 22-1118,-10 1-24,1 0 0,0 1 0,0-1 0,0 1 1,0 0-1,0 0 0,5 0 0,-7 1-7,-1-1 1,1 0-1,0 1 0,0-1 0,-1 1 1,1-1-1,-1 1 0,1-1 1,0 1-1,-1-1 0,1 1 0,-1 0 1,1-1-1,-1 1 0,1 0 1,-1-1-1,0 1 0,1 0 0,-1 0 1,0 0-1,0-1 0,0 1 1,1 0-1,-1 0 0,0 0 0,0-1 1,0 1-1,0 0 0,0 0 1,0 0-1,-1-1 0,1 1 0,0 1 1,-5 36 209,-10 40 1,0-4 162,2 27 324,-6 36 988,18-133-1542,0 1 0,0 0-1,-1-1 1,1 1 0,-5 7 0,5-11-118,1 0 1,-1 0-1,1-1 1,-1 1-1,1 0 0,-1-1 1,1 1-1,-1-1 1,0 1-1,1 0 0,-1-1 1,0 0-1,0 1 1,0-1-1,1 1 1,-1-1-1,0 0 0,0 0 1,0 1-1,0-1 1,1 0-1,-1 0 0,0 0 1,0 0-1,0 0 1,0 0-1,0 0 1,1 0-1,-1-1 0,0 1 1,0 0-1,0 0 1,0-1-1,1 1 0,-1 0 1,0-1-1,0 1 1,0-1-1,-10-8 41,0 1 0,1-1 0,1-1 0,-1 0 0,2 0 0,-1-1 0,-11-19 0,0 1-245,12 19-32,5 7 5,1 0 1,-1-1 0,1 1 0,0 0-1,-1-1 1,2 1 0,-1-1 0,0 0-1,-1-6 1,3 9 169,0 1-1,-1 0 1,1 0-1,0-1 1,0 1-1,0 0 1,0-1-1,0 1 1,0 0-1,0-1 1,0 1-1,0 0 1,0-1-1,0 1 1,0 0 0,0-1-1,0 1 1,0 0-1,0-1 1,0 1-1,1 0 1,-1-1-1,0 1 1,0 0-1,0 0 1,0-1-1,1 1 1,-1 0-1,0 0 1,0-1-1,1 1 1,-1 0-1,0 0 1,0-1 0,1 1-1,-1 0 1,0 0-1,1 0 1,-1 0-1,0 0 1,1 0-1,-1-1 1,0 1-1,0 0 1,1 0-1,-1 0 1,0 0-1,1 0 1,-1 0-1,0 0 1,1 0-1,-1 0 1,0 1 0,1-1-1,-1 0 1,0 0-1,1 0 1,-1 0-1,0 0 1,1 0-1,-1 1 1,11-1-406,10-1-370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22.999"/>
    </inkml:context>
    <inkml:brush xml:id="br0">
      <inkml:brushProperty name="width" value="0.05" units="cm"/>
      <inkml:brushProperty name="height" value="0.05" units="cm"/>
    </inkml:brush>
  </inkml:definitions>
  <inkml:trace contextRef="#ctx0" brushRef="#br0">234 23 15723,'0'-1'95,"0"0"0,0 0 0,0 0 0,0 0 0,0 0-1,0 0 1,-1-1 0,1 1 0,0 0 0,-1 0 0,1 0-1,-1 0 1,1 0 0,-1 0 0,1 0 0,-1 0 0,0 0-1,1 1 1,-2-2 0,1 1-55,0 1-1,1 0 1,-1 0 0,0 0-1,1 0 1,-1 0 0,0 0-1,1 0 1,-1 0 0,0 0-1,1 0 1,-1 0 0,0 0-1,1 0 1,-1 1 0,0-1-1,1 0 1,-1 1 0,1-1-1,-1 0 1,0 1 0,1-1-1,-1 1 1,1-1 0,-1 0-1,1 1 1,-1-1-1,1 1 1,0 0 0,-1-1-1,1 1 1,0-1 0,-1 1-1,1 0 1,-8 11 291,2 1 0,-1-1 0,2 1 0,-1 0 0,2 1 0,0-1 0,-3 17 0,-9 98 600,11 36 77,6-139-864,1-1 0,1 1 1,1-1-1,12 39 0,-15-62-135,9 25 82,-10-25-83,1 0 1,-1 0-1,0 0 1,1 0-1,-1 0 1,1 0-1,-1 0 1,1 0 0,0 0-1,-1-1 1,1 1-1,0 0 1,-1 0-1,1-1 1,0 1-1,0-1 1,0 1-1,0-1 1,0 1-1,-1-1 1,1 1-1,1-1 1,-1 0-2,-1-1-1,0 1 1,0 0 0,1-1 0,-1 0 0,0 1-1,0-1 1,0 1 0,0-1 0,0 1-1,1-1 1,-1 1 0,0-1 0,0 1-1,-1-1 1,1 1 0,0-1 0,0 0 0,0 1-1,0-1 1,0 1 0,-1-1 0,1 1-1,0-1 1,0 1 0,-1-1 0,-7-18 30,0 0 0,-1 1 0,-1 0 0,-19-26 0,-58-65-84,83 104 41,-8-7-12,9 10 10,0-1-1,1 1 1,-1-1-1,1 0 1,-1 1-1,1-1 1,-4-7-1,19 13 45,1-2-1,-1 1 0,25-2 1,-15-4-160,1 0 0,-1-2 0,-1 0 0,1-2 0,-1 0 0,0-2 1,-1 0-1,22-15 0,-23 12-139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24.678"/>
    </inkml:context>
    <inkml:brush xml:id="br0">
      <inkml:brushProperty name="width" value="0.05" units="cm"/>
      <inkml:brushProperty name="height" value="0.05" units="cm"/>
    </inkml:brush>
  </inkml:definitions>
  <inkml:trace contextRef="#ctx0" brushRef="#br0">0 1 16668,'5'13'1816,"3"5"-1216,2 8-192,3 0 728,3 4-463,3 5 7,2-1-208,2-1-128,1 1-248,-1-5-72,0-3-264,-6-6-160,-4-3-336,-4-6-161,-12-5 625,-6 0-176,-9-7-72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25.118"/>
    </inkml:context>
    <inkml:brush xml:id="br0">
      <inkml:brushProperty name="width" value="0.05" units="cm"/>
      <inkml:brushProperty name="height" value="0.05" units="cm"/>
    </inkml:brush>
  </inkml:definitions>
  <inkml:trace contextRef="#ctx0" brushRef="#br0">1 333 13907,'1'1'1840,"12"-11"-823,1-6-377,8-7 2120,2-8-1615,9-6-401,4-5-32,2 1-280,3 2-200,-5 6-528,-4 4-272,-10 11 1088,-6 3-624,-21 15-48,-8 6-104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25.549"/>
    </inkml:context>
    <inkml:brush xml:id="br0">
      <inkml:brushProperty name="width" value="0.05" units="cm"/>
      <inkml:brushProperty name="height" value="0.05" units="cm"/>
    </inkml:brush>
  </inkml:definitions>
  <inkml:trace contextRef="#ctx0" brushRef="#br0">1 317 19500,'0'0'104,"1"0"0,0 0-1,0 0 1,0 0 0,-1 0-1,1 0 1,0-1 0,0 1-1,0 0 1,-1 0 0,1-1-1,0 1 1,0 0 0,-1-1-1,1 1 1,0-1 0,-1 1-1,1-1 1,0 1 0,-1-1 0,1 1-1,-1-1 1,1 0 0,15-20 165,-8 10 174,29-37 461,35-58 0,-19 26-850,-49 74-111,0 0 0,1 1 1,-1-1-1,1 1 0,9-8 1,-13 13 48,-1 0 1,0 0-1,0 0 1,0 0-1,1 0 1,-1-1-1,0 1 1,0 0-1,1 0 1,-1 0-1,0 0 1,0 0-1,0 0 1,1 0-1,-1 0 1,0 0-1,0 0 1,1 0-1,-1 0 1,0 0-1,0 0 1,1 0-1,-1 0 1,0 0-1,0 0 1,1 1-1,-1-1 1,0 0-1,0 0 1,0 0-1,1 0 1,-1 0-1,0 1 1,0-1-1,0 0 1,0 0-1,1 0 1,-1 0-1,0 1 1,0-1-1,0 0 1,0 0-1,0 1 1,0-1-1,0 0 1,0 0-1,1 0 1,-1 1-1,0-1 1,4 22-212,-4 25-49,0-46 261,-5 50-598,3-39 470,0 0 1,1 0-1,1 0 0,0 0 0,0 0 0,1 0 0,1 0 0,3 14 0,3-11-147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26.919"/>
    </inkml:context>
    <inkml:brush xml:id="br0">
      <inkml:brushProperty name="width" value="0.05" units="cm"/>
      <inkml:brushProperty name="height" value="0.05" units="cm"/>
    </inkml:brush>
  </inkml:definitions>
  <inkml:trace contextRef="#ctx0" brushRef="#br0">39 0 17004,'-7'15'553,"1"0"1,0-1 0,1 2 0,1-1 0,1 1-1,0-1 1,1 1 0,0 0 0,1 0-1,1 0 1,2 19 0,-2-34-539,0 0 0,0 0-1,1 0 1,-1 0 0,0-1 0,0 1-1,0 0 1,0 0 0,1 0 0,-1 0-1,0-1 1,1 1 0,-1 0 0,1 0 0,-1-1-1,1 1 1,-1 0 0,1-1 0,0 1-1,-1-1 1,1 1 0,-1-1 0,1 1-1,0-1 1,0 1 0,-1-1 0,1 1-1,0-1 1,0 0 0,1 1 0,0-1-3,0-1 0,0 1 0,0 0 0,0-1 0,0 1 0,0-1 0,0 1 0,0-1 1,-1 0-1,1 0 0,0 0 0,2-2 0,8-5 1,-1-1 0,18-18 1,-27 25-2,35-39 28,-29 30-31,2 0 1,-1 1-1,1 0 1,1 0 0,15-10-1,-25 19-6,0 0 0,0 1-1,0-1 1,0 0 0,1 0-1,-1 1 1,0-1 0,1 0 0,-1 1-1,0 0 1,1-1 0,-1 1-1,1 0 1,-1-1 0,0 1 0,1 0-1,-1 0 1,1 0 0,-1 1-1,1-1 1,-1 0 0,0 0-1,1 1 1,-1-1 0,1 1 0,-1-1-1,0 1 1,0 0 0,1-1-1,-1 1 1,2 1 0,0 2 18,0 1 1,0-1-1,0 1 1,-1-1-1,0 1 1,0 0-1,2 6 1,-2-6 4,-1 0 1,1 0 0,0-1 0,0 1 0,1-1 0,-1 0 0,7 8 0,-7-11-17,0 1 1,0-1 0,0 0-1,0 0 1,0 0 0,0 0 0,0 0-1,0 0 1,1-1 0,-1 1-1,0-1 1,1 0 0,-1 1 0,0-1-1,0 0 1,1 0 0,-1-1-1,0 1 1,1 0 0,-1-1 0,0 1-1,4-3 1,5-1 15,-1 0-1,1-1 1,12-9 0,-19 11-23,60-39 53,30-17-19,-93 58-37,31-11 8,-31 11-6,0 1 0,0 0 1,0 0-1,-1 0 0,1 0 0,0-1 1,0 1-1,0 0 0,0 1 0,0-1 1,0 0-1,0 0 0,0 0 0,0 0 0,-1 1 1,1-1-1,0 1 0,0-1 0,0 0 1,0 1-1,-1-1 0,1 1 0,0 0 0,-1-1 1,1 1-1,0-1 0,-1 1 0,1 0 1,-1 0-1,1-1 0,-1 1 0,1 0 0,-1 0 1,1 0-1,-1 1 0,1 5 27,0 0 0,-1 0 1,1 0-1,-2 1 0,1-1 0,-1 0 1,0 0-1,-4 11 0,0 7 56,2-4-67,1-5-72,-1 0 0,0 0 0,-1-1 0,-1 1-1,-7 15 1,9-29-673,1-9 432,0-15 161,2 16-3,-3-30-282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27.356"/>
    </inkml:context>
    <inkml:brush xml:id="br0">
      <inkml:brushProperty name="width" value="0.05" units="cm"/>
      <inkml:brushProperty name="height" value="0.05" units="cm"/>
    </inkml:brush>
  </inkml:definitions>
  <inkml:trace contextRef="#ctx0" brushRef="#br0">1 0 17900,'4'19'1584,"5"-2"-1104,-5-3-352,2-3 568,-2-7 1129,9-1-1553,3-2 64,5 3-144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46.552"/>
    </inkml:context>
    <inkml:brush xml:id="br0">
      <inkml:brushProperty name="width" value="0.05" units="cm"/>
      <inkml:brushProperty name="height" value="0.05" units="cm"/>
    </inkml:brush>
  </inkml:definitions>
  <inkml:trace contextRef="#ctx0" brushRef="#br0">3 1050 11458,'-2'1'2928,"2"-1"-2862,1 0 0,-1 0 0,0 0 0,0 0 1,0 0-1,1 0 0,-1 0 0,0 0 0,0 0 0,0 0 1,0 0-1,1 0 0,-1 0 0,0 0 0,0-1 1,0 1-1,0 0 0,0 0 0,1 0 0,-1 0 0,0 0 1,0-1-1,0 1 0,0 0 0,0 0 0,0 0 0,0-1 1,0 1-1,0 0 0,1 0 0,-1 0 0,0 0 0,0-1 1,0 1-1,0 0 0,0 0 0,0 0 0,0-1 0,0 1 1,-1 0-1,1 0 0,0 0 0,0-1 0,0 1 1,0 0-1,0 0 0,0 0 0,0 0 0,0-1 0,-1-17 580,1 14-273,-2-15 600,2 17-887,-1 0 0,1-1 0,0 1-1,0 0 1,-1 0 0,2 0 0,-1 0 0,0-1 0,0 1 0,1 0 0,-1 0-1,1 0 1,-1 0 0,1 0 0,0 0 0,1-3 0,34-58 83,-14 9-130,-14 34-22,16-32 1,13-17-24,15-27-7,19 3 2,-48 65 18,-2 0 0,0-2 0,20-39 0,-19 22 0,34-49 1,-46 80-10,2 1 0,-1 0 0,2 1 0,0 0 0,1 1 0,24-18 1,4-2-5,-32 23 3,1 2 1,0-1 0,0 2-1,1-1 1,0 1-1,23-9 1,-34 15-9,0 1 0,0 0 1,0-1-1,0 1 0,1 0 1,-1 0-1,0 0 0,0 0 0,0 0 1,0 0-1,0 0 0,0 0 0,1 0 1,-1 1-1,0-1 0,0 0 0,1 1 1,-3 4-297,-12 1 802,-17 0-321,9-5-224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39.019"/>
    </inkml:context>
    <inkml:brush xml:id="br0">
      <inkml:brushProperty name="width" value="0.05" units="cm"/>
      <inkml:brushProperty name="height" value="0.05" units="cm"/>
    </inkml:brush>
  </inkml:definitions>
  <inkml:trace contextRef="#ctx0" brushRef="#br0">91 42 14619,'-1'-12'777,"-2"-17"2102,3 29-2850,0 0 1,0 0-1,0 0 1,0 1-1,0-1 1,0 0-1,0 0 1,0 0-1,0 0 1,0 0-1,0 0 1,0 0-1,0 0 1,-1 0-1,1 0 1,0 0-1,0 0 1,0 0-1,0 0 1,0-1-1,0 1 1,0 0-1,0 0 1,0 0-1,0 0 1,0 0-1,0 0 1,0 0-1,0 0 1,0 0-1,0 0 1,0 0-1,0 0 1,0 0-1,-1 0 1,1 0-1,0 0 1,0 0-1,0 0 1,0 0-1,0 0 1,0 0-1,0 0 1,0-1-1,0 1 1,0 0-1,0 0 1,0 0-1,-2 17 993,-41 437 1597,39-416-2677,2-10-813,-8 35 0,5-52-147,5-11 994,0 1 0,-1-1 0,1 0 0,0 0 0,-1 0 0,1 0-1,0 0 1,-1 0 0,1 0 0,0 0 0,0 0 0,-1 0 0,1 0-1,0 0 1,-1 0 0,1 0 0,0 0 0,-1 0 0,1 0-1,0-1 1,0 1 0,-1 0 0,1 0 0,0 0 0,0 0 0,-1 0-1,1-1 1,0 1 0,0 0 0,-1 0 0,1-1 0,0 1 0,0 0-1,0 0 1,0-1 0,-1 1 0,1 0 0,0 0 0,0-1 0,-8-12-654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27.763"/>
    </inkml:context>
    <inkml:brush xml:id="br0">
      <inkml:brushProperty name="width" value="0.05" units="cm"/>
      <inkml:brushProperty name="height" value="0.05" units="cm"/>
    </inkml:brush>
  </inkml:definitions>
  <inkml:trace contextRef="#ctx0" brushRef="#br0">316 11 17820,'-6'-2'241,"0"0"-1,0 0 1,-1 1 0,1-1-1,-1 1 1,1 1 0,-1-1 0,1 1-1,-1 0 1,0 1 0,1 0 0,-1 0-1,-10 3 1,4 0 80,1 0 0,0 1 1,0 0-1,0 1 0,-20 14 0,21-13-156,1 1 0,0 1 0,1 0 0,0 0 0,1 0-1,0 1 1,0 1 0,1-1 0,0 1 0,1 0 0,0 1 0,1 0 0,0 0 0,-5 22 0,9-32-150,1 0 0,-1 0 0,1 0 0,0 0 1,-1 0-1,1 0 0,0 0 0,0 0 0,1 0 0,-1 0 1,0 0-1,1 0 0,-1 0 0,1-1 0,0 1 0,-1 0 1,1 0-1,0 0 0,0-1 0,2 3 0,-1-2-39,-1-1 0,1 0-1,0 0 1,0 0 0,0 0 0,0 0-1,0-1 1,0 1 0,0 0 0,0-1-1,0 0 1,0 1 0,1-1 0,-1 0-1,0 0 1,0 0 0,0-1 0,0 1-1,3-1 1,15-4-451,1-1-1,-1 0 1,0-2 0,0 0-1,23-15 1,-35 19 405,38-19-611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28.162"/>
    </inkml:context>
    <inkml:brush xml:id="br0">
      <inkml:brushProperty name="width" value="0.05" units="cm"/>
      <inkml:brushProperty name="height" value="0.05" units="cm"/>
    </inkml:brush>
  </inkml:definitions>
  <inkml:trace contextRef="#ctx0" brushRef="#br0">44 22 18148,'-7'16'1293,"0"1"-1,0 1 1,-3 20-1,6-22-927,1 1 0,0 0 0,2 0 0,0 0 0,0 0-1,4 22 1,-3-38-362,0 0-1,0 0 1,0 0 0,0-1-1,0 1 1,0 0-1,0 0 1,1-1-1,-1 1 1,0 0 0,0 0-1,1-1 1,-1 1-1,0 0 1,1 0-1,-1-1 1,1 1 0,-1-1-1,2 2 1,-2-2-2,1 0 1,-1-1-1,1 1 1,-1 0-1,1 0 1,-1 0-1,0-1 0,1 1 1,-1 0-1,1-1 1,-1 1-1,0 0 1,1-1-1,-1 1 1,0-1-1,0 1 1,1 0-1,-1-1 1,0 1-1,0-1 0,0 1 1,1-1-1,10-33 24,20-80 15,-30 117-42,0 0 0,1 0 0,-1-1 0,0 1 0,1 0 0,-1-1 1,1 1-1,0-1 0,0 1 0,0-1 0,0 0 0,4 3 1,-2-2 1,1-2 0,-1 1 0,1 0 0,0-1 0,-1 0 0,1 0 0,0-1 0,0 1 0,0-1 0,0 0 0,-1 0 0,1-1 0,0 1 0,7-3 0,5-1-1,0-1 1,26-11-1,-19 6-28,40-25 0,-57 31 19,-1 0 0,1-1 0,-1 0-1,0 0 1,0-1 0,0 0 0,-1 0 0,0 0-1,8-13 1,-13 18 8,1 1 0,-1-1 0,0 1 0,1-1 0,-1 1 0,0-1 0,0 0 0,1 1 0,-1-1 0,0 1 0,0-1 0,0 0 0,0 1 0,0-1 0,0 0 0,0 1 0,0-1 0,0 0 0,0 1 0,0-1 0,0 1 0,0-1 0,-1 0 0,1 0 0,-1 1 1,1-1 0,-1 1-1,1 0 1,-1 0-1,1-1 1,-1 1-1,1 0 1,-1 0 0,0 0-1,1 0 1,-1-1-1,1 1 1,-1 0-1,0 0 1,1 0 0,-1 0-1,0 1 1,1-1-1,-2 0 1,-29 12 5,18-3 77,1 0 0,1 0 0,0 2 0,0-1 1,1 1-1,0 1 0,1-1 0,1 2 1,-1-1-1,2 1 0,-12 27 0,19-39-57,-1 1-1,0 0 0,0-1 0,1 1 0,0 0 0,-1 0 0,1 0 0,0 0 0,-1 0 1,1-1-1,0 1 0,1 0 0,-1 0 0,0 0 0,0 0 0,1 0 0,-1-1 1,2 4-1,-1-4-63,0-1 1,-1 1-1,1 0 0,0 0 1,0 0-1,0 0 1,0-1-1,0 1 1,0 0-1,1-1 1,-1 1-1,0-1 0,0 1 1,0-1-1,0 0 1,1 1-1,-1-1 1,0 0-1,0 0 0,2 0 1,6 0-269,-1-1 1,0 0-1,0-1 1,0 1-1,0-1 0,12-6 1,9-3-199,0 1-183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28.582"/>
    </inkml:context>
    <inkml:brush xml:id="br0">
      <inkml:brushProperty name="width" value="0.05" units="cm"/>
      <inkml:brushProperty name="height" value="0.05" units="cm"/>
    </inkml:brush>
  </inkml:definitions>
  <inkml:trace contextRef="#ctx0" brushRef="#br0">162 58 16107,'-1'-1'154,"0"0"-1,1 1 0,-1-1 1,0 0-1,0 0 0,0 0 1,0 1-1,0-1 0,0 1 1,0-1-1,0 1 0,0-1 1,-1 1-1,1-1 0,0 1 1,0 0-1,0 0 0,-1 0 1,1 0-1,0 0 0,0 0 1,0 0-1,-3 0 0,1 1 132,0 0 0,0 0 0,0 0 0,0 1 0,0-1 0,0 1 0,0 0 0,-4 3 0,-4 4 263,1 0-1,1 1 1,-11 13 0,14-16-406,0 1 0,0 0 0,1 1 0,0-1 0,0 1 0,1 0 0,0 0 0,0 0 0,-3 17 0,7-26-135,0 1 0,0 0 0,0-1 0,-1 1 1,1 0-1,0-1 0,0 1 0,0-1 0,0 1 0,0 0 1,1-1-1,-1 1 0,0 0 0,0-1 0,0 1 0,0-1 0,1 1 1,-1 0-1,0-1 0,1 1 0,-1-1 0,0 1 0,1-1 1,-1 1-1,1-1 0,-1 1 0,0-1 0,1 0 0,-1 1 0,1-1 1,0 0-1,-1 1 0,1-1 0,-1 0 0,1 0 0,-1 1 1,1-1-1,0 0 0,-1 0 0,1 0 0,-1 0 0,1 0 0,0 0 1,-1 0-1,1 0 0,0 0 0,-1 0 0,1 0 0,-1 0 0,2-1 1,3 0-1,0 0 0,0-1 0,0 0 1,0 0-1,4-2 0,7-7-68,-1 1 1,0-2-1,0 0 0,-1-1 0,23-27 1,19-18-636,-68 91 32,8-23 594,1-4-24,0-1 0,0 1-1,1 0 1,0 0 0,0 0 0,1 1-1,0-1 1,0 0 0,0 7-1,1-12 56,0-1-1,0 0 1,0 1-1,0-1 1,0 0-1,0 1 1,0-1-1,1 0 1,-1 1-1,0-1 0,0 0 1,0 0-1,1 1 1,-1-1-1,0 0 1,0 0-1,1 1 1,-1-1-1,0 0 1,0 0-1,1 0 1,-1 0-1,0 1 0,1-1 1,-1 0-1,0 0 1,1 0-1,-1 0 1,0 0-1,1 0 1,-1 0-1,0 0 1,1 0-1,-1 0 1,0 0-1,1 0 0,-1 0 1,0 0-1,1 0 1,-1 0-1,0 0 1,1-1-1,-1 1 1,0 0-1,1 0 1,16-9-380,-9 2 127,1 0 1,12-15 0,-18 19 194,22-24-693</inkml:trace>
  <inkml:trace contextRef="#ctx0" brushRef="#br0" timeOffset="1">378 1 13779,'0'2'331,"-1"0"-1,0 0 1,0 0 0,0 0 0,0 0 0,-1 0-1,1 0 1,0-1 0,-1 1 0,-1 2-1,-4 4 468,-6 8 1298,9-11-1529,-1 0 0,1 1-1,0 0 1,1 0 0,0 0 0,-4 8 0,7-13-541,0-1 0,0 0 0,-1 1 0,1-1 1,0 0-1,0 1 0,0-1 0,0 1 1,0-1-1,0 0 0,0 1 0,0-1 0,0 1 1,1-1-1,-1 0 0,0 1 0,0-1 1,0 0-1,0 1 0,0-1 0,1 0 0,-1 1 1,0-1-1,0 0 0,1 1 0,-1-1 1,0 0-1,0 0 0,1 1 0,-1-1 0,15 3 197,20-8-509,-30 4 253,7-1-194,0 1 0,0 0 0,24 1 0,-33 1 180,1-1 1,0 1 0,-1 0-1,1-1 1,-1 2 0,1-1 0,6 4-1,-9-5 43,0 1 0,1 0-1,-1 0 1,0 0 0,0 0-1,0 1 1,0-1 0,0 0-1,0 0 1,0 1 0,0-1 0,0 1-1,0-1 1,-1 1 0,1-1-1,-1 1 1,1-1 0,0 3-1,-1-1 47,0 1-1,-1-1 0,1 0 0,0 0 0,-1 0 0,0 0 0,0 0 1,0 0-1,0-1 0,0 1 0,0 0 0,-1 0 0,1-1 1,-1 1-1,0-1 0,0 1 0,0-1 0,0 0 0,0 0 0,-1 0 1,1 0-1,0 0 0,-6 3 0,0 0-25,1-1-1,-1 0 1,0 0-1,0 0 1,-1-1 0,1-1-1,-10 3 1,15-5-239,0 1 1,1-1 0,-1 0-1,0 0 1,0 0 0,0 0-1,1 0 1,-1-1 0,-3 0-1,4 0 139,1 1 0,0-1 0,0 1 0,0-1 0,0 0 0,0 1 0,0-1 0,0 0 0,0 0 0,0 0 0,0 0-1,0 0 1,0 0 0,1 0 0,-1 0 0,0 0 0,1 0 0,-1 0 0,1 0 0,-1 0 0,0-2 0,-2-10-810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29.047"/>
    </inkml:context>
    <inkml:brush xml:id="br0">
      <inkml:brushProperty name="width" value="0.05" units="cm"/>
      <inkml:brushProperty name="height" value="0.05" units="cm"/>
    </inkml:brush>
  </inkml:definitions>
  <inkml:trace contextRef="#ctx0" brushRef="#br0">0 115 18340,'20'3'2313,"-17"-2"-2137,-1 0 0,1 0 1,0-1-1,0 1 0,-1-1 1,1 0-1,0 0 0,0 0 0,-1 0 1,1-1-1,0 1 0,-1-1 1,1 1-1,0-1 0,-1 0 1,1 0-1,-1 0 0,3-2 0,7-3-46,-2-2 1,1 1-1,-1-1 0,0-1 0,-1 1 0,0-2 0,13-16 0,-21 24-129,-1 1 0,1 0 1,0 0-1,-1 0 0,1 0 0,-1 0 1,0-1-1,1 1 0,-1 0 0,0 0 1,0-1-1,0 1 0,0 0 0,0 0 1,0-1-1,0 1 0,0-2 1,-1 2-2,1 1 1,0-1 0,-1 1 0,1-1 0,-1 1 0,1 0 0,-1-1 0,1 1 0,-1 0 0,1-1 0,-1 1 0,1 0 0,-1-1 0,1 1-1,-1 0 1,1 0 0,-1 0 0,0 0 0,1 0 0,-1 0 0,1 0 0,-1 0 0,0 0 0,1 0 0,-1 0 0,1 0 0,-1 0 0,1 0-1,-1 0 1,0 1 0,1-1 0,-1 0 0,1 0 0,-1 1 0,1-1 0,-1 0 0,1 1 0,-1-1 0,0 1 0,-7 4 66,-1 1 0,1-1 0,0 2 1,0-1-1,0 1 0,1 0 0,0 1 1,1 0-1,-1 0 0,2 0 0,-1 1 1,1 0-1,0 0 0,1 0 0,0 1 1,1-1-1,0 1 0,-3 13 0,6-21-55,-1 0-1,1-1 0,0 1 1,0 0-1,0-1 0,0 1 1,0 0-1,0-1 0,0 1 1,0 0-1,1-1 0,-1 1 0,1-1 1,-1 1-1,1-1 0,0 1 1,0-1-1,-1 1 0,1-1 1,2 3-1,-1-3-57,-1 0 0,0 0 0,1-1 1,-1 1-1,1 0 0,-1-1 0,1 1 0,0-1 0,-1 0 0,1 0 1,-1 1-1,1-1 0,0 0 0,-1 0 0,1 0 0,-1-1 0,3 1 1,8-3-288,-1 0 1,0-1 0,0 0 0,16-9-1,-21 10 362,24-11-584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29.449"/>
    </inkml:context>
    <inkml:brush xml:id="br0">
      <inkml:brushProperty name="width" value="0.05" units="cm"/>
      <inkml:brushProperty name="height" value="0.05" units="cm"/>
    </inkml:brush>
  </inkml:definitions>
  <inkml:trace contextRef="#ctx0" brushRef="#br0">21 29 15595,'6'-21'2639,"-6"14"-1080,-6 16 979,2-2-2129,1 0-1,0 1 0,1-1 1,0 1-1,0 0 0,-2 15 0,4-20-388,0-1 0,0 1-1,0-1 1,0 0-1,0 1 1,0-1 0,1 1-1,-1-1 1,1 1-1,0-1 1,0 0 0,-1 0-1,2 1 1,-1-1 0,0 0-1,0 0 1,1 0-1,-1 0 1,1 0 0,-1 0-1,1-1 1,0 1-1,0 0 1,0-1 0,0 0-1,4 3 1,5 0-89,0-1-1,0 0 1,0 0 0,1-1 0,-1-1 0,1 0-1,15 0 1,-14-2-107,-1 2 0,1 0 0,0 1 0,0 0 0,20 6 0,-32-7 175,0-1-1,0 0 1,0 0-1,0 0 1,0 1-1,0-1 1,0 0-1,0 1 1,-1-1 0,1 1-1,0-1 1,0 1-1,0-1 1,-1 1-1,1 0 1,0 0-1,0-1 1,-1 1-1,1 0 1,-1 0-1,1-1 1,-1 1 0,1 0-1,-1 0 1,0 0-1,1 0 1,-1 0-1,0 0 1,1 0-1,-1 0 1,0 0-1,0 0 1,0 0-1,0 0 1,0 0 0,0 0-1,0 0 1,-1 0-1,1 0 1,0-1-1,0 1 1,-1 0-1,1 0 1,-1 0-1,1 0 1,-1 0-1,1 0 1,-1-1 0,1 1-1,-1 0 1,-1 1-1,-2 2 87,0 1-1,-1-1 0,1 0 1,-1-1-1,0 1 0,0-1 1,-7 3-1,-4 1-103,0-2 1,0 0-1,0-1 1,-1-1-1,0 0 1,1-1-1,-31-1 1,14-1-105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0.023"/>
    </inkml:context>
    <inkml:brush xml:id="br0">
      <inkml:brushProperty name="width" value="0.05" units="cm"/>
      <inkml:brushProperty name="height" value="0.05" units="cm"/>
    </inkml:brush>
  </inkml:definitions>
  <inkml:trace contextRef="#ctx0" brushRef="#br0">52 1 18196,'-1'1'1746,"-2"5"-1396,-1 0 0,1 0 1,-1 0-1,2 0 0,-1 1 0,1-1 1,-3 13-1,-7 52 1205,11-57-1415,-2 1 8,-5 66 408,7-72-505,1-1 0,1 0 0,-1 0 0,1 0 0,1 1 0,-1-1 0,5 11 0,-5-17-51,-1 0 1,1-1-1,0 1 1,0 0-1,0-1 1,1 1-1,-1 0 1,0-1-1,0 1 1,1-1-1,-1 0 1,1 1-1,0-1 1,-1 0-1,1 0 1,0 0 0,0 0-1,-1-1 1,1 1-1,0 0 1,0-1-1,0 1 1,0-1-1,0 1 1,0-1-1,0 0 1,0 0-1,0 0 1,0 0-1,0 0 1,0-1-1,2 0 1,6-1-39,0-1-1,-1 0 1,1-1 0,15-9 0,-20 11 22,6-4-43,1 0 0,-1 2-1,1-1 1,0 1 0,15-2-1,-26 6 54,0-1-1,0 1 0,0 0 0,0 0 1,0 0-1,-1 0 0,1 0 1,0 0-1,0 0 0,0 1 0,0-1 1,0 0-1,0 0 0,0 1 1,0-1-1,0 0 0,-1 1 0,1-1 1,0 1-1,0 0 0,0-1 1,-1 1-1,1-1 0,0 1 0,-1 0 1,1 0-1,0 0 0,0 1 9,0 0 0,-1 0 0,1 0 0,0 1 0,-1-1 1,0 0-1,1 0 0,-1 0 0,0 1 0,0-1 0,-1 3 0,0 4 54,0-1 1,-1 1 0,0-1 0,-7 17-1,3-13 103,-2 1-1,1-1 0,-1-1 0,-1 1 1,0-1-1,-1-1 0,0 0 0,0 0 1,-1-1-1,-1-1 0,-20 13 0,26-18-70,-1 0 0,0-1 0,0 0 0,0 0 0,0-1 0,-10 1 0,16-2-117,-1 0 0,0 0-1,1 0 1,-1 0 0,1 0 0,-1 0-1,1-1 1,-1 1 0,1 0-1,0-1 1,-1 0 0,1 1 0,-1-1-1,1 0 1,-2-1 0,2 2-55,1-1 0,-1 0 0,1 0 0,-1 0 0,1 0 0,-1 0 0,1 0 0,0 0-1,-1 0 1,1 0 0,0 0 0,0 0 0,0 0 0,-1 0 0,1 0 0,1 0 0,-1 0 0,0-1 0,0 1 0,0 0 0,0 0 0,1 0 0,-1 0 0,0 0 0,1-1 0,1-1-91,0-1 0,0 1 0,0-1 0,0 1 0,1 0 0,-1 0 0,1 0 0,0 0 0,0 0 0,0 1 0,0-1 0,0 1 0,0 0 0,7-3 0,17-7-822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0.442"/>
    </inkml:context>
    <inkml:brush xml:id="br0">
      <inkml:brushProperty name="width" value="0.05" units="cm"/>
      <inkml:brushProperty name="height" value="0.05" units="cm"/>
    </inkml:brush>
  </inkml:definitions>
  <inkml:trace contextRef="#ctx0" brushRef="#br0">9 0 17108,'1'2'234,"0"0"1,0 0 0,-1 0 0,1 1 0,0-1 0,-1 0-1,1 0 1,-1 1 0,0-1 0,0 0 0,1 0 0,-2 1-1,1 2 1,-7 33 1629,1-8-5,6-28-1763,-1 3 110,1 0 1,0 0 0,0 0-1,0 1 1,2 7-1,-2-11-183,1-1 0,-1 0 0,0 0 0,1 0 1,-1 0-1,1 0 0,0 0 0,-1 0 0,1 0 0,0 0 0,0 0 0,0 0 0,-1 0 0,1-1 0,0 1 0,0 0 0,0 0 0,0-1 0,0 1 0,0-1 0,1 1 0,-1-1 0,0 1 0,0-1 0,0 0 0,0 0 0,0 1 0,1-1 0,-1 0 0,2 0 0,3 0-9,0-1 0,0 1-1,-1-1 1,1 0 0,0-1 0,0 1 0,0-1-1,-1 0 1,8-4 0,5-4-38,24-18 1,-30 19-21,0 1 1,0 0 0,1 1 0,16-6 0,-28 12 39,-1 1 1,0 0 0,0 0-1,1-1 1,-1 1 0,0 0-1,1 0 1,-1 0 0,1 0-1,-1 0 1,0 0 0,1-1-1,-1 1 1,0 0 0,1 0 0,-1 0-1,1 0 1,-1 0 0,0 0-1,1 0 1,-1 1 0,0-1-1,1 0 1,-1 0 0,0 0-1,1 0 1,-1 0 0,1 1-1,-1-1 1,0 0 0,0 0 0,1 0-1,-1 1 1,0-1 0,1 0-1,-1 1 1,0-1 0,0 0-1,0 0 1,1 1 0,-1-1-1,0 0 1,0 1 0,0-1-1,0 1 1,1-1 0,-1 0-1,0 1 1,0-1 0,0 0 0,0 1-1,0-1 1,0 1 0,0-1-1,0 0 1,0 1 0,-8 28-91,4-17 97,2-3-3,-69 312 590,67-290-508,-1-1-1,-2 0 0,-1 0 1,-1-1-1,-20 45 0,28-72-75,0 0 0,1-1 0,-1 1 0,0-1 0,0 1 0,0 0 0,-1-1 0,1 0 0,0 1 0,-1-1 0,1 0-1,0 0 1,-1 0 0,0 0 0,1 0 0,-1 0 0,1 0 0,-1 0 0,0-1 0,0 1 0,0-1 0,1 1 0,-1-1 0,0 1-1,0-1 1,-2 0 0,2-1-1,0 1 0,0-1 0,0 0 0,0 0 0,0 0-1,0 0 1,0 0 0,0 0 0,0 0 0,0-1 0,1 1 0,-1-1-1,1 1 1,-1-1 0,1 0 0,-1 1 0,1-1 0,0 0 0,0 0-1,0 0 1,-1-3 0,-2-4-50,1 0 0,0-1 0,1 0 0,0 0 0,0 0 0,1 0 0,0 0 0,1 0 0,0 0 0,0 0 0,1 0 0,1 0 0,0 0 0,0 0-1,1 1 1,0-1 0,0 1 0,1-1 0,1 1 0,5-9 0,-1 3-133,1 0 0,0 1 0,1 1-1,1-1 1,0 2 0,1-1 0,0 2 0,1 0 0,0 0-1,27-14 1,15 0-258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0.833"/>
    </inkml:context>
    <inkml:brush xml:id="br0">
      <inkml:brushProperty name="width" value="0.05" units="cm"/>
      <inkml:brushProperty name="height" value="0.05" units="cm"/>
    </inkml:brush>
  </inkml:definitions>
  <inkml:trace contextRef="#ctx0" brushRef="#br0">1 361 18212,'3'0'200,"0"0"1,1 0 0,-1-1-1,0 1 1,0-1-1,0 0 1,0 0-1,1 0 1,-1 0 0,-1-1-1,1 1 1,0-1-1,0 1 1,0-1-1,-1 0 1,4-3 0,5-6 180,1 0 1,10-14 0,-10 11 148,38-44 595,75-115 0,-117 160-1089,-6 8-20,1 1 0,-1 0 0,1 1 1,0-1-1,0 0 0,6-5 0,-9 9-14,0-1-1,0 1 0,0 0 1,0 0-1,0 0 0,0 0 1,1 0-1,-1 0 0,0 0 1,0 0-1,0 0 1,0 0-1,0 0 0,0 0 1,0 0-1,0-1 0,1 1 1,-1 0-1,0 0 1,0 0-1,0 0 0,0 0 1,0 0-1,0 0 0,0 0 1,1 0-1,-1 0 0,0 0 1,0 0-1,0 0 1,0 1-1,0-1 0,0 0 1,0 0-1,1 0 0,-1 0 1,0 0-1,0 0 0,0 0 1,0 0-1,0 0 1,0 0-1,0 0 0,0 0 1,0 0-1,0 1 0,0-1 1,0 0-1,1 0 1,-1 0-1,0 0 0,0 0 1,0 0-1,0 0 0,0 1 1,0-1-1,0 0 0,0 0 1,0 0-1,0 0 1,0 13 29,-5 16-4,-7 23 35,-1 7-583,-9 89-1,23-118 360,2-7-72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1.577"/>
    </inkml:context>
    <inkml:brush xml:id="br0">
      <inkml:brushProperty name="width" value="0.05" units="cm"/>
      <inkml:brushProperty name="height" value="0.05" units="cm"/>
    </inkml:brush>
  </inkml:definitions>
  <inkml:trace contextRef="#ctx0" brushRef="#br0">31 1 17580,'-1'0'129,"0"1"-1,0-1 1,0 1 0,0-1-1,1 1 1,-1 0 0,0-1 0,1 1-1,-1 0 1,0 0 0,1 0 0,-1-1-1,1 1 1,-1 0 0,1 0 0,0 0-1,-1 0 1,1 0 0,0 0 0,0 0-1,-1 0 1,1 1 0,-9 28 1504,6-17-879,1 1-1,-1 25 1,3-34-678,0 0 1,0 0 0,1 0 0,-1 0 0,1 0 0,0-1 0,1 1 0,-1 0 0,1-1 0,0 1-1,3 5 1,-4-9-59,0 1-1,0-1 1,0 0-1,0 0 1,0 0-1,0 0 0,0 0 1,0 0-1,0-1 1,0 1-1,1 0 1,-1-1-1,0 1 0,1-1 1,-1 1-1,0-1 1,1 1-1,-1-1 1,1 0-1,1 0 0,0 0-2,0 0-1,0 0 1,1-1-1,-1 1 1,0-1-1,0 0 1,0 0-1,5-2 1,2-3-8,0 1 1,-1-1 0,0 0-1,9-9 1,77-74 63,-91 85-71,-11 31 23,0-8 8,-10 29 86,16-45-99,0 0 0,0 0 0,1 0 0,-1 0 0,1 0 0,0 1 0,0-1 0,0 0 0,0 0 0,1 0 0,-1 0 0,2 4 0,-2-6-11,1-1 0,-1 1 0,1 0 1,0 0-1,-1-1 0,1 1 0,0 0 0,-1-1 0,1 1 0,0-1 0,0 1 0,-1-1 0,1 1 0,0-1 0,0 0 0,0 1 0,0-1 0,0 0 1,0 0-1,0 1 0,-1-1 0,1 0 0,0 0 0,0 0 0,0 0 0,0 0 0,0-1 0,1 1 0,28-7 113,-28 6-113,15-6 29,0-1 0,0-1-1,-1 0 1,19-15-1,-20 13-33,1 1 0,0 1 0,0 0 0,22-8 0,-37 17-2,0 0-1,0-1 1,0 1-1,0 0 0,-1 0 1,1-1-1,0 1 1,0 0-1,0 0 0,0 0 1,0 0-1,0 0 0,0 0 1,0 1-1,0-1 1,1 1-1,-2-1 2,1 0 0,-1 0 0,0 1-1,1-1 1,-1 1 0,0-1 0,1 0 0,-1 1 0,0-1 0,0 1-1,1-1 1,-1 1 0,0-1 0,0 1 0,0-1 0,0 1-1,0-1 1,1 1 0,-1-1 0,0 0 0,0 1 0,0 0-1,-1 5 19,0 0-1,-1-1 1,1 1-1,-4 8 0,-1 4 44,-1 7 45,4-20-62,1 1-1,1-1 1,-1 1 0,1 0 0,0-1-1,0 1 1,1 0 0,-1 0-1,1 0 1,1 9 0,0-14-38,-1-1-1,1 1 1,-1 0 0,1-1 0,-1 1-1,1 0 1,-1-1 0,1 1 0,0-1-1,-1 1 1,1-1 0,0 0 0,0 1-1,-1-1 1,1 1 0,0-1 0,0 0-1,-1 0 1,1 0 0,0 1 0,0-1-1,0 0 1,-1 0 0,1 0 0,0 0-1,0 0 1,0 0 0,-1 0 0,1-1-1,0 1 1,0 0 0,0 0 0,-1-1-1,1 1 1,0 0 0,-1-1 0,1 1-1,0-1 1,1 0 0,27-20-212,-19 11-239,0 0 0,-1 0-1,-1-1 1,1 0 0,-2 0 0,0-1-1,7-15 1,-9 18-304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2.026"/>
    </inkml:context>
    <inkml:brush xml:id="br0">
      <inkml:brushProperty name="width" value="0.05" units="cm"/>
      <inkml:brushProperty name="height" value="0.05" units="cm"/>
    </inkml:brush>
  </inkml:definitions>
  <inkml:trace contextRef="#ctx0" brushRef="#br0">24 1 15339,'1'5'2345,"-1"8"-1209,-3 4-272,-3 9 1721,1 4-1041,0 3-264,1 0-303,3-1-161,1-5-528,4-8-216,9-12-696,4-7-385,2-17 753,2-3-152,-1-8-160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39.422"/>
    </inkml:context>
    <inkml:brush xml:id="br0">
      <inkml:brushProperty name="width" value="0.05" units="cm"/>
      <inkml:brushProperty name="height" value="0.05" units="cm"/>
    </inkml:brush>
  </inkml:definitions>
  <inkml:trace contextRef="#ctx0" brushRef="#br0">6 319 12987,'-1'3'206,"0"0"1,0 0 0,0 1 0,1-1-1,-1 0 1,1 1 0,0-1 0,0 0-1,0 1 1,0-1 0,0 0-1,1 1 1,0-1 0,-1 0 0,1 1-1,1-1 1,-1 0 0,0 0-1,1 0 1,-1 0 0,1 0 0,0 0-1,0-1 1,0 1 0,0-1-1,1 1 1,-1-1 0,4 3 0,-2-2-169,-1-1 1,1 1 0,-1-1-1,1 0 1,0 0 0,0-1-1,0 1 1,0-1 0,0 0-1,0 0 1,0 0 0,0 0-1,0-1 1,1 1 0,-1-1-1,0 0 1,0-1 0,1 1-1,-1-1 1,0 0 0,0 0-1,4-1 1,0-2 36,0-1 0,-1 1 1,0-1-1,0-1 0,0 1 1,0-1-1,-1 0 0,0-1 0,8-11 1,6-10 208,17-32 0,-31 49-227,14-22-485,18-43 0,-34 64 156,1 1 1,-2-1-1,1 0 1,-2 0 0,1 0-1,-2 0 1,1-25-1,-4 5-409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2.468"/>
    </inkml:context>
    <inkml:brush xml:id="br0">
      <inkml:brushProperty name="width" value="0.05" units="cm"/>
      <inkml:brushProperty name="height" value="0.05" units="cm"/>
    </inkml:brush>
  </inkml:definitions>
  <inkml:trace contextRef="#ctx0" brushRef="#br0">135 0 18884,'3'7'498,"0"-1"1,0 1-1,-1 0 0,0 0 1,0 0-1,0 1 0,-1-1 0,0 0 1,-1 0-1,0 11 0,-1 12 582,-8 36 1,4-27-651,0 0-227,-4 70-930,9-109 708,0 1-1,0-1 1,0 0-1,0 0 1,0 1-1,0-1 1,0 0-1,0 0 0,0 0 1,0 1-1,0-1 1,0 0-1,0 0 1,-1 1-1,1-1 1,0 0-1,0 0 1,0 0-1,0 1 1,0-1-1,0 0 0,0 0 1,-1 0-1,1 0 1,0 1-1,0-1 1,0 0-1,-1 0 1,1 0-1,0 0 1,0 0-1,0 0 1,-1 0-1,1 1 0,0-1 1,0 0-1,0 0 1,-1 0-1,-10-4-447,-8-11-10,18 14 426,-13-10-226,5 4 221,0 0-1,0-1 0,1 0 1,0 0-1,0-1 0,1 0 1,-9-14-1,16 23 77,0-1-1,0 1 1,0-1-1,-1 1 1,1-1-1,0 1 1,0-1-1,0 1 1,0-1 0,0 1-1,0-1 1,0 1-1,1-1 1,-1 1-1,0-1 1,0 1-1,0-1 1,0 1-1,1 0 1,-1-1-1,0 1 1,0-1 0,1 1-1,-1-1 1,0 1-1,1 0 1,-1-1-1,0 1 1,1 0-1,-1-1 1,1 1-1,-1 0 1,1 0 0,-1-1-1,1 1 1,-1 0-1,1 0 1,0 0-1,21-7 478,-21 7-472,55-11 687,-18 5-783,0-2-1,59-21 1,-79 20-41,-17 8 102,-1 0-1,1 1 1,-1-1 0,0 0 0,1 1-1,-1-1 1,0 0 0,0 1 0,0-1 0,1 0-1,-1 0 1,0 1 0,0-1 0,0 0-1,0 0 1,0 0 0,0 0 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2.886"/>
    </inkml:context>
    <inkml:brush xml:id="br0">
      <inkml:brushProperty name="width" value="0.05" units="cm"/>
      <inkml:brushProperty name="height" value="0.05" units="cm"/>
    </inkml:brush>
  </inkml:definitions>
  <inkml:trace contextRef="#ctx0" brushRef="#br0">5 61 20804,'-4'7'1969,"4"-4"-1529,4-6-256,3-3 1224,3-5-191,4-4-985,2-2-64,0-2 24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4.599"/>
    </inkml:context>
    <inkml:brush xml:id="br0">
      <inkml:brushProperty name="width" value="0.05" units="cm"/>
      <inkml:brushProperty name="height" value="0.05" units="cm"/>
    </inkml:brush>
  </inkml:definitions>
  <inkml:trace contextRef="#ctx0" brushRef="#br0">1 46 18404,'11'21'4227,"-8"-16"-3856,0 0 0,0 0 0,0 0-1,0 0 1,1 0 0,7 7 0,-4-6-313,0-1 0,0 0-1,1 0 1,-1-1 0,1 0 0,0 0 0,0-1 0,1 0 0,-1-1 0,1 1 0,13 1 0,-9-3-151,-1-1 0,0 1 0,1-2 1,-1 0-1,0-1 0,1 0 1,21-6-1,-20 3-170,0-1 1,0 1-1,0-2 1,-1 0-1,0-1 1,0 0-1,-1-1 1,0 0-1,-1-1 0,0-1 1,0 1-1,-1-2 1,-1 1-1,10-16 1,-93 140 2576,37-52-1472,2 1 1,-38 95-1,70-148-1025,0 1 1,0-1-1,1 1 1,0 0-1,1 0 1,-1 12-1,2-21 170,0-1 0,0 1-1,0-1 1,0 1-1,0 0 1,0-1 0,0 1-1,0-1 1,0 1 0,0 0-1,0-1 1,0 1 0,0 0-1,1-1 1,-1 1 0,0-1-1,0 1 1,1-1-1,-1 1 1,0-1 0,1 1-1,-1-1 1,1 1 0,-1-1-1,1 1 1,-1-1 0,0 0-1,1 1 1,-1-1-1,1 0 1,0 1 0,-1-1-1,1 0 1,-1 0 0,1 1-1,-1-1 1,1 0 0,0 0-1,-1 0 1,1 0 0,0 0-1,-1 0 1,1 0-1,-1 0 1,1 0 0,0 0-1,-1 0 1,1 0 0,-1 0-1,1-1 1,0 1 0,-1 0-1,1-1 1,21-11-474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5.266"/>
    </inkml:context>
    <inkml:brush xml:id="br0">
      <inkml:brushProperty name="width" value="0.05" units="cm"/>
      <inkml:brushProperty name="height" value="0.05" units="cm"/>
    </inkml:brush>
  </inkml:definitions>
  <inkml:trace contextRef="#ctx0" brushRef="#br0">22 0 18212,'0'4'449,"-1"-1"0,1 0 0,-1 1 0,0-1 0,-1 0-1,-1 5 1,-4 12 743,6-19-1139,0 6 364,-1 1-1,1-1 1,0 1-1,0 9 1,1-16-386,0 1 1,0-1 0,0 0-1,0 1 1,1-1-1,-1 0 1,0 1-1,0-1 1,1 0 0,-1 1-1,1-1 1,0 0-1,-1 0 1,1 0 0,0 1-1,-1-1 1,1 0-1,0 0 1,0 0 0,0 0-1,0 0 1,0-1-1,0 1 1,0 0-1,0 0 1,1-1 0,-1 1-1,0 0 1,0-1-1,1 0 1,-1 1 0,2-1-1,3 1-5,1-1-1,-1 0 1,1 0 0,0 0-1,-1-1 1,1 0 0,6-3-1,50-16 9,-40 12-19,8-3 3,-15 4-9,1 1 0,-1 1 0,1 1 0,0 0 1,29-2-1,-44 6-3,0 0 0,0 0 0,0 1 0,0-1 1,0 0-1,0 1 0,0-1 0,0 1 0,0-1 0,0 1 0,0 0 0,-1 0 1,1 0-1,0 0 0,0 0 0,-1 1 0,1-1 0,-1 0 0,1 1 0,-1-1 1,0 1-1,1 0 0,-1-1 0,1 3 0,1 3 27,0-1 0,-1 1 0,0 1 0,0-1 0,1 9 0,6 19 139,-9-34-167,1 0 1,-1-1 0,0 1 0,1 0 0,-1-1-1,0 1 1,1 0 0,-1-1 0,1 1-1,-1-1 1,1 1 0,0 0 0,-1-1-1,1 1 1,0-1 0,-1 0 0,1 1-1,0-1 1,-1 0 0,1 1 0,0-1 0,0 0-1,-1 0 1,1 1 0,1-1 0,0 0-6,0 0 1,0 0-1,0-1 1,0 1 0,0 0-1,0-1 1,0 0 0,0 1-1,3-2 1,1-2-74,0 1 0,0-1 0,-1 0 0,1 0 0,5-5 0,-2-1-439,1 0-1,-2-1 1,9-11 0,-16 19 345,1 1 1,0 0-1,-1-1 1,0 1 0,1-1-1,-1 0 1,0 1-1,0-1 1,0 0 0,-1 0-1,1 0 1,-1 1-1,0-1 1,1 0 0,-1 0-1,0 0 1,-1 0-1,1 0 1,0 1 0,-1-1-1,-1-5 1,-7-3-788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5.684"/>
    </inkml:context>
    <inkml:brush xml:id="br0">
      <inkml:brushProperty name="width" value="0.05" units="cm"/>
      <inkml:brushProperty name="height" value="0.05" units="cm"/>
    </inkml:brush>
  </inkml:definitions>
  <inkml:trace contextRef="#ctx0" brushRef="#br0">19 2 16187,'-4'-2'1713,"-1"8"-1129,0 0-248,0-1 848,5 7-472,2-5-848,6 2-376,4-9 384,4 1-184,8 1-88</inkml:trace>
  <inkml:trace contextRef="#ctx0" brushRef="#br0" timeOffset="1">417 154 17428,'1'-1'50,"-1"1"0,0 0 0,0 0 0,0 0 0,0-1 0,1 1 0,-1 0-1,0 0 1,0 0 0,0-1 0,0 1 0,0 0 0,0 0 0,0-1 0,0 1 0,0 0 0,0 0 0,0-1 0,0 1 0,0 0 0,0 0 0,0-1 0,0 1 0,0 0 0,0 0 0,0-1 0,0 1 0,0 0 0,0 0 0,0-1 0,-1 1 0,1 0 0,0 0 0,0 0 0,0-1 0,0 1 0,-1 0 0,1 0 0,0 0 0,0-1 0,0 1 0,-1 0-1,1 0 1,0 0 0,0 0 0,0 0 0,-1 0 0,1 0 0,-1-1 0,-20 0 1330,14 1-974,-1 1 0,0 1 0,1-1 0,-8 3 0,0 3 11,1 0 1,0 0-1,0 1 1,-14 12-1,23-16-331,0 0-1,0 1 1,1-1-1,-1 1 1,1 0-1,0 0 1,1 0-1,-1 1 1,1-1-1,0 1 1,0 0-1,1 0 1,-3 7-1,5-12-86,0 0-1,-1 1 1,1-1-1,0 0 1,0 1-1,-1-1 1,1 0-1,0 1 1,1-1-1,-1 0 0,0 1 1,0-1-1,1 1 1,-1-1-1,0 0 1,1 0-1,-1 1 1,1-1-1,0 0 1,-1 0-1,1 0 1,1 2-1,0-2-58,-1 1 1,1-1-1,0 0 0,0 0 0,-1 0 1,1 0-1,0-1 0,0 1 0,0 0 1,0-1-1,0 1 0,0-1 1,3 0-1,4 1-360,1-1 0,-1-1 0,1 0 0,-1 0 0,12-4 0,-6 1-17,0 0-1,19-11 1,-2-1-315</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6.170"/>
    </inkml:context>
    <inkml:brush xml:id="br0">
      <inkml:brushProperty name="width" value="0.05" units="cm"/>
      <inkml:brushProperty name="height" value="0.05" units="cm"/>
    </inkml:brush>
  </inkml:definitions>
  <inkml:trace contextRef="#ctx0" brushRef="#br0">79 0 17212,'-24'54'3258,"-15"38"171,35-82-3210,1 0 0,1 0 0,0 0 0,0 1 0,1-1 0,0 1 0,1 11 0,0-20-210,0-1 0,0 1 1,0-1-1,0 1 0,1-1 1,-1 1-1,0-1 0,1 1 0,-1-1 1,1 1-1,0-1 0,-1 0 1,1 1-1,0-1 0,0 0 0,0 0 1,2 3-1,-2-4-15,0 1 1,0-1-1,-1 0 1,1 1-1,0-1 1,0 0-1,0 0 1,0 1-1,0-1 1,0 0-1,0 0 1,0 0-1,0 0 1,0 0-1,0-1 1,0 1-1,-1 0 1,1 0-1,0-1 1,0 1-1,1-1 1,2-1-29,-1 0 0,0 0 0,0 0-1,0 0 1,0 0 0,0-1 0,0 0 0,-1 0 0,1 1 0,-1-1 0,0-1 0,3-5-1,3-7-107,-2 0-1,0-1 1,-1 0-1,-1 0 1,4-29 0,-8 48 148,0 1 0,0-1 0,0 1 0,1-1 0,-1 1 1,1-1-1,0 0 0,-1 1 0,1-1 0,0 0 0,0 1 1,0-1-1,1 0 0,-1 0 0,1 0 0,-1 0 0,1 0 1,-1 0-1,1 0 0,0-1 0,0 1 0,0-1 0,0 1 1,0-1-1,0 0 0,4 2 0,-1 0 6,1-1 1,-1 0-1,1 0 0,0-1 1,0 0-1,-1 0 0,1 0 1,0 0-1,0-1 0,0 0 1,0 0-1,8-2 0,-2 0-6,0-1-1,-1 0 1,1 0-1,0-2 1,-1 1-1,0-1 1,0-1-1,-1 0 1,1-1-1,-1 0 1,0 0-1,-1-1 1,0 0-1,0-1 1,13-17-1,-21 24-3,0 0 0,0 0 0,0-1 0,0 1 0,0 0 0,0 0 0,-1 0 0,1 0 0,-1-1 0,1 1-1,-1 0 1,0-4 0,0 5 0,0 0 0,-1 1 0,1-1 0,0 1-1,0-1 1,0 0 0,-1 1 0,1-1 0,0 0 0,-1 1-1,1-1 1,-1 1 0,1-1 0,0 1 0,-1-1 0,1 1-1,-1-1 1,1 1 0,-1 0 0,0-1 0,1 1 0,-1 0-1,1-1 1,-1 1 0,0 0 0,1 0 0,-1-1-1,0 1 1,1 0 0,-1 0 0,0 0 0,1 0 0,-1 0-1,0 0 1,1 0 0,-1 0 0,0 0 0,1 0 0,-1 0-1,0 1 1,1-1 0,-1 0 0,-1 1 0,-3 1 25,-1 0 1,1 1 0,0 0-1,0 0 1,0 0-1,0 0 1,0 1 0,1 0-1,-6 5 1,-1 3 74,-1 1 0,-8 13 0,12-15-43,1-1-1,1 1 0,0-1 0,0 2 0,1-1 0,1 1 0,0 0 0,-3 13 0,6-24-85,1 0-1,0 0 0,0 0 0,0 0 1,0 0-1,0 0 0,0 0 1,0 0-1,0 0 0,0 0 0,0 0 1,0 0-1,0 0 0,1 0 1,-1 0-1,0 0 0,1-1 0,-1 1 1,1 0-1,-1 0 0,1 0 1,-1-1-1,1 1 0,0 0 0,-1 0 1,2 0-1,-1 0-49,1-1 0,0 1 0,-1-1 0,1 1 0,-1-1 0,1 0-1,0 0 1,-1 1 0,1-1 0,0 0 0,-1-1 0,1 1 0,-1 0 0,3-1 0,7-2-321,0 0 0,0-1 0,15-7-1,-21 9 430,31-14-688</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6.552"/>
    </inkml:context>
    <inkml:brush xml:id="br0">
      <inkml:brushProperty name="width" value="0.05" units="cm"/>
      <inkml:brushProperty name="height" value="0.05" units="cm"/>
    </inkml:brush>
  </inkml:definitions>
  <inkml:trace contextRef="#ctx0" brushRef="#br0">160 1 17972,'-20'18'1720,"-23"16"-1,29-24-1004,0 1-1,1 0 1,0 0-1,-20 26 1,32-35-666,0-1 1,0 0-1,0 0 0,0 1 1,0-1-1,1 0 0,-1 1 0,1-1 1,-1 1-1,1-1 0,-1 1 1,1-1-1,0 1 0,-1-1 1,1 3-1,1-4-36,-1 1-1,0 0 1,0-1 0,0 1-1,1-1 1,-1 1 0,0-1-1,1 0 1,-1 1 0,0-1-1,1 1 1,-1-1 0,1 0-1,-1 1 1,1-1 0,-1 0 0,1 1-1,-1-1 1,1 0 0,-1 0-1,1 1 1,-1-1 0,1 0-1,-1 0 1,1 0 0,1 0-1,2 0-27,1 1-1,0-2 1,-1 1 0,1-1-1,-1 1 1,1-1-1,-1-1 1,6-1-1,1-1-81,-1-1-1,1-1 0,-1 1 1,0-2-1,-1 1 0,0-1 0,11-11 1,3-5-479,25-33-1,-54 66 455,1 0 0,0 0-1,1 0 1,0 1 0,1 0-1,0 0 1,-1 13 0,4-23 74,0 0 1,0 0 0,0-1 0,0 1-1,0 0 1,0 0 0,1-1 0,-1 1 0,0 0-1,1-1 1,-1 1 0,0 0 0,1-1-1,-1 1 1,1-1 0,-1 1 0,1-1 0,-1 1-1,1-1 1,-1 1 0,1-1 0,-1 1-1,1-1 1,0 0 0,-1 1 0,1-1 0,0 0-1,-1 1 1,1-1 0,0 0 0,0 0-1,-1 0 1,1 0 0,0 0 0,0 0 0,-1 0-1,1 0 1,0 0 0,0 0 0,-1 0-1,1 0 1,1-1 0,33-11-931,-5-5 359,3-5-229</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7.007"/>
    </inkml:context>
    <inkml:brush xml:id="br0">
      <inkml:brushProperty name="width" value="0.05" units="cm"/>
      <inkml:brushProperty name="height" value="0.05" units="cm"/>
    </inkml:brush>
  </inkml:definitions>
  <inkml:trace contextRef="#ctx0" brushRef="#br0">131 1 18884,'-18'17'1302,"-25"27"244,40-40-1373,0 0 0,0 1 0,0-1 0,1 1 0,-1-1 0,1 1-1,0 0 1,1-1 0,-3 8 0,4-11-167,0 0 0,0 0 0,0 0 0,0-1 0,1 1 0,-1 0 0,0 0 0,0 0 0,0-1 0,1 1 0,-1 0 0,0 0 0,1-1 0,-1 1 0,1 0 0,-1-1 0,1 1 0,-1 0 0,1-1 0,-1 1 0,1-1 0,-1 1 0,1-1 0,0 1 0,-1-1 0,1 0 0,0 1 0,0-1 0,-1 0 0,1 1 0,0-1 0,0 0 0,-1 0 0,1 0 0,0 0 0,0 1 0,1-1 0,39 2-787,-22-2 367,-18 0 386,0 0 0,0 0 0,1 0 0,-1 1 0,0-1 0,0 0 0,1 1 0,-1-1 0,0 1 0,0-1 0,0 1 0,1-1-1,-1 1 1,0 0 0,0 0 0,0 0 0,0-1 0,0 1 0,-1 0 0,1 0 0,1 1 0,-2 0 34,0-1-1,1 0 1,-1 0 0,0 0 0,0 1-1,0-1 1,0 0 0,0 0-1,0 0 1,0 1 0,0-1-1,0 0 1,-1 0 0,1 0 0,-1 0-1,1 1 1,-1-1 0,0 1-1,-2 3 135,0 0 0,0 0-1,-1 0 1,0-1-1,0 1 1,0-1 0,-9 7-1,4-4 85,-33 21 873,39-26-1067,1-1 0,-1 1 0,0-1 0,0 0 0,0 0 0,0 0 0,0-1 0,0 1 0,0-1 0,0 1 0,0-1 0,0 0 0,-4 0 0,6-1-84,0 1 1,1-1 0,-1 1-1,0 0 1,1-1 0,-1 1 0,0-1-1,1 0 1,-1 1 0,1-1 0,-1 1-1,1-1 1,-1 0 0,1 1-1,-1-1 1,1 0 0,0 0 0,-1 1-1,1-1 1,0 0 0,0 0-1,-1 0 1,1 1 0,0-1 0,0 0-1,0 0 1,0 0 0,0 0-1,0 1 1,0-1 0,0 0 0,1 0-1,-1 0 1,0 1 0,1-2-1,9-30-608,2 9-3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37.471"/>
    </inkml:context>
    <inkml:brush xml:id="br0">
      <inkml:brushProperty name="width" value="0.05" units="cm"/>
      <inkml:brushProperty name="height" value="0.05" units="cm"/>
    </inkml:brush>
  </inkml:definitions>
  <inkml:trace contextRef="#ctx0" brushRef="#br0">1 122 17628,'1'1'142,"-1"1"0,1-1 0,0 0 0,0 0-1,0 0 1,0 0 0,0 0 0,1 0 0,-1 0 0,0 0 0,0 0 0,1 0 0,-1-1 0,0 1 0,1-1 0,-1 1 0,1-1 0,-1 1 0,3-1 0,0 0 111,0 0 1,0-1 0,0 1-1,0-1 1,-1 0-1,7-3 1,-1 1-146,0-1 1,-1 0-1,0 0 0,0 0 1,0-1-1,0-1 0,-1 1 0,0-1 1,0 0-1,0-1 0,-1 0 1,0 0-1,0 0 0,6-11 0,-8 5-53,-11 13-8,-17 14 91,11-3-27,1 0 0,0 0 0,1 1-1,0 1 1,0 0 0,2 0-1,0 1 1,0 1 0,1-1-1,1 1 1,0 1 0,-4 16-1,11-31-136,-1 0 0,1 0 0,0-1 0,0 1 0,0 0-1,-1 0 1,1 0 0,0 0 0,0-1 0,0 1 0,0 0-1,1 0 1,-1 0 0,0 0 0,0-1 0,0 1 0,1 0 0,-1 0-1,0 0 1,1-1 0,-1 1 0,1 0 0,-1-1 0,1 1-1,-1 0 1,1-1 0,0 2 0,1-2-29,-1 1 0,1-1 0,-1 1 1,0-1-1,1 1 0,-1-1 0,1 0 0,-1 0 0,1 0 1,-1 0-1,1 0 0,-1 0 0,1 0 0,1-1 0,6-1-113,0-1-1,0 0 1,0 0-1,8-5 1,19-11-367</inkml:trace>
  <inkml:trace contextRef="#ctx0" brushRef="#br0" timeOffset="1">431 0 20212,'-38'50'1986,"31"-42"-1751,0 1-1,0 0 1,1 0 0,0 0 0,0 1 0,1 0 0,-4 11 0,9-20-237,0-1 0,0 1-1,0-1 1,0 1 0,0-1-1,0 1 1,0-1 0,0 1-1,0-1 1,0 1 0,1-1 0,-1 1-1,0-1 1,0 1 0,0-1-1,1 0 1,-1 1 0,0-1 0,1 1-1,-1-1 1,0 0 0,1 1-1,-1-1 1,0 0 0,1 1-1,-1-1 1,1 0 0,-1 0 0,1 1-1,-1-1 1,1 0 0,-1 0-1,1 0 1,-1 0 0,1 0 0,-1 1-1,1-1 1,-1 0 0,1 0-1,29 2-603,-17-2 269,-11 0 331,-1 0 0,1 0 0,-1 1 0,1-1 0,0 0 1,-1 1-1,1-1 0,-1 1 0,1 0 0,-1-1 0,0 1 0,1 0 0,-1 0 0,1 0 0,-1 0 0,0 0 0,0 0 0,0 0 0,0 0 0,0 1 0,0-1 0,0 0 0,0 1 0,0-1 0,0 0 0,-1 1 0,1-1 0,-1 1 0,1 0 0,-1-1 1,1 1-1,-1-1 0,0 1 0,0-1 0,0 1 0,0 0 0,0-1 0,0 1 0,0 0 0,-1-1 0,0 3 0,-1 2 165,0-1 0,0 1 1,-1-1-1,0 1 0,0-1 0,-1 0 0,1 0 0,-1 0 1,-9 8-1,2-3 142,0 0 0,-1-1 1,-1-1-1,-20 12 0,27-17-319,0 0-1,-1-1 1,1 1-1,-1-1 1,1 0-1,-1-1 1,0 0-1,0 0 1,0 0-1,0-1 1,1 0-1,-9-1 0,-1-4-161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0.330"/>
    </inkml:context>
    <inkml:brush xml:id="br0">
      <inkml:brushProperty name="width" value="0.05" units="cm"/>
      <inkml:brushProperty name="height" value="0.05" units="cm"/>
    </inkml:brush>
  </inkml:definitions>
  <inkml:trace contextRef="#ctx0" brushRef="#br0">72 6 13955,'5'-5'1629,"-2"6"-416,-2 16 297,-4 26 186,-13 45 274,8-52-1433,2 0 1,-2 51-1,8-86-533,0 1 1,0-1-1,0 1 1,0-1-1,0 1 1,1-1-1,-1 1 0,0-1 1,1 0-1,-1 1 1,1-1-1,0 1 1,-1-1-1,2 2 0,-1-3-7,-1 1 0,1-1 0,-1 0-1,1 1 1,-1-1 0,1 0 0,-1 1-1,1-1 1,0 0 0,-1 0 0,1 1-1,-1-1 1,1 0 0,0 0 0,-1 0 0,1 0-1,0 0 1,-1 0 0,1 0 0,0 0-1,-1 0 1,2 0 0,3-2-38,0 0 1,0 0-1,-1 0 0,1 0 1,0-1-1,4-4 1,4 0-20,-1 0-20,0 0 0,1 1 0,0 1 0,0 0 0,24-6 0,-34 11 78,0-1 1,0 0 0,0 1-1,0 0 1,-1 0 0,1 0-1,0 0 1,0 0 0,0 1-1,0-1 1,0 1 0,-1 0-1,1 0 1,0 0 0,-1 0-1,1 0 1,0 1 0,-1-1-1,0 1 1,1-1 0,-1 1-1,0 0 1,0 0 0,0 0-1,0 0 1,0 1 0,0-1-1,-1 0 1,1 1 0,-1-1 0,0 1-1,1-1 1,-1 1 0,1 5-1,0 1 59,0 0 0,-1 1 0,0-1 0,0 0 0,-1 0 0,0 1 0,-1-1 1,0 0-1,-1 0 0,1 0 0,-2 0 0,1 0 0,-1 0 0,-6 12 0,0-4 172,0 1-1,-2-1 1,0-1 0,0 1 0,-25 24 0,32-37-166,0 0 0,-1 0 0,1 0 1,-1 0-1,0-1 0,0 0 0,0 0 1,-1 0-1,1-1 0,-1 1 0,1-1 1,-1-1-1,0 1 0,-6 0 0,8-2-49,0 0 0,0 0 0,1 0 0,-1 0 0,0-1 0,0 0 0,1 1 0,-1-1 0,1-1 0,-1 1 0,1-1 0,-1 1 0,1-1 0,0 0 0,0 0 0,-1 0 0,2-1 0,-1 1 0,0-1 0,0 1 0,1-1 0,-1 0 0,-2-5 0,1 1-113,0 1 0,0-1 0,1 0 0,-4-12 1,6 17 11,0-1 1,0 0-1,1 1 0,-1-1 1,1 0-1,0 1 1,-1-1-1,1 0 1,0 1-1,1-1 1,-1 0-1,0 0 0,1 1 1,0-1-1,-1 1 1,3-4-1,-2 5-51,-1 0-1,1 0 1,0 0 0,0 0-1,0 0 1,0 1-1,0-1 1,0 0 0,0 1-1,0-1 1,0 1-1,0-1 1,0 1 0,0 0-1,1-1 1,-1 1-1,0 0 1,0 0 0,0 0-1,2 0 1,30 2-2772,-12-1 1963,0-3-75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40.993"/>
    </inkml:context>
    <inkml:brush xml:id="br0">
      <inkml:brushProperty name="width" value="0.05" units="cm"/>
      <inkml:brushProperty name="height" value="0.05" units="cm"/>
    </inkml:brush>
  </inkml:definitions>
  <inkml:trace contextRef="#ctx0" brushRef="#br0">14 4 16203,'0'0'45,"0"0"-1,1 0 0,-1-1 1,0 1-1,0 0 0,0 0 1,0 0-1,0-1 0,0 1 1,1 0-1,-1 0 0,0 0 1,0 0-1,0-1 0,0 1 0,1 0 1,-1 0-1,0 0 0,0 0 1,1 0-1,-1 0 0,0-1 1,0 1-1,0 0 0,1 0 1,-1 0-1,0 0 0,0 0 0,1 0 1,-1 0-1,0 0 0,0 0 1,1 0-1,-1 0 0,0 0 1,0 0-1,1 0 0,-1 1 1,0-1-1,0 0 0,0 0 1,1 0-1,-1 0 0,0 0 0,0 0 1,0 1-1,1-1 0,-1 0 1,0 0-1,0 0 0,0 1 1,0-1-1,1 0 0,-1 0 1,0 0-1,0 1 0,0-1 1,0 0-1,0 0 0,0 1 0,0-1 1,0 0-1,0 0 0,0 0 1,0 1-1,1 23 620,-1-17-85,-13 266 2018,2-78-1252,10-194-1325,1 0 0,0 0 0,0 0 0,0 0 0,0 0 0,0 0 0,0 0 0,0-1 0,0 1 0,0 0 0,1 0 0,-1 0-1,0 0 1,0 0 0,1 0 0,-1-1 0,1 1 0,-1 0 0,1 0 0,-1 0 0,2 0 0,-2-1-5,1 0 0,0 0 0,-1 0 0,1 0 0,-1 0 0,1 0 0,0 0 0,-1 0 0,1 0-1,-1 0 1,1-1 0,0 1 0,-1 0 0,1 0 0,-1-1 0,1 1 0,-1 0 0,1-1 0,-1 1 0,1-1 0,-1 1 0,1-1 0,27-34 359,-27 34-365,20-31 223,26-35 195,-42 61-385,0-1 1,1 2 0,-1-1-1,1 1 1,1 0 0,-1 0-1,11-6 1,-16 10-42,0 1 1,0-1-1,0 1 0,0 0 1,0-1-1,0 1 0,0 0 1,0-1-1,0 1 0,0 0 1,0 0-1,0 0 0,0 0 1,0 0-1,0 0 0,1 0 1,-1 1-1,0-1 0,0 0 1,0 0-1,0 1 0,0-1 1,-1 1-1,1-1 0,0 1 1,0-1-1,0 1 0,0 0 1,0-1-1,-1 1 0,1 0 1,0 0-1,0-1 0,-1 1 1,1 0-1,-1 0 0,1 0 1,-1 0-1,1 0 0,-1 0 1,0 0-1,1 0 0,-1 0 1,0 0-1,0 0 0,1 1 1,1 7-2,-1 1 0,1 0 0,-1 18 0,-1-22 4,0 23-9,1 15 141,-1-44-134,0 0 1,0 0-1,0 0 1,0 0-1,0-1 1,0 1 0,0 0-1,0 0 1,0 0-1,0 0 1,0 0 0,0 0-1,1 0 1,-1 0-1,0 0 1,0 0-1,0 0 1,0 0 0,0 0-1,0 0 1,0 0-1,0 0 1,0 0-1,1 0 1,-1 0 0,0 0-1,0 0 1,0 0-1,0 0 1,0 0 0,0 0-1,0 0 1,0 0-1,0 0 1,1 0-1,-1 0 1,0 0 0,0 0-1,0 0 1,0 0-1,0 0 1,0 0-1,0 0 1,0 0 0,0 0-1,0 0 1,0 0-1,0 0 1,1 0-1,-1 0 1,0 1 0,0-1-1,0 0 1,8-28 187,16-106 532,-15 81-247,-12 78-393,2 1-1,1-1 0,3 29 1,-3-53-82,0 0 1,0 0 0,0 1-1,0-1 1,0 0 0,0 0-1,1 0 1,-1 0 0,0 0 0,1 0-1,-1 0 1,1 0 0,-1 0-1,1 0 1,-1 0 0,1-1-1,0 1 1,-1 0 0,1 0-1,0 0 1,0-1 0,0 1-1,0 0 1,-1-1 0,3 2-1,-2-2 1,1 0-1,-1 0 0,0-1 1,1 1-1,-1 0 1,0 0-1,1-1 0,-1 1 1,0-1-1,0 1 0,1-1 1,-1 1-1,0-1 1,0 0-1,0 1 0,0-1 1,1-1-1,6-5 4,0-1 0,-1 1 1,0-2-1,5-8 0,23-41 23,-25 38-16,22-29 0,-32 49-11,0 0 0,0 0 0,0-1 0,0 1 0,0 0 0,0 0 0,1 0 0,-1-1 0,0 1 0,0 0 0,0 0 0,0 0 1,0 0-1,0-1 0,0 1 0,1 0 0,-1 0 0,0 0 0,0 0 0,0 0 0,0 0 0,0-1 0,1 1 0,-1 0 0,0 0 0,0 0 0,0 0 0,1 0 0,-1 0 0,0 0 0,0 0 0,0 0 0,0 0 0,1 0 0,-1 0 0,0 0 0,0 0 0,0 0 0,1 0 0,-1 0 0,0 0 0,0 0 0,0 0 0,1 0 0,-1 0 0,0 0 0,0 1 0,0-1 0,0 0 0,0 0 0,1 0 0,-1 0 0,0 0 0,0 0 0,0 1 0,0-1 0,0 0 0,0 0 0,1 0 0,-1 0 0,0 1 0,0-1 0,0 0 0,0 0 0,0 1 0,2 12 6,-2-12-6,-1 39 7,0-31-10,0 0 1,1 0-1,0 1 1,0-1-1,1 0 0,0 0 1,1 0-1,0 0 1,4 10-1,-6-19 5,0 1 0,1 0 0,-1-1 0,1 1-1,-1-1 1,0 1 0,1-1 0,-1 1 0,1-1-1,-1 1 1,1-1 0,0 1 0,-1-1 0,1 0-1,-1 1 1,1-1 0,0 0 0,-1 1 0,1-1-1,0 0 1,-1 0 0,1 0 0,0 0-1,-1 1 1,1-1 0,1 0 0,0-1 2,-1 1-1,1-1 1,0 1-1,0-1 1,0 1 0,-1-1-1,1 0 1,0 0 0,-1 0-1,2-1 1,5-4 27,0-1-1,13-14 1,-18 18-16,55-67 251,-61 106-90,2-30-167,-5 55 44,6-56-53,-1-1 0,2 1 0,-1-1 1,1 1-1,-1-1 0,1 1 0,0-1 0,1 0 0,-1 0 1,1 1-1,2 3 0,-3-6 0,0-1-1,1 0 1,-1 1 0,0-1 0,1 0-1,0 1 1,-1-1 0,1 0 0,-1 0 0,1-1-1,0 1 1,0 0 0,-1 0 0,1-1-1,0 1 1,0-1 0,0 0 0,0 1-1,0-1 1,0 0 0,0 0 0,-1 0-1,1 0 1,0-1 0,0 1 0,0-1-1,0 1 1,0-1 0,0 1 0,-1-1 0,3-1-1,5-2 10,1-1 0,-1 0-1,0 0 1,12-10 0,-8 5 3,0-1 0,0-1 0,-1 0 0,-1 0 1,0-1-1,-1-1 0,0 0 0,-1 0 0,-1-1 0,0 0 0,7-21 0,-48 71 38,28-28-51,1 1 0,0 0-1,0 0 1,1 0 0,0 0 0,1 1 0,0-1 0,0 1 0,0-1 0,1 1 0,1 0 0,0 0 0,0-1 0,1 10 0,0-17-41,-1 1 0,0-1 0,1 0 0,0 1 0,-1-1 1,1 0-1,0 1 0,0-1 0,0 0 0,0 0 0,-1 0 1,2 0-1,-1 0 0,0 0 0,0 0 0,0 0 0,0 0 1,1 0-1,-1-1 0,0 1 0,1 0 0,-1-1 0,0 1 1,1-1-1,-1 0 0,1 1 0,-1-1 0,1 0 0,-1 0 1,1 0-1,-1 0 0,1 0 0,-1 0 0,1-1 0,-1 1 1,1 0-1,-1-1 0,0 1 0,1-1 0,-1 1 0,0-1 1,1 0-1,-1 0 0,0 1 0,0-1 0,1 0 1,-1 0-1,1-2 0,15-10-717,-6 8 254</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0.842"/>
    </inkml:context>
    <inkml:brush xml:id="br0">
      <inkml:brushProperty name="width" value="0.05" units="cm"/>
      <inkml:brushProperty name="height" value="0.05" units="cm"/>
    </inkml:brush>
  </inkml:definitions>
  <inkml:trace contextRef="#ctx0" brushRef="#br0">42 62 18708,'-10'21'1036,"-14"31"-105,22-47-850,1-1 0,0 1 0,0-1 1,0 1-1,0 0 0,1-1 0,0 1 1,0 0-1,1 6 0,-1-9-50,0-1 1,0 1-1,1-1 0,-1 0 0,0 1 1,1-1-1,0 1 0,-1-1 0,1 0 0,0 1 1,-1-1-1,1 0 0,0 0 0,0 0 0,0 1 1,0-1-1,0 0 0,1 0 0,-1 0 0,0-1 1,0 1-1,1 0 0,-1 0 0,0-1 1,1 1-1,-1-1 0,0 1 0,1-1 0,-1 0 1,1 1-1,-1-1 0,1 0 0,-1 0 0,3 0 1,1 0 9,0-1 1,0 0 0,0 0 0,1 0 0,-2-1-1,1 0 1,0 0 0,9-5 0,14-11 2,-1-1 0,-1-2 0,-1-1 0,25-28 0,16-13-66,-50 53-2,-16 10 23,1 0-1,-1 1 1,0-1 0,0 0 0,1 0 0,-1 0 0,0 0 0,0 0 0,1 0 0,-1 0 0,0 0 0,0 0 0,0 1 0,1-1 0,-1 0-1,0 0 1,0 0 0,0 0 0,1 1 0,-1-1 0,0 0 0,0 0 0,0 0 0,0 1 0,0-1 0,0 0 0,1 0 0,-1 1-1,0-1 1,0 0 0,0 0 0,0 1 0,0-1 0,0 0 0,0 1 0,0 4-8,0 0 1,-1 0-1,1 0 1,-1 0-1,-2 5 1,-4 25 25,-51 250 966,49-221-704,2 1-1,3 98 1,4-154-272,-1 0-1,0-1 1,0 1 0,-1 0 0,0-1-1,-1 0 1,0 1 0,0-1 0,0 0-1,-1 0 1,-1-1 0,1 1 0,-1-1-1,0 0 1,-1 0 0,0-1 0,-8 8-1,13-12 8,-1-1 0,1 0 1,0 0-1,-1 0 0,1 0 0,0 0 0,-1-1 0,1 1 0,-1 0 0,1-1 0,-1 1 0,1-1 0,-1 1 0,0-1 0,1 0 0,-3 1 1,3-2-4,0 1 0,1 0 0,-1 0 0,0-1 0,0 1 1,0 0-1,0-1 0,0 1 0,1-1 0,-1 1 0,0-1 1,0 1-1,1-1 0,-1 0 0,0 1 0,1-1 0,-1 0 1,1 1-1,-1-1 0,0-2 0,-1-1 19,0-1 1,1 0-1,-1 0 0,1 0 0,0 0 1,1 0-1,-1 0 0,1 0 0,0-6 1,3-17-30,0 0 1,2 0 0,1 1 0,1-1 0,1 1 0,1 0 0,21-39 0,-8 23-745,3 1-1,1 1 0,51-59 0,-57 77 158,26-24 0,-20 25-196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1.291"/>
    </inkml:context>
    <inkml:brush xml:id="br0">
      <inkml:brushProperty name="width" value="0.05" units="cm"/>
      <inkml:brushProperty name="height" value="0.05" units="cm"/>
    </inkml:brush>
  </inkml:definitions>
  <inkml:trace contextRef="#ctx0" brushRef="#br0">309 1 16916,'-3'0'170,"-1"0"0,1 0 1,0 0-1,0 0 0,-1 1 1,1-1-1,0 1 0,0 0 1,0 0-1,0 0 0,0 1 1,0-1-1,0 1 0,0-1 1,-3 4-1,-1-1 149,-14 9 64,0 2 0,1 0 0,0 2 0,1 0 0,1 1-1,1 1 1,1 0 0,0 2 0,2 0 0,0 0 0,1 1-1,-9 24 1,21-45-371,-1 4 47,-1 0 0,1 0-1,0 0 1,0 0 0,1 0 0,0 0 0,0 0-1,0 1 1,0-1 0,1 0 0,0 1 0,0 6-1,0-11-46,1 0-1,-1 1 0,1-1 0,-1 0 0,1 0 0,-1 0 0,1 0 0,0 0 0,-1 0 0,1 0 0,0 0 0,0-1 1,0 1-1,0 0 0,0 0 0,0-1 0,0 1 0,0 0 0,0-1 0,0 1 0,0-1 0,0 1 0,0-1 0,0 0 1,1 0-1,-1 1 0,0-1 0,0 0 0,0 0 0,1 0 0,-1 0 0,0 0 0,0 0 0,0-1 0,1 1 0,0-1 0,6 0 14,-1-1-1,1-1 1,-1 1-1,11-7 1,15-9-9,-2-2 0,-1-1 0,0-1 0,-2-1 1,-1-2-1,44-51 0,-70 75-17,35-46-2,-34 44-1,0 0-1,0-1 1,-1 1 0,1-1 0,-1 0 0,0 1-1,0-1 1,0 0 0,0 0 0,-1 0 0,1 0-1,-1-6 1,0 8-1,-1 1 1,1 0-1,0 0 0,-1 0 0,1 0 0,-1 0 0,1 1 1,-1-1-1,1 0 0,-1 0 0,0 0 0,1 0 0,-1 0 0,0 1 1,0-1-1,0 0 0,0 1 0,1-1 0,-1 1 0,0-1 1,0 1-1,0-1 0,0 1 0,0 0 0,0-1 0,-1 1 0,1 0 1,0 0-1,0 0 0,0 0 0,0 0 0,0 0 0,0 0 1,0 0-1,0 0 0,0 0 0,-2 1 0,-3 0-30,0 0 0,0 0 0,0 1-1,-12 5 1,11-4-53,1 1-1,0 0 1,0 0 0,0 0-1,-9 10 1,12-12-201,1 0 0,0 0 0,0 0 0,0 1 0,1-1 0,-1 1 0,1-1 0,-1 1 0,1 0 0,0-1 0,0 1 0,0 0-1,0 0 1,0 0 0,1 0 0,-1 6 0,1-9 234,0 1-1,0-1 0,0 1 1,1 0-1,-1-1 0,0 1 1,1-1-1,-1 1 0,0-1 0,1 1 1,-1-1-1,1 1 0,-1-1 1,0 1-1,1-1 0,-1 0 1,1 1-1,-1-1 0,1 0 1,0 1-1,-1-1 0,1 0 1,-1 0-1,1 0 0,0 1 0,-1-1 1,1 0-1,-1 0 0,1 0 1,0 0-1,-1 0 0,1 0 1,0 0-1,2 0-136,16 1-1119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1.727"/>
    </inkml:context>
    <inkml:brush xml:id="br0">
      <inkml:brushProperty name="width" value="0.05" units="cm"/>
      <inkml:brushProperty name="height" value="0.05" units="cm"/>
    </inkml:brush>
  </inkml:definitions>
  <inkml:trace contextRef="#ctx0" brushRef="#br0">22 0 14547,'3'28'2121,"-2"6"-1121,-3 2-360,-3 7 1968,1-3-1567,0 5-265,-1-11-872,1-3-432,3-12 552,1-17-200,5-5-224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2.114"/>
    </inkml:context>
    <inkml:brush xml:id="br0">
      <inkml:brushProperty name="width" value="0.05" units="cm"/>
      <inkml:brushProperty name="height" value="0.05" units="cm"/>
    </inkml:brush>
  </inkml:definitions>
  <inkml:trace contextRef="#ctx0" brushRef="#br0">187 99 12379,'7'-20'1568,"6"-18"344,-12 36-1587,0 0-1,-1-1 0,0 1 0,1 0 1,-1-1-1,0 1 0,0-1 1,0 1-1,0-1 0,-1 1 0,1 0 1,-1-3-1,0 4-235,1 1 0,0-1-1,-1 1 1,1-1 0,-1 1 0,1-1 0,0 1 0,-1 0-1,1-1 1,-1 1 0,1 0 0,-1-1 0,1 1 0,-1 0 0,1 0-1,-1-1 1,1 1 0,-1 0 0,0 0 0,1 0 0,-1 0-1,1 0 1,-1 0 0,1 0 0,-1 0 0,0 0 0,1 0-1,-1 0 1,1 0 0,-1 0 0,1 0 0,-2 1 0,-16 6 920,3 3-738,0 1 1,0 1-1,1 0 0,0 1 1,1 1-1,1 0 1,0 0-1,1 1 0,-13 22 1,20-28-217,0 0 1,1 0-1,-1 0 1,2 0 0,-1 1-1,1-1 1,-1 12-1,3-15-43,-1 0-1,1 1 1,0-1-1,0 0 1,1 1-1,0-1 1,0 0-1,0 0 1,1 0-1,0 0 1,4 11 0,-4-15-13,-1-1 0,0 1 0,0 0 1,1-1-1,-1 1 0,1-1 0,-1 1 1,1-1-1,0 0 0,0 1 1,0-1-1,-1 0 0,1 0 0,0 0 1,0-1-1,0 1 0,4 1 1,-2-2 1,1 1 0,0-1 0,-1 0 0,1 0 0,-1 0 0,1-1 0,-1 0 0,5-1 0,6-2 3,-1-1-1,0 0 0,-1-1 1,15-9-1,0-1 11,-2-1 0,38-31 0,-55 40-1,-1 0-1,1 0 0,-1-1 0,-1 0 1,1 0-1,-2-1 0,1 0 1,-1 0-1,9-22 0,-14 29-1,-1 1 1,1-1-1,0 1 0,0-1 1,-1 1-1,0-1 0,1 1 0,-1-1 1,0 1-1,0-1 0,-1 0 0,1 1 1,0-1-1,-1 1 0,1-1 0,-1 1 1,0-1-1,0 1 0,0 0 0,0-1 1,-1 1-1,1 0 0,0 0 1,-1 0-1,0 0 0,1 0 0,-1 0 1,0 0-1,-3-2 0,0 1 0,0 0 1,0 1-1,-1-1 1,1 1-1,0 0 0,-1 1 1,0-1-1,1 1 0,-1 0 1,0 1-1,1-1 0,-9 1 1,3 1-283,0 0 1,0 1 0,0 0-1,0 1 1,0 0 0,-10 4-1,8 5-802,13-12 1057,0 0 0,0 0-1,0 0 1,-1 0-1,1 0 1,0 0-1,0 0 1,0 0-1,0 1 1,0-1-1,-1 0 1,1 0 0,0 0-1,0 0 1,0 0-1,0 1 1,0-1-1,0 0 1,0 0-1,-1 0 1,1 0-1,0 1 1,0-1 0,0 0-1,0 0 1,0 0-1,0 1 1,0-1-1,0 0 1,0 0-1,0 0 1,0 1 0,0-1-1,0 0 1,0 0-1,0 0 1,0 0-1,1 1 1,-1-1-1,0 0 1,0 0-1,0 0 1,0 0 0,0 1-1,0-1 1,0 0-1,1 0 1,-1 0-1,0 0 1,0 0-1,0 1 1,0-1-1,0 0 1,1 0 0,-1 0-1,0 0 1,0 0-1,0 0 1,1 0-1,-1 0 1,0 0-1,0 0 1,0 0-1,0 0 1,1 0 0,-1 0-1,0 0 1,0 0-1,1 0 1,11 0-567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2.543"/>
    </inkml:context>
    <inkml:brush xml:id="br0">
      <inkml:brushProperty name="width" value="0.05" units="cm"/>
      <inkml:brushProperty name="height" value="0.05" units="cm"/>
    </inkml:brush>
  </inkml:definitions>
  <inkml:trace contextRef="#ctx0" brushRef="#br0">68 4 18020,'3'-1'499,"5"-2"2353,-11 15-1233,3-10-1580,-28 80 2873,16-50-2582,2 1 0,0 0 0,-4 37-1,13-67-328,1 0-1,0 1 1,0-1-1,0 0 0,0 0 1,0 0-1,1 0 0,-1 0 1,1 0-1,2 6 1,-3-8-19,1 0 1,0-1-1,-1 1 1,1 0-1,0 0 1,0 0 0,0-1-1,-1 1 1,1 0-1,0-1 1,0 1-1,0-1 1,0 1 0,0-1-1,0 1 1,0-1-1,0 0 1,1 0 0,-1 1-1,0-1 1,0 0-1,0 0 1,0 0-1,0 0 1,0 0 0,0 0-1,1-1 1,-1 1-1,0 0 1,0 0-1,2-2 1,5-1-295,1 0 0,-1-1 0,1 0 0,-1 0 0,0-1 0,8-6 0,45-40-2278,-45 37 1815,51-47-2344,-73 79 4229,-39 53 1632,-6 12-381,27-34-1882,24-49-498,0 0 1,-1 0-1,1 1 1,0-1-1,0 0 1,0 0-1,0 1 1,-1-1-1,1 0 1,0 1-1,0-1 1,0 0-1,0 0 1,0 1-1,0-1 1,0 0-1,0 1 1,0-1-1,0 0 1,0 1-1,0-1 1,0 0-1,0 0 1,0 1-1,0-1 1,0 0-1,0 1 1,0-1-1,0 0 1,1 0-1,-1 1 1,0-1-1,0 0 1,0 0-1,1 1 1,-1-1-1,0 0 1,0 0-1,0 1 1,1-1-1,-1 0 1,0 0-1,0 0 1,1 0-1,-1 0 1,0 1-1,1-1 1,-1 0-1,0 0 1,0 0-1,1 0 1,-1 0-1,0 0 1,1 0-1,-1 0 1,0 0-1,1 0 1,-1 0-1,0 0 1,0 0-1,1 0 1,-1 0-1,1-1 1,16-7-432,5-10 69,6-9-138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2.950"/>
    </inkml:context>
    <inkml:brush xml:id="br0">
      <inkml:brushProperty name="width" value="0.05" units="cm"/>
      <inkml:brushProperty name="height" value="0.05" units="cm"/>
    </inkml:brush>
  </inkml:definitions>
  <inkml:trace contextRef="#ctx0" brushRef="#br0">25 18 21397,'0'1'72,"0"0"0,0-1 1,1 1-1,-1 0 1,0-1-1,1 1 0,-1 0 1,1 0-1,-1-1 1,0 1-1,1-1 0,0 1 1,-1 0-1,1-1 1,-1 1-1,1-1 1,0 1-1,-1-1 0,1 0 1,0 1-1,-1-1 1,1 0-1,0 1 0,0-1 1,-1 0-1,1 0 1,0 0-1,0 0 0,0 0 1,-1 0-1,1 0 1,0 0-1,0 0 0,0 0 1,-1 0-1,1 0 1,0 0-1,0-1 0,1 1 1,39-15 431,-28 10-277,-8 3-190,1 0 0,-1 0-1,1 1 1,0 0 0,0 0 0,-1 0 0,1 1 0,0 0-1,8 1 1,-13-1-22,1 1 0,0-1-1,0 1 1,0 0 0,-1 0-1,1-1 1,0 1 0,-1 0 0,1 0-1,-1 1 1,1-1 0,-1 0-1,0 0 1,1 1 0,-1-1 0,0 1-1,0-1 1,0 1 0,0 0-1,0-1 1,0 1 0,0 0-1,-1 0 1,1-1 0,-1 1 0,1 0-1,-1 0 1,0 0 0,0 0-1,1 0 1,-1 0 0,-1 2 0,1 11 110,-1 0 1,-1-1 0,-1 1 0,0-1-1,-6 19 1,-30 71 635,31-85-621,-5 13 58,-48 109 312,61-141-537,-1 0-1,1 0 1,0 0 0,0 0 0,0-1 0,0 1 0,0 0 0,0 0-1,0 0 1,0 0 0,0 0 0,-1 0 0,1 0 0,0-1 0,0 1-1,0 0 1,0 0 0,0 0 0,0 0 0,-1 0 0,1 0-1,0 0 1,0 0 0,0 0 0,0 0 0,-1 0 0,1 0 0,0 0-1,0 0 1,0 0 0,0 0 0,0 0 0,-1 0 0,1 0 0,0 0-1,0 0 1,0 0 0,0 0 0,0 0 0,-1 0 0,1 1 0,0-1-1,0 0 1,0 0 0,0 0 0,0-24 77,0 16-342,0-15-100</inkml:trace>
  <inkml:trace contextRef="#ctx0" brushRef="#br0" timeOffset="1">0 269 20740,'9'13'1793,"5"-5"-1233,5 1-240,5-9 688,6 1-304,6-9-600,6-2-576,-4-3 520,-6-6-144,-10-8-176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4.117"/>
    </inkml:context>
    <inkml:brush xml:id="br0">
      <inkml:brushProperty name="width" value="0.05" units="cm"/>
      <inkml:brushProperty name="height" value="0.05" units="cm"/>
    </inkml:brush>
  </inkml:definitions>
  <inkml:trace contextRef="#ctx0" brushRef="#br0">35 96 18564,'-2'0'269,"-23"-8"1382,24 8-1627,1 0-1,-1 0 1,1 0 0,0 0-1,-1 0 1,1-1-1,0 1 1,-1 0 0,1 0-1,0 0 1,0-1-1,-1 1 1,1 0-1,0 0 1,-1-1 0,1 1-1,0 0 1,0-1-1,0 1 1,-1 0-1,1-1 1,0 1 0,0 0-1,0-1 1,0 1-1,0-1 1,0 1-1,0 0 1,0-1 0,0 1-1,0 0 1,0-1-1,0 1 1,0-1-1,0 1 1,0 0 0,0-1-1,0 1 1,0 0-1,0-1 1,1 1-1,-1-1 1,0 1 0,0 0-1,0 0 1,1-1-1,-1 1 1,0 0 0,0-1-1,1 1 1,-1 0-1,0 0 1,1-1-1,-1 1 1,0 0 0,1 0-1,-1 0 1,0 0-1,1-1 1,-1 1-1,1 0 1,20-14 175,35-17 1,-47 26-238,1 1 0,0 0 1,1 1-1,-1 0 0,0 0 0,15-1 1,-22 4 25,1 0-1,-1 1 1,0-1 0,0 0 0,1 1 0,-1 0 0,0 0 0,0 0-1,0 0 1,0 0 0,0 1 0,0-1 0,0 1 0,0 0 0,-1-1 0,1 2-1,-1-1 1,1 0 0,-1 0 0,0 1 0,0-1 0,0 1 0,0 0-1,0-1 1,-1 1 0,1 0 0,-1 0 0,2 4 0,3 8-1,-1 1 0,-1 1 1,0-1-1,2 19 0,-6-30 19,9 68 330,-2 134 0,-8-193-187,0 0-1,0-1 1,-1 1-1,-1 0 1,0-1 0,-1 0-1,-6 14 1,8-22-62,0-1 1,-1 0-1,1 0 1,-1 1 0,0-2-1,0 1 1,0 0 0,-1-1-1,1 1 1,-6 3 0,6-5-25,0-1 0,0 1 1,0-1-1,-1 1 1,1-1-1,0 0 0,0 0 1,-1 0-1,1-1 1,-1 1-1,1-1 0,-1 0 1,1 0-1,-1 0 1,1-1-1,-4 0 0,0-1-10,0 0 0,0-1 0,1 1 0,0-2 0,-1 1 0,1-1 0,1 1-1,-1-2 1,0 1 0,1-1 0,0 0 0,0 0 0,0 0 0,1-1-1,-7-9 1,5 6-144,0 0-1,1-1 1,0 0 0,1 0-1,-1 0 1,2-1 0,0 0-1,0 1 1,-2-16-1,5 24 8,0 0-1,0 0 0,0 0 1,0 0-1,0 1 0,0-1 0,0 0 1,1 0-1,-1 0 0,1 0 1,-1 1-1,1-1 0,0 0 1,0 0-1,-1 1 0,1-1 0,0 1 1,1-1-1,1-2 0,-1 3-59,0-1-1,1 1 0,-1-1 1,1 1-1,0 0 1,-1 0-1,1 0 0,0 0 1,-1 0-1,1 1 1,0-1-1,5 1 0,17-4-541,2-5-51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4.583"/>
    </inkml:context>
    <inkml:brush xml:id="br0">
      <inkml:brushProperty name="width" value="0.05" units="cm"/>
      <inkml:brushProperty name="height" value="0.05" units="cm"/>
    </inkml:brush>
  </inkml:definitions>
  <inkml:trace contextRef="#ctx0" brushRef="#br0">152 22 17244,'-1'-1'151,"1"-1"0,-1 1 1,1-1-1,-1 1 0,0-1 1,0 1-1,0-1 0,0 1 1,0 0-1,0 0 0,0-1 1,0 1-1,-1 0 0,1 0 1,-2-1-1,2 2-88,0 0-1,0 0 1,0 1-1,0-1 1,0 0 0,0 1-1,0-1 1,0 0-1,0 1 1,0-1 0,0 1-1,0 0 1,0-1-1,1 1 1,-1 0 0,0-1-1,0 1 1,1 0-1,-1 0 1,1-1 0,-1 1-1,0 0 1,1 0 0,0 0-1,-1 0 1,1 0-1,-1 2 1,-6 12 415,0 1-1,1 0 1,0 0-1,-5 32 1,-6 72 359,17-117-812,-6 52 191,4 1 0,1 0 0,3 0 0,3 0 0,1 0 0,26 95 0,-30-143-338,1 0-1,0 1 0,0-1 0,8 13 1,-31-70-3604,-7 0 1574,-17-37-132,39 74 2317,0 0 0,1 0 0,1-1 0,0 1 1,-2-17-1,5 25 104,-1 1 0,2 0 1,-1 0-1,0 0 0,1 0 1,-1 0-1,1 0 1,0 0-1,0 0 0,0 1 1,0-1-1,0 0 0,1 0 1,0 1-1,-1-1 0,1 1 1,0-1-1,0 1 0,0 0 1,0 0-1,5-3 0,4-3 340,0 1 0,0 0 0,24-9 0,-4 2-444,33-23 159,-36 20-209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4.991"/>
    </inkml:context>
    <inkml:brush xml:id="br0">
      <inkml:brushProperty name="width" value="0.05" units="cm"/>
      <inkml:brushProperty name="height" value="0.05" units="cm"/>
    </inkml:brush>
  </inkml:definitions>
  <inkml:trace contextRef="#ctx0" brushRef="#br0">436 0 19588,'-7'19'1521,"-13"16"-1161,-6 10-88,-13 10 568,-2 8-264,-5 14-96,-3-6-96,8 3-64,-1-5-48,8-12-256,5-12-216,10-18-792,4-14 1776,3-26-872,4-10-72,0-22-48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5.444"/>
    </inkml:context>
    <inkml:brush xml:id="br0">
      <inkml:brushProperty name="width" value="0.05" units="cm"/>
      <inkml:brushProperty name="height" value="0.05" units="cm"/>
    </inkml:brush>
  </inkml:definitions>
  <inkml:trace contextRef="#ctx0" brushRef="#br0">1 0 19852,'15'10'1633,"3"7"-1241,-1-1-160,6-2 624,3 1-296,4-2-792,3-3-504,0-5 672,5-2-176,1-4-88</inkml:trace>
  <inkml:trace contextRef="#ctx0" brushRef="#br0" timeOffset="0.97">459 66 16876,'5'-4'444,"0"0"-9,0-1-1,0 1 0,1 1 1,-1-1-1,12-4 0,-16 7-378,0 1 0,0 0 0,0 0 1,0-1-1,0 1 0,0 0 0,0 0 0,0 0 0,0 0 0,0 0 0,0 0 0,1 1 0,-1-1 0,0 0 1,0 0-1,0 1 0,0-1 0,0 1 0,0-1 0,-1 1 0,1-1 0,0 1 0,0 0 0,0-1 0,0 1 1,-1 0-1,1 0 0,0-1 0,0 1 0,-1 0 0,1 0 0,-1 0 0,1 0 0,-1 0 0,1 0 0,-1 0 1,0 0-1,1 0 0,-1 0 0,0 0 0,0 0 0,0 2 0,3 8 190,-1 1 0,-1 0-1,0 0 1,-1-1 0,0 1 0,-1 0 0,-2 15-1,-21 80 912,22-102-1089,-16 53 726,-2-2-1,-32 62 1,51-116-771,-1 2 33,0 0 0,0 0-1,1 1 1,-1-1 0,1 1 0,-1 5-1,2-10-55,0 0 0,0 0 0,1 1 0,-1-1 0,0 0 0,0 0 0,0 1 0,0-1 0,1 0 0,-1 0 0,0 1 0,0-1 0,0 0 0,1 0 0,-1 0 0,0 0 0,0 1 0,1-1 0,-1 0 0,0 0 0,1 0 0,-1 0 0,0 0 0,0 0 0,1 0 0,-1 0 0,0 0 0,1 0 0,-1 0 0,0 0 0,0 0 0,1 0 0,-1 0 0,0 0 0,1 0 0,-1 0 0,0 0 0,0 0 0,1 0 0,-1 0-1,0-1 1,1 1 0,-1 0 0,0 0 0,0 0 0,0 0 0,1-1 0,-1 1 0,0 0 0,17-9-241,0-2-211,0 1 134,0-1 0,-1 0-1,23-22 1,-14 4-64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43.676"/>
    </inkml:context>
    <inkml:brush xml:id="br0">
      <inkml:brushProperty name="width" value="0.05" units="cm"/>
      <inkml:brushProperty name="height" value="0.05" units="cm"/>
    </inkml:brush>
  </inkml:definitions>
  <inkml:trace contextRef="#ctx0" brushRef="#br0">35 0 19284,'1'1'109,"0"-1"0,0 1 0,-1 0 0,1-1 0,0 1 1,-1 0-1,1 0 0,0 0 0,-1-1 0,1 1 0,-1 0 0,1 0 0,-1 0 0,0 0 0,1 0 0,-1 0 0,0 0 0,0 0 0,0 0 0,0 0 1,0 0-1,0 0 0,0 0 0,0 1 0,-1 36 463,1-26 11,-25 239 1681,17-196-2202,2-27 107,6-28-166,0 0 1,0 0-1,0 0 0,0 0 0,0 0 1,0 0-1,0 0 0,0 0 0,0 0 1,0 0-1,0 0 0,0 0 0,-1 0 0,1 0 1,0 0-1,0-1 0,0 1 0,0 0 1,0 0-1,0 0 0,0 0 0,0 0 1,0 0-1,0 0 0,0 0 0,0 0 1,0 0-1,0 0 0,0 0 0,0 0 0,0 0 1,0 0-1,-1 0 0,1 0 0,0 0 1,0 0-1,0 0 0,0 0 0,0 0 1,0 0-1,0 0 0,0 0 0,0 0 1,0 0-1,0 0 0,0 0 0,0 0 0,0 0 1,-1 0-1,1 0 0,0 0 0,0 0 1,0 0-1,0 0 0,0 0 0,0 0 1,0 1-1,0-1 0,-1-18 124,2-4-87,1 1-1,1-1 1,1 1 0,1 0-1,1 0 1,1 0 0,1 1-1,0 0 1,2 0 0,0 1 0,1 1-1,14-19 1,-20 30-42,1 0 1,0 1-1,0-1 0,1 1 0,0 0 1,10-7-1,-15 12-1,1-1 0,-1 1 0,1 0-1,-1 0 1,1 0 0,0 0 0,-1 0 0,1 0 0,0 1 0,0 0 0,-1-1 0,1 1 0,0 0 0,0 0-1,0 0 1,-1 1 0,1-1 0,0 1 0,0 0 0,-1-1 0,1 1 0,0 0 0,-1 1 0,5 1 0,-3 0 24,-1-1 0,1 1 1,-1 0-1,1-1 0,-1 2 1,0-1-1,0 0 0,0 1 1,0-1-1,-1 1 0,1 0 1,-1 0-1,3 7 0,-5-9 36,1 0 0,-1 1 0,1-1-1,-1 1 1,0-1 0,0 1 0,0-1 0,0 1-1,0-1 1,0 1 0,-1-1 0,1 1 0,-1-1-1,0 0 1,0 1 0,0-1 0,0 0-1,0 1 1,0-1 0,-1 0 0,1 0 0,-1 0-1,1 0 1,-1 0 0,-3 2 0,1 0-92,-1-1 0,0 1 0,0-1 1,0 0-1,0 0 0,-1-1 0,1 1 0,-1-1 1,0-1-1,0 1 0,0-1 0,1 0 0,-1 0 1,0 0-1,0-1 0,0 0 0,0 0 1,0-1-1,0 0 0,0 0 0,0 0 0,0-1 1,-6-2-1,5-1-2008,7 2-342,14 1 110,5 4 884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6.438"/>
    </inkml:context>
    <inkml:brush xml:id="br0">
      <inkml:brushProperty name="width" value="0.05" units="cm"/>
      <inkml:brushProperty name="height" value="0.05" units="cm"/>
    </inkml:brush>
  </inkml:definitions>
  <inkml:trace contextRef="#ctx0" brushRef="#br0">1 3 17548,'0'0'40,"0"0"1,0 0 0,0-1 0,0 1-1,0 0 1,0 0 0,0 0 0,0 0-1,0 0 1,0 0 0,0 0 0,0-1-1,0 1 1,0 0 0,0 0 0,1 0-1,-1 0 1,0 0 0,0 0 0,0 0-1,0 0 1,0 0 0,0 0-1,0-1 1,0 1 0,1 0 0,-1 0-1,0 0 1,0 0 0,0 0 0,0 0-1,0 0 1,0 0 0,1 0 0,-1 0-1,0 0 1,0 0 0,0 0 0,0 0-1,0 0 1,0 0 0,1 0 0,-1 0-1,0 0 1,0 1 0,0-1-1,0 0 1,0 0 0,0 0 0,0 0-1,1 0 1,-1 0 0,0 0 0,4 11 1090,-1 18 125,-2-25-836,11 78 2290,-11-75-2562,1 0 0,0 0 1,0 0-1,1 0 0,0 0 0,0-1 1,1 1-1,8 10 0,-10-15-132,-1 0 0,1-1 0,0 0 0,0 1 0,0-1 0,0 0 0,0 0 0,0 0 0,1 0 0,-1 0 0,0-1 0,1 1 0,-1-1 0,0 1 0,1-1 0,-1 0 0,0 0 0,1 0-1,-1 0 1,0-1 0,1 1 0,-1 0 0,0-1 0,1 0 0,-1 1 0,3-3 0,5-1-9,1-1-1,-1 0 1,0-1 0,9-7-1,10-8-27,27-28 0,-37 31-4,0 1-1,2 0 1,35-21-1,-54 37 25,-1 0 0,1 0 1,0 0-1,0 0 0,0 1 0,0-1 1,-1 1-1,1-1 0,0 1 0,0-1 0,0 1 1,0 0-1,1 0 0,-1 0 0,0 0 0,0 0 1,0 1-1,0-1 0,2 1 0,-3 0 9,1 0 0,-1 0 1,0 0-1,1 0 0,-1 1 0,0-1 0,0 0 0,0 1 0,0-1 0,0 0 0,0 1 1,-1-1-1,1 1 0,0 0 0,-1-1 0,1 1 0,-1-1 0,0 1 0,1 0 0,-1-1 1,0 1-1,0 2 0,1 106 739,-2-109-736,1 0 0,0 0 1,0-1-1,0 1 1,0 0-1,0 0 0,1 0 1,-1-1-1,0 1 0,0 0 1,0 0-1,1-1 1,-1 1-1,0 0 0,1-1 1,-1 1-1,1 0 1,-1-1-1,1 1 0,-1 0 1,1-1-1,-1 1 0,1-1 1,-1 1-1,1-1 1,0 1-1,-1-1 0,1 0 1,0 1-1,0-1 1,1 0-3,0 0 1,0 0-1,0 0 1,0 0-1,-1 0 1,1 0 0,0-1-1,0 1 1,-1-1-1,1 1 1,0-1-1,2-1 1,7-4-53,0-1 1,18-14-1,-28 20 38,35-29-348,-20 15-274,1 1 0,0 1 1,1 1-1,31-17 1,-48 29 550,-1 0 1,1-1 0,-1 1-1,1 0 1,-1-1 0,1 1 0,0 0-1,-1 0 1,1-1 0,-1 1 0,1 0-1,-1 0 1,1 0 0,0 0-1,-1 0 1,1 0 0,-1 0 0,1 0-1,0 0 1,-1 0 0,1 0-1,-1 0 1,1 1 0,0-1 0,-1 0-1,1 0 1,-1 1 0,1-1-1,-1 0 1,1 1 0,0 0-37,-1 0 0,0 0 0,0 0 0,0 0 1,0 0-1,0 0 0,0 0 0,0 0 0,0 0 0,0 0 0,-1 0 0,1 0 1,0 0-1,-1 0 0,0 1 0,-2 5-221,0-1 1,0 0-1,-1 0 1,-6 7-1,-5 0-99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6.857"/>
    </inkml:context>
    <inkml:brush xml:id="br0">
      <inkml:brushProperty name="width" value="0.05" units="cm"/>
      <inkml:brushProperty name="height" value="0.05" units="cm"/>
    </inkml:brush>
  </inkml:definitions>
  <inkml:trace contextRef="#ctx0" brushRef="#br0">33 2 16275,'-7'-1'2073,"-2"1"-1345,2 2-296,0 0 1809,4 2-2001,3 0-480,0-2 312,3-2-88,1 0-256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7.373"/>
    </inkml:context>
    <inkml:brush xml:id="br0">
      <inkml:brushProperty name="width" value="0.05" units="cm"/>
      <inkml:brushProperty name="height" value="0.05" units="cm"/>
    </inkml:brush>
  </inkml:definitions>
  <inkml:trace contextRef="#ctx0" brushRef="#br0">281 52 18156,'1'-2'191,"-1"0"1,0 0-1,0 0 0,0 0 1,0 0-1,0 1 1,0-1-1,-1 0 0,1 0 1,-1 0-1,1 0 0,-1 1 1,0-1-1,1 0 1,-1 1-1,0-1 0,0 0 1,0 1-1,0-1 1,-1 1-1,1 0 0,0-1 1,0 1-1,-1 0 0,1 0 1,-4-2-1,3 2-35,-1 0 0,1 0 0,-1 1 0,0-1 0,1 0 1,-1 1-1,0 0 0,0 0 0,0 0 0,1 0 0,-1 0 0,0 1 0,0-1 0,1 1 0,-1-1 0,0 1 0,1 0 0,-4 2 0,-6 3-31,1 0 0,-1 2-1,1-1 1,1 1-1,-1 1 1,1 0 0,1 0-1,-14 18 1,7-7-76,2 1-1,0 0 1,-18 38 0,28-50-28,1 0 1,0 0 0,0 1 0,1-1 0,0 0-1,1 1 1,0 0 0,0-1 0,1 11 0,0-17-38,0-1 1,1 1-1,-1 0 0,1-1 1,0 1-1,0-1 1,0 1-1,0-1 1,0 1-1,0-1 0,0 0 1,1 1-1,-1-1 1,1 0-1,3 3 1,-3-3-50,1-1 1,-1 0 0,0 1 0,1-1 0,-1 0-1,1 0 1,0 0 0,-1-1 0,1 1 0,0-1-1,0 1 1,-1-1 0,1 0 0,0 0-1,0 0 1,-1 0 0,1-1 0,4 0 0,10-4-731,-1-1 0,1 0 0,-1-1 0,0-1 0,-1 0 0,27-20 0,-39 27 756,36-26-1219</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8.411"/>
    </inkml:context>
    <inkml:brush xml:id="br0">
      <inkml:brushProperty name="width" value="0.05" units="cm"/>
      <inkml:brushProperty name="height" value="0.05" units="cm"/>
    </inkml:brush>
  </inkml:definitions>
  <inkml:trace contextRef="#ctx0" brushRef="#br0">8 25 13771,'2'-5'909,"5"-13"1233,-3 16-683,0 10 666,-1 17-1259,0 0 1,-2 0-1,-1 1 1,-2-1-1,-5 37 1,2-15-312,-12 112 560,17-142-992,0-17-121,1 0 1,-1 0-1,0 0 0,0 0 0,0 0 1,0 0-1,0 0 0,1 0 1,-1 0-1,0 0 0,0 0 1,0 0-1,0 0 0,1 0 1,-1 0-1,0 0 0,0 0 1,0 0-1,0 0 0,0 0 1,1 0-1,-1 0 0,0 0 0,0 0 1,0-1-1,0 1 0,0 0 1,0 0-1,0 0 0,1 0 1,-1 0-1,0 0 0,0-1 1,0 1-1,0 0 0,0 0 1,0 0-1,0 0 0,0 0 0,0-1 1,0 1-1,0 0 0,0 0 1,0 0-1,0-1 0,12-30 57,12-141-101,-24 172 40,0-1 1,0 1 0,0 0 0,0-1-1,0 1 1,0-1 0,0 1 0,0 0-1,0-1 1,1 1 0,-1 0 0,0-1-1,0 1 1,0 0 0,0-1 0,0 1-1,1 0 1,-1-1 0,0 1 0,0 0 0,1-1-1,-1 1 1,0 0 0,1 0 0,-1-1-1,0 1 1,0 0 0,1 0 0,-1 0-1,1 0 1,-1-1 0,0 1 0,1 0-1,-1 0 1,0 0 0,1 0 0,-1 0-1,0 0 1,1 0 0,-1 0 0,1 0 0,-1 0-1,0 0 1,1 0 0,-1 0 0,0 0-1,1 1 1,-1-1 0,1 0 0,-1 0-1,0 0 1,1 0 0,-1 1 0,0-1-1,23 21-42,-4-4 29,-13-14 11,1-1 0,-1 1 0,1-1 1,0-1-1,0 1 0,0-1 0,-1 0 1,1-1-1,0 0 0,0 0 1,0 0-1,0-1 0,0 0 0,0 0 1,0-1-1,0 0 0,-1 0 1,1-1-1,10-5 0,-5 2-12,0-1 0,0-1 0,0 1 1,-1-2-1,0 0 0,-1 0 0,0-1 0,16-20 0,-5-4-46,-19 32 52,-1 0 0,0 0 0,-1-1 0,1 1 0,0 0 0,-1-1 0,1 1 0,-1-1 0,1 1 1,-1 0-1,0-1 0,0 1 0,-1-6 0,1 8 7,0-1 1,0 1 0,-1-1-1,1 0 1,0 1 0,0-1-1,-1 1 1,1-1 0,0 1-1,-1-1 1,1 1 0,0-1 0,-1 1-1,1-1 1,-1 1 0,1-1-1,0 1 1,-1 0 0,1-1-1,-1 1 1,0 0 0,1-1-1,-1 1 1,1 0 0,-1 0-1,1-1 1,-1 1 0,0 0-1,0 0 1,-1 0-2,1 0 1,-1 0-1,0 1 0,1-1 1,-1 0-1,0 1 1,1 0-1,-1-1 0,1 1 1,-3 1-1,-3 3 2,1-1-1,0 0 0,1 1 1,-7 7-1,-2 4 26,2 0 0,-19 31 0,26-39-18,1 1 1,-1 0 0,1 0-1,1 0 1,0 0-1,0 1 1,-2 16-1,5-24-37,0 0 0,0 1-1,-1-1 1,2 0 0,-1 0-1,0 1 1,0-1 0,1 0-1,-1 0 1,1 0 0,0 0-1,-1 0 1,1 0 0,2 4-1,-2-5 36,0 0 1,0-1-1,0 1 0,0 0 1,0 0-1,0-1 0,0 1 0,0-1 1,0 1-1,0-1 0,0 1 1,0-1-1,0 0 0,0 1 0,0-1 1,0 0-1,1 0 0,-1 0 1,0 0-1,2 0 0,2-1 2,1 0-1,0 0 1,-1-1-1,1 0 1,-1 0-1,1-1 1,-1 1 0,0-1-1,7-5 1,28-22-105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8.833"/>
    </inkml:context>
    <inkml:brush xml:id="br0">
      <inkml:brushProperty name="width" value="0.05" units="cm"/>
      <inkml:brushProperty name="height" value="0.05" units="cm"/>
    </inkml:brush>
  </inkml:definitions>
  <inkml:trace contextRef="#ctx0" brushRef="#br0">88 5 22053,'-32'79'2075,"20"-53"-1528,1 0 1,1 1 0,-10 48 0,19-73-510,1-1 1,-1 1-1,1-1 0,0 1 0,-1 0 1,1-1-1,0 1 0,0-1 1,0 1-1,1 0 0,-1-1 0,0 1 1,1-1-1,-1 1 0,1 0 1,-1-1-1,2 3 0,-1-3-29,-1-1-1,1 0 1,0 0 0,0 0-1,-1 0 1,1 0 0,0 0-1,-1 0 1,1 0-1,0 0 1,-1 0 0,1 0-1,0 0 1,-1-1 0,1 1-1,0 0 1,-1 0-1,1-1 1,0 1 0,-1 0-1,1-1 1,-1 1 0,1-1-1,-1 1 1,1-1-1,0 0 1,8-7-108,0-1-1,-1 0 1,7-11-1,17-27-984,-2-2-1,26-58 1,-49 92 742,-19 41 493,2-1 1,1 1-1,1 1 1,-9 47-1,17-72-185,0 0 0,0 0 0,0 0 0,0 0 0,0 0 0,1 1 0,-1-1 0,2 3 0,-2-4 1,0-1 0,0 1 1,1-1-1,-1 1 1,1-1-1,-1 1 0,0-1 1,1 0-1,-1 1 0,1-1 1,-1 0-1,1 1 1,-1-1-1,1 0 0,-1 1 1,1-1-1,-1 0 0,1 0 1,-1 0-1,1 0 0,0 0 1,-1 0-1,1 1 1,-1-1-1,1 0 0,-1 0 1,1-1-1,0 1 0,-1 0 1,1 0-1,-1 0 1,1 0-1,-1 0 0,1-1 1,-1 1-1,1 0 0,-1 0 1,1-1-1,-1 1 0,1-1 1,9-5-131,-2 0-1,1 0 1,-1-1 0,15-16 0,15-17-394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9.224"/>
    </inkml:context>
    <inkml:brush xml:id="br0">
      <inkml:brushProperty name="width" value="0.05" units="cm"/>
      <inkml:brushProperty name="height" value="0.05" units="cm"/>
    </inkml:brush>
  </inkml:definitions>
  <inkml:trace contextRef="#ctx0" brushRef="#br0">184 0 17452,'-62'143'5513,"45"-100"-3954,16-42-1519,1 0-1,-1 1 1,1-1-1,-1 0 1,1 1-1,0-1 1,-1 1-1,1-1 0,0 1 1,0-1-1,0 1 1,0-1-1,1 1 1,-1-1-1,0 1 1,0-1-1,1 0 0,-1 1 1,1-1-1,0 1 1,-1-1-1,1 0 1,0 0-1,0 1 1,-1-1-1,2 1 0,0-2-36,0 1 0,0-1-1,-1 0 1,1 0 0,0 0-1,-1-1 1,1 1-1,0 0 1,0 0 0,-1-1-1,1 1 1,-1-1 0,1 0-1,0 0 1,-1 1-1,2-2 1,20-6-216,-6 11 16,-13 4 15,-5-5 179,0 1 0,0-1 0,0 0 0,-1 1 0,1-1 0,-1 0 0,1 0 0,-4 3 0,5-5 5,-8 10 28,-4 6 274,-27 26 0,36-39-299,0 0 1,0-1 0,0 1 0,0-1 0,-1 1 0,1-1 0,-1 0 0,0-1 0,1 1 0,-1-1 0,0 1 0,0-1 0,0 0 0,0-1 0,-7 2 0,9-3-164,1 1 1,0 0 0,-1-1 0,1 1 0,-1-1 0,1 1 0,0-1 0,0 0 0,-1 1 0,1-1 0,0 0 0,0 0 0,0 0 0,0 0 0,0 0 0,0 0 0,0 0 0,0 0 0,-1-2 0,-11-28-986,6 2 185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49.672"/>
    </inkml:context>
    <inkml:brush xml:id="br0">
      <inkml:brushProperty name="width" value="0.05" units="cm"/>
      <inkml:brushProperty name="height" value="0.05" units="cm"/>
    </inkml:brush>
  </inkml:definitions>
  <inkml:trace contextRef="#ctx0" brushRef="#br0">2 136 17748,'-1'4'431,"1"-1"0,-1 1 1,1-1-1,0 1 0,0-1 0,1 1 1,-1-1-1,1 1 0,0-1 0,2 6 0,-3-9-357,0 1-1,0 0 1,1-1-1,-1 1 0,1-1 1,-1 0-1,0 1 1,1-1-1,-1 1 0,1-1 1,-1 0-1,1 1 0,-1-1 1,1 0-1,0 1 1,-1-1-1,1 0 0,-1 0 1,1 0-1,-1 1 0,1-1 1,0 0-1,1 0 1,0 0 13,-1-1 0,1 1 0,0-1 0,0 1 0,0-1 1,0 0-1,0 0 0,-1 0 0,1 0 0,0 0 1,2-2-1,9-7-1,0 0 0,-1-1 0,0-1 0,-1 0 0,0-1-1,0 0 1,-2-1 0,0 0 0,0 0 0,7-18 0,-13 15-74,-4 16-12,1 1 0,0 0 1,0 0-1,0-1 0,0 1 0,0 0 1,0 0-1,0 0 0,-1-1 0,1 1 0,0 0 1,0 0-1,0 0 0,0 0 0,-1-1 1,1 1-1,0 0 0,0 0 0,0 0 1,-1 0-1,1 0 0,0 0 0,0 0 0,-1-1 1,1 1-1,0 0 0,0 0 0,-1 0 1,1 0-1,0 0 0,0 0 0,0 0 0,-1 0 1,1 0-1,-1 1 0,-1-1 3,0 1 0,-1 0-1,1 1 1,0-1 0,0 0-1,0 1 1,0-1 0,0 1-1,0-1 1,-3 4 0,-9 12 45,0-1 1,1 2 0,1 0-1,1 0 1,0 1 0,2 0-1,0 1 1,1 0 0,1 1-1,0 0 1,-5 38 0,13-38-224,-1-20 135,0-1 1,1 1-1,-1-1 0,0 0 0,0 1 1,1-1-1,-1 1 0,0-1 0,0 1 1,1-1-1,-1 0 0,1 1 0,-1-1 1,0 0-1,1 0 0,-1 1 1,1-1-1,-1 0 0,0 0 0,1 1 1,-1-1-1,1 0 0,0 0 0,1 0-16,-1 0-1,1-1 1,0 1-1,-1-1 1,1 1 0,0-1-1,-1 1 1,1-1-1,-1 0 1,1 0-1,-1 0 1,1 0-1,-1 0 1,0 0-1,1 0 1,-1-1-1,0 1 1,0 0-1,1-2 1,22-31-355,4-12-145</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0.074"/>
    </inkml:context>
    <inkml:brush xml:id="br0">
      <inkml:brushProperty name="width" value="0.05" units="cm"/>
      <inkml:brushProperty name="height" value="0.05" units="cm"/>
    </inkml:brush>
  </inkml:definitions>
  <inkml:trace contextRef="#ctx0" brushRef="#br0">216 1 18588,'-12'45'1682,"9"-36"-1084,0-1 0,0 1 0,1 0 0,-2 17 0,4-24-530,0 1 0,0-1 0,1 1-1,-1-1 1,0 1 0,1-1 0,0 1-1,0-1 1,-1 1 0,1-1 0,1 0-1,-1 0 1,0 1 0,0-1 0,1 0-1,-1 0 1,1 0 0,0-1 0,0 1-1,0 0 1,0-1 0,2 2 0,0 1-48,1-1 0,-1 0 1,0 1-1,0 0 0,-1 0 1,1 0-1,-1 0 0,1 1 1,-1-1-1,-1 1 0,1 0 1,-1 0-1,0 0 0,0 0 1,1 5-1,-2-6 0,-1-1 0,1 0-1,-1 1 1,0-1 0,0 1-1,-1-1 1,1 1 0,-1-1 0,0 0-1,0 1 1,0-1 0,0 0 0,0 0-1,-1 0 1,1 0 0,-1 0 0,0 0-1,0 0 1,0 0 0,0-1 0,-1 1-1,1-1 1,-1 1 0,-5 3-1,0-1 68,0 1 0,-1-1 0,0-1 0,0 0-1,0 0 1,-1 0 0,-18 3 0,21-5-187,0-1 0,0 0 0,0 0 0,0-1 0,0 0 0,0 0 0,-1-1 0,1 0 0,0 0 0,0 0 0,-13-6 0,18 6 70,-1 0 0,0-1 0,0 1 0,1-1 0,-1 0 0,1 0 1,0 0-1,-3-2 0,-16-29-388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0.553"/>
    </inkml:context>
    <inkml:brush xml:id="br0">
      <inkml:brushProperty name="width" value="0.05" units="cm"/>
      <inkml:brushProperty name="height" value="0.05" units="cm"/>
    </inkml:brush>
  </inkml:definitions>
  <inkml:trace contextRef="#ctx0" brushRef="#br0">115 5 17292,'2'-1'176,"1"0"1,-1 1-1,0-1 1,0 1 0,1-1-1,-1 1 1,1 0-1,-1 0 1,0 0-1,1 0 1,-1 0-1,3 1 1,-4 0-91,0-1 0,0 1 1,0 0-1,0 0 0,-1 0 0,1 0 0,0 0 1,-1 0-1,1 0 0,-1 0 0,1 0 0,-1 0 1,1 0-1,-1 1 0,0-1 0,1 0 0,-1 0 1,0 0-1,0 0 0,0 1 0,0-1 0,0 0 1,0 0-1,0 0 0,-1 1 0,1-1 0,-1 1 1,-4 27 469,-1-1 0,-1 0 1,-13 32-1,11-37-318,1 1 0,1 0 1,1 1-1,-5 44 0,11-65-211,0 0-1,0 0 0,0 0 1,1 0-1,-1 0 0,1-1 1,2 8-1,-2-10-22,-1 0 1,1 0-1,-1 0 0,1 0 0,0 0 0,-1 0 0,1 0 1,0 0-1,0-1 0,0 1 0,-1 0 0,1 0 0,0-1 1,0 1-1,0-1 0,0 1 0,0-1 0,0 1 0,0-1 1,1 0-1,-1 1 0,0-1 0,0 0 0,0 0 0,0 0 1,0 0-1,1 0 0,-1 0 0,0 0 0,0 0 0,2-1 1,9-2-34,1 0 0,0-2 1,23-10-1,11-5-87,-38 17 97,-4 1-5,0 0 0,0 1 0,-1 0 0,1 0 0,9-1 0,-13 2 23,0 0-1,0 0 0,0 0 1,0 0-1,0 0 1,0 1-1,0-1 0,0 0 1,0 1-1,0-1 1,0 1-1,-1-1 1,1 1-1,0-1 0,0 1 1,0-1-1,-1 1 1,1 0-1,0-1 0,-1 1 1,1 0-1,-1 0 1,1 0-1,-1-1 0,1 1 1,-1 0-1,1 0 1,-1 0-1,0 0 0,1 0 1,-1 0-1,0 0 1,0 0-1,0 0 0,0 1 1,0 5 72,0 0 1,0 0 0,-1 0-1,0-1 1,0 1-1,-1 0 1,0 0 0,0-1-1,-1 1 1,1-1-1,-1 0 1,-1 0 0,1 0-1,-1 0 1,0 0-1,-1-1 1,1 0 0,-8 7-1,3-3 124,0 0 0,-1-1 0,-1 0 1,1 0-1,-1-2 0,-1 1 0,1-1 0,-1-1 0,-14 5 0,19-7-159,0-2-1,0 1 1,0-1-1,0 0 1,0 0-1,0-1 1,0 0 0,0 0-1,0-1 1,-1 0-1,1 0 1,0-1-1,1 0 1,-12-4 0,17 6-89,0-1 0,0 1 1,0-1-1,0 1 0,0-1 1,1 1-1,-1-1 0,0 1 1,0-1-1,1 0 0,-1 1 1,1-1-1,-1 0 0,0 0 1,1 0-1,-1 1 0,1-1 1,0 0-1,-1 0 0,1 0 1,0 0-1,-1 0 0,1 0 1,0 0-1,0 0 0,0 0 1,0 0-1,0 0 0,0 0 1,0 0-1,0 0 0,0 0 1,0 1-1,1-1 0,-1 0 1,0 0-1,1 0 0,-1 0 1,0 0-1,1 0 0,-1 0 1,1 1-1,0-1 1,-1 0-1,1 0 0,0 1 1,0-2-1,2-1-214,0 0-1,1 1 1,-1-1 0,1 1 0,-1-1-1,1 1 1,0 0 0,7-3 0,17-1-575,7 4-182</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1.008"/>
    </inkml:context>
    <inkml:brush xml:id="br0">
      <inkml:brushProperty name="width" value="0.05" units="cm"/>
      <inkml:brushProperty name="height" value="0.05" units="cm"/>
    </inkml:brush>
  </inkml:definitions>
  <inkml:trace contextRef="#ctx0" brushRef="#br0">89 0 19548,'-16'37'2370,"-15"48"0,26-70-2023,2 0 0,0 0-1,0 0 1,2 1 0,0-1 0,1 21 0,0-34-308,0 0 0,0 1 0,1-1-1,-1 0 1,1 1 0,-1-1 0,1 0-1,0 0 1,0 0 0,0 0 0,0 0 0,0 0-1,0 0 1,1 0 0,-1 0 0,0 0-1,3 2 1,-2-3-20,0 0 0,-1 0 0,1 0 0,0-1 0,0 1 0,0 0-1,0-1 1,0 1 0,-1-1 0,1 0 0,0 1 0,0-1 0,0 0 0,0 0 0,0 0 0,3-1 0,3-1-14,1 0 1,0-1 0,-1 0 0,0-1 0,0 0-1,0 0 1,10-7 0,12-10-122,30-29 1,-35 28-76,40-27-1,-48 42 39,-17 7 149,0 0 0,1 0-1,-1 0 1,0 0 0,0 0-1,1 1 1,-1-1 0,0 0-1,0 0 1,1 0 0,-1 0 0,0 0-1,0 0 1,1 0 0,-1 1-1,0-1 1,0 0 0,0 0 0,1 0-1,-1 1 1,0-1 0,0 0-1,0 0 1,0 0 0,1 1-1,-1-1 1,0 0 0,0 0 0,0 1-1,0-1 1,0 0 0,0 1-1,0 3-12,0 0-1,0-1 0,-1 1 0,1 0 0,-1 0 0,-2 4 1,2-2 30,-112 331 909,86-264-703,-116 262 567,142-333-783,-2 6 11,-1-1 0,0 0 0,0 0 0,0 0 0,-1 0 0,-11 11 0,16-18-13,0 0 0,-1 1 0,1-1-1,-1 0 1,1 0 0,0 1 0,-1-1-1,1 0 1,-1 0 0,1 0 0,-1 0 0,1 0-1,-1 1 1,1-1 0,-1 0 0,1 0 0,-1 0-1,1 0 1,-1 0 0,1 0 0,-1-1 0,1 1-1,0 0 1,-1 0 0,1 0 0,-1 0 0,1 0-1,-1-1 1,1 1 0,-1 0 0,1 0-1,0-1 1,-1 1 0,1-1 0,-8-15-42,6 4-33,1-1 1,0 1 0,1 0-1,1-1 1,0 1 0,0 0-1,4-13 1,4-11-478,15-40-1,-15 51 224,1 0 0,1 1 0,1 0 0,1 1 0,1 0 0,29-36 0,8 9-338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44.588"/>
    </inkml:context>
    <inkml:brush xml:id="br0">
      <inkml:brushProperty name="width" value="0.05" units="cm"/>
      <inkml:brushProperty name="height" value="0.05" units="cm"/>
    </inkml:brush>
  </inkml:definitions>
  <inkml:trace contextRef="#ctx0" brushRef="#br0">115 143 14899,'1'-1'130,"-1"1"0,0 0 0,0-1 0,0 1 0,1 0-1,-1-1 1,0 1 0,0-1 0,0 1 0,0 0 0,0-1 0,0 1 0,0-1-1,0 1 1,0 0 0,0-1 0,0 1 0,0-1 0,0 1 0,0-1 0,0 1-1,0 0 1,-1-1 0,1 1 0,0 0 0,0-1 0,0 1 0,-1 0-1,1-1 1,0 1 0,0 0 0,-1-1 0,1 1 0,0 0 0,-1 0 0,1-1-1,0 1 1,-1 0 0,1 0 0,-1-1 0,1 1 0,0 0 0,-1 0 0,1 0-1,-1 0 1,1 0 0,0 0 0,-1 0 0,1 0 0,-1 0 0,1 0 0,0 0-1,-1 0 1,0 0 0,-23 4 2704,19-1-2731,1-1 0,0 2 0,0-1 0,0 0 0,0 1 0,0 0 0,1 0 0,0 0 0,0 0 0,0 0 0,0 1 0,-3 8 0,-1 2-117,0 1 0,-6 26-1,10-20-24,5-16 37,6-13 51,3-9 76,-1 0 0,11-25 0,-14 27-34,0 0-1,0 1 0,1 0 1,18-22-1,-26 35-88,1-1 0,-1 0-1,1 1 1,-1-1 0,1 1 0,-1-1-1,1 1 1,-1-1 0,1 1-1,-1-1 1,1 1 0,0-1 0,-1 1-1,1 0 1,0-1 0,-1 1 0,1 0-1,0 0 1,-1 0 0,1-1 0,0 1-1,0 0 1,-1 0 0,1 0-1,0 0 1,0 0 0,-1 0 0,1 0-1,0 1 1,-1-1 0,1 0 0,0 0-1,0 1 1,-1-1 0,1 0 0,0 1-1,-1-1 1,1 0 0,-1 1-1,1-1 1,0 1 0,2 3-2,0 1-1,0-1 1,0 0 0,-1 1-1,3 7 1,-4-9-1,0 0 1,0-1-1,1 1 1,-1 0 0,1 0-1,-1-1 1,1 1-1,0-1 1,0 0-1,0 1 1,3 1-1,-3-3 6,0-1-1,1 1 0,-1-1 1,0 0-1,0 1 0,0-1 1,1-1-1,-1 1 0,0 0 1,0 0-1,0-1 0,1 1 1,-1-1-1,0 0 0,0 1 1,2-3-1,35-18 87,-31 16-72,14-9 50,-3 1 19,30-13 0,-44 23-72,-1 1 0,1 0 0,0 1 1,0-1-1,0 1 0,1 0 0,-1 0 0,0 0 0,0 1 0,0 0 0,10 1 0,-13-1-13,-1 1 0,0-1 0,1 1 0,-1 0 0,0 0 0,1-1 0,-1 1-1,0 0 1,0 0 0,0 0 0,0 0 0,0 0 0,0 0 0,0 1 0,0-1 0,0 0 0,-1 0 0,1 1 0,0-1 0,-1 0 0,1 1 0,-1-1 0,1 2-1,1 15 1363,-6-37-919,0 2-210,0 0 1,1-1 0,1 1 0,0-26 0,5 44-387,-1 0 1,0 1 0,0-1 0,1 1 0,-1 0 0,0 0 0,-1 0 0,1 0 0,0 0 0,2 4 0,14 13-1605,-15-16 1532,0 0 1,0-1 0,0 0 0,1 0-1,-1 0 1,1 0 0,0 0 0,-1-1 0,1 0-1,0 0 1,0 0 0,0 0 0,0 0 0,5 0-1,17-2-907</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1.502"/>
    </inkml:context>
    <inkml:brush xml:id="br0">
      <inkml:brushProperty name="width" value="0.05" units="cm"/>
      <inkml:brushProperty name="height" value="0.05" units="cm"/>
    </inkml:brush>
  </inkml:definitions>
  <inkml:trace contextRef="#ctx0" brushRef="#br0">9 408 16476,'-8'21'2687,"10"-15"-1464,10-9 224,13-10-727,-1-2 0,0 0 0,-1-2 0,36-32 0,76-91-236,-91 92-318,-33 36-155,5-4 4,0-1 0,-2-1 0,0 0-1,13-23 1,-18 28-6,-7 22 7,-9 27 5,-19 55 11,-18 85-398,23-44-933,20-105 1011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2.874"/>
    </inkml:context>
    <inkml:brush xml:id="br0">
      <inkml:brushProperty name="width" value="0.05" units="cm"/>
      <inkml:brushProperty name="height" value="0.05" units="cm"/>
    </inkml:brush>
  </inkml:definitions>
  <inkml:trace contextRef="#ctx0" brushRef="#br0">43 343 19732,'-2'27'1506,"-1"0"1,-11 48-1,-1 3-49,13-66-1260,-4 53 560,6-62-715,0 1-1,0 0 1,0 0-1,1 0 1,-1 0-1,1 0 1,0-1-1,0 1 1,1 0-1,-1-1 1,1 1-1,-1-1 1,4 6-1,-3-8-33,-1 0 0,1 0 0,-1 0 0,0 0-1,1 0 1,0 0 0,-1 0 0,1-1 0,0 1 0,-1-1 0,1 1-1,0-1 1,0 1 0,-1-1 0,1 0 0,0 0 0,0 0 0,0 0-1,-1 0 1,1 0 0,0-1 0,0 1 0,-1 0 0,1-1 0,0 0-1,2-1 1,4-1-4,0-1 0,0 0-1,0 0 1,8-7 0,0-3-28,0 0 0,-1-1 1,-1-1-1,-1 0 0,17-27 0,-4 8-64,-23 32 67,-1 0 1,0 0-1,0-1 0,0 1 0,-1 0 1,1-1-1,-1 1 0,2-6 0,-3 9 20,0 0-1,0 0 1,0 0-1,0 0 0,0 0 1,0-1-1,0 1 0,0 0 1,0 0-1,0 0 0,1 0 1,-1 0-1,0 0 0,0 0 1,0 0-1,0 0 0,0-1 1,0 1-1,0 0 1,0 0-1,0 0 0,0 0 1,0 0-1,0 0 0,0 0 1,0 0-1,-1-1 0,1 1 1,0 0-1,0 0 0,0 0 1,0 0-1,0 0 1,0 0-1,0 0 0,0 0 1,0 0-1,0 0 0,0-1 1,0 1-1,0 0 0,0 0 1,-1 0-1,1 0 0,0 0 1,0 0-1,0 0 1,0 0-1,0 0 0,0 0 1,0 0-1,0 0 0,-1 0 1,1 0-1,0 0 0,0 0 1,0 0-1,-5 5-40,-3 7 51,1 1-1,1 0 1,0 0-1,-4 16 1,1-6 69,6-17-45,1 0-1,0 1 1,1-1 0,-1 1-1,1-1 1,0 12-1,1-17-24,0 0-1,0 0 0,0 0 1,0 0-1,0 0 0,1 1 1,-1-1-1,0 0 0,1 0 1,-1 0-1,1 0 1,-1 0-1,1 0 0,0 0 1,-1 0-1,1-1 0,0 1 1,1 1-1,-1-1-1,1 0-1,-1-1 1,0 1-1,1-1 1,-1 0-1,1 1 1,-1-1-1,0 0 1,1 0-1,-1 0 1,1 0-1,-1 0 1,1 0-1,-1 0 1,1 0-1,-1-1 1,1 1-1,1-1 1,11-4-44,0-1 1,0-1 0,-1 0 0,0-1 0,0 0 0,-1-1 0,0 0-1,11-12 1,-5 6-155,0 1-1,24-15 0,-42 29 189,1 0-1,-1-1 0,0 1 0,1 0 1,-1 0-1,1-1 0,-1 1 0,1 0 0,-1 0 1,1 0-1,-1 0 0,1 0 0,-1 0 1,1 0-1,-1 0 0,1 0 0,0 0 1,-1 0-1,1 0 0,-1 0 0,1 0 0,-1 0 1,1 0-1,-1 0 0,0 1 0,1-1 1,-1 0-1,1 0 0,-1 1 0,1-1 1,-1 0-1,0 1 0,1-1 0,-1 0 0,1 1 1,-1-1-1,0 1 0,0-1 0,1 1 1,-1-1-1,0 1 0,0-1 0,1 1 0,-1-1 1,0 1-1,0-1 0,0 1 0,0-1 1,0 1-1,0-1 0,0 1 0,0-1 1,0 1-1,0-1 0,0 1 0,-1 40 155,0-29-82,0-10-52,1-1 0,0 1 0,0 0 0,0 0 0,1 0 0,-1 0 0,0 0 0,1 0 0,-1-1 0,1 1 0,0 0 0,-1 0 0,1-1 0,0 1 0,0 0 0,0-1 0,0 1 0,0-1 0,1 1 0,0 0 0,0-1-6,-1 0 0,1-1 0,0 1-1,-1-1 1,1 0 0,-1 1 0,1-1 0,0 0-1,-1 0 1,1 0 0,0 0 0,-1 0 0,1 0-1,0-1 1,-1 1 0,1-1 0,0 1 0,-1-1-1,1 1 1,-1-1 0,1 0 0,1-1-1,7-4 5,0 0 0,0-1-1,-1 0 1,0 0 0,0-1-1,9-12 1,46-60-75,-41 49 6,7-9-65,-55 120 216,23-74-77,-13 46 164,14-48-158,0 0 0,0 1 0,0-1 0,1 1 0,0-1 0,0 1 0,0-1 1,1 1-1,1 5 0,-2-9-20,0 0 1,1 0-1,-1 0 1,1 0 0,0 0-1,-1 0 1,1-1-1,0 1 1,-1 0-1,1 0 1,0-1 0,0 1-1,-1 0 1,1-1-1,0 1 1,0-1 0,0 1-1,0-1 1,0 0-1,0 1 1,0-1 0,0 0-1,0 0 1,0 1-1,0-1 1,0 0 0,0 0-1,0 0 1,0 0-1,0 0 1,0-1 0,0 1-1,0 0 1,2-1-1,3 0-2,-1-1 0,1 0-1,-1 0 1,10-6 0,24-17-206,-2-1 0,48-45 0,-78 64 156,9-8 3,-1 0 0,0-2 0,-1 0-1,12-20 1,41-77-110,-47 79 185,-2-1 0,-1-1 1,-3 0-1,17-60 0,-31 89 61,-4 8-49,-5 8 31,2 5 16,0 1 0,1 0 0,0 0 0,1 1 1,0-1-1,-4 30 0,1-11 46,-6 33 115,2 1 0,3 0 0,-1 98 0,14-135-244,-4-25-80,-6-19-124,5 11 156,-24-54-490,-35-88-335,59 143 876,0 0 1,0 0-1,1 0 0,-1-1 1,1 1-1,-1 0 1,1 0-1,0-1 0,0 1 1,0 0-1,0 0 1,0-1-1,0 1 0,1 0 1,-1-1-1,1 1 1,-1 0-1,1 0 0,2-3 1,-2 3 14,1 0 1,0 0-1,0 0 0,1 0 1,-1 1-1,0-1 0,1 1 1,-1-1-1,1 1 0,-1 0 1,1 0-1,-1 0 0,1 1 1,0-1-1,5 0 0,41-5 233,-34 5-761,1 0 1,24-7-1,-36 7 366,1-1 0,-1 1 0,1-1 0,-1 0 0,0-1 0,0 1 0,0-1 0,0 1 0,0-1 0,0 0 0,-1-1 0,6-6 0,6-10-446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3.260"/>
    </inkml:context>
    <inkml:brush xml:id="br0">
      <inkml:brushProperty name="width" value="0.05" units="cm"/>
      <inkml:brushProperty name="height" value="0.05" units="cm"/>
    </inkml:brush>
  </inkml:definitions>
  <inkml:trace contextRef="#ctx0" brushRef="#br0">14 2 22021,'-8'-2'1616,"5"11"-1288,0-8-168,7 3 608,5-1-904,-3-3 136,-3-1-80,-3-5-112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4.143"/>
    </inkml:context>
    <inkml:brush xml:id="br0">
      <inkml:brushProperty name="width" value="0.05" units="cm"/>
      <inkml:brushProperty name="height" value="0.05" units="cm"/>
    </inkml:brush>
  </inkml:definitions>
  <inkml:trace contextRef="#ctx0" brushRef="#br0">23 24 18708,'-1'1'139,"0"-1"0,0 1 0,0 0 0,0 0 0,0 0 1,0 0-1,0 0 0,1 0 0,-1 0 0,0 0 0,0 0 0,1 0 0,-1 1 0,1-1 0,-1 0 1,1 0-1,-1 1 0,1-1 0,0 0 0,0 2 0,-5 32 883,4-30-559,0 5-113,0 0 1,1 1-1,0-1 0,1 0 0,1 12 1,-1-20-310,-1 1 0,1-1 1,-1 0-1,1 1 1,0-1-1,0 1 0,0-1 1,0 0-1,1 0 1,-1 0-1,1 0 0,-1 0 1,1 0-1,0 0 1,-1 0-1,1-1 1,0 1-1,0-1 0,0 1 1,1-1-1,-1 0 1,0 0-1,0 0 0,1 0 1,-1 0-1,5 1 1,2-1-27,-1-1 1,1 0 0,-1 0-1,1-1 1,-1 0 0,1 0-1,-1-1 1,0 0 0,1-1-1,-1 0 1,-1 0-1,12-6 1,13-9-166,46-33-1,-64 41 98,127-96-761,-152 117 805,1 1 0,0 0-1,1 0 1,-9 18-1,-1-3 75,17-23-65,-134 205 605,116-173-715,2 0 0,1 1 0,2 1 0,-11 42-1,25-78 98,0 2-25,-1 1 1,1 0-1,0-1 1,1 1-1,-1 0 1,1 0 0,0 7-1,4-7-181</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4.903"/>
    </inkml:context>
    <inkml:brush xml:id="br0">
      <inkml:brushProperty name="width" value="0.05" units="cm"/>
      <inkml:brushProperty name="height" value="0.05" units="cm"/>
    </inkml:brush>
  </inkml:definitions>
  <inkml:trace contextRef="#ctx0" brushRef="#br0">1 0 17212,'1'1'129,"-1"-1"-1,1 1 1,0 0 0,-1-1 0,1 1 0,-1 0 0,1-1 0,-1 1 0,1 0 0,-1 0-1,0-1 1,1 1 0,-1 0 0,0 0 0,0 0 0,1 0 0,-1 0 0,0-1 0,0 1-1,0 1 1,0 22 543,-1-14-40,1 6 3,-1 0-208,1 0 1,1-1 0,1 1 0,6 28 0,-8-41-409,1 1 0,0-1 1,1 0-1,-1 0 0,1 0 0,-1 0 0,1 0 0,0-1 0,0 1 1,0 0-1,0-1 0,0 0 0,1 1 0,-1-1 0,1 0 1,0 0-1,-1 0 0,1-1 0,0 1 0,0-1 0,0 1 0,0-1 1,0 0-1,1 0 0,-1 0 0,0-1 0,0 1 0,1-1 0,3 0 1,1 0-20,1 0 1,0-1 0,0-1 0,0 0 0,-1 0 0,1 0 0,15-8 0,57-32-70,-59 29 45,11-6-70,49-38-1,-81 56 91,1 0 1,-1 0-1,0 0 0,1 0 1,-1 0-1,0 0 0,1 0 1,-1 1-1,1-1 1,-1 1-1,1-1 0,0 1 1,1-1-1,-2 1 8,0 1 0,-1-1 0,1 1 0,0-1 0,-1 1 0,1-1 0,-1 1 0,1-1 0,-1 1 0,1-1 0,-1 1 0,1 0 0,-1-1-1,1 1 1,-1 0 0,0-1 0,1 1 0,-1 0 0,0-1 0,1 1 0,-1 0 0,0 0 0,0 0 0,0-1 0,0 1 0,0 0 0,0 0 0,0-1 0,0 2 0,1 21 200,-4 41 0,1-41 20,2 42 0,0-62-203,0-1 1,1 1-1,-1-1 0,1 1 0,-1-1 1,1 1-1,0-1 0,0 0 1,0 1-1,2 2 0,-2-4-16,0-1 0,-1 1 1,1 0-1,0-1 0,0 1 0,0 0 0,-1-1 0,1 1 0,0-1 1,0 1-1,0-1 0,0 0 0,0 1 0,0-1 0,0 0 0,0 0 1,0 0-1,0 0 0,0 1 0,0-1 0,0 0 0,0-1 0,0 1 1,0 0-1,0 0 0,0 0 0,0-1 0,-1 1 0,1 0 0,2-2 0,4-1-16,0-1-1,0 0 1,0-1-1,0 0 1,-1 0-1,10-10 0,35-42-272,-37 39 149,11-13-191,-18 21 81,1-1-1,1 1 1,0 0-1,0 1 1,17-13-1,-22 22-318,-5 8 256,-5 7-100,6-15 404,-4 9-325,-12 23-581,15-30 877,0-1-1,0 1 1,0-1 0,0 0 0,-1 1 0,1-1 0,0 0-1,-1 0 1,1 0 0,0 0 0,-1 0 0,0 0 0,1 0-1,-1 0 1,1-1 0,-4 2 0,-6-2-262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5.355"/>
    </inkml:context>
    <inkml:brush xml:id="br0">
      <inkml:brushProperty name="width" value="0.05" units="cm"/>
      <inkml:brushProperty name="height" value="0.05" units="cm"/>
    </inkml:brush>
  </inkml:definitions>
  <inkml:trace contextRef="#ctx0" brushRef="#br0">0 7 18460,'0'-6'1352,"5"7"-1104,0 2-192,5 3 312,3 1-568,9 2-112,1-2 176,8 3-128,4 1-72</inkml:trace>
  <inkml:trace contextRef="#ctx0" brushRef="#br0" timeOffset="1">611 121 19092,'-7'1'360,"0"-1"-1,1 2 1,-1-1 0,1 1-1,-1-1 1,1 2-1,0-1 1,-12 7 0,-1 2 332,-24 18 0,24-14-377,1 0-1,0 1 1,-15 18 0,26-27-218,1 1 0,1-1 1,0 1-1,0-1 0,0 2 0,1-1 1,0 0-1,1 1 0,0 0 0,-4 14 1,7-21-90,-1 0 1,1 0 0,0 0 0,0 0 0,0 0 0,0 0 0,0 0 0,0 0 0,0 0-1,0 0 1,1 0 0,-1 0 0,1 0 0,0 0 0,0 0 0,-1 0 0,1-1 0,0 1-1,1 0 1,0 1 0,0-2-33,-1 1-1,1-1 1,-1 0-1,1 0 1,0-1-1,0 1 1,0 0 0,-1-1-1,1 1 1,0-1-1,0 1 1,0-1-1,0 0 1,0 0-1,0 0 1,4 0 0,4-2-244,1 0 0,0 0 1,-1-1-1,1-1 1,-1 1-1,11-7 1,-5 1-105,0-1 1,0-1-1,-1 0 0,0-1 1,14-15-1,7-7-342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5.833"/>
    </inkml:context>
    <inkml:brush xml:id="br0">
      <inkml:brushProperty name="width" value="0.05" units="cm"/>
      <inkml:brushProperty name="height" value="0.05" units="cm"/>
    </inkml:brush>
  </inkml:definitions>
  <inkml:trace contextRef="#ctx0" brushRef="#br0">70 0 15099,'-1'6'601,"0"-1"0,0 1 0,0-1 0,-1 1 0,0-1 0,0 1 0,-7 9 0,-5 16 1073,6-5-1142,0 0 1,2 1 0,0 0 0,2 0 0,1 0-1,2 0 1,2 44 0,-1-70-529,0 0 0,0 0 0,0 0 0,0 0 0,0 0 0,1 0 1,-1 0-1,0 0 0,1 0 0,-1 0 0,1 0 0,-1 0 0,1 0 0,-1 0 0,1 0 0,-1-1 1,1 1-1,0 0 0,0 0 0,1 0 0,-2 0-2,1-1 0,0 0 0,-1 0 0,1 0 1,0 0-1,0 0 0,-1 0 0,1 0 0,0 0 0,-1 0 0,1 0 0,0-1 1,0 1-1,-1 0 0,1 0 0,0-1 0,-1 1 0,1 0 0,0-1 0,-1 1 1,2-1-1,2-3 5,-1 1 0,1-1 1,-1 1-1,0-1 1,1 0-1,-2 0 0,4-6 1,3-10 4,-1 1-1,0-2 1,-2 1 0,0-1-1,-2 0 1,0 0 0,-1 0 0,-1-34-1,6 65-35,-4-3 25,0 0 0,1-1 0,-1 0 0,1 0 0,8 7 0,-4-7 0,0-1 1,0 0-1,0 0 0,1-1 1,-1 0-1,1-1 1,0 0-1,0-1 1,0 0-1,1 0 1,-1-1-1,0-1 1,1 1-1,-1-2 1,0 1-1,17-4 1,-14 1-14,0 1 1,-1-2 0,1 0 0,-1 0 0,0-1 0,0 0 0,0-1-1,-1-1 1,1 0 0,-2 0 0,1-1 0,16-17 0,-23 20-1,0 0 0,0-1 1,-1 1-1,1-1 1,-1 0-1,2-7 0,-4 12 10,-1-1 0,1 1 0,-1-1 0,0 1 0,1-1 0,-1 1 0,0-1-1,0 0 1,0 1 0,0-1 0,0 1 0,0-1 0,-1-2 0,0 4 2,1-1 1,-1 0-1,1 1 1,-1-1-1,1 0 1,-1 1-1,1-1 1,-1 0 0,1 1-1,-1-1 1,0 1-1,0 0 1,1-1-1,-1 1 1,0-1-1,0 1 1,1 0-1,-1 0 1,0-1-1,0 1 1,0 0-1,1 0 1,-1 0-1,0 0 1,0 0-1,0 0 1,0 0 0,-3 1 12,1-1 1,-1 1 0,1 0-1,0 0 1,-1 0 0,1 0 0,0 1-1,0-1 1,0 1 0,0 0-1,0 0 1,0 0 0,1 0 0,-1 1-1,-3 3 1,-4 5 77,1 0 0,-11 17 0,8-9 42,1 0 1,-9 21 0,17-32-93,0-1 0,0 1 0,1 0 0,0 0 0,1 0 0,-1 0 0,2 1 0,-1 12 0,1-20-44,0 0-1,0 0 0,0 0 0,0 0 0,0 0 0,1 0 0,-1 0 0,0 0 0,0 0 1,1-1-1,-1 1 0,1 0 0,-1 0 0,0 0 0,1 0 0,0-1 0,-1 1 0,1 0 0,-1 0 1,1-1-1,0 1 0,0 0 0,-1-1 0,1 1 0,0-1 0,0 1 0,1-1 0,0 1-144,0-1 0,0 0 0,0 0 0,0 1 0,0-2 0,0 1 0,0 0 0,0 0 0,0-1 0,0 1 0,0-1 0,2 0 0,5-3-591,1-1 1,-1 1 0,-1-1 0,10-7-1,6-9-178,1-4-317</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6.332"/>
    </inkml:context>
    <inkml:brush xml:id="br0">
      <inkml:brushProperty name="width" value="0.05" units="cm"/>
      <inkml:brushProperty name="height" value="0.05" units="cm"/>
    </inkml:brush>
  </inkml:definitions>
  <inkml:trace contextRef="#ctx0" brushRef="#br0">288 3 16235,'-1'-2'3376,"1"2"-3311,-12 2 1504,-20 9 180,10 1-1008,0 2-1,0 0 0,1 2 0,-32 30 1,41-34-578,1 1-1,-1 0 1,2 0 0,0 1 0,1 1-1,0 0 1,1 0 0,-7 18 0,14-29-134,0 0 0,0 0 1,0 0-1,0 0 1,0 0-1,1 0 0,0 8 1,0-11-27,0 0 0,0 0 0,0 1 0,1-1 0,-1 0 0,1 0 0,-1 0 0,1 1 0,-1-1 1,1 0-1,0 0 0,-1 0 0,1 0 0,0 0 0,0 0 0,0-1 0,-1 1 0,1 0 0,0 0 0,0 0 1,1-1-1,-1 1 0,0-1 0,0 1 0,0-1 0,0 1 0,0-1 0,1 0 0,-1 1 0,2-1 0,3 0-32,1 1 0,-1-2 0,0 1 1,1-1-1,-1 0 0,0 0 0,0-1 0,1 1 0,-1-1 0,-1-1 0,1 1 0,0-1 0,0 0 0,-1-1 0,0 1 0,6-5 0,11-10-219,0-1 0,22-24 0,-44 42 245,21-21-441,21-27 0,-37 43 298,-1-1-1,1 0 1,-1-1-1,0 1 1,-1 0 0,0-1-1,0 0 1,0 0-1,1-10 1,-4 18 140,0 0-1,0 0 1,0 0 0,0 0-1,0 0 1,0 0-1,0 0 1,-1 0 0,1 0-1,0 0 1,0 0 0,0 1-1,0-1 1,0 0-1,0 0 1,0 0 0,0 0-1,0 0 1,-1 0 0,1 0-1,0 0 1,0 0 0,0 0-1,0 0 1,0 0-1,0 0 1,0 0 0,0 0-1,-1 0 1,1 0 0,0 0-1,0 0 1,0 0-1,0-1 1,0 1 0,0 0-1,0 0 1,0 0 0,0 0-1,0 0 1,-1 0-1,1 0 1,0 0 0,0 0-1,0 0 1,0 0 0,0 0-1,0-1 1,0 1 0,0 0-1,0 0 1,0 0-1,0 0 1,0 0 0,0 0-1,0 0 1,0 0 0,0 0-1,0-1 1,0 1-1,0 0 1,0 0 0,0 0-1,-7 7-94,-2 7 52,0 0 0,1 0 0,1 0 0,0 1 1,1 0-1,1 0 0,0 1 0,1 0 0,1 0 1,0 0-1,0 19 0,3-33-15,0 0 0,-1-1 0,1 1 1,0-1-1,0 1 0,0 0 0,0-1 0,0 1 0,1-1 0,-1 1 0,0-1 0,1 1 0,-1 0 1,1-1-1,0 0 0,-1 1 0,1-1 0,0 1 0,0-1 0,0 0 0,0 1 0,0-1 0,2 2 1,-1-3 14,0 0 1,-1 0 0,1 1 0,0-1-1,0 0 1,0 0 0,0-1 0,0 1 0,0 0-1,-1-1 1,1 1 0,0-1 0,0 1 0,-1-1-1,1 0 1,0 0 0,-1 0 0,1 0-1,2-2 1,24-18-567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6.736"/>
    </inkml:context>
    <inkml:brush xml:id="br0">
      <inkml:brushProperty name="width" value="0.05" units="cm"/>
      <inkml:brushProperty name="height" value="0.05" units="cm"/>
    </inkml:brush>
  </inkml:definitions>
  <inkml:trace contextRef="#ctx0" brushRef="#br0">132 0 19492,'-5'3'291,"0"-1"-1,0 1 1,1 0-1,-1 0 1,1 0-1,-1 0 1,1 1-1,0 0 1,0 0 0,-4 5-1,2-1 80,1 0 1,-1 0-1,1 0 1,-8 18-1,12-24-348,0 0 0,1 0 0,-1 0 0,0 0 0,1-1-1,-1 1 1,1 0 0,0 0 0,-1 0 0,1 0 0,0 0 0,0 0 0,0 0 0,1 0 0,-1 0 0,0 0 0,1 0 0,-1 0 0,1 0-1,1 4 1,0-5-39,0 1 1,0 0-1,0 0 0,0-1 0,0 1 0,0-1 0,1 0 0,-1 0 0,0 0 0,1 0 0,-1 0 0,1 0 0,-1-1 0,1 1 0,4 0 0,-3-1 3,0 1 0,-1 0 0,1 0 0,0 0 0,0 0 0,0 1 0,-1 0 0,1-1 0,-1 1 0,0 1 0,1-1 0,-1 0 0,0 1 0,0 0 0,0-1 0,-1 1 0,1 0 0,-1 1 0,1-1 0,-1 0 0,0 1 0,-1-1 0,1 1 0,0-1 0,1 7 0,-2-5 55,0 0 1,-1 1-1,1-1 1,-1 0 0,0 1-1,0-1 1,-1 0-1,0 1 1,0-1-1,0 0 1,0 0 0,-1 0-1,0 0 1,0 0-1,0 0 1,-1 0 0,0-1-1,-4 7 1,1-4 84,0 1 0,0-1 0,-1-1 0,-14 12 1,17-15-132,0-1 1,0 1 0,0-1-1,0 0 1,0 0 0,0-1-1,-1 1 1,1-1 0,0 0-1,-1 0 1,-9 1 0,13-2-68,0 0 1,0 0-1,-1 0 1,1-1-1,0 1 1,0 0-1,-1-1 1,1 1-1,0 0 1,0-1-1,0 1 1,0-1-1,0 0 1,0 1-1,0-1 1,0 0-1,0 0 1,0 0-1,0 0 1,0 0-1,0 0 1,1 0-1,-1 0 1,0 0-1,1 0 1,-2-2-1,1 1-11,0-1 0,1 0 0,-1 0 0,1 0 0,-1 1-1,1-1 1,0 0 0,0 0 0,0 0 0,1-4 0,6-20-577</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7.224"/>
    </inkml:context>
    <inkml:brush xml:id="br0">
      <inkml:brushProperty name="width" value="0.05" units="cm"/>
      <inkml:brushProperty name="height" value="0.05" units="cm"/>
    </inkml:brush>
  </inkml:definitions>
  <inkml:trace contextRef="#ctx0" brushRef="#br0">80 131 15107,'0'0'118,"0"1"-1,0-1 0,0 1 1,0-1-1,0 1 1,0-1-1,0 1 0,0-1 1,0 1-1,0 0 0,1-1 1,-1 1-1,0-1 1,0 1-1,0-1 0,1 1 1,-1-1-1,0 0 0,1 1 1,-1-1-1,1 1 1,-1-1-1,0 0 0,1 1 1,-1-1-1,1 0 1,0 1-1,0-1 60,0 1-1,0-1 1,0 0 0,0 0 0,1 0-1,-1 0 1,0 0 0,0 0-1,0-1 1,0 1 0,0 0 0,0 0-1,1-1 1,36-19 2069,-31 16-2308,10-6 285,-7 5-153,-1 0 1,1 0-1,-1-2 1,0 1-1,0-1 1,-1 0-1,0-1 1,0 0-1,7-9 1,-14 16-60,-1 0 1,1 1-1,-1-1 0,1 1 1,-1-1-1,1 0 1,-1 1-1,1-1 0,-1 0 1,0 0-1,0 1 1,1-1-1,-1 0 0,0 0 1,0 1-1,0-1 0,0 0 1,0 0-1,0 0 1,0 1-1,0-1 0,0 0 1,0 0-1,0 0 1,0 1-1,-1-1 0,1 0 1,0 0-1,-1 1 1,1-1-1,0 0 0,-1 1 1,1-1-1,-1 0 1,1 1-1,-1-1 0,1 1 1,-1-1-1,0 1 1,1-1-1,-1 1 0,0-1 1,1 1-1,-1-1 1,0 1-1,1 0 0,-1 0 1,0-1-1,0 1 1,1 0-1,-1 0 0,-1 0 1,-3-1 61,0 0 0,0 1 1,0 0-1,0 0 1,0 1-1,-9 1 0,4 1 36,0 0 0,0 0 0,1 1-1,-1 1 1,1 0 0,0 0-1,1 1 1,-1 0 0,1 0 0,0 1-1,-10 11 1,7-6 6,0 1-1,1 0 1,1 1 0,0-1-1,1 2 1,-9 21-1,14-30-109,1 1 0,1-1-1,-1 0 1,1 0 0,-1 12-1,1-17-60,1 0 0,0 0 0,0 0 0,0 1 0,0-1 0,0 0 0,0 0 0,1 0 0,-1 1 0,0-1 0,0 0 0,1 0 0,-1 0 0,1 0 0,-1 0 0,1 0 0,-1 0 0,1 0-1,0 0 1,0 0 0,-1 0 0,1 0 0,0 0 0,0-1 0,0 1 0,0 0 0,0-1 0,0 1 0,0 0 0,0-1 0,0 1 0,0-1 0,0 0 0,0 1 0,1-1 0,-1 0 0,2 0 0,3 0-262,1-1 1,-1-1-1,0 1 1,0-1-1,0-1 1,0 1-1,0-1 1,0 0-1,0 0 1,-1 0-1,10-8 1,4-2-236,28-16-679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45.194"/>
    </inkml:context>
    <inkml:brush xml:id="br0">
      <inkml:brushProperty name="width" value="0.05" units="cm"/>
      <inkml:brushProperty name="height" value="0.05" units="cm"/>
    </inkml:brush>
  </inkml:definitions>
  <inkml:trace contextRef="#ctx0" brushRef="#br0">104 1 11875,'-3'0'406,"0"1"0,1-1 1,-1 1-1,1 0 1,-1 0-1,1 0 1,-1 0-1,1 1 1,0-1-1,0 1 1,-1-1-1,1 1 1,0 0-1,0-1 1,1 1-1,-1 0 1,0 1-1,1-1 1,-3 4-1,-3 4 499,1 1-1,-8 21 1,8-20-667,1 0 0,1 1 0,0 0 0,1 0 0,0 0 0,1 0 1,-1 24-1,3-36-236,0-1-1,0 1 1,0-1 0,0 1 0,0-1 0,0 1 0,0-1 0,0 1 0,0-1 0,1 1 0,-1-1 0,0 1 0,0-1 0,0 1 0,1-1 0,-1 0 0,0 1 0,1-1 0,-1 0 0,0 1-1,1-1 1,-1 0 0,0 1 0,1-1 0,-1 0 0,1 1 0,-1-1 0,1 0 0,-1 0 0,0 0 0,1 0 0,-1 1 0,1-1 0,-1 0 0,1 0 0,-1 0 0,1 0 0,-1 0 0,1 0-1,-1 0 1,1 0 0,-1 0 0,1 0 0,-1-1 0,1 1 0,-1 0 0,1 0 0,-1 0 0,1-1 0,-1 1 0,1 0 0,22-16 173,6-10 90,16-13 183,-41 36-384,0 0 1,0 1-1,1-1 0,-1 1 1,0 0-1,1 0 0,-1 0 0,1 1 1,6-1-1,-10 1-50,0 1 0,0 0 1,0 0-1,0 0 0,1 0 0,-1 0 1,0 0-1,0 0 0,0 1 0,0-1 1,0 0-1,0 1 0,1-1 0,-1 1 1,0-1-1,0 1 0,0-1 0,0 1 1,-1 0-1,1 0 0,2 1 0,10 22 115,-12-21-120,0 0-1,1 0 0,-1 0 0,1-1 1,0 1-1,3 4 0,-4-6-4,-1-1 0,1 1 0,0 0 0,0-1 1,0 1-1,0-1 0,0 1 0,0-1 0,0 1 0,0-1 0,0 0 0,0 1 0,1-1 1,-1 0-1,0 0 0,0 0 0,0 0 0,0 0 0,0 0 0,0 0 0,0-1 0,0 1 0,1 0 1,0-1-1,7-3 55,0 0 0,-1 0 0,1-1 0,-1 0 0,15-13 0,6-3 100,-19 14-112,-3 2 6,0 1 0,1-1 0,0 1 0,13-5 0,-19 8-47,0 1 0,-1-1 0,1 1 0,0 0 0,0-1 0,0 1 0,-1 0 0,1 0 0,0 0 0,0 0 0,0 0 0,-1 1 0,1-1 0,0 1 0,0-1 0,-1 1 0,1 0 0,0-1 0,-1 1 0,1 0 0,-1 0 0,1 0 0,-1 0 0,1 0 0,-1 1 0,0-1 0,1 0 0,0 2 0,3 5-4,-1-1 1,0 1 0,-1-1 0,0 1 0,0 0 0,0 0-1,1 14 1,-2-13-2,1 1 0,0-1-1,0 0 1,0 0 0,7 12-1,-9-20 2,-1 0-1,1-1 0,-1 1 1,1 0-1,0 0 0,-1 0 1,1-1-1,0 1 0,0 0 1,0-1-1,-1 1 0,1 0 1,0-1-1,0 1 1,0-1-1,0 0 0,0 1 1,0-1-1,0 0 0,0 1 1,0-1-1,2 0 0,-1 0 2,-1 0-1,1-1 0,0 1 0,0-1 0,0 1 1,0-1-1,0 0 0,-1 0 0,1 1 0,0-1 1,2-2-1,5-4-10,-1-1-1,0 0 1,12-13 0,-12 12-35,-5 5-2,0 0 1,0 1-1,1 0 1,-1-1-1,1 1 1,0 1-1,7-5 1,-10 7-9,-1 0 0,1-1 0,0 1 1,-1 0-1,1 0 0,0 0 0,0 0 0,-1 0 1,1 0-1,0 0 0,0 0 0,-1 0 0,1 0 1,0 0-1,0 0 0,-1 1 0,1-1 0,0 0 0,-1 1 1,2-1-1,-1 2-167,1-1 0,-1 0-1,0 0 1,0 1 0,0-1 0,0 0 0,0 1 0,0-1 0,-1 1 0,1-1 0,0 1-1,0 2 1,2 3-1025,2-7 485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7.673"/>
    </inkml:context>
    <inkml:brush xml:id="br0">
      <inkml:brushProperty name="width" value="0.05" units="cm"/>
      <inkml:brushProperty name="height" value="0.05" units="cm"/>
    </inkml:brush>
  </inkml:definitions>
  <inkml:trace contextRef="#ctx0" brushRef="#br0">290 1 21437,'-12'5'531,"1"2"-1,0-1 1,-12 10 0,19-13-411,0 1 0,1-1-1,-1 0 1,1 1-1,0-1 1,0 1 0,0 0-1,0 0 1,1 0 0,0 1-1,-3 6 1,4-10-123,1 1 1,0-1-1,0 1 0,-1 0 1,1-1-1,0 1 0,0 0 1,1-1-1,-1 1 0,0 0 0,0-1 1,1 1-1,-1 0 0,1-1 1,0 1-1,-1-1 0,1 1 1,0-1-1,0 1 0,0-1 1,0 0-1,0 1 0,0-1 1,0 0-1,0 0 0,1 0 1,-1 0-1,0 0 0,1 0 1,-1 0-1,1 0 0,1 0 0,7 4-238,0-1-1,0 0 0,21 4 0,-17-5 20,-11-2 218,0 0 0,0 0 0,0 0 0,-1 0 0,1 0 0,0 0 0,-1 1 0,1-1 0,-1 1 0,0 0 0,1-1 0,-1 1 0,0 1 0,0-1 0,0 0 0,0 0 0,-1 1 0,1-1-1,-1 1 1,2 2 0,-2-1 93,0 0-1,0 0 0,0 0 0,-1 0 0,0 0 0,0 1 1,0-1-1,0 0 0,-1 0 0,1 0 0,-1 0 0,0 0 1,0 0-1,-2 4 0,-2 2 132,0 1 0,-1-1 0,0 0 0,0-1 0,-1 0 0,0 0 1,-1 0-1,0-1 0,0 0 0,-11 8 0,8-8-102,0 0 1,0 0-1,-1-1 1,0-1-1,0 0 1,-1 0-1,1-1 1,-18 4-1,24-8-262,0 0-1,0 0 0,1-1 0,-1 1 0,0-1 1,0-1-1,0 1 0,0-1 0,-5-1 0,7 1 16,1-1-1,-1 1 0,0-1 0,1 0 0,0 0 0,-1 0 1,1 0-1,0 0 0,0-1 0,0 1 0,0-1 1,1 0-1,-1 0 0,-2-5 0,-10-16-681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15"/>
    </inkml:context>
    <inkml:brush xml:id="br0">
      <inkml:brushProperty name="width" value="0.05" units="cm"/>
      <inkml:brushProperty name="height" value="0.05" units="cm"/>
    </inkml:brush>
  </inkml:definitions>
  <inkml:trace contextRef="#ctx0" brushRef="#br0">0 108 15619,'20'-17'937,"11"-4"-865,4 0 24,16 4 88,6 1-40,10 6 40,5 4 16,2 6 24,4 0 32,-1 5 8,-2 0-48,-11 2 8,-2 2-72,-18-3-296,-5 0-232,-15-4 376,-9 1-88</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15.735"/>
    </inkml:context>
    <inkml:brush xml:id="br0">
      <inkml:brushProperty name="width" value="0.05" units="cm"/>
      <inkml:brushProperty name="height" value="0.05" units="cm"/>
    </inkml:brush>
  </inkml:definitions>
  <inkml:trace contextRef="#ctx0" brushRef="#br0">1 260 15011,'10'0'952,"-1"-7"-872,3-6-16,11-4 289,5-2-57,13-2 24,9-6 80,16 5 80,0-5 16,7 7 8,-1 1-72,-5 5-480,-4 1 1448,-15 0-1208,-11 3 1,-36-7-17</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20.671"/>
    </inkml:context>
    <inkml:brush xml:id="br0">
      <inkml:brushProperty name="width" value="0.05" units="cm"/>
      <inkml:brushProperty name="height" value="0.05" units="cm"/>
    </inkml:brush>
  </inkml:definitions>
  <inkml:trace contextRef="#ctx0" brushRef="#br0">2 291 14947,'0'1'29,"-1"-1"-1,1 0 1,0 0-1,0 1 1,0-1-1,0 0 1,0 1-1,0-1 1,-1 0 0,1 0-1,0 1 1,0-1-1,0 0 1,0 1-1,0-1 1,0 0-1,0 1 1,0-1-1,1 0 1,-1 0-1,0 1 1,0-1-1,0 0 1,0 1-1,0-1 1,0 0 0,0 0-1,1 1 1,-1-1-1,0 0 1,0 0-1,0 0 1,1 1-1,-1-1 1,0 0-1,0 0 1,1 0-1,-1 1 1,0-1-1,0 0 1,1 0 0,-1 0-1,0 0 1,1 0-1,-1 0 1,0 0-1,0 0 1,1 0-1,-1 0 1,21-1-69,-11 0 235,26-2-129,-1-3 0,0-1 0,0-1 1,43-17-1,132-64-1,-206 88-61,270-141-183,-267 138 120,-1 1-1,0 0 1,1 0-1,7-1 1,-14 4 53,1 0 1,-1-1-1,0 1 0,0 0 1,1 0-1,-1 0 0,0 0 0,0 0 1,1 0-1,-1 0 0,0 0 1,0 0-1,1 0 0,-1 0 1,0 0-1,0 0 0,1 0 1,-1 0-1,0 0 0,1 0 1,-1 0-1,0 0 0,0 0 0,1 0 1,-1 1-1,0-1 0,0 0 1,0 0-1,1 0 0,-1 0 1,0 1-1,0-1 0,0 0 1,1 0-1,-1 0 0,0 1 1,0 0-9,-1 1 1,1-1 0,-1 0-1,0 1 1,1-1 0,-1 0 0,0 1-1,0-1 1,0 0 0,0 0 0,0 0-1,-1 1 1,-17 15-134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9.295"/>
    </inkml:context>
    <inkml:brush xml:id="br0">
      <inkml:brushProperty name="width" value="0.05" units="cm"/>
      <inkml:brushProperty name="height" value="0.05" units="cm"/>
    </inkml:brush>
  </inkml:definitions>
  <inkml:trace contextRef="#ctx0" brushRef="#br0">66 1 16363,'-3'2'191,"0"1"0,1 0-1,-1 0 1,1 1 0,-1-1-1,1 0 1,0 1 0,0 0-1,0-1 1,1 1-1,0 0 1,-2 7 0,-1 0 115,-6 17 595,-6 32 1,14-51-745,0 1 1,0 0 0,2-1 0,-1 1 0,1-1 0,0 1 0,3 14 0,-3-22-139,1 0 0,-1 0 0,1 0 0,-1 0-1,1 1 1,0-1 0,0 0 0,0 0 0,0-1 0,0 1-1,0 0 1,1 0 0,-1 0 0,0-1 0,1 1 0,0-1 0,-1 1-1,1-1 1,0 0 0,0 0 0,-1 1 0,1-1 0,0 0 0,0-1-1,0 1 1,1 0 0,-1-1 0,0 1 0,0-1 0,0 1 0,0-1-1,0 0 1,1 0 0,2 0 0,3-2-17,0 1 0,0-1 1,0 0-1,0-1 0,0 0 0,0 0 1,-1-1-1,9-5 0,39-26-170,56-49 1,-3 2-149,-105 80 309,0 0-1,0 0 1,0 0-1,1 1 1,-1-1-1,1 1 1,4-2-1,-7 3 13,0 0 0,0 0 0,0 0 0,-1 0 0,1 0 0,0 0 0,0 0-1,-1 0 1,1 1 0,0-1 0,0 0 0,0 0 0,-1 1 0,1-1 0,0 0 0,-1 1 0,1-1 0,0 1-1,-1-1 1,1 1 0,-1-1 0,1 1 0,0-1 0,-1 1 0,0 0 0,1-1 0,-1 1 0,1 0-1,-1 0 1,0-1 0,1 1 0,-1 0 0,0-1 0,0 1 0,0 0 0,1 0 0,-1 0 0,0-1 0,0 1-1,0 0 1,0 0 0,-1 1 0,1 12 135,0 0-1,-1 0 1,-1 0 0,0 0-1,-1 0 1,-9 26 0,-38 79 901,1-19-225,40-84-678,-1-1 0,0-1 0,-1 1 0,-15 14 0,22-25-104,-1 0-1,0 0 1,0-1 0,0 1-1,0-1 1,-1 0 0,1-1 0,-1 1-1,0-1 1,1-1 0,-1 1-1,0-1 1,-10 2 0,14-3-58,-1 0 0,1 0-1,-1 0 1,1 0 0,0 0 0,-1-1 0,1 1 0,-1-1 0,1 1 0,-1-1 0,1 0-1,0 0 1,0 0 0,-1 0 0,1 0 0,0-1 0,0 1 0,0-1 0,0 1 0,1-1-1,-1 0 1,0 0 0,1 1 0,-1-1 0,1 0 0,-1-1 0,1 1 0,0 0 0,0 0-1,0 0 1,0-1 0,1 1 0,-1-1 0,0 1 0,1-3 0,-1 4-38,1 0 0,0 0-1,0 0 1,0 0 0,0 0 0,0 0 0,0 0 0,0 0 0,0 0 0,0 0-1,0 0 1,0 0 0,1 0 0,-1 0 0,0 0 0,1 0 0,-1 0 0,0 1-1,1-1 1,-1 0 0,1 0 0,0 0 0,-1 1 0,1-1 0,0 0 0,-1 1-1,1-1 1,0 0 0,0 1 0,0-1 0,-1 1 0,1-1 0,0 1 0,0 0-1,0-1 1,1 1 0,4-1-341,1 0 0,-1 0 0,0 1 0,0 0 0,7 1 0,1 0 143,12 0-466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59.884"/>
    </inkml:context>
    <inkml:brush xml:id="br0">
      <inkml:brushProperty name="width" value="0.05" units="cm"/>
      <inkml:brushProperty name="height" value="0.05" units="cm"/>
    </inkml:brush>
  </inkml:definitions>
  <inkml:trace contextRef="#ctx0" brushRef="#br0">95 4 13315,'8'-4'1459,"-14"7"-231,-17 11 755,16-8-1676,1 1 0,1 1-1,-1-1 1,1 1 0,0 0-1,1 0 1,0 0 0,0 0 0,-2 11-1,0-3 65,2 2-1,0-1 1,-3 31-1,7-38-254,0-1-1,0 0 1,0 0-1,1 0 1,1 0 0,-1-1-1,4 10 1,-4-15-86,0 0 1,0 0-1,1 0 1,-1 0-1,1 0 1,-1 0 0,1-1-1,0 1 1,0 0-1,0-1 1,0 0-1,1 1 1,-1-1-1,1 0 1,-1 0-1,1-1 1,0 1-1,0 0 1,0-1 0,0 0-1,0 1 1,6 0-1,-2-1-7,-1-1-1,1 0 1,-1 0 0,1-1-1,0 1 1,-1-2-1,1 1 1,-1-1 0,1 0-1,-1 0 1,0 0-1,0-1 1,11-7-1,5-3 13,-1-2 0,24-22-1,4-8 17,45-56 0,-83 93-47,-9 13 2,-6 16 1,-78 308 576,66-237-56,-7 153-1,26-104-287,1-34-202,-4-106-36,-3 32 21,3-32-20,0-1 0,0 1-1,0-1 1,0 1 0,-1-1 0,1 1 0,0-1 0,0 1 0,0-1 0,-1 1 0,1-1 0,0 1 0,-1-1-1,1 1 1,-1-1 0,1 0 0,0 1 0,-1-1 0,1 0 0,-1 1 0,0-1 1,0 0 0,1 0 0,-1 0 1,0 0-1,1 0 0,-1-1 0,0 1 0,1 0 1,-1 0-1,1-1 0,-1 1 0,0 0 0,1-1 1,-1 1-1,1-1 0,-1 1 0,1 0 0,-1-1 1,1 1-1,0-1 0,-1 1 0,0-2 0,-4-6 12,-1 0 0,1-1 0,1 0 0,-1 0 0,2 0 0,-1 0 0,1-1 0,0 1 0,-2-20 0,1-4 7,0-55 1,4 65-25,1 0 0,2 1 1,0 0-1,1-1 0,11-31 0,-11 41-98,1 0 0,0 1-1,1 0 1,1 1 0,0-1 0,0 1-1,1 0 1,1 1 0,0 0 0,17-15 0,27-15-1435,-31 25 759,33-29 1,-24 11 52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00.308"/>
    </inkml:context>
    <inkml:brush xml:id="br0">
      <inkml:brushProperty name="width" value="0.05" units="cm"/>
      <inkml:brushProperty name="height" value="0.05" units="cm"/>
    </inkml:brush>
  </inkml:definitions>
  <inkml:trace contextRef="#ctx0" brushRef="#br0">214 4 14979,'0'0'117,"-1"0"-1,1-1 1,-1 1 0,1 0-1,-1-1 1,1 1-1,-1 0 1,1-1 0,-1 1-1,1 0 1,-1 0-1,0 0 1,1 0-1,-1 0 1,1 0 0,-1 0-1,1 0 1,-1 0-1,0 0 1,1 0 0,-1 0-1,1 0 1,-1 0-1,1 0 1,-1 0 0,0 1-1,-18 7 454,17-7-219,-7 4 68,1 0 0,0 1-1,0 0 1,1 0 0,0 1 0,0 0-1,1 0 1,0 1 0,0-1 0,-6 11 0,-2 6-66,0 2 0,-11 29 1,15-29 20,-13 49 0,21-66-304,0 0-1,0 1 0,1-1 1,0 1-1,1-1 0,0 1 0,1-1 1,3 18-1,-4-26-60,0 0 0,1 1 0,-1-1 1,1 0-1,-1 1 0,1-1 0,0 0 0,-1 0 1,1 0-1,0 1 0,0-1 0,0 0 0,0 0 0,0 0 1,0 0-1,0-1 0,0 1 0,0 0 0,0 0 1,0-1-1,1 1 0,-1 0 0,2 0 0,-1-1 0,0 0 0,1 0-1,-1 1 1,1-1 0,-1-1-1,0 1 1,1 0 0,-1-1-1,1 1 1,-1-1 0,0 0-1,3-1 1,6-3 1,-1 0 0,0-1 1,0 0-1,13-11 0,18-18-69,-2-2 0,-1-1 0,-2-2 0,39-56 0,-73 93 54,24-40-72,-25 41 69,1-1 0,-1 1 1,-1 0-1,1-1 0,0 1 0,0-1 0,-1 1 0,1 0 0,-1-1 0,0 0 1,0 1-1,0-1 0,0 1 0,0-1 0,-1 1 0,0-5 0,0 6 7,1 1-1,-1-1 1,0 0-1,1 0 0,-1 1 1,0-1-1,0 0 1,1 1-1,-1-1 1,0 0-1,0 1 1,0 0-1,0-1 1,0 1-1,0-1 0,0 1 1,0 0-1,0 0 1,0-1-1,0 1 1,0 0-1,0 0 1,0 0-1,0 0 0,0 0 1,0 1-1,0-1 1,0 0-1,0 0 1,0 1-1,-1 0 1,-31 11-8,33-11 9,-17 8-81,0 1 1,1 1 0,-26 21-1,33-25-147,1 1-1,0 1 1,0 0 0,0 0-1,1 0 1,1 1-1,-8 14 1,13-19-160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00.711"/>
    </inkml:context>
    <inkml:brush xml:id="br0">
      <inkml:brushProperty name="width" value="0.05" units="cm"/>
      <inkml:brushProperty name="height" value="0.05" units="cm"/>
    </inkml:brush>
  </inkml:definitions>
  <inkml:trace contextRef="#ctx0" brushRef="#br0">99 0 18748,'-13'50'1688,"0"6"-1128,-4-3-215,2 0 703,-3-3-304,7-5-512,1-9-384,8-15-728,4-7 808,8-14-216,4-4-160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01.064"/>
    </inkml:context>
    <inkml:brush xml:id="br0">
      <inkml:brushProperty name="width" value="0.05" units="cm"/>
      <inkml:brushProperty name="height" value="0.05" units="cm"/>
    </inkml:brush>
  </inkml:definitions>
  <inkml:trace contextRef="#ctx0" brushRef="#br0">260 1 16668,'-25'16'681,"1"1"1,0 2-1,2 0 1,0 1 0,1 1-1,1 2 1,1-1 0,-30 49-1,43-61-403,1 1-1,0-1 1,0 1-1,-3 17 1,7-25-216,0 0 0,0 0 1,0-1-1,1 1 0,0 0 1,-1 0-1,1 0 0,0 0 1,1 0-1,-1 0 0,0 0 0,1 0 1,0-1-1,-1 1 0,1 0 1,0 0-1,1 0 0,-1-1 1,0 1-1,1-1 0,-1 1 1,5 3-1,-5-4-43,1-1 1,0 0-1,0 0 1,0 0-1,0 0 1,0 0-1,0 0 1,0-1-1,0 1 1,0-1-1,1 1 1,-1-1-1,0 0 1,0 0-1,0 0 1,0 0-1,1 0 1,-1-1 0,0 1-1,3-1 1,5-2 2,-1-1 0,1 0 1,9-5-1,-18 9-18,22-12 7,0-2 1,-1 0-1,0-1 1,25-24-1,-34 28-13,-1-2 0,0 0 0,0 0 0,-2-1 0,1-1 0,-2 0 0,11-22 0,-18 35-9,-1-1 1,0 1-1,0-1 1,0 0-1,0 0 1,0 1-1,0-1 1,-1 0-1,0 0 0,1 0 1,-1 0-1,0 0 1,0 1-1,-1-1 1,1 0-1,0 0 1,-1 0-1,0 0 1,0 1-1,0-1 0,0 0 1,0 1-1,0-1 1,-1 0-1,1 1 1,-1 0-1,0-1 1,0 1-1,0 0 1,0 0-1,0 0 0,0 0 1,0 0-1,-1 1 1,1-1-1,-1 1 1,1 0-1,-5-2 1,-1 0-174,0 0 1,1 1-1,-1 0 1,0 0-1,0 1 1,0 0-1,-1 0 1,1 1-1,0 0 1,0 1-1,0-1 1,-13 4-1,16-3 40,3 0 92,0-1-1,0 1 1,0-1-1,1 1 1,-1-1-1,0 1 1,0 0-1,0 0 1,0 0-1,1 0 1,-1 0-1,-1 2 0,-1 10-429</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01.497"/>
    </inkml:context>
    <inkml:brush xml:id="br0">
      <inkml:brushProperty name="width" value="0.05" units="cm"/>
      <inkml:brushProperty name="height" value="0.05" units="cm"/>
    </inkml:brush>
  </inkml:definitions>
  <inkml:trace contextRef="#ctx0" brushRef="#br0">0 400 19628,'10'-11'2155,"66"-69"-610,94-98-913,-117 122-596,16-19-59,-88 113 5,10-19 37,-10 21 18,-52 118 628,63-137-654,1 1-1,1 0 1,1 1 0,1-1-1,-2 35 1,6-55-65,0 0 0,0 0 1,0-1-1,0 1 0,0 0 0,1 0 0,-1 0 0,1 0 1,-1-1-1,1 1 0,0 2 0,0-4 42,-1 1-1,1-1 0,0 1 1,-1-1-1,1 1 0,-1-1 0,1 0 1,0 1-1,-1-1 0,1 0 1,0 0-1,-1 0 0,1 1 1,0-1-1,0 0 0,-1 0 1,1 0-1,0 0 0,0 0 1,-1 0-1,1 0 0,0 0 1,-1-1-1,1 1 0,0 0 1,0 0-1,-1 0 0,1-1 0,-1 1 1,1 0-1,0-1 0,0 0 1,21-11-323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45.675"/>
    </inkml:context>
    <inkml:brush xml:id="br0">
      <inkml:brushProperty name="width" value="0.05" units="cm"/>
      <inkml:brushProperty name="height" value="0.05" units="cm"/>
    </inkml:brush>
  </inkml:definitions>
  <inkml:trace contextRef="#ctx0" brushRef="#br0">89 0 17180,'-2'92'5524,"1"44"-3783,3-85-1549,-1 138-193,-1-188-22,0 0 0,0-1 0,0 1 0,0 0 0,0 0 0,0 0 0,-1-1 0,1 1 0,0 0 0,0 0 0,-1-1 0,1 1 0,0 0 0,-1 0 0,1-1 0,-2 2 0,2-2 13,0 0 0,-1 0 0,1 0 1,0 0-1,-1 0 0,1 0 0,0 0 1,-1 0-1,1 0 0,0 0 0,0-1 1,-1 1-1,1 0 0,0 0 0,0 0 1,-1 0-1,1-1 0,0 1 0,0 0 1,-1 0-1,1 0 0,0-1 1,0 1-1,0 0 0,0-1 0,-1 1 1,1-1-1,-13-25-265,-51-193 1717,66 221-1379,-1 0 0,1 1 0,0-1 0,0-1 0,0 1 0,0 0 0,0 0 0,1-1 0,-1 0 0,0 1 0,1-1 0,-1 0 0,1 0 0,-1 0 0,4 1 0,3 1-121,0 0 0,1-1 0,16 3 0,-23-5-56,28 0-935,-29 0 1012,-1 0 0,1 0 1,-1-1-1,0 1 0,1-1 0,-1 1 0,0-1 1,1 1-1,-1-1 0,0 0 0,0 1 0,1-1 0,-1 0 1,0 0-1,0 0 0,0 0 0,0 0 0,0 0 1,1-2-1,3-10-366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01.872"/>
    </inkml:context>
    <inkml:brush xml:id="br0">
      <inkml:brushProperty name="width" value="0.05" units="cm"/>
      <inkml:brushProperty name="height" value="0.05" units="cm"/>
    </inkml:brush>
  </inkml:definitions>
  <inkml:trace contextRef="#ctx0" brushRef="#br0">122 57 18364,'2'-5'255,"0"0"1,1 0-1,0 0 0,0 1 1,1-1-1,-1 1 0,1 0 1,4-4-1,-7 7-188,0 0-1,0 0 1,0 0-1,0 0 1,1 0-1,-1 0 1,0 1-1,1-1 1,-1 0-1,0 1 1,1-1-1,-1 1 1,1 0-1,-1-1 1,1 1-1,-1 0 1,1 0-1,-1 0 0,0 0 1,1 0-1,-1 0 1,1 0-1,-1 1 1,1-1-1,-1 0 1,1 1-1,-1-1 1,0 1-1,1 0 1,-1-1-1,0 1 1,0 0-1,1 0 1,-1 0-1,0 0 1,1 1-1,3 4 116,-1-1-1,-1 0 1,1 1-1,-1 0 1,0 0 0,0 0-1,-1 0 1,0 1-1,0-1 1,2 12-1,0 2 169,-2-1 1,0 31-1,-2-37-227,-1 0 1,-1 0-1,0 0 1,-1 0-1,0-1 1,-1 1-1,0-1 1,-1 0-1,-1 0 1,-13 22-1,-5 0 181,-1-1-1,-33 34 1,-23 29-4,80-95-308,0 0-1,1 0 0,-1 0 0,0 0 0,0 1 0,1-1 0,-1 0 0,0 0 1,1 1-1,-1-1 0,1 0 0,0 1 0,-1-1 0,1 1 0,0-1 0,0 2 1,0-2-1,0-1 1,1 1 0,-1-1 0,0 0 0,1 1 0,-1-1 0,0 1 0,1-1 0,-1 0 0,1 1 0,-1-1 0,0 0 0,1 0-1,-1 1 1,1-1 0,-1 0 0,1 0 0,-1 0 0,1 1 0,-1-1 0,1 0 0,-1 0 0,1 0 0,-1 0 0,1 0-1,-1 0 1,1 0 0,0 0 0,7-1-114,1 0-1,-1-1 1,16-5-1,-23 7 113,154-52-1032,21-6 890,-100 36-22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05.762"/>
    </inkml:context>
    <inkml:brush xml:id="br0">
      <inkml:brushProperty name="width" value="0.05" units="cm"/>
      <inkml:brushProperty name="height" value="0.05" units="cm"/>
    </inkml:brush>
  </inkml:definitions>
  <inkml:trace contextRef="#ctx0" brushRef="#br0">27 218 15595,'-22'-1'2575,"21"1"-2546,1 0 1,0 0-1,0 0 1,0 0-1,-1-1 1,1 1-1,0 0 1,0 0-1,0 0 1,0 0-1,-1 0 0,1 0 1,0 0-1,0-1 1,0 1-1,0 0 1,0 0-1,0 0 1,-1 0-1,1-1 1,0 1-1,0 0 1,0 0-1,0 0 1,0-1-1,0 1 0,0 0 1,0 0-1,0 0 1,0-1-1,0 1 1,0 0-1,0 0 1,0-1-1,10-10 868,47-33 531,77-43 0,-116 76-1369,-5 2-12,1 1 1,-1 1-1,2 0 0,-1 1 1,1 1-1,0 0 0,27-5 1,-40 10-31,0 0 1,0-1 0,0 1-1,0 0 1,0 1 0,0-1-1,0 0 1,1 1 0,-1-1-1,0 1 1,0-1 0,0 1-1,-1 0 1,1 0 0,0 0-1,0 0 1,0 0-1,-1 1 1,1-1 0,0 0-1,-1 1 1,0-1 0,1 1-1,-1 0 1,0-1 0,1 1-1,-1 0 1,0 0 0,0 0-1,-1-1 1,1 1 0,0 3-1,2 5 73,-1 1-1,0-1 1,0 1-1,-1 20 1,-1-21-45,0 6 28,0-7-22,0 0 1,1 0-1,0 0 1,0 0 0,4 10-1,-5-17-40,1 0 0,0 0 0,-1 0 0,1-1 0,0 1 0,0 0 0,0-1 0,1 1 0,-1-1 0,0 1 0,0-1 0,1 1 0,-1-1 1,1 0-1,-1 0 0,1 0 0,0 0 0,-1 0 0,1 0 0,0 0 0,0-1 0,0 1 0,0 0 0,-1-1 0,1 0 0,0 1 0,0-1 0,0 0 0,4 0 0,4-1 24,0 0 0,0-1 0,0-1 0,0 1 0,-1-1 0,1-1-1,9-4 1,67-39 190,-58 30-168,0 2-69,-17 10-411,0-1 1,16-12-1,-27 18 382,0 1 0,0-1-1,0 0 1,0 0-1,-1 0 1,1 0 0,0 0-1,0 0 1,0 0 0,0 0-1,0 0 1,0 0 0,0 0-1,0 0 1,0 0 0,-1 0-1,1 0 1,0 0 0,0 0-1,0 0 1,0 0-1,0 0 1,0 0 0,0 0-1,0 0 1,-1 0 0,1 0-1,0 0 1,0 0 0,0 0-1,0-1 1,0 1 0,0 0-1,0 0 1,0 0-1,0 0 1,0 0 0,0 0-1,0 0 1,0 0 0,-1 0-1,1 0 1,0 0 0,0-1-1,0 1 1,0 0 0,0 0-1,0 0 1,0 0 0,0 0-1,0 0 1,0 0-1,0 0 1,0-1 0,0 1-1,0 0 1,0 0 0,0 0-1,0 0 1,0 0 0,0 0-1,0 0 1,1 0 0,-1 0-1,0 0 1,0-1 0,0 1-1,-11 1-204,-18 9-463,-4 4-277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06.191"/>
    </inkml:context>
    <inkml:brush xml:id="br0">
      <inkml:brushProperty name="width" value="0.05" units="cm"/>
      <inkml:brushProperty name="height" value="0.05" units="cm"/>
    </inkml:brush>
  </inkml:definitions>
  <inkml:trace contextRef="#ctx0" brushRef="#br0">1 300 17044,'0'2'106,"0"0"0,0-1 1,0 1-1,0 0 1,0-1-1,0 1 1,0-1-1,1 1 0,-1 0 1,1-1-1,-1 1 1,1-1-1,0 1 0,0-1 1,-1 1-1,1-1 1,0 0-1,0 1 1,0-1-1,0 0 0,1 0 1,-1 0-1,0 0 1,0 0-1,1 0 0,-1 0 1,1 0-1,-1 0 1,1-1-1,-1 1 1,1 0-1,-1-1 0,1 1 1,0-1-1,-1 0 1,1 0-1,0 0 0,-1 0 1,1 0-1,-1 0 1,1 0-1,0 0 1,2-1-1,5-1 208,0 0-1,0 0 1,0 0-1,-1-2 1,16-6-1,43-28 552,-32 17-489,-3 2-125,5-3-67,2 1-1,0 2 1,57-19 0,-89 36-176,0 0 0,0 0 0,1 1 0,-1 0 0,1 0 1,-1 1-1,1 0 0,13 2 0,-18-2-6,0 1-1,0 0 1,0 0-1,0 0 0,0 0 1,0 0-1,-1 1 1,1-1-1,0 1 1,-1 0-1,1 0 0,-1 0 1,0 0-1,1 0 1,-1 0-1,0 1 0,-1-1 1,1 1-1,0-1 1,-1 1-1,1 0 1,-1 0-1,0-1 0,1 4 1,0 2 5,-1 0 0,0 0-1,0 0 1,-1 0 0,0 0 0,0 0 0,-1 0 0,-3 15 0,2-14 8,1 0 0,0 1 0,0-1 0,1 0 0,1 16 0,-1-25-12,0 1 0,1 0 1,-1-1-1,0 1 0,0 0 0,0-1 1,0 1-1,1-1 0,-1 1 0,0 0 1,1-1-1,-1 1 0,0-1 0,1 1 1,-1-1-1,1 1 0,-1-1 0,1 1 1,-1-1-1,1 0 0,-1 1 0,1-1 1,0 1-1,-1-1 0,1 0 0,-1 0 1,1 1-1,0-1 0,-1 0 0,1 0 1,0 0-1,-1 0 0,1 0 0,0 0 1,-1 0-1,1 0 0,0 0 0,-1 0 1,2 0-1,23-10 94,-24 10-95,16-9 27,0-1 1,0-1-1,-1 0 0,0-1 0,-1-1 0,-1 0 0,0-1 1,14-18-1,-21 23-14,-1-1 1,0 1 0,0-1-1,-1 0 1,0 0-1,-1-1 1,0 1 0,-1-1-1,0 0 1,0 0-1,-1 0 1,-1-1 0,0 1-1,-1 0 1,-1-19-1,-4-4-77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06.582"/>
    </inkml:context>
    <inkml:brush xml:id="br0">
      <inkml:brushProperty name="width" value="0.05" units="cm"/>
      <inkml:brushProperty name="height" value="0.05" units="cm"/>
    </inkml:brush>
  </inkml:definitions>
  <inkml:trace contextRef="#ctx0" brushRef="#br0">1 20 17844,'6'1'459,"1"-1"0,0 0 1,-1 0-1,1 0 0,-1-1 1,1 0-1,8-3 0,21-2 1019,0 1-999,0 3 0,0 1 0,57 6 1,-81-3-429,1 0 1,-1 1 0,0 0 0,0 1 0,23 11 0,-28-11-35,-1 0 0,0 0-1,1 1 1,-1-1 0,-1 2 0,1-1 0,-1 0 0,0 1 0,0 0 0,7 13-1,-9-14-14,-1 0 0,1 1 0,-2-1 0,1 1 0,-1 0 0,1 0 0,-2-1 0,1 1 0,-1 0 0,0 0 0,0 0 0,0 0 0,-1-1 0,0 1 0,0 0 0,0 0 0,-1-1 0,-2 8 0,-5 7 7,0 0 0,-2 0 0,-18 26 0,-150 194-323,104-145-338,6 4 304,47-73 88</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21.664"/>
    </inkml:context>
    <inkml:brush xml:id="br0">
      <inkml:brushProperty name="width" value="0.05" units="cm"/>
      <inkml:brushProperty name="height" value="0.05" units="cm"/>
    </inkml:brush>
  </inkml:definitions>
  <inkml:trace contextRef="#ctx0" brushRef="#br0">16 341 15123,'-15'-1'1176,"16"-6"-935,12-2-113,18-5 1104,11-9-1224,25-4-88,15-3-56,17 2-32,1-2 16,-1-1-72,-1 5-48,-4 3-112,-1 9-33,-11-1-135,-7 4-360,-15-5 696,-4 0-168,-8-4-16</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24.993"/>
    </inkml:context>
    <inkml:brush xml:id="br0">
      <inkml:brushProperty name="width" value="0.05" units="cm"/>
      <inkml:brushProperty name="height" value="0.05" units="cm"/>
    </inkml:brush>
  </inkml:definitions>
  <inkml:trace contextRef="#ctx0" brushRef="#br0">30 1 19116,'0'0'29,"0"0"0,0-1 0,0 1-1,0 0 1,0 0 0,0 0 0,0 0 0,0 0 0,1 0 0,-1 0-1,0 0 1,0 0 0,0 0 0,0 0 0,0 0 0,0 0 0,0 0-1,0 0 1,0 0 0,1 0 0,-1 0 0,0 0 0,0 0 0,0 0-1,0 0 1,0 0 0,0 0 0,0 0 0,0 0 0,0 0 0,1 0-1,-1 0 1,0 1 0,0-1 0,0 0 0,0 0 0,0 0-1,0 0 1,0 0 0,0 0 0,0 0 0,0 0 0,0 0 0,0 0-1,0 0 1,0 1 0,0-1 0,0 0 0,0 0 0,0 0 0,0 0-1,0 0 1,0 0 0,0 0 0,0 0 0,0 1 0,0-1 0,0 0-1,0 0 1,0 0 0,0 0 0,0 0 0,0 0 0,0 0 0,-1 15 1015,-8 31-288,3-16-232,-1 9 273,-2 65 1,9-103-782,0 1 0,0-1-1,0 1 1,0-1 0,0 1 0,0-1 0,1 1 0,-1-1 0,0 0 0,1 1 0,-1-1 0,1 1 0,0-1 0,-1 0 0,1 0-1,0 1 1,0-1 0,0 0 0,1 1 0,-1-1-5,0 0 0,0-1-1,1 1 1,-1-1 0,0 0 0,0 1 0,0-1-1,0 0 1,1 1 0,-1-1 0,0 0 0,0 0-1,1 0 1,-1 0 0,0-1 0,0 1-1,1 0 1,0-1 0,4-1 13,0 0-1,0-1 1,0 0-1,0 0 1,0 0 0,-1-1-1,8-6 1,100-97 230,-8 7-71,-104 98-175,0 1-1,0 0 0,0 0 0,0 0 1,0 0-1,0 1 0,0-1 1,0 0-1,1 0 0,-1 1 0,0-1 1,0 0-1,1 1 0,-1-1 1,0 1-1,1 0 0,-1-1 0,1 1 1,-1 0-1,0 0 0,1 0 1,-1 0-1,1 0 0,-1 0 1,2 1-1,-2 0 11,0 0-1,0 1 1,0-1 0,0 0 0,0 1 0,0-1 0,-1 0-1,1 1 1,-1-1 0,1 1 0,-1-1 0,1 1 0,-1-1-1,0 1 1,0-1 0,0 1 0,0 0 0,0-1 0,0 1 0,-1 2-1,-12 99 914,13-102-923,0-1 0,0 1 0,0 0 0,0-1 0,0 1 0,0-1 0,1 1 0,-1 0 0,0-1 0,0 1 0,0-1 0,0 1 0,1 0 0,-1-1 0,0 1 0,1-1 0,-1 1 0,0-1 0,1 1 0,-1-1 0,1 1 0,-1-1 0,1 0 0,-1 1 0,1-1 0,-1 0 0,1 1 0,-1-1 0,1 0 0,-1 1 0,1-1 0,0 0 0,-1 0 0,1 0 0,-1 0 0,1 0 0,0 0 0,-1 0 0,1 0 0,-1 0 0,2 0 0,24-7 87,-7-3-79,0 0 0,0-1 0,-2-2-1,19-15 1,-21 16-11,1 0 0,0 1 0,0 0-1,1 1 1,27-11 0,-42 20-3,0 0 0,-1 1 0,1-1 0,0 1 0,0-1 0,0 1 0,0 0 0,0-1 0,0 1 0,0 0 0,2 0 0,-4 1-1,1 0 0,-1-1 0,1 1 0,-1-1 0,1 1 0,-1 0 0,1 0 0,-1-1 0,1 1 0,-1 0 0,0 0 0,0-1 0,1 1 0,-1 0 0,0 0 0,0 0 0,0-1 0,0 1 0,0 0 0,0 0 0,0 0 0,0-1 0,0 1 0,0 0 1,0 0-1,-1 0 0,1-1 0,0 1 0,-1 1 0,-5 20-73,-1-1 0,-1-1-1,-1 1 1,-15 24 0,9-15-933,9-15-78,8-11 443,7-9 177,11-14-233</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25.565"/>
    </inkml:context>
    <inkml:brush xml:id="br0">
      <inkml:brushProperty name="width" value="0.05" units="cm"/>
      <inkml:brushProperty name="height" value="0.05" units="cm"/>
    </inkml:brush>
  </inkml:definitions>
  <inkml:trace contextRef="#ctx0" brushRef="#br0">97 217 12771,'1'0'287,"1"-1"0,0 0 0,-1 0 0,0 0 1,1-1-1,-1 1 0,0 0 0,1 0 0,-1-1 1,0 1-1,0-1 0,0 1 0,0-1 0,0 1 1,0-1-1,-1 0 0,1 1 0,-1-1 0,1 0 0,-1 0 1,1 1-1,-1-1 0,0 0 0,0 0 0,0 0 1,0 1-1,0-1 0,-1-3 0,1 5-219,0 0 1,-1-1-1,1 1 0,0 0 0,0 0 0,-1-1 0,1 1 1,0 0-1,-1 0 0,1-1 0,0 1 0,-1 0 1,1 0-1,0 0 0,-1 0 0,1 0 0,0-1 1,-1 1-1,1 0 0,0 0 0,-1 0 0,1 0 0,-1 0 1,1 0-1,0 0 0,-1 0 0,1 0 0,0 1 1,-1-1-1,1 0 0,0 0 0,-1 0 0,1 0 0,0 0 1,-1 1-1,1-1 0,0 0 0,-1 0 0,1 1 1,0-1-1,-1 1 0,-13 10 786,3 1-604,1 1 0,0 0 0,1 1-1,0 0 1,1 1 0,1-1 0,1 1 0,0 1-1,-4 15 1,9-27-217,0 0-1,0-1 1,1 1-1,-1 0 0,1 0 1,0-1-1,0 1 1,0 0-1,1 0 1,0 5-1,0-8-24,-1-1 0,0 1-1,1 0 1,-1-1 0,0 1 0,1 0-1,-1-1 1,1 1 0,-1-1-1,1 1 1,-1-1 0,1 1 0,-1-1-1,1 1 1,-1-1 0,1 0 0,0 1-1,-1-1 1,1 0 0,0 1-1,1-1 1,0 0-2,-1 0 0,1 0 0,0 0 0,0 0 0,0 0 0,-1-1 0,1 1 0,0 0 0,0-1 1,-1 0-1,1 1 0,2-3 0,22-11 2,-1-2 0,-1-1 0,-1-1 1,0-1-1,20-23 0,40-32 1,-66 60-22,-16 14 12,-1 0 1,0 0-1,0 0 1,0-1-1,0 1 0,0 0 1,0 0-1,0 0 1,1 0-1,-1 0 0,0 0 1,0 0-1,0 0 1,0 0-1,0 0 1,1 0-1,-1 0 0,0 0 1,0 0-1,0 0 1,0 0-1,1 0 0,-1 0 1,0 0-1,0 0 1,0 0-1,0 0 0,0 0 1,1 0-1,-1 0 1,0 0-1,0 0 1,0 0-1,0 0 0,0 0 1,1 0-1,-1 0 1,0 1-1,0-1 0,0 0 1,0 0-1,0 0 1,0 0-1,0 0 0,1 10-8,-5 10 12,4-19-3,-10 30 3,7-24-2,1 0 1,0 0-1,0 0 1,0 0-1,1 0 0,-1 0 1,2 0-1,-1 1 1,1-1-1,1 11 0,0-17 0,-1 0-1,0 0 1,1-1 0,-1 1-1,0-1 1,1 1-1,-1 0 1,1-1-1,-1 1 1,1-1-1,-1 1 1,1-1 0,-1 1-1,1-1 1,0 1-1,-1-1 1,1 0-1,0 1 1,-1-1 0,1 0-1,0 1 1,0-1-1,-1 0 1,1 0-1,0 0 1,0 0-1,-1 0 1,1 0 0,0 0-1,0 0 1,-1 0-1,1 0 1,0 0-1,0-1 1,25-7 11,-11-1-4,0 0 0,-1-1 0,0-1 0,15-14 0,8-7 3,-34 29-7,0 1 0,0-1-1,-1 1 1,1-1 0,-1 0 0,0 0 0,0 0 0,0-1-1,0 1 1,0 0 0,0-1 0,-1 1 0,0-1 0,0 0-1,1-4 1,-1 2 10,-1 0 0,0 0 1,0 0-1,0-1 0,-1 1 0,0 0 0,0 0 0,-3-8 0,0-2 22,-5-13 18,-7-42 0,36 82-701,-17-8 489,9 3-255,0-1 1,0 0 0,0-1 0,0 0 0,1-1 0,-1-1 0,1 0 0,0 0 0,-1-1 0,19-1 0,11-2-491</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26.270"/>
    </inkml:context>
    <inkml:brush xml:id="br0">
      <inkml:brushProperty name="width" value="0.05" units="cm"/>
      <inkml:brushProperty name="height" value="0.05" units="cm"/>
    </inkml:brush>
  </inkml:definitions>
  <inkml:trace contextRef="#ctx0" brushRef="#br0">143 77 13707,'0'-1'171,"-1"0"-1,1 0 1,0 0 0,0 0 0,-1 0-1,1 0 1,0 1 0,0-1 0,0 0-1,0 0 1,0 0 0,0 0 0,0 0-1,1 0 1,-1 0 0,0 0 0,1-1-1,-1-11 2680,0 13-2767,-1 0 0,1 0-1,-1 0 1,1-1 0,-1 1 0,1 0 0,-1 0-1,1 0 1,-1 0 0,1 0 0,-1 0 0,1 0-1,-1 0 1,1 0 0,-1 0 0,1 0 0,-1 0-1,0 1 1,1-1 0,-1 0 0,1 0 0,0 0-1,-1 1 1,1-1 0,-1 0 0,1 1 0,-1-1-1,1 0 1,-1 1 0,-6 3 377,1 1-1,-1 0 1,1 0-1,0 1 1,1-1 0,-9 11-1,-26 42 1034,35-50-1325,0 0-1,1 0 0,1 0 1,-1 1-1,-3 15 0,6-21-151,1-1 1,-1 1-1,1 0 0,0-1 0,0 1 1,0 0-1,0-1 0,0 1 0,1-1 1,-1 1-1,1 0 0,-1-1 0,1 1 0,0-1 1,0 0-1,0 1 0,1-1 0,-1 0 1,0 1-1,1-1 0,0 0 0,-1 0 1,1 0-1,4 3 0,6 4-40,0 1 1,0 0-1,-1 1 1,0 1-1,9 13 1,-15-18 14,-1 0 1,-1 0 0,1 1 0,-1-1 0,0 1-1,-1-1 1,0 1 0,0 0 0,0 0-1,-1 0 1,0 14 0,0-9 24,-1-1-1,-1 1 1,0-1 0,-1 1-1,0-1 1,-1 0 0,0 0-1,-1 0 1,0 0 0,-1-1 0,0 1-1,-1-1 1,0 0 0,-1-1-1,0 1 1,-14 13 0,20-22 1,-1 0 1,0-1-1,1 0 1,-1 1-1,0-1 1,0 0-1,0 0 1,0 0-1,0 0 1,0 0-1,0 0 1,0 0-1,0-1 1,0 1-1,-4-1 1,4 0-9,1 0 0,0 0 0,0 0 0,0-1 0,-1 1 1,1-1-1,0 1 0,0-1 0,0 1 0,0-1 0,0 1 0,0-1 0,0 0 0,0 0 0,0 0 1,0 0-1,0 1 0,0-1 0,1 0 0,-1 0 0,0 0 0,1-1 0,-1 1 0,1 0 0,-1 0 1,1 0-1,-1 0 0,1-3 0,-2-2-4,1-1 0,1 1 0,-1-1 0,1 0 0,0 1 0,1-1 0,-1 0 0,1 1 0,1-1 0,-1 1 0,1 0 0,0-1 0,1 1 0,-1 0 0,5-6 0,2-6-84,2 1 0,0-1 1,22-23-1,10-3-153,2 2 1,96-69-1,-125 99 200,0 0 10,64-44 6,-79 56 18,-1 0 0,0 0 0,0 0 0,1-1 1,-1 1-1,0 0 0,0 0 0,1 0 0,-1 0 0,0 0 1,1 0-1,-1 0 0,0 0 0,0 0 0,1 0 0,-1 0 1,0 0-1,0 0 0,1 0 0,-1 0 0,0 0 1,0 1-1,1-1 0,-1 0 0,0 0 0,0 0 0,1 0 1,-1 0-1,0 1 0,0-1 0,0 0 0,1 0 1,-1 1-1,7 10 81,-7-10-75,1 1 0,-1-1-1,1 0 1,0 1 0,-1-1 0,1 0-1,0 0 1,0 0 0,0 1 0,0-1-1,0 0 1,0 0 0,0 0 0,0-1-1,0 1 1,0 0 0,1 0-1,-1-1 1,0 1 0,2 0 0,1-1 2,0 0 0,0 0 1,0-1-1,0 1 0,0-1 1,0 0-1,0 0 0,-1 0 1,1-1-1,0 1 1,3-3-1,43-28-11,-18 11 24,-22 15-11,3-2-18,1 1 1,-1 0-1,1 1 1,17-5-1,-28 10 15,-1 1-1,0-1 1,0 1 0,1-1-1,-1 1 1,0-1-1,1 1 1,-1 0-1,0 0 1,1 0-1,-1 1 1,0-1-1,0 1 1,1-1-1,-1 1 1,0 0-1,0-1 1,0 1 0,1 0-1,-1 0 1,0 1-1,0-1 1,-1 0-1,1 1 1,0-1-1,0 1 1,-1 0-1,1-1 1,-1 1-1,1 0 1,-1 0 0,0 0-1,0 0 1,2 3-1,0 6 40,-1-7-5,-1 0 0,1 0 0,-1 0-1,1-1 1,4 7 0,-5-9-40,-1-1 1,1 1-1,-1 0 0,1-1 1,0 1-1,-1-1 1,1 1-1,0-1 0,-1 1 1,1-1-1,0 0 1,0 1-1,0-1 1,-1 0-1,1 0 0,0 1 1,0-1-1,0 0 1,0 0-1,-1 0 0,1 0 1,0 0-1,0 0 1,0 0-1,0 0 1,-1-1-1,1 1 0,0 0 1,0 0-1,0-1 1,-1 1-1,1 0 0,0-1 1,0 0-1,2-1-131,1-1 0,-2 1 0,1-1 0,0 0 0,-1 0 0,1 0 1,-1 0-1,0-1 0,0 1 0,0-1 0,0 1 0,-1-1 0,1 1 0,1-8 0,-1 3-161,0 1-1,-1-1 1,0 0-1,0 0 1,0 0 0,-1-11-1,-8-17-380,-5 4-248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26.683"/>
    </inkml:context>
    <inkml:brush xml:id="br0">
      <inkml:brushProperty name="width" value="0.05" units="cm"/>
      <inkml:brushProperty name="height" value="0.05" units="cm"/>
    </inkml:brush>
  </inkml:definitions>
  <inkml:trace contextRef="#ctx0" brushRef="#br0">0 1 18788,'0'3'1776,"3"1"-1175,2-1-305,0-2 1112,7 1-904,5-1-40,2-1-304,6 4-128,6 2-32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27.069"/>
    </inkml:context>
    <inkml:brush xml:id="br0">
      <inkml:brushProperty name="width" value="0.05" units="cm"/>
      <inkml:brushProperty name="height" value="0.05" units="cm"/>
    </inkml:brush>
  </inkml:definitions>
  <inkml:trace contextRef="#ctx0" brushRef="#br0">108 391 19940,'-7'3'310,"0"1"0,0 0 0,0 0 0,1 0 0,0 1 0,0 0 0,0 0 0,0 1 0,1-1 0,0 1 0,0 0 0,0 1 0,1-1 0,0 1 0,0 0 0,1 0 0,0 0 0,0 1 0,1-1 0,0 1 0,-2 9 0,4-16-304,0 0 0,-1 0-1,1 1 1,0-1 0,0 0-1,0 0 1,0 0-1,0 1 1,1-1 0,-1 0-1,0 0 1,0 0 0,1 0-1,-1 0 1,1 0-1,-1 1 1,1-1 0,-1 0-1,1 0 1,0 0 0,-1-1-1,1 1 1,0 0-1,0 0 1,0 0 0,0 0-1,0-1 1,0 1 0,0 0-1,0-1 1,0 1 0,0-1-1,0 1 1,0-1-1,0 0 1,0 1 0,0-1-1,1 0 1,-1 0 0,0 0-1,0 0 1,0 0-1,1 0 1,-1 0 0,0 0-1,0 0 1,0-1 0,2 1-1,3-2-22,1 0 1,0 0-1,-1 0 0,1-1 0,-1 0 0,0 0 1,6-4-1,0-3-21,0-1 1,-1 0 0,0 0-1,0-1 1,-2 0 0,1-1-1,-2 0 1,9-17 0,-23 43 167,1-1-1,0 1 1,1 0 0,0 0 0,1 0 0,1 0 0,0 1 0,1-1 0,0 15 0,1-26-115,0-1 1,0 1 0,0-1 0,0 1 0,0-1-1,1 1 1,-1-1 0,0 1 0,1-1 0,-1 0-1,1 1 1,0-1 0,-1 0 0,1 1 0,0-1-1,0 0 1,0 0 0,0 0 0,0 0 0,0 0-1,0 0 1,0 0 0,0 0 0,0 0 0,1 0-1,-1-1 1,0 1 0,1 0 0,-1-1 0,0 1-1,1-1 1,-1 0 0,1 1 0,-1-1 0,1 0 0,-1 0-1,1 0 1,-1 0 0,1 0 0,1-1-1,6 0 3,-1-1 0,0 0 0,0-1 0,-1 0 0,1 0 0,8-5 0,18-12-149,-1 0 1,-1-3-1,-1 0 0,-1-2 0,-1-2 0,-1 0 1,-2-2-1,-1-1 0,-1-1 0,-1-1 0,-2 0 1,-1-2-1,-2-1 0,22-59 0,-35 81 95,-1 0-1,0-1 0,2-21 1,-6 35 39,0-1 1,1 0-1,-1 1 1,0-1-1,0 1 0,0-1 1,0 0-1,0 1 1,0-1-1,0 0 1,0 1-1,0-1 1,0 0-1,0 1 1,-1-1-1,1 1 1,0-1-1,0 0 1,-1 1-1,1-1 0,0 1 1,-1-1-1,1 1 1,0-1-1,-1 1 1,0-1-1,0 1 6,1 0 0,-1 0 0,0 0 0,0 1 0,1-1 0,-1 0 1,0 1-1,1-1 0,-1 0 0,0 1 0,1-1 0,-1 1 0,0-1 0,1 1 0,-1-1 0,1 1 0,-1 1 0,-28 36 356,27-34-316,-24 35 437,-21 46 0,39-69-350,1 0 1,0 1 0,2 0 0,0 0 0,-6 35 0,11-49-150,-1 1 0,1-1 0,0 0 0,0 0 0,0 0 0,0 0 0,1 1 0,-1-1 0,1 0 0,0 0 0,0 0 0,0 0 0,0 0 1,0 0-1,1 0 0,-1-1 0,1 1 0,0 0 0,0-1 0,2 3 0,0-2 2,0 0 1,0-1-1,0 1 1,1-1 0,-1 0-1,1 0 1,-1 0-1,1-1 1,0 0-1,-1 0 1,1 0-1,6 0 1,24 2-118,1-4-59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46.338"/>
    </inkml:context>
    <inkml:brush xml:id="br0">
      <inkml:brushProperty name="width" value="0.05" units="cm"/>
      <inkml:brushProperty name="height" value="0.05" units="cm"/>
    </inkml:brush>
  </inkml:definitions>
  <inkml:trace contextRef="#ctx0" brushRef="#br0">53 195 19788,'-1'2'352,"0"1"0,0 0 0,0 0 1,1 0-1,-1 0 0,1 0 0,-1 0 0,1 0 0,0 5 0,0-7-296,1-1 0,-1 0-1,0 1 1,0-1 0,0 0 0,0 1 0,0-1 0,0 0-1,1 1 1,-1-1 0,0 0 0,0 1 0,0-1-1,1 0 1,-1 0 0,0 1 0,0-1 0,1 0-1,-1 0 1,0 1 0,1-1 0,-1 0 0,0 0 0,1 0-1,-1 0 1,0 0 0,1 1 0,-1-1 0,0 0-1,1 0 1,1 0 30,-1-1 0,0 1-1,1 0 1,-1-1 0,1 1 0,-1-1-1,0 1 1,1-1 0,-1 0-1,0 0 1,0 1 0,2-3 0,1 1 22,0-1 0,-1-1 1,1 1-1,-1 0 1,0-1-1,0 0 0,0 0 1,0 1-1,-1-2 1,1 1-1,-1 0 1,0 0-1,-1-1 0,1 1 1,-1-1-1,2-7 1,-3 12-93,0-1 0,0 1 1,1-1-1,-1 1 1,0-1-1,0 1 0,0 0 1,0-1-1,0 1 1,0-1-1,0 1 0,0-1 1,0 1-1,0-1 1,0 1-1,0 0 0,0-1 1,0 1-1,0-1 1,-1 1-1,1-1 0,0 1 1,0 0-1,0-1 1,-1 1-1,1-1 0,0 1 1,0 0-1,-1-1 1,1 1-1,0 0 1,-1 0-1,1-1 0,-1 1 1,1 0-1,-1-1 0,0 1 6,0 1-1,-1-1 0,1 0 0,0 0 0,0 1 0,0-1 0,0 1 0,-1-1 0,1 1 0,0 0 0,0-1 0,-2 2 0,-29 28 143,24-20-155,0 1 1,1 0-1,0 0 0,1 1 1,0 0-1,1 0 0,0 0 1,1 0-1,1 1 0,-3 16 1,6-29-10,0 1 1,-1-1 0,1 1 0,0-1-1,0 0 1,0 1 0,0-1 0,0 1-1,0-1 1,1 1 0,-1-1 0,0 0-1,0 1 1,0-1 0,0 1-1,0-1 1,1 0 0,-1 1 0,0-1-1,0 0 1,0 1 0,1-1 0,-1 0-1,0 1 1,1-1 0,-1 0 0,0 0-1,1 1 1,-1-1 0,0 0 0,1 0-1,-1 0 1,0 1 0,1-1 0,-1 0-1,1 0 1,-1 0 0,0 0 0,1 0-1,-1 0 1,1 0 0,-1 0 0,1 0-1,-1 0 1,0 0 0,1 0 0,-1 0-1,1 0 1,-1 0 0,0 0 0,1-1-1,-1 1 1,1 0 0,-1 0 0,0 0-1,1-1 1,0 1 0,27-17 70,-27 16-67,96-75 267,-72 54-190,0 1 0,2 2 0,49-29 0,-72 46-75,0 1 0,-1-1-1,1 1 1,0-1 0,0 1 0,-1 0-1,1 1 1,0-1 0,0 1 0,0-1 0,0 1-1,0 0 1,0 1 0,0-1 0,0 1 0,0 0-1,6 1 1,-8 0-5,1-1 1,-1 1-1,1-1 1,-1 1-1,0 0 0,1 0 1,-1 0-1,0 0 1,0 1-1,-1-1 0,1 1 1,0-1-1,-1 1 1,0-1-1,1 1 0,-1 0 1,0-1-1,0 1 0,0 0 1,-1 0-1,1 0 1,-1 0-1,0 4 0,1 23 5,0-20 219,6-35 93,6-41 115,13-49 122,-26 115-580,0-1-1,0 0 1,1 0 0,-1 1 0,0-1 0,0 0-1,1 1 1,-1-1 0,0 0 0,1 1 0,-1-1-1,0 1 1,1-1 0,-1 0 0,1 1 0,-1-1-1,1 1 1,-1-1 0,1 1 0,0 0 0,-1-1 0,1 1-1,-1 0 1,1-1 0,0 1 0,-1 0 0,1-1-1,0 1 1,0 0 0,0 0 0,19 8-2068,-3-1 416,42 5-150,-23-9 695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27.700"/>
    </inkml:context>
    <inkml:brush xml:id="br0">
      <inkml:brushProperty name="width" value="0.05" units="cm"/>
      <inkml:brushProperty name="height" value="0.05" units="cm"/>
    </inkml:brush>
  </inkml:definitions>
  <inkml:trace contextRef="#ctx0" brushRef="#br0">19 105 19740,'-8'20'3150,"7"-16"-2590,-1 6 51,-1 0 0,2 0 0,-2 13 0,3-21-576,0-1-1,-1 0 1,1 0-1,0 1 1,0-1-1,0 0 1,0 1-1,1-1 1,-1 0 0,0 1-1,0-1 1,1 0-1,-1 1 1,1-1-1,-1 0 1,1 0-1,0 0 1,-1 0-1,1 1 1,0-1 0,0 0-1,0 0 1,0 0-1,0-1 1,0 1-1,0 0 1,0 0-1,0 0 1,0-1-1,0 1 1,0-1 0,1 1-1,-1-1 1,3 1-1,3-1-10,1-1 1,0 0-1,0 0 1,-1-1-1,1 0 0,-1 0 1,1-1-1,-1 0 0,0 0 1,8-6-1,7-1-9,59-29-35,-38 17-15,2 2 0,71-23-1,-109 42 28,0-1 0,-1 1 0,1 0-1,0 0 1,0 0 0,0 1 0,0 0-1,7 2 1,-11-2 11,0 1-1,-1 0 0,1 0 1,-1 0-1,1 0 1,-1 0-1,1 0 0,-1 1 1,0-1-1,1 1 1,-1 0-1,0 0 1,0 0-1,0 0 0,-1 0 1,1 0-1,0 0 1,-1 0-1,1 1 0,-1-1 1,2 6-1,-2-6 6,-1-1 0,1 1 0,0 0 0,-1 0-1,1 0 1,0 0 0,0-1 0,0 1 0,1 0 0,-1-1 0,0 1-1,1-1 1,-1 1 0,1-1 0,-1 0 0,1 1 0,0-1 0,-1 0-1,1 0 1,0 0 0,0-1 0,0 1 0,0 0 0,0-1-1,0 1 1,0-1 0,0 1 0,0-1 0,0 0 0,0 0 0,0 0-1,0 0 1,0 0 0,0-1 0,3 0 0,13-4-3,0 0 1,0-1-1,0-2 0,-1 1 1,0-2-1,23-15 1,-24 13-74,2 1 1,-1 1 0,1 1 0,0 0 0,31-8-1,-48 16 62,1-1 0,-1 1-1,1 0 1,-1 0 0,1-1-1,-1 1 1,1 0 0,-1 0-1,1 0 1,-1 1 0,1-1-1,-1 0 1,1 1 0,-1-1-1,1 0 1,2 2 0,-4-1-1,1-1 1,-1 1 0,0-1-1,1 1 1,-1 0 0,1-1 0,-1 1-1,0 0 1,0-1 0,1 1-1,-1 0 1,0-1 0,0 1-1,0 0 1,0-1 0,1 1 0,-1 0-1,0 0 1,-1-1 0,1 1-1,0 0 1,0 0 0,0 1-1,-2 3-20,0 1-1,-1 0 1,0 0-1,1-1 1,-2 1-1,-3 4 0,2-3 9,-24 32-655,26-36 524,1 0 0,-1 0 0,0 0 1,0-1-1,0 1 0,-1-1 0,1 0 0,-1 0 0,-5 3 0,9-5 75,-1 0 0,0 1 0,1-1-1,-1 0 1,0 0 0,1 0 0,-1 0 0,1 0 0,-1 0 0,0 0 0,1 0-1,-1 0 1,0 0 0,1 0 0,-1 0 0,1-1 0,-1 1 0,0 0 0,1 0 0,-1-1-1,1 1 1,-1 0 0,1-1 0,-1 1 0,1 0 0,-1-1 0,1 1 0,-1-1-1,1 1 1,-1-1 0,1 1 0,0-1 0,-1 1 0,1-1 0,0 1 0,0-1 0,-1 0-1,1 1 1,0-1 0,0 1 0,0-1 0,0 0 0,0 1 0,0-1 0,0 0-1,0 1 1,0-1 0,0 1 0,0-1 0,0 0 0,0 0 0,1-20-1079</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28.121"/>
    </inkml:context>
    <inkml:brush xml:id="br0">
      <inkml:brushProperty name="width" value="0.05" units="cm"/>
      <inkml:brushProperty name="height" value="0.05" units="cm"/>
    </inkml:brush>
  </inkml:definitions>
  <inkml:trace contextRef="#ctx0" brushRef="#br0">0 0 18700,'0'3'1776,"4"2"-1376,4-4-280,2-2 897,1 1-1617,3 3-809,7 7 1161,1 10-208,6 7-256</inkml:trace>
  <inkml:trace contextRef="#ctx0" brushRef="#br0" timeOffset="1">701 247 17108,'1'-2'142,"-1"0"0,0 0 0,0 0 0,1 0 0,-1 0 0,0 0 1,0 0-1,-1 0 0,1 0 0,0 0 0,-1 1 0,1-1 0,-1 0 1,0 0-1,1 0 0,-1 0 0,0 1 0,0-1 0,0 0 0,0 1 1,-1-1-1,1 1 0,0-1 0,-1 1 0,1-1 0,-1 1 0,1 0 1,-1 0-1,0 0 0,1 0 0,-1 0 0,0 0 0,0 0 0,0 1 0,0-1 1,0 1-1,1-1 0,-1 1 0,0 0 0,0 0 0,0 0 0,-4 0 1,-1 0 16,1 1 1,-1 0-1,1 0 1,0 1-1,-1-1 1,1 1-1,0 1 1,0-1-1,0 1 1,0 0-1,1 0 1,-1 1-1,1 0 1,-8 6 0,-1 4 117,0 0-1,0 0 1,-17 25 0,29-35-232,-1-1 0,1 1 0,0 0 0,0 0 0,0 0 0,1 0 0,-1 0 0,1 0 0,0 0 0,0 1 0,1-1 0,-1 6 0,1-9-49,0 1 0,0-1 1,1 1-1,-1-1 0,0 1 1,1-1-1,-1 1 0,1-1 1,0 0-1,-1 1 0,1-1 1,0 0-1,0 1 0,0-1 1,0 0-1,0 0 0,0 0 1,0 0-1,0 0 0,0 0 1,0 0-1,1 0 0,-1-1 1,0 1-1,1 0 0,-1-1 1,0 1-1,1-1 0,-1 1 1,1-1-1,-1 0 0,1 0 1,-1 0-1,1 0 0,-1 0 1,1 0-1,-1 0 0,3 0 1,12-3-382,-1 1-1,0-2 1,1 0 0,-2-1-1,1 0 1,24-13 0,-19 9 216,22-10-434</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28.773"/>
    </inkml:context>
    <inkml:brush xml:id="br0">
      <inkml:brushProperty name="width" value="0.05" units="cm"/>
      <inkml:brushProperty name="height" value="0.05" units="cm"/>
    </inkml:brush>
  </inkml:definitions>
  <inkml:trace contextRef="#ctx0" brushRef="#br0">19 123 18908,'-8'17'3331,"6"-15"-3132,1 1-1,0-1 0,0 1 0,0-1 0,0 1 0,0-1 0,0 1 0,1-1 0,-1 1 0,1 0 1,0-1-1,0 1 0,0 0 0,0-1 0,0 1 0,1 0 0,-1-1 0,1 1 0,0-1 0,1 5 1,0-2-183,0 1 1,1-1 0,-1 1-1,1-1 1,1 0 0,-1 0-1,1 0 1,4 4 0,-8-8-17,1 0 1,0 0 0,0 0 0,0-1-1,0 1 1,0 0 0,0-1-1,0 1 1,0-1 0,0 1 0,0-1-1,0 0 1,0 1 0,0-1 0,0 0-1,0 0 1,0 0 0,1 0-1,-1 0 1,0 0 0,0 0 0,2 0-1,-1-1-1,1 0 1,-1 0-1,0 0 0,0 0 0,0 0 0,0 0 0,0-1 0,0 1 0,0-1 0,2-2 0,2-3-13,0-1 0,0 1 1,-1-1-1,6-11 0,-9 14 10,18-36-59,-19 38 57,0 0 1,0 1 0,0-1-1,0 0 1,-1 0 0,1 1 0,-1-1-1,0 0 1,0 0 0,0 0-1,0 1 1,0-1 0,-2-4 0,2 7 6,0 0-1,0 0 1,0 0 0,0-1 0,0 1 0,0 0 0,0 0 0,0 0 0,0 0 0,0-1 0,0 1 0,0 0 0,0 0 0,0 0-1,0 0 1,-1 0 0,1-1 0,0 1 0,0 0 0,0 0 0,0 0 0,0 0 0,-1 0 0,1 0 0,0 0 0,0 0 0,0-1 0,0 1-1,0 0 1,-1 0 0,1 0 0,0 0 0,0 0 0,0 0 0,-1 0 0,1 0 0,0 0 0,0 0 0,0 0 0,0 0 0,-1 0-1,1 0 1,-6 8 57,-2 10 78,7-17-116,1 0-1,-1 1 1,0-1-1,1 1 1,-1-1 0,1 1-1,0-1 1,0 1-1,-1-1 1,1 1-1,0 0 1,0-1 0,0 1-1,0-1 1,1 1-1,-1-1 1,0 1 0,1-1-1,-1 1 1,1-1-1,-1 1 1,1-1-1,1 3 1,0-3-8,-1 0 1,1-1-1,0 1 0,-1 0 0,1-1 0,0 1 1,-1-1-1,1 1 0,0-1 0,-1 0 1,1 0-1,0 0 0,0 0 0,-1 0 0,1 0 1,0 0-1,0 0 0,-1-1 0,1 1 1,2-2-1,130-36 61,-133 37-74,13-1-25,0-1 0,22 0 1,-31 3 9,-1-1 1,1 0 0,-1-1-1,1 1 1,-1-1 0,1 1 0,-1-1-1,0-1 1,0 1 0,1-1-1,-2 1 1,8-7 0,2-3-48,0 0 0,11-15 1,-23 27 56,14-20-71,-14 19 76,-1 1-1,1-1 1,-1 1 0,1-1 0,-1 0 0,0 1 0,1-1 0,-1 1 0,1-1 0,-1 0 0,0 1 0,0-1 0,1 0 0,-1 1-1,0-1 1,0 0 0,0 1 0,0-1 0,0 0 0,0 0 0,0 1 0,0-1 0,0 0 0,0 1 0,0-1 0,-1 0-1,1 0 1,-2 1 13,-1 0-1,1 1 0,0-1 1,-1 1-1,1-1 0,0 1 0,0 0 1,0 0-1,0 0 0,0 0 1,0 0-1,0 1 0,0-1 1,-2 3-1,1-2 13,-14 10 133,0 1 1,1 0 0,1 1 0,0 1-1,1 0 1,1 1 0,-20 31-1,32-46-180,0 0-1,0 0 0,0 0 0,1 0 0,-1 0 0,1 0 0,-1 1 1,1-1-1,-1 0 0,1 0 0,-1 1 0,1-1 0,0 0 1,0 0-1,0 1 0,0-1 0,0 0 0,0 1 0,0-1 1,0 0-1,0 0 0,1 1 0,-1-1 0,1 0 0,-1 0 0,1 1 1,-1-1-1,1 0 0,-1 0 0,1 0 0,0 0 0,0 0 1,0 0-1,-1 0 0,1 0 0,0 0 0,0 0 0,0-1 0,0 1 1,1 0-1,-1-1 0,0 1 0,0-1 0,0 1 0,0-1 1,1 1-1,-1-1 0,0 0 0,2 1 0,9 1-504,-1-1-1,1 1 0,-1-2 1,17 0-1,-22-1 516,24 0-781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29.193"/>
    </inkml:context>
    <inkml:brush xml:id="br0">
      <inkml:brushProperty name="width" value="0.05" units="cm"/>
      <inkml:brushProperty name="height" value="0.05" units="cm"/>
    </inkml:brush>
  </inkml:definitions>
  <inkml:trace contextRef="#ctx0" brushRef="#br0">192 9 16388,'-3'-1'224,"-1"-1"0,1 1 1,-1 0-1,0 0 1,1 0-1,-1 1 1,0-1-1,1 1 1,-1 0-1,0 0 1,1 0-1,-1 0 1,0 1-1,0 0 1,1-1-1,-1 1 1,1 1-1,-1-1 1,1 0-1,-1 1 1,1 0-1,-6 3 1,-1 2 235,1 0 1,-1 0 0,1 1-1,0 0 1,-13 17 0,17-18-266,0-1 0,0 1 1,1 0-1,0 0 1,-5 12-1,9-18-182,-1 0 0,1 0 0,-1 0 0,1 0 0,0 0 0,0 0 0,-1 1 0,1-1 0,0 0-1,0 0 1,0 0 0,0 1 0,0-1 0,1 0 0,-1 0 0,0 0 0,0 0 0,1 1 0,-1-1 0,1 0 0,-1 0 0,1 0 0,-1 0 0,1 0-1,0 0 1,0 0 0,-1 0 0,1 0 0,0-1 0,0 1 0,0 0 0,0 0 0,0-1 0,0 1 0,0 0 0,0-1 0,0 1 0,0-1-1,0 0 1,0 1 0,1-1 0,-1 0 0,0 1 0,0-1 0,0 0 0,3 0 0,5 0-79,1 1 1,0-2 0,0 1-1,0-1 1,-1-1-1,1 0 1,0 0-1,-1-1 1,1 0-1,-1-1 1,0 0-1,0 0 1,12-9 0,-2 1-185,-1-1 0,0-1 1,0-1-1,25-28 0,-53 55 498,1 0 0,1 0 0,0 1 0,1 0 0,0 0 0,-6 19-1,12-31-254,1 0-1,-1 0 0,1 0 0,0 0 0,-1 0 0,1 0 1,0 0-1,0 0 0,0 0 0,0 0 0,0 0 0,0 0 0,0 0 1,0 0-1,0 0 0,1 0 0,-1 0 0,0 0 0,1 0 1,0 2-1,0-2-50,-1-1 1,1 1 0,0-1-1,-1 1 1,1-1 0,0 1 0,0-1-1,0 0 1,-1 1 0,1-1-1,0 0 1,0 1 0,0-1-1,0 0 1,0 0 0,-1 0-1,1 0 1,0 0 0,1 0 0,5-1-146,-1 0 0,0 0 0,0-1 0,0 1 0,0-2 0,6-2 0,22-14-333,1-7-193</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29.643"/>
    </inkml:context>
    <inkml:brush xml:id="br0">
      <inkml:brushProperty name="width" value="0.05" units="cm"/>
      <inkml:brushProperty name="height" value="0.05" units="cm"/>
    </inkml:brush>
  </inkml:definitions>
  <inkml:trace contextRef="#ctx0" brushRef="#br0">121 1 19388,'-3'3'378,"-4"3"13,0 0 1,0 0-1,1 0 1,0 1-1,0 0 1,1 1-1,0-1 0,0 1 1,1 0-1,-4 8 1,8-15-368,0 0-1,0 0 1,0 0 0,0-1-1,0 1 1,0 0 0,1 0-1,-1 0 1,0 0 0,0-1-1,1 1 1,-1 0 0,0 0-1,1-1 1,-1 1 0,1 0-1,-1 0 1,1-1 0,-1 1 0,1-1-1,0 1 1,-1 0 0,1-1-1,0 1 1,-1-1 0,1 1-1,0-1 1,0 0 0,0 1-1,1-1 1,31 11-467,-26-9 345,7 2-103,0-1-91,0 2-1,15 6 1,-26-10 264,0 0 0,0 1 1,0 0-1,0-1 0,0 1 1,0 0-1,-1 1 0,1-1 1,-1 0-1,1 1 0,-1-1 1,0 1-1,0 0 0,3 5 1,-5-7 58,1 1 0,-1-1 1,0 0-1,1 0 0,-1 1 1,0-1-1,0 0 1,0 1-1,0-1 0,0 0 1,0 1-1,0-1 0,0 0 1,0 0-1,-1 1 1,1-1-1,-1 0 0,1 0 1,-1 1-1,1-1 1,-2 1-1,0 1 56,0 0 0,0-1 0,0 0-1,-1 1 1,1-1 0,-1 0 0,1 0 0,-5 2 0,-6 2 271,0 0 0,-1 0 0,-14 3 0,24-8-254,-5 2-128,1-1-1,-1 0 1,1 0 0,-1-1-1,0 0 1,0 0-1,1-1 1,-1 0 0,-14-2-1,9-6-1080,13 7 1081,1 1 0,0 0 0,-1 0 0,1-1 0,0 1 0,0 0 0,-1-1 0,1 1 0,0 0 0,0-1 0,0 1 0,-1 0 0,1-1 0,0 1 0,0 0-1,0-1 1,0 1 0,0 0 0,0-1 0,0 1 0,0-1 0,0 1 0,0 0 0,0-1 0,0 1 0,0-1 0,0 1 0,0 0 0,0-1 0,0 1 0,1 0-1,-1-1 1,0 1 0,0-1 0,0 1 0,1 0 0,-1 0 0,0-1 0,1 1 0,9-6-728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30.045"/>
    </inkml:context>
    <inkml:brush xml:id="br0">
      <inkml:brushProperty name="width" value="0.05" units="cm"/>
      <inkml:brushProperty name="height" value="0.05" units="cm"/>
    </inkml:brush>
  </inkml:definitions>
  <inkml:trace contextRef="#ctx0" brushRef="#br0">5 90 19516,'53'-2'5728,"-40"1"-5551,0-1 0,0-1-1,-1 0 1,1 0 0,-1-1-1,0-1 1,18-9 0,-27 12-170,0 0 0,0 0 1,0 0-1,0-1 0,0 1 0,-1-1 1,1 1-1,-1-1 0,0 0 1,0 0-1,0 0 0,0 0 0,0 0 1,1-5-1,-3 8-6,0 0-1,1 0 1,-1-1-1,0 1 1,0 0-1,0 0 1,0-1 0,0 1-1,0 0 1,0 0-1,0 0 1,0-1-1,0 1 1,0 0 0,0 0-1,0-1 1,0 1-1,0 0 1,0 0-1,0-1 1,0 1 0,0 0-1,0 0 1,0-1-1,0 1 1,-1 0-1,1 0 1,0-1-1,0 1 1,0 0 0,0 0-1,0 0 1,-1 0-1,1-1 1,0 1-1,0 0 1,0 0 0,-1 0-1,1 0 1,0-1-1,-14 2 21,-15 11 34,15-4-22,0 1 1,0 0 0,1 0 0,0 2-1,0 0 1,2 0 0,-1 1 0,1 0-1,1 1 1,0 0 0,1 1 0,-8 15-1,16-27-89,0 0 0,0 0-1,0 0 1,0 0-1,1 0 1,-1 0-1,0 0 1,1 0-1,0 0 1,-1 0-1,1 0 1,0 1-1,0-1 1,0 0-1,1 0 1,-1 0-1,0 0 1,1 0-1,0 0 1,-1 0-1,1 0 1,0 0-1,0 0 1,0 0-1,2 3 1,0-3-35,0 1 0,0-1 0,0 0 0,0 0 0,0 0 0,0 0 0,1-1 0,-1 1-1,1-1 1,-1 0 0,1 0 0,0 0 0,5 0 0,25 3-473</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30.511"/>
    </inkml:context>
    <inkml:brush xml:id="br0">
      <inkml:brushProperty name="width" value="0.05" units="cm"/>
      <inkml:brushProperty name="height" value="0.05" units="cm"/>
    </inkml:brush>
  </inkml:definitions>
  <inkml:trace contextRef="#ctx0" brushRef="#br0">138 268 18324,'-31'29'3290,"18"-17"-2392,0 0 0,1 1 0,-12 16-1,14-15-333,-17 25 485,26-38-1009,0 1-1,0-1 0,0 1 1,1-1-1,-1 1 0,0 0 1,1-1-1,0 1 0,-1 0 1,1-1-1,0 1 0,0 0 1,0 0-1,0-1 0,0 1 1,0 0-1,0 0 1,0-1-1,1 1 0,0 2 1,0-3-35,0 1 0,0-1 0,1 0 0,-1 0 0,0 0 0,1 0 0,-1 0 0,1 0 0,-1-1 0,1 1 1,-1 0-1,1-1 0,-1 1 0,1-1 0,0 1 0,-1-1 0,1 0 0,0 0 0,-1 0 0,1 0 0,0 0 0,-1 0 1,1 0-1,0 0 0,3-2 0,3 1-72,0-1 1,0-1 0,15-6-1,-10 3-25,0-2 0,0 0 0,0 0 0,-1-1-1,0-1 1,-1 0 0,0 0 0,-1-1 0,0 0 0,0-1-1,-1 0 1,-1-1 0,0 0 0,-1 0 0,-1-1 0,1 0-1,-2 0 1,6-23 0,-11 16 152,-2 17 114,1 11 42,1-5-200,0-1 0,-1 0 1,1 1-1,0-1 1,1 0-1,-1 1 1,0-1-1,0 1 1,0-1-1,1 0 0,-1 0 1,1 1-1,-1-1 1,1 0-1,-1 0 1,1 1-1,0-1 0,0 0 1,-1 0-1,1 0 1,0 0-1,0 0 1,0 0-1,0 0 0,0-1 1,1 1-1,-1 0 1,0 0-1,0-1 1,0 1-1,1-1 0,-1 1 1,0-1-1,0 1 1,1-1-1,-1 0 1,1 0-1,-1 0 0,0 0 1,1 0-1,0 0 1,6 0-9,0-1 1,0 0-1,-1 0 1,1-1-1,-1 0 1,10-4-1,35-18-246,0-2-1,-1-2 1,84-64 0,-80 51 114,-48 32 198,-11 7 72,-17 10 166,8 3-160,0 0 1,0 1-1,1 0 0,1 1 1,-13 18-1,2 0 124,-23 47-1,30-46-153,1 1 0,1 0 0,-11 51 0,-12 106-6,1-6-141,12-102 30,20-73 33,-1 1-1,0-1 0,-1 0 0,0 0 0,0 0 0,-9 10 0,14-18-24,-1 0-1,0 0 0,1 0 0,-1 0 0,0 0 0,0 0 0,0 0 0,0 0 0,0-1 0,0 1 0,0 0 1,0-1-1,0 1 0,-1 0 0,1-1 0,0 0 0,0 1 0,0-1 0,-1 0 0,1 1 0,0-1 0,-1 0 1,1 0-1,0 0 0,0 0 0,-1 0 0,1 0 0,0-1 0,0 1 0,-3-1 0,3 0 3,-1-1 0,0 1 0,1 0 0,-1-1 0,1 0 0,0 1 0,-1-1 0,1 0 0,0 0 0,0 0 0,0 0 0,0 0 1,1 0-1,-1 0 0,0 0 0,1 0 0,0 0 0,-1-3 0,-1-10-16,1-1 0,1 0 0,0 1 0,1-1 1,1 1-1,1-1 0,0 1 0,0 0 0,2 0 1,0 0-1,12-24 0,-11 27-180,0 0 1,1 1-1,0-1 1,1 1-1,1 1 0,0-1 1,0 2-1,1-1 1,0 1-1,0 1 1,1 0-1,0 0 0,23-11 1,-2 7-696,0 2-1,64-12 1,-41 11 104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31.291"/>
    </inkml:context>
    <inkml:brush xml:id="br0">
      <inkml:brushProperty name="width" value="0.05" units="cm"/>
      <inkml:brushProperty name="height" value="0.05" units="cm"/>
    </inkml:brush>
  </inkml:definitions>
  <inkml:trace contextRef="#ctx0" brushRef="#br0">4 18 19780,'-1'11'409,"0"1"0,0-1 0,1 1 0,0-1 0,1 1 0,1-1-1,0 1 1,5 18 0,-5-26-333,-1 0-1,1 0 1,0 0-1,0-1 1,0 1 0,0-1-1,1 1 1,-1-1-1,1 0 1,0 0-1,0 0 1,0-1 0,0 1-1,1 0 1,-1-1-1,1 0 1,0 0-1,-1 0 1,1-1 0,0 1-1,0-1 1,0 0-1,0 0 1,0 0-1,0 0 1,0-1 0,7 1-1,-2-2-38,-1 0-1,0 0 1,0 0 0,0-1 0,0-1-1,0 1 1,-1-1 0,1 0-1,12-8 1,7-6-9,28-22 0,-48 34-28,8-8-26,-1 0 1,23-26-1,-24 24-57,22-20 0,-35 34 81,0 1 0,0 0 0,0 0 0,1 0 0,-1 0 0,0 0-1,0 0 1,0-1 0,0 1 0,0 0 0,0 0 0,0 0 0,0 0 0,1 0 0,-1 0-1,0 0 1,0 0 0,0 0 0,0 0 0,0 0 0,1 0 0,-1 0 0,0-1 0,0 1-1,0 0 1,0 0 0,0 0 0,1 0 0,-1 0 0,0 0 0,0 1 0,0-1 0,0 0-1,0 0 1,1 0 0,-1 0 0,0 0 0,0 0 0,0 0 0,0 0 0,0 0 0,0 0-1,1 0 1,-1 0 0,0 1 0,0-1 0,0 0 0,0 0 0,0 0 0,0 0 0,0 0-1,0 0 1,0 1 0,1-1 0,-1 12-39,-6 15 35,-13 40 88,-97 412 1748,111-459-2177,3-16 213,1 0 0,0 0 0,0 1 0,0-1 0,0 0 0,1 1 0,-1-1 1,1 0-1,0 1 0,0-1 0,2 7 0,3-6-260</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34.825"/>
    </inkml:context>
    <inkml:brush xml:id="br0">
      <inkml:brushProperty name="width" value="0.05" units="cm"/>
      <inkml:brushProperty name="height" value="0.05" units="cm"/>
    </inkml:brush>
  </inkml:definitions>
  <inkml:trace contextRef="#ctx0" brushRef="#br0">207 249 16339,'1'-3'213,"1"0"-1,-1-1 1,0 1-1,0 0 1,0 0-1,0 0 1,0-1-1,-1 1 1,0 0-1,1-1 0,-1 1 1,-1-5-1,1 6-131,-1 1-1,1-1 0,-1 1 0,1 0 1,-1-1-1,0 1 0,0 0 0,1-1 0,-1 1 1,0 0-1,0 0 0,0 0 0,-1-1 1,1 1-1,0 0 0,0 1 0,0-1 1,-1 0-1,1 0 0,-1 1 0,1-1 1,0 0-1,-1 1 0,1-1 0,-1 1 0,1 0 1,-1 0-1,1-1 0,-1 1 0,-1 0 1,-2 0 37,0 1 1,0-1-1,1 1 1,-1-1-1,0 1 1,1 1 0,-1-1-1,1 1 1,-1 0-1,1 0 1,-1 0-1,1 0 1,0 1 0,0 0-1,1 0 1,-7 5-1,-1 3 43,0 0 0,1 1 0,-17 25 0,22-30-120,0 1 0,1 0 1,-1 0-1,2 0 0,-1 0 0,1 1 0,0 0 1,1-1-1,0 1 0,1 0 0,-2 17 1,3-25-37,0 0 1,0 0-1,1 0 1,-1 0 0,0 0-1,0 0 1,0 0-1,1 0 1,-1 0 0,0-1-1,1 1 1,-1 0-1,1 0 1,-1 0 0,1 0-1,0 0 1,-1-1-1,1 1 1,0 0 0,-1-1-1,1 1 1,0 0-1,0-1 1,0 1 0,0-1-1,0 1 1,-1-1 0,1 0-1,0 1 1,0-1-1,0 0 1,0 1 0,0-1-1,0 0 1,0 0-1,0 0 1,0 0 0,0 0-1,0 0 1,0 0-1,0-1 1,2 1 0,2-2 8,1 1 1,-1-1 0,1-1 0,-1 1-1,9-6 1,9-7 4,-1-1 0,-1-1 0,0 0 0,33-39 0,61-91 45,-89 107-8,26-52 1,-69 127 152,2 1 0,2 1-1,1 0 1,1 0 0,-8 68-1,18-101-237,1-1-1,0 0 0,0 0 1,0 1-1,1-1 1,-1 0-1,1 0 0,0 1 1,0-1-1,0 0 0,2 5 1,-2-8-11,-1 1 1,1 0 0,-1-1-1,1 1 1,-1 0 0,1-1-1,-1 1 1,1-1-1,0 1 1,-1-1 0,1 0-1,0 1 1,-1-1 0,1 1-1,0-1 1,0 0-1,-1 0 1,1 1 0,1-1-1,0 0-45,-1 0 0,1 0-1,-1-1 1,0 1 0,1 0-1,-1-1 1,1 1 0,-1-1-1,1 1 1,-1-1 0,0 0-1,0 0 1,1 1 0,0-2-1,6-5-172,0-1-1,0 1 1,12-18 0,0-4-493</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35.616"/>
    </inkml:context>
    <inkml:brush xml:id="br0">
      <inkml:brushProperty name="width" value="0.05" units="cm"/>
      <inkml:brushProperty name="height" value="0.05" units="cm"/>
    </inkml:brush>
  </inkml:definitions>
  <inkml:trace contextRef="#ctx0" brushRef="#br0">38 122 16091,'-1'1'352,"-2"1"85,0 0 1,0 0-1,0 0 0,0 0 1,1 1-1,-1-1 0,1 1 1,0-1-1,-1 1 1,1 0-1,0 0 0,1 0 1,-4 6-1,5-9-388,0 0 0,0 1 0,0-1 0,0 1 0,0-1 0,1 1 0,-1-1 0,0 0 0,0 1 0,0-1 0,0 1 0,0-1 0,1 0 0,-1 1 0,0-1 0,0 0 0,0 1 0,1-1 0,-1 0 0,0 1 0,1-1 0,-1 0 0,0 0 0,1 1 0,-1-1 0,0 0 0,1 0 0,-1 0 0,0 1 0,1-1 0,-1 0 0,1 0 0,-1 0 0,0 0 0,1 0 0,-1 0 0,1 0 0,-1 0 0,1 0 0,-1 0 0,1 0 0,20-3 514,-20 2-513,50-15 253,0-2 0,-2-2 0,59-34-1,-105 53-298,9-5 9,1-1 1,-1 0-1,-1-1 1,21-16-1,-28 17 12,-8 5-12,-11 4-3,14-1-9,-20 4 9,0 2-1,1 0 0,-37 20 0,-53 39 24,99-58-27,-1 0 0,2 1 0,-13 12 0,20-18-5,0 0 1,0 1-1,0-1 1,1 0-1,0 1 1,-1 0-1,1-1 1,1 1-1,-1 0 1,0 0-1,1 0 1,0 0-1,0 0 1,-1 8-1,2-11 0,0 1-1,0-1 0,0 0 0,1 1 0,-1-1 1,0 0-1,1 0 0,-1 1 0,1-1 0,-1 0 1,1 0-1,-1 0 0,1 0 0,0 0 0,0 0 1,-1 0-1,1 0 0,0 0 0,0 0 1,2 2-1,0-2-16,0 1 1,0-1-1,0 1 1,0-1-1,0 0 1,0 0 0,0 0-1,5 0 1,4 0-203,0 0 0,0-1 0,23-3-1,-6-2-159,-1-2-1,1-1 1,47-20-1,-59 21 253,48-20-386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47.579"/>
    </inkml:context>
    <inkml:brush xml:id="br0">
      <inkml:brushProperty name="width" value="0.05" units="cm"/>
      <inkml:brushProperty name="height" value="0.05" units="cm"/>
    </inkml:brush>
  </inkml:definitions>
  <inkml:trace contextRef="#ctx0" brushRef="#br0">1456 103 11955,'-83'-29'1377,"-116"-24"1,158 45-798,-1 2-1,0 2 1,0 2 0,-83 6 0,70 3-359,1 3 0,0 1 0,0 4 0,2 1 0,0 3 0,1 2 0,1 3 0,1 1 1,1 3-1,2 1 0,-78 65 0,105-77-139,1 1 0,0 1 0,1 0 0,1 1 0,1 1 0,1 1 0,1 0 0,-19 41 0,26-48-38,1 0 1,0 0-1,1 1 0,1-1 1,0 1-1,1 0 1,0 0-1,2 0 0,0 0 1,1 0-1,0-1 0,1 1 1,1 0-1,0 0 1,7 17-1,2-5 22,1 0 0,30 48 0,43 46 16,-26-39-61,6 19-11,-38-56-6,3 0-1,1-2 1,53 56-1,-71-87-2,1-1-1,0 0 0,1-1 0,0 0 1,1-2-1,0 0 0,36 13 1,-27-13 1,0-2 1,1-1 0,0-1 0,55 2 0,-23-8-3,0-2 1,0-3-1,0-3 1,88-24-1,-147 33 0,236-70 0,-199 57 0,-2-1 0,0-3-1,0 0 1,42-31 0,-46 23-11,-2-2 0,-1-1 0,-1-1 1,33-48-1,-38 50 5,162-237-17,-156 217 33,-3-1 1,-2-2-1,32-97 0,-49 128 20,-2-1 0,0 0 0,-1 0-1,-1 0 1,-1 0 0,-1-1-1,0 1 1,-5-24 0,3 30 12,-2-1 0,0 1 1,0 0-1,-1 0 0,-1 1 0,-1-1 1,0 1-1,0 1 0,-1-1 1,-1 1-1,-18-20 0,7 12 42,0 1 0,-1 1-1,-1 1 1,-29-17 0,37 26-189,0 1 1,0 0-1,0 1 0,-1 0 1,0 1-1,0 1 1,0 0-1,-31-3 0,42 7 81,0-1-1,0 1 0,0 0 0,1 0 0,-1 1 1,0-1-1,0 1 0,0 0 0,0 0 0,1 0 0,-1 0 1,1 1-1,-1-1 0,1 1 0,-1 0 0,1 0 0,-5 4 1,-17 21-268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36.673"/>
    </inkml:context>
    <inkml:brush xml:id="br0">
      <inkml:brushProperty name="width" value="0.05" units="cm"/>
      <inkml:brushProperty name="height" value="0.05" units="cm"/>
    </inkml:brush>
  </inkml:definitions>
  <inkml:trace contextRef="#ctx0" brushRef="#br0">84 0 15595,'0'0'47,"0"0"-1,0 1 0,0-1 0,0 0 0,0 0 0,0 0 1,0 0-1,0 0 0,0 0 0,0 0 0,0 0 0,0 0 1,0 0-1,0 1 0,0-1 0,0 0 0,0 0 0,0 0 1,0 0-1,0 0 0,0 0 0,0 0 0,0 0 0,0 0 1,0 0-1,1 0 0,-1 0 0,0 0 0,0 1 1,0-1-1,0 0 0,0 0 0,0 0 0,0 0 0,0 0 1,0 0-1,0 0 0,0 0 0,0 0 0,1 0 0,-1 0 1,0 0-1,0 0 0,0 0 0,0 0 0,0 0 0,0 0 1,0 0-1,0 0 0,0 0 0,0 0 0,1 0 0,-1 0 1,0 0-1,0 0 0,0 0 0,0 0 0,0-1 1,0 1-1,0 0 0,0 0 0,0 0 0,0 0 0,0 0 1,0 0-1,0 0 0,0 0 0,1 0 0,-2 12 1495,-5 16-276,6-27-1182,-3 12 253,-49 233 2809,41-183-2799,-3 122 1,14-184-341,0 1-1,0-1 1,0 0-1,0 1 1,0-1-1,0 0 1,0 1 0,0-1-1,1 0 1,-1 0-1,0 1 1,1-1-1,-1 0 1,1 0-1,-1 1 1,1-1 0,0 0-1,0 1 1,0-2-3,0 0 0,-1 0-1,1 0 1,-1 0 0,1 0 0,-1 0 0,1 0 0,0 0 0,-1 0 0,1 0 0,-1-1 0,1 1 0,-1 0 0,1 0 0,0-1 0,-1 1 0,1 0 0,-1-1 0,0 1 0,1 0 0,-1-1-1,1 1 1,-1-1 0,0 1 0,1-1 0,0 0 0,6-8 25,0-1 1,9-16-1,-14 22-24,88-161-9,-48 82-214,93-135 0,-130 212 192,0 0 1,0 0-1,1 1 1,11-10-1,-16 14 25,0 1 0,0-1 0,0 0 0,0 1-1,0-1 1,0 1 0,0 0 0,0-1 0,0 1 0,0 0-1,0-1 1,0 1 0,0 0 0,0 0 0,0 0-1,1 0 1,1 0 0,-2 1 2,0 0 0,-1-1 0,1 1 0,0-1 0,0 1 0,0 0 0,-1 0 0,1 0 0,0-1 0,-1 1 0,1 0 0,0 0 0,-1 0 0,1 0 0,-1 0 0,0 0 0,1 0 0,-1 0 0,0 0 0,0 0 0,0 0 0,1 0 0,-1 2 0,1 8 28,0 0 0,-1 1 0,0-1-1,-1 0 1,0 0 0,-1 1 0,0-1 0,-1 0 0,0 0 0,0 0 0,-1-1 0,-6 11 0,-1-1 131,0 0 0,-2-1-1,0-1 1,-1 0 0,-18 17 0,27-30-101,0 0 0,-1 0-1,1-1 1,-1 1 0,0-1 0,-1-1-1,1 1 1,-1-1 0,0-1 0,-6 3-1,11-4-67,0-1 0,0 0 0,0 1 0,0-1 0,-1 0 0,1 0 0,0 0 0,0 0 0,0-1 0,0 1 0,0 0 1,0-1-1,0 1 0,0-1 0,0 0 0,-2-1 0,2 1-61,1-1 0,-1 1 0,1-1 1,-1 0-1,1 1 0,-1-1 0,1 0 1,0 0-1,0 0 0,0 0 0,0 0 1,0 0-1,0 0 0,1 0 0,-1 0 0,1 0 1,0-1-1,-1-2 0,0-3-143,1 0-1,0 0 0,0-1 1,1 1-1,0 0 1,0 0-1,1 0 0,0 0 1,1 1-1,6-16 1,10-10-609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37.143"/>
    </inkml:context>
    <inkml:brush xml:id="br0">
      <inkml:brushProperty name="width" value="0.05" units="cm"/>
      <inkml:brushProperty name="height" value="0.05" units="cm"/>
    </inkml:brush>
  </inkml:definitions>
  <inkml:trace contextRef="#ctx0" brushRef="#br0">1 90 17452,'6'16'1996,"-5"-13"-1622,0-1 0,0 1 0,0-1 0,1 1 1,-1-1-1,1 1 0,2 3 0,-3-6-261,0 1 1,1 0 0,-1 0 0,0 0 0,0-1-1,1 1 1,-1-1 0,0 1 0,1-1-1,-1 0 1,0 1 0,1-1 0,-1 0-1,1 0 1,-1 0 0,1 0 0,-1 0-1,0 0 1,3-1 0,2 0-4,-1-1 1,1 0-1,0 0 0,-1 0 1,1-1-1,-1 0 0,0 0 1,0 0-1,0-1 1,0 0-1,5-6 0,-1 2-60,0-2-1,0 1 0,-1-1 1,9-15-1,-9 0-57,-10 16-16,1 9 23,1 0-1,-1 0 0,0 0 1,1 0-1,-1 0 1,1 0-1,-1 0 0,0 0 1,1 0-1,-1 0 1,1 1-1,-1-1 0,0 0 1,1 0-1,-1 1 0,1-1 1,-1 0-1,1 1 1,-2 0-1,-6 5-5,0 1 0,1 0 1,0 0-1,0 1 0,0 0 0,1 1 1,0-1-1,1 1 0,0 0 0,0 0 1,1 1-1,0-1 0,-5 20 0,9-28 9,0 0-1,-1 0 1,1 0-1,0 1 1,0-1 0,0 0-1,0 0 1,0 0-1,0 0 1,0 0-1,0 0 1,0 0-1,0 0 1,1 0-1,-1 1 1,0-1 0,1 0-1,-1 0 1,1 0-1,-1-1 1,2 2-1,-1-1 1,-1-1 0,1 1 0,0 0 0,0-1-1,0 0 1,0 1 0,0-1 0,0 0 0,0 1 0,0-1-1,0 0 1,0 0 0,0 0 0,0 0 0,0 0 0,0 0-1,0 0 1,1 0 0,7-2 10,-1-1 0,0 1-1,0-1 1,10-5 0,-12 5-5,52-24 28,51-21-25,-92 42-20,0 0 1,0 2 0,1 0 0,29-2 0,-44 5 4,0 1 1,1 0 0,-1 0-1,0 0 1,0 0 0,0 0-1,1 1 1,-1 0 0,0-1-1,0 1 1,0 1 0,0-1-1,0 0 1,0 1 0,4 2-1,-6-2 4,1-1-1,-1 1 1,0 0-1,1 0 1,-1 0-1,0 0 1,0 0-1,0 0 1,0 1-1,-1-1 1,1 0-1,-1 0 1,1 1-1,-1-1 1,0 0-1,0 1 1,0-1-1,0 0 1,0 0-1,0 1 0,-2 3 1,0 6 37,1-9-67,0 0 1,0-1-1,1 1 0,0 0 0,-1 0 0,1 0 0,1 5 0,-1-7 10,0-1-1,0 0 1,0 1-1,0-1 1,0 0-1,1 1 1,-1-1 0,0 0-1,0 1 1,0-1-1,1 0 1,-1 1-1,0-1 1,0 0 0,1 0-1,-1 1 1,0-1-1,1 0 1,-1 0-1,0 0 1,1 0 0,-1 1-1,0-1 1,1 0-1,0 0 1,16-3-1005,-5-3 568,-1 1-1,0-2 1,16-11-1,-6 4 45,14-11-378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37.749"/>
    </inkml:context>
    <inkml:brush xml:id="br0">
      <inkml:brushProperty name="width" value="0.05" units="cm"/>
      <inkml:brushProperty name="height" value="0.05" units="cm"/>
    </inkml:brush>
  </inkml:definitions>
  <inkml:trace contextRef="#ctx0" brushRef="#br0">94 219 17612,'-25'28'2010,"16"-18"-1455,0-1 0,1 1 0,0 1 0,0-1-1,1 1 1,-9 21 0,15-31-509,1 0 0,-1 0 0,1 0 0,0 0 0,-1 0 0,1-1 0,0 1-1,0 0 1,0 0 0,0 0 0,0 0 0,0 0 0,0 0 0,0 0 0,0 0 0,0 0-1,1 0 1,-1 0 0,1 1 0,-1-1-19,1-1 1,-1 0-1,1 1 0,-1-1 0,1 0 0,-1 1 1,1-1-1,0 0 0,-1 0 0,1 1 0,-1-1 0,1 0 1,0 0-1,-1 0 0,1 0 0,-1 0 0,1 0 1,0 0-1,-1 0 0,1 0 0,0 0 0,0 0 1,4-1 18,0-1 1,0 0 0,0 1-1,0-1 1,9-6-1,19-12-263,-1-3-1,0 0 0,-2-2 0,-1-2 0,-1 0 0,-1-2 1,-1-1-1,28-45 0,-49 69 169,-1-1-1,0 0 1,0 0 0,-1 0-1,0 0 1,3-10 0,-6 16 51,0 1 0,0 0 1,1-1-1,-1 1 0,0 0 1,0-1-1,0 1 0,0 0 1,0-1-1,0 1 0,0-1 1,0 1-1,0 0 0,0-1 1,0 1-1,0-1 1,0 1-1,0 0 0,0-1 1,-1 1-1,1 0 0,0-1 1,0 1-1,0 0 0,-1-1 1,1 1-1,-8 4 128,-10 18 149,16-20-250,-25 34 712,-28 51 0,45-69-419,1 1 0,0 0 0,2 1 0,-11 39-1,18-55-268,-1-1-1,0 0 0,1 1 0,0-1 0,0 0 0,0 1 1,0-1-1,0 1 0,2 4 0,-2-7-35,1 1 0,0-1 0,-1 0 0,1 1-1,0-1 1,0 0 0,0 0 0,0 1 0,0-1 0,0 0 0,0 0-1,0 0 1,1 0 0,-1 0 0,0-1 0,1 1 0,-1 0 0,0-1-1,1 1 1,-1 0 0,1-1 0,2 1 0,4 0-16,0 0 0,0 0 0,0-1 0,0 0 0,-1-1 0,1 1 0,15-4 0,56-18-291,-70 18 246,50-18-216,-40 14 70,0 1 0,31-8 0,-49 15 184,0-1 0,0 1 1,0 0-1,0-1 1,1 1-1,-1 0 0,0 0 1,0 0-1,0 0 0,0 0 1,1 0-1,-1 0 1,0 1-1,0-1 0,0 0 1,0 1-1,0-1 1,0 1-1,0-1 0,0 1 1,0-1-1,0 1 0,0 0 1,0-1-1,0 1 1,0 0-1,1 1 0,-1 0 39,0 1-1,0 0 0,0 0 0,-1-1 0,1 1 1,-1 0-1,1 0 0,-1 5 0,4 21 381,-3-28-395,-1 0 0,1 0 1,-1 0-1,1 0 0,0 0 0,-1 0 0,1 0 0,0 0 0,0 0 0,-1 0 1,1-1-1,0 1 0,0 0 0,0 0 0,0-1 0,0 1 0,0-1 0,0 1 0,0-1 1,1 1-1,1 0 0,2-1 23,0 1-1,0-1 1,0 0 0,0 0 0,0 0 0,0-1-1,0 1 1,0-1 0,8-3 0,47-19 78,-48 18-95,49-22-4,-32 12-40,2 2 0,0 1 0,38-9 0,-65 20 16,0 1 0,0-1 0,0 1 0,-1 0 1,1 0-1,0 0 0,0 0 0,4 1 0,-7 0 7,0-1-1,0 0 0,0 1 0,0-1 1,0 1-1,0-1 0,0 1 0,0-1 1,0 1-1,0 0 0,0-1 0,0 1 1,-1 0-1,1 0 0,0-1 0,0 1 0,-1 0 1,1 0-1,-1 0 0,1 0 0,-1 0 1,1 0-1,-1 0 0,1 0 0,-1 0 1,0 0-1,0 1 0,0-1 0,1 0 0,-1 0 1,0 1-1,-2 15 62,1-14-39,1 0 1,-1 1 0,1-1-1,0 1 1,0-1 0,0 0-1,0 1 1,2 5 0,-1-9-41,-1 0 1,1 0-1,0 0 1,-1 0-1,1 0 0,0 0 1,0 0-1,-1 0 1,1 0-1,0 0 1,0 0-1,-1 0 1,1-1-1,0 1 1,0 0-1,-1 0 1,1-1-1,-1 1 1,1 0-1,0-1 0,-1 1 1,1-1-1,-1 1 1,1-1-1,0 0 1,19-15-1165,-13 9 806,0 0 0,0-1 0,-1 0 0,0 0-1,8-15 1,-1-3-387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38.208"/>
    </inkml:context>
    <inkml:brush xml:id="br0">
      <inkml:brushProperty name="width" value="0.05" units="cm"/>
      <inkml:brushProperty name="height" value="0.05" units="cm"/>
    </inkml:brush>
  </inkml:definitions>
  <inkml:trace contextRef="#ctx0" brushRef="#br0">18 26 20180,'-6'7'2113,"-1"-2"-1569,3-3-240,4 3 1144,7-1-1112,4-4-608,7-6-1104,0-5 1200,9-6-280,5 2-160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38.566"/>
    </inkml:context>
    <inkml:brush xml:id="br0">
      <inkml:brushProperty name="width" value="0.05" units="cm"/>
      <inkml:brushProperty name="height" value="0.05" units="cm"/>
    </inkml:brush>
  </inkml:definitions>
  <inkml:trace contextRef="#ctx0" brushRef="#br0">213 0 17596,'-31'103'3151,"23"-81"-2593,0 0-1,2 0 0,0 1 1,2 0-1,0 0 1,2 0-1,0 24 1,6 15-377,-6 85 0,0-129-83,0 0-1,-1 0 0,0 0 0,-2-1 1,0 1-1,-1-1 0,-1 0 0,0-1 0,-15 23 1,20-35-13,0-1 0,-1 1 0,0-1 0,1 0 1,-1 0-1,0-1 0,-1 1 0,-5 4 0,8-7-62,0 1-1,0-1 0,0 0 1,0 1-1,1-1 0,-1 0 0,0 0 1,0 0-1,0 1 0,0-1 1,0 0-1,0 0 0,0-1 0,0 1 1,0 0-1,0 0 0,0 0 1,0-1-1,0 1 0,0 0 1,0-1-1,1 1 0,-1-1 0,0 1 1,0-1-1,0 1 0,1-1 1,-1 0-1,0 1 0,1-1 0,-1 0 1,0 1-1,1-1 0,-1 0 1,1 0-1,-1 0 0,1 0 1,0 1-1,-1-1 0,1 0 0,-1-1 1,-2-9 43,-1 0 1,1 0 0,1 0 0,0 0-1,0 0 1,1-1 0,0 1 0,1-1-1,2-14 1,1-1-87,1 1-1,14-49 0,-13 59-74,1 0 0,0 0-1,1 0 1,0 1 0,2 0 0,0 0-1,15-19 1,-15 24-62,-1 2 0,1-1 0,0 1 0,1 1 0,0 0 0,0 0 0,1 1 0,-1 0 0,2 0 0,-1 2 0,14-5 0,26-4-192,9 2-141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38.998"/>
    </inkml:context>
    <inkml:brush xml:id="br0">
      <inkml:brushProperty name="width" value="0.05" units="cm"/>
      <inkml:brushProperty name="height" value="0.05" units="cm"/>
    </inkml:brush>
  </inkml:definitions>
  <inkml:trace contextRef="#ctx0" brushRef="#br0">125 3 18892,'-1'-1'90,"-1"1"0,1-1 0,-1 1 0,1 0 1,-1-1-1,1 1 0,-1 0 0,1 0 0,-1 0 0,1 0 0,-1 1 0,1-1 0,-1 0 0,1 0 0,-1 1 1,1-1-1,-1 1 0,1 0 0,0-1 0,-1 1 0,1 0 0,0 0 0,0 0 0,-1 0 0,0 1 1,-28 29 980,21-20-673,1 0 1,1 1-1,-11 23 1,15-30-313,1 1 1,0-1-1,0 1 0,0 0 1,1-1-1,0 1 1,0 0-1,1 0 1,-1 0-1,1 0 1,1 7-1,-1-11-75,1-1 1,-1 0-1,1 0 0,-1 0 0,1 0 0,0 0 0,-1 0 0,1 0 0,0 0 1,0 0-1,-1 0 0,1 0 0,0-1 0,0 1 0,0 0 0,0 0 1,0-1-1,0 1 0,0-1 0,0 1 0,1-1 0,-1 1 0,0-1 0,0 0 1,0 0-1,0 1 0,1-1 0,-1 0 0,0 0 0,0 0 0,0 0 0,1-1 1,-1 1-1,0 0 0,0 0 0,2-1 0,3 0-8,1-1 0,0 0-1,-1 0 1,1-1 0,7-3-1,11-10-6,1 0 0,-2-2 0,31-28 0,-10 8-24,-41 34 25,-1 1 2,-1 1 0,1-1 0,0 1 0,0 0 0,1-1 1,-1 1-1,0 1 0,1-1 0,-1 0 0,1 1 0,0 0 1,3-1-1,-6 2 6,-1 0 0,0 0 0,1 1 0,-1-1-1,0 0 1,1 1 0,-1-1 0,0 0 0,0 1 0,1-1 0,-1 0 0,0 1 0,0-1 0,0 1 0,0-1 0,1 0 0,-1 1 0,0-1 0,0 1 0,0-1 0,0 0 0,0 1-1,0-1 1,0 1 0,0-1 0,0 1 0,0 0 0,-3 15 113,3-11-69,-1-2-23,1 0-1,-1 0 0,1 0 1,0 0-1,0 0 1,1 0-1,-1 0 0,1 0 1,-1 0-1,1 0 0,0 0 1,0 0-1,0 0 1,0 0-1,3 2 0,-3-3-7,1 0-1,0-1 1,0 1-1,0-1 1,0 1-1,0-1 0,0 0 1,0 0-1,0 0 1,1 0-1,-1 0 0,0-1 1,1 1-1,-1 0 1,0-1-1,1 0 1,-1 0-1,1 0 0,-1 0 1,3 0-1,16-3 10,0 0-1,-1-1 0,1-1 0,-1-1 0,35-16 1,16-4-71,-53 20 37,36-10-61,-51 15 72,0 0 0,0 1-1,1-1 1,-1 1-1,0 0 1,0 0-1,0 0 1,0 0-1,0 1 1,0-1-1,0 1 1,0 0-1,0 0 1,3 1-1,-5-1 9,0-1-1,0 1 1,0 0-1,0 0 1,0 0 0,0 0-1,0 0 1,0 0-1,0 0 1,-1 0-1,1 0 1,0 0-1,-1 0 1,1 0-1,-1 0 1,1 1-1,-1-1 1,0 0-1,1 0 1,-1 1-1,0-1 1,0 0 0,0 2-1,-6 31 374,-1-3 75,23-60-2084,-7 12 1231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39.434"/>
    </inkml:context>
    <inkml:brush xml:id="br0">
      <inkml:brushProperty name="width" value="0.05" units="cm"/>
      <inkml:brushProperty name="height" value="0.05" units="cm"/>
    </inkml:brush>
  </inkml:definitions>
  <inkml:trace contextRef="#ctx0" brushRef="#br0">334 0 18692,'0'1'74,"1"-1"1,-1 0-1,1 0 0,0 0 1,-1 1-1,1-1 1,-1 0-1,1 1 0,-1-1 1,1 1-1,-1-1 0,1 0 1,-1 1-1,1-1 1,-1 1-1,0-1 0,1 1 1,-1-1-1,0 1 0,1 0 1,-1-1-1,0 1 1,0-1-1,1 1 0,-1 0 1,0-1-1,0 1 0,0-1 1,0 1-1,0 0 1,0-1-1,0 1 0,0 0 1,0-1-1,0 1 0,0 0 1,-1-1-1,1 1 1,0-1-1,0 1 0,-1 0 1,1-1-1,0 1 0,-1-1 1,1 1-1,0-1 1,-1 1-1,1-1 0,-1 1 1,0 0-1,-32 33 1650,21-23-1236,-168 184 2360,67-60-4313,115-160-926,2-2 1595</inkml:trace>
  <inkml:trace contextRef="#ctx0" brushRef="#br0" timeOffset="1">79 114 18364,'7'15'2168,"0"3"-1391,4 0-249,2 5 1184,9 3-776,4-2-88,9-2-536,5-5-320,8-6-880,1-2 360,5-2 296,-1-4-160,-1-3-208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39.843"/>
    </inkml:context>
    <inkml:brush xml:id="br0">
      <inkml:brushProperty name="width" value="0.05" units="cm"/>
      <inkml:brushProperty name="height" value="0.05" units="cm"/>
    </inkml:brush>
  </inkml:definitions>
  <inkml:trace contextRef="#ctx0" brushRef="#br0">10 176 19020,'-4'16'1562,"3"-14"-1366,0 0 1,0 0-1,1 0 1,-1 0 0,1 1-1,-1-1 1,1 0-1,0 0 1,0 1-1,0-1 1,0 0 0,0 0-1,0 1 1,2 2-1,-2-4-126,1-1-1,-1 1 1,0-1-1,1 1 1,-1-1-1,1 0 1,-1 1-1,1-1 1,0 0-1,-1 0 1,1 1-1,-1-1 1,1 0-1,-1 0 0,1 0 1,0 0-1,-1 1 1,1-1-1,-1 0 1,1 0-1,0 0 1,-1 0-1,1-1 1,-1 1-1,1 0 1,0 0-1,-1 0 1,1 0-1,0-1 1,19-8 602,-4-1-481,0-1 0,-1 0 1,-1-1-1,1-1 0,12-15 0,59-78-204,-61 74-42,-41 57-20,1 0 0,-14 37 0,22-49-18,2-1-17,0-4-101,1 0 0,0 1 1,1 0-1,-1 0 0,2-1 0,-1 2 1,1-1-1,-1 18 0,6-10-177</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40.275"/>
    </inkml:context>
    <inkml:brush xml:id="br0">
      <inkml:brushProperty name="width" value="0.05" units="cm"/>
      <inkml:brushProperty name="height" value="0.05" units="cm"/>
    </inkml:brush>
  </inkml:definitions>
  <inkml:trace contextRef="#ctx0" brushRef="#br0">91 1 18876,'2'17'2024,"-5"7"-1143,-6 4-409,-5 0 1336,-2 4-632,0-1-511,0-2-329,5-6-552,4-4-417,8-9-679,8-5 1088,14-9-272,4-3-136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40.705"/>
    </inkml:context>
    <inkml:brush xml:id="br0">
      <inkml:brushProperty name="width" value="0.05" units="cm"/>
      <inkml:brushProperty name="height" value="0.05" units="cm"/>
    </inkml:brush>
  </inkml:definitions>
  <inkml:trace contextRef="#ctx0" brushRef="#br0">442 1 16916,'0'1'145,"0"0"1,0 0-1,0 0 1,0 0-1,0 0 1,0 0-1,-1 0 1,1 0-1,0 0 1,-1 0-1,1 0 1,-1 0 0,1 0-1,-1 0 1,0 0-1,0 1 1,0-1 46,-14 19 731,0-1 0,-1-1 0,-31 27 0,-3 4 50,-29 34 179,-115 160 1,188-234-1228,-7 14-664,17-40-269,-2 0 0,0-1 0,0-18 0,1-13 409,2-4-144</inkml:trace>
  <inkml:trace contextRef="#ctx0" brushRef="#br0" timeOffset="1">42 157 17308,'6'17'1776,"1"12"-928,0-1-304,11 3 937,6 0-177,6-8-528,5 0-320,6-10-872,5-5-400,0-5 696,3-3-184,-8-1-224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49.155"/>
    </inkml:context>
    <inkml:brush xml:id="br0">
      <inkml:brushProperty name="width" value="0.05" units="cm"/>
      <inkml:brushProperty name="height" value="0.05" units="cm"/>
    </inkml:brush>
  </inkml:definitions>
  <inkml:trace contextRef="#ctx0" brushRef="#br0">2 9939 14627,'-1'4'117,"1"-1"0,0 1-1,0 0 1,0 0 0,0-1 0,1 1-1,-1 0 1,1 0 0,0-1 0,0 1-1,0-1 1,1 1 0,2 5 0,-2-7-102,1 1-1,-1-1 1,0 1 0,1-1 0,0 0 0,0 0 0,-1 0 0,1 0-1,0-1 1,0 1 0,1-1 0,-1 0 0,0 0 0,0 0 0,7 1 0,32 4 109,-1-3 1,1-1 0,73-6-1,-104 3-105,107-8 246,166-36 1,112-56-89,616-212 154,449-205 848,-1222 416-1131,226-131-1,205-168 34,-44-5-40,-141 84-5,46-31 19,294-244-2,-376 184-53,-39-40 0,41-137 57,-403 524-52,68-98 22,153-289 0,-215 344 2,-5-3 1,-5-1 0,58-235 0,-69 164-3,-8-1-1,-8-2 1,-9-264 0,-14 316 48,-32-190 1,23 244-9,-5 0 0,-2 2 0,-54-123-1,9 66-8,-6 2 0,-6 5 0,-133-168 0,121 185-57,-5 4-1,-155-135 1,189 193 8,-3 3 0,-1 2 1,-2 3-1,-2 4 1,-138-55-1,36 33 160,-259-56 0,-27 31 578,-2 25-5,238 32-809,132 16-1104,-159-43-1,218 46 673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41.108"/>
    </inkml:context>
    <inkml:brush xml:id="br0">
      <inkml:brushProperty name="width" value="0.05" units="cm"/>
      <inkml:brushProperty name="height" value="0.05" units="cm"/>
    </inkml:brush>
  </inkml:definitions>
  <inkml:trace contextRef="#ctx0" brushRef="#br0">184 1 14795,'3'0'243,"-1"-1"-1,1 1 1,0 0-1,-1 0 1,1 0-1,-1 1 0,1-1 1,-1 1-1,1-1 1,-1 1-1,0 0 1,1 0-1,-1 0 1,0 0-1,1 0 1,-1 0-1,0 1 1,0-1-1,0 1 1,0-1-1,0 1 1,-1 0-1,1 0 1,0 0-1,-1 0 1,0 0-1,1 0 1,-1 1-1,0-1 0,0 0 1,0 1-1,0-1 1,0 0-1,-1 1 1,1-1-1,-1 1 1,0-1-1,0 1 1,0-1-1,0 1 1,0-1-1,0 1 1,-1 4-1,-1-2-115,1 1 0,-1-1 0,0 1 1,0-1-1,0 0 0,-1 0 0,0 0 0,0 0 0,0 0 0,0 0 0,-1-1 1,-5 5-1,-6 6 161,-34 24 1,28-24-97,-84 67 583,103-81-761,1 1 1,-1-1-1,0 0 0,1 1 1,-1-1-1,1 1 1,0 0-1,-1-1 0,1 1 1,0 0-1,0 0 1,0 0-1,0-1 0,0 1 1,1 0-1,-1 0 0,0 3 1,1-5-17,0 1 0,0 0 1,1-1-1,-1 1 0,0-1 0,0 1 1,1 0-1,-1-1 0,0 1 0,1-1 1,-1 1-1,0-1 0,1 1 0,-1-1 1,1 1-1,-1-1 0,1 1 0,-1-1 1,1 0-1,0 1 0,21 7-199,11-5-558,1-1 1,0-2-1,-1 0 0,45-8 1,-31 3 261,0 0-218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48.640"/>
    </inkml:context>
    <inkml:brush xml:id="br0">
      <inkml:brushProperty name="width" value="0.05" units="cm"/>
      <inkml:brushProperty name="height" value="0.05" units="cm"/>
    </inkml:brush>
  </inkml:definitions>
  <inkml:trace contextRef="#ctx0" brushRef="#br0">178 294 10658,'-9'1'225,"0"0"-1,0 1 1,-1 0-1,1 0 1,0 1-1,1 0 1,-1 1-1,0-1 1,1 2-1,0-1 1,0 1-1,0 1 1,1-1 0,0 1-1,0 0 1,-8 10-1,12-11-166,-1 0 0,1 1-1,1-1 1,-1 1 0,1 0-1,0-1 1,0 1 0,0 0-1,1 0 1,-1 12 0,0 8 88,2 31-1,0-43-67,2 48 244,3 0-1,2 0 1,3-1-1,34 113 0,-38-156-295,0-1-1,2 0 0,0 0 0,1 0 1,1-1-1,0 0 0,1-1 1,1 0-1,0-1 0,1-1 0,1 0 1,0 0-1,0-1 0,1-1 1,1-1-1,0 0 0,0-1 0,1 0 1,0-2-1,1 0 0,0-1 0,34 8 1,-32-11-12,0-1 1,0 0-1,1-1 1,-1-2-1,0 0 1,0-1 0,0-1-1,0 0 1,0-2-1,-1-1 1,0 0-1,0-1 1,0-1-1,-1-1 1,0 0-1,-1-2 1,0 0-1,0 0 1,24-24 0,10-15 96,-2-2 0,-2-2 1,-3-2-1,-2-2 1,-3-2-1,-2-1 1,-3-2-1,30-79 0,-54 114-50,-1 1-1,-2-1 0,-1-1 0,0 0 1,-3 1-1,0-1 0,-2-1 0,-1 1 1,-1 0-1,-9-51 0,8 71-3,0 1-1,-1-1 1,0 1-1,-1 0 1,1 0 0,-2 0-1,1 1 1,-1-1-1,0 1 1,0 0-1,-1 0 1,0 1-1,0 0 1,-1 0 0,0 0-1,0 1 1,0 0-1,0 0 1,-11-4-1,5 3 26,-1 1 0,1 0 0,-1 1 0,1 1 0,-1 0 0,0 1 0,0 0-1,0 1 1,0 1 0,-1 0 0,-18 3 0,-7 4 62,0 1 1,-70 26-1,-71 42-816,176-73 645,-9 4-28,-1-1-1,1 0 0,-1-1 1,-30 7-1,37-12 14,1 0 0,-1 0 1,0-1-1,-10-2 0,17 3 37</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15.178"/>
    </inkml:context>
    <inkml:brush xml:id="br0">
      <inkml:brushProperty name="width" value="0.05" units="cm"/>
      <inkml:brushProperty name="height" value="0.05" units="cm"/>
    </inkml:brush>
  </inkml:definitions>
  <inkml:trace contextRef="#ctx0" brushRef="#br0">8 13 5513,'0'0'-57,"0"1"0,0-1 0,-1 0 0,1 0 0,0 0 0,0 0-1,-1 0 1,1 0 0,0 0 0,-1 0 0,1 0 0,0 0 0,0 0 0,-1 0 0,1 0 0,0-1-1,0 1 1,0 0 0,-1 0 0,1 0 0,0 0 0,0 0 0,-1 0 0,1-1 0,0 1-1,0 0 1,0 0 0,-1 0 0,1 0 0,0-1 0,0 1 0,0 0 0,0 0 0,0 0 0,0-1-1,-1 1 1,1 0 0,0 0 0,0-1 0,0 1 0,0 0 0,0 0 0,0-1 0,0 1-1,0 0 1,0 0 0,0-1 0,0 1 0,0 0 0,0 0 0,0-1 0,0 1 0,0 0 0,1 0-1,-1-1 1,1-4 1391,-2 17 8872,9-14-9806,-7 2-331,-1 0 0,0 0 0,1 0 0,-1-1 0,0 1-1,1 0 1,-1 0 0,0 0 0,0 0 0,1 0 0,-1 0 0,1-1 0,-1 1 0,0 0 0,1 0-1,-1 0 1,0 0 0,1 0 0,-1 0 0,0 0 0,1 1 0,-1-1 0,0 0 0,1 0 0,-1 0 0,0 0-1,1 0 1,-1 0 0,0 1 0,1-1 0,-1 0 0,0 0 0,0 1 0,1-1 0,-1 0 0,0 0-1,0 1 1,1-1 0,-1 0 0,0 0 0,0 1 0,1 0 0,-1 0-37,1 0 0,-1 0 1,1-1-1,0 1 0,-1 0 0,1 0 0,0 0 1,0-1-1,0 1 0,0 0 0,0-1 0,-1 1 1,1-1-1,2 2 0,2-1-30,-1 0 0,1 0 0,0 0 0,0-1 0,0 1 1,-1-1-1,10-1 0,-9 1 5,-1-1 1,1 1 0,-1 0 0,1 1 0,-1-1 0,1 1-1,-1 0 1,1 0 0,5 2 0,0 1 3,0-1 0,0-1 0,0 0-1,0 0 1,17 0 0,-15-1-7,133 19-1,-53-5 1,-40-11 6,69-1 1,-81-3 13,-24 1-23,0 1 1,0 1-1,-1 0 0,1 1 0,16 7 1,34 8 2,-18-12 2,65 3 1,31 4-2,-115-11-1,-1-1 0,1-2 0,0 0 0,0-2 0,51-11 0,-64 10-7,61-5 25,-47 6 6,51-12 1,-60 10 29,0 1 1,34 0-1,-39 3 49,0-1-1,0 0 0,0-1 0,0-1 0,26-8 0,-10 3 865,-32-5-1237</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20.279"/>
    </inkml:context>
    <inkml:brush xml:id="br0">
      <inkml:brushProperty name="width" value="0.05" units="cm"/>
      <inkml:brushProperty name="height" value="0.05" units="cm"/>
    </inkml:brush>
  </inkml:definitions>
  <inkml:trace contextRef="#ctx0" brushRef="#br0">1 128 11963,'29'1'496,"0"1"0,0 1 0,0 1 0,54 16 0,62 17 380,-119-32-722,0-2 0,1-1-1,43-1 1,132-20 84,-53 5-124,-24 2-57,203-45 1,-31-24 90,-283 78 26,-1 0 0,1 1 0,0 1 0,0 0 0,0 1 0,0 0 0,0 1 0,17 4 0,-21-3-423,1-1 1,-1 0 0,1-1 0,-1 0 0,1 0 0,-1-1-1,1-1 1,-1 0 0,0 0 0,0-1 0,15-6 0,-20 6-287,-9 3-144</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21.832"/>
    </inkml:context>
    <inkml:brush xml:id="br0">
      <inkml:brushProperty name="width" value="0.05" units="cm"/>
      <inkml:brushProperty name="height" value="0.05" units="cm"/>
    </inkml:brush>
  </inkml:definitions>
  <inkml:trace contextRef="#ctx0" brushRef="#br0">0 239 9978,'18'1'255,"0"1"0,26 6 0,17 1-188,-15-5 41,1-2 0,0-2-1,71-10 1,-55 0 8,184-25 211,-208 33-238,0 1 0,1 2 0,-1 2 0,54 10 0,-56-7-22,2-1 0,-1-2 0,0-1 0,1-2-1,-1-2 1,1-1 0,-1-2 0,42-12 0,33-12 13,65-13 66,-139 38 19,66 2-1,-76 3-79,0-1 0,0-2 0,0-1 0,44-9 0,-38 1-18,0 0 1,0-3-1,37-20 0,32-15 248,-103 49-309,1 0-1,-1-1 1,0 1-1,1 0 1,-1 0-1,0 0 1,1 1-1,-1-1 1,0 0-1,0 0 1,1 1-1,-1-1 1,0 1-1,0-1 1,1 1-1,-1-1 1,0 1-1,0 0 1,0-1-1,1 2 1,22 18 43,-13-4-26</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28.472"/>
    </inkml:context>
    <inkml:brush xml:id="br0">
      <inkml:brushProperty name="width" value="0.05" units="cm"/>
      <inkml:brushProperty name="height" value="0.05" units="cm"/>
    </inkml:brush>
  </inkml:definitions>
  <inkml:trace contextRef="#ctx0" brushRef="#br0">283 285 14331,'-17'9'128,"0"0"-1,1 2 1,0 0-1,0 1 1,1 0-1,1 2 1,0-1-1,0 2 1,2 0-1,0 0 0,1 1 1,0 1-1,1 0 1,-11 26-1,7-7 157,2-1-1,1 1 0,2 1 0,1 0 0,-4 59 0,11-73-222,2 0-1,0 0 1,1 0-1,1 0 0,1-1 1,1 1-1,1-1 0,1 0 1,1-1-1,15 30 1,5 1-48,39 54 1,-55-89-8,0-1 0,1-1 1,1 0-1,0-1 0,1-1 0,0 0 1,21 12-1,-25-19 6,1 0 0,0-1 1,1-1-1,-1 0 0,1 0 0,0-1 0,0-1 1,0 0-1,0-1 0,1-1 0,-1 0 0,0 0 1,0-1-1,0-1 0,15-4 0,6-2 5,-1-2 0,0-1-1,0-2 1,46-25 0,-14 0-29,-2-1 1,89-75-1,101-112-32,-228 201 87,-2-1 1,-1-1-1,-1-1 1,-1-1-1,-1-1 1,-2 0-1,-1-1 0,13-38 1,-10 14 64,-2 0 1,-2-1-1,-3 0 1,6-67 0,-17 108 55,1 0 0,-2 1 0,0-1 0,-1 0 0,-1 0 1,-5-25-1,5 35-120,1-1 0,-1 1-1,-1-1 1,1 1 0,-1 0 0,0 0 0,0 0 0,-1 1 0,1-1 0,-1 1 0,0 0 0,0 0-1,-1 0 1,1 0 0,-1 1 0,0 0 0,1 0 0,-2 0 0,1 0 0,-8-2 0,-7-1-38,1 1 0,-1 0 0,0 2 0,-1 0 0,1 2 0,0 0 0,-37 4 0,-146 29-319,176-26 258,-71 13-416,-172 38-340,177-34 600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14.636"/>
    </inkml:context>
    <inkml:brush xml:id="br0">
      <inkml:brushProperty name="width" value="0.05" units="cm"/>
      <inkml:brushProperty name="height" value="0.05" units="cm"/>
    </inkml:brush>
  </inkml:definitions>
  <inkml:trace contextRef="#ctx0" brushRef="#br0">118 25 16956,'-14'5'2136,"14"-5"-2085,-1-1-1,1 1 0,0 0 1,0 0-1,0 0 1,-1 0-1,1 0 0,0 0 1,0 0-1,0 0 0,0 0 1,-1-1-1,1 1 1,0 0-1,0 0 0,0 0 1,0 0-1,0 0 0,0-1 1,0 1-1,-1 0 0,1 0 1,0 0-1,0 0 1,0-1-1,0 1 0,0 0 1,0 0-1,0 0 0,0-1 1,0 1-1,0 0 1,0 0-1,0 0 0,0-1 1,0 1-1,0 0 0,1-1 56,-1 0 0,0 0 0,1 0 0,0 0 0,-1 0 0,1 0 0,0 0 0,-1 0 0,1 0 0,0 0 0,0 0 0,0 1 0,0-1 0,-1 0 0,1 1 0,0-1 0,0 0 0,1 1 0,-1 0 0,0-1 0,0 1 0,2-1 0,7-1 143,1 0 1,0 1 0,-1 1 0,1-1-1,0 2 1,-1-1 0,20 5-1,76 24 288,-17-4-269,74 0 3,-140-23-190,-1-2 0,1 0 0,-1-1 0,0-2 0,29-6 0,-33 5 2,0 0-1,0 2 1,0 0 0,0 1 0,0 0-1,1 2 1,-1 0 0,26 6-1,-22-3-56,0-1 0,0-1 0,36-1-1,-45-2-26,-1 0 0,0-1 0,0-1-1,0 0 1,0-1 0,0 0 0,-1-1-1,13-6 1,-16 6 5,1 0 0,0 1-1,0 0 1,0 0 0,1 1 0,0 1-1,-1-1 1,1 2 0,11-2 0,-20 3-6,0 0 1,0 0-1,0 1 1,0-1-1,0 0 1,0 0-1,0 1 1,0-1-1,0 1 1,-1-1-1,1 1 1,0-1 0,0 1-1,0-1 1,-1 1-1,1 0 1,0-1-1,0 1 1,-1 0-1,1 0 1,-1 0-1,1 0 1,-1-1-1,1 1 1,-1 0-1,1 0 1,-1 0 0,0 0-1,1 1 1,-2-1 2,0 0-1,0-1 1,0 1 0,0 0 0,0-1 0,0 1 0,0-1 0,0 0 0,0 1 0,0-1-1,0 0 1,0 1 0,0-1 0,-1 0 0,1 0 0,0 0 0,0 0 0,0 0 0,-2 0 0,2 0 2,-83 4-192,0 4-1,1 4 1,-126 35-1,173-40 84,1 0 0,-1-3-1,0-1 1,0-1 0,-44-4-1,73 1 109,-17 2-15,-1 1 0,-44 9 0,43-6 4,1-1-1,-33 1 0,174 8-170,-81-10 175,-1-2-1,1-1 1,-1-2-1,1-1 1,-1-1-1,0-3 1,0 0 0,-1-2-1,57-24 1,-46 15 9,-44 18-5,0 0 1,0 0 0,0 0 0,1 0 0,-1 0 0,0 0-1,0 0 1,0 0 0,0 0 0,1 0 0,-1 0 0,0 0-1,0 0 1,0 0 0,0 0 0,0 0 0,0 0 0,1 0-1,-1-1 1,0 1 0,0 0 0,0 0 0,0 0 0,0 0-1,0 0 1,0 0 0,0 0 0,0-1 0,1 1-1,-1 0 1,0 0 0,0 0 0,0 0 0,0 0 0,0-1-1,0 1 1,0 0 0,0 0 0,0 0 0,0 0 0,0 0-1,0-1 1,0 1 0,0 0 0,-7-5 0,-12 1-2,-225 24-419,125-6 219,-377 15-226,491-31 351,11-1 45,11-3 7,58-13-38,0 3 1,2 4 0,0 3 0,106 1 0,-122 10-1342,86 14 1,-86-3 320,-41-11 377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22.426"/>
    </inkml:context>
    <inkml:brush xml:id="br0">
      <inkml:brushProperty name="width" value="0.05" units="cm"/>
      <inkml:brushProperty name="height" value="0.05" units="cm"/>
    </inkml:brush>
  </inkml:definitions>
  <inkml:trace contextRef="#ctx0" brushRef="#br0">1 0 14643,'26'7'5602,"36"0"-4242,-52-6-930,38 1 579,55-5-1,-66 0-631,0 2 1,0 2-1,51 7 0,-9 10-49,-54-11-263,1-1 0,0-1 0,0-1-1,1-2 1,39 0 0,-60-3-87,0-1 1,0 1-1,0-1 1,0 0-1,0-1 1,-1 1 0,8-6-1,-9 6-50,-4 2 18,0 0 0,1 0 1,-1 0-1,0 0 1,1 0-1,-1 0 0,0 0 1,1 0-1,-1 0 1,0 0-1,0 0 0,1 0 1,-1-1-1,0 1 1,0 0-1,1 0 0,-1 0 1,0-1-1,0 1 1,1 0-1,-1 0 0,0 0 1,0-1-1,0 1 1,0 0-1,1-1 0,-1 1 1,0 0-1,0 0 1,0-1-1,0 1 0,0 0 1,0-1-1,0 1 1,0 0-1,0-1 0,0 1 1,0 0-1,0 0 1,0-1-1,0 1 0,0-1 1,-17-2-878,1 2 290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30.415"/>
    </inkml:context>
    <inkml:brush xml:id="br0">
      <inkml:brushProperty name="width" value="0.05" units="cm"/>
      <inkml:brushProperty name="height" value="0.05" units="cm"/>
    </inkml:brush>
  </inkml:definitions>
  <inkml:trace contextRef="#ctx0" brushRef="#br0">6 13 13403,'-6'0'4119,"10"0"-1371,13-1-1653,-6-2-951,1 1 1,-1 1-1,1 0 1,0 0 0,16 2-1,62 11 208,-18-2-259,-69-10-92,4 2 18,0-2 0,1 1 0,-1-1 0,1-1 0,-1 1-1,15-4 1,-41-1 157,-103 12 4,-2 1-104,118-8-74,-16 0 25,19 0-29,15 2-30,11 2 23,0-2 0,0 0 0,0-2 0,1-1-1,38-6 1,-61 8 10,-1-1-1,0 0 1,1 0-1,-1-1 1,1 1-1,-1 0 1,0 0-1,1 0 1,-1 0-1,1 0 1,-1 0-1,0 0 1,1-1-1,-1 1 1,0 0-1,1 0 1,-1 0-1,0-1 1,1 1-1,-1 0 1,0-1-1,0 1 1,1 0-1,-1 0 1,0-1-1,0 1 1,0 0-1,1-1 1,-1 0-1,-9-6 22,-18-1 15,15 5-42,0 0-25,0 0-1,0 1 1,-1 0 0,1 0-1,0 2 1,-1 0 0,1 0 0,-17 3-1,29-3-3,-1 0-1,1 0 0,-1 0 1,1 0-1,-1 0 1,1 0-1,0 0 0,-1 0 1,1 0-1,-1 1 1,1-1-1,0 0 0,-1 0 1,1 0-1,0 1 1,-1-1-1,1 0 0,0 0 1,-1 1-1,1-1 1,0 0-1,-1 1 0,1-1 1,0 0-1,0 1 1,0-1-1,-1 1 0,1-1 1,0 0-1,0 1 1,0-1-1,0 1 0,0-1 1,0 0-1,-1 1 1,1-1-1,0 1 0,1 0 1,-1-1-31,0 1 0,1-1 1,-1 1-1,1-1 1,-1 1-1,1-1 0,-1 1 1,1-1-1,0 1 0,-1-1 1,1 0-1,-1 0 1,1 1-1,0-1 0,-1 0 1,1 0-1,0 1 0,0-1 1,-1 0-1,1 0 1,0 0-1,-1 0 0,2 0 1,6 0-522</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35.644"/>
    </inkml:context>
    <inkml:brush xml:id="br0">
      <inkml:brushProperty name="width" value="0.05" units="cm"/>
      <inkml:brushProperty name="height" value="0.05" units="cm"/>
    </inkml:brush>
  </inkml:definitions>
  <inkml:trace contextRef="#ctx0" brushRef="#br0">0 1 17556,'15'0'1100,"0"1"1,27 6 0,67 25-333,-1-1-649,-82-25-106,-18-3-7,1-1 0,-1 0 0,1 0 0,-1-1 0,1 0 0,0 0 0,-1-1 0,1-1 0,10-1 0,-18 2 12,0 0-1,0 0 1,0-1 0,0 1-1,-1 0 1,1-1 0,0 1 0,0-1-1,-1 1 1,1-1 0,0 0-1,-1 1 1,1-1 0,0 0-1,-1 1 1,1-1 0,-1 0 0,1 0-1,-1 1 1,1-1 0,-1 0-1,0 0 1,0 0 0,1 0-1,-1 0 1,0 1 0,0-1 0,0 0-1,0 0 1,0 0 0,0 0-1,0 0 1,0 0 0,0 0 0,0 0-1,-1 1 1,1-1 0,0 0-1,0 0 1,-1 0 0,1 0-1,-1 1 1,1-1 0,-1 0 0,1 0-1,-1 1 1,1-1 0,-1 0-1,0 1 1,1-1 0,-1 1-1,0-1 1,0 1 0,1-1 0,-1 1-1,0-1 1,0 1 0,0 0-1,0-1 1,1 1 0,-1 0-1,0 0 1,0 0 0,0 0 0,-2 0-1,-138-2 317,97 4-328,-1-2 0,-53-8 0,74 1-49,24 7 43,0 0-1,0 0 1,0 0-1,0 0 1,0 0-1,0-1 1,0 1-1,-1 0 0,1 0 1,0 0-1,0 0 1,0 0-1,0 0 1,0 0-1,0 0 0,0 0 1,0 0-1,0 0 1,0 0-1,0 0 1,0 0-1,0 0 0,0 0 1,0 0-1,0-1 1,0 1-1,0 0 1,0 0-1,0 0 0,0 0 1,0 0-1,0 0 1,0 0-1,0 0 1,0 0-1,0 0 0,0 0 1,0 0-1,0 0 1,0-1-1,0 1 1,0 0-1,0 0 0,0 0 1,0 0-1,0 0 1,0 0-1,0 0 1,0 0-1,0 0 1,0 0-1,1 0 0,-1 0 1,0 0-1,0 0 1,0 0-1,0 0 1,0 0-1,0 0 0,0 0 1,0 0-1,0 0 1,0 0-1,0 0 1,0 0-1,0 0 0,1 0 1,13-1-8,39 4-6,-5 0-2,0-1-1,64-7 1,-175-4 96,-150-4-14,203 15-96,16 3-209,18 3-595,-15-7 576,-1-1 1,1 0-1,0 0 0,0-1 1,11-3-1,1-1-213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32:08.984"/>
    </inkml:context>
    <inkml:brush xml:id="br0">
      <inkml:brushProperty name="width" value="0.05" units="cm"/>
      <inkml:brushProperty name="height" value="0.05" units="cm"/>
      <inkml:brushProperty name="color" value="#008C3A"/>
    </inkml:brush>
  </inkml:definitions>
  <inkml:trace contextRef="#ctx0" brushRef="#br0">71 85 18060,'-12'-5'936,"1"-1"-1200,-5 3-40,8-6-248,0-1-192,1-4 512,3-5-168,0 1-121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47.201"/>
    </inkml:context>
    <inkml:brush xml:id="br0">
      <inkml:brushProperty name="width" value="0.05" units="cm"/>
      <inkml:brushProperty name="height" value="0.05" units="cm"/>
    </inkml:brush>
  </inkml:definitions>
  <inkml:trace contextRef="#ctx0" brushRef="#br0">14 104 12627,'0'0'128,"-1"0"1,1 0-1,0-1 1,-1 1 0,1 0-1,0 0 1,-1 0-1,1 0 1,0-1 0,-1 1-1,1 0 1,0 0-1,-1 0 1,1 0 0,-1 0-1,1 0 1,0 0-1,-1 0 1,1 0 0,0 0-1,-1 0 1,1 0-1,0 0 1,-1 0 0,1 1-1,0-1 1,-1 0-1,1 0 1,0 0 0,-1 0-1,1 1 1,0-1-1,-1 0 1,1 0 0,0 1-1,0-1 1,-1 0-1,1 1 1,0-1 0,-1 1-1,2-1-17,-1 1-1,1-1 1,0 1-1,-1-1 1,1 0 0,-1 1-1,1-1 1,0 0-1,-1 1 1,1-1-1,0 0 1,-1 0-1,1 1 1,0-1-1,0 0 1,-1 0 0,1 0-1,0 0 1,0 0-1,-1 0 1,1 0-1,0 0 1,0-1-1,14-1 102,0-2 0,0 0 0,-1 0 0,15-8 0,13-3-47,130-48 119,-168 61-278,1 1 0,0 0 0,0 0 0,0 0 1,0 1-1,0-1 0,0 1 0,0 1 0,0-1 1,0 0-1,0 1 0,9 3 0,-12-4-2,0 1 0,1 0 0,-1 0 0,0 0 0,0 1 1,0-1-1,0 0 0,0 1 0,0-1 0,-1 1 0,1 0 0,0-1 0,-1 1 0,1 0 0,-1 0 0,0 0 0,0 0 1,0 0-1,0 1 0,0-1 0,0 0 0,0 0 0,-1 1 0,1-1 0,-1 0 0,1 1 0,-1-1 0,0 4 0,-2 8 80,0 0-1,-1-1 0,0 1 0,-1-1 1,-1 1-1,0-1 0,-8 14 0,-2 6 112,-62 174 810,76-206-1041,-3 15 173,4-16-181,0 1 0,0-1-1,0 0 1,0 0-1,0 0 1,0 1-1,0-1 1,0 0 0,0 0-1,0 1 1,0-1-1,0 0 1,0 0-1,0 1 1,0-1-1,0 0 1,0 0 0,0 1-1,0-1 1,0 0-1,0 0 1,1 1-1,-1-1 1,0 0 0,0 0-1,0 0 1,0 1-1,1-1 1,-1 0-1,0 0 1,0 0 0,0 0-1,0 0 1,1 1-1,-1-1 1,0 0-1,0 0 1,1 0-1,-1 0 1,0 0 0,0 0-1,1 0 1,-1 0-1,0 0 1,0 0-1,1 0 1,-1 0 0,0 0-1,0 0 1,1 0-1,-1 0 1,0 0-1,0 0 22,1 0 0,-1 0 0,0-1 0,0 1 0,0 0 0,0 0 0,1 0-1,-1-1 1,0 1 0,0 0 0,0 0 0,0 0 0,0-1 0,0 1 0,0 0-1,0 0 1,1-1 0,-1 1 0,0 0 0,0 0 0,0 0 0,0-1 0,0 1 0,0 0-1,0 0 1,-1-1 0,1 1 0,0 0 0,0 0 0,0-1 0,0 1 0,0-1-85,-3-12-472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49.665"/>
    </inkml:context>
    <inkml:brush xml:id="br0">
      <inkml:brushProperty name="width" value="0.05" units="cm"/>
      <inkml:brushProperty name="height" value="0.05" units="cm"/>
    </inkml:brush>
  </inkml:definitions>
  <inkml:trace contextRef="#ctx0" brushRef="#br0">535 138 11578,'7'-35'1740,"-4"25"-1020,-1 0 1,0 0 0,-1 1-1,1-1 1,-2 0 0,0 0-1,-1-12 1,1 22-661,0-1 0,0 1 0,-1-1 0,1 0 0,0 1 0,0-1 1,-1 1-1,1-1 0,-1 1 0,1-1 0,0 1 0,-1-1 0,1 1 0,-1-1 1,1 1-1,-1 0 0,1-1 0,-1 1 0,0 0 0,1-1 0,-1 1 0,1 0 1,-1 0-1,0-1 0,1 1 0,-1 0 0,0 0 0,1 0 0,-1 0 0,1 0 1,-1 0-1,0 0 0,1 0 0,-1 0 0,0 0 0,1 1 0,-1-1 0,0 0 1,-28 11 698,26-9-685,-190 82 611,-21 9-770,212-92 84,-9 5-8,0-1 0,0 1 0,1 1 0,-20 15 0,29-21 8,-1 0 0,1 0-1,0 0 1,0 1 0,-1-1-1,1 1 1,0-1-1,0 1 1,0-1 0,1 1-1,-1 0 1,0-1-1,1 1 1,-1 0 0,1 0-1,-1-1 1,1 1-1,0 0 1,0 0 0,-1 0-1,1-1 1,1 1-1,-1 0 1,0 0 0,0 0-1,1 0 1,-1-1-1,1 1 1,-1 0 0,1-1-1,0 1 1,0 0-1,0-1 1,0 1 0,0-1-1,0 1 1,0-1-1,0 0 1,1 1 0,-1-1-1,3 2 1,4 4-8,1-1 0,-1 0 1,1 0-1,0-1 0,1 0 0,15 6 1,65 17-22,-63-20 44,85 23-213,-25-8-103,-1 3 0,86 40 0,-80-19 116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08.466"/>
    </inkml:context>
    <inkml:brush xml:id="br0">
      <inkml:brushProperty name="width" value="0.05" units="cm"/>
      <inkml:brushProperty name="height" value="0.05" units="cm"/>
    </inkml:brush>
  </inkml:definitions>
  <inkml:trace contextRef="#ctx0" brushRef="#br0">25 0 16123,'-11'14'737,"6"-6"-1121,-3-4 440,8-1-144,0-16-113</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6:11.103"/>
    </inkml:context>
    <inkml:brush xml:id="br0">
      <inkml:brushProperty name="width" value="0.05" units="cm"/>
      <inkml:brushProperty name="height" value="0.05" units="cm"/>
    </inkml:brush>
  </inkml:definitions>
  <inkml:trace contextRef="#ctx0" brushRef="#br0">15 81 13771,'-15'-11'5566,"23"16"-4616,8 3-692,0 0-1,0-2 1,1 0 0,20 4 0,69 11 511,-74-16-529,1-2 0,-1-1 1,0-2-1,34-3 0,-20 0-186,1 2 0,-1 2 0,1 2 0,-1 2-1,59 14 1,-61-8-50,0-2 0,0-2-1,1-2 1,68-1 0,-20-9 15,80-2 30,-134 8-25,1 1 0,54 11 0,167 28 54,-212-37-70,0-2-1,0-2 0,68-9 1,72-27 13,42-5 2,323-8-2,-177-5-11,-187 25-6,141 7-24,-159 16 21,-109 2 2,0 2 0,1 4 0,-1 2 0,63 13 0,-80-7 2,79 12-5,-111-21 1,0 0 1,0-1-1,-1-1 0,1 0 1,0-1-1,-1 0 0,16-5 1,2-6 2,-25 10-4,0 0 0,1 0-1,-1 1 1,1 0 0,0 0 0,0 0 0,0 1-1,13-1 1,-17 3 0,-1 0 1,1-1-1,-1 1 0,1 1 0,-1-1 1,0 0-1,1 1 0,-1-1 0,0 1 1,0-1-1,0 1 0,0 0 0,0 0 1,1 3-1,4 2-14,3 23-4988,-6-26 4662,0 1-1,0-1 0,0-1 1,0 1-1,1-1 0,5 4 1,-5-4 556,0 0 0,-1 1 1,0-1-1,0 1 0,7 7 1,-7-2 3,-7-5 209</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16.574"/>
    </inkml:context>
    <inkml:brush xml:id="br0">
      <inkml:brushProperty name="width" value="0.05" units="cm"/>
      <inkml:brushProperty name="height" value="0.05" units="cm"/>
    </inkml:brush>
  </inkml:definitions>
  <inkml:trace contextRef="#ctx0" brushRef="#br0">2814 49 15403,'-36'5'9,"-1"-2"0,1-1 0,-1-2 0,1-1 0,-65-11 0,90 10-139,-65-14-411,-1 4-1,-106-4 1,-303 51 2544,389-24-1768,-52 4-54,-123 14-47,196-17-66,-115 34 1,118-23-14,0 3 0,2 4 0,1 2-1,1 4 1,-99 67 0,113-63-14,1 1 0,-86 87 0,125-112-33,1 0 0,1 1 0,1 1 0,0 0 0,1 1-1,1 0 1,1 1 0,0 0 0,2 0 0,0 1 0,2 0 0,-7 41 0,10-36-22,0-1 0,2 0 1,1 0-1,1 0 0,1 0 1,1 0-1,1 0 0,1-1 0,1 0 1,2 0-1,0 0 0,2-1 1,0-1-1,1 0 0,2-1 1,0 0-1,1-1 0,24 25 1,-12-19 6,1-2 0,2-1 1,0-1-1,2-1 1,0-2-1,1-1 1,1-2-1,1-1 0,0-2 1,0-1-1,1-2 1,1-2-1,38 5 1,35-1-12,1-6 0,0-3 1,173-20-1,128-6-117,233 58 382,-176-5 201,0-29-121,-94-30-315,-60 3-88,255-25-78,-160 12 198,-170 13 8,-1-11-1,322-92 1,-460 98-91,154-67 0,-185 64 6,-1-3 1,119-84-1,-169 105 50,0 1 0,0-2 0,-2-1 0,0 0 0,-1-1 0,17-27-1,-27 36-6,0 1-1,-1-1 1,0 0-1,0 0 1,-1-1-1,-1 1 1,0-1 0,0 0-1,-1 0 1,-1 0-1,1 0 1,-2 0-1,0 0 1,0 0-1,-1 0 1,-3-16-1,-2 8-21,0-1 1,-2 2-1,-1-1 0,0 1 0,-1 0 0,-1 1 1,0 0-1,-1 1 0,-1 0 0,-1 1 1,-23-20-1,3 6-10,0 2 1,-2 2-1,-1 1 0,-57-26 1,30 21 56,-1 4 0,-1 2 0,-1 3 0,-89-14 0,-284-20 188,340 45-195,-970-55 277,-2 60 1534,829 7-1469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52.656"/>
    </inkml:context>
    <inkml:brush xml:id="br0">
      <inkml:brushProperty name="width" value="0.05" units="cm"/>
      <inkml:brushProperty name="height" value="0.05" units="cm"/>
    </inkml:brush>
  </inkml:definitions>
  <inkml:trace contextRef="#ctx0" brushRef="#br0">74 969 16484,'-51'103'3295,"40"-89"-2245,11-14-1022,0 0 1,0 0-1,0 0 0,0 1 0,-1-1 1,1 0-1,0 0 0,0 0 0,0 0 0,0 0 1,-1 0-1,1 0 0,0 0 0,0 0 1,0 0-1,-1 0 0,1 0 0,0 0 0,0 0 1,0 0-1,-1 0 0,1 0 0,0 0 1,0 0-1,0 0 0,0-1 0,-1 1 1,1 0-1,0 0 0,0 0 0,0 0 0,0 0 1,-1 0-1,1-1 0,0 1 0,0 0 1,0 0-1,0 0 0,0-1 0,-1-1 106,0-1 1,0 1-1,0-1 0,1 1 0,-1-1 1,1 0-1,0 1 0,0-5 0,2-37 355,2-1-1,2 1 1,15-55-1,-9 43-365,11-53-80,4 1 1,6 1 0,62-140-1,-82 219-49,1 1-1,24-35 1,-33 55 5,0 1 1,0-1-1,0 1 1,1 0 0,0 1-1,0 0 1,0 0-1,1 0 1,0 0 0,0 1-1,0 0 1,0 1-1,15-6 1,-19 8 4,0 1-1,1-1 1,-1 0-1,1 1 1,-1 0-1,0 0 1,1 0 0,-1 0-1,1 0 1,-1 1-1,0 0 1,1 0-1,-1-1 1,0 2 0,0-1-1,1 0 1,-1 1-1,0-1 1,0 1-1,-1 0 1,1 0-1,3 3 1,-3-1 5,0-1-1,-1 0 1,1 1 0,-1-1-1,0 1 1,0 0-1,-1-1 1,1 1 0,-1 0-1,0 0 1,0 0 0,0 0-1,0 1 1,-1-1 0,1 0-1,-1 0 1,-1 8-1,-2 6 15,-1 0-1,-1-1 0,0 1 1,-2-1-1,1 0 0,-2-1 1,-18 29-1,-16 39 56,42-84-78,-1 0 0,1 1 1,0-1-1,0 1 0,0-1 1,0 0-1,0 1 1,0-1-1,0 1 0,0-1 1,0 1-1,0-1 0,0 1 1,0-1-1,0 0 1,0 1-1,0-1 0,0 1 1,0-1-1,1 0 0,-1 1 1,0-1-1,0 1 1,1-1-1,-1 0 0,0 1 1,0-1-1,1 0 1,-1 1-1,0-1 0,1 0 1,-1 0-1,0 1 0,1-1 1,-1 0-1,1 0 1,-1 0-1,0 0 0,1 1 1,-1-1-1,1 0 0,-1 0 1,0 0-1,1 0 1,-1 0-1,1 0 0,-1 0 1,1 0-1,-1 0 0,1 0 1,26-2-7,-24 2 6,23-4-13,-13 1 4,-1 1-1,1 1 1,0 0-1,21 2 1,-33-1 10,0 0 0,0 0 1,-1 0-1,1 0 0,0 0 0,0 0 1,-1 1-1,1-1 0,0 0 1,0 1-1,-1-1 0,1 0 0,0 1 1,-1-1-1,1 1 0,0-1 0,-1 1 1,1-1-1,-1 1 0,1 0 1,-1-1-1,1 1 0,-1 0 0,1-1 1,-1 2-1,1 0 8,-1-1 0,0 1 0,0-1 1,0 1-1,0-1 0,0 1 0,0-1 0,-1 1 1,1-1-1,0 0 0,-1 1 0,1-1 0,-2 2 1,-2 6 83,-1 0 0,-1-1 0,-8 12 1,10-15-28,-8 10 213,-1 0-1,0-1 0,-1 0 0,-1-1 1,0-1-1,0-1 0,-1 0 1,-1 0-1,0-2 0,0 0 0,-35 11 1,46-18-170,0-1 0,0 0 0,-1 0 1,1 0-1,-1-1 0,1 0 0,0 0 0,-9-2 1,14 2-108,0-1 1,0 1 0,0 0 0,-1-1 0,1 1 0,0-1 0,0 0 0,0 1 0,0-1 0,0 0 0,0 1 0,0-1 0,0 0 0,0 0 0,0 0 0,0 0 0,0 0 0,0-2 0,0 2-53,1-1 1,-1 1-1,1-1 0,0 0 0,0 1 0,0-1 1,0 1-1,0-1 0,0 0 0,0 1 0,1-1 1,-1 1-1,0-1 0,1 0 0,-1 1 0,1-1 1,0 1-1,1-3 0,3-5-676,0 0 0,1 1-1,11-13 1,12-17-342,-9 4 125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53.411"/>
    </inkml:context>
    <inkml:brush xml:id="br0">
      <inkml:brushProperty name="width" value="0.05" units="cm"/>
      <inkml:brushProperty name="height" value="0.05" units="cm"/>
    </inkml:brush>
  </inkml:definitions>
  <inkml:trace contextRef="#ctx0" brushRef="#br0">122 10 15219,'0'0'98,"0"-1"0,0 1 0,0-1 0,0 1 0,0 0-1,0-1 1,0 1 0,-1-1 0,1 1 0,0 0 0,0-1 0,-1 1-1,1-1 1,0 1 0,0 0 0,-1-1 0,1 1 0,0 0 0,-1 0-1,1-1 1,-1 1 0,1 0 0,0 0 0,-1 0 0,1-1 0,-1 1-1,1 0 1,0 0 0,-1 0 0,1 0 0,-1 0 0,-15 6 1589,-9 18 86,13-7-1189,2 0-1,-1 1 0,-10 28 1,17-37-473,1-1 1,1 1 0,-1 0-1,1 0 1,1 0 0,0 1 0,0-1-1,1 0 1,0 0 0,1 11-1,-1-18-84,1 0 0,-1 0-1,0 0 1,0 0-1,1 0 1,0 0 0,-1 0-1,1-1 1,0 1 0,0 0-1,0 0 1,0 0-1,0-1 1,0 1 0,0-1-1,1 1 1,-1-1-1,0 1 1,1-1 0,-1 0-1,1 1 1,0-1-1,-1 0 1,1 0 0,0 0-1,0-1 1,0 1 0,0 0-1,0-1 1,0 1-1,0-1 1,0 0 0,0 1-1,0-1 1,0 0-1,0 0 1,0 0 0,0-1-1,0 1 1,3-1-1,2-1 32,-1 0-1,1-1 0,-1 1 0,0-1 1,0 0-1,0-1 0,0 0 0,0 0 0,-1 0 1,10-9-1,-6 3 40,0-1 0,0 0 0,-1 0 0,10-20 0,-14 24-54,-1 0-1,0 0 1,0-1 0,-1 1-1,0-1 1,-1 1-1,1-1 1,-1 0-1,0-11 1,-2 17-92,1-1 0,0 1 1,-1 0-1,1-1 1,-1 1-1,0-1 1,0 1-1,0 0 0,0 0 1,0 0-1,-1-1 1,1 1-1,0 0 1,-1 1-1,0-1 0,1 0 1,-1 0-1,0 1 1,0-1-1,0 1 0,0-1 1,0 1-1,0 0 1,-1 0-1,1 0 1,0 0-1,0 0 0,-1 1 1,1-1-1,-1 1 1,1-1-1,-1 1 0,1 0 1,-5 0-1,7 0 43,-1 0-10,1 0 0,0 0-1,-1 0 1,1 0-1,0 0 1,-1 0 0,1 0-1,0 0 1,0 0-1,-1 0 1,1 0 0,0 0-1,-1 0 1,1 0-1,0 0 1,-1 0 0,1 0-1,0 0 1,-1 0-1,1 0 1,0 0 0,0 1-1,-1-1 1,1 0-1,0 0 1,0 0 0,-1 1-1,1-1 1,0 0-1,0 0 1,0 1 0,-1-1-1,1 0 1,0 0-1,0 1 1,0-1 0,0 0-1,0 1 1,-1-1-1,1 0 1,0 1 0,0-1-1,0 0 1,0 0-1,0 1 1,3 5-483</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56.503"/>
    </inkml:context>
    <inkml:brush xml:id="br0">
      <inkml:brushProperty name="width" value="0.05" units="cm"/>
      <inkml:brushProperty name="height" value="0.05" units="cm"/>
    </inkml:brush>
  </inkml:definitions>
  <inkml:trace contextRef="#ctx0" brushRef="#br0">302 22 16508,'1'-1'64,"-1"1"1,0-1 0,1 1 0,-1 0 0,0-1-1,1 1 1,-1-1 0,0 1 0,0-1 0,1 1 0,-1-1-1,0 1 1,0-1 0,0 1 0,0-1 0,0 1 0,0-1-1,0 0 1,0 1 0,0-1 0,0 1 0,0-1-1,0 1 1,0-1 0,0 1 0,-1-1 0,1 1 0,0-1-1,0 1 1,0-1 0,-1 1 0,1-1 0,0 1-1,-1 0 1,1-1 0,0 1 0,-1-1 0,1 1 0,-1 0-1,1-1 1,0 1 0,-1 0 0,1 0 0,-1-1 0,1 1-1,-1 0 1,1 0 0,-1 0 0,1 0 0,-1-1-1,1 1 1,-1 0 0,1 0 0,-1 0 0,0 0 0,1 0-1,-1 0 1,1 0 0,-1 1 0,1-1 0,-1 0 0,-5 0 220,1 1 0,-1 0 0,1 0 0,0 0 0,-9 3 0,-2 4-73,0 0 0,0 1 0,0 0 0,1 2 0,1-1 0,0 2 1,0 0-1,1 1 0,1 0 0,0 1 0,1 0 0,1 1 0,0 0 0,0 1 0,2 0 0,0 0 1,1 1-1,1 0 0,0 0 0,1 1 0,-3 20 0,8-33-173,-1 0-1,1 1 1,0-1 0,0 0-1,0 1 1,1-1 0,0 0-1,0 1 1,0-1 0,5 9 0,-5-11-73,0-1 1,0 0 0,1 0 0,-1 0 0,1 0 0,-1-1 0,1 1 0,0 0 0,0-1 0,0 1-1,0-1 1,0 0 0,0 1 0,0-1 0,0 0 0,1 0 0,-1-1 0,0 1 0,1 0 0,-1-1 0,1 1-1,-1-1 1,0 0 0,1 0 0,-1 0 0,4 0 0,3-1-227,-1-1 0,0 0 0,1 0 0,-1 0 0,0-1 1,0 0-1,0-1 0,10-6 0,58-42-691,-25 10 155</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57.012"/>
    </inkml:context>
    <inkml:brush xml:id="br0">
      <inkml:brushProperty name="width" value="0.05" units="cm"/>
      <inkml:brushProperty name="height" value="0.05" units="cm"/>
    </inkml:brush>
  </inkml:definitions>
  <inkml:trace contextRef="#ctx0" brushRef="#br0">208 5 14675,'0'-1'107,"0"1"0,0 0 0,0 0 0,0 0 0,0 0 0,0-1 0,0 1 0,0 0 0,0 0 0,0 0 0,0 0 0,0-1 0,0 1 0,0 0 0,0 0 0,0 0 0,-1 0 0,1 0-1,0-1 1,0 1 0,0 0 0,0 0 0,0 0 0,-1 0 0,1 0 0,0 0 0,0 0 0,0 0 0,0 0 0,0-1 0,-1 1 0,1 0 0,0 0 0,0 0 0,0 0 0,0 0 0,-1 0 0,1 0 0,0 0 0,0 0 0,-1 0 0,-10 4 2110,-9 7-341,8 0-1313,1 0 0,0 1 1,0 0-1,1 1 0,1 0 0,-11 18 1,3 1-54,-21 57 1,29-66-350,-8 37 1,15-50-148,0-1-1,1 1 1,0-1 0,1 1-1,0-1 1,3 20-1,-3-28-14,0 0 0,0 1-1,1-1 1,-1 1 0,0-1-1,1 1 1,-1-1-1,1 0 1,0 1 0,-1-1-1,1 0 1,0 0-1,0 1 1,0-1 0,0 0-1,0 0 1,0 0-1,0 0 1,0 0 0,1 0-1,-1-1 1,0 1 0,0 0-1,1-1 1,-1 1-1,0 0 1,1-1 0,-1 0-1,1 1 1,-1-1-1,1 0 1,-1 0 0,1 0-1,1 0 1,0 0-7,0-1 0,0 1 0,0-1 0,0 0 0,0 0 0,0 0 0,0 0 0,0 0-1,0-1 1,-1 0 0,1 1 0,-1-1 0,1 0 0,-1 0 0,3-3 0,18-23-158,0 0 0,-2-2 0,30-56 0,-25 33-77,29-86-1,-54 137 243,1-3 8,0-1-1,0 0 1,-1 1 0,1-11-1,-4 12 46,-4 8-12,-3 8 26,1 1-7,2 1 1,-1 0 0,2 1 0,0-1-1,1 1 1,0 0 0,-2 27 0,4-23-139,1 1 0,1-1 0,0 1 1,2-1-1,6 33 0,-7-50 48,6 23-1162,-7-24 1116,0 0 0,0 0 0,0 0 0,1 0 0,-1 0 0,0-1 0,1 1 0,-1 0 0,0 0 0,1-1 0,-1 1 0,1 0 0,-1 0 0,1-1 0,0 1 0,-1-1 0,1 1 0,0 0 0,-1-1 0,1 1 0,0-1 0,0 1 1,0-1-1,2-2-613</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57.765"/>
    </inkml:context>
    <inkml:brush xml:id="br0">
      <inkml:brushProperty name="width" value="0.05" units="cm"/>
      <inkml:brushProperty name="height" value="0.05" units="cm"/>
    </inkml:brush>
  </inkml:definitions>
  <inkml:trace contextRef="#ctx0" brushRef="#br0">25 0 18180,'1'0'96,"-1"0"-1,1 1 1,0-1-1,-1 0 1,1 0 0,-1 1-1,1-1 1,-1 0 0,1 1-1,0-1 1,-1 1 0,0-1-1,1 1 1,-1-1 0,1 1-1,-1-1 1,1 1-1,-1-1 1,0 1 0,0-1-1,1 1 1,-1 0 0,0-1-1,0 1 1,0 0 0,1-1-1,-1 1 1,0 0-1,0-1 1,0 1 0,0-1-1,0 1 1,0 0 0,0-1-1,-1 1 1,1 0 0,0-1-1,0 1 1,0 0 0,-1 0-1,-9 36 1399,8-30-925,-5 23 34,1-1 0,2 1 0,-1 39 0,5-68-600,0 0-1,0-1 1,0 1 0,0 0-1,0-1 1,0 1-1,0 0 1,0 0-1,0-1 1,0 1-1,0 0 1,0-1 0,1 1-1,-1 0 1,0-1-1,1 1 1,-1 0-1,0-1 1,1 1-1,-1 0 1,1-1 0,-1 1-1,1-1 1,-1 1-1,1-1 1,1 1-1,-1 0 0,0-1 0,0 0-1,0 0 1,0 0 0,1 0-1,-1 0 1,0 0 0,0 0-1,0 0 1,0 0 0,1-1-1,-1 1 1,0 0 0,0-1-1,1 0 1,4-2-1,-1 0 0,1 0 0,-1 0 0,1-1 0,5-5 0,21-23 0,-19 17-6,1 1 1,1 1 0,0 0-1,1 1 1,23-13-1,-37 24 9,-1 0 0,0 1 0,1-1 0,-1 0 0,1 1 0,-1 0 0,1-1-1,-1 1 1,1 0 0,-1 0 0,1-1 0,0 1 0,-1 1 0,1-1 0,-1 0 0,3 1-1,-3-1 4,0 0-1,0 1 1,0 0-1,-1-1 1,1 1-1,0-1 1,0 1-1,0 0 1,-1 0-1,1 0 1,0-1-1,-1 1 1,1 0-1,-1 0 0,1 0 1,-1 0-1,1 0 1,0 1-1,0 5 37,0-1-1,0 1 1,0 0-1,0-1 0,-2 14 1,1-16-27,-9 103-746,16-117 286,4-11 151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58.555"/>
    </inkml:context>
    <inkml:brush xml:id="br0">
      <inkml:brushProperty name="width" value="0.05" units="cm"/>
      <inkml:brushProperty name="height" value="0.05" units="cm"/>
    </inkml:brush>
  </inkml:definitions>
  <inkml:trace contextRef="#ctx0" brushRef="#br0">49 1 16668,'0'0'106,"1"1"1,0-1-1,-1 1 1,1-1-1,-1 1 1,1-1 0,-1 1-1,0 0 1,1-1-1,-1 1 1,1 0 0,-1-1-1,0 1 1,0 0-1,1 0 1,-1-1 0,0 1-1,0 0 1,0 0-1,0-1 1,0 1-1,0 0 1,0 0 0,0-1-1,0 1 1,-1 1-1,0 26 639,-2-10 18,-27 188 3700,12-85-3053,16-107-1288,2-1 0,0 0 0,1 1 0,0-1 0,1 0 1,6 25-1,-8-36-115,1-1 1,-1 0 0,0 1-1,1-1 1,0 1 0,-1-1-1,1 1 1,0-1 0,-1 0 0,1 0-1,0 1 1,0-1 0,0 0-1,0 0 1,0 0 0,0 0-1,1 0 1,-1 0 0,0 0 0,0 0-1,1-1 1,-1 1 0,1 0-1,-1-1 1,0 1 0,1-1-1,-1 0 1,1 1 0,-1-1-1,1 0 1,-1 0 0,1 0 0,-1 0-1,1 0 1,0 0 0,-1 0-1,1-1 1,-1 1 0,0-1-1,1 1 1,-1-1 0,3 0 0,4-4-5,1 0 0,-1 0 1,0-1-1,0 0 0,9-8 1,-16 13-7,23-23-54,-2 0-1,38-52 1,9-11-125,-68 85 176,0 1 0,-1 0 0,1 0-1,0 0 1,1 0 0,-1 0-1,0 0 1,0 1 0,0-1 0,0 0-1,1 1 1,-1-1 0,2 0 0,-2 1 4,-1 0 1,0 0 0,1 0 0,-1 0-1,0 0 1,0 0 0,1 1 0,-1-1-1,0 0 1,1 0 0,-1 0 0,0 1-1,0-1 1,1 0 0,-1 0-1,0 0 1,0 1 0,0-1 0,1 0-1,-1 1 1,0-1 0,0 0 0,0 0-1,0 1 1,0-1 0,0 0-1,0 1 1,0-1 0,1 0 0,-1 1-1,0-1 1,0 0 0,0 1 0,-1-1-1,1 7 8,0 0-1,0 0 0,-1-1 1,-3 9-1,-12 54 64,-14 79-474,30-125-266,0-23 636,0 0-1,0 0 1,0 0 0,0 1-1,0-1 1,1 0 0,-1 0-1,0 0 1,0 1 0,0-1 0,0 0-1,0 0 1,1 0 0,-1 1-1,0-1 1,0 0 0,0 0-1,0 0 1,1 0 0,-1 0 0,0 1-1,0-1 1,0 0 0,1 0-1,-1 0 1,0 0 0,0 0 0,1 0-1,-1 0 1,0 0 0,0 0-1,0 0 1,1 0 0,-1 0-1,0 0 1,0 0 0,1 0 0,-1 0-1,0 0 1,1 0 0,1-2-127,1 0 0,0 0 1,-1-1-1,1 1 1,-1-1-1,0 1 0,0-1 1,0 0-1,3-4 1,16-31-549,3-8-223</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58.980"/>
    </inkml:context>
    <inkml:brush xml:id="br0">
      <inkml:brushProperty name="width" value="0.05" units="cm"/>
      <inkml:brushProperty name="height" value="0.05" units="cm"/>
    </inkml:brush>
  </inkml:definitions>
  <inkml:trace contextRef="#ctx0" brushRef="#br0">183 4 18756,'-75'101'4047,"52"-72"-2886,0 1 0,3 1 0,-18 34 0,37-65-1141,1 0 0,0 1-1,0-1 1,-1 0 0,1 1 0,0-1-1,0 1 1,0-1 0,-1 0 0,1 1-1,0-1 1,0 1 0,0-1 0,0 1-1,0-1 1,0 1 0,0-1 0,0 1-1,0-1 1,0 0 0,0 1 0,0-1-1,0 1 1,1-1 0,-1 1 0,0-1-1,0 1 1,11-1 225,15-12-152,36-29-69,26-15-59,-77 50 34,0 1 0,0 0 1,1 1-1,0 0 0,0 1 1,14-3-1,-23 6 4,0-1 0,0 1 0,0 0 1,0 0-1,0 0 0,0 0 0,-1 0 0,1 1 0,0-1 0,0 1 0,0 0 1,0 0-1,0 0 0,-1 0 0,1 0 0,0 1 0,-1-1 0,1 1 0,-1 0 1,0 0-1,0 0 0,1 0 0,2 3 0,-2 1 35,0-1 0,0 1 1,0-1-1,-1 1 0,0 0 0,0 0 0,0 0 0,-1 0 1,0 0-1,1 9 0,1 74 766,-2-83-491,1-6-84,5-12 42,5-22-68,-4 2-123,-1-1 1,-1 0-1,-2 1 0,-1-1 0,-3-47 1,-4 48-863,7 37 232,2 0 0,-1-1 0,0 1 0,1-1 0,0 0 0,0-1 0,0 1 0,0-1 0,1 0 0,-1 0 0,1 0 0,0-1 0,0 0 0,0 0-1,0 0 1,0-1 0,11 1 0,4-1-946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50.831"/>
    </inkml:context>
    <inkml:brush xml:id="br0">
      <inkml:brushProperty name="width" value="0.05" units="cm"/>
      <inkml:brushProperty name="height" value="0.05" units="cm"/>
    </inkml:brush>
  </inkml:definitions>
  <inkml:trace contextRef="#ctx0" brushRef="#br0">219 4319 13931,'2'0'127,"1"0"0,-1 0-1,0 0 1,0 0 0,0 0 0,1 0 0,-1-1-1,0 1 1,0-1 0,0 0 0,0 1-1,4-3 1,25-15 202,-21 12-66,225-159 2222,-86 56-1599,-123 91-762,370-269 1205,-316 223-1195,-3-4-1,120-138 0,-86 64-81,104-175 0,-153 208-28,-5-2-1,-4-2 0,60-191 1,-99 260 1,-3 0-1,-1-1 1,-2 0 0,-2-1 0,-2 0 0,-2 1 0,-2-1 0,-3 0 0,-1 0 0,-2 0 0,-2 1 0,-19-61 0,-128-311 286,126 344-237,-104-230 357,103 247-279,-2 1 0,-3 1 1,-48-57-1,-83-77 211,112 134-232,-79-64 0,98 91-71,-2 2-1,-1 1 1,-64-30-1,72 41-10,-1 2-1,1 1 0,-2 1 1,0 2-1,-56-6 1,40 10 1,1 3 0,-1 2 0,-91 15 0,-136 48-9,86-18-250,172-45-155,17-2 349,0 0 0,0 0 0,0 0 0,0 0 0,0 0 0,0 0 0,0 0 0,0 0-1,0 0 1,-1 0 0,1 0 0,0 0 0,0 0 0,0 0 0,0 0 0,0 0 0,0 0 0,0-1 0,0 1 0,0 0 0,0 0 0,0 0-1,0 0 1,0 0 0,0 0 0,0 0 0,-1 0 0,1 0 0,0 0 0,0 0 0,0-1 0,0 1 0,0 0 0,0 0 0,0 0 0,0 0-1,0 0 1,0 0 0,0 0 0,0 0 0,0 0 0,0-1 0,0 1 0,1 0 0,-1 0 0,0 0 0,0 0 0,0 0 0,0 0 0,0 0-1,0 0 1,0 0 0,0 0 0,0 0 0,0 0 0,0-1 0,0 1 0,0 0 0,0 0 0,0 0 0,1 0 0,-1 0 0,23-17-1849,-14 11 1758,3-1-535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7:59.734"/>
    </inkml:context>
    <inkml:brush xml:id="br0">
      <inkml:brushProperty name="width" value="0.05" units="cm"/>
      <inkml:brushProperty name="height" value="0.05" units="cm"/>
    </inkml:brush>
  </inkml:definitions>
  <inkml:trace contextRef="#ctx0" brushRef="#br0">181 249 16940,'6'-6'2507,"-8"2"-980,1 4-1308,0-1-1,-1 1 1,1 0 0,0 0-1,0 0 1,-1 0 0,1 0 0,0 0-1,-1 0 1,1 0 0,0 0-1,-3 1 1,-5 3 173,1 0 1,-1 0-1,1 0 0,-1 1 0,1 1 1,1-1-1,-1 1 0,1 1 0,0-1 1,0 1-1,-8 12 0,6-8-269,1 1-1,0 0 1,1 1 0,0-1-1,1 1 1,1 0-1,-6 17 1,11-28-104,-1 1-1,1-1 1,-1 0-1,1 1 1,0-1 0,0 0-1,0 1 1,0-1 0,0 1-1,0-1 1,1 0-1,0 4 1,0-5-13,-1 0 0,1 0 0,0 0 1,-1-1-1,1 1 0,0 0 0,0 0 0,-1-1 0,1 1 0,0 0 0,0-1 0,0 1 0,0-1 1,0 1-1,0-1 0,0 1 0,0-1 0,0 0 0,0 0 0,0 1 0,1-1 0,-1 0 0,0 0 1,0 0-1,0 0 0,0 0 0,0 0 0,0-1 0,0 1 0,0 0 0,2-1 0,8-2-6,-1 0-1,1-1 0,0 0 0,-1-1 0,0 0 0,0-1 0,16-12 0,-1-1-63,37-38 1,-38 32-1,-1-2 1,-2-1 0,-1 0-1,-1-2 1,-1 0 0,-2-1-1,23-59 1,-36 82 46,-2 4 9,1 1-1,-1-1 1,0 1-1,0-1 0,0 1 1,-1-1-1,1 1 0,-1-1 1,0 0-1,0 1 1,-1-7-1,1 10 9,0-1 0,0 1 0,0 0 0,0 0 0,0 0 0,0-1 0,0 1 0,0 0 0,0 0 0,0-1 0,0 1 0,0 0 0,0 0 0,0 0 0,0-1 0,0 1 0,0 0 0,-1 0 1,1 0-1,0 0 0,0-1 0,0 1 0,0 0 0,0 0 0,-1 0 0,1 0 0,0 0 0,0-1 0,0 1 0,-1 0 0,1 0 0,0 0 0,0 0 0,0 0 0,-1 0 0,1 0 0,0 0 0,0 0 0,0 0 0,-1 0 0,1 0 0,0 0 0,0 0 0,-1 0 0,1 0 0,0 0 0,-1 0 1,-8 12 31,-6 20 77,0 5 45,6-15-17,0 0-1,1 0 0,2 1 0,0 1 1,-5 45-1,11-66-119,0 0 1,0 0 0,0 0-1,0 0 1,1 1 0,-1-1-1,1 0 1,0 0 0,0-1-1,0 1 1,0 0-1,1 0 1,-1 0 0,3 3-1,-2-5-17,-1 1-1,1-1 0,0 1 1,-1-1-1,1 0 0,0 0 1,0 0-1,0 0 0,0 0 0,0-1 1,0 1-1,0 0 0,0-1 1,0 0-1,0 1 0,0-1 1,1 0-1,-1 0 0,0 0 1,0 0-1,3-1 0,8-2-139,0 0-1,0-1 1,-1-1-1,0 0 1,0 0-1,0-2 1,-1 1-1,19-15 1,11-5-595,-40 26 712,-1 0 0,1-1 0,-1 1 0,1-1 0,0 1 0,-1 0 0,1-1 0,0 1 0,-1 0-1,1 0 1,0 0 0,-1-1 0,1 1 0,0 0 0,-1 0 0,1 0 0,0 0 0,0 0 0,-1 0 0,1 0 0,0 1 0,-1-1 0,2 0 0,-2 1 19,1-1 1,-1 1-1,1-1 1,-1 1 0,0 0-1,1-1 1,-1 1 0,0 0-1,0-1 1,1 1 0,-1 0-1,0-1 1,0 1-1,0 0 1,0-1 0,0 1-1,0 0 1,0 0 0,0 0-1,-2 10 205,0-1-1,-6 18 0,2-7 134,6-18-248,-1 1 1,1-1-1,-1 1 1,1 0 0,0-1-1,1 6 1,-1-8-72,1 0 0,-1-1 0,0 1 0,0 0 1,1-1-1,-1 1 0,0 0 0,1-1 0,-1 1 0,1-1 0,-1 1 0,1-1 0,-1 1 0,1-1 0,-1 1 0,1-1 0,-1 1 0,1-1 1,-1 0-1,1 1 0,0-1 0,-1 0 0,1 1 0,0-1 0,-1 0 0,1 0 0,0 0 0,0 0 0,-1 0 0,1 1 0,0-1 1,-1-1-1,1 1 0,0 0 0,0 0 0,-1 0 0,1 0 0,0 0 0,0-1 0,10-3-6,0 1 0,-1-2-1,1 0 1,-1 0 0,-1-1 0,1 0 0,-1 0-1,11-11 1,-6 7-166,0-1 0,22-11 0,-35 21 139,0 1 1,0-1-1,0 1 1,-1-1-1,1 1 1,0 0-1,0-1 1,0 1-1,0 0 0,1 0 1,-1-1-1,0 1 1,0 0-1,0 0 1,0 0-1,0 0 1,1 1-1,-2-1 10,1 0 0,-1 1 0,0-1 0,0 0 0,1 1-1,-1-1 1,0 1 0,0-1 0,0 0 0,0 1 0,1-1 0,-1 1 0,0-1 0,0 0 0,0 1 0,0-1-1,0 1 1,0-1 0,0 1 0,0-1 0,-1 0 0,1 1 0,0-1 0,0 1 0,0-1 0,0 0 0,-1 1 0,-19 37-52,17-33 139,21-25 242,-13 16-343,-1 0 0,0 0 0,0 0 1,0-1-1,-1 1 0,0-1 0,0 0 0,0 0 1,3-9-1,-6 14-51,0-1 0,0 0 0,0 0 0,0 0 0,0 1 0,-1-1 0,1 0 0,0 0 0,0 1 0,-1-1 0,1 0 0,-1 1 0,1-1 0,-1 0-1,1 1 1,-1-1 0,1 0 0,-1 1 0,1-1 0,-1 1 0,-1-1 0,-19-13-2500,9 6 2117,-7-9-260,-1-7-232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00.479"/>
    </inkml:context>
    <inkml:brush xml:id="br0">
      <inkml:brushProperty name="width" value="0.05" units="cm"/>
      <inkml:brushProperty name="height" value="0.05" units="cm"/>
    </inkml:brush>
  </inkml:definitions>
  <inkml:trace contextRef="#ctx0" brushRef="#br0">115 1 19348,'0'2'424,"0"0"0,-1 1 0,1-1 1,0 1-1,-1-1 0,1 0 0,-1 0 0,0 1 0,0-1 0,0 0 0,-1 3 1,-5 11 793,-40 235 2209,22-97-2488,15-109-694,5-27-169,1 1-1,1 0 0,0 0 1,1 33-1,2-52-75,0 1-1,0 0 1,0-1 0,0 1 0,0 0-1,0-1 1,0 1 0,0 0 0,0-1-1,0 1 1,1-1 0,-1 1 0,0 0-1,0-1 1,1 1 0,-1-1 0,1 1 0,-1-1-1,0 1 1,1-1 0,-1 1 0,1-1-1,-1 1 1,1-1 0,-1 0 0,1 1-1,-1-1 1,1 0 0,-1 1 0,1-1-1,0 0 1,-1 0 0,1 0 0,-1 1-1,1-1 1,0 0 0,-1 0 0,1 0-1,0 0 1,-1 0 0,1 0 0,0 0-1,-1 0 1,1-1 0,0 1 0,-1 0-1,1 0 1,-1 0 0,1-1 0,-1 1 0,1 0-1,0-1 1,5-2-39,0 0 0,-1 0 0,0-1 0,6-4 0,-11 8 39,182-175-2621,-113 105 1124,-88 115 2537,17-41-954,1 0 0,0-1 1,-1 1-1,2 0 0,-1 1 1,0-1-1,1 0 0,0 0 0,0 6 1,0-9-68,0 0 0,0-1 1,1 1-1,-1 0 0,0 0 1,1 0-1,-1 0 1,0-1-1,1 1 0,-1 0 1,1 0-1,-1-1 0,1 1 1,-1 0-1,1-1 1,0 1-1,-1 0 0,1-1 1,1 1-1,-1 0-9,1-1-1,-1 1 0,0-1 1,1 0-1,-1 0 1,1 1-1,-1-1 1,1 0-1,-1 0 1,1 0-1,-1-1 1,1 1-1,-1 0 1,0 0-1,3-2 0,8-2-10,-1-1 0,0-1 0,0 0 0,13-9 0,-15 8-49,1 1 0,0 0 0,0 1 0,0 0 0,14-4 0,-23 9 44,0-1 0,0 1 0,0 0 0,1 0 0,-1 0 0,0-1-1,0 1 1,0 1 0,1-1 0,-1 0 0,0 0 0,0 0 0,0 1 0,0-1 0,1 0 0,-1 1 0,0-1-1,0 1 1,0-1 0,0 1 0,0 0 0,0-1 0,0 1 0,0 0 0,0 0 0,-1 0 0,1 0 0,0 0 0,0 0-1,-1 0 1,1 0 0,-1 0 0,1 0 0,-1 0 0,1 0 0,-1 0 0,1 0 0,-1 1 0,0-1 0,0 0-1,0 0 1,0 2 0,2 8 66,-2 0 0,1 0 0,-3 20 0,1-17 19,-6 104 595,-4 117 394,4-104-740,4-114-203,0-1 0,0 1 0,-2-1 1,0 1-1,-12 24 0,15-37-54,0 0 0,-1 0-1,1 0 1,-1 0 0,-5 5 0,7-9-58,1 1-1,-1-1 1,1 1 0,-1-1-1,1 1 1,-1-1 0,1 1 0,-1-1-1,0 1 1,1-1 0,-1 0-1,0 1 1,1-1 0,-1 0 0,0 0-1,0 0 1,1 1 0,-1-1-1,0 0 1,1 0 0,-1 0 0,0 0-1,0 0 1,1 0 0,-1-1-1,0 1 1,0 0 0,1 0 0,-1 0-1,0-1 1,1 1 0,-1 0-1,0-1 1,1 1 0,-1 0 0,1-1-1,-1 1 1,1-1 0,-1 1-1,0-1 1,1 1 0,0-1-1,-1 0 1,-2-6 12,0 1-1,0-1 0,1 1 1,1-1-1,-1 1 0,1-1 1,0 0-1,0 0 0,1 0 1,0 0-1,1-9 0,-1 7-36,2-25-446,1 1-1,1 0 0,2 0 0,2 0 0,1 1 1,1 0-1,2 0 0,1 1 0,23-39 1,-25 53 36,0 0-1,1 1 1,19-20 0,1 4-565</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01.149"/>
    </inkml:context>
    <inkml:brush xml:id="br0">
      <inkml:brushProperty name="width" value="0.05" units="cm"/>
      <inkml:brushProperty name="height" value="0.05" units="cm"/>
    </inkml:brush>
  </inkml:definitions>
  <inkml:trace contextRef="#ctx0" brushRef="#br0">46 1 19044,'-1'15'1234,"0"1"-1,-2-1 1,0 0-1,-8 24 1,5-19-101,-5 33 0,8-34-731,0-6-147,2 1-1,-1-1 1,2 0-1,1 23 1,-1-35-249,0 0 1,0 0 0,1 0-1,-1 0 1,0 0-1,1 1 1,-1-1-1,1 0 1,-1 0-1,1 0 1,-1 0-1,1 0 1,0 0-1,0-1 1,-1 1 0,1 0-1,0 0 1,0 0-1,0-1 1,0 1-1,0 0 1,0-1-1,0 1 1,0-1-1,0 1 1,0-1-1,0 0 1,0 1 0,1-1-1,-1 0 1,0 0-1,0 0 1,0 0-1,0 0 1,1 0-1,-1 0 1,0 0-1,2-1 1,3 0-20,1 0 0,0-1 0,0-1 0,-1 1 0,7-4 0,35-18-185,-33 15 106,0 1-1,1 0 0,-1 2 1,2 0-1,-1 0 0,31-5 0,-44 11 79,0-1-1,-1 1 0,1 0 0,-1 0 1,1 0-1,0 0 0,-1 1 0,1-1 0,-1 1 1,1-1-1,-1 1 0,1 0 0,-1 0 1,1 0-1,-1 0 0,0 0 0,0 1 1,1-1-1,-1 1 0,2 2 0,-2-2 18,-1 1 0,1-1 0,-1 1 0,0-1 0,0 1 0,0 0-1,0-1 1,0 1 0,-1 0 0,1 0 0,-1-1 0,0 1 0,0 0 0,0 0 0,0 4-1,-2 5 82,0 0-1,-1 0 0,-1 0 0,0-1 0,0 1 0,-1-1 1,-9 15-1,7-13 72,-1-1 1,-1 0 0,0 0-1,0-1 1,-1 0 0,-1-1-1,1 0 1,-2 0 0,-12 8-1,22-17-144,0 0-1,0 0 1,0 0-1,0 0 1,0-1 0,0 1-1,0 0 1,0-1-1,-1 0 1,1 1-1,0-1 1,0 0 0,0 0-1,0 0 1,-1 0-1,1 0 1,0-1-1,-4 0 1,5 0-70,-1 0 0,1 0 0,-1 0 0,1 0 0,-1 0 0,1-1 0,0 1 0,-1 0-1,1 0 1,0-1 0,0 1 0,0-1 0,0 1 0,0-1 0,1 0 0,-1 1 0,0-1 0,1 0 0,-1 1 0,1-1 0,0 0 0,-1-3 0,0-3-170,1 1 1,0-1-1,0 1 1,0-1 0,1 1-1,0 0 1,0-1-1,1 1 1,0 0-1,6-14 1,10-7-617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01.600"/>
    </inkml:context>
    <inkml:brush xml:id="br0">
      <inkml:brushProperty name="width" value="0.05" units="cm"/>
      <inkml:brushProperty name="height" value="0.05" units="cm"/>
    </inkml:brush>
  </inkml:definitions>
  <inkml:trace contextRef="#ctx0" brushRef="#br0">0 197 17876,'15'3'701,"0"-2"0,0 0 0,1-1 0,-1 0-1,0-1 1,0-1 0,0 0 0,-1-1 0,1 0 0,23-10 0,-26 8-501,0 0 0,-1-1 0,0 0 0,0-1 0,0 0-1,-1-1 1,0 0 0,0-1 0,-1 0 0,0 0 0,-1-1 0,12-18 0,-18 25-191,-1 1-1,1-1 1,-1 0 0,1 0 0,-1 0 0,0 0 0,0 0-1,0 0 1,-1 0 0,1 0 0,-1 0 0,1 0 0,-2-6-1,1 8-5,0 1 0,0-1-1,0 0 1,-1 1 0,1-1-1,0 0 1,0 1 0,-1-1-1,1 1 1,-1-1-1,1 1 1,-1-1 0,1 1-1,-1-1 1,1 1 0,-1-1-1,1 1 1,-1-1 0,1 1-1,-1 0 1,0-1-1,1 1 1,-1 0 0,0 0-1,-2-1 7,1 1 0,0 0-1,0 0 1,-1 0 0,1 0-1,0 0 1,0 1 0,0-1-1,-1 1 1,1-1-1,-3 2 1,-6 2 42,1 1 0,-1 1-1,1 0 1,0 0 0,1 1-1,-1 0 1,1 1 0,-14 15 0,12-11 36,0 1 1,0 1-1,2 0 1,-1 0-1,-9 24 1,17-34-94,0 0 0,0 1 0,1-1 0,-1 1 0,1-1 0,1 1 0,-1 0 0,0-1 0,1 7 0,0-9-51,1 0 0,-1-1 0,0 1 0,1-1 0,-1 1 0,1-1 1,-1 1-1,1-1 0,0 1 0,0-1 0,0 0 0,0 1 0,0-1 0,0 0 0,0 0 0,0 0 0,0 0 1,0 0-1,1 0 0,-1 0 0,0 0 0,1 0 0,-1 0 0,1-1 0,-1 1 0,1-1 0,-1 1 0,1-1 1,2 1-1,4 0-62,0-1-1,0 0 1,0 0 0,0 0 0,-1-1 0,16-4 0,20-5-438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02.032"/>
    </inkml:context>
    <inkml:brush xml:id="br0">
      <inkml:brushProperty name="width" value="0.05" units="cm"/>
      <inkml:brushProperty name="height" value="0.05" units="cm"/>
    </inkml:brush>
  </inkml:definitions>
  <inkml:trace contextRef="#ctx0" brushRef="#br0">0 10 17484,'3'8'969,"-1"0"0,0 0 0,0 0 0,-1 1 0,0-1 0,-1 15 0,0-7 93,1-6-588,-1 0 0,2-1 0,-1 1 0,5 13 0,-6-21-439,1 0 0,-1-1 0,1 1 0,0-1 0,-1 1 1,1 0-1,0-1 0,0 0 0,0 1 0,0-1 0,0 1 1,0-1-1,1 0 0,-1 0 0,0 0 0,1 0 0,-1 0 1,0 0-1,1 0 0,-1 0 0,1-1 0,0 1 0,-1 0 1,1-1-1,0 1 0,-1-1 0,1 0 0,0 0 0,-1 1 1,1-1-1,0 0 0,0 0 0,2-1 0,7-2-25,1-1 0,-1 0 0,0-1 0,0 0 0,-1 0 0,17-12 0,3-1-53,28-17-68,42-21-143,-85 48 186,1 2 1,0-1-1,0 2 1,24-5-1,-38 9 64,1 0 0,-1 1 0,0 0 0,1 0-1,-1-1 1,0 1 0,1 1 0,-1-1 0,0 0 0,1 0 0,-1 1 0,0 0 0,0-1-1,1 1 1,-1 0 0,0 0 0,0 0 0,3 2 0,-4-1 12,1-1 0,-1 1 0,0 0 0,1 0 0,-1-1 1,0 1-1,0 0 0,0 0 0,0 0 0,-1 0 0,1 1 0,0-1 0,-1 0 0,0 0 0,1 4 1,-1 6 75,-1 0 0,0 0 1,0 0-1,-2-1 0,-5 21 0,4-22 2,2 0-1,-1 0 0,1 0 0,1 0 0,0 0 0,0 19 1,1-29-87,0 1 0,0-1 1,0 1-1,0-1 0,0 0 1,0 1-1,0-1 0,0 1 1,0-1-1,0 0 0,0 1 1,0-1-1,1 1 0,-1-1 0,0 0 1,0 1-1,1-1 0,-1 0 1,0 1-1,0-1 0,1 0 1,-1 0-1,0 1 0,1-1 1,-1 0-1,0 0 0,1 1 1,-1-1-1,0 0 0,1 0 1,-1 0-1,0 0 0,1 1 1,-1-1-1,1 0 0,-1 0 1,0 0-1,1 0 0,-1 0 1,1 0-1,-1 0 0,0 0 1,1 0-1,-1 0 0,1 0 1,-1-1-1,0 1 0,1 0 0,-1 0 1,1 0-1,-1 0 0,0-1 1,1 1-1,-1 0 0,0 0 1,1-1-1,-1 1 0,0 0 1,0-1-1,1 1 0,-1 0 1,1-1-1,24-24-616,-21 21 439,12-15-1432,21-31 1,9-12-845,-29 45 1358</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02.769"/>
    </inkml:context>
    <inkml:brush xml:id="br0">
      <inkml:brushProperty name="width" value="0.05" units="cm"/>
      <inkml:brushProperty name="height" value="0.05" units="cm"/>
    </inkml:brush>
  </inkml:definitions>
  <inkml:trace contextRef="#ctx0" brushRef="#br0">121 0 21341,'-2'24'1457,"-1"0"1,-1-1 0,-12 44 0,7-33-987,-12 49 222,-40 178 268,60-252-959,-1 0 0,1 0 0,1 0-1,0 12 1,0-20-4,0-1 1,0 0-1,0 1 0,-1-1 0,1 0 1,0 0-1,0 1 0,0-1 0,0 0 1,0 1-1,0-1 0,0 0 0,1 1 1,-1-1-1,0 0 0,0 1 0,0-1 0,0 0 1,0 1-1,0-1 0,0 0 0,1 0 1,-1 1-1,0-1 0,0 0 0,0 0 1,1 1-1,-1-1 0,0 0 0,0 0 0,1 0 1,-1 0-1,0 1 0,0-1 0,1 0 1,-1 0-1,0 0 0,1 0 0,-1 0 1,0 0-1,1 0 0,-1 0 0,0 0 0,1 0 1,-1 0-1,0 0 0,1 0 0,-1 0 1,0 0-1,0 0 0,1 0 0,-1 0 1,0 0-1,1 0 0,-1 0 0,1-1 0,10-12-101,-3-1 35,-2-1 1,0 0-1,-1-1 0,7-27 0,5-64-428,-17 112 460,0 1 0,0 0-1,1-1 1,0 1 0,0-1-1,0 1 1,1-1 0,-1 1-1,1-1 1,5 9 0,-5-11 42,-1 0 1,1 0-1,0 0 1,0 0-1,0-1 1,0 1-1,1-1 1,-1 1-1,1-1 1,-1 0-1,1 0 1,0 0-1,0 0 1,0-1-1,0 1 1,0-1-1,0 1 0,1-1 1,-1 0-1,0-1 1,0 1-1,1 0 1,-1-1-1,6 0 1,-1 0 7,0-1 1,0-1-1,0 1 1,-1-1-1,1 0 1,0-1-1,-1 0 0,11-6 1,-4 1-12,0-1 0,0 0-1,13-13 1,-30 26-3,0 1 0,0-1 0,0 1 0,1-1 0,0 1 0,0 0 0,-2 8 0,-10 43 150,13-53-128,1 1 0,0 0 1,0-1-1,0 1 0,0 0 0,0-1 1,1 1-1,0-1 0,-1 1 0,1-1 1,3 8-1,-3-10-17,0 0 0,-1 0 1,1 0-1,0 0 0,0 0 0,0 0 0,0 0 0,0 0 1,0 0-1,0 0 0,0-1 0,0 1 0,1 0 0,-1-1 1,0 1-1,0-1 0,1 1 0,-1-1 0,0 0 0,1 1 1,-1-1-1,0 0 0,1 0 0,-1 0 0,0 0 0,1 0 1,-1 0-1,0-1 0,1 1 0,-1 0 0,0-1 0,1 1 1,-1-1-1,0 1 0,2-1 0,3-3 2,0 1-1,0-1 1,0 0 0,0 0-1,-1 0 1,1-1 0,-1 0-1,0 0 1,-1 0 0,1-1-1,-1 0 1,0 0 0,-1 0-1,1 0 1,-1 0-1,4-11 1,-5 10 31,1 0 0,-1 0 0,0 0-1,-1 0 1,0 0 0,0 0 0,0 0 0,-1-1 0,0 1-1,-1 0 1,1 0 0,-1 0 0,-1 0 0,1 0 0,-1 0-1,-4-9 1,-7 2 199,6 9-34,6 9 105,2-2-295,0 1 0,0-1 0,1 0-1,-1 1 1,1-1 0,0 0-1,0 0 1,0 0 0,0-1-1,0 1 1,0 0 0,0-1 0,0 1-1,1-1 1,-1 0 0,4 2-1,-1-1-62,1 0 0,0 0 0,0 0 0,0 0 0,0-1 0,8 1 0,-3-2-247,0 1 1,0-2-1,0 1 1,1-2-1,-1 0 1,0 0-1,0-1 1,17-6-1,-1-4-244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03.758"/>
    </inkml:context>
    <inkml:brush xml:id="br0">
      <inkml:brushProperty name="width" value="0.05" units="cm"/>
      <inkml:brushProperty name="height" value="0.05" units="cm"/>
    </inkml:brush>
  </inkml:definitions>
  <inkml:trace contextRef="#ctx0" brushRef="#br0">2 258 17004,'-1'1'146,"1"1"0,0-1 0,0 1 0,0-1 0,0 1-1,0 0 1,0-1 0,0 1 0,1-1 0,-1 1 0,0-1 0,1 1 0,-1-1 0,1 1 0,0-1 0,-1 0 0,1 1 0,0-1 0,0 0 0,0 1 0,0-1 0,0 0 0,0 0 0,0 0 0,1 0 0,1 1 0,0-1 64,0 0 0,0 0 0,0 0 0,0 0 0,0-1 0,0 0 0,0 1 0,1-1 1,-1-1-1,0 1 0,0 0 0,6-2 0,7-1 233,1-2 0,-1 0 0,0-1-1,0 0 1,-1-2 0,24-14 0,-4-1 47,48-43 1,-81 64-480,3-2 16,1 0 0,-1 0 0,0-1 1,0 0-1,-1 0 0,1 0 0,-1-1 0,0 0 0,-1 1 1,1-1-1,3-11 0,-7 17-25,0 0 0,1 0 0,-1-1-1,0 1 1,0 0 0,0 0 0,0 0 0,0-1 0,0 1-1,0 0 1,0-1 0,0 1 0,0 0 0,0 0 0,0-1 0,0 1-1,0 0 1,0 0 0,0-1 0,0 1 0,0 0 0,0 0-1,0-1 1,0 1 0,0 0 0,0 0 0,0-1 0,-1 1 0,1 0-1,0 0 1,0-1 0,0 1 0,0 0 0,-1 0 0,1 0-1,0 0 1,0-1 0,0 1 0,-1 0 0,1 0 0,0 0 0,0 0-1,-1 0 1,1 0 0,0 0 0,0 0 0,-1-1 0,1 1-1,0 0 1,0 0 0,-1 0 0,1 0 0,0 0 0,-1 0 0,1 1-1,0-1 1,0 0 0,-1 0 0,1 0 0,0 0 0,0 0-1,-1 0 1,1 0 0,0 0 0,0 1 0,0-1 0,-1 0-1,-18 12 53,5 0-39,1 1 0,1 1 0,0 0 0,1 0 0,0 1-1,1 0 1,1 1 0,-9 21 0,17-35-12,0-1-1,1 1 0,-1 0 0,0 0 0,1-1 1,-1 1-1,1 0 0,0 0 0,0-1 1,-1 1-1,1 0 0,0 0 0,1 0 0,-1 0 1,0-1-1,0 1 0,1 0 0,-1 0 1,1-1-1,0 1 0,0 2 0,0-3 0,1 0 0,-1 0 0,0-1 0,0 1 0,1 0 0,-1 0 0,0-1 0,1 1 0,-1-1 0,1 1 0,-1-1 0,1 1-1,-1-1 1,1 0 0,-1 0 0,1 0 0,-1 0 0,1 0 0,0 0 0,-1 0 0,1-1 0,-1 1 0,1 0 0,2-2 0,12-3 4,1-1 1,20-10-1,9-4-35,-30 14 22,2-2-4,1 2-1,0 0 1,0 0 0,0 2 0,35-3 0,-52 7 16,1 0 1,-1 0 0,0 1-1,0-1 1,1 1-1,-1 0 1,0-1-1,0 1 1,0 0 0,0 0-1,0 1 1,0-1-1,0 0 1,0 1 0,0-1-1,-1 1 1,4 3-1,-5-4 15,1-1 0,0 1-1,-1 0 1,1 0 0,-1 0 0,1 0-1,-1 0 1,0 0 0,1-1-1,-1 1 1,0 0 0,0 0-1,0 0 1,0 0 0,0 0 0,0 0-1,0 0 1,0 0 0,0 0-1,0 0 1,0 0 0,0 0-1,-1 0 1,1 0 0,0 0 0,-1 0-1,1 0 1,-1 0 0,1 0-1,-1-1 1,0 1 0,1 0-1,-1 0 1,0-1 0,1 1-1,-1 0 1,0-1 0,0 1 0,0-1-1,-1 2 1,1-2 2,1 0 0,0 1 0,-1-1 1,1 0-1,-1 0 0,1 1 0,-1-1 0,1 0 1,0 0-1,-1 0 0,1 0 0,-1 0 0,1 1 1,-1-1-1,1 0 0,-1 0 0,1 0 0,-1 0 1,1-1-1,-1 1 0,1 0 0,-1 0 0,1 0 0,-1 0 1,1 0-1,0-1 0,-1 1 0,1 0 0,-1-1 1,-8-14 349,4-27-104,4 36-231,-6-101-436,7 36-2804,0 71 3131,0 0 0,0-1 1,0 1-1,0 0 0,1-1 1,-1 1-1,0 0 0,0 0 1,0-1-1,0 1 0,0 0 0,0 0 1,0-1-1,1 1 0,-1 0 1,0 0-1,0-1 0,0 1 1,0 0-1,1 0 0,-1 0 0,0-1 1,0 1-1,1 0 0,-1 0 1,0 0-1,0 0 0,1 0 1,-1 0-1,0 0 0,0-1 1,1 1-1,-1 0 0,0 0 0,0 0 1,1 0-1,-1 0 0,0 0 1,1 0-1,-1 0 0,0 0 1,0 0-1,1 1 0,-1-1 0,0 0 1,0 0-1,1 0 0,-1 0 1,18 9-1112,-9-5 552,13 6-652</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04.178"/>
    </inkml:context>
    <inkml:brush xml:id="br0">
      <inkml:brushProperty name="width" value="0.05" units="cm"/>
      <inkml:brushProperty name="height" value="0.05" units="cm"/>
    </inkml:brush>
  </inkml:definitions>
  <inkml:trace contextRef="#ctx0" brushRef="#br0">173 0 15571,'1'2'262,"-1"0"-1,1 1 1,-1-1-1,0 0 1,1 0-1,-1 0 1,0 1-1,-1-1 1,1 0-1,0 0 1,-1 0-1,1 1 1,-1-1-1,1 0 1,-1 0-1,-2 3 1,0 3 420,-25 77 4257,-70 244-792,89-293-4047,-1 1-35,2 0-1,-5 60 0,15-86-85,4-15-17,9-21-59,81-180-1046,-56 111 312,4 3 1,65-98-1,-108 187 820,27-33-138,-26 33 170,-1 0 0,1 1 0,0-1 0,-1 1 0,1-1 0,0 1 0,0 0 0,0 0 0,0 0 0,0 0 0,1 0-1,-1 1 1,0-1 0,0 1 0,1-1 0,-1 1 0,2 0 0,-3 0 3,0 0-1,0 0 1,0 1-1,0-1 1,0 0-1,0 1 0,-1-1 1,1 1-1,0-1 1,0 1-1,-1-1 1,1 1-1,0 0 1,-1-1-1,1 1 1,-1 0-1,1-1 0,0 1 1,-1 0-1,0 0 1,1 0-1,-1 0 1,0-1-1,1 1 1,-1 0-1,0 0 1,0 0-1,1 0 0,-1 1 1,0 27 391,-2-17-268,-1-1-1,0 1 1,-1-1-1,0 0 1,-1 0-1,0 0 1,-1 0-1,-7 10 1,-1-2 41,0-1 1,0 0-1,-22 19 1,33-34-170,-25 21 146,26-23-186,1 0 1,0 0 0,0 0-1,-1-1 1,1 1 0,-1 0-1,1 0 1,-1-1 0,1 1-1,-1-1 1,0 0-1,1 1 1,-1-1 0,1 0-1,-1 0 1,0 0 0,1 0-1,-3 0 1,4-1-52,-1 0 0,0 1 0,0-1 0,1 0 0,-1 1 0,1-1 0,-1 0 0,0 0 0,1 0 0,0 1 0,-1-1 1,1 0-1,-1 0 0,1 0 0,0 0 0,0 0 0,0 0 0,-1 0 0,1 0 0,0 0 0,0 0 0,0 0 0,0 0 0,1 1 0,-1-1 0,0 0 0,0 0 0,0 0 0,1 0 0,-1 0 0,1-1 0,11-29-579,8-4 48,7-4-224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04.661"/>
    </inkml:context>
    <inkml:brush xml:id="br0">
      <inkml:brushProperty name="width" value="0.05" units="cm"/>
      <inkml:brushProperty name="height" value="0.05" units="cm"/>
    </inkml:brush>
  </inkml:definitions>
  <inkml:trace contextRef="#ctx0" brushRef="#br0">29 86 18932,'0'14'883,"0"0"0,0 0 0,-2-1 0,1 1 0,-2-1 0,-5 20 0,3-13 710,-4 30-1,9-50-1567,0 1 0,0-1 1,-1 1-1,1 0 0,0-1 0,0 1 0,0-1 1,0 1-1,0-1 0,0 1 0,1-1 0,-1 1 0,0 0 1,0-1-1,0 1 0,0-1 0,1 1 0,-1-1 1,0 1-1,0-1 0,1 1 0,-1-1 0,0 0 1,1 1-1,-1-1 0,1 1 0,-1-1 0,0 0 0,1 1 1,-1-1-1,1 0 0,0 1 0,0-1-17,1 0-1,-1 0 0,0 0 0,1 0 1,-1 0-1,0 0 0,1-1 1,-1 1-1,0 0 0,0-1 1,1 1-1,1-2 0,4-1-87,-1-1 0,0 0 0,11-9 0,-4-2-127,0-1 0,0 0 0,-2 0 0,0-2 0,-1 1 0,-1-1 0,9-24 0,-11 30 55,-6 24 278,1 8 66,-2-17-161,1 1-1,0-1 1,0 1 0,0-1 0,0 0 0,1 1-1,-1-1 1,1 0 0,0 0 0,0 0 0,0 0 0,0 0-1,1 0 1,-1-1 0,1 1 0,-1-1 0,1 0-1,0 0 1,0 0 0,0 0 0,0 0 0,0 0-1,1-1 1,-1 0 0,0 1 0,1-1 0,-1 0-1,1-1 1,-1 1 0,1-1 0,0 1 0,5-2 0,3 1-8,0-1 1,0-1-1,0 0 1,0 0-1,0-1 1,0-1-1,-1 0 1,16-8-1,-16 6-30,1 0 0,-1-1 0,20-15 0,-28 20 0,-1 0 0,1-1 0,-1 1 0,1-1 0,-1 1 0,0-1 0,0 0 0,0 0 0,0 0 0,-1-1 0,1 1 0,-1 0 0,0 0 0,0-1 0,0 1 0,0-1 0,-1 1 0,1-1 0,-1-3 0,0 6 5,0 1-1,0-1 0,0 1 1,0 0-1,0-1 1,0 1-1,0-1 0,0 1 1,0 0-1,0-1 1,0 1-1,0 0 1,-1-1-1,1 1 0,0-1 1,0 1-1,0 0 1,-1-1-1,1 1 1,0 0-1,0 0 0,-1-1 1,1 1-1,0 0 1,-1 0-1,1-1 1,0 1-1,-1 0 0,1 0 1,0 0-1,-1-1 1,1 1-1,-1 0 0,-14 4-26,-13 17 78,22-14-13,-1-1 1,1 1-1,0 0 0,1 0 0,0 1 1,0-1-1,1 1 0,-1 0 1,2 1-1,-1-1 0,1 1 0,1 0 1,-1-1-1,0 15 0,2-22-49,1 0 0,0 0 0,0 0-1,0 0 1,0 0 0,0 1 0,0-1-1,0 0 1,0 0 0,0 0 0,1 0 0,-1 0-1,0 0 1,1 1 0,-1-1 0,1 0-1,-1 0 1,1 0 0,0 0 0,-1 0 0,1-1-1,0 1 1,-1 0 0,1 0 0,0 0 0,0-1-1,0 1 1,0 0 0,0-1 0,0 1-1,0-1 1,0 1 0,0-1 0,0 1 0,0-1-1,1 0 1,-1 1 0,0-1 0,0 0-1,0 0 1,0 0 0,0 0 0,1 0 0,0-1-1,4 0-250,0 0-1,0 0 1,-1-1-1,1 0 1,-1 0-1,1-1 1,6-4-1,1-2-1,0-1-1,-1 0 1,0-1 0,-1-1-1,0 0 1,-1 0-1,0-1 1,-1 0 0,0 0-1,11-25 1,10-24-638</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05.113"/>
    </inkml:context>
    <inkml:brush xml:id="br0">
      <inkml:brushProperty name="width" value="0.05" units="cm"/>
      <inkml:brushProperty name="height" value="0.05" units="cm"/>
    </inkml:brush>
  </inkml:definitions>
  <inkml:trace contextRef="#ctx0" brushRef="#br0">86 0 19316,'-16'39'2197,"1"0"-1,2 2 0,-13 64 1,20-69-1695,1 0 0,2 1 1,1-1-1,5 52 0,-2-81-496,0 0-1,0-1 1,1 1 0,3 9-1,-5-16-10,0 1 0,0 0 0,0-1 0,0 1 0,1 0 0,-1-1 0,0 1 0,1-1 0,-1 1 0,0 0 0,1-1 0,-1 1 0,1-1 0,-1 1 0,1-1 0,-1 1 0,1-1 0,-1 0 0,1 1 0,0-1 0,-1 1 0,1-1 0,-1 0 0,1 0 0,0 1 0,-1-1 0,1 0 0,0 0 0,-1 0 0,1 0 0,0 0 0,0 0 0,-1 0 0,1 0 0,0 0 0,-1 0 0,1 0 0,0 0 0,-1-1 0,1 1 0,0 0 0,-1 0 0,1-1 0,-1 1 0,1 0 0,0-1 0,-1 1 0,1-1 0,-1 1 0,1-1 0,-1 1 0,1-1 0,-1 1 0,0-1 0,1 0 0,8-10-171,-1 1 0,0-1 1,-1-1-1,0 0 0,-1 0 0,7-21 0,-5 15-168,0 1-1,12-20 1,-20 36 338,0 1 1,1-1-1,-1 1 1,0 0-1,0-1 1,0 1-1,0-1 1,1 1-1,-1 0 1,0-1-1,0 1 1,1 0-1,-1-1 1,0 1-1,1 0 0,-1-1 1,0 1-1,1 0 1,-1 0-1,1 0 1,-1-1-1,0 1 1,1 0-1,-1 0 1,1 0-1,-1 0 1,1 0-1,-1 0 1,0 0-1,1 0 1,-1 0-1,1 0 1,-1 0-1,1 0 1,-1 0-1,0 0 1,1 0-1,-1 0 1,1 0-1,-1 0 1,1 1-1,-1-1 1,0 0-1,1 0 1,-1 0-1,0 1 1,1-1-1,-1 0 1,0 1-1,1 0 1,12 23 207,-8-12-87,-3-9-84,0 0 0,1 0 0,-1 0 0,1 0 0,-1-1 0,1 1 0,0-1 0,0 0 0,0 0 0,1 0 0,-1 0 0,0 0 0,1-1 0,-1 1 0,8 1 0,-5-2-11,1 0-1,0 0 1,-1-1 0,1 0-1,0 0 1,-1 0-1,1-1 1,12-3-1,-12 3-19,0-2-1,0 1 1,0-1-1,0 0 1,0 0 0,0-1-1,10-8 1,-13 9-3,-1 0 0,0 1 0,0-1 0,0-1 0,0 1 0,-1 0 0,1-1 0,-1 1 0,0-1 0,0 0 1,0 0-1,-1 0 0,3-6 0,-4 9 3,1 0 1,-1 0 0,0 0-1,0 0 1,0 0-1,1 0 1,-1-1 0,0 1-1,0 0 1,-1 0-1,1 0 1,0 0-1,0 0 1,0 0 0,-1 0-1,1 0 1,0 0-1,-1 0 1,1 0 0,-2-1-1,2 1 6,-1 1 0,0-1-1,0 1 1,1 0 0,-1-1 0,0 1-1,0 0 1,1 0 0,-1-1 0,0 1 0,0 0-1,0 0 1,0 0 0,1 0 0,-1 0-1,0 0 1,0 0 0,0 0 0,-1 1-1,-3 0 39,-1 1 0,1 0-1,0 0 1,0 0 0,0 0 0,-7 6-1,0 1 100,0 1 1,1 0-1,0 1 0,-18 22 0,23-25-77,1 0 0,-1 0 0,2 0-1,-1 1 1,1-1 0,0 1 0,1 0 0,-4 18 0,6-26-106,1 0 1,0 0-1,0 0 1,0 1-1,0-1 1,0 0 0,0 0-1,0 1 1,0-1-1,1 0 1,-1 0-1,0 1 1,1-1 0,-1 0-1,1 0 1,-1 0-1,1 0 1,0 0 0,-1 0-1,1 0 1,0 0-1,0 0 1,0 0-1,0 0 1,0 0 0,0 0-1,0-1 1,0 1-1,0 0 1,0-1-1,0 1 1,0-1 0,0 1-1,1-1 1,-1 0-1,0 1 1,0-1 0,0 0-1,1 0 1,-1 0-1,0 0 1,3 0-1,3 0-263,1 0 0,0-1 0,-1 0 0,1 0 0,11-4-1,17-8-326,2-4-211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5:51.322"/>
    </inkml:context>
    <inkml:brush xml:id="br0">
      <inkml:brushProperty name="width" value="0.05" units="cm"/>
      <inkml:brushProperty name="height" value="0.05" units="cm"/>
    </inkml:brush>
  </inkml:definitions>
  <inkml:trace contextRef="#ctx0" brushRef="#br0">812 94 12091,'-1'-1'106,"1"0"0,-1 0 1,0 0-1,1-1 1,-1 1-1,1 0 1,-1-1-1,1 1 1,0 0-1,0-1 0,0 1 1,0 0-1,0-1 1,0 1-1,0-1 1,0 1-1,1-2 1,8-27 1478,-7 27-1185,0-1 0,-1 0 1,0 0-1,1 0 1,-2 0-1,2-4 1,-2 8-347,0-1 0,0 1 0,0 0 0,-1-1 1,1 1-1,0 0 0,0-1 0,0 1 0,0 0 1,0-1-1,-1 1 0,1 0 0,0-1 1,0 1-1,-1 0 0,1 0 0,0-1 0,0 1 1,-1 0-1,1 0 0,0-1 0,-1 1 0,1 0 1,0 0-1,-1 0 0,1 0 0,0 0 1,-1-1-1,1 1 0,0 0 0,-1 0 0,1 0 1,-1 0-1,1 0 0,0 0 0,-1 0 0,1 0 1,0 0-1,-1 1 0,1-1 0,0 0 0,-1 0 1,-19 6 569,17-5-459,-94 39 871,-160 90 0,176-86-954,26-15-49,1 2 1,2 3-1,-82 68 0,128-96-34,-1 1 0,1-1-1,0 1 1,1 1-1,-1-1 1,2 1 0,-1 0-1,-4 12 1,7-17-1,1 0 1,0 1-1,0-1 1,0 1-1,1-1 0,-1 1 1,1-1-1,0 1 1,0-1-1,0 1 1,0 0-1,1-1 0,-1 1 1,1-1-1,0 0 1,0 1-1,0-1 0,1 0 1,-1 1-1,1-1 1,0 0-1,0 0 1,0 0-1,3 3 0,2 1 0,0-1-1,0 0 1,1-1-1,-1 0 1,1 0-1,0 0 1,1-1-1,-1 0 0,1-1 1,0 0-1,12 3 1,10 0-13,63 6 0,-53-9-21,7-1-373,-1 3 1,0 2-1,82 21 0,-92-11 115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05.503"/>
    </inkml:context>
    <inkml:brush xml:id="br0">
      <inkml:brushProperty name="width" value="0.05" units="cm"/>
      <inkml:brushProperty name="height" value="0.05" units="cm"/>
    </inkml:brush>
  </inkml:definitions>
  <inkml:trace contextRef="#ctx0" brushRef="#br0">9 27 13067,'3'-5'1072,"-3"2"-784,0-2-192,-1 1 248,-2-2-848,-1 2 376,1 6-160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05.941"/>
    </inkml:context>
    <inkml:brush xml:id="br0">
      <inkml:brushProperty name="width" value="0.05" units="cm"/>
      <inkml:brushProperty name="height" value="0.05" units="cm"/>
    </inkml:brush>
  </inkml:definitions>
  <inkml:trace contextRef="#ctx0" brushRef="#br0">217 278 17892,'1'-7'435,"-1"-1"0,0 0 1,0 1-1,0-1 0,-1 0 0,0 1 1,-1-1-1,1 1 0,-4-9 1,4 13-287,0 1 1,0-1-1,0 1 1,0-1-1,-1 1 1,1-1-1,0 1 1,-1 0-1,0 0 1,1 0-1,-1 0 1,0 0-1,0 0 1,0 0-1,-1 0 1,1 1-1,0-1 1,-1 1-1,1 0 1,-1 0-1,1 0 1,-1 0-1,1 0 1,-1 0-1,0 1 1,1-1-1,-1 1 1,-4 0-1,3 0-39,1 1-1,-1 0 1,0 1 0,0-1-1,0 1 1,1-1-1,-1 1 1,1 0-1,-1 0 1,1 1 0,0-1-1,0 1 1,0-1-1,0 1 1,0 0-1,1 0 1,-5 7 0,-2 3 181,0 1 1,-13 30 0,11-18 39,-10 31 1,19-49-259,0-1-1,0 1 1,1 0-1,0 0 1,0 0-1,1 0 1,0 0-1,2 15 1,-2-22-62,0 1-1,1-1 1,-1 1 0,1-1 0,-1 1-1,1-1 1,0 0 0,-1 1 0,1-1 0,0 0-1,0 0 1,0 1 0,0-1 0,0 0-1,0 0 1,0 0 0,0 0 0,1 0-1,-1 0 1,0-1 0,1 1 0,-1 0-1,0-1 1,1 1 0,-1-1 0,1 1-1,-1-1 1,1 0 0,-1 1 0,1-1 0,-1 0-1,1 0 1,-1 0 0,1 0 0,-1 0-1,1-1 1,1 1 0,6-2-27,0-1 1,0 1 0,0-2-1,16-7 1,0-2-112,-1-1 1,0-2-1,-1 0 0,-1-2 1,35-34-1,-18 10-466,63-86-1,-99 123 556,7-7-64,-1-1 1,0-1 0,-1 0 0,-1 0-1,0 0 1,9-27 0,-16 41 101,0 0-1,0 0 1,0-1-1,0 1 1,1 0 0,-1-1-1,0 1 1,0 0-1,0 0 1,0-1-1,0 1 1,0 0 0,0-1-1,0 1 1,0 0-1,0 0 1,0-1 0,0 1-1,0 0 1,0-1-1,0 1 1,0 0-1,0-1 1,0 1 0,-1 0-1,1 0 1,0-1-1,0 1 1,0 0-1,0 0 1,-1-1 0,1 1-1,0 0 1,0 0-1,0 0 1,-1-1 0,1 1-1,0 0 1,0 0-1,-1 0 1,1 0-1,-1-1 1,-11 9 82,1 3 29,1 1 0,0 1 0,1-1-1,-14 27 1,-27 63 377,38-74-425,-14 47 0,23-66-177,1 0 0,0-1-1,1 1 1,0 0 0,0 0-1,1 0 1,0 0 0,0 0-1,1 0 1,3 9 0,-3-15 80,0 0-1,0 0 1,1 0 0,-1 0 0,1-1 0,0 1-1,0 0 1,0-1 0,0 0 0,1 1 0,-1-1 0,0 0-1,1 0 1,0 0 0,-1-1 0,1 1 0,0-1-1,5 3 1,32 6-395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56.718"/>
    </inkml:context>
    <inkml:brush xml:id="br0">
      <inkml:brushProperty name="width" value="0.05" units="cm"/>
      <inkml:brushProperty name="height" value="0.05" units="cm"/>
    </inkml:brush>
  </inkml:definitions>
  <inkml:trace contextRef="#ctx0" brushRef="#br0">334 85 14771,'-1'-5'274,"1"1"0,0 0 0,-1-1-1,0 1 1,0 0 0,0 0 0,-1 0 0,1-1-1,-1 1 1,0 1 0,0-1 0,-4-5 0,4 7-84,0-1 1,-1 1 0,1 0 0,0 0-1,-1 0 1,0 1 0,1-1 0,-1 0 0,0 1-1,0 0 1,0 0 0,0 0 0,0 0 0,0 0-1,0 0 1,-1 1 0,-5 0 0,-6-1 27,0 2 0,1 0 0,-1 0 0,0 2 0,1 0 0,-1 0 0,-25 11 0,29-9-144,0 0 1,1 0-1,0 1 0,0 0 1,1 1-1,0 0 0,0 0 1,0 1-1,1 0 0,-10 13 1,18-20-69,0-1 1,-1 0 0,1 1 0,0-1 0,0 1 0,0-1 0,0 1-1,0-1 1,0 0 0,0 1 0,0-1 0,0 1 0,0-1 0,1 1 0,-1-1-1,0 0 1,0 1 0,0-1 0,0 1 0,1-1 0,-1 0 0,0 1-1,0-1 1,1 0 0,-1 1 0,0-1 0,1 0 0,-1 1 0,0-1 0,1 0-1,-1 0 1,0 1 0,1-1 0,-1 0 0,1 0 0,-1 0 0,0 0-1,1 1 1,-1-1 0,1 0 0,-1 0 0,0 0 0,1 0 0,-1 0 0,1 0-1,0 0 1,5 0 13,-1 0-1,1 0 1,0 0 0,0 0-1,-1-1 1,1 0-1,0-1 1,10-3-1,12-2 7,6 0-1,-24 4-18,0 0 1,0 1 0,0 0-1,1 1 1,-1 0 0,0 0 0,0 2-1,1-1 1,-1 1 0,0 0-1,13 4 1,-22-4-2,1-1 1,0 1-1,-1 0 1,1-1-1,0 1 1,-1 0-1,1 0 1,-1 0-1,0 0 1,1 1-1,-1-1 1,0 0-1,1 0 0,-1 1 1,0-1-1,0 1 1,0-1-1,0 1 1,-1 0-1,1-1 1,0 1-1,-1 0 1,1-1-1,-1 1 1,1 0-1,-1 0 0,0 0 1,0-1-1,0 1 1,0 0-1,0 0 1,0 0-1,0-1 1,-1 1-1,0 3 1,0 0 35,-1 0 0,0 0 0,-1 0 0,1 0 0,-1 0 0,0 0 0,0 0 0,0-1 0,-1 0 0,-6 7 0,-10 4 162,0 0 0,-1-2 0,0-1 0,-1 0 0,-1-1 0,1-2 0,-28 8 0,101-33-2860,-20 8 1990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57.152"/>
    </inkml:context>
    <inkml:brush xml:id="br0">
      <inkml:brushProperty name="width" value="0.05" units="cm"/>
      <inkml:brushProperty name="height" value="0.05" units="cm"/>
    </inkml:brush>
  </inkml:definitions>
  <inkml:trace contextRef="#ctx0" brushRef="#br0">47 0 22381,'-4'14'757,"0"-1"-1,-9 18 1,7-18-427,1 1 1,1-1-1,-4 16 0,7-25-237,0-1 1,1 0-1,0 1 0,0-1 1,0 1-1,0-1 0,0 0 0,1 1 1,-1-1-1,1 0 0,0 1 1,0-1-1,0 0 0,1 0 0,-1 0 1,1 0-1,3 5 0,-3-5-66,1-1 1,-1 0-1,1 0 0,0 0 0,0 0 0,-1 0 0,1 0 0,0-1 0,1 0 1,-1 1-1,0-1 0,0 0 0,1-1 0,-1 1 0,0-1 0,1 1 1,-1-1-1,0 0 0,1 0 0,-1 0 0,1-1 0,-1 1 0,5-2 0,9-2-22,0-1-1,0-1 0,18-8 0,-31 12 10,12-5-9,-1-2 1,17-11-1,-18 10 31,0 2 0,22-11 0,-36 19-33,1 0 0,-1 0 1,0 0-1,0 0 0,0 0 0,0 0 1,1 0-1,-1 0 0,0 0 1,0 0-1,0 0 0,0 0 1,1 0-1,-1 0 0,0 0 0,0 0 1,0 0-1,0 0 0,1 0 1,-1 0-1,0 0 0,0 0 0,0 0 1,0 0-1,0 1 0,1-1 1,-1 0-1,0 0 0,0 0 0,0 0 1,0 0-1,0 0 0,0 1 1,0-1-1,0 0 0,0 0 1,1 0-1,-1 0 0,0 1 0,1 11 109,-3 21 74,1-17-76,1-13-93,3 27 211,-2-30-222,-1 1 1,0 0-1,1 0 1,-1 0-1,0-1 1,1 1-1,-1 0 1,1-1-1,0 1 0,-1 0 1,1-1-1,-1 1 1,1-1-1,0 1 1,-1-1-1,1 1 1,0-1-1,0 1 1,-1-1-1,1 0 1,0 1-1,0-1 1,0 0-1,0 0 1,-1 0-1,1 0 0,0 0 1,0 1-1,0-1 1,0-1-1,0 1 1,1 0-1,2-1 2,1 0-1,-1 0 1,0 0-1,0-1 1,0 1-1,0-1 0,0 0 1,0 0-1,0-1 1,4-3-1,33-33 26,-35 32-30,0 0 1,0 1-1,1 0 1,0 0-1,0 0 1,0 1-1,11-6 1,-17 11-5,-1 0 0,1 0-1,-1-1 1,0 1 0,1 0 0,-1 0 0,1 0 0,-1-1-1,1 1 1,-1 0 0,1 0 0,-1 0 0,0 0 0,1 0-1,-1 0 1,1 0 0,-1 0 0,1 0 0,-1 0 0,1 0-1,-1 1 1,1-1 0,-1 0 0,0 0 0,1 0-1,-1 1 1,1-1 0,-1 0 0,1 1 0,1 14 20,-14 27-119,8-31-75,-4 17-1234,5-27 1409,0-7-97,1-9-142,2-14-140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57.553"/>
    </inkml:context>
    <inkml:brush xml:id="br0">
      <inkml:brushProperty name="width" value="0.05" units="cm"/>
      <inkml:brushProperty name="height" value="0.05" units="cm"/>
    </inkml:brush>
  </inkml:definitions>
  <inkml:trace contextRef="#ctx0" brushRef="#br0">7 10 16716,'-7'-9'6049,"10"13"-5969,3-1-1552,2 0 1328,4 0-393,2 0-295</inkml:trace>
  <inkml:trace contextRef="#ctx0" brushRef="#br0" timeOffset="1">417 111 20484,'0'2'216,"-1"-1"0,0 0 0,1 0 0,-1 0 0,0 0-1,0 0 1,0 0 0,0 0 0,0 0 0,0 0 0,0 0-1,0 0 1,-1 0 0,1-1 0,-2 2 0,-13 9 591,5 3-615,0 0 0,0 1 0,2 0 0,0 0 0,0 1 1,-8 23-1,14-32-160,0 1 0,0 0 1,1-1-1,0 1 1,0 0-1,1 0 0,-1 11 1,2-17-107,0 1 0,1-1-1,-1 0 1,1 0 0,-1 1 0,1-1 0,0 0 0,0 0-1,0 0 1,0 0 0,0 0 0,1 0 0,-1 0 0,0 0-1,1 0 1,0-1 0,-1 1 0,1 0 0,0-1-1,0 0 1,0 1 0,0-1 0,0 0 0,0 0 0,0 0-1,0 0 1,1 0 0,-1-1 0,4 2 0,2-1-169,0 1-1,0-1 1,0 0 0,0 0 0,0-1 0,0 0-1,0-1 1,0 0 0,0 0 0,13-4 0,16-6-714</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57.963"/>
    </inkml:context>
    <inkml:brush xml:id="br0">
      <inkml:brushProperty name="width" value="0.05" units="cm"/>
      <inkml:brushProperty name="height" value="0.05" units="cm"/>
    </inkml:brush>
  </inkml:definitions>
  <inkml:trace contextRef="#ctx0" brushRef="#br0">99 66 16131,'0'0'131,"0"-1"0,-1 1 0,1-1-1,0 1 1,-1-1 0,1 1 0,-1-1 0,1 1-1,-1 0 1,1-1 0,-1 1 0,1 0-1,-1-1 1,1 1 0,-1 0 0,0 0-1,1 0 1,-1-1 0,1 1 0,-1 0-1,0 0 1,1 0 0,-1 0 0,1 0-1,-1 0 1,0 0 0,1 0 0,-1 0 0,1 1-1,-1-1 1,0 0 0,1 0 0,-1 0-1,1 1 1,-1-1 0,1 0 0,-1 1-1,1-1 1,-1 0 0,1 1 0,-1-1-1,1 1 1,-1-1 0,1 1 0,0-1-1,-1 1 1,1-1 0,0 1 0,-1-1 0,1 1-1,0-1 1,0 1 0,0-1 0,-1 1-1,1 1 1,0-1-46,-1-1-1,1 1 0,-1 0 1,1 0-1,0 0 1,-1 0-1,1 0 1,0-1-1,0 1 1,0 0-1,0 0 0,-1 0 1,1 0-1,0 0 1,1 0-1,-1 0 1,0 0-1,0 0 1,0-1-1,1 1 0,-1 0 1,0 0-1,1 0 1,-1 0-1,0-1 1,1 1-1,-1 0 1,1 0-1,0-1 0,-1 1 1,1 0-1,-1-1 1,1 1-1,0 0 1,0-1-1,-1 1 1,2 0-1,1-1-74,-1 0 0,1 0 1,-1 0-1,1 0 0,-1 0 0,1-1 0,-1 1 0,0-1 1,1 0-1,-1 1 0,0-1 0,1 0 0,-1 0 0,0-1 1,0 1-1,0 0 0,0-1 0,0 1 0,0-1 0,0 0 1,-1 1-1,1-1 0,-1 0 0,3-3 0,-1 1-7,0-1-1,0 1 1,-1-1-1,1 1 1,-1-1-1,0 0 1,0 0-1,-1 0 0,0 0 1,2-8-1,-3 12 0,0 1-1,0-1 0,0 1 1,0-1-1,0 1 0,1-1 1,-1 1-1,0-1 0,0 1 0,0-1 1,-1 1-1,1-1 0,0 1 1,0-1-1,0 1 0,0 0 1,0-1-1,0 1 0,-1-1 1,1 1-1,0-1 0,0 1 1,-1 0-1,1-1 0,0 1 0,-1-1 1,1 1-1,0 0 0,-1 0 1,1-1-1,-1 1 0,1 0 1,0-1-1,-1 1 0,1 0 1,-1 0-1,1 0 0,-1 0 0,1-1 1,-1 1-1,1 0 0,0 0 1,-1 0-1,1 0 0,-1 0 1,1 0-1,-1 0 0,1 0 1,-1 0-1,1 1 0,-1-1 0,1 0 1,-1 0-1,1 0 0,-1 0 1,1 1-1,0-1 0,-1 1 1,-25 16 136,14-7 23,1 1 0,0 0 0,1 0 0,1 2 0,0-1 0,0 1-1,1 0 1,1 1 0,0 0 0,1 0 0,0 0 0,-6 28 0,12-40-125,-1 1 1,1-1 0,-1 0 0,1 1 0,0-1-1,0 1 1,0-1 0,1 1 0,-1-1 0,0 0-1,1 1 1,0-1 0,-1 0 0,1 1 0,0-1 0,0 0-1,0 0 1,1 0 0,-1 0 0,2 2 0,-1-2-41,0 0 0,0-1 1,1 0-1,-1 1 0,0-1 1,1 0-1,-1 0 0,1 0 1,-1 0-1,1 0 0,-1-1 1,1 1-1,0-1 0,-1 0 1,4 0-1,6 0-145,0-1 1,0-1-1,0 0 0,0 0 0,-1-1 1,18-7-1,-2-4-65,-8-4-99</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01.062"/>
    </inkml:context>
    <inkml:brush xml:id="br0">
      <inkml:brushProperty name="width" value="0.05" units="cm"/>
      <inkml:brushProperty name="height" value="0.05" units="cm"/>
    </inkml:brush>
  </inkml:definitions>
  <inkml:trace contextRef="#ctx0" brushRef="#br0">303 307 16355,'4'-6'490,"1"0"0,-1-1 0,0 1-1,0-1 1,-1 0 0,0 0-1,4-15 1,-7 19-337,1 0 0,-1-1 0,0 1 0,0 0 0,0 0 1,-1 0-1,1 0 0,-1 0 0,1 0 0,-1 0 0,0 0 0,0 0 0,-1 0 0,1 0 1,-1 0-1,1 1 0,-1-1 0,0 1 0,0-1 0,0 1 0,0-1 0,-3-2 0,1 3-34,1-1-1,0 0 0,0 1 0,-1 0 0,1 0 1,-1 0-1,0 0 0,1 1 0,-1-1 0,0 1 1,0 0-1,0 0 0,0 0 0,0 1 0,-5-1 1,3 1-21,-1 1 0,0 0 1,0 0-1,1 0 1,-1 1-1,1-1 1,-1 2-1,-9 3 0,4 0-44,1 1 0,-1 0 0,1 1-1,1 0 1,-1 0 0,1 1 0,1 1-1,-15 18 1,14-14-30,0 0-1,2 1 1,0 0 0,-11 29-1,16-36-11,1 1 1,-1-1-1,2 1 0,-1-1 0,1 1 0,0 0 0,1 0 1,0-1-1,1 1 0,-1 0 0,3 9 0,-2-15-5,1 1 0,-1-1 0,0 1 0,1-1 0,0 0 0,0 0 0,0 0 0,0 0 0,0 0 0,1 0-1,-1-1 1,1 1 0,0-1 0,0 1 0,-1-1 0,2 0 0,-1 0 0,0-1 0,0 1 0,1 0 0,-1-1 0,0 0 0,1 0 0,0 0 0,6 0 0,3 1 14,0-1 0,0-1 0,0 0 1,0-1-1,0 0 0,14-4 1,1-1 22,0-2 0,-1-1 0,0-1 0,0-1 0,-1-2 0,-1 0 0,0-2 0,-1-1 0,-1-1 0,0 0 0,30-33 0,-48 45-32,0 0-1,0-1 1,-1 0 0,0 0 0,0 0 0,-1 0 0,1-1 0,-1 1 0,-1-1-1,1 0 1,-1 0 0,0 0 0,-1 0 0,0 0 0,0-1 0,0 1 0,-2-13 0,0 13-66,0-1 0,-1 0 0,-1 0 0,1 1 0,-1 0 0,0-1 0,-1 1 0,1 0 0,-2 0 0,1 1 0,-1-1 0,0 1 0,0 0 0,0 0 0,-12-9 0,-1 1-357,0 1-1,0 0 1,-35-17 0,16 13-90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13.098"/>
    </inkml:context>
    <inkml:brush xml:id="br0">
      <inkml:brushProperty name="width" value="0.05" units="cm"/>
      <inkml:brushProperty name="height" value="0.05" units="cm"/>
    </inkml:brush>
  </inkml:definitions>
  <inkml:trace contextRef="#ctx0" brushRef="#br0">273 18 18092,'0'0'56,"1"-1"1,-1 1-1,0 0 1,1-1-1,-1 1 1,0 0-1,0-1 0,1 1 1,-1 0-1,0-1 1,0 1-1,1 0 1,-1-1-1,0 1 1,0-1-1,0 1 1,0 0-1,0-1 0,0 1 1,0-1-1,0 1 1,0-1-1,0 1 1,0 0-1,0-1 1,0 1-1,0-1 0,0 1 1,0-1-1,0 1 1,-1 0-1,1-1 1,0 1-1,0 0 1,-1-1-1,1 1 0,0 0 1,0-1-1,-1 1 1,1 0-1,0-1 1,-1 1-1,1 0 1,0 0-1,-1-1 1,1 1-1,0 0 0,-1 0 1,1 0-1,-1 0 1,1-1-1,0 1 1,-1 0-1,1 0 1,-1 0-1,1 0 0,-1 0 1,1 0-1,0 0 1,-1 0-1,1 0 1,-1 0-1,-3 0 136,0 1 0,0-1 0,0 1 0,0-1 0,0 1 0,-5 2 0,-8 4-4,0 1 1,1 0-1,0 1 1,1 1-1,0 0 1,1 1-1,0 1 1,0 0-1,-21 27 1,28-31-191,1 0 0,0 1 0,0-1 0,1 2 0,1-1 0,-1 0 0,1 1 0,1 0 0,0 0 0,0 0 0,1 0 0,0 0 1,1 0-1,0 1 0,0-1 0,1 1 0,1-1 0,2 16 0,-2-22-10,-1 0-1,1 0 1,0 0 0,1 0 0,-1 0-1,1-1 1,-1 1 0,1 0 0,0-1-1,0 0 1,1 1 0,-1-1-1,1 0 1,0 0 0,0 0 0,0-1-1,0 1 1,0-1 0,0 1 0,1-1-1,-1 0 1,1 0 0,-1-1 0,1 1-1,0-1 1,0 0 0,0 0-1,0 0 1,0 0 0,0-1 0,0 1-1,0-1 1,0 0 0,5-1 0,2-1-176,0-1 1,-1 0 0,0 0 0,0-1 0,0 0 0,0-1 0,0 0 0,11-9 0,6-6-191,34-33 0,-8 4-164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13.497"/>
    </inkml:context>
    <inkml:brush xml:id="br0">
      <inkml:brushProperty name="width" value="0.05" units="cm"/>
      <inkml:brushProperty name="height" value="0.05" units="cm"/>
    </inkml:brush>
  </inkml:definitions>
  <inkml:trace contextRef="#ctx0" brushRef="#br0">69 1 19580,'0'0'52,"0"0"0,-1 0 0,1 0 0,0 0-1,0 1 1,-1-1 0,1 0 0,0 0 0,0 0 0,-1 1 0,1-1-1,0 0 1,0 1 0,-1-1 0,1 0 0,0 0 0,0 1 0,0-1-1,0 0 1,0 1 0,0-1 0,0 0 0,-1 1 0,1-1 0,0 0-1,0 1 1,0-1 0,0 0 0,0 1 0,1-1 0,-1 0 0,0 1-1,0-1 1,0 0 0,0 1 0,0-1 0,0 0 0,0 1-1,1-1 1,-1 0 0,0 1 0,0-1 0,0 0 0,1 0 0,-1 1-1,1-1 1,8 16 509,10 10 135,28 48 1,-40-59-683,0 1 1,-1 0 0,0 0-1,-1 0 1,3 20-1,-3 0 62,-2 1-1,-1 0 0,-5 61 0,-27 110 273,-17-8-935,40-173 405,-2 0 0,-2-2 0,0 1 0,-1-1 0,-21 30 0,5-21-201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19.361"/>
    </inkml:context>
    <inkml:brush xml:id="br0">
      <inkml:brushProperty name="width" value="0.05" units="cm"/>
      <inkml:brushProperty name="height" value="0.05" units="cm"/>
    </inkml:brush>
  </inkml:definitions>
  <inkml:trace contextRef="#ctx0" brushRef="#br0">68 372 6745,'-9'-28'1222,"2"0"-1,1 0 0,1 0 0,-2-45 0,8-114 7333,0 196-4692,0 68-2642,-18 173-414,-2 128-653,19-374-149,0 0-1,0 0 1,1 0 0,-1 0-1,1 0 1,2 6 0,-3-10-4,0 0 0,0 0 0,0 0 0,0 1 1,0-1-1,0 0 0,0 0 0,1 0 1,-1 1-1,0-1 0,0 0 0,0 0 0,0 0 1,0 0-1,1 0 0,-1 1 0,0-1 1,0 0-1,0 0 0,1 0 0,-1 0 0,0 0 1,0 0-1,0 0 0,1 0 0,-1 0 1,0 0-1,0 0 0,0 0 0,1 0 0,-1 0 1,0 0-1,0 0 0,0 0 0,1 0 1,-1 0-1,0 0 0,1 0 0,10-14 14,-1-5 0,5-9 31,1 1-1,1 0 1,31-36-1,-43 57-37,0 0-1,1 1 1,0-1 0,0 1-1,1 0 1,-1 1 0,1-1-1,0 2 1,0-1 0,0 1-1,1 0 1,-1 0 0,1 0-1,0 1 1,-1 1 0,1-1-1,0 1 1,0 1 0,11 0-1,-13 1-6,1 0-1,0 1 0,-1-1 1,0 2-1,1-1 0,-1 1 1,0 0-1,0 0 0,0 1 1,-1-1-1,1 1 0,-1 1 1,0-1-1,0 1 0,0 0 1,-1 0-1,1 0 0,-1 1 1,-1-1-1,1 1 0,2 6 1,-3-7 28,0 1 0,-1-1 0,1 1 1,-2-1-1,1 1 0,0 0 0,-1 0 0,0-1 1,0 1-1,-1 0 0,0 0 0,0 0 1,0 0-1,-1 0 0,0 0 0,0 0 0,0-1 1,-1 1-1,0 0 0,0-1 0,0 1 0,-1-1 1,1 0-1,-6 7 0,0-3 98,-1 1 0,0-1 0,-1 0 1,0-1-1,-1 0 0,0-1 0,0 0 0,-14 6 0,7-5 31,-1 0 0,1-2 0,-1 0 0,-35 6 0,50-12-194,1 1 0,-1-1 0,1 1 0,-1-1 0,1 0 0,-1 0 0,1-1 0,-1 1 0,1-1 0,-4-1 0,6 2-20,0-1 0,1 1 0,-1 0-1,0-1 1,1 1 0,-1-1 0,0 1-1,1-1 1,-1 1 0,1-1 0,-1 0-1,1 1 1,-1-1 0,1 0 0,-1 1-1,1-1 1,0 0 0,-1-1-1,1 0-102,0 0 0,-1 1-1,1-1 1,0 0 0,0 0-1,1 0 1,-1 1 0,0-1-1,1 0 1,-1 0-1,2-2 1,15-39-1180,-4 20 458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2:53"/>
    </inkml:context>
    <inkml:brush xml:id="br0">
      <inkml:brushProperty name="width" value="0.05" units="cm"/>
      <inkml:brushProperty name="height" value="0.05" units="cm"/>
    </inkml:brush>
  </inkml:definitions>
  <inkml:trace contextRef="#ctx0" brushRef="#br0">0 372 10610,'38'-2'703,"61"-11"-1,5 0-810,83 4-232,108-10 75,-17-18 273,112-13 19,632-73 8,97 23 374,-576 94-167,661 79 0,-1177-70-227,740 109 466,-174 18-215,180 15 22,-770-145-288,639 92 222,-443-74 57,249-10-1,-394-10-225,592-6 314,-52 10 210,-575-2-525,-12 3-56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21.750"/>
    </inkml:context>
    <inkml:brush xml:id="br0">
      <inkml:brushProperty name="width" value="0.05" units="cm"/>
      <inkml:brushProperty name="height" value="0.05" units="cm"/>
    </inkml:brush>
  </inkml:definitions>
  <inkml:trace contextRef="#ctx0" brushRef="#br0">14 83 18308,'-7'-1'2285,"2"0"-279,4 11-567,3 4-1141,0 0 0,1 0 1,1 0-1,0 0 0,1-1 0,1 1 0,0-1 0,0-1 0,1 1 0,1-1 0,0 0 0,14 14 0,-19-23-320,0 0 0,0 0 0,0-1 0,0 1 0,0-1 0,0 0 0,1 0 1,-1 0-1,1-1 0,-1 1 0,1-1 0,0 0 0,0 0 0,-1 0 0,1 0 0,0-1 1,0 0-1,0 1 0,0-1 0,0-1 0,0 1 0,0 0 0,-1-1 0,1 0 0,0 0 0,0 0 1,-1-1-1,1 1 0,0-1 0,-1 0 0,7-4 0,0-1-481,0-1-1,0 0 0,-1 0 1,0-1-1,0 0 0,-1-1 1,0 0-1,11-20 1,-4 1-1549,-2-1 0,-1 0 0,14-56 0,-21 72 1673,-5 14 386,0 0 1,0 0 0,0 0-1,1 0 1,-1 0-1,0 0 1,0-1-1,0 1 1,0 0-1,0 0 1,0 0-1,0 0 1,0 0-1,0 0 1,0 0-1,1 0 1,-1 0-1,0 0 1,0 0-1,0 0 1,0 0-1,0 0 1,0 0-1,0 0 1,0 0-1,1 0 1,-1 0-1,0 0 1,0 0-1,0 0 1,0 0-1,0 0 1,0 0-1,0 0 1,0 1-1,0-1 1,0 0 0,1 0-1,-1 0 1,0 0-1,0 0 1,0 0-1,0 0 1,0 0-1,0 0 1,0 0-1,0 0 1,0 0-1,0 1 1,0-1-1,0 0 1,0 0-1,0 0 1,0 0-1,0 0 1,3 25 1351,-6 50 2614,-24 124 0,13-108-2705,-22 122 527,-8 52-3470,43-241 1321,2-10-126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24.947"/>
    </inkml:context>
    <inkml:brush xml:id="br0">
      <inkml:brushProperty name="width" value="0.05" units="cm"/>
      <inkml:brushProperty name="height" value="0.05" units="cm"/>
    </inkml:brush>
  </inkml:definitions>
  <inkml:trace contextRef="#ctx0" brushRef="#br0">155 64 17108,'0'-16'1443,"1"13"-1160,-1 0-1,0-1 0,0 1 0,0 0 0,0-1 0,-1 1 1,1 0-1,-1 0 0,0-1 0,0 1 0,0 0 0,-3-6 0,3 9-204,1 0-1,-1 0 1,1 0-1,0 0 0,-1 0 1,1 0-1,-1 0 1,1 0-1,-1 0 1,1 0-1,0 1 0,-1-1 1,1 0-1,-1 0 1,1 0-1,0 1 0,-1-1 1,1 0-1,-1 0 1,1 1-1,0-1 1,0 0-1,-1 1 0,1-1 1,0 0-1,-1 1 1,1-1-1,0 0 0,0 1 1,0-1-1,-1 1 1,1 0-1,-11 18 743,10-17-636,-16 31 266,3 0 1,0 1-1,-13 57 1,-11 111-136,32-151-270,1 1-1,3-1 0,6 68 0,-1-93-339,1 1-1,1-1 0,1 0 0,1 0 1,1-1-1,1 0 0,2 0 0,15 26 1,-21-43 140,0 0 0,1 0 0,-1-1 0,1 0 0,1 0 0,12 10 1,9 3-584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26.202"/>
    </inkml:context>
    <inkml:brush xml:id="br0">
      <inkml:brushProperty name="width" value="0.05" units="cm"/>
      <inkml:brushProperty name="height" value="0.05" units="cm"/>
    </inkml:brush>
  </inkml:definitions>
  <inkml:trace contextRef="#ctx0" brushRef="#br0">30 17 18500,'12'-10'1812,"-12"10"-1758,0 0 1,0 0-1,-1 0 0,1 0 0,0 0 0,0 0 1,0 0-1,-1 0 0,1 0 0,0 0 0,0 0 0,0 0 1,0 0-1,-1 0 0,1 0 0,0 0 0,0 0 1,0 0-1,0 0 0,-1 0 0,1 0 0,0 0 0,0-1 1,0 1-1,0 0 0,-1 0 0,1 0 0,0 0 1,0 0-1,0-1 0,0 1 0,0 0 0,0 0 0,0 0 1,0 0-1,0-1 0,-1 1 0,1 0 0,0 0 1,0 0-1,0 0 0,0-1 0,0 1 0,0 0 0,0 0 1,0 0-1,0-1 0,0 1 0,0 0 0,0 0 1,0 0-1,1 0 0,-1-1 0,0 1 0,0 0 0,0 0 1,0 0-1,0-1 0,-1 2 113,-1 0 0,1 0 0,0-1 0,-1 1-1,1 0 1,0 0 0,0 0 0,0 1 0,0-1 0,0 0 0,0 0 0,0 1 0,0-1 0,0 0-1,1 1 1,-1-1 0,0 1 0,1-1 0,-1 2 0,-9 32 403,7-21-570,2 0 1,0 0 0,0 0-1,1 0 1,1 0 0,0 0 0,1 0-1,0-1 1,1 1 0,1-1-1,0 1 1,11 21 0,-14-33-88,0 0-1,0 0 1,0-1-1,0 1 1,0 0 0,1-1-1,-1 1 1,0-1 0,1 1-1,0-1 1,-1 0 0,1 0-1,0 0 1,-1 0 0,1 0-1,0 0 1,0 0 0,0-1-1,0 1 1,0 0 0,0-1-1,0 0 1,0 1 0,0-1-1,0 0 1,0 0 0,3-1-1,-1 0-49,0 0 0,-1 0 0,1-1 0,-1 1 0,1-1 0,-1 0 0,0 0-1,0 0 1,0 0 0,0-1 0,0 1 0,0-1 0,3-5 0,15-17-743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26.620"/>
    </inkml:context>
    <inkml:brush xml:id="br0">
      <inkml:brushProperty name="width" value="0.05" units="cm"/>
      <inkml:brushProperty name="height" value="0.05" units="cm"/>
    </inkml:brush>
  </inkml:definitions>
  <inkml:trace contextRef="#ctx0" brushRef="#br0">43 1 19092,'-12'44'2233,"1"11"-1313,1-4-376,2-1 1208,7-1-471,1-7-641,6-9-384,1-17-984,6-5-553,0-12 1017,4 1-256,0-9-192</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26.986"/>
    </inkml:context>
    <inkml:brush xml:id="br0">
      <inkml:brushProperty name="width" value="0.05" units="cm"/>
      <inkml:brushProperty name="height" value="0.05" units="cm"/>
    </inkml:brush>
  </inkml:definitions>
  <inkml:trace contextRef="#ctx0" brushRef="#br0">66 30 17884,'-7'6'477,"1"1"-1,0 0 1,1 0 0,0 0 0,0 1-1,1 0 1,0 0 0,0 0 0,0 0-1,1 1 1,1-1 0,-4 16 0,4-14-291,1 0 0,0 1-1,1-1 1,-1 0 0,2 0 0,0 0 0,0 0 0,1 0 0,0 0 0,0 0-1,5 10 1,-7-18-174,1 0-1,0 0 0,0 0 1,0 0-1,0 0 0,0 0 1,0-1-1,0 1 0,0 0 1,1-1-1,-1 1 0,1-1 1,-1 1-1,1-1 0,-1 1 1,1-1-1,0 0 0,0 0 1,0 0-1,0 0 0,0 0 1,0-1-1,0 1 0,0 0 1,0-1-1,0 0 0,0 1 1,0-1-1,0 0 0,0 0 1,0 0-1,0 0 0,1-1 1,-1 1-1,0 0 0,0-1 1,0 0-1,0 1 0,0-1 1,0 0-1,0 0 0,-1 0 1,4-2-1,3-3 10,0-1 0,0 1 0,-1-1 0,0-1 0,-1 1-1,1-1 1,-1 0 0,-1 0 0,0-1 0,0 0 0,5-13 0,-5 12-6,-2 0 0,1-1-1,-1 1 1,-1-1 0,0 0 0,0 1 0,-1-1 0,-1 0 0,1 0 0,-3-16 0,1 24-24,0-1 0,0 1 0,0 0 0,0-1 0,-1 1 0,1 0 1,-1 0-1,0-1 0,0 1 0,0 1 0,0-1 0,0 0 0,-1 0 0,1 1 0,-1 0 0,0-1 1,0 1-1,0 0 0,-6-3 0,8 4-32,-1 1-1,0-1 1,0 0 0,0 1-1,0-1 1,0 1 0,-1 0 0,1 0-1,0 0 1,0 0 0,0 0-1,0 0 1,0 0 0,0 1 0,0-1-1,0 1 1,0-1 0,0 1-1,0 0 1,0 0 0,0 0 0,1 0-1,-1 0 1,0 0 0,0 0-1,1 1 1,-1-1 0,1 1-1,0-1 1,-1 1 0,1 0 0,0-1-1,0 1 1,-2 3 0,1-2-131,1 1 0,-1-1 0,1 1 0,0-1 0,0 1 0,0 0 0,0 0 0,1-1 0,0 1 0,-1 0 0,1 0 0,1-1 0,-1 1 0,0 0 0,1 0 0,0 0 0,0-1 0,2 5 0,4 5-582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27.375"/>
    </inkml:context>
    <inkml:brush xml:id="br0">
      <inkml:brushProperty name="width" value="0.05" units="cm"/>
      <inkml:brushProperty name="height" value="0.05" units="cm"/>
    </inkml:brush>
  </inkml:definitions>
  <inkml:trace contextRef="#ctx0" brushRef="#br0">50 1 18060,'-1'1'2116,"-7"14"-975,0 0-1,1 0 0,1 0 0,0 1 1,-3 20-1,7-30-1075,1 1 0,0-1 0,0 1 0,1 0 0,0-1-1,0 1 1,1-1 0,0 1 0,0 0 0,0-1 0,1 1 0,0-1 0,0 0 0,1 0 0,-1 0 0,5 7 0,-6-11-63,0 0 0,1 0 1,-1 0-1,0 0 0,1-1 0,-1 1 0,1 0 1,-1-1-1,1 1 0,0-1 0,0 0 1,0 0-1,-1 1 0,1-1 0,0-1 0,0 1 1,1 0-1,-1 0 0,0-1 0,0 1 0,0-1 1,0 1-1,1-1 0,-1 0 0,0 0 0,0 0 1,1 0-1,-1-1 0,0 1 0,4-2 1,-1 0-2,-1 0 0,0 0 0,0-1 1,1 1-1,-2-1 0,1 0 1,0 0-1,-1-1 0,1 1 1,-1-1-1,0 0 0,0 0 0,3-5 1,-1 0 8,0-1 1,-1 1-1,0-1 1,-1 0-1,0 0 1,4-19-1,-6 23-4,-1-1 0,1 1 0,-1-1-1,0 0 1,0 1 0,-1-1 0,0 0-1,0 1 1,-1-1 0,0 1 0,-4-11-1,5 15-22,1 1 0,-1-1 0,0 1 0,1-1-1,-1 1 1,0 0 0,0 0 0,0-1-1,0 1 1,0 0 0,0 0 0,0 0 0,-1 0-1,1 0 1,0 0 0,-1 1 0,1-1 0,0 0-1,-1 1 1,1-1 0,-1 1 0,1-1-1,-1 1 1,1 0 0,-1-1 0,1 1 0,-1 0-1,1 0 1,-1 0 0,0 0 0,-1 1 0,1 0-79,0-1 1,0 1-1,0 0 0,1 0 1,-1 0-1,0 1 1,1-1-1,-1 0 1,1 1-1,-1-1 1,1 1-1,0-1 1,-1 1-1,1 0 1,0-1-1,0 1 1,0 0-1,0 0 1,1 0-1,-1 0 1,0-1-1,1 1 1,-1 4-1,1-3-24,-1 1 0,1 0 1,0 0-1,0 0 0,1 0 0,0 6 0,4 7-496</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27.808"/>
    </inkml:context>
    <inkml:brush xml:id="br0">
      <inkml:brushProperty name="width" value="0.05" units="cm"/>
      <inkml:brushProperty name="height" value="0.05" units="cm"/>
    </inkml:brush>
  </inkml:definitions>
  <inkml:trace contextRef="#ctx0" brushRef="#br0">0 1 20812,'5'24'1889,"-1"2"-1361,-1-3-216,1 3 488,2 4-256,-2-7-568,0 1-488,-1-5 432,0-6-224,-3-6-104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28.215"/>
    </inkml:context>
    <inkml:brush xml:id="br0">
      <inkml:brushProperty name="width" value="0.05" units="cm"/>
      <inkml:brushProperty name="height" value="0.05" units="cm"/>
    </inkml:brush>
  </inkml:definitions>
  <inkml:trace contextRef="#ctx0" brushRef="#br0">63 3 16468,'0'0'48,"0"0"1,0 0-1,0 0 1,0 0-1,0 0 1,0 0-1,0-1 1,0 1 0,0 0-1,0 0 1,0 0-1,0 0 1,0 0-1,0 0 1,0 0-1,0 0 1,0 0 0,0 0-1,0 0 1,0-1-1,-1 1 1,1 0-1,0 0 1,0 0-1,0 0 1,0 0 0,0 0-1,0 0 1,0 0-1,0 0 1,0 0-1,0 0 1,-1 0-1,1 0 1,0 0 0,0 0-1,0 0 1,0 0-1,0 0 1,0 0-1,0 0 1,0 0-1,0 0 1,-1 0 0,1 0-1,0 0 1,0 0-1,0 0 1,0 0-1,0 0 1,0 0-1,0 0 1,0 0 0,0 1-1,0-1 1,0 0-1,-1 0 1,1 0-1,0 0 1,-9 7 1132,-8 11 534,13-11-1425,0 0 1,0 0 0,1 0 0,-1 0-1,1 0 1,1 1 0,0 0-1,0-1 1,0 1 0,1 0-1,0 9 1,0-6-163,1 0 1,1 0-1,0 0 0,0 0 0,1 0 1,0-1-1,6 16 0,-7-24-122,-1 1 1,1-1-1,0 1 0,0-1 0,0 0 0,0 0 1,1 0-1,-1 1 0,0-1 0,1-1 1,0 1-1,-1 0 0,1 0 0,0 0 0,0-1 1,0 1-1,0-1 0,0 0 0,0 1 1,1-1-1,-1 0 0,0 0 0,1-1 0,-1 1 1,1 0-1,-1-1 0,0 1 0,1-1 1,-1 0-1,1 0 0,-1 0 0,1 0 0,-1 0 1,1-1-1,-1 1 0,1-1 0,-1 0 1,1 1-1,-1-1 0,0 0 0,0 0 0,1-1 1,-1 1-1,0 0 0,0-1 0,0 1 1,0-1-1,-1 0 0,1 0 0,2-2 0,2-3-2,0-1-1,-1 1 1,0-1-1,-1 1 1,0-1-1,0 0 1,0-1-1,-1 1 1,-1-1-1,1 0 1,-1 1-1,1-10 0,-3 13-12,1 1-1,0 0 0,-1-1 1,0 1-1,0-1 0,-1 1 1,1 0-1,-1-1 0,0 1 1,0 0-1,0-1 0,0 1 1,-1 0-1,0 0 0,0 0 1,0 0-1,0 1 0,-1-1 1,1 0-1,-1 1 0,0 0 0,0-1 1,0 1-1,-1 1 0,-6-6 1,8 7-4,0 0 0,0-1 0,0 1 1,-1 1-1,1-1 0,0 0 0,-1 1 1,1-1-1,-1 1 0,1-1 0,0 1 1,-1 0-1,1 0 0,-1 0 0,1 1 0,-1-1 1,1 0-1,0 1 0,-1 0 0,-3 1 1,2 0-51,1 0 1,0 0-1,0 1 1,0-1-1,0 1 1,1-1-1,-1 1 1,1 0 0,-1 0-1,1 0 1,0 0-1,-2 6 1,1-4-152,0 2 1,0-1 0,1 0 0,0 0-1,1 1 1,-1-1 0,1 1-1,0-1 1,1 1 0,-1 0-1,2-1 1,-1 1 0,0 0-1,1-1 1,2 8 0,-2-13 167,-1 1 1,1-1-1,-1 0 1,1 0-1,-1 0 1,1 0-1,0 0 0,0 0 1,-1 0-1,1 0 1,0 0-1,1 1 1,17 3-768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28.639"/>
    </inkml:context>
    <inkml:brush xml:id="br0">
      <inkml:brushProperty name="width" value="0.05" units="cm"/>
      <inkml:brushProperty name="height" value="0.05" units="cm"/>
    </inkml:brush>
  </inkml:definitions>
  <inkml:trace contextRef="#ctx0" brushRef="#br0">70 30 19820,'-13'20'1536,"2"1"0,0 1 0,-14 41 0,23-55-1451,-1 0 0,2 0 0,-1 0 0,1 1 0,1-1 0,-1 0 1,1 0-1,1 1 0,-1-1 0,1 0 0,1 0 0,0 0 0,0 0 0,6 14 0,-8-20-82,1 0 0,0-1-1,-1 1 1,1-1-1,0 1 1,0-1-1,0 1 1,0-1-1,0 1 1,0-1-1,0 0 1,0 1-1,0-1 1,1 0-1,-1 0 1,1 0-1,-1 0 1,0 0-1,1 0 1,0-1-1,-1 1 1,1-1-1,-1 1 1,1-1-1,0 1 1,0-1-1,-1 0 1,1 1-1,0-1 1,-1 0-1,1 0 1,0-1-1,0 1 1,-1 0-1,1-1 1,0 1-1,-1 0 1,1-1 0,0 0-1,-1 1 1,1-1-1,-1 0 1,1 0-1,2-2 1,3-3 1,1 0 0,-1 0 0,0-1 1,-1 0-1,0-1 0,11-15 0,-7 7 18,0-1 0,-2 0 0,12-32 1,-17 40 20,0 0 0,0-1 1,-2 1-1,1 0 0,-1-1 0,0 0 1,-1 1-1,0-1 0,-2-14 1,2 22-28,-1 1 1,1-1-1,0 0 1,-1 0-1,0 0 0,1 0 1,-1 0-1,0 0 1,0 1-1,0-1 1,0 0-1,0 1 1,0-1-1,0 1 1,-1-1-1,1 1 1,-1-1-1,1 1 1,-1 0-1,1 0 0,-1 0 1,0 0-1,0 0 1,1 0-1,-1 0 1,0 1-1,0-1 1,0 0-1,0 1 1,0 0-1,0-1 1,-3 1-1,0 0 1,1 1-1,0 0 1,1 0-1,-1 0 1,0 0-1,0 0 1,0 1-1,1-1 1,-1 1 0,0 0-1,1 0 1,0 1-1,-1-1 1,1 1-1,-3 3 1,0 1-221,0 0 0,1-1 0,0 2 0,1-1 0,-1 1 0,2-1-1,-1 1 1,1 0 0,0 1 0,0-1 0,1 0 0,1 1 0,-2 14 0,4-9-261,4-7-161</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29.053"/>
    </inkml:context>
    <inkml:brush xml:id="br0">
      <inkml:brushProperty name="width" value="0.05" units="cm"/>
      <inkml:brushProperty name="height" value="0.05" units="cm"/>
    </inkml:brush>
  </inkml:definitions>
  <inkml:trace contextRef="#ctx0" brushRef="#br0">141 6 18548,'-1'0'150,"0"-1"1,-1 0-1,1 1 0,0-1 1,-1 0-1,1 1 0,0 0 1,-1-1-1,1 1 0,0 0 0,-1 0 1,1-1-1,-1 1 0,1 0 1,0 0-1,-1 1 0,1-1 1,-1 0-1,1 0 0,0 1 1,-1-1-1,1 1 0,0-1 1,-1 1-1,1 0 0,0-1 1,0 1-1,0 0 0,-1 0 0,1 0 1,-1 1-1,-5 4 314,0 0 0,0 1 0,-8 9-1,8-7-346,0 0 0,1 1-1,0 0 1,0 0-1,1 1 1,0 0 0,1 0-1,0 0 1,1 0-1,0 0 1,1 1 0,0-1-1,1 1 1,0 0 0,2 18-1,-1-28-108,0 0 0,0 0-1,1 0 1,-1 0 0,0 0 0,1 0-1,0 0 1,-1 0 0,1 0 0,0-1-1,0 1 1,0 0 0,0-1 0,0 1-1,1 0 1,-1-1 0,0 0 0,1 1-1,-1-1 1,1 0 0,0 1 0,-1-1-1,1 0 1,2 1 0,-2-2-3,1 1-1,-1-1 1,0 0 0,1 0 0,-1 0 0,0 0 0,0 0-1,1-1 1,-1 1 0,0-1 0,0 1 0,0-1 0,1 0 0,-1 0-1,0 0 1,0 0 0,0 0 0,0 0 0,-1 0 0,1-1-1,2-1 1,4-5 10,0 0-1,0 0 1,-1-1-1,0 0 1,0-1 0,-1 1-1,9-19 1,-11 20-13,-1 0 0,0 0 0,0 0 0,-1 0 1,0-1-1,-1 1 0,1-1 0,-1 1 0,-1-1 1,0 1-1,-1-10 0,1 16-35,-1-1 0,1 1 0,-1 0 0,1 0 0,-1-1-1,0 1 1,0 0 0,0 0 0,0 0 0,-1 0 0,1 0 0,0 0 0,-1 1 0,0-1 0,1 0 0,-1 1 0,0-1 0,0 1-1,0-1 1,0 1 0,0 0 0,0 0 0,0 0 0,-4-1 0,4 1-54,0 1 0,0 0 0,0 0 1,0 0-1,1 0 0,-1 0 0,0 0 0,0 1 0,0-1 1,1 0-1,-1 1 0,0 0 0,0-1 0,1 1 0,-1 0 0,1 0 1,-1 0-1,0 0 0,1 0 0,0 0 0,-1 0 0,1 0 1,0 1-1,-1-1 0,1 1 0,0-1 0,0 1 0,0-1 0,0 1 1,1 0-1,-1-1 0,0 3 0,-4 10-561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2:54.963"/>
    </inkml:context>
    <inkml:brush xml:id="br0">
      <inkml:brushProperty name="width" value="0.05" units="cm"/>
      <inkml:brushProperty name="height" value="0.05" units="cm"/>
    </inkml:brush>
  </inkml:definitions>
  <inkml:trace contextRef="#ctx0" brushRef="#br0">598 41 10362,'-4'-4'223,"0"1"-1,-1-1 1,1 1 0,-1 0-1,1 0 1,-1 0-1,0 1 1,0 0 0,0 0-1,0 0 1,0 0-1,-9-1 1,7 2-86,-1-1-1,1 2 1,-1-1 0,1 1-1,-1 0 1,1 0 0,-1 1-1,-11 2 1,11 0-105,1 1-1,-1-1 1,1 1 0,0 0 0,0 1-1,0 0 1,1 0 0,0 0 0,-12 13-1,-2 5 3,-21 32 0,40-54-32,-41 62 62,3 0 1,3 3 0,2 1-1,4 2 1,-34 109 0,47-117-34,3 1 1,2 1 0,4 0-1,2 0 1,3 1-1,9 119 1,-2-146-26,2-1 0,1 0 0,2 0 0,1 0 0,2-2 0,24 51 0,-28-69-4,1 0 1,1-1-1,0 0 1,1 0-1,0-1 1,1-1-1,1 0 0,0 0 1,1-1-1,0-1 1,1-1-1,0 0 1,1 0-1,0-2 1,19 8-1,-18-10-1,0-1-1,1 0 0,-1-1 1,1-1-1,0-1 1,0 0-1,0-2 0,34-2 1,-41 1-1,0-1 1,0-1-1,0 1 0,0-2 1,-1 1-1,0-2 1,1 1-1,-2-1 1,1-1-1,0 0 1,-1 0-1,0-1 1,-1 0-1,0 0 1,12-14-1,-9 6 5,0 0 0,-2 0 0,1-1-1,12-34 1,20-72 12,-34 95-14,28-97 25,-5-2 0,-6-1 1,-5-1-1,-6 0 0,-2-134 0,-13 220-17,-1 1-1,-9-48 0,9 76-6,-1 0 1,0 1-1,-1-1 0,-1 1 0,1 0 0,-2 0 1,0 1-1,0 0 0,-1 0 0,0 0 1,-11-11-1,12 16-5,1 1-1,-1 1 1,-1-1 0,1 1 0,-1 0 0,0 1-1,1-1 1,-1 1 0,-1 1 0,1-1 0,0 1 0,-1 1-1,1-1 1,-1 1 0,1 1 0,-1-1 0,0 1 0,1 0-1,-1 1 1,0 0 0,-14 4 0,-4 2-35,0 1 0,1 1 0,0 2 0,-42 24 0,18-10-8</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29.560"/>
    </inkml:context>
    <inkml:brush xml:id="br0">
      <inkml:brushProperty name="width" value="0.05" units="cm"/>
      <inkml:brushProperty name="height" value="0.05" units="cm"/>
    </inkml:brush>
  </inkml:definitions>
  <inkml:trace contextRef="#ctx0" brushRef="#br0">45 1 21405,'9'13'1832,"-11"7"-1224,-2 1-248,0 11 760,-2 0-359,2 3-353,-1 4-176,4 1-552,-3-5-449,1-7-2191,-1-1 2528,-4-4-368,0 3-369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29.948"/>
    </inkml:context>
    <inkml:brush xml:id="br0">
      <inkml:brushProperty name="width" value="0.05" units="cm"/>
      <inkml:brushProperty name="height" value="0.05" units="cm"/>
    </inkml:brush>
  </inkml:definitions>
  <inkml:trace contextRef="#ctx0" brushRef="#br0">4 1 21197,'0'3'2048,"0"8"-1576,-3-2-232,3-1 1032,4-2-1304,0-3-520,-2-2 584,-5-4-488</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32.119"/>
    </inkml:context>
    <inkml:brush xml:id="br0">
      <inkml:brushProperty name="width" value="0.05" units="cm"/>
      <inkml:brushProperty name="height" value="0.05" units="cm"/>
    </inkml:brush>
  </inkml:definitions>
  <inkml:trace contextRef="#ctx0" brushRef="#br0">45 2 18156,'-3'-1'3485,"3"0"-3410,-7 17 1516,-6 25-249,6-8-581,-6 62 1,12-82-700,1 0 1,0 0-1,1-1 1,0 1 0,1 0-1,0 0 1,1-1-1,6 15 1,-8-25-108,0 1 1,0-1-1,0 1 0,0-1 1,1 0-1,-1 1 0,1-1 0,-1 0 1,1 0-1,0 0 0,0 0 1,0-1-1,0 1 0,0 0 1,0-1-1,0 0 0,1 1 1,-1-1-1,1 0 0,-1 0 0,1 0 1,-1 0-1,1-1 0,-1 1 1,1-1-1,0 0 0,-1 1 1,1-1-1,0 0 0,-1-1 1,1 1-1,-1 0 0,1-1 0,0 1 1,-1-1-1,1 0 0,-1 0 1,5-2-1,1-1-591,1 0 0,-1-1 1,0 0-1,0-1 0,-1 1 1,0-1-1,0-1 0,0 1 0,10-15 1,4-21-2711,-16 31 2860,-11 32 2413,-2 4-403,2 0 0,1 1 0,1 0 0,1 0 0,1 45 0,2-65-1413,1 1 1,0-1 0,1 1-1,-1-1 1,1 0 0,3 7-1,-5-11-182,1-1-1,-1 1 0,1-1 0,0 1 1,0-1-1,-1 0 0,1 1 1,0-1-1,0 0 0,0 0 0,0 0 1,1 1-1,-1-1 0,0 0 1,0 0-1,1-1 0,-1 1 0,0 0 1,1 0-1,-1-1 0,1 1 0,-1-1 1,1 1-1,-1-1 0,1 1 1,-1-1-1,1 0 0,0 0 0,-1 0 1,2 0-1,-1-1 8,-1 1-1,0-1 1,1 1 0,-1-1-1,0 0 1,0 0-1,0 0 1,0 1 0,1-1-1,-1 0 1,0 0 0,-1-1-1,1 1 1,0 0 0,1-2-1,4-11-628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32.563"/>
    </inkml:context>
    <inkml:brush xml:id="br0">
      <inkml:brushProperty name="width" value="0.05" units="cm"/>
      <inkml:brushProperty name="height" value="0.05" units="cm"/>
    </inkml:brush>
  </inkml:definitions>
  <inkml:trace contextRef="#ctx0" brushRef="#br0">77 0 18884,'-5'32'1583,"3"-1"0,0 39 0,2-68-1615,0-1 0,0 1-1,1 0 1,-1 0 0,0 0 0,1 0-1,-1 0 1,1 0 0,-1 0-1,1 0 1,0-1 0,0 1 0,0 0-1,0-1 1,0 1 0,0-1 0,1 1-1,-1-1 1,0 1 0,1-1 0,-1 0-1,4 3 1,1-1-243,0 0 0,1-1 0,-1 0 0,1 0 0,8 2-1,-10-3 144,1 0 0,-1 0 0,0 1 0,0 0 0,1 0 0,-1 0 0,8 6 0,-12-7 201,1 1 1,-1-1-1,0 1 0,0 0 0,1-1 1,-1 1-1,0 0 0,-1 0 1,1 0-1,0 0 0,0-1 1,-1 1-1,1 0 0,-1 0 1,1 0-1,-1 1 0,0-1 1,0 0-1,0 0 0,0 0 0,0 0 1,-1 0-1,1 0 0,-1 0 1,-1 4-1,0 1 235,-1 1-1,0 0 1,0-1-1,-1 0 1,0 0-1,0 0 1,-1 0-1,1 0 1,-2-1-1,1 0 1,-1 0-1,-6 5 1,10-9-329,0 0 1,0-1-1,-1 1 0,1 0 1,0-1-1,-1 0 0,1 1 1,-1-1-1,1 0 0,-1 0 0,0-1 1,1 1-1,-1-1 0,0 1 1,1-1-1,-1 0 0,0 0 1,0 0-1,1 0 0,-1 0 1,0-1-1,0 1 0,1-1 1,-1 0-1,0 1 0,1-1 1,-1-1-1,1 1 0,-1 0 1,1-1-1,0 1 0,0-1 0,-1 1 1,1-1-1,0 0 0,0 0 1,1 0-1,-3-3 0,-1-2-128,0-1 0,0 1-1,1-1 1,0 0 0,-4-10-1,0-13-522</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32.961"/>
    </inkml:context>
    <inkml:brush xml:id="br0">
      <inkml:brushProperty name="width" value="0.05" units="cm"/>
      <inkml:brushProperty name="height" value="0.05" units="cm"/>
    </inkml:brush>
  </inkml:definitions>
  <inkml:trace contextRef="#ctx0" brushRef="#br0">0 112 15459,'15'-11'1689,"1"1"-1209,1-7-376,0 4 728,2-4-2760,-1 5 2040,2-2-456,2-3-281</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33.363"/>
    </inkml:context>
    <inkml:brush xml:id="br0">
      <inkml:brushProperty name="width" value="0.05" units="cm"/>
      <inkml:brushProperty name="height" value="0.05" units="cm"/>
    </inkml:brush>
  </inkml:definitions>
  <inkml:trace contextRef="#ctx0" brushRef="#br0">115 1 19292,'-32'45'2468,"22"-33"-2002,1 0-1,1 1 1,0 0-1,0 1 1,2 0-1,-7 16 1,11-23-332,0 1 1,0-1 0,1 1 0,0 0-1,0 0 1,1-1 0,0 1 0,0 0-1,1 0 1,0-1 0,3 10-1,-4-14-120,2 0-1,-1 0 0,0 0 0,1 0 0,-1 0 1,1 0-1,0 0 0,0-1 0,0 1 0,0 0 0,1-1 1,-1 0-1,0 0 0,1 0 0,0 0 0,0 0 1,-1 0-1,1 0 0,0-1 0,0 0 0,1 1 0,-1-1 1,0 0-1,0-1 0,0 1 0,1-1 0,-1 1 1,4-1-1,-3 0-7,-1 1 0,1-1 0,0-1 0,-1 1 0,1 0 1,0-1-1,-1 0 0,1 0 0,0 0 0,-1 0 0,1-1 0,-1 1 0,0-1 1,0 0-1,1 0 0,-1 0 0,0 0 0,-1 0 0,1-1 0,0 0 0,-1 1 1,1-1-1,-1 0 0,0 0 0,0 0 0,0-1 0,0 1 0,-1 0 1,1-1-1,-1 1 0,2-6 0,-2 2 0,0 0 0,0 0 0,0 1 0,0-1 0,-1 0 0,0 0 0,-1 0 0,0 0 0,0 0-1,0 0 1,-1 1 0,0-1 0,0 1 0,-1-1 0,1 1 0,-6-8 0,2 5-49,0 1 0,-1 0 0,1 0 1,-2 1-1,1-1 0,-15-9 0,19 14-62,-1 1 1,1 0-1,0 0 0,0 0 1,-1 0-1,1 1 1,-1 0-1,0-1 0,1 1 1,-1 0-1,0 1 0,0-1 1,0 1-1,1-1 1,-1 1-1,0 0 0,0 1 1,0-1-1,0 1 1,1-1-1,-5 3 0,6-3 52,1 1 0,0 0 0,-1 0 0,1 0 0,0 0 0,0 0 0,0 0 0,0 0 0,0 0 0,0 1 0,0-1 0,0 0 0,0 1 0,1-1 0,-1 1 0,0-1 0,1 0 0,-1 1 0,1 0 0,0-1 0,-1 1 0,1 1 0,-1 2-45,1 1 0,0-1 0,0 0 0,1 1 0,1 7 0,5 15-435</inkml:trace>
  <inkml:trace contextRef="#ctx0" brushRef="#br0" timeOffset="1">488 117 20684,'-2'-2'143,"0"1"-1,0 0 1,0 0-1,0 0 1,0 0-1,-1 0 1,1 1-1,0-1 0,0 1 1,0-1-1,-1 1 1,1 0-1,0 0 1,-1 0-1,1 0 1,0 0-1,0 0 1,-1 1-1,1-1 0,0 1 1,0 0-1,0-1 1,0 1-1,0 0 1,0 0-1,0 0 1,-3 3-1,-2 0 88,1 0 0,0 1-1,0-1 1,1 2 0,0-1 0,-1 0-1,-4 8 1,6-6-143,0 0 0,0 0 0,1 1 0,0-1-1,0 1 1,1 0 0,0-1 0,0 1 0,1 0 0,0 0 0,0 1 0,1-1 0,0 0-1,2 10 1,-2-14-74,0-1 0,1 1 0,0-1 0,0 0 0,0 1 0,0-1-1,0 0 1,1 0 0,-1 0 0,1 0 0,0 0 0,0 0 0,0 0 0,0-1 0,0 1-1,1-1 1,-1 1 0,1-1 0,0 0 0,0 0 0,-1 0 0,1 0 0,1-1-1,-1 1 1,0-1 0,0 0 0,0 0 0,1 0 0,-1 0 0,0-1 0,1 1-1,-1-1 1,1 0 0,-1 0 0,6 0 0,-3-1 7,0 0-1,0-1 1,0 1 0,0-1-1,-1-1 1,1 1-1,-1-1 1,1 0 0,-1 0-1,0 0 1,0-1 0,0 1-1,0-1 1,-1-1 0,0 1-1,1-1 1,-2 1-1,1-1 1,0 0 0,-1-1-1,0 1 1,-1 0 0,5-10-1,-5 9-48,1 0 0,-1 0 0,0 0 0,-1 0 0,1-1 0,-1 1 0,-1-1 0,1 1 0,-1 0 0,0-1 0,0 1 0,-1-1 0,0 1 0,0 0 0,-1-1 0,1 1 0,-1 0 0,-1 0 0,1 0 0,-1 0 0,0 1 0,-5-8 0,7 12-46,0-1 0,0 1 0,0 0 0,0-1 0,0 1 0,-1 0 1,1 0-1,-1-1 0,1 1 0,-1 0 0,1 1 0,-1-1 0,1 0 0,-1 0 0,0 1 0,0-1 0,1 1 0,-1-1 1,0 1-1,0 0 0,1 0 0,-1 0 0,0 0 0,0 0 0,0 0 0,1 0 0,-1 0 0,0 1 0,0-1 0,1 1 0,-1-1 1,0 1-1,1 0 0,-1 0 0,0 0 0,1 0 0,-1 0 0,1 0 0,0 0 0,-1 0 0,1 0 0,0 1 0,0-1 1,-3 4-1,-6 20-719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35.027"/>
    </inkml:context>
    <inkml:brush xml:id="br0">
      <inkml:brushProperty name="width" value="0.05" units="cm"/>
      <inkml:brushProperty name="height" value="0.05" units="cm"/>
    </inkml:brush>
  </inkml:definitions>
  <inkml:trace contextRef="#ctx0" brushRef="#br0">172 6 15707,'2'-1'139,"-1"0"0,1 0-1,-1 1 1,1-1-1,0 1 1,-1-1-1,1 1 1,0-1 0,-1 1-1,1 0 1,0 0-1,-1 0 1,1 0 0,0 0-1,0 1 1,-1-1-1,1 0 1,0 1-1,-1-1 1,1 1 0,-1 0-1,1-1 1,-1 1-1,1 0 1,-1 0 0,1 0-1,-1 0 1,0 0-1,1 0 1,-1 0 0,0 1-1,0-1 1,0 0-1,0 1 1,2 2-1,3 6 205,0 1-1,-1 0 0,0 0 1,4 12-1,-5-11-136,5 15 52,-1 1-1,-2 0 1,0 1 0,-2-1-1,-1 1 1,-1 0-1,-2 0 1,-1 0 0,-6 38-1,0-20-263,-3 0 0,-2-1 0,-2 0 0,-37 82 0,20-65 242,-2 0-1,-52 72 1,35-74-233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37.564"/>
    </inkml:context>
    <inkml:brush xml:id="br0">
      <inkml:brushProperty name="width" value="0.05" units="cm"/>
      <inkml:brushProperty name="height" value="0.05" units="cm"/>
    </inkml:brush>
  </inkml:definitions>
  <inkml:trace contextRef="#ctx0" brushRef="#br0">0 10 18532,'0'0'2104,"3"0"-1431,13 6-273,1 0 1000,5-5-656,8 4-136,-2-5-128,3-3-272,2-4-432,-2 2-240,-4-2-552,-4 3-232,-13 2 896,-1 2-240,-9 8-225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37.950"/>
    </inkml:context>
    <inkml:brush xml:id="br0">
      <inkml:brushProperty name="width" value="0.05" units="cm"/>
      <inkml:brushProperty name="height" value="0.05" units="cm"/>
    </inkml:brush>
  </inkml:definitions>
  <inkml:trace contextRef="#ctx0" brushRef="#br0">6 31 18004,'-6'23'2040,"11"-5"-1096,2-6-375,4-8 1295,4-4-648,5-6-440,1-1-143,4-10-745,3 3-481,-3-2 521,-4 2-112,-5 1-152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38.709"/>
    </inkml:context>
    <inkml:brush xml:id="br0">
      <inkml:brushProperty name="width" value="0.05" units="cm"/>
      <inkml:brushProperty name="height" value="0.05" units="cm"/>
    </inkml:brush>
  </inkml:definitions>
  <inkml:trace contextRef="#ctx0" brushRef="#br0">1 18 17260,'1'11'1856,"8"1"-896,1-5-360,3-1 873,2-2-233,7-4-272,5 0-256,-1-7-760,0-3-608,-3-4 576,-3 1-144,-7 0-144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3:01.647"/>
    </inkml:context>
    <inkml:brush xml:id="br0">
      <inkml:brushProperty name="width" value="0.05" units="cm"/>
      <inkml:brushProperty name="height" value="0.05" units="cm"/>
    </inkml:brush>
  </inkml:definitions>
  <inkml:trace contextRef="#ctx0" brushRef="#br0">150 0 9770,'-4'1'153,"-1"0"0,1-1 0,0 2 0,0-1 0,0 0-1,1 1 1,-1-1 0,0 1 0,0 0 0,1 1 0,0-1 0,-1 0 0,1 1 0,0 0 0,0 0-1,0 0 1,-2 4 0,-4 3 40,1 1 0,1 0-1,0 0 1,-6 13 0,6-5-104,0 0 0,1 0 0,0 0 0,2 1 1,1 0-1,0 0 0,1 0 0,2 31 0,9 163 7,-1-90 12,-4-59 109,2 0 1,19 75-1,-16-102-170,2 0 1,1-2-1,2 1 1,2-2-1,20 35 1,-28-58-42,0-1 1,0 0 0,1 0 0,0-1 0,1 0-1,0-1 1,1 0 0,0 0 0,0-1-1,1-1 1,20 11 0,-25-15-8,0 0 0,0-1-1,0 1 1,0-1 0,0-1 0,0 1 0,1-1 0,-1 0-1,0-1 1,1 0 0,-1 0 0,1-1 0,-1 0 0,0 0-1,1 0 1,-1-1 0,0 0 0,0-1 0,0 1 0,-1-1-1,1-1 1,0 1 0,6-6 0,1-3-3,-1-1-1,0 1 1,-1-2-1,0 0 1,-2 0-1,1-1 1,-2 0 0,11-24-1,51-137 16,-45 99-1,-3-1 0,17-113 0,-33 147-5,-3-1-1,-2 0 0,-2 1 0,-1-1 0,-15-86 1,14 121 2,0 0 0,-1 0 1,0 0-1,-1 0 0,-6-11 1,8 18-3,0 0 0,0 0 1,0 0-1,0 0 0,-1 0 0,0 0 1,1 1-1,-1-1 0,0 1 0,0 0 1,-1 0-1,1 0 0,0 0 0,-1 0 1,1 1-1,-1-1 0,-4 0 0,-5-1 5,-82-21 27,-121-15-1,205 38-85,0 0-1,-1 1 1,1 0-1,0 1 1,-1 0-1,1 1 1,0 0-1,0 1 1,0 0-1,0 1 1,-13 6 0,16-7-61</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0.279"/>
    </inkml:context>
    <inkml:brush xml:id="br0">
      <inkml:brushProperty name="width" value="0.05" units="cm"/>
      <inkml:brushProperty name="height" value="0.05" units="cm"/>
    </inkml:brush>
  </inkml:definitions>
  <inkml:trace contextRef="#ctx0" brushRef="#br0">1 249 15187,'19'-30'819,"1"1"0,2 0 0,1 2 0,1 1-1,1 1 1,39-31 0,-61 53-755,1 0-1,0 1 1,0-1 0,0 1-1,0-1 1,0 1-1,0 0 1,1 1 0,-1-1-1,1 1 1,-1 0-1,6-1 1,-8 2-46,0 0 1,0 1-1,-1-1 1,1 0-1,0 1 1,-1-1-1,1 1 0,0-1 1,-1 1-1,1 0 1,0 0-1,-1 0 0,1 0 1,-1 0-1,0 0 1,1 0-1,-1 0 0,0 0 1,0 1-1,1-1 1,-1 0-1,0 1 0,0-1 1,-1 1-1,1 0 1,0-1-1,0 1 0,-1 0 1,1-1-1,-1 1 1,0 0-1,1-1 0,-1 1 1,0 2-1,1 8 46,0-1 0,-1 1 0,0 0 1,0-1-1,-2 1 0,1-1 0,-7 22 0,-32 81 283,35-102-301,-21 46 377,-2-1 0,-62 91 0,83-139-362,2-2 6,0 0-1,0 1 1,1-1 0,0 1-1,0 0 1,0 0-1,1 1 1,1-1-1,-3 14 1,5-22-61,0 1-1,0-1 1,0 0 0,0 1-1,0-1 1,0 0-1,0 1 1,0-1 0,0 0-1,0 1 1,0-1-1,1 0 1,-1 1 0,0-1-1,0 0 1,0 0-1,1 1 1,-1-1 0,0 0-1,0 0 1,1 1 0,-1-1-1,0 0 1,0 0-1,1 0 1,-1 0 0,0 1-1,1-1 1,-1 0-1,0 0 1,1 0 0,-1 0-1,0 0 1,1 0 0,-1 0-1,0 0 1,1 0-1,-1 0 1,0 0 0,1 0-1,-1 0 1,0 0-1,1 0 1,0-1 0,22-4 16,-14 2-32,102-29-1859,-15 3-29,-66 20 1160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0.668"/>
    </inkml:context>
    <inkml:brush xml:id="br0">
      <inkml:brushProperty name="width" value="0.05" units="cm"/>
      <inkml:brushProperty name="height" value="0.05" units="cm"/>
    </inkml:brush>
  </inkml:definitions>
  <inkml:trace contextRef="#ctx0" brushRef="#br0">33 0 17404,'0'23'2008,"-2"13"-1048,-6 4-416,1 9 1057,2 3-337,0-2-448,-1-6-360,6-7-856,2-5-504,4-18-1440,2-8 1943,-1-13-391,1-8-288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1.371"/>
    </inkml:context>
    <inkml:brush xml:id="br0">
      <inkml:brushProperty name="width" value="0.05" units="cm"/>
      <inkml:brushProperty name="height" value="0.05" units="cm"/>
    </inkml:brush>
  </inkml:definitions>
  <inkml:trace contextRef="#ctx0" brushRef="#br0">11 84 13315,'-1'-2'423,"-1"0"0,1 0 0,0 0 0,0 0 0,0 0 0,0 0 0,1 0 1,-1 0-1,0-1 0,1 1 0,0 0 0,-1 0 0,1-4 0,0 4-249,0 1 1,0 0-1,1 0 1,-1 0-1,0 0 1,1-1-1,-1 1 1,0 0-1,1 0 0,0 0 1,-1 0-1,1 0 1,-1 0-1,1 0 1,0 0-1,0 0 1,0 1-1,0-1 0,-1 0 1,1 0-1,0 1 1,0-1-1,0 0 1,0 1-1,1-1 1,-1 1-1,1-1 0,23-8 1167,-19 6-1240,1 1 0,0-1 0,0 1 0,0 0 0,1 1 0,-1 0 1,0 0-1,1 0 0,-1 1 0,8 1 0,-12-1-95,-1 0 1,0 0-1,0 1 0,1-1 1,-1 1-1,0 0 1,0 0-1,0-1 0,0 1 1,0 1-1,0-1 0,0 0 1,0 0-1,0 1 0,0-1 1,-1 1-1,1-1 0,1 3 1,-1-1-2,-1 0 1,1 1-1,-1-1 0,0 1 1,0-1-1,0 0 0,0 1 1,0 0-1,-1-1 1,0 1-1,0 4 0,0 10 12,-1 0 0,-1 0-1,0 0 1,-6 18-1,-24 71 84,0-1 79,22-68-100,-5 25-349,15-63 229,0 0-1,0 0 1,0 0-1,0 0 1,1 1-1,-1-1 1,0 0-1,0 0 1,0 0-1,0 1 1,0-1-1,0 0 1,0 0-1,0 0 1,-1 1-1,1-1 1,0 0-1,0 0 1,0 0-1,0 0 1,0 1-1,0-1 1,0 0-1,0 0 1,0 0-1,-1 0 1,1 1-1,0-1 1,0 0-1,0 0 1,0 0-1,0 0 1,-1 0 0,1 0-1,0 0 1,0 1-1,0-1 1,0 0-1,-1 0 1,1 0-1,0 0 1,0 0-1,0 0 1,-1 0-1,1 0 1,0 0-1,0 0 1,0 0-1,-1 0 1,1 0-1,0 0 1,0 0-1,0 0 1,0 0-1,-1 0 1,1-1-1,0 1 1,0 0-1,0 0 1,0 0-1,-1 0 1,1 0-1,0 0 1,0 0-1,0-1 1,0 1-1,-1 0 1,-9-14-1011,7 10 804,-6-10-573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1.831"/>
    </inkml:context>
    <inkml:brush xml:id="br0">
      <inkml:brushProperty name="width" value="0.05" units="cm"/>
      <inkml:brushProperty name="height" value="0.05" units="cm"/>
    </inkml:brush>
  </inkml:definitions>
  <inkml:trace contextRef="#ctx0" brushRef="#br0">1 93 17140,'0'-1'1936,"6"1"-952,-1 0-336,4-2 1385,4 0-577,4-4-544,4 2-207,4-5-505,2-5-272,0-1-873,1 2-351,-6 0 960,1 5-224,-8 2-240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2.238"/>
    </inkml:context>
    <inkml:brush xml:id="br0">
      <inkml:brushProperty name="width" value="0.05" units="cm"/>
      <inkml:brushProperty name="height" value="0.05" units="cm"/>
    </inkml:brush>
  </inkml:definitions>
  <inkml:trace contextRef="#ctx0" brushRef="#br0">0 63 19644,'1'-2'3172,"8"-6"-1647,-2 5-1138,0 0 0,1 1 0,-1 0 0,1 0 0,13-1 0,18-5-130,54-22-130,-92 30-129,-1 0 0,1 0 0,-1 0 0,1 0-1,-1 0 1,1 1 0,0-1 0,-1 0 0,1 0 0,-1 0 0,0 0-1,1 0 1,-1 1 0,1-1 0,-1 0 0,1 0 0,-1 1 0,1-1 0,-1 0-1,0 1 1,1-1 0,-1 0 0,0 1 0,1-1 0,-1 1 0,0-1-1,1 1 1,-1-1 0,0 0 0,0 1 0,0-1 0,1 1 0,-1-1-1,0 1 1,0-1 0,0 1 0,0-1 0,0 1 0,0 0 0,0-1 0,0 1-1,-1 25-23,-33 191 343,6-3 130,27-153-3937,-5-69 2330,-1-5 368</inkml:trace>
  <inkml:trace contextRef="#ctx0" brushRef="#br0" timeOffset="1">26 329 18156,'0'-7'1856,"5"4"-944,7 5-335,9 4 991,-3-4-280,5-2-480,4 0-127,3 2-369,-4-4-376,1 1-953,-6-3 921,-1 2-184,-3 5-112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00.101"/>
    </inkml:context>
    <inkml:brush xml:id="br0">
      <inkml:brushProperty name="width" value="0.05" units="cm"/>
      <inkml:brushProperty name="height" value="0.05" units="cm"/>
    </inkml:brush>
  </inkml:definitions>
  <inkml:trace contextRef="#ctx0" brushRef="#br0">355 1 19860,'1'0'88,"0"0"0,0-1 0,0 1 0,0 0 0,0 1 0,0-1 0,0 0 0,0 0 0,-1 0 0,1 0 0,0 1 0,0-1 0,0 0 0,0 1 0,-1-1 0,1 1 0,0-1 0,0 1 0,-1-1 0,1 1 0,0-1 0,-1 1 0,1 0-1,0-1 1,-1 1 0,1 0 0,-1 0 0,1 0 0,-1-1 0,0 1 0,1 0 0,-1 0 0,0 0 0,1 0 0,-1 0 0,0-1 0,0 1 0,0 0 0,0 0 0,0 0 0,0 0 0,0 0 0,0 0 0,0 0 0,-1 0 0,1-1 0,0 1 0,-1 2 0,-2 4 361,0 0 0,-1 0 1,0 0-1,-9 11 1,-7 8 276,-1 0 0,-43 38 0,-56 37-73,8-7-460,111-93-192,-1 0-1,1 0 0,0 0 1,0 1-1,0-1 0,-1 0 1,1 1-1,1-1 0,-1 1 0,0-1 1,-1 3-1,2-4 0,0 0 0,0 1 0,0-1 1,0 0-1,0 1 0,0-1 0,0 0 0,0 1 0,0-1 0,1 0 0,-1 1 0,0-1 1,0 0-1,0 1 0,0-1 0,0 0 0,1 1 0,-1-1 0,0 0 0,0 0 0,0 1 1,1-1-1,-1 0 0,0 0 0,0 0 0,1 1 0,-1-1 0,0 0 0,1 0 1,-1 0-1,0 0 0,0 0 0,1 1 0,-1-1 0,6 1-1,-1-1 1,0 1-1,0-1 0,0 0 0,1 0 1,4-1-1,124-12-293,133-6-3822,-240 18 3318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4.997"/>
    </inkml:context>
    <inkml:brush xml:id="br0">
      <inkml:brushProperty name="width" value="0.05" units="cm"/>
      <inkml:brushProperty name="height" value="0.05" units="cm"/>
    </inkml:brush>
  </inkml:definitions>
  <inkml:trace contextRef="#ctx0" brushRef="#br0">38 0 17076,'1'0'1656,"-1"5"-944,-3 2-240,0 16 1033,-1 7-657,1 7-312,-1-1-8,1 1-184,0 0-144,3-4-320,0-4-184,-1-9-368,1-4-264,-2-10 720,-2-6-192,-5-9-113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5.412"/>
    </inkml:context>
    <inkml:brush xml:id="br0">
      <inkml:brushProperty name="width" value="0.05" units="cm"/>
      <inkml:brushProperty name="height" value="0.05" units="cm"/>
    </inkml:brush>
  </inkml:definitions>
  <inkml:trace contextRef="#ctx0" brushRef="#br0">1 12 16115,'3'-2'2209,"3"2"-1201,2 5-352,1-1 1713,5-1-1185,0-2-232,6-1-528,3-3-448,2-5-1240,-1 2 1184,-1 3-272,-3 0-208</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59.248"/>
    </inkml:context>
    <inkml:brush xml:id="br0">
      <inkml:brushProperty name="width" value="0.05" units="cm"/>
      <inkml:brushProperty name="height" value="0.05" units="cm"/>
    </inkml:brush>
  </inkml:definitions>
  <inkml:trace contextRef="#ctx0" brushRef="#br0">15 1039 15347,'-1'7'273,"-4"13"298,2-1-1,0 1 1,1 1 0,1-1-1,3 31 1,5-34 555,-7-16-1064,0-1 0,1 0 0,-1 1 0,0-1 0,1 0-1,-1 1 1,0-1 0,1 0 0,-1 0 0,1 0 0,-1 1 0,1-1 0,-1 0 0,1 0 0,-1 0 0,0 0 0,1 0 0,-1 0 0,1 0-1,-1 0 1,1 0 0,0 0 0,1-1 35,-1 0 0,1 1 0,0-1 0,-1 0 0,1 0-1,-1 0 1,1-1 0,-1 1 0,0 0 0,0 0 0,1-1 0,-1 1 0,0-1-1,0 1 1,0-1 0,0-2 0,20-41 575,-3-1 0,-2 0 0,20-93 0,-15 52-382,-14 59-231,82-296 310,20 10-274,-99 290-101,2 1 0,15-25 0,-24 42 4,1 0 0,0 1 1,1-1-1,-1 1 0,1 0 1,0 0-1,0 0 0,1 1 0,-1 0 1,1 0-1,0 0 0,7-2 1,-10 5 0,-1 0 0,1 0 0,-1 0 1,1 1-1,-1-1 0,1 1 0,0 0 1,-1 0-1,1 0 0,-1 0 0,1 0 1,0 1-1,-1-1 0,1 1 0,-1-1 0,1 1 1,-1 0-1,5 2 0,-3 0-2,-1 0 0,1-1 1,-1 1-1,1 1 0,-1-1 0,0 0 0,0 1 0,-1-1 0,1 1 1,2 5-1,1 5-4,1 0 0,-2 1 0,0 0 0,-1 0 0,4 20 0,-3 11 23,-3-25 17,7 32 0,-7-47-30,-1-1 0,1 1 1,0-1-1,1 0 0,-1 1 0,1-1 0,0 0 0,0-1 0,1 1 0,4 5 0,-7-8 12,0-1 1,0 1 0,0 0 0,0-1-1,0 1 1,-1 0 0,1 0-1,-1 0 1,1-1 0,-1 1 0,0 0-1,0 0 1,0 0 0,0 0-1,0 0 1,0 0 0,-1 3 0,-9 38 416,7-31-290,1-5-76,0 5 85,-1-1 1,-1 0-1,-9 20 1,12-28-133,-1 1 0,0-1 0,0 0 0,-1-1 0,1 1 0,-1 0-1,1-1 1,-1 1 0,0-1 0,0 0 0,0 0 0,0 0 0,0 0 0,0 0 0,-1-1 0,-5 3 0,-7 0 43,0 0 0,0-1 0,-30 1 0,37-4-155,0 0 0,1 0 0,-1-1 0,0 0 0,1 0 0,-1-1 0,1-1 0,0 1 0,-8-5 0,23-7-2256,-5 11 2152,7-15-359,2-1-172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8:59.698"/>
    </inkml:context>
    <inkml:brush xml:id="br0">
      <inkml:brushProperty name="width" value="0.05" units="cm"/>
      <inkml:brushProperty name="height" value="0.05" units="cm"/>
    </inkml:brush>
  </inkml:definitions>
  <inkml:trace contextRef="#ctx0" brushRef="#br0">127 108 19980,'-20'16'2120,"11"-10"-1649,1 1 0,0 0 0,0 1 0,-11 15 0,9-9 26,1 0 1,1 1-1,-8 18 1,14-29-441,0 1 1,0 0 0,1-1-1,0 1 1,0 0 0,0 0-1,0 0 1,1 0 0,0 0-1,0 0 1,0 0 0,0 0-1,1 0 1,0 0 0,2 5-1,-3-8-47,1 0-1,0 0 1,0 0-1,0-1 1,0 1 0,0 0-1,0-1 1,1 1-1,-1-1 1,1 1-1,-1-1 1,1 1 0,-1-1-1,1 0 1,0 0-1,0 0 1,-1 0-1,1 0 1,0 0-1,2 0 1,0 0-2,1 0 0,-1-1 0,0 1-1,0-1 1,1 0 0,-1-1 0,0 1 0,0-1-1,6-1 1,6-2 8,0-2 0,-1 0 0,27-14 0,-18 6 1,0-1 0,0-1 0,-2-1 1,0 0-1,-1-2 0,33-38 0,-46 46-3,0 1 0,-1-1 0,-1-1 0,0 1 0,0-1-1,5-15 1,-10 24-10,0-1 1,0 1-1,-1 0 0,1 0 0,-1-1 0,0 1 0,0 0 0,0-1 0,0 1 0,0 0 0,-1-1 0,-1-5 0,1 7-1,0 0-1,0 0 0,0 1 1,0-1-1,-1 0 0,1 1 0,-1-1 1,1 1-1,-1 0 0,1-1 1,-1 1-1,0 0 0,1 0 0,-1 0 1,0 0-1,0 0 0,0 0 1,0 1-1,0-1 0,0 1 0,0-1 1,0 1-1,-2 0 0,-2-1-29,1 1 1,-1 0-1,1 0 0,-1 0 0,1 1 0,-1 0 0,1 0 0,-1 1 0,-6 2 1,8-3-116,1 0 0,0 1 0,0-1 0,0 1 0,0 0 0,0 0 0,0 0 1,1 0-1,-1 0 0,1 1 0,-1-1 0,1 1 0,0 0 0,0 0 1,0-1-1,-2 6 0,4-4-313,6-10-112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3:10.556"/>
    </inkml:context>
    <inkml:brush xml:id="br0">
      <inkml:brushProperty name="width" value="0.05" units="cm"/>
      <inkml:brushProperty name="height" value="0.05" units="cm"/>
    </inkml:brush>
  </inkml:definitions>
  <inkml:trace contextRef="#ctx0" brushRef="#br0">755 62 7802,'-1'-5'322,"-1"0"0,1 1 1,-1-1-1,0 1 0,0 0 1,-1 0-1,0 0 1,1 0-1,-6-6 0,7 9-217,-1 0-1,1 0 0,-1-1 1,0 1-1,1 0 1,-1 0-1,0 1 0,0-1 1,0 0-1,1 0 0,-1 1 1,0-1-1,0 1 0,0 0 1,0 0-1,0-1 1,0 1-1,0 1 0,0-1 1,0 0-1,0 0 0,0 1 1,0-1-1,0 1 1,-2 0-1,-4 2-49,0-2 0,0 1 0,0-1-1,-1 0 1,1-1 0,0 1 0,-1-2 0,-12-1 0,10 1 54,-1 0 1,0 1 0,-15 1-1,21 1-86,-1-1 0,1 1 0,-1 0-1,1 0 1,0 1 0,0 0 0,0 0 0,0 0-1,-5 5 1,-8 7-27,-21 21 1,0 0 4,-12 4 14,-45 40 112,86-69-105,0 1 0,1 0 1,0 1-1,1 0 0,0 1 1,-7 15-1,-11 31 198,3 2 0,3 1 0,2 1 0,3 0-1,-13 111 1,27-151-177,1 0-1,2 0 1,4 36 0,20 72-17,-4-24-16,-18-88-8,1 0 0,1-1-1,1 0 1,0 1 0,2-2 0,0 1 0,1-1-1,1-1 1,1 0 0,23 30 0,-29-42-5,-1-1 0,1 1 0,0-1-1,0 0 1,1 0 0,-1-1 0,1 1 0,0-1 0,0-1 0,0 1 0,0-1-1,0 0 1,0 0 0,1-1 0,7 1 0,10 1 9,0-2 0,44-4 0,-25 1 10,-17 1-6,0 0-1,45-10 1,-61 9-12,-1-1 0,0 0-1,0-1 1,0 1 0,-1-2-1,1 1 1,-1-1 0,0-1 0,0 0-1,13-12 1,24-30-6,-28 29 10,0 0 1,1 2-1,1 0 0,25-17 1,-3 9 13,-24 15-12,1 0 0,-2-2 0,1 0 1,-2 0-1,19-19 0,-12 2-3,-1 0 0,-1-2 0,-1 0 0,-2-1 0,-1 0 0,20-63 0,-22 54-4,-2 0 0,6-44 1,-15 65 0,-1 0-1,-1 0 1,0 0 0,-2-1 0,-1 1 0,-5-30 0,1 18-10,2-1-1,1-1 1,2 1-1,6-65 1,-4 90 17,-1 0 0,0 0 1,0 0-1,-1 1 0,0-1 1,0 0-1,-1 1 1,0-1-1,0 1 0,-1-1 1,0 1-1,-7-13 0,5 13 38,0 0-1,-1 0 1,0 0-1,0 0 0,-1 1 1,0 0-1,0 1 1,0-1-1,-1 1 0,-15-7 1,-23-9 73,-1 2 0,-1 2 0,-54-11 0,93 25-113,-1 1 0,0 0 0,0 0 0,0 1 0,0 0 0,0 1 0,0 0 0,0 0 0,0 1 0,0 1 0,0 0 0,1 0 0,-1 1 0,-14 6 0,-10 7 14,-1-1 0,-1-2 0,-59 14 0,72-21-19,0 1 0,0 1 0,1 1 0,-34 19 0,42-19-4,0 0-1,1 1 0,0 0 0,1 1 0,1 0 1,-1 1-1,-16 24 0,6-4-91,2 2 0,2 0-1,1 0 1,1 2 0,2 0-1,2 1 1,1 0 0,2 1-1,1 0 1,3 0 0,0 1-1,3-1 1,5 75 0,-2-101-33,0-1 0,5 18-1,1-11-124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5.820"/>
    </inkml:context>
    <inkml:brush xml:id="br0">
      <inkml:brushProperty name="width" value="0.05" units="cm"/>
      <inkml:brushProperty name="height" value="0.05" units="cm"/>
    </inkml:brush>
  </inkml:definitions>
  <inkml:trace contextRef="#ctx0" brushRef="#br0">159 2 18396,'-3'0'203,"0"-1"0,-1 1-1,1 0 1,-1 0 0,1 0 0,-1 0 0,1 0 0,0 1-1,-1-1 1,1 1 0,0 0 0,-1 0 0,1 1 0,0-1-1,0 1 1,0-1 0,0 1 0,0 0 0,0 0 0,1 0-1,-1 1 1,1-1 0,-4 4 0,-1 2 243,0 1 0,0 0 1,0 0-1,1 0 0,-9 20 1,9-14-34,0 1 0,0-1 1,-4 27-1,9-35-318,0 0 1,0 0-1,0 0 0,1 0 1,0 0-1,1 0 0,0 0 1,0 0-1,0 0 0,5 12 0,-6-17-81,1-1-1,-1 1 1,1 0-1,0-1 1,-1 1 0,1-1-1,0 0 1,0 1-1,0-1 1,0 0-1,1 1 1,-1-1-1,0 0 1,0 0-1,1 0 1,-1 0-1,1 0 1,-1 0-1,1 0 1,-1-1-1,1 1 1,-1-1-1,1 1 1,0-1-1,-1 1 1,1-1-1,0 0 1,0 0-1,-1 0 1,1 0-1,0 0 1,-1 0-1,1 0 1,0-1-1,-1 1 1,1 0-1,0-1 1,-1 0-1,1 1 1,1-2-1,3-1-3,0 0-1,-1-1 0,1 0 0,-1 0 1,0 0-1,0 0 0,0-1 1,8-10-1,-5 3-4,-1 1 0,0-1 0,-1 0 0,0-1 0,5-15 0,-9 22-35,0 0-1,0-1 1,-1 1 0,1-1-1,-2 1 1,1-1 0,-1 0-1,0 1 1,0-1 0,-1 0-1,0 1 1,-2-11 0,3 16 13,-1 1 0,1-1 0,0 1 0,0-1 1,0 0-1,-1 1 0,1-1 0,0 1 0,-1-1 0,1 1 0,-1-1 1,1 0-1,0 1 0,-1 0 0,1-1 0,-1 1 0,1-1 0,-1 1 1,0 0-1,1-1 0,-1 1 0,1 0 0,-1-1 0,0 1 0,1 0 1,-1 0-1,1 0 0,-1 0 0,0-1 0,1 1 0,-1 0 0,0 0 1,1 0-1,-1 1 0,0-1 0,1 0 0,-1 0 0,0 0 0,1 0 1,-1 0-1,1 1 0,-1-1 0,0 0 0,1 1 0,-1-1 0,0 1 1,-1 0-113,-1 1 0,1 0 1,0 0-1,0-1 1,0 2-1,0-1 1,0 0-1,0 0 1,-1 3-1,-1 4-317,0 0 0,1 0 0,0 1 0,1-1 0,0 1-1,1-1 1,0 1 0,0 0 0,1 16 0,3 2-479</inkml:trace>
  <inkml:trace contextRef="#ctx0" brushRef="#br0" timeOffset="1">248 372 20276,'6'26'2185,"-6"8"-1321,0 1-368,-2-1 1080,2 2-543,-1-2-561,1-2-336,1-9-984,2-10-489,0-12 1001,0-4-280,0-15-224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6.257"/>
    </inkml:context>
    <inkml:brush xml:id="br0">
      <inkml:brushProperty name="width" value="0.05" units="cm"/>
      <inkml:brushProperty name="height" value="0.05" units="cm"/>
    </inkml:brush>
  </inkml:definitions>
  <inkml:trace contextRef="#ctx0" brushRef="#br0">84 0 19220,'-6'5'430,"0"0"-1,1 0 0,0 1 1,0 0-1,0-1 1,1 2-1,0-1 1,0 0-1,0 1 1,-2 8-1,0-1 28,0 0-1,2 0 1,0 1-1,-3 15 1,6-21-254,0 0 1,1 1-1,0-1 1,0 0-1,1 0 1,3 14-1,-4-21-184,0 0 0,1-1 0,-1 1 0,1-1 0,-1 1 0,1 0 0,0-1 0,-1 1 0,1-1 0,0 0 0,0 1 0,0-1-1,0 0 1,0 1 0,0-1 0,1 0 0,-1 0 0,0 0 0,1 0 0,-1 0 0,0 0 0,1 0 0,-1-1 0,1 1 0,-1 0 0,1-1 0,0 1 0,-1-1-1,1 0 1,0 1 0,-1-1 0,1 0 0,0 0 0,-1 0 0,1 0 0,0-1 0,-1 1 0,1 0 0,0-1 0,-1 1 0,1-1 0,-1 1 0,1-1 0,1-1-1,3-1-3,-1 0-1,0 0 1,0-1-1,0 0 1,0 0-1,-1 0 1,0 0-1,0-1 1,0 0-1,0 0 0,-1 0 1,1 0-1,-1 0 1,-1-1-1,1 1 1,2-9-1,-2 5-15,0-1 0,0 1 0,-1 0 0,-1-1 0,0 1 0,0-1 0,0 0 0,-1 1 0,-3-19 0,2 24-26,0 1 0,0 0 0,0-1 0,0 1 0,-1 0 0,1 0 0,-1 0 0,0 0 0,0 1 0,0-1 0,0 0 0,0 1 0,-1-1 0,1 1 0,-1 0 0,0 0 0,1 0 0,-6-3 0,6 4-40,0 1 0,1-1 0,-1 1 0,0-1 0,0 1 0,1 0 0,-1-1 1,0 1-1,0 0 0,0 0 0,1 0 0,-1 0 0,0 1 0,0-1 0,1 1 0,-1-1 0,0 1 0,0-1 0,1 1 0,-1 0 0,0 0 0,1 0 1,-1 0-1,1 0 0,0 0 0,-1 0 0,1 0 0,0 0 0,-1 1 0,1-1 0,0 1 0,0-1 0,0 1 0,0-1 0,1 1 0,-2 3 0,0-3 16,1 1-1,-1 0 1,1 0-1,0 1 0,0-1 1,0 0-1,1 0 1,-1 0-1,1 1 0,-1-1 1,1 0-1,1 5 1,3 5-367</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6.675"/>
    </inkml:context>
    <inkml:brush xml:id="br0">
      <inkml:brushProperty name="width" value="0.05" units="cm"/>
      <inkml:brushProperty name="height" value="0.05" units="cm"/>
    </inkml:brush>
  </inkml:definitions>
  <inkml:trace contextRef="#ctx0" brushRef="#br0">0 5 18444,'1'-1'165,"0"1"1,-1-1-1,1 1 1,0-1-1,0 1 1,0 0-1,0-1 1,0 1-1,0 0 0,0 0 1,0 0-1,0 0 1,0 0-1,0 0 1,-1 0-1,1 0 1,0 0-1,0 0 1,0 0-1,0 0 1,0 1-1,0-1 0,0 0 1,0 1-1,1 0 1,-1 0 44,0 0 0,0 0 1,0 1-1,-1-1 1,1 0-1,0 1 0,0-1 1,-1 0-1,1 1 0,-1-1 1,1 1-1,-1-1 0,0 1 1,1 2-1,-1 7 575,1 1 0,-2 0-1,-1 17 1,1-19-615,-4 31 513,2-22-563,1 1 0,1 0 0,2 31 0,-1-49-139,0-1 1,0 1-1,1-1 1,-1 1-1,0 0 0,0-1 1,1 1-1,-1-1 0,1 1 1,-1-1-1,1 1 0,0-1 1,0 0-1,0 1 0,-1-1 1,1 0-1,0 1 0,1-1 1,-1 0-1,0 0 0,0 0 1,0 0-1,1 0 0,-1 0 1,0 0-1,1-1 0,-1 1 1,1 0-1,-1-1 0,1 1 1,-1-1-1,1 0 0,-1 1 1,1-1-1,0 0 0,-1 0 1,1 0-1,-1 0 0,1 0 1,0 0-1,-1-1 0,1 1 1,-1 0-1,1-1 0,1 0 1,3-1-255,1-1 1,-1 0-1,0 0 1,0 0-1,0-1 1,0 0-1,-1 0 1,0-1-1,7-6 1,70-91-6066,-68 83 4970,-39 92 5056,18-56-2992,1-1-1,0 1 1,1 0 0,1 0 0,0 1 0,2-1 0,-2 31 0,4-47-722,0 0-1,0 0 0,0 0 0,0 0 0,0 1 0,0-1 0,1 0 0,-1 0 0,0 0 1,1 0-1,-1 0 0,1 0 0,-1 0 0,1 0 0,-1 0 0,1 0 0,0 0 0,0 0 1,-1-1-1,1 1 0,0 0 0,0 0 0,0-1 0,0 1 0,0 0 0,0-1 0,0 1 1,0-1-1,0 1 0,0-1 0,0 0 0,1 1 0,1-1-32,-1 0-1,0 0 1,0 0-1,0-1 1,0 1-1,0-1 1,0 1-1,0-1 1,0 0-1,0 1 1,-1-1-1,1 0 1,0 0 0,0-1-1,-1 1 1,1 0-1,1-2 1,13-14-493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7.080"/>
    </inkml:context>
    <inkml:brush xml:id="br0">
      <inkml:brushProperty name="width" value="0.05" units="cm"/>
      <inkml:brushProperty name="height" value="0.05" units="cm"/>
    </inkml:brush>
  </inkml:definitions>
  <inkml:trace contextRef="#ctx0" brushRef="#br0">0 78 18164,'34'-12'6867,"-26"9"-6361,50-24 684,-46 20-1156,0 1-1,1 0 0,0 1 0,21-6 1,-33 11-28,1 0 0,-1 0 1,1-1-1,-1 1 0,0 0 1,1 0-1,-1 0 0,1 0 1,-1 1-1,0-1 0,1 0 1,-1 0-1,0 1 0,1-1 1,-1 1-1,0-1 0,0 1 1,1 0-1,-1 0 0,0-1 1,0 1-1,0 0 0,0 0 1,0 0-1,0 0 0,0 0 1,0 0-1,0 0 0,0 1 1,-1-1-1,1 0 0,-1 0 1,1 1-1,0-1 0,-1 0 0,0 1 1,1-1-1,-1 2 0,1 6 95,1-1-1,-2 1 0,1 0 0,-3 16 1,2-21-69,-10 83 1171,-31 132 1,19-118-620,19-84-589,0-2-329,-1 0 1,-5 16 0,9-30 221,0-1 0,0 0 0,-1 1 0,1-1 1,0 0-1,0 1 0,0-1 0,0 0 0,0 1 1,-1-1-1,1 0 0,0 1 0,0-1 0,-1 0 1,1 0-1,0 1 0,0-1 0,-1 0 0,1 0 0,0 0 1,-1 1-1,1-1 0,0 0 0,-1 0 0,1 0 1,0 0-1,-1 0 0,1 0 0,0 0 0,-1 0 1,1 0-1,-1 0 0,-11-7-2155,-10-24 155,18 25 1707,-14-23-1161</inkml:trace>
  <inkml:trace contextRef="#ctx0" brushRef="#br0" timeOffset="1">9 386 16572,'10'1'2832,"4"5"-1408,0-5-591,4 1 2855,5 2-2215,1-2-265,-1-2-480,0 0-392,-3 0-1224,-3 0 1360,-7 0-528,-9 0-120,4-6-72</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8.097"/>
    </inkml:context>
    <inkml:brush xml:id="br0">
      <inkml:brushProperty name="width" value="0.05" units="cm"/>
      <inkml:brushProperty name="height" value="0.05" units="cm"/>
    </inkml:brush>
  </inkml:definitions>
  <inkml:trace contextRef="#ctx0" brushRef="#br0">1 42 25501,'4'8'1577,"1"-3"-1561,-7-4-256,1-5-568,4-5-1129,2-5 1601,4 2-232,-2-5-264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8.588"/>
    </inkml:context>
    <inkml:brush xml:id="br0">
      <inkml:brushProperty name="width" value="0.05" units="cm"/>
      <inkml:brushProperty name="height" value="0.05" units="cm"/>
    </inkml:brush>
  </inkml:definitions>
  <inkml:trace contextRef="#ctx0" brushRef="#br0">69 10 20260,'6'-10'3452,"-21"34"-1420,4-1-1538,0 2 0,2-1 0,-8 34 0,14-43-419,0 2 1,0-1-1,2 0 0,0 0 1,1 0-1,3 26 0,-3-39-71,1 0 0,-1 0 0,1 1 1,0-1-1,0 0 0,0 0 0,1 0 0,-1-1 0,1 1 0,0 0 0,-1 0 0,1-1 0,5 5 0,-6-6-33,1 1 0,-1-1 0,1 0 0,0 0 1,-1-1-1,1 1 0,0 0 0,0 0 0,0-1 0,0 1 0,0-1 1,-1 0-1,1 0 0,0 1 0,0-1 0,0 0 0,0 0 0,0-1 1,0 1-1,0 0 0,0-1 0,0 1 0,3-2 0,3-2-286,0 0 0,-1 0 0,1 0 0,-1-1 0,0 0-1,12-13 1,37-42-2279,-39 40 1593,-3 1 27,3-3-203,-17 22 1177,0 0-1,0 0 0,0 0 1,0 0-1,0 0 1,0 0-1,0 0 0,0 0 1,0 0-1,0 0 1,0 0-1,1 0 0,-1 0 1,0 0-1,0-1 0,0 1 1,0 0-1,0 0 1,0 0-1,0 0 0,0 0 1,0 0-1,0 0 1,0 0-1,0 0 0,0 0 1,1 0-1,-1 0 1,0 0-1,0 0 0,0 0 1,0 0-1,0 0 1,0 0-1,0 0 0,0 0 1,0 0-1,0 0 0,0 1 1,0-1-1,1 0 1,-1 0-1,0 0 0,0 0 1,0 0-1,0 0 1,0 0-1,0 0 0,0 0 1,0 0-1,0 0 1,0 0-1,0 0 0,0 0 1,0 0-1,0 0 0,0 1 1,0-1-1,0 0 1,0 0-1,0 0 0,0 0 1,0 0-1,0 0 1,0 0-1,-2 15 636,-12 37 945,-24 103 2598,33-129-3764,2 0 1,1-1-1,0 2 0,4 28 0,4-22-1010,3-18-214,-9-15 786,0 1 1,1-1-1,-1 0 0,1 0 0,-1 1 0,0-1 1,1 0-1,-1 0 0,1 0 0,-1 0 0,1 0 0,-1 1 1,0-1-1,1 0 0,-1 0 0,1 0 0,-1 0 1,1 0-1,-1-1 0,1 1 0,-1 0 0,1 0 1,-1 0-1,1 0 0,-1 0 0,0-1 0,1 1 1,-1 0-1,1-1 0,9-7-534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9.040"/>
    </inkml:context>
    <inkml:brush xml:id="br0">
      <inkml:brushProperty name="width" value="0.05" units="cm"/>
      <inkml:brushProperty name="height" value="0.05" units="cm"/>
    </inkml:brush>
  </inkml:definitions>
  <inkml:trace contextRef="#ctx0" brushRef="#br0">118 1 20820,'-15'20'545,"1"1"-1,1 1 0,1 0 0,1 1 1,1 0-1,1 0 0,1 1 0,1 1 0,2-1 1,0 1-1,1 0 0,1 0 0,2 34 0,1-52-485,1 1-1,0-1 0,0 0 0,0 0 0,1 0 1,0-1-1,6 13 0,-8-17-54,1-1 0,0 1-1,0-1 1,0 1 0,0-1 0,0 0 0,0 0-1,0 1 1,0-1 0,0 0 0,0 0 0,1 0-1,-1 0 1,1 0 0,-1-1 0,0 1 0,1 0-1,-1-1 1,1 1 0,0-1 0,-1 1 0,1-1-1,-1 0 1,1 1 0,0-1 0,-1 0 0,1 0-1,-1 0 1,1-1 0,0 1 0,-1 0 0,1-1-1,-1 1 1,1 0 0,0-1 0,-1 0 0,1 1-1,-1-1 1,0 0 0,3-2 0,3-1-2,-1-2 0,1 1 0,-1-1 0,-1 0 0,1 0 0,-1 0 0,0-1 0,0 0 0,-1 0 0,6-13 0,-2 4-3,-1-1 0,-1 0-1,8-33 1,-11 32-65,0 0-1,0-35 1,-3 49 19,0-1 1,0 0-1,0 1 1,-1-1 0,0 1-1,0-1 1,0 1 0,0-1-1,-1 1 1,0 0-1,0 0 1,0 0 0,0 0-1,-1 0 1,1 0-1,-7-6 1,9 9-23,-1 0-1,0 0 1,0 1 0,0-1 0,0 0-1,0 0 1,0 1 0,0-1 0,0 1-1,0-1 1,0 1 0,0-1-1,0 1 1,0 0 0,0-1 0,0 1-1,0 0 1,-1 0 0,1 0-1,0 0 1,0 0 0,0 0 0,0 0-1,-1 0 1,1 0 0,0 1 0,0-1-1,0 0 1,0 1 0,0-1-1,0 1 1,0-1 0,0 1 0,0-1-1,0 1 1,0 0 0,0 0-1,0-1 1,0 1 0,1 0 0,-1 0-1,0 0 1,1 0 0,-1 0 0,0 0-1,1 0 1,-1 2 0,0-1-99,0 0 0,0 1 0,0-1 0,1 0 1,-1 0-1,1 0 0,0 1 0,0-1 0,0 0 1,0 1-1,0-1 0,0 0 0,0 0 0,1 1 1,-1-1-1,1 0 0,0 0 0,-1 0 1,1 0-1,0 0 0,0 0 0,1 0 0,-1 0 1,3 3-1,10 6-830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9.459"/>
    </inkml:context>
    <inkml:brush xml:id="br0">
      <inkml:brushProperty name="width" value="0.05" units="cm"/>
      <inkml:brushProperty name="height" value="0.05" units="cm"/>
    </inkml:brush>
  </inkml:definitions>
  <inkml:trace contextRef="#ctx0" brushRef="#br0">61 1 18828,'0'0'50,"0"0"0,1 0 1,-1 0-1,0 0 0,0 0 0,0 0 0,0 0 1,0 0-1,0 0 0,0 0 0,0 0 0,0 0 0,1 0 1,-1 0-1,0 0 0,0 0 0,0 0 0,0 0 1,0 0-1,0 0 0,0 0 0,0 0 0,0 0 1,0 0-1,1 0 0,-1 0 0,0 0 0,0 1 0,0-1 1,0 0-1,0 0 0,0 0 0,0 0 0,0 0 1,0 0-1,0 0 0,0 0 0,0 0 0,0 0 1,0 0-1,0 1 0,0-1 0,1 0 0,-1 0 0,0 0 1,0 0-1,0 0 0,0 0 0,0 0 0,0 0 1,0 0-1,0 1 0,0-1 0,-1 0 0,1 0 1,0 0-1,0 0 0,0 0 0,0 0 0,-3 13 1855,-14 27-119,2-3-553,7-15-585,2 0 0,-6 37 0,11-51-528,0 1-1,1 0 1,0-1-1,0 1 1,1 0-1,0-1 1,0 1-1,1-1 1,5 17-1,-7-24-108,1 1 0,0-1 0,-1 1 0,1-1 0,0 0 0,0 1 0,-1-1 0,1 0-1,0 1 1,0-1 0,0 0 0,1 0 0,-1 0 0,0 0 0,0 0 0,1 0 0,-1 0 0,0-1-1,1 1 1,-1 0 0,1-1 0,-1 1 0,1-1 0,-1 0 0,1 1 0,-1-1 0,1 0 0,0 0-1,-1 0 1,1 0 0,-1 0 0,1 0 0,-1 0 0,1-1 0,-1 1 0,3-1 0,0-1-9,0 0 0,-1 0 1,1 0-1,-1 0 0,1 0 1,-1-1-1,0 1 0,0-1 1,0 0-1,0 0 0,-1 0 1,1-1-1,2-3 0,1-5-12,0-1-1,-1 0 0,0 0 0,-1 0 0,0-1 1,-1 1-1,-1-1 0,0 0 0,-1 0 0,0 0 0,-1 0 1,-1 1-1,0-1 0,-1 0 0,0 0 0,-6-18 0,6 29-34,1 0 0,-1 0 0,1 0 0,-1 0 0,0 0 0,0 0 0,-1 0-1,-3-3 1,6 5 4,-1 1 0,1 0-1,-1-1 1,0 1 0,1-1-1,-1 1 1,0 0 0,1-1-1,-1 1 1,0 0 0,1 0-1,-1 0 1,0-1 0,1 1-1,-1 0 1,0 0 0,1 0-1,-1 0 1,0 0 0,0 0-1,1 1 1,-1-1 0,0 0-1,1 0 1,-1 0 0,0 1-1,1-1 1,-1 0 0,0 1-1,1-1 1,-1 0 0,1 1-1,-1-1 1,1 1 0,-1-1 0,1 1-1,-1-1 1,1 1 0,-1-1-1,1 1 1,0 0 0,-1-1-1,1 1 1,0-1 0,-1 1-1,1 0 1,0 1 0,-3 6-454,0 0 1,1 0 0,0 0 0,0 1 0,1-1 0,0 1-1,0-1 1,2 15 0,2 6-498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49.895"/>
    </inkml:context>
    <inkml:brush xml:id="br0">
      <inkml:brushProperty name="width" value="0.05" units="cm"/>
      <inkml:brushProperty name="height" value="0.05" units="cm"/>
    </inkml:brush>
  </inkml:definitions>
  <inkml:trace contextRef="#ctx0" brushRef="#br0">32 0 22461,'-6'25'2304,"-1"0"-1720,2 1-256,-1 0 1161,2 0-1097,1-2-448,3-2-1104,0-8-1137,0-5 1825,4-2-344,-3-7-376</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0.267"/>
    </inkml:context>
    <inkml:brush xml:id="br0">
      <inkml:brushProperty name="width" value="0.05" units="cm"/>
      <inkml:brushProperty name="height" value="0.05" units="cm"/>
    </inkml:brush>
  </inkml:definitions>
  <inkml:trace contextRef="#ctx0" brushRef="#br0">89 9 16524,'-8'8'881,"0"1"0,0-1 0,1 1 0,1 0 1,-1 1-1,1 0 0,1 0 0,0 0 0,-5 14 1,6-12-527,1 0 0,-1 0 0,2 1 0,0-1 0,0 0 0,1 1 0,1 0 0,1 14 0,-1-26-341,0 1-1,0-1 0,0 1 0,0-1 1,1 0-1,-1 1 0,1-1 0,-1 1 0,1-1 1,-1 0-1,1 1 0,0-1 0,-1 0 1,1 1-1,0-1 0,0 0 0,0 0 0,0 0 1,0 0-1,0 0 0,0 0 0,3 1 1,-2-1-10,0-1 0,0 1 0,-1-1 0,1 0 0,0 0 0,0 0 1,0 0-1,0 0 0,0 0 0,0 0 0,0-1 0,-1 1 0,1-1 1,0 1-1,2-2 0,6-2-15,-1-1 1,0 0 0,0-1-1,16-12 1,-13 7-11,0 0 0,-1 0 0,0-1-1,15-21 1,-22 27 18,0 0 0,0 0 1,-1-1-1,0 1 0,-1 0 0,1-1 0,-1 0 1,0 0-1,-1 0 0,0 0 0,0 0 0,0-13 0,-1 17 6,0 1-1,0 0 0,0-1 0,-1 1 0,1 0 0,-1-1 0,0 1 0,1 0 0,-1 0 0,0 0 0,0 0 0,-1 0 0,1 0 0,0 0 0,-1 0 0,1 0 0,-1 0 0,1 1 0,-1-1 1,0 1-1,0-1 0,0 1 0,0 0 0,0 0 0,0 0 0,0 0 0,0 0 0,0 0 0,0 0 0,-1 1 0,1-1 0,0 1 0,0-1 0,-1 1 0,1 0 0,0 0 0,-1 0 0,-2 1 1,-3-1-92,1 1 0,0 1 0,-1-1 0,1 1 0,0 1 0,0-1 0,0 1 1,0 0-1,1 1 0,-12 7 0,12-6-228,1 0 0,0 0 0,0 0 0,0 0 0,1 1 0,0 0 1,0 0-1,0 0 0,1 1 0,-4 9 0,1-1-514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3:15.256"/>
    </inkml:context>
    <inkml:brush xml:id="br0">
      <inkml:brushProperty name="width" value="0.05" units="cm"/>
      <inkml:brushProperty name="height" value="0.05" units="cm"/>
    </inkml:brush>
  </inkml:definitions>
  <inkml:trace contextRef="#ctx0" brushRef="#br0">685 272 8674,'-27'9'1867,"10"-8"-1189,1-1 1,-25-3-1,29 1-484,0 1 1,0 0-1,0 1 0,0 1 0,0 0 0,1 0 0,-13 4 1,-1 3 24,1 1 0,0 2 0,1 0 0,1 2 0,-38 26 1,39-20-47,0 1 1,1 1 0,1 0 0,1 2-1,1 0 1,-23 42 0,23-33-119,2 1 1,1 1-1,1 0 0,-11 49 1,-19 146-30,35-167 31,2 1 0,3 0 0,4 0 0,1 0 0,19 102 0,7 61-47,-22-147 70,5 0 0,29 113 0,-35-176-84,2 0 0,0 0 0,1-1 0,0 0 0,1-1 0,1 1 0,19 20 0,-5-9-7,1-2 0,49 38 1,-57-50 7,0-1 1,1-1-1,1-1 1,-1 0-1,21 6 0,99 24-24,-12-5 14,-103-27 25,0-2 0,0 0 1,0-2-1,0 0 0,30-1 1,118-12-70,-64 1 81,-67 6-32,0-3 0,0-1 0,-1-2 0,0-1 0,43-18 0,1 2 39,146-26-1,-123 31 2,66-10-29,108-27-50,-174 25 95,0-4 0,103-53-1,-40 13-59,44-23 2,-179 81 7,-2 0 0,0-3 1,-1-1-1,31-29 0,-38 30 7,-11 10-1,0 0 0,16-22 0,-25 28 0,0 0 1,0 0-1,-1 0 1,1-1-1,-2 0 1,1 1-1,-1-1 1,0 0 0,2-12-1,0-21 12,-1 0 0,-4-59 0,-16-83 43,8 90-46,-71-482-14,76 556 4,-1-13-7,-2 0-1,-12-29 1,15 49 13,0 1 0,-1 0 1,0 1-1,-1-1 0,0 1 0,-1 0 1,0 0-1,0 1 0,-12-11 0,-1 3 17,0 0-1,-1 2 0,-1 0 0,0 2 0,-33-15 0,13 11 10,-1 2 0,-52-11 0,57 16-44,1-2 0,0-1 0,-60-30 0,67 28 30,-1 1-1,0 2 1,-1 1 0,0 2-1,-47-7 1,5 7 37,-97 2 0,62 5 19,-174 5-74,221 0-23,1 3 0,-94 23 0,119-21 27,-137 33 11,129-34-6,1-2 0,-46 1 0,-31-8 21,61-1-2,-104 10 1,144-4-37,1-1-1,1 2 0,-1 1 1,-32 14-1,-59 41-42,-7 3-1042,107-59 1008,-1-1 1,0-1-1,-1 0 1,-17 3 0,-5-4-210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0.654"/>
    </inkml:context>
    <inkml:brush xml:id="br0">
      <inkml:brushProperty name="width" value="0.05" units="cm"/>
      <inkml:brushProperty name="height" value="0.05" units="cm"/>
    </inkml:brush>
  </inkml:definitions>
  <inkml:trace contextRef="#ctx0" brushRef="#br0">52 124 17308,'-2'-12'2451,"1"7"-1115,0 1 0,1-1 0,-1 0 0,1 1 0,0-1 0,0 0 0,0-4 0,1 5-1342,-1 0 1,0 0-1,0 0 1,0 0-1,-1 0 1,1 0-1,-1 0 1,0 0-1,0 1 1,-2-6-1,3 8 5,-1 1 0,1-1 0,0 0 0,-1 0 0,1 1-1,0-1 1,-1 0 0,1 1 0,-1-1 0,1 0 0,-1 1-1,0-1 1,1 1 0,-1-1 0,1 1 0,-1-1 0,0 1-1,1 0 1,-1-1 0,-1 0 0,1 2 3,0-1 0,0 0-1,1 0 1,-1 1 0,0-1 0,0 1 0,1-1 0,-1 1-1,0-1 1,1 1 0,-1-1 0,0 1 0,1-1 0,-1 1-1,1 0 1,-1-1 0,1 1 0,-1 0 0,1 0 0,-1-1-1,1 1 1,0 0 0,0 0 0,-1 1 0,-2 5 43,1 0 0,0 0 1,0 1-1,0-1 0,0 14 1,2-18-23,-1 0 0,1 0 0,0 1 0,0-1 0,1 0 0,-1 0 0,1 0 0,-1 1 1,1-1-1,0 0 0,0 0 0,1 0 0,-1 0 0,1 0 0,2 3 0,-4-5-15,1 0 0,0-1 0,-1 1 0,1-1 0,-1 1 0,1-1 0,0 1 0,-1-1 0,1 1 0,0-1 0,-1 0 0,1 1 0,0-1 0,0 0 0,0 0 0,-1 1 0,1-1 0,0 0 0,0 0 0,0 0 0,-1 0 0,1 0 0,0 0 0,0 0 0,0-1 0,1 1 0,-1-1-1,1 0 0,0 0 1,-1 0-1,1 0 0,0 0 1,-1 0-1,0-1 0,1 1 1,-1-1-1,3-2 0,-1-1-35,1-1-1,-1 0 0,0 0 1,0 0-1,3-10 0,-5 10-81,0 0 0,0 0 0,-1 0 0,0 0-1,0 1 1,-2-11 0,2 14-5,0 0 0,-1 0 0,1 0 0,-1 0 0,0 0 0,0 0 0,0 1 0,0-1 0,0 0 0,-1-2 0,1 4 7,1-1 1,-1 1-1,0-1 0,1 0 0,-1 1 0,0 0 0,0-1 1,1 1-1,-1-1 0,0 1 0,0 0 0,0-1 0,1 1 1,-1 0-1,0 0 0,0 0 0,0 0 0,0 0 1,0 0-1,1 0 0,-1 0 0,0 0 0,0 0 0,-1 0 1,0 1-104,1 0 0,0 0 0,-1 0 0,1 1 0,0-1 0,0 0 1,-1 0-1,1 1 0,0-1 0,0 0 0,0 1 0,1-1 0,-1 1 0,0 0 1,0-1-1,1 1 0,-1-1 0,1 1 0,0 0 0,-1 0 0,1-1 0,0 1 1,0 0-1,0 3 0,3 9-811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1.090"/>
    </inkml:context>
    <inkml:brush xml:id="br0">
      <inkml:brushProperty name="width" value="0.05" units="cm"/>
      <inkml:brushProperty name="height" value="0.05" units="cm"/>
    </inkml:brush>
  </inkml:definitions>
  <inkml:trace contextRef="#ctx0" brushRef="#br0">116 23 13379,'-13'-13'5434,"12"12"-5232,0 0 0,0 0 0,-1 1 1,1-1-1,0 1 0,0-1 0,-1 1 0,1 0 1,0-1-1,-1 1 0,1 0 0,0 0 0,-1 0 1,1 0-1,-2 0 0,1 0-27,0 1 0,-1 0-1,1 0 1,0 0 0,0 0 0,0 0 0,0 0 0,0 0-1,0 1 1,0-1 0,0 1 0,0-1 0,1 1 0,-1 0-1,1 0 1,-3 2 0,-2 7 139,0-1 0,0 1 0,1 0 0,1 1 0,-1-1 0,2 1 0,0 0 0,0 0 0,1 0 0,1 0 0,0 0 0,0 0 0,1 0 0,1 1 0,0-1 0,3 12 0,-3-21-288,0-1 0,-1 1-1,1-1 1,0 1-1,0-1 1,1 0-1,-1 0 1,0 1 0,1-1-1,0 0 1,-1 0-1,1-1 1,0 1-1,0 0 1,3 2 0,-4-3-26,1-1 1,0 1-1,0 0 1,-1-1 0,1 1-1,0-1 1,0 0-1,0 1 1,-1-1-1,1 0 1,0 0 0,0 0-1,0-1 1,0 1-1,0 0 1,3-2-1,1 0-56,-1-1 0,1 0 0,0 0 0,-1 0 0,1-1 0,-1 0-1,0 0 1,0 0 0,-1-1 0,8-8 0,-4 3-65,-1 1 1,-1-1-1,0 0 1,0 0-1,-1-1 1,0 1-1,0-1 1,-2 0 0,1-1-1,-1 1 1,-1-1-1,0 1 1,-1-1-1,0-15 1,-1 25 97,0-1 0,0 1 0,0 0 0,-1-1 0,1 1 0,-1 0 1,0 0-1,1 0 0,-1-1 0,0 1 0,0 0 0,-1 0 0,1 0 0,0 0 1,-1 1-1,1-1 0,-1 0 0,1 0 0,-1 1 0,0-1 0,0 1 0,0 0 0,0-1 1,0 1-1,-4-1 0,4 1 11,0 1-1,-1-1 1,1 1 0,-1 0-1,1 0 1,-1 0 0,1 0-1,-1 0 1,1 1 0,0-1-1,-1 1 1,1-1 0,-1 1-1,1 0 1,0 0 0,0 0-1,0 0 1,-1 1 0,1-1-1,0 1 1,0-1 0,1 1 0,-1-1-1,-2 3 1,1 1-107,-1-1-1,0 1 1,1 0 0,0 0-1,0 0 1,1 0 0,-1 0-1,1 1 1,1-1 0,-1 1-1,1 0 1,-1-1 0,2 1-1,-1 0 1,1 0 0,-1 0-1,2-1 1,0 8 0,5-1-261,5-4-74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1.505"/>
    </inkml:context>
    <inkml:brush xml:id="br0">
      <inkml:brushProperty name="width" value="0.05" units="cm"/>
      <inkml:brushProperty name="height" value="0.05" units="cm"/>
    </inkml:brush>
  </inkml:definitions>
  <inkml:trace contextRef="#ctx0" brushRef="#br0">62 41 22477,'-16'35'1940,"7"-16"-1087,0 0 1,-8 32-1,15-46-733,1 1 0,0-1 0,0 0 1,1 1-1,-1-1 0,1 1 0,1-1 0,-1 1 0,1-1 1,0 1-1,0-1 0,0 0 0,1 0 0,3 10 0,-3-13-107,-1 1-1,1 0 0,-1-1 0,1 0 0,0 1 1,0-1-1,0 0 0,0 0 0,0 0 0,1 0 0,-1 0 1,1-1-1,-1 1 0,1-1 0,-1 1 0,1-1 1,0 0-1,0 0 0,0 0 0,-1-1 0,1 1 0,0-1 1,0 1-1,0-1 0,0 0 0,0 0 0,0 0 0,5-1 1,-2-1-14,1 1 0,0-1 1,-1-1-1,1 1 0,-1-1 1,0 0-1,0 0 0,0-1 1,0 0-1,0 0 1,5-6-1,-1 2 10,-1-2 0,-1 1 0,0-1 0,0 0 1,-1 0-1,0-1 0,-1 0 0,0 0 0,-1-1 0,0 0 0,-1 1 1,0-2-1,3-20 0,-6 30-3,-1 0 0,0 0 0,0 0 0,0 0 0,0 0 0,-1 0 0,1 0 0,-1 0 0,1 0 0,-1 1 0,0-1 0,0 0 0,-1 0 0,1 1 0,0-1 1,-1 1-1,0-1 0,-2-2 0,1 3-7,1-1 0,-1 1 0,0 0 0,-1 0 1,1 0-1,0 0 0,-1 1 0,1-1 1,-1 1-1,1 0 0,-1 0 0,-6-1 0,-1 1-214,0 1-1,0-1 1,0 2-1,0 0 1,0 0-1,0 1 1,0 0-1,-19 7 1,15-3-35,1 0 1,-15 9 0,3 2-271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2.083"/>
    </inkml:context>
    <inkml:brush xml:id="br0">
      <inkml:brushProperty name="width" value="0.05" units="cm"/>
      <inkml:brushProperty name="height" value="0.05" units="cm"/>
    </inkml:brush>
  </inkml:definitions>
  <inkml:trace contextRef="#ctx0" brushRef="#br0">1 3 16163,'0'-1'137,"1"1"-1,-1 0 0,1-1 0,0 1 0,-1 0 0,1 0 0,0 0 0,-1-1 0,1 1 1,0 0-1,-1 0 0,1 0 0,0 0 0,-1 0 0,1 0 0,0 0 0,0 0 1,-1 0-1,1 1 0,0-1 0,-1 0 0,1 0 0,-1 1 0,1-1 0,0 0 0,-1 1 1,1-1-1,0 1 0,0 1 206,-1-1 0,0 1 1,1 0-1,-1 0 0,0-1 0,0 1 1,0 0-1,0 0 0,-1-1 0,1 3 1,-1 6-165,-2 46 520,3 0 0,3 0 0,2 0-1,2-1 1,18 63 0,-2-43-2284,-31-92-800,-2 0 1570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2.508"/>
    </inkml:context>
    <inkml:brush xml:id="br0">
      <inkml:brushProperty name="width" value="0.05" units="cm"/>
      <inkml:brushProperty name="height" value="0.05" units="cm"/>
    </inkml:brush>
  </inkml:definitions>
  <inkml:trace contextRef="#ctx0" brushRef="#br0">0 44 18772,'2'-5'2120,"12"10"-1063,2 0-393,7-5 1488,8 5-679,7-7-657,2-2-160,1 0-792,2-1-576,-10-6 640,2-2-168,-11-1-208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3.532"/>
    </inkml:context>
    <inkml:brush xml:id="br0">
      <inkml:brushProperty name="width" value="0.05" units="cm"/>
      <inkml:brushProperty name="height" value="0.05" units="cm"/>
    </inkml:brush>
  </inkml:definitions>
  <inkml:trace contextRef="#ctx0" brushRef="#br0">169 107 18924,'0'-1'87,"0"-1"0,1 1 1,-1 0-1,0-1 0,0 1 0,0 0 0,0-1 0,0 1 1,0-1-1,0 1 0,-1 0 0,1-1 0,0 1 0,-1 0 0,1 0 1,-1-1-1,0 1 0,1 0 0,-1 0 0,0 0 0,0-1 1,1 1-1,-1 0 0,0 0 0,0 0 0,0 1 0,0-1 1,-1 0-1,1 0 0,0 1 0,0-1 0,-3-1 0,2 1-5,0 0-1,-1 0 1,1 0-1,-1 1 1,1-1-1,-1 1 1,0-1-1,1 1 0,-1 0 1,1 0-1,-1 0 1,0 0-1,1 0 1,-1 1-1,1-1 0,-1 1 1,-4 1-1,2 2 17,-1-1 0,0 1 0,1 1 0,0-1 0,0 1 0,0 0 0,1 0 0,0 1 0,-1-1-1,2 1 1,-1 0 0,1 0 0,0 0 0,-4 10 0,1 2 8,0-1-1,2 1 1,-1 0-1,-1 23 1,5-29-48,0-1 1,1 1-1,1-1 1,0 1-1,0-1 1,1 0 0,5 18-1,-6-27-44,-1 1 0,1 0 0,0 0 0,0-1 0,1 1 0,-1-1 0,1 1 1,-1-1-1,1 1 0,0-1 0,0 0 0,0 0 0,0 0 0,0 0 0,0 0 0,1 0 0,-1-1 0,0 1 0,1-1 0,0 0 0,-1 0 0,1 1 0,0-2 0,-1 1 0,1 0 0,0 0 0,0-1 1,0 0-1,0 0 0,0 1 0,-1-2 0,1 1 0,0 0 0,6-2 0,-2 0 1,1-1 0,-1 1-1,0-2 1,0 1 0,0-1 0,0 0-1,-1-1 1,11-8 0,-1-1 13,0-1-1,13-18 1,-10 10 5,-1-1 1,-2 0-1,16-31 1,-26 44-23,0-1 0,-2 1 1,1-1-1,-2 0 1,1 0-1,-2 0 1,1 0-1,-2-1 1,1-22-1,-2 33-9,0-1 0,0 0 0,-1 1-1,1-1 1,0 1 0,-1-1 0,0 1 0,0 0 0,0-1 0,0 1 0,0 0-1,0 0 1,-1-1 0,1 1 0,-1 0 0,-1-2 0,1 3-10,1 0 1,-1 0 0,1 0-1,-1 0 1,1 0 0,-1 1-1,0-1 1,1 0 0,-1 1 0,0-1-1,0 1 1,1 0 0,-1 0-1,0-1 1,0 1 0,0 0-1,-2 1 1,0 0-56,-1 0 0,2 0 0,-1 0 0,0 0 0,0 1 1,0 0-1,1 0 0,-1 0 0,0 0 0,1 0 0,0 1 0,0-1 0,0 1 0,0 0 0,0 0 1,0 0-1,-4 7 0,4-4-191,0 1 0,1-1 0,-1 0 0,1 1 0,1-1 1,-1 1-1,0 9 0,1-11 149,1-1 0,0 0 0,0 0 0,0 1 0,0-1 0,1 0 1,0 0-1,0 1 0,0-1 0,0 0 0,1 0 0,0 0 0,2 3 0,14 12-645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4.012"/>
    </inkml:context>
    <inkml:brush xml:id="br0">
      <inkml:brushProperty name="width" value="0.05" units="cm"/>
      <inkml:brushProperty name="height" value="0.05" units="cm"/>
    </inkml:brush>
  </inkml:definitions>
  <inkml:trace contextRef="#ctx0" brushRef="#br0">49 0 18516,'-6'56'2040,"-2"0"-1247,-4-2-321,5-4 936,0 1-376,1-16-656,3-3-360,5-12-768,0-8-392,6-8 920,-3-6-192,0-8-224,0-1-161</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4.387"/>
    </inkml:context>
    <inkml:brush xml:id="br0">
      <inkml:brushProperty name="width" value="0.05" units="cm"/>
      <inkml:brushProperty name="height" value="0.05" units="cm"/>
    </inkml:brush>
  </inkml:definitions>
  <inkml:trace contextRef="#ctx0" brushRef="#br0">99 3 18908,'1'-2'2057,"-7"5"-1320,-9 10-81,5 1-327,0 0 0,2 0-1,0 1 1,0 1 0,2-1-1,0 1 1,1 0 0,0 1-1,1-1 1,1 1 0,0-1-1,2 1 1,0 0 0,1 0 0,0 0-1,6 31 1,-5-42-290,0-1 0,1 1-1,0-1 1,0 0 0,0 0 0,1 1 0,0-2-1,0 1 1,0 0 0,0-1 0,5 5 0,-7-8-34,0 1 0,1-1 1,0 0-1,-1 0 1,1 1-1,0-1 0,-1-1 1,1 1-1,0 0 1,0 0-1,0-1 0,0 1 1,0-1-1,0 1 1,0-1-1,0 0 0,0 0 1,0 0-1,-1 0 1,1 0-1,0 0 0,0-1 1,0 1-1,0 0 1,0-1-1,0 0 0,0 1 1,0-1-1,0 0 1,-1 0-1,1 0 0,0 0 1,-1-1-1,1 1 1,1-2-1,3-3 13,0 0 0,-1-1 0,1 1 0,-1-1 0,-1-1-1,1 1 1,-1 0 0,-1-1 0,1 0 0,-1 0 0,-1 0 0,1 0 0,-1-1 0,-1 1-1,0-1 1,0 1 0,0-11 0,-1 12-11,-1-1-1,1 0 1,-1 0 0,0 1-1,-1-1 1,0 1-1,0-1 1,-6-11 0,6 14-34,-1 1 0,1 0 0,-1 0 0,0 0 0,0 0 0,-1 0 0,1 0 1,-1 1-1,0 0 0,0-1 0,0 1 0,0 1 0,-9-5 0,12 6-50,1 1 0,-1-1 0,0 1 0,0-1-1,0 1 1,0-1 0,1 1 0,-1 0 0,0-1 0,0 1-1,0 0 1,0 0 0,0 0 0,0 0 0,0-1-1,0 2 1,0-1 0,0 0 0,0 0 0,0 0-1,0 0 1,1 0 0,-1 1 0,0-1 0,0 0 0,0 1-1,0-1 1,0 1 0,1-1 0,-1 1 0,0-1-1,0 1 1,1 0 0,-1-1 0,0 1 0,1 0-1,-1 0 1,0 1 0,0 0-192,0 1-1,1 0 1,-1-1-1,1 1 1,-1 0-1,1 0 1,0-1-1,0 1 1,0 0-1,1 0 1,0 4-1,2 5-780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4.822"/>
    </inkml:context>
    <inkml:brush xml:id="br0">
      <inkml:brushProperty name="width" value="0.05" units="cm"/>
      <inkml:brushProperty name="height" value="0.05" units="cm"/>
    </inkml:brush>
  </inkml:definitions>
  <inkml:trace contextRef="#ctx0" brushRef="#br0">1 452 21357,'2'11'2115,"5"-16"-1015,9-24-151,-12 21-415,20-38 684,32-87-1,-47 106-1191,-1-1 0,-1 1 0,-2-1 0,4-53-1,-11 63-36,-3 13 2,4 6 8,0-1 0,0 1 0,0 0 0,0 0-1,0 0 1,1 0 0,-1-1 0,0 1 0,1 0 0,-1 0 0,0 1 0,1-1 0,-1 0 0,1 0 0,0 0 0,-1 0 0,1 0 0,0 1 0,0-1 0,-1 1 0,-4 33-107,2 0 0,0-1 0,3 1 0,1 0 0,1 0 0,2 0 0,10 41 0,-11-64-287,-3-7 85,1-1-1,0 0 1,-1 1 0,2-1-1,-1 0 1,0 0-1,1 0 1,0 0 0,0 0-1,0 0 1,1 0 0,-1 0-1,5 4 1,-7-8 253,1 1-1,-1-1 1,0 0 0,1 1-1,-1-1 1,1 0 0,-1 1-1,0-1 1,1 0 0,-1 0-1,1 0 1,-1 1 0,1-1 0,-1 0-1,1 0 1,-1 0 0,1 0-1,-1 0 1,1 0 0,-1 0-1,1 0 1,-1 0 0,1 0-1,-1 0 1,1 0 0,-1 0 0,1-1-1,-1 1 1,1 0 0,-1 0-1,0 0 1,1-1 0,-1 1-1,1 0 1,-1-1 0,0 1-1,1-1 1,8-12-1390</inkml:trace>
  <inkml:trace contextRef="#ctx0" brushRef="#br0" timeOffset="1">237 108 18116,'4'-8'462,"0"1"-1,0-1 1,1 1-1,0 0 1,0 1 0,0-1-1,1 1 1,0 0 0,1 0-1,-1 1 1,11-8 0,-11 10-217,-1 0 1,1 0-1,-1 1 1,1 0-1,0 0 1,0 0 0,0 0-1,0 1 1,0 0-1,0 1 1,0-1-1,0 1 1,0 0-1,0 1 1,0-1-1,11 3 1,-15-2-204,1 0 1,-1-1-1,0 1 0,0 0 1,1 0-1,-1 0 0,0 0 1,0 1-1,0-1 0,0 1 1,0-1-1,-1 1 0,1-1 1,0 1-1,-1 0 0,1 0 1,-1 0-1,2 2 0,-2 0-5,1-1-1,-1 0 1,0 1-1,-1-1 1,1 1 0,0 0-1,-1-1 1,0 1-1,0-1 1,0 1-1,-1 3 1,-2 9 71,0 0 0,-2 0 1,0-1-1,-9 20 0,12-29-52,-26 57 313,14-34-178,1 0 1,2 0 0,-11 47-1,21-74-207,0 1 0,1 0 0,0-1-1,-1 1 1,1 0 0,0-1 0,1 1-1,-1 0 1,0-1 0,1 1 0,-1-1-1,1 1 1,0 0 0,0-1 0,0 1-1,0-1 1,1 0 0,-1 1 0,3 2-1,-2-3-119,0 0 0,0-1 0,0 0 0,0 1-1,0-1 1,0 0 0,1 0 0,-1 0 0,0 0 0,1 0-1,-1-1 1,0 1 0,1-1 0,-1 1 0,1-1 0,-1 0-1,1 0 1,-1 0 0,1-1 0,-1 1 0,4-1 0,-5 1 69,1-1 1,0 1 0,-1-1 0,1 1 0,0-1 0,-1 0 0,1 1 0,-1-1 0,1 0 0,-1 0 0,0 0-1,1 0 1,-1 0 0,0-1 0,1 1 0,-1 0 0,1-2 0,9-14-704</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5.331"/>
    </inkml:context>
    <inkml:brush xml:id="br0">
      <inkml:brushProperty name="width" value="0.05" units="cm"/>
      <inkml:brushProperty name="height" value="0.05" units="cm"/>
    </inkml:brush>
  </inkml:definitions>
  <inkml:trace contextRef="#ctx0" brushRef="#br0">37 1 22269,'3'14'2808,"-3"-2"-1711,-3-5-457,1 4 2272,-1 2-1791,1 2-313,0-4-480,-1-2-352,0-7-1032,-1 0-1841,-3-8 2105,-3-20-288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3:26.108"/>
    </inkml:context>
    <inkml:brush xml:id="br0">
      <inkml:brushProperty name="width" value="0.05" units="cm"/>
      <inkml:brushProperty name="height" value="0.05" units="cm"/>
    </inkml:brush>
  </inkml:definitions>
  <inkml:trace contextRef="#ctx0" brushRef="#br0">123 0 9562,'-21'2'578,"-9"-1"547,-34 8-1,63-10-1109,1 1-1,0 0 1,0 0 0,-1 0-1,1 1 1,0-1-1,-1 0 1,1 0-1,0 0 1,0 0-1,-1 0 1,1 0 0,0 0-1,-1 0 1,1 1-1,0-1 1,0 0-1,0 0 1,-1 0 0,1 0-1,0 1 1,0-1-1,-1 0 1,1 0-1,0 1 1,0-1-1,0 0 1,0 0 0,0 1-1,0-1 1,-1 0-1,1 0 1,0 1-1,6 7 100,16 5-104,-1-7 135,1-1 0,0-1 0,0-1-1,37 1 1,-4-1 45,279 2 29,-79-7-84,134 14 492,318 21-189,-520-14-101,474 34-57,-462-46-212,641 8 1051,-517-35-981,-59 3-123,395-39-51,-578 44 47,122-24 605,-178 35 81,-20 4-103,-16 1-12,-5-5-315,10-1-209,-16-3 115</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6.249"/>
    </inkml:context>
    <inkml:brush xml:id="br0">
      <inkml:brushProperty name="width" value="0.05" units="cm"/>
      <inkml:brushProperty name="height" value="0.05" units="cm"/>
    </inkml:brush>
  </inkml:definitions>
  <inkml:trace contextRef="#ctx0" brushRef="#br0">63 21 19852,'3'-16'2465,"-2"12"-1003,-3 10 152,-17 66 1051,7-29-2354,1 0 0,2 0 0,-5 70 0,14-109-306,0 0 0,0 0-1,1 0 1,-1 0 0,1 0 0,0-1-1,0 1 1,0 0 0,0 0 0,1-1-1,-1 1 1,1-1 0,3 5-1,-4-7-57,0 0 0,0 0-1,0 0 1,0 0 0,1 0-1,-1 0 1,0-1 0,1 1-1,-1 0 1,1-1 0,-1 1-1,0-1 1,1 1 0,-1-1-1,1 0 1,-1 0 0,1 1-1,0-1 1,-1 0 0,1 0 0,-1-1-1,1 1 1,-1 0 0,1 0-1,-1-1 1,1 1 0,-1-1-1,0 1 1,1-1 0,-1 0-1,1 0 1,-1 1 0,0-1-1,0 0 1,2-2 0,3-1-685,0-1 1,0 0 0,0-1-1,-1 1 1,6-9 0,9-16-5466,-27 47 6926,1 0-1,1 1 0,1-1 1,-4 37-1,3-21 555,3-23-849,-6 54 1740,7-57-2040,1-1 0,0 0 1,0 0-1,1 0 0,-1 0 0,1 1 0,4 10 0,-5-17-143,0 1 0,0-1 0,0 1-1,0-1 1,1 0 0,-1 1 0,0-1 0,0 1-1,0-1 1,1 0 0,-1 1 0,0-1 0,0 0 0,1 1-1,-1-1 1,0 0 0,1 1 0,-1-1 0,0 0 0,1 0-1,-1 1 1,1-1 0,-1 0 0,0 0 0,1 0-1,-1 0 1,1 1 0,-1-1 0,1 0 0,-1 0 0,1 0-1,-1 0 1,0 0 0,1 0 0,-1 0 0,1 0 0,-1 0-1,1 0 1,-1-1 0,0 1 0,1 0 0,-1 0-1,1 0 1,-1 0 0,1-1 0,-1 1 0,0 0 0,1 0-1,-1-1 1,0 1 0,1 0 0,-1-1 0,18-22-376,1-8-46,0-6-162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6.696"/>
    </inkml:context>
    <inkml:brush xml:id="br0">
      <inkml:brushProperty name="width" value="0.05" units="cm"/>
      <inkml:brushProperty name="height" value="0.05" units="cm"/>
    </inkml:brush>
  </inkml:definitions>
  <inkml:trace contextRef="#ctx0" brushRef="#br0">105 58 20436,'-1'5'464,"0"1"0,0-1 0,-1 0 0,0 1 0,0-1 0,-5 8 0,5-8-38,0 0 1,0-1-1,0 1 1,0 0 0,1 0-1,-2 9 1,3-14-399,0 0 0,0 1-1,0-1 1,0 0 0,0 1 0,0-1 0,0 0 0,0 1 0,0-1 0,1 0 0,-1 1 0,0-1 0,0 0 0,0 0-1,0 1 1,0-1 0,1 0 0,-1 1 0,0-1 0,0 0 0,1 0 0,-1 0 0,0 1 0,0-1 0,1 0 0,-1 0 0,0 0-1,1 1 1,-1-1 0,0 0 0,1 0 0,-1 0 0,0 0 0,1 0 0,-1 0 0,0 0 0,1 0 0,-1 0 0,0 0-1,1 0 1,-1 0 0,0 0 0,1 0 0,-1 0 0,0 0 0,1-1 0,21-5-372,-12 3 263,-7 2 29,0 1 0,0-1 1,1 1-1,-1 0 0,0 0 1,0 0-1,1 0 0,-1 0 0,0 1 1,0-1-1,1 1 0,-1 0 1,0 0-1,0 0 0,0 1 1,0-1-1,4 4 0,-4-3 41,0 1 0,0 1 0,0-1-1,0 0 1,-1 1 0,1-1-1,-1 1 1,0 0 0,0-1-1,0 1 1,-1 0 0,1 0 0,0 5-1,0 2 142,0 1-1,0-1 1,-1 1-1,-1-1 1,0 1-1,0 0 0,-1-1 1,-5 23-1,4-25 12,0 0-1,-1 0 1,0 0-1,-1 0 0,0-1 1,0 0-1,-1 0 1,0 0-1,0 0 0,-1-1 1,-10 12-1,14-18-165,1 1-1,-1-1 1,1 1 0,-1-1-1,0 0 1,0 0-1,0 1 1,0-1 0,0-1-1,0 1 1,0 0-1,0 0 1,0-1 0,0 1-1,0-1 1,0 0-1,0 0 1,0 1 0,-1-1-1,1-1 1,0 1-1,0 0 1,0 0-1,0-1 1,0 1 0,0-1-1,-1 0 1,1 0-1,1 0 1,-1 0 0,0 0-1,0 0 1,0 0-1,0-1 1,1 1 0,-1 0-1,1-1 1,-1 0-1,1 1 1,-2-3 0,-4-6-374,0 0 0,0-1 0,1 1 0,1-1 0,-8-21 0,-2-14-329,1-4-230</inkml:trace>
  <inkml:trace contextRef="#ctx0" brushRef="#br0" timeOffset="1">76 68 15803,'29'-3'2097,"0"0"-985,-2 0-472,0-2 1649,5-3-969,-1 0-1088,-4-1-616,1-4 456,-3 3-160,1 5-336</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7.116"/>
    </inkml:context>
    <inkml:brush xml:id="br0">
      <inkml:brushProperty name="width" value="0.05" units="cm"/>
      <inkml:brushProperty name="height" value="0.05" units="cm"/>
    </inkml:brush>
  </inkml:definitions>
  <inkml:trace contextRef="#ctx0" brushRef="#br0">100 15 18612,'-18'23'2471,"1"1"0,-18 34 1,30-48-2093,1-1 0,0 1 0,0 0 0,1 0 0,0 0 1,1 0-1,0 1 0,1-1 0,-1 20 0,2-27-329,0 0 0,1 0 0,-1-1 0,1 1 0,-1 0-1,1-1 1,0 1 0,0 0 0,0-1 0,0 1 0,1-1 0,-1 1 0,4 3 0,-4-5-41,0 0-1,0 0 1,0 0 0,1 0 0,-1 0 0,0-1-1,1 1 1,-1 0 0,0-1 0,1 1 0,-1-1 0,1 1-1,-1-1 1,1 0 0,0 0 0,-1 0 0,1 0 0,-1 0-1,1 0 1,-1 0 0,1 0 0,-1 0 0,1-1 0,-1 1-1,3-2 1,3-1-20,-1 0 0,1 0 0,-1-1 0,0 0 0,-1 0 0,1-1 0,-1 1 0,0-1 0,0 0 0,0-1 0,-1 1 0,0-1 0,6-9 0,-3 2-29,0 0 1,-1-1-1,0 1 0,0-2 1,4-19-1,-9 24 13,1-1 0,-1 1 0,0 0 0,-1 0-1,-2-14 1,2 22 23,0 0-1,-1-1 0,1 1 0,-1 0 0,1 0 1,-1 0-1,0-1 0,0 1 0,0 0 1,0 0-1,-1 0 0,1 0 0,-2-2 1,2 4 2,0-1 1,-1 0-1,1 1 0,0-1 1,0 0-1,0 1 1,-1-1-1,1 1 1,0 0-1,-1-1 1,1 1-1,0 0 1,-1 0-1,1 0 1,0 0-1,-1 0 0,1 0 1,-1 0-1,1 1 1,0-1-1,0 0 1,-1 1-1,1-1 1,-2 2-1,-2 0-21,0 1 1,1 0-1,0 0 1,0 0-1,0 0 0,0 1 1,0-1-1,1 1 0,0 0 1,-1 0-1,1 1 1,1-1-1,-1 1 0,-3 7 1,4-8-299,1 0-1,-1 0 1,1 0 0,0 0 0,0 0 0,0 0 0,1 0 0,0 1 0,-1-1-1,1 0 1,1 7 0,0-10 255,-1-1 1,0 1-1,0 0 0,0 0 0,1-1 1,-1 1-1,0 0 0,1-1 0,-1 1 1,1-1-1,-1 1 0,1 0 0,-1-1 1,1 1-1,-1-1 0,1 1 0,-1-1 1,1 0-1,0 1 0,-1-1 0,1 1 1,1-1-1,7 3-1053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7.504"/>
    </inkml:context>
    <inkml:brush xml:id="br0">
      <inkml:brushProperty name="width" value="0.05" units="cm"/>
      <inkml:brushProperty name="height" value="0.05" units="cm"/>
    </inkml:brush>
  </inkml:definitions>
  <inkml:trace contextRef="#ctx0" brushRef="#br0">140 0 20652,'-17'21'1408,"-6"8"525,1 1-1,-23 42 0,40-62-1700,0 0 0,0 1 0,1-1 0,1 1 0,0 0 0,0 0-1,1 0 1,1 1 0,0-1 0,0 0 0,2 21 0,0-26-184,0-1 0,0 0 0,0 1 0,1-1-1,-1 0 1,2 0 0,-1 0 0,0 0 0,1-1 0,0 1 0,0-1 0,0 1 0,1-1 0,6 7-1,-7-9-36,0 1 0,0-1 0,0 0 0,1 0-1,-1-1 1,0 1 0,1 0 0,-1-1 0,1 0-1,-1 0 1,1 0 0,0 0 0,0-1 0,-1 0-1,1 1 1,0-1 0,0 0 0,-1-1 0,1 1-1,0-1 1,-1 0 0,6-1 0,-3-1-12,1 1 1,-1-1 0,1-1-1,-1 1 1,0-1 0,-1 0-1,1-1 1,0 0-1,-1 1 1,0-2 0,8-9-1,-8 7 12,1 0 0,-1 0 0,-1-1 0,1 0 0,-2 0 0,1 0-1,-1 0 1,3-15 0,-5 17-43,0 1 0,0-1 0,0 0 0,-1 1 0,-1-1 0,1 1 0,-1-1-1,0 1 1,0-1 0,-1 1 0,0-1 0,-4-8 0,4 10-54,0 1 0,-1 0 0,0 0 0,0 0-1,-1 0 1,1 0 0,-1 1 0,1-1 0,-1 1 0,0 0 0,0 0 0,-1 0 0,1 1-1,0 0 1,-1-1 0,0 2 0,-9-4 0,7 3-226,1 1 0,-1-1 0,0 1 1,0 1-1,0-1 0,0 1 0,0 0 0,0 1 0,1-1 1,-1 2-1,-10 1 0,4 3-466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39:58.822"/>
    </inkml:context>
    <inkml:brush xml:id="br0">
      <inkml:brushProperty name="width" value="0.05" units="cm"/>
      <inkml:brushProperty name="height" value="0.05" units="cm"/>
    </inkml:brush>
  </inkml:definitions>
  <inkml:trace contextRef="#ctx0" brushRef="#br0">1 302 18172,'8'-17'192,"1"0"1,1 0-1,1 1 1,0 0-1,1 1 1,1 0-1,0 1 0,1 1 1,0 0-1,1 1 1,1 0-1,32-18 1,-19 16-176,1 0 0,1 2 0,0 1 0,0 2 0,1 1 1,60-8-1,2 8 351,158 6 0,95 28 1180,-153-9-926,759 107-73,-793-93-504,335 72-40,-372-71 176,233 96 0,216 119 1018,-482-204-1158,-2 3 0,126 88 0,-183-113-1,0-1 0,1-1 0,1-2 0,1-2 1,0 0-1,1-3 0,0-1 0,1-1 0,65 8 0,26-10 62,127-8 0,-26-2-64,-157 5 31,85 14-1,-59-2 53,102 18 125,200 58 1,-392-89-215,17 6-410,34 5 1,-49-12 205,0 0 0,0-1 0,0 0 0,-1 0 0,1-1 0,0 0 1,13-3-1,10-5-191,-3-2-68</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02.694"/>
    </inkml:context>
    <inkml:brush xml:id="br0">
      <inkml:brushProperty name="width" value="0.05" units="cm"/>
      <inkml:brushProperty name="height" value="0.05" units="cm"/>
    </inkml:brush>
  </inkml:definitions>
  <inkml:trace contextRef="#ctx0" brushRef="#br0">1 60 18140,'7'16'1712,"7"4"-1000,-1-7-215,14-1 663,6-2-152,10-8-232,3-3-72,7-9-256,0-7-136,2-5-472,-2 1-288,-12 1-744,-3 3 1000,-13 2-168,-2 5-176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03.099"/>
    </inkml:context>
    <inkml:brush xml:id="br0">
      <inkml:brushProperty name="width" value="0.05" units="cm"/>
      <inkml:brushProperty name="height" value="0.05" units="cm"/>
    </inkml:brush>
  </inkml:definitions>
  <inkml:trace contextRef="#ctx0" brushRef="#br0">1 0 21405,'6'2'332,"19"7"147,1-1 0,0-1 0,38 4 0,-12-7-336,-20-3-24,46 9-1,-70-8-102,1 0 0,-1 0 0,0 1 0,1 0 0,-2 1 0,1-1-1,0 2 1,-1-1 0,0 1 0,9 7 0,-12-8-13,0-1 0,0 2-1,-1-1 1,0 0 0,0 1 0,0-1 0,0 1 0,-1 0 0,0 0-1,0 0 1,0 0 0,1 9 0,-1-5-2,-1 0 0,-1 0 0,1 0 0,-2 0 0,1 0 0,-1 0 0,-2 9 0,-4 7-9,0-1 0,-2 0 0,-1 0 0,-18 32 0,7-17-119,-1-1-1,-3-1 1,0-1 0,-3-1-1,-53 52 1,36-48-13</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05.215"/>
    </inkml:context>
    <inkml:brush xml:id="br0">
      <inkml:brushProperty name="width" value="0.05" units="cm"/>
      <inkml:brushProperty name="height" value="0.05" units="cm"/>
    </inkml:brush>
  </inkml:definitions>
  <inkml:trace contextRef="#ctx0" brushRef="#br0">294 1 17404,'0'1'162,"0"1"0,0-1 0,0 1 0,0 0 0,0-1 0,-1 1 0,1-1 0,0 1 0,-1 0 0,1-1 1,-1 1-1,0-1 0,1 0 0,-1 1 0,0-1 0,-2 3 0,-17 22 559,18-24-490,-10 12 198,-133 167 2306,130-158-2587,0 0 0,2 1-1,0 0 1,2 1 0,1 1 0,-11 37-1,19-51-67,0 0-1,0 1 0,1-1 0,1 0 0,0 1 0,0-1 0,2 1 1,-1-1-1,4 12 0,-4-20-60,0-1 1,0 1 0,0-1 0,0 1-1,1-1 1,0 1 0,-1-1-1,1 0 1,0 0 0,1 0 0,-1 0-1,0 0 1,1-1 0,0 1-1,-1-1 1,1 1 0,0-1 0,0 0-1,0 0 1,1 0 0,-1-1-1,0 1 1,1-1 0,-1 0 0,1 0-1,-1 0 1,1 0 0,0-1-1,-1 1 1,1-1 0,0 0 0,0 0-1,5-1 1,2-1-176,-2 0 1,1-1-1,0-1 0,0 1 0,-1-1 1,0-1-1,0 0 0,10-7 0,-1 0-699,-1-1 0,29-29 0,-35 30 561,0 0 1,-1-1 0,0-1 0,11-21 0,6-17-705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05.590"/>
    </inkml:context>
    <inkml:brush xml:id="br0">
      <inkml:brushProperty name="width" value="0.05" units="cm"/>
      <inkml:brushProperty name="height" value="0.05" units="cm"/>
    </inkml:brush>
  </inkml:definitions>
  <inkml:trace contextRef="#ctx0" brushRef="#br0">27 0 17716,'16'32'6487,"28"39"-4352,-29-47-1752,56 96 894,-62-102-1191,-1 0-1,-1 1 1,0 0 0,7 40-1,-10-28-67,-2 1 1,-1 0-1,-1 0 0,-2 0 1,-1 0-1,-10 39 0,-5 4-784,-39 104 0,36-127 424,-42 79 1,16-49-96</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47.331"/>
    </inkml:context>
    <inkml:brush xml:id="br0">
      <inkml:brushProperty name="width" value="0.05" units="cm"/>
      <inkml:brushProperty name="height" value="0.05" units="cm"/>
    </inkml:brush>
  </inkml:definitions>
  <inkml:trace contextRef="#ctx0" brushRef="#br0">8 0 16444,'0'1'139,"-1"-1"0,0 1 1,1 0-1,-1-1 0,0 1 1,1 0-1,-1 0 0,1 0 1,0-1-1,-1 1 0,1 0 1,0 0-1,-1 0 0,1 0 1,0 0-1,0 0 0,0-1 1,-1 1-1,1 2 0,1 22-70,-1-17 298,3 44 922,15 89 0,-4-44-785,1-9-272,-10-65-420,0 1 0,-2 0 1,-1 0-1,0 0 0,-2 0 1,-3 30-1,2-50 178,1 0 1,-1 0-1,0 0 0,-1 0 1,-2 6-1,3-9-8,1 0 1,-1 1-1,0-2 1,0 1-1,0 0 0,1 0 1,-1 0-1,0 0 0,0 0 1,0-1-1,0 1 1,0 0-1,0-1 0,-1 1 1,1-1-1,0 1 1,0-1-1,0 0 0,-1 1 1,1-1-1,-2 0 1,-19 0-368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3:34.036"/>
    </inkml:context>
    <inkml:brush xml:id="br0">
      <inkml:brushProperty name="width" value="0.05" units="cm"/>
      <inkml:brushProperty name="height" value="0.05" units="cm"/>
    </inkml:brush>
  </inkml:definitions>
  <inkml:trace contextRef="#ctx0" brushRef="#br0">929 0 7450,'-4'1'416,"-1"0"-1,1 0 1,0 0 0,0 1 0,0-1 0,-8 5 0,-11 4 624,14-7-824,-128 43 1570,121-39-1715,-1 0 0,1 2 0,1 0-1,0 1 1,-28 23 0,-33 42 44,46-43-32,-2-1 1,-1-2-1,-42 29 0,51-42-33,-20 11 118,-65 54-1,97-69-138,0 0 0,0 0 1,1 1-1,0 0 0,1 1 1,1 0-1,0 0 0,1 1 1,-6 17-1,3-2-23,2 1 0,-9 52 0,-1 66 9,16-122-15,-6 112 13,13 225 0,-2-334-7,2 0 0,1-1 0,1 0 0,1 0 0,2 0 0,1-1 0,1 0 0,15 26 0,-14-31-7,-2-2-4,1 1-1,2-1 1,24 31-1,-34-47 6,1 0-1,1-1 0,-1 0 0,1 1 0,-1-2 0,1 1 0,1-1 1,-1 1-1,0-1 0,1-1 0,-1 1 0,1-1 0,0 0 0,0 0 1,0-1-1,0 0 0,0 0 0,0 0 0,11-1 0,50 0 24,-38 1-7,40-5 0,-56 2-20,-1-1 1,1 0-1,-1-1 0,0 0 0,19-10 1,55-37-7,-61 35 13,0 2 0,47-22 0,28 8 15,-76 23-33,0-1 0,-1-1 1,1-1-1,30-16 0,-46 19 7,-1 0 1,1-1-1,-1 0 0,0-1 0,0 0 1,-1 0-1,0 0 0,8-13 0,-4 4-6,-1-1-1,-1 0 1,10-25-1,-12 20 14,-2 0-1,0 0 1,-1-1 0,0-38-1,-1 12 1,22-159 7,-16 167-1,2 1 0,1 1 1,19-42-1,-20 53-3,0 0 0,-2 0 1,-1-1-1,-2 0 0,0-1 0,-2 1 1,-1-37-1,-3 33 7,-1-1 0,-2 1 0,-1 0 0,-2 0 0,-1 0 0,-13-33 0,14 50 51,0 0-1,-1 0 0,-1 1 0,0 0 1,-1 1-1,-12-14 0,-77-70 1032,72 71-887,22 21-263,0 0 0,-1 0-1,1 1 1,-1 0 0,0 0 0,-1 0 0,0 0 0,1 1-1,-1 0 1,-14-5 0,-7 4-70,-9-2-29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47.754"/>
    </inkml:context>
    <inkml:brush xml:id="br0">
      <inkml:brushProperty name="width" value="0.05" units="cm"/>
      <inkml:brushProperty name="height" value="0.05" units="cm"/>
    </inkml:brush>
  </inkml:definitions>
  <inkml:trace contextRef="#ctx0" brushRef="#br0">1 362 16355,'3'-21'797,"1"0"-1,1 1 0,0-1 0,17-37 0,-15 44-455,1 0 0,1 0 0,0 1 0,0 0 0,1 0 0,1 1 0,14-12 0,-10 10-71,1 1 1,1 0 0,1 2 0,34-19-1,-45 26-227,1 1-1,0 0 0,0 0 0,0 0 0,0 1 0,1 1 0,-1-1 0,0 1 1,1 1-1,-1-1 0,1 1 0,-1 1 0,1 0 0,15 3 0,-20-2-32,-1-1 0,1 1 0,-1-1 0,1 1 0,-1 0 0,0 0-1,1 1 1,-1-1 0,0 1 0,-1-1 0,1 1 0,0 0 0,-1 0-1,3 4 1,-2-1 20,1 0 0,-2 0 0,1 0-1,-1 0 1,0 0 0,0 1 0,2 12-1,-3-7 35,0 0 1,-1 0-1,0 1 0,-1-1 0,-1 0 0,0 0 0,0 0 0,-7 20 0,3-16 27,-6 15 26,1 1 1,-6 33 0,16-61-118,1 0 0,0 0-1,0 0 1,0 0 0,1 0-1,0-1 1,-1 1 0,1 0-1,0 0 1,1-1-1,-1 1 1,1-1 0,-1 1-1,1-1 1,0 1 0,0-1-1,1 0 1,2 3 0,3 3 6,1 0 0,0-1 1,0 1-1,14 8 1,-11-9-196,1-2 1,-1 1-1,1-1 1,0-1 0,0-1-1,1 1 1,0-2-1,-1 0 1,1-1-1,0 0 1,0-1 0,1-1-1,17-1 1,-8-1-323</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48.173"/>
    </inkml:context>
    <inkml:brush xml:id="br0">
      <inkml:brushProperty name="width" value="0.05" units="cm"/>
      <inkml:brushProperty name="height" value="0.05" units="cm"/>
    </inkml:brush>
  </inkml:definitions>
  <inkml:trace contextRef="#ctx0" brushRef="#br0">0 150 18884,'4'-8'302,"-1"1"-1,2-1 1,-1 1 0,1 0-1,0 0 1,0 0 0,1 1-1,0 0 1,0 0 0,1 0-1,-1 1 1,12-7 0,-1 2 65,1 0 0,0 1 0,1 1 0,21-5 0,-35 11-331,0 0-1,1 1 0,-1 0 0,0 0 1,1 1-1,-1-1 0,1 1 1,-1 1-1,1-1 0,-1 1 1,0-1-1,1 2 0,-1-1 1,0 0-1,8 4 0,-10-3-18,-1-1 1,1 1-1,-1 0 0,0 0 0,0 0 1,0 0-1,0 0 0,0 0 0,0 0 0,-1 1 1,1-1-1,-1 0 0,0 1 0,1 0 1,-1-1-1,0 1 0,0 0 0,-1-1 1,1 1-1,-1 0 0,1 0 0,-1 0 0,0 0 1,0-1-1,0 1 0,0 0 0,-1 0 1,1 0-1,-1 0 0,0-1 0,-1 5 1,-6 18 227,-2 0 0,-1-1 0,-1 0 0,-22 33 0,-13 26 457,46-81-680,0 0 0,0 0 0,0 0 0,0 0 0,0 0 0,1 1 0,-1-1 0,1 0 0,-1 0 0,1 1 0,0-1 0,0 0 0,0 1 0,0 1 0,1-3-18,0 0 1,-1 0 0,1 0 0,0 0 0,0 0-1,0 0 1,-1 0 0,1 0 0,0 0-1,0-1 1,0 1 0,1 0 0,-1-1-1,0 1 1,0-1 0,0 1 0,0-1-1,1 0 1,-1 1 0,0-1 0,0 0 0,0 0-1,1 0 1,-1 0 0,0 0 0,2 0-1,41 0-1306,0-3-1,66-10 0,-64 6 425,-9 2 14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48.690"/>
    </inkml:context>
    <inkml:brush xml:id="br0">
      <inkml:brushProperty name="width" value="0.05" units="cm"/>
      <inkml:brushProperty name="height" value="0.05" units="cm"/>
    </inkml:brush>
  </inkml:definitions>
  <inkml:trace contextRef="#ctx0" brushRef="#br0">0 46 20884,'0'17'1889,"10"-10"-1233,4-4-232,11-4 776,6-8-215,10-2-345,7-4-144,7 3-232,1-3-96,1 10-312,-4 0-256,-9 7-648,-6 6-337,-14 8 1073,-14 1-272,-10 2-200</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49.090"/>
    </inkml:context>
    <inkml:brush xml:id="br0">
      <inkml:brushProperty name="width" value="0.05" units="cm"/>
      <inkml:brushProperty name="height" value="0.05" units="cm"/>
    </inkml:brush>
  </inkml:definitions>
  <inkml:trace contextRef="#ctx0" brushRef="#br0">0 38 19300,'14'11'2073,"12"-7"-1161,6 1-336,9-11 832,4-7-152,6 4-423,1-4-361,-2 3-1088,-3 3-1769,-2 13 2057,-6 4-360,-6 9-216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50.644"/>
    </inkml:context>
    <inkml:brush xml:id="br0">
      <inkml:brushProperty name="width" value="0.05" units="cm"/>
      <inkml:brushProperty name="height" value="0.05" units="cm"/>
    </inkml:brush>
  </inkml:definitions>
  <inkml:trace contextRef="#ctx0" brushRef="#br0">0 108 15811,'2'-5'261,"-1"-1"-1,1 1 1,1 1-1,-1-1 0,1 0 1,-1 0-1,1 1 0,1 0 1,-1 0-1,1 0 1,-1 0-1,1 0 0,0 0 1,1 1-1,-1 0 0,0 0 1,1 0-1,6-2 1,-3 0-13,1 1 0,0 1 0,0-1 0,0 1 0,0 1 0,1 0 0,-1 0 0,1 1 1,12-1-1,-20 2-214,0 0 0,0 0 0,-1 0 0,1 1 0,0-1 0,0 0 0,0 1 0,-1-1 1,1 1-1,0-1 0,0 1 0,-1 0 0,1 0 0,0 0 0,-1 0 0,1 0 0,-1 0 1,0 0-1,1 0 0,-1 1 0,0-1 0,1 0 0,0 3 0,-1-1 11,0 0-1,0-1 1,0 1-1,-1 0 1,1 0-1,-1 0 1,0-1-1,0 1 1,0 0-1,0 0 1,0 0-1,-1 0 1,-1 4-1,-2 9 134,-2-1 0,0 0-1,-1 0 1,-8 15-1,12-26-152,1 0-1,0 0 1,0 0-1,0 1 1,0-1-1,1 1 1,-2 7-1,3-11-24,1 0 0,-1 1 0,0-1 0,0 1 0,0-1 0,1 0 1,-1 1-1,1-1 0,-1 0 0,1 1 0,-1-1 0,1 0 0,0 0 0,0 0 0,0 0 0,0 1 0,0-1 0,0 0 0,0-1 0,0 1 0,0 0 0,0 0 0,0 0 0,0 0 1,1-1-1,-1 1 0,0-1 0,1 1 0,0 0 0,24 9-3,5 2 1,0 2 0,0 1 0,35 24 0,-62-36 6,0 0 0,-1 0-1,1 0 1,-1 0 0,0 0 0,0 1-1,0 0 1,3 4 0,-5-6 16,0 0 0,-1 0 0,1 1 0,0-1 1,0 0-1,-1 0 0,0 0 0,1 0 0,-1 1 0,0-1 0,0 0 0,0 0 0,0 1 1,0-1-1,-1 0 0,1 0 0,-1 0 0,1 0 0,-2 3 0,-2 2 84,0 0 1,0-1-1,-1 1 0,1-1 0,-2 0 0,1-1 0,0 1 0,-1-1 1,0 0-1,0-1 0,-1 1 0,1-1 0,-1-1 0,-9 5 0,1-1 151,0-2 0,-1 1-1,1-2 1,-1 0 0,-31 4-1,47-8-255,-36 1 330,34-1-389,0 0 0,0 0 0,0 0 0,0-1 0,0 1 0,0 0 0,0-1 0,0 1 0,0-1 0,0 0 0,1 0 0,-1 0 0,0 0 0,1 0 0,-1 0 0,-2-2 0,3 2 29,1 1-1,0 0 1,0-1 0,0 1-1,0-1 1,0 1-1,0-1 1,0 1-1,0 0 1,0-1 0,0 1-1,0-1 1,0 1-1,0 0 1,0-1 0,0 1-1,1-1 1,-1 1-1,0 0 1,0-1 0,0 1-1,1 0 1,-1-1-1,0 1 1,0 0 0,1-1-1,-1 1 1,0 0-1,1 0 1,-1-1 0,0 1-1,1 0 1,-1 0-1,0-1 1,1 1 0,-1 0-1,1 0 1,-1 0-1,0 0 1,1 0 0,-1 0-1,1 0 1,-1 0-1,0 0 1,1 0 0,-1 0-1,1 0 1,-1 0-1,0 0 1,1 0 0,-1 0-1,1 1 1,12 0-513</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52.384"/>
    </inkml:context>
    <inkml:brush xml:id="br0">
      <inkml:brushProperty name="width" value="0.05" units="cm"/>
      <inkml:brushProperty name="height" value="0.05" units="cm"/>
    </inkml:brush>
  </inkml:definitions>
  <inkml:trace contextRef="#ctx0" brushRef="#br0">102 61 12979,'1'-2'388,"-1"-1"0,0 1 0,-1 0 0,1-1 0,0 1 0,-1 0-1,1-1 1,-1 1 0,0 0 0,-1-4 0,1 6-311,1 0-1,0-1 0,0 1 0,0 0 0,-1 0 0,1 0 1,0-1-1,0 1 0,-1 0 0,1 0 0,0 0 0,0 0 1,-1 0-1,1-1 0,0 1 0,0 0 0,-1 0 1,1 0-1,0 0 0,-1 0 0,1 0 0,0 0 0,0 0 1,-1 0-1,1 0 0,0 0 0,-1 0 0,1 0 0,0 0 1,0 1-1,-1-1 0,-12 13 1345,9-6-1308,0-1 0,0 1 0,1 0 0,0 0 0,0 0 0,0 1 0,1-1 1,0 1-1,1-1 0,0 1 0,0 0 0,0-1 0,2 9 0,-1-10-111,1 0 0,0 0 0,0 0 0,0 0-1,1 0 1,0-1 0,0 1 0,1 0 0,-1-1-1,1 0 1,1 1 0,-1-1 0,1-1 0,-1 1-1,1 0 1,1-1 0,4 5 0,42 25 17,-39-26-19,-1-1-1,1 1 1,-1 1 0,19 20 0,-27-26 1,-1 0 0,1 0 1,-1 1-1,0 0 0,0-1 1,0 1-1,-1 0 0,1 0 0,-1 0 1,0 0-1,0 0 0,-1 0 1,1 0-1,-1 0 0,0 0 1,0 0-1,0 0 0,0 1 1,-1-1-1,1 0 0,-3 5 1,-1 3 85,-1 0 0,-1 0 0,0 0 1,-1-1-1,0 0 0,0-1 0,-1 1 1,0-1-1,-1-1 0,0 0 0,-1 0 1,0-1-1,-17 12 0,22-18-13,1 1 0,-1-1-1,1 0 1,-1-1 0,0 1 0,0-1-1,0 0 1,0 0 0,1-1 0,-1 1-1,0-1 1,-7 0 0,10-1-41,0 1 0,0-1 0,0 1 0,-1-1 1,1 0-1,0 0 0,0 0 0,0 0 0,0 0 0,0 0 1,0 0-1,1-1 0,-1 1 0,0-1 0,1 1 0,-1-1 1,1 0-1,-1 0 0,1 0 0,0 1 0,0-1 0,0 0 1,0-1-1,0 1 0,0 0 0,0 0 0,1 0 0,-1-3 1,0-4-7,0-1 1,0 1-1,1-1 1,1 1 0,-1-1-1,2 1 1,-1 0 0,1-1-1,1 1 1,0 0 0,0 0-1,6-11 1,3-5-13,2 0 0,30-42 0,3 5 6,49-73 44,-94 131-58,0 1 0,0-1-1,0 0 1,0 1-1,-1-1 1,0 0 0,0 0-1,0 0 1,0 0-1,0 0 1,-1 0 0,0 0-1,0 0 1,0-1 0,0 1-1,0 0 1,-1 0-1,-1-4 1,1 5-3,-1 0 1,1 1-1,-1-1 0,0 1 0,1 0 1,-1-1-1,0 1 0,0 0 1,-1 0-1,1 0 0,0 1 1,-1-1-1,1 1 0,-1-1 0,1 1 1,-1 0-1,0-1 0,1 2 1,-1-1-1,0 0 0,0 0 0,0 1 1,0 0-1,0-1 0,-3 1 1,1 0-119,0 0-1,1 0 1,-1 0 0,0 1 0,1 0 0,-1 0 0,1 0-1,-8 3 1,11-4 87,0 1-1,0-1 1,0 1-1,0-1 1,1 1-1,-1-1 1,0 1-1,0 0 1,1 0-1,-1-1 0,0 1 1,1 0-1,-1 0 1,0 0-1,1-1 1,-1 1-1,1 0 1,0 0-1,-1 0 1,1 0-1,0 0 1,-1 0-1,1 0 1,0 0-1,0 0 0,0 0 1,0 0-1,0 0 1,0 0-1,0 0 1,0 0-1,0 0 1,1 0-1,-1 0 1,0 0-1,1 0 1,-1 0-1,1 0 1,-1 0-1,1 0 1,-1-1-1,1 1 0,-1 0 1,1 0-1,1 1 1,8 11-376</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52.817"/>
    </inkml:context>
    <inkml:brush xml:id="br0">
      <inkml:brushProperty name="width" value="0.05" units="cm"/>
      <inkml:brushProperty name="height" value="0.05" units="cm"/>
    </inkml:brush>
  </inkml:definitions>
  <inkml:trace contextRef="#ctx0" brushRef="#br0">1 99 14283,'5'-35'6728,"-4"29"-6207,1 1 0,0-1 1,0 0-1,5-8 1,-6 13-476,0-1 0,0 0-1,0 1 1,0-1 0,0 1 0,0-1 0,0 1 0,0 0 0,1-1 0,-1 1 0,1 0 0,-1 0 0,1 0 0,-1 0 0,1 0 0,-1 0 0,1 0 0,0 1 0,0-1 0,-1 0 0,1 1 0,0 0 0,0-1 0,0 1 0,-1 0 0,1 0 0,0 0-1,0 0 1,0 0 0,0 0 0,-1 1 0,1-1 0,0 1 0,0-1 0,-1 1 0,1 0 0,2 1 0,-2-1-21,0 1 1,0-1-1,0 1 1,-1 0-1,1 0 0,0 0 1,-1 0-1,1 0 0,-1 0 1,0 0-1,0 1 1,0-1-1,0 0 0,0 1 1,0-1-1,-1 1 0,1-1 1,-1 1-1,1-1 1,-1 1-1,0 3 0,0 4 89,0 0-1,-1 0 1,-4 20-1,-3-2 228,-1-1 0,-21 46 0,16-42 45,-14 45-1,27-75-376,1 0 0,0 0 0,-1 0 0,1 0 0,0 0 0,0 0 0,0 0 0,0 0-1,0-1 1,0 1 0,0 0 0,0 0 0,0 0 0,0 0 0,0 0 0,0 0 0,1 0 0,-1 0 0,0 0 0,1 0 0,-1-1 0,1 1 0,0 1 0,0-2-5,-1 1 0,1-1 0,0 1 0,0-1 1,0 0-1,0 1 0,0-1 0,0 0 0,0 0 1,0 1-1,0-1 0,0 0 0,0 0 0,0 0 1,0 0-1,0 0 0,0-1 0,1 1 0,6-2-121,0-1-1,0 1 1,15-8-1,-20 9 30,6-4-228,0 1 0,0-2 0,-1 1 0,0-1 0,0 0 0,0-1 1,0 1-1,10-14 0,2-8-350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53.233"/>
    </inkml:context>
    <inkml:brush xml:id="br0">
      <inkml:brushProperty name="width" value="0.05" units="cm"/>
      <inkml:brushProperty name="height" value="0.05" units="cm"/>
    </inkml:brush>
  </inkml:definitions>
  <inkml:trace contextRef="#ctx0" brushRef="#br0">46 0 20108,'-8'23'2329,"1"3"-1609,-4 0-288,0 0 1032,5 1-551,3-3-97,6 1-456,3-8-216,3-3-256,2-4-120,1-6-304,2-4-257,2-7-599,-3-4-216,-1-6 1040,1-1-240,3-2-177</inkml:trace>
  <inkml:trace contextRef="#ctx0" brushRef="#br0" timeOffset="1">170 132 16684,'-2'35'2168,"-5"10"-920,-2 6-472,4 0 1193,-1 2-289,3-6-784,3-4-495,3-12-690,5-10 441,4-21-360,4-10-160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53.654"/>
    </inkml:context>
    <inkml:brush xml:id="br0">
      <inkml:brushProperty name="width" value="0.05" units="cm"/>
      <inkml:brushProperty name="height" value="0.05" units="cm"/>
    </inkml:brush>
  </inkml:definitions>
  <inkml:trace contextRef="#ctx0" brushRef="#br0">1 21 20924,'14'20'1865,"5"-4"-1233,-2-6-304,12-8 800,4 0-304,2-8-295,3-1-401,-2-6-937,-3 4 1210,-3-3-497,-2 0-41,-8 1-143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54.352"/>
    </inkml:context>
    <inkml:brush xml:id="br0">
      <inkml:brushProperty name="width" value="0.05" units="cm"/>
      <inkml:brushProperty name="height" value="0.05" units="cm"/>
    </inkml:brush>
  </inkml:definitions>
  <inkml:trace contextRef="#ctx0" brushRef="#br0">48 1 18532,'0'1'128,"0"0"0,0 0 0,0 0 0,-1 0 0,1 0 0,0 0 0,0 0 0,0 0-1,-1 0 1,1 0 0,-1 0 0,1 0 0,-1-1 0,1 1 0,-2 2 0,1-1 85,-6 11 246,1 0 1,1 1-1,0-1 0,0 1 0,1 0 0,1 1 0,-1 16 0,3-25-372,1 1 0,0 0 0,0-1 0,1 1 0,0-1 0,0 1 0,0-1 0,1 1 0,0-1 0,0 0 0,1 1 0,0-1 0,0-1 0,0 1 0,1 0 0,-1-1 0,1 0 0,6 7 0,-7-10-121,0 1 1,0-1-1,0 1 1,0-1-1,0 0 1,0 0-1,1 0 1,-1 0 0,1-1-1,-1 1 1,1-1-1,0 0 1,-1 0-1,1-1 1,0 1-1,0-1 1,0 1-1,-1-1 1,1-1 0,0 1-1,0 0 1,0-1-1,-1 0 1,1 0-1,0 0 1,0 0-1,-1 0 1,1-1 0,3-2-1,1-1-286,1 0 0,-1-1 0,0 0 0,0-1-1,-1 0 1,0 0 0,0 0 0,0-1 0,-1 0 0,5-9 0,2-5-581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48.721"/>
    </inkml:context>
    <inkml:brush xml:id="br0">
      <inkml:brushProperty name="width" value="0.05" units="cm"/>
      <inkml:brushProperty name="height" value="0.05" units="cm"/>
    </inkml:brush>
  </inkml:definitions>
  <inkml:trace contextRef="#ctx0" brushRef="#br0">322 56 13627,'5'-11'1094,"-4"8"-814,0-1 0,0 1-1,1 0 1,-1-1 0,1 1 0,0 0-1,0 0 1,0 0 0,1 0-1,-1 1 1,1-1 0,-1 1 0,4-3-1,-5 5-226,-1 0-1,1 0 1,-1 1-1,1-1 1,-1 0 0,0 0-1,1 1 1,-1-1-1,1 0 1,-1 1-1,0-1 1,1 0-1,-1 1 1,0-1-1,1 1 1,-1-1-1,0 0 1,0 1-1,1-1 1,-1 1 0,0-1-1,0 1 1,0-1-1,0 1 1,0-1-1,0 1 1,1-1-1,-1 1 1,0-1-1,-1 1 1,1-1-1,0 1 1,2 23 514,-2-21-415,2 37 196,-3 0 1,-1 0-1,-2 0 1,-1 0-1,-15 51 1,12-63-322,-1-1 1,-1 0-1,-2-1 1,0 0-1,-2-1 0,-1 0 1,0-1-1,-24 27 1,25-36-10,-1-1 0,0-1 1,0 0-1,-2-1 0,1 0 0,-23 11 1,32-20 17,6-2-124,0 0 0,0 0 0,0 0 0,0 0 0,0-1 0,0 1 1,-1-1-1,1 1 0,0 0 0,0-1 0,0 0 0,-1 1 0,1-1 0,0 0 0,0 0 0,-1 0 0,1 1 0,0-1 1,0-1-1,-1 1 0,1 0 0,0 0 0,0 0 0,-1-1 0,1 1 0,0 0 0,0-1 0,0 1 0,-1-1 0,1 0 1,0 1-1,0-1 0,0 0 0,0 0 0,-1-1 0,-8-10-357,-1-2-85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3:42.902"/>
    </inkml:context>
    <inkml:brush xml:id="br0">
      <inkml:brushProperty name="width" value="0.05" units="cm"/>
      <inkml:brushProperty name="height" value="0.05" units="cm"/>
    </inkml:brush>
  </inkml:definitions>
  <inkml:trace contextRef="#ctx0" brushRef="#br0">35 45 10954,'-14'7'1219,"9"-2"1085,18-1-1042,-9-3-1282,87 28 768,-56-16-672,0-2 0,0-2 0,46 7-1,-70-16-58,-1 0-1,1-1 0,-1 0 1,1 0-1,-1-1 1,1-1-1,-1 0 0,0 0 1,12-6-1,-34 11 177,0 0-1,-1 0 0,0-1 0,1 0 0,-1-1 1,-19-3-1,6 1-61,-24 1 6,0-3-1,-97-19 1,143 21-136,0 1 0,0 0 0,0-1 0,0 0 0,1 0 0,-1 0 0,-6-5 0,10 7-2,-1-1 1,0 0 0,1 1 0,-1-1 0,0 0-1,1 1 1,-1-1 0,1 0 0,-1 0 0,1 1 0,-1-1-1,1 0 1,0 0 0,-1 0 0,1 0 0,0 0 0,0 0-1,0 1 1,0-1 0,-1 0 0,1 0 0,0 0 0,1 0-1,-1 0 1,0 0 0,0 0 0,0 0 0,0 0 0,1 1-1,-1-1 1,0 0 0,1 0 0,-1 0 0,1 0 0,-1 1-1,1-1 1,-1 0 0,1 1 0,0-1 0,-1 0 0,2 0-1,3-3-2,0 0 0,1 0-1,-1 0 1,1 1 0,0 0-1,0 1 1,0-1 0,0 1-1,0 0 1,1 0 0,-1 1-1,0 0 1,1 0 0,-1 0-1,1 1 1,8 1 0,9 0-7,-1 2-1,1 0 1,26 9 0,103 29-159,-192-49 235,-54-3 0,-8-2-52,81 10-11,9 2-6,0-1 0,0 0 0,1-1 0,-1 0 0,1 0 0,-14-8 0,61 9-68,38 11-380,-49-5-154,1 0 0,0-2 0,45-3 0,-43-6 83</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54.742"/>
    </inkml:context>
    <inkml:brush xml:id="br0">
      <inkml:brushProperty name="width" value="0.05" units="cm"/>
      <inkml:brushProperty name="height" value="0.05" units="cm"/>
    </inkml:brush>
  </inkml:definitions>
  <inkml:trace contextRef="#ctx0" brushRef="#br0">12 1 15355,'-4'43'2313,"1"1"-1265,0 1-424,2-4 1609,1-6-1249,3-8-384,3-8-1008,1-11 664,6-15-392,1-10-192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55.189"/>
    </inkml:context>
    <inkml:brush xml:id="br0">
      <inkml:brushProperty name="width" value="0.05" units="cm"/>
      <inkml:brushProperty name="height" value="0.05" units="cm"/>
    </inkml:brush>
  </inkml:definitions>
  <inkml:trace contextRef="#ctx0" brushRef="#br0">1 64 21517,'4'0'253,"-1"0"1,1 0 0,0 0 0,0 0 0,0-1 0,0 1 0,0-1 0,0 0 0,-1 0-1,1 0 1,0-1 0,-1 0 0,1 1 0,-1-1 0,5-4 0,1 0-209,0 0 0,1 0-1,0 1 1,-1 0 0,1 1 0,1 0 0,-1 1 0,13-3 0,-22 6-46,0 0 0,0 0-1,0 0 1,0 0 0,0 0 0,0 1 0,0-1 0,0 0 0,0 1 0,0-1-1,0 0 1,0 1 0,0 0 0,0-1 0,0 1 0,0-1 0,-1 1-1,1 0 1,0 0 0,0-1 0,-1 1 0,1 0 0,-1 0 0,1 0 0,-1 0-1,1 0 1,-1 0 0,1 0 0,-1 0 0,0 0 0,0 0 0,1 0-1,-1 0 1,0 0 0,0 2 0,1 3 5,-1 1 0,0-1 0,0 1 0,-2 10 0,-10 62 174,-22 208 617,34-286-881,0 0-1,0 0 0,0 0 1,0 0-1,0 0 1,0 0-1,0 0 1,0 0-1,0 0 0,-1-1 1,1 1-1,0 0 1,0 0-1,-1 0 1,1 0-1,-1 0 1,1 0-1,-1-1 0,1 1 1,-1 0-1,0 0 1,1-1-1,-1 1 1,0 0-1,1-1 0,-1 1 1,0-1-1,0 1 1,-1 0-1,0-1-28,0 0 0,1 0 0,-1-1 0,0 1 0,1 0 0,-1-1 0,0 1 0,1-1 0,-1 0 0,1 0-1,-1 1 1,1-1 0,-1 0 0,1 0 0,-1 0 0,-1-2 0,-14-14-790</inkml:trace>
  <inkml:trace contextRef="#ctx0" brushRef="#br0" timeOffset="1">35 332 16043,'13'0'1889,"7"-5"-945,-1 0-408,4-7 1265,4 2-593,3-1-960,-4-1 552,5 4-624,1 0-16,-4 6-224</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55.639"/>
    </inkml:context>
    <inkml:brush xml:id="br0">
      <inkml:brushProperty name="width" value="0.05" units="cm"/>
      <inkml:brushProperty name="height" value="0.05" units="cm"/>
    </inkml:brush>
  </inkml:definitions>
  <inkml:trace contextRef="#ctx0" brushRef="#br0">1 83 18252,'5'-7'312,"1"1"1,0-1-1,0 1 1,0 0-1,1 0 1,0 1-1,0 0 1,1 0-1,-1 1 1,1-1-1,0 2 1,0-1-1,1 1 1,-1 1-1,0-1 1,1 1-1,0 1 1,-1 0-1,1 0 1,0 0-1,16 2 1,-21 0-266,0-1 1,-1 1-1,1 0 1,0 0 0,-1 0-1,1 0 1,-1 1-1,1-1 1,-1 1-1,0 0 1,1 0-1,-1 0 1,0 1 0,0-1-1,0 1 1,2 3-1,-2-2-25,0 0 0,0 1-1,-1-1 1,0 1 0,0 0 0,0-1 0,-1 1-1,1 0 1,-1 0 0,1 9 0,-1 4-3,-1 0 1,-1 1 0,-1-1 0,0 0 0,-8 28 0,-34 176-1546,44-222 1476,0 0 1,0 1-1,0-1 0,0 0 1,-1 1-1,1-1 0,0 0 1,0 1-1,0-1 0,0 0 1,0 1-1,-1-1 0,1 0 1,0 1-1,0-1 0,0 0 1,-1 0-1,1 1 1,0-1-1,-1 0 0,1 0 1,0 1-1,0-1 0,-1 0 1,1 0-1,0 0 0,-1 0 1,1 0-1,0 1 0,-1-1 1,1 0-1,-1 0 0,1 0 1,0 0-1,-1 0 0,1 0 1,0 0-1,-1 0 0,1 0 1,0 0-1,-1-1 0,1 1 1,0 0-1,-1 0 0,1 0 1,0 0-1,-1 0 1,1-1-1,0 1 0,-1 0 1,1 0-1,-1-1 0,-15-14-549,14 13 325,-13-14-657</inkml:trace>
  <inkml:trace contextRef="#ctx0" brushRef="#br0" timeOffset="1">84 340 15243,'1'-4'1833,"12"1"-777,3 1-344,10-2 1032,5 0-247,9-2-337,5-1-312,2 0-880,-1 0-544,-9 1 560,-2 0-176,-18 3-232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56.559"/>
    </inkml:context>
    <inkml:brush xml:id="br0">
      <inkml:brushProperty name="width" value="0.05" units="cm"/>
      <inkml:brushProperty name="height" value="0.05" units="cm"/>
    </inkml:brush>
  </inkml:definitions>
  <inkml:trace contextRef="#ctx0" brushRef="#br0">1 243 16299,'12'-4'5277,"73"-21"-3317,42 6-1192,148-4 1,130 18-690,-312 5-39,280 6-19,223-3 322,195-56 508,-315 2-472,-248 29-225,285-20 146,-484 40-283,166-3 93,-140 6-58,80 11 0,-125-11-50,0 0-1,0 1 1,1 0 0,-1 1-1,0 0 1,-1 0-1,1 1 1,-1 1-1,1-1 1,13 11 0,-22-14-10,1 0 1,-1 0-1,-1 1 1,1-1 0,0 0-1,0 0 1,0 1 0,0-1-1,-1 0 1,1 1 0,-1-1-1,1 1 1,-1-1 0,0 0-1,1 1 1,-1-1 0,0 1-1,0 0 1,0-1-1,0 1 1,0-1 0,-1 2-1,1-2-14,0-1 0,0 1 0,0 0 0,-1-1 0,1 1 0,0-1 0,-1 1 0,1-1 0,0 1 0,-1-1 0,1 1 0,0-1 0,-1 0 0,1 1 0,-1-1 0,1 0 0,-1 1 0,1-1 0,-1 0 0,1 1 0,-1-1 0,0 0 0,0 0-36,0 1 1,0-1 0,0 0-1,0 0 1,0 0 0,-1-1 0,1 1-1,0 0 1,0 0 0,0-1-1,0 1 1,0 0 0,0-1 0,0 1-1,0-1 1,-1 0 0,-3-3-38,1 0 0,-1 0 1,1 0-1,-7-9 0,5 5-33,-13-16-256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0:58.161"/>
    </inkml:context>
    <inkml:brush xml:id="br0">
      <inkml:brushProperty name="width" value="0.05" units="cm"/>
      <inkml:brushProperty name="height" value="0.05" units="cm"/>
    </inkml:brush>
  </inkml:definitions>
  <inkml:trace contextRef="#ctx0" brushRef="#br0">0 56 14627,'12'-1'1051,"-1"-1"-1,0 0 1,0 0-1,0-1 1,0-1-1,-1 1 1,15-8-1,-11 4-474,1 1 1,25-6-1,-39 12-557,1-1-1,0 1 1,0-1 0,0 1 0,0 0-1,-1 0 1,1 0 0,0 0 0,0 0-1,0 0 1,0 1 0,0-1-1,-1 0 1,1 1 0,0 0 0,0-1-1,-1 1 1,1 0 0,0 0 0,-1 0-1,1 0 1,-1 0 0,1 0-1,-1 0 1,1 1 0,-1-1 0,0 0-1,0 1 1,0-1 0,0 1 0,0 0-1,0-1 1,0 1 0,0 0 0,0-1-1,-1 1 1,1 0 0,-1 0-1,0 0 1,1 2 0,0 7-9,0 0 0,-1-1 1,0 1-1,-1 0 0,-3 18 0,-4 3 30,-13 39 0,-3 13-33,23-83-22,1 0 0,0 0 0,0 0 0,0-1 0,1 1 0,-1 0 0,0 0 0,0 0 0,0 0 0,1-1 0,-1 1 0,0 0 0,1 0 0,-1 0 0,1-1 0,-1 1 0,1 0 0,-1-1 0,1 1 0,-1 0 0,1-1 0,0 1 0,-1-1 0,1 1 0,0-1 0,-1 1 0,1-1 0,0 0 0,0 1 0,1-1 0,32 12-452,-11-5 220,-12 0 224,-1 0 0,0 0 1,0 1-1,-1 0 0,0 1 0,-1 0 0,1 0 0,-2 1 0,1 0 0,-1 1 0,-1-1 0,0 1 0,-1 1 1,7 17-1,-10-22 121,1 1 0,-2 0 0,1 0 0,-1 0 0,0 0 0,-1 0 0,1 0 0,-2 0 0,1 0-1,-3 12 1,2-15 51,-1 0 0,0 1 0,0-1 0,-1 0 0,1 0 0,-1 0 0,0 0 0,0 0 0,-1-1-1,1 1 1,-1-1 0,0 0 0,0 0 0,-1 0 0,-8 5 0,8-6-61,1-1 1,0 0-1,-1 0 1,0-1-1,1 0 1,-1 1-1,0-2 1,0 1-1,1 0 1,-1-1 0,0 0-1,0 0 1,0 0-1,0-1 1,0 0-1,1 0 1,-1 0-1,0 0 1,1-1-1,-1 0 1,-6-3-1,6 2-279,0 1-1,0-1 1,1 0 0,-1 0 0,1 0-1,0-1 1,0 0 0,0 1-1,0-2 1,1 1 0,0 0-1,-1-1 1,1 1 0,1-1-1,-1 0 1,1 0 0,0 0-1,0 0 1,-1-6 0,3 10 151,0 1 1,-1-1-1,1 1 1,0-1-1,0 1 1,0-1 0,0 1-1,0-1 1,0 1-1,0 0 1,1-1-1,-1 1 1,0-1-1,0 1 1,0-1-1,0 1 1,0-1-1,1 1 1,-1 0-1,0-1 1,0 1 0,1-1-1,-1 1 1,0 0-1,1-1 1,-1 1-1,0 0 1,1-1-1,-1 1 1,1 0-1,-1 0 1,0-1-1,1 1 1,-1 0-1,1 0 1,0 0 0,10-3-855</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03.467"/>
    </inkml:context>
    <inkml:brush xml:id="br0">
      <inkml:brushProperty name="width" value="0.05" units="cm"/>
      <inkml:brushProperty name="height" value="0.05" units="cm"/>
    </inkml:brush>
  </inkml:definitions>
  <inkml:trace contextRef="#ctx0" brushRef="#br0">96 66 17652,'-5'-11'1133,"4"8"-841,0 0 0,0 1 0,0-1 0,0 1 0,-1-1 0,0 1 0,-2-4 0,4 6-224,-1 0-1,1-1 1,-1 1-1,0-1 1,1 1-1,-1 0 1,0-1-1,0 1 1,1 0 0,-1 0-1,0 0 1,0 0-1,1-1 1,-1 1-1,0 0 1,0 0-1,1 0 1,-1 1-1,0-1 1,0 0-1,1 0 1,-1 0-1,0 0 1,1 1-1,-1-1 1,0 0-1,1 1 1,-1-1-1,0 1 1,1-1-1,-1 1 1,0-1-1,0 1 1,-3 3-1,0 0-1,1 0 1,-1 0-1,1 0 1,0 0-1,0 1 1,1-1-1,-1 1 1,1 0-1,0 0 1,-3 10-1,1 1-70,0 0 0,-2 27 0,5-33 3,1 1 0,0-1 1,0 0-1,1 1 1,0-1-1,1 0 0,0 1 1,1-1-1,5 12 1,-5-14-2,1-1 0,0 0 0,0 0 0,1 0 1,0 0-1,0-1 0,1 0 0,-1 0 0,1-1 1,0 1-1,1-1 0,9 6 0,-5-5 2,-1 0 0,-1 1 0,1 0 0,-1 1 0,0 0 0,7 10 0,-12-14 1,-2 0 1,1 0 0,0 1 0,-1-1-1,0 1 1,0 0 0,0-1 0,-1 1-1,0 0 1,1 0 0,-2 0 0,1 0-1,-1 0 1,1 0 0,-1 0 0,-2 11 0,1-7 50,-1 1 0,0-1 0,-1 0 0,0 0 0,-1 0 0,0 0 0,0 0 0,-6 8 0,8-14-16,1-1-1,-1 1 1,0-1-1,0 1 1,0-1-1,0 0 1,0 0-1,0 1 1,-1-2-1,1 1 1,-1 0-1,0 0 1,1-1-1,-1 0 1,0 1 0,0-1-1,0 0 1,0 0-1,0-1 1,0 1-1,0-1 1,0 1-1,0-1 1,0 0-1,0 0 1,0 0-1,0-1 1,-5 0-1,6 0-10,-1 0 0,1-1 0,-1 1 0,1-1 0,0 1 0,-1-1 0,1 0-1,0 1 1,0-1 0,0-1 0,0 1 0,1 0 0,-1 0 0,1 0 0,-1-1-1,1 1 1,0-1 0,0 0 0,0 1 0,0-1 0,0 1 0,1-1 0,-1 0-1,1 0 1,-1-3 0,0-7-8,1 1 0,0-1 0,0 0-1,3-14 1,1 9 14,0 1-1,1 0 0,0 0 1,16-32-1,41-62 178,-51 92-166,27-39 112,-26 41-81,0 0 0,-1 0 0,-1-1 0,-1-1 0,12-31 0,-21 48-62,1 0 0,-1 0 1,1-1-1,-1 1 0,0 0 1,1 0-1,-1 0 0,0 0 1,-1 0-1,1-1 0,0 1 1,-1 0-1,1 0 0,-1 0 1,1 0-1,-1 0 0,0 0 0,0 0 1,0 0-1,0 0 0,-2-2 1,1 2 5,0 0-1,-1 1 1,1-1 0,0 0 0,-1 1 0,0-1 0,1 1 0,-1 0 0,0 0-1,0 0 1,0 0 0,0 0 0,-4 0 0,-5 0-21,1 0 1,-1 1-1,0 0 1,0 1-1,1 1 1,-20 4-1,29-6-103,1 0 1,-1 1-1,1-1 0,-1 1 1,1-1-1,-1 1 1,1 0-1,0-1 0,-1 1 1,1 0-1,0 0 0,0 0 1,-1 0-1,1 0 1,0 0-1,0 1 0,0-1 1,0 0-1,1 0 0,-1 1 1,0-1-1,-1 3 1,2-3-48,0 1 1,0 0-1,0 0 1,0-1-1,0 1 1,0 0 0,1 0-1,-1-1 1,0 1-1,1 0 1,-1 0-1,1-1 1,0 1-1,0-1 1,-1 1 0,1-1-1,0 1 1,0-1-1,0 1 1,2 1-1,9 9-764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05.084"/>
    </inkml:context>
    <inkml:brush xml:id="br0">
      <inkml:brushProperty name="width" value="0.05" units="cm"/>
      <inkml:brushProperty name="height" value="0.05" units="cm"/>
    </inkml:brush>
  </inkml:definitions>
  <inkml:trace contextRef="#ctx0" brushRef="#br0">0 123 13819,'13'-14'1016,"0"0"1,1 0-1,1 2 1,25-18-1,-32 25-680,0 0-1,0 1 1,0 0-1,1 0 1,0 1-1,-1 0 1,1 0-1,0 1 1,0 0 0,0 1-1,15-1 1,-22 2-271,0 0 0,0 0 1,0 0-1,0 1 0,0-1 0,0 0 1,0 1-1,0 0 0,0-1 1,0 1-1,0 0 0,0 0 1,0 0-1,-1 0 0,1 0 1,0 1-1,-1-1 0,1 1 1,-1-1-1,1 1 0,-1-1 1,2 3-1,-1 0-7,-1 0 1,1-1-1,-1 1 0,0 0 1,0-1-1,-1 1 0,1 0 1,-1 0-1,0 0 0,0 0 1,0 5-1,-3 10 47,0 0-1,-2 0 1,-11 33 0,14-46-59,-17 40 46,-2 0 1,-35 56-1,-14 29-1,68-128-78,0 0 1,1 0-1,0 0 1,0 0-1,0 1 0,0-1 1,0 0-1,1 1 1,-1-1-1,1 0 0,0 1 1,1 4-1,-1-6 6,1 0 0,0 0 0,0 0 1,0 0-1,0 0 0,0 0 0,1 0 0,-1-1 0,0 1 0,1 0 0,-1-1 0,1 1 0,0-1 0,-1 0 1,1 1-1,0-1 0,0 0 0,0 0 0,3 1 0,1 0 26,1 0 0,-1 0 0,1 0 0,-1-1 0,1 0 0,-1 0-1,1-1 1,0 1 0,-1-2 0,1 1 0,0-1 0,11-2 0,-1-1-176,-1-1 0,1-1 0,27-13 0,-32 13-278,-1-1-1,0 0 1,0-1 0,-1 0-1,0-1 1,0 1 0,-1-2-1,0 0 1,-1 0 0,0 0-1,0-1 1,-1 0 0,-1-1-1,10-21 1,-1-12-810</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05.512"/>
    </inkml:context>
    <inkml:brush xml:id="br0">
      <inkml:brushProperty name="width" value="0.05" units="cm"/>
      <inkml:brushProperty name="height" value="0.05" units="cm"/>
    </inkml:brush>
  </inkml:definitions>
  <inkml:trace contextRef="#ctx0" brushRef="#br0">96 0 19132,'-3'10'691,"-1"1"0,0-2-1,0 1 1,-1 0 0,-11 15-1,-8 17 681,17-26-949,1 1 1,0-1 0,-6 30 0,11-42-376,0 0 0,0 1 0,0-1-1,1 1 1,0-1 0,0 0 0,0 1 0,0-1 0,1 1 0,0-1 0,0 0 0,0 1 0,0-1 0,1 0 0,-1 0 0,1 0 0,0 0 0,1 0 0,4 6-1,-6-8-51,1-1-1,-1 0 1,1 0-1,-1 0 0,1 1 1,0-2-1,-1 1 0,1 0 1,0 0-1,0 0 0,0-1 1,0 1-1,-1-1 1,1 1-1,0-1 0,0 0 1,0 0-1,2 0 0,0-1-125,0 1 0,-1-1 0,1 0 0,-1 0 0,1 0 0,-1 0 0,0-1 0,1 0 0,3-2 0,-1 0-249,1-1 0,-1 0 0,0 0 0,-1-1 0,1 0-1,-1 0 1,0 0 0,6-10 0,-1-4-413,-1 1-272</inkml:trace>
  <inkml:trace contextRef="#ctx0" brushRef="#br0" timeOffset="1">186 159 18340,'0'15'2192,"-1"8"-1111,-5 4-385,0 10 1208,2 5-384,-3 1-495,4 3-249,3 1-328,0-1-280,4-3-664,5-2-488,2-3 840,2-4-168,4-3-112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27.347"/>
    </inkml:context>
    <inkml:brush xml:id="br0">
      <inkml:brushProperty name="width" value="0.05" units="cm"/>
      <inkml:brushProperty name="height" value="0.05" units="cm"/>
    </inkml:brush>
  </inkml:definitions>
  <inkml:trace contextRef="#ctx0" brushRef="#br0">275 260 15867,'-21'3'503,"-1"1"0,1 1-1,0 0 1,-37 16-1,50-17-381,0 0 0,0 1 0,1-1 0,-1 1-1,1 1 1,0-1 0,1 1 0,-1 0 0,1 1-1,1 0 1,-1 0 0,1 0 0,0 0 0,-6 14-1,6-8 68,0 1 0,1 0 0,0 0 0,1 0 0,1 1 0,0-1 0,0 20 0,2-24-85,0 1 0,1 0-1,0-1 1,1 1 0,0-1 0,1 0 0,0 0 0,1 0 0,0 0 0,9 17 0,-12-25-79,1 0 1,-1 0-1,1 1 1,-1-1-1,1 0 1,0 0-1,0 0 1,0-1-1,0 1 1,0 0 0,0-1-1,1 0 1,-1 1-1,0-1 1,1 0-1,-1 0 1,1 0-1,-1 0 1,1-1-1,-1 1 1,1-1 0,0 1-1,-1-1 1,1 0-1,0 0 1,-1 0-1,1-1 1,0 1-1,-1-1 1,1 1-1,0-1 1,-1 0 0,1 0-1,-1 0 1,0 0-1,5-3 1,7-5 46,0 0 0,-1-2 0,0 1 0,-1-2 0,0 1 0,-1-2 0,0 1 1,-1-2-1,11-17 0,2-9 60,-1 0 1,18-49-1,-25 52-96,-2 0 0,-1-1 0,-2 0 1,-2-1-1,-2 0 0,3-49 0,-9 80-31,0-24 9,0 30-12,0 1-1,-1-1 1,1 1 0,0-1 0,-1 1 0,1-1 0,-1 1 0,1-1-1,-1 1 1,0 0 0,1-1 0,-1 1 0,0 0 0,0 0 0,-2-2-1,3 2 1,0 1-1,0 0 0,-1 0 0,1 0 0,0 0 0,-1 0 0,1 0 0,0 0 0,0-1 1,-1 1-1,1 0 0,0 0 0,0 0 0,-1 0 0,1 0 0,0 0 0,-1 1 0,1-1 1,0 0-1,0 0 0,-1 0 0,1 0 0,0 0 0,-1 0 0,1 0 0,0 0 0,0 1 1,0-1-1,-1 0 0,1 0 0,0 0 0,0 1 0,-1-1 0,1 0 0,0 0 1,0 1-1,0-1 0,0 0 0,0 0 0,-1 1 0,1-1 0,0 0 0,0 0 0,0 1 1,0-1-1,-5 11 9,1 0 1,0 0-1,0 0 1,1 1-1,0-1 1,-1 19-1,-2 79 126,6-90-110,-1 22 155,9 82 0,-6-107-172,1 0 1,1-1-1,0 0 0,1 0 0,0 0 0,1 0 0,1-1 1,13 20-1,-18-30-74,1 0 0,0 0 0,1-1 0,-1 1 0,1-1 0,-1 1 1,1-1-1,0 0 0,0-1 0,0 1 0,8 3 0,-9-6 59,-1 1 0,0-1-1,0 1 1,0-1 0,0 0-1,1 0 1,-1 0 0,0 0 0,0 0-1,0 0 1,0 0 0,1-1 0,-1 1-1,0-1 1,0 0 0,0 0 0,0 1-1,0-1 1,0 0 0,0-1-1,-1 1 1,1 0 0,0-1 0,0 1-1,-1-1 1,1 1 0,-1-1 0,2-2-1,13-18-344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27.757"/>
    </inkml:context>
    <inkml:brush xml:id="br0">
      <inkml:brushProperty name="width" value="0.05" units="cm"/>
      <inkml:brushProperty name="height" value="0.05" units="cm"/>
    </inkml:brush>
  </inkml:definitions>
  <inkml:trace contextRef="#ctx0" brushRef="#br0">12 0 15595,'49'119'4773,"-30"-76"-3824,-2 0 0,-1 1 0,10 48 0,-20-54-733,-1 1 1,-3-1 0,0 1-1,-3 0 1,-1 0 0,-10 55-1,3-48-90,-3 0 0,-1-1 0,-2 0 0,-40 80 0,36-93-105,3-12 22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3:50.273"/>
    </inkml:context>
    <inkml:brush xml:id="br0">
      <inkml:brushProperty name="width" value="0.05" units="cm"/>
      <inkml:brushProperty name="height" value="0.05" units="cm"/>
    </inkml:brush>
  </inkml:definitions>
  <inkml:trace contextRef="#ctx0" brushRef="#br0">12 50 11394,'-12'-16'7426,"14"18"-7351,0 0-1,0 0 1,-1 0 0,1 0-1,0 0 1,1-1-1,-1 1 1,0-1 0,0 0-1,1 0 1,-1 0 0,0 0-1,3 1 1,38 9 361,-27-8-250,18 5-87,0-2 0,1-2 0,0-1 0,0-2 0,51-4 1,-15-5 78,114-28 0,-10 8 272,-147 24-432,31-2 12,1 2-1,0 2 1,-1 3-1,83 12 1,-78-5-13,-37-6 5,0 2 1,0 0-1,29 10 1,-55-13-19,0-1 1,-1 0 0,1 0-1,0 1 1,0-1-1,-1 0 1,1 0 0,0 0-1,0 0 1,-1 0-1,1 0 1,0 0 0,0 0-1,-1 0 1,1 0-1,0 0 1,0-1 0,-1 1-1,1 0 1,0-1-1,-1 1 1,1 0 0,0-1-1,-1 1 1,1-1 0,0 1-1,-1-1 1,1 1-1,-1-1 1,1 1 0,0-2-1,2-1 19,-3 3-9,-13-15-2672,8 11 2183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28.291"/>
    </inkml:context>
    <inkml:brush xml:id="br0">
      <inkml:brushProperty name="width" value="0.05" units="cm"/>
      <inkml:brushProperty name="height" value="0.05" units="cm"/>
    </inkml:brush>
  </inkml:definitions>
  <inkml:trace contextRef="#ctx0" brushRef="#br0">1 0 19020,'0'2'144,"1"0"0,0 0 0,0 0 0,-1 0 0,0 0 0,1 0 0,-1 0 0,0 1 0,0-1 0,0 0 0,0 0-1,0 0 1,-1 3 0,0 7 160,1-9-238,7 317 3578,-1-250-3392,2 0-1,27 107 0,-33-167-659,-4-9-137,-8-14-243,5 6 832,-11-15-393</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28.758"/>
    </inkml:context>
    <inkml:brush xml:id="br0">
      <inkml:brushProperty name="width" value="0.05" units="cm"/>
      <inkml:brushProperty name="height" value="0.05" units="cm"/>
    </inkml:brush>
  </inkml:definitions>
  <inkml:trace contextRef="#ctx0" brushRef="#br0">0 83 15867,'2'5'2073,"6"-2"-889,4-3-408,6-2 2513,12-5-1985,16-2-424,3-1-127,10-3-209,1-1-96,2 3-328,-1 1-240,-5 2-440,-7 3-265,-13 3-615,-2 2-72,-14 2 1000,-3-1-360,-8 1-193</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29.253"/>
    </inkml:context>
    <inkml:brush xml:id="br0">
      <inkml:brushProperty name="width" value="0.05" units="cm"/>
      <inkml:brushProperty name="height" value="0.05" units="cm"/>
    </inkml:brush>
  </inkml:definitions>
  <inkml:trace contextRef="#ctx0" brushRef="#br0">1 97 16492,'10'14'2360,"5"-3"-1272,10-9-352,2-2 1761,13-10-1185,3 0-184,6-3-295,0-4-241,-1 1-536,0 0-504,-10 5 424,-5-2-136,-13-4-56</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29.671"/>
    </inkml:context>
    <inkml:brush xml:id="br0">
      <inkml:brushProperty name="width" value="0.05" units="cm"/>
      <inkml:brushProperty name="height" value="0.05" units="cm"/>
    </inkml:brush>
  </inkml:definitions>
  <inkml:trace contextRef="#ctx0" brushRef="#br0">4 97 20636,'-3'7'1905,"7"-6"-1137,6-2-304,9-11 776,5 1-143,10-9-369,9 1-248,8-1-400,2 9-320,-2 2-1080,-5 8 1167,0 6-207,-6 0-192</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30.092"/>
    </inkml:context>
    <inkml:brush xml:id="br0">
      <inkml:brushProperty name="width" value="0.05" units="cm"/>
      <inkml:brushProperty name="height" value="0.05" units="cm"/>
    </inkml:brush>
  </inkml:definitions>
  <inkml:trace contextRef="#ctx0" brushRef="#br0">181 1 21397,'0'0'46,"0"0"0,0-1 0,1 1 0,-1 0 0,0 0 0,0 0 0,0 0 1,0 0-1,1 0 0,-1 0 0,0 0 0,0 0 0,0 0 0,1 0 1,-1 0-1,0 0 0,0 0 0,0 0 0,1 0 0,-1 0 0,0 0 0,0 0 1,0 1-1,1-1 0,-1 0 0,0 0 0,0 0 0,0 0 0,0 0 1,0 0-1,1 1 0,-1-1 0,0 0 0,0 0 0,0 0 0,0 1 0,1 9 999,-7 25-79,1-8-246,-11 203 896,15-170-1507,13 111 1,5-66-432,-37-129-2106,-132-193-5169,144 207 7834,0 0 1580,16 13 256,0 2-1696,0 0 0,1-1 0,0 0 1,0 0-1,1 0 0,-1-2 0,0 1 1,1-1-1,0 0 0,0-1 0,-1 0 1,1-1-1,0 0 0,0 0 0,0-1 1,10-3-1,5 1-450,1-2 0,33-11 1,-50 13-264,-1 0 0,0-1 0,0 0 1,0 0-1,0-1 0,-1 1 0,0-2 1,0 1-1,0-1 0,9-11 0,-5 2-553</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30.509"/>
    </inkml:context>
    <inkml:brush xml:id="br0">
      <inkml:brushProperty name="width" value="0.05" units="cm"/>
      <inkml:brushProperty name="height" value="0.05" units="cm"/>
    </inkml:brush>
  </inkml:definitions>
  <inkml:trace contextRef="#ctx0" brushRef="#br0">55 275 19308,'4'-2'445,"-1"-1"0,0 1 0,1-1 0,-1 0-1,-1 0 1,1-1 0,0 1 0,-1 0 0,1-1 0,-1 0 0,2-4 0,18-44 1716,-19 43-1980,4-12 125,9-37-1,-14 53-300,-2 1 0,1-1 0,0 0 0,-1 0 0,0 0-1,0 0 1,-1 0 0,1 0 0,-1 0 0,0 0 0,0 0 0,-1 1 0,-3-9 0,5 12-5,-1 0 0,1 0 0,-1 0 0,0 0 0,1 0 0,-1 0 0,0 0 0,0 0 0,0 1 0,0-1 0,0 0 0,0 0 0,0 1 0,0-1 0,0 1 0,0-1 0,0 1 0,0-1 0,0 1 0,0 0 0,-1-1 0,1 1 0,0 0 0,0 0 0,0 0 0,0 0 0,-1 0 0,1 0 0,0 0 0,0 0 0,0 1 0,-1-1 0,1 0 0,0 1 0,0-1 1,0 1-1,0-1 0,0 1 0,0 0 0,0-1 0,0 1 0,0 0 0,0 0 0,0-1 0,-1 3 0,-2 1 2,-1 1 1,0 0-1,1 0 1,0 0-1,0 0 1,1 1-1,-4 7 1,-3 9 40,2 0 1,1 1-1,0 0 1,2 0-1,-3 27 1,6-33-7,1 0 1,0-1-1,2 1 1,0 0 0,0 0-1,2-1 1,0 1-1,6 18 1,-8-33-67,0 0 0,0 0 1,-1 0-1,1 0 1,1 0-1,-1 0 0,0 0 1,0 0-1,1 0 0,-1 0 1,1-1-1,-1 1 0,1-1 1,0 1-1,0-1 1,0 1-1,-1-1 0,1 0 1,3 1-1,-3-2 13,0 1-1,0-1 1,0 0 0,1 0 0,-1 0-1,0 0 1,0 0 0,0 0-1,1-1 1,-1 1 0,0-1-1,0 1 1,0-1 0,0 0-1,0 0 1,0 0 0,0 0-1,0 0 1,3-3 0,0-1-14,1 0 0,-1 0 0,0 0 0,0-1 0,0 0 0,-1 0 0,0 0 0,5-11 0,15-28-300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30.931"/>
    </inkml:context>
    <inkml:brush xml:id="br0">
      <inkml:brushProperty name="width" value="0.05" units="cm"/>
      <inkml:brushProperty name="height" value="0.05" units="cm"/>
    </inkml:brush>
  </inkml:definitions>
  <inkml:trace contextRef="#ctx0" brushRef="#br0">60 0 18148,'-50'96'5382,"49"-94"-5280,-1 0 0,1 0 0,0 0 0,0 0 0,0 1 0,1-1 0,-1 0 0,0 1-1,1-1 1,0 1 0,-1-1 0,1 0 0,0 1 0,0-1 0,1 1 0,-1-1 0,0 0 0,1 1 0,0-1-1,1 4 1,-1-4-80,1 0 0,-1 0 0,1 0 0,0 0 0,0 0 0,0 0 0,0-1 0,1 1 0,-1-1 0,0 1 0,0-1-1,1 0 1,-1 0 0,1 0 0,-1 0 0,1-1 0,0 1 0,3 0 0,80 10-165,-64-10 97,-1 1 0,0 1 1,0 1-1,0 1 0,22 9 0,-40-13 71,0 0 0,0 1-1,-1-1 1,1 1-1,0-1 1,0 1-1,-1 0 1,1 0 0,-1 0-1,0 1 1,1-1-1,-1 1 1,0-1-1,0 1 1,-1 0 0,1-1-1,0 1 1,-1 0-1,0 0 1,0 0 0,0 0-1,0 0 1,0 1-1,0-1 1,-1 0-1,0 0 1,0 0 0,0 1-1,0 5 1,-1-3 34,-1 0 0,0 0 0,1 0 0,-2 0 1,1-1-1,-1 1 0,0-1 0,0 1 0,0-1 1,-1 0-1,0 0 0,0-1 0,0 1 0,0-1 1,-7 5-1,3-3-59,0-1-1,-1 0 1,1 0 0,-1-1 0,0 0-1,-1-1 1,1 0 0,0 0 0,-1-1 0,0 0-1,1-1 1,-1 0 0,0-1 0,0 0-1,0 0 1,0-1 0,1 0 0,-1-1-1,0 0 1,1 0 0,-1-1 0,-12-6 0,20 8-104,0 0 1,0 1 0,1-1 0,-1 0-1,0 0 1,1 0 0,-1-1 0,1 1-1,-1 0 1,1-1 0,0 1 0,0 0-1,-1-1 1,1 0 0,0 1 0,0-1 0,0 0-1,1 1 1,-1-1 0,0 0 0,1 0-1,-1 0 1,0-2 0,2 1 1,-1-1 1,0 1 0,1-1-1,-1 1 1,1 0 0,0-1-1,0 1 1,0 0 0,1-1-1,-1 1 1,1 0-1,2-4 1,18-22-535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1:31.325"/>
    </inkml:context>
    <inkml:brush xml:id="br0">
      <inkml:brushProperty name="width" value="0.05" units="cm"/>
      <inkml:brushProperty name="height" value="0.05" units="cm"/>
    </inkml:brush>
  </inkml:definitions>
  <inkml:trace contextRef="#ctx0" brushRef="#br0">92 1 19892,'8'55'5246,"-3"-7"-4358,13 38-386,3-1 0,36 90 0,9 36-1192,-64-203 588,0-4 12,-1-1 1,0 1-1,-1 0 1,1 0 0,0-1-1,-1 1 1,0 0-1,0 6 1,-1-9 67,1-1 0,0 0 0,0 1 0,-1-1-1,1 0 1,0 1 0,-1-1 0,1 0 0,0 1 0,-1-1 0,1 0 0,0 0 0,-1 0 0,1 1 0,-1-1 0,1 0 0,0 0-1,-1 0 1,1 0 0,-1 0 0,1 0 0,0 0 0,-1 0 0,1 0 0,-1 0 0,1 0 0,-1 0 0,1 0 0,0 0-1,-1 0 1,1 0 0,-1 0 0,1-1 0,0 1 0,-1 0 0,1 0 0,0 0 0,-1-1 0,1 1 0,0 0 0,-1-1 0,0 1-1,-21-15-540,21 14 510,-20-16-142,0-2 0,2 0-1,0-1 1,-24-32 0,20 19 561,1-2 1,-26-52-1,45 81-235,0-1-1,1 1 1,-1-1-1,1 0 1,0 0 0,1 0-1,0 0 1,0 0-1,0-13 1,2 17-66,-1-1 1,1 1-1,0 0 0,-1 0 0,1 0 0,1 0 1,-1 0-1,0 0 0,1 1 0,0-1 1,-1 0-1,1 1 0,0-1 0,0 1 0,0-1 1,1 1-1,-1 0 0,1 0 0,-1 0 1,1 1-1,0-1 0,-1 0 0,1 1 0,0 0 1,3-2-1,12-3-5,0 1 1,0 0-1,1 1 0,20-1 0,81-2-664,-86 5 639,32-1-263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24.509"/>
    </inkml:context>
    <inkml:brush xml:id="br0">
      <inkml:brushProperty name="width" value="0.05" units="cm"/>
      <inkml:brushProperty name="height" value="0.05" units="cm"/>
    </inkml:brush>
  </inkml:definitions>
  <inkml:trace contextRef="#ctx0" brushRef="#br0">1 0 24575,'0'0'-8191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26.828"/>
    </inkml:context>
    <inkml:brush xml:id="br0">
      <inkml:brushProperty name="width" value="0.05" units="cm"/>
      <inkml:brushProperty name="height" value="0.05" units="cm"/>
    </inkml:brush>
  </inkml:definitions>
  <inkml:trace contextRef="#ctx0" brushRef="#br0">15 152 17420,'-3'-5'308,"1"1"0,0-1 0,1 1 0,-1-1 0,1 0 0,0 0 0,0 0 0,1 1 0,-1-1 0,1 0 0,0 0-1,0 0 1,1 0 0,-1 0 0,1 0 0,2-6 0,-1 8-207,-1-1 0,1 0 0,0 1 0,0-1 0,0 1 0,1-1 0,-1 1 0,1 0 0,0 0 0,0 0 0,0 1 0,0-1 0,0 1 0,1 0 0,-1-1 0,1 1 0,-1 1 0,1-1 0,0 1 0,5-2 0,-3 1-64,0 1 0,-1 0 1,1 0-1,0 1 0,0-1 0,0 1 1,0 1-1,0-1 0,0 1 1,0 0-1,-1 0 0,1 1 0,0 0 1,9 4-1,0 2 28,-1 0 0,0 0 1,-1 2-1,14 12 0,-24-20-31,0 1-1,1 0 1,-1-1-1,1 0 1,-1 0-1,1 0 1,0 0-1,0-1 1,0 1-1,8 1 1,-9-3-3,-1 0 0,1 0 0,0 0-1,0-1 1,0 1 0,-1-1 0,1 1 0,0-1 0,0 0 0,-1 0 0,1 0-1,-1 0 1,1 0 0,-1-1 0,1 1 0,-1-1 0,3-2 0,7-5-48,21-19 291,-31 27-534,-1-1 0,0 1 0,0-1 0,0 1 0,0-1 0,0 0 0,0 1 0,0-1 1,0 0-1,0-3 0,-1 4 197,0 0 0,0 1 0,0-1 1,0 0-1,0 1 0,0-1 0,0 0 0,0 0 1,-1 1-1,1-1 0,0 0 0,0 1 1,-1-1-1,1 1 0,-1-1 0,1 0 0,-1 0 1,1 1 20,-3-5-749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3:55.179"/>
    </inkml:context>
    <inkml:brush xml:id="br0">
      <inkml:brushProperty name="width" value="0.05" units="cm"/>
      <inkml:brushProperty name="height" value="0.05" units="cm"/>
    </inkml:brush>
  </inkml:definitions>
  <inkml:trace contextRef="#ctx0" brushRef="#br0">548 0 11578,'-22'2'65,"-1"0"0,0 1-1,0 2 1,1 0-1,0 2 1,0 0 0,1 1-1,-1 1 1,2 1-1,0 1 1,0 1 0,1 1-1,0 1 1,1 0-1,1 1 1,0 1 0,1 0-1,1 2 1,0 0-1,2 0 1,0 1 0,1 1-1,1 0 1,-10 24-1,5-3 9,1 1 0,3 1 0,1 0 0,3 0-1,-6 69 1,9-5 110,10 120-1,1-125-86,5 0 0,24 103 0,-24-159-93,2-1-1,1-1 1,3 0 0,2-1-1,1-1 1,47 70 0,-39-74-39,2-2 0,2 0 1,1-3-1,1 0 1,2-3-1,2-1 0,68 42 1,-41-36-46,1-2 0,1-3 0,2-4 0,86 23 0,-103-36 68,1-2 0,1-2 0,0-2 0,0-3 0,0-2 1,101-10-1,-128 3 53,-1-1 0,1-1 1,-1-1-1,-1-1 1,0-1-1,0-2 0,-1 0 1,0-2-1,-1 0 0,-1-2 1,0-1-1,-1 0 1,33-36-1,-24 19 78,-1-1-1,-2-2 1,-2 0 0,-1-2-1,-2-1 1,-1 0 0,22-66 0,-16 20 79,-4-2 0,-3-1 1,-5-1-1,-3 0 0,-5 0 1,-3-1-1,-9-94 1,-2 100-34,-24-113 1,19 144-152,-3 0 1,-3 2-1,-26-58 0,37 93-13,-1 0-1,-1 1 1,-1 0-1,0 1 1,-1 0-1,-1 0 1,0 2-1,-1-1 0,-22-18 1,11 16-27,-28-15 1,51 31 26</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27.278"/>
    </inkml:context>
    <inkml:brush xml:id="br0">
      <inkml:brushProperty name="width" value="0.05" units="cm"/>
      <inkml:brushProperty name="height" value="0.05" units="cm"/>
    </inkml:brush>
  </inkml:definitions>
  <inkml:trace contextRef="#ctx0" brushRef="#br0">32 165 13691,'-9'18'1238,"5"-13"-891,1 1-1,0-1 0,0 1 0,1 0 0,0 0 0,0 1 0,-1 7 0,3-14-297,0 0-1,0 0 0,0 1 0,0-1 0,0 0 0,0 0 0,0 0 0,0 0 0,0 1 0,0-1 1,0 0-1,1 0 0,-1 0 0,0 0 0,0 0 0,0 1 0,0-1 0,0 0 0,1 0 0,-1 0 1,0 0-1,0 0 0,0 0 0,0 0 0,1 0 0,-1 0 0,0 0 0,0 0 0,0 0 0,1 0 1,-1 0-1,0 0 0,0 0 0,0 0 0,0 0 0,1 0 0,-1 0 0,0 0 0,0 0 0,0 0 1,1 0-1,-1 0 0,0 0 0,0 0 0,0 0 0,0 0 0,0-1 0,1 1 0,-1 0 0,0 0 1,0 0-1,0 0 0,0 0 0,0-1 0,0 1 0,1 0 0,11-8 717,68-66 1920,-21 17-1744,-39 39-672,39-32 322,-55 46-553,1 1 0,0 0 0,1 0 0,-1 0-1,1 1 1,-1 0 0,1 0 0,0 0 0,11-2 0,-15 4-36,0 0 0,0 0 0,0 1 0,0-1 1,0 0-1,0 1 0,0-1 0,0 1 0,0 0 1,0-1-1,0 1 0,0 0 0,0 0 0,0 0 1,-1 1-1,1-1 0,0 0 0,-1 1 0,1-1 1,-1 1-1,0-1 0,1 1 0,-1 0 0,2 2 0,2 6-7,0 1 0,0-1-1,4 18 1,8 13-11,-17-40 1,0-1 0,0 1 0,0-1-1,1 1 1,-1-1 0,0 1 0,1 0 0,-1-1 0,0 0 0,1 1-1,-1-1 1,1 1 0,-1-1 0,1 1 0,-1-1 0,0 0 0,1 1-1,0-1 1,-1 0 0,1 0 0,-1 1 0,1-1 0,-1 0 0,1 0 0,-1 0-1,1 0 1,0 0 0,-1 0 0,1 0 0,-1 0 0,1 0 0,0 0-1,-1 0 1,1 0 0,-1 0 0,1 0 0,0 0 0,-1-1 0,1 1-1,-1 0 1,1 0 0,-1-1 0,1 1 0,-1 0 0,1-1 0,-1 1 0,1-1-1,-1 1 1,0 0 0,1-2 0,2-1-167,-1 0 0,1 0 1,-1-1-1,-1 1 0,1-1 0,2-5 0,13-57-622,-11 27 267</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27.884"/>
    </inkml:context>
    <inkml:brush xml:id="br0">
      <inkml:brushProperty name="width" value="0.05" units="cm"/>
      <inkml:brushProperty name="height" value="0.05" units="cm"/>
    </inkml:brush>
  </inkml:definitions>
  <inkml:trace contextRef="#ctx0" brushRef="#br0">204 6 16492,'0'-1'80,"-1"1"1,1-1 0,0 1 0,-1-1 0,1 1-1,-1 0 1,1-1 0,-1 1 0,1 0 0,-1 0-1,1-1 1,-1 1 0,1 0 0,-1 0 0,1 0-1,-1 0 1,1-1 0,-1 1 0,0 0 0,1 0 0,-1 0-1,1 0 1,-1 0 0,1 1 0,-1-1 0,0 0-1,1 0 1,-1 0 0,1 0 0,-1 1 0,1-1-1,-1 0 1,-17 13 385,5 0 15,0 0 0,0 1 0,1 1 0,1 0 0,0 1 0,-11 23 0,9-12-124,0 1 1,3 0-1,-11 39 0,16-47-144,1 1-1,-2 33 1,5-47-163,1 0 0,0 0 0,0 0 0,1 0 0,0 0 0,0-1 0,1 1 0,0 0 0,0 0 0,1-1 0,4 11-1,-5-15-40,-1 0 0,1 0 0,-1 0 0,1 0 0,-1 0 0,1-1 0,0 1 0,0 0 0,0-1 0,0 0 0,0 1 0,0-1 0,1 0 0,-1 0 0,0 0 0,1 0 0,-1 0 0,0-1 0,1 1 0,-1-1 0,1 0 0,-1 1 0,1-1 0,-1 0 0,1 0 0,-1-1 0,1 1 0,-1-1 0,1 1 0,-1-1 0,0 0 0,1 1 0,-1-1 0,0-1 0,1 1 0,1-2 0,7-3 39,-1-1 1,1 0 0,-1-1-1,-1 0 1,17-18 0,-11 9 28,0-2 1,-2 0 0,0 0 0,-1-1 0,-1-1 0,9-23 0,-14 30-26,-1-1 0,0 0 0,-1 0 0,-1 0 1,0-1-1,-1 1 0,-1-1 0,0 0 0,-3-29 1,1 41-61,0 0 1,0 0 0,0 1-1,0-1 1,0 1 0,-1-1-1,1 1 1,-1 0 0,0-1-1,0 1 1,0 0 0,-1 0-1,1 0 1,-1 1 0,0-1 0,1 0-1,-6-2 1,6 4-30,1 0 0,-1 0 0,0 1 1,0-1-1,1 0 0,-1 1 0,0-1 0,0 1 0,0 0 0,0 0 1,0 0-1,0 0 0,0 0 0,0 0 0,0 0 0,1 0 0,-1 1 0,0-1 1,0 1-1,0 0 0,0-1 0,1 1 0,-1 0 0,0 0 0,1 0 1,-1 0-1,1 0 0,-1 1 0,1-1 0,-1 0 0,1 1 0,0-1 1,0 1-1,-2 2 0,0 0-232,0 1 1,1 0-1,-1 0 0,1 0 1,0 0-1,0 1 0,1-1 1,0 0-1,0 1 1,0-1-1,0 1 0,1-1 1,0 9-1,1 0-281,1-1 0,0 1 0,0-1 0,7 17 0,2 1-622</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28.319"/>
    </inkml:context>
    <inkml:brush xml:id="br0">
      <inkml:brushProperty name="width" value="0.05" units="cm"/>
      <inkml:brushProperty name="height" value="0.05" units="cm"/>
    </inkml:brush>
  </inkml:definitions>
  <inkml:trace contextRef="#ctx0" brushRef="#br0">6 1 16828,'-2'41'1880,"2"15"-1000,-3 3-336,3 5 977,1 7-425,1-10-288,0-5-240,3-10-624,3-4-320,-2-20-528,1-4-232,-1-15 808,-5-14-265,2-19-175</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28.741"/>
    </inkml:context>
    <inkml:brush xml:id="br0">
      <inkml:brushProperty name="width" value="0.05" units="cm"/>
      <inkml:brushProperty name="height" value="0.05" units="cm"/>
    </inkml:brush>
  </inkml:definitions>
  <inkml:trace contextRef="#ctx0" brushRef="#br0">21 76 16019,'-1'-5'984,"1"2"-726,0 1 0,0 0-1,0 0 1,0-1 0,0 1 0,-1 0 0,1 0-1,-1-1 1,0 1 0,1 0 0,-1 0 0,0 0-1,-1 0 1,1 0 0,0 0 0,0 0 0,-2-1-1,2 3-212,1 0 0,0 0 0,0 0 0,-1 0 0,1 0 0,0 0 0,0 0-1,-1 0 1,1 0 0,0 0 0,0 0 0,0 1 0,-1-1 0,1 0 0,0 0 0,0 0 0,0 0-1,-1 0 1,1 1 0,0-1 0,0 0 0,0 0 0,0 0 0,0 1 0,0-1 0,-1 0 0,1 0-1,0 1 1,0-1 0,0 0 0,0 0 0,0 1 0,0-1 0,0 0 0,0 0 0,0 1 0,0-1-1,0 0 1,0 0 0,0 0 0,0 1 0,0-1 0,0 14 218,0-14-224,0 17 86,1 0 1,0 0 0,1 0 0,1-1-1,1 1 1,6 16 0,-8-27-93,1 1 0,0-1 1,0 0-1,0 0 1,1 0-1,-1 0 0,1-1 1,1 1-1,-1-1 0,1 0 1,0 0-1,0-1 0,1 1 1,-1-1-1,1-1 0,0 1 1,10 4-1,-1-4-2,0 0 0,1 0 0,-1-2 0,1 0 0,30-1 1,-31-1-24,1 1 1,-1 0-1,0 1 1,0 0 0,0 1-1,16 6 1,-28-8-7,-1 0 0,1 0 0,-1 0 0,1 0 0,-1 1 0,0-1 0,1 1 1,-1-1-1,0 1 0,0 0 0,0 0 0,-1 0 0,1 0 0,0 0 0,-1 0 0,1 1 0,-1-1 1,0 0-1,1 1 0,-1-1 0,0 1 0,-1 0 0,1-1 0,0 1 0,-1 0 0,0-1 0,1 1 1,-1 0-1,0-1 0,0 1 0,-1 0 0,1 0 0,0-1 0,-1 1 0,0 0 0,-1 2 0,-1 5 28,-1-1-1,-1 1 0,0-1 0,0 0 0,-1 0 0,0-1 1,0 0-1,-10 10 0,-2 0 166,-1-1 0,-34 26-1,44-37-108,-1 0 1,0 0-1,0-1 0,-1 0 0,0 0 0,0-1 0,0-1 0,-14 3 0,22-6-60,1 1-1,-1-1 1,1 1 0,-1-1 0,0 0 0,1 0 0,-1-1-1,1 1 1,-1 0 0,1-1 0,-1 0 0,1 1 0,-1-1-1,1 0 1,-1 0 0,1-1 0,-4-1 0,4 1-16,1 0 0,-1 0 1,1 0-1,0 0 1,-1 0-1,1 0 0,0 0 1,0 0-1,1 0 0,-1 0 1,0-1-1,1 1 0,-1 0 1,1-1-1,0 1 1,0 0-1,0-1 0,0 1 1,0-4-1,2-7-1,0-1-1,1 1 1,0 0 0,1 0 0,1 0-1,0 0 1,1 1 0,10-17-1,68-92 60,-53 80-42,-20 26-10,-1 3 24,-1-1 0,0 0 0,-1-1-1,13-28 1,-20 39-27,0 0-1,0 0 1,0 0 0,-1-1-1,1 1 1,-1 0 0,1 0-1,-1-1 1,0 1 0,0 0-1,-1-1 1,1 1 0,-1 0-1,0 0 1,0 0 0,0 0-1,0-1 1,0 1 0,0 0-1,-1 1 1,0-1 0,1 0-1,-1 0 1,0 1 0,0-1-1,-1 1 1,1 0-1,0-1 1,-6-2 0,-4-4-178,-1 1 0,-1 0 0,1 1 1,-1 1-1,0 0 0,-1 0 0,1 2 1,-24-5-1,40 15-3019,11 2 2552,-2-5-77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29.203"/>
    </inkml:context>
    <inkml:brush xml:id="br0">
      <inkml:brushProperty name="width" value="0.05" units="cm"/>
      <inkml:brushProperty name="height" value="0.05" units="cm"/>
    </inkml:brush>
  </inkml:definitions>
  <inkml:trace contextRef="#ctx0" brushRef="#br0">0 0 17428,'13'11'6285,"-3"-2"-5041,-3-4-1090,1-1 0,-1 0 0,1 0 0,-1-1 0,1 0 0,0 0-1,0-1 1,0 0 0,0 0 0,1-1 0,-1 0 0,0 0 0,1-1-1,-1 0 1,16-3 0,-23 3-149,0-1-1,-1 1 1,1 0 0,-1 0-1,1 0 1,0 0-1,-1 0 1,1 0 0,0 0-1,-1 0 1,1 0-1,-1 0 1,1 0 0,0 0-1,-1 0 1,1 0-1,0 1 1,-1-1 0,1 0-1,-1 0 1,1 1 0,-1-1-1,1 0 1,-1 1-1,1-1 1,-1 1 0,1-1-1,-1 1 1,1-1-1,-1 0 1,0 1 0,1 0-1,-1-1 1,0 1-1,1-1 1,-1 1 0,0-1-1,0 1 1,1 0-1,-1-1 1,0 1 0,0 0-1,0-1 1,0 2-1,0 4 34,-1-1 0,1 1 0,-1-1 0,-3 10 0,1 0 17,-14 72 278,-37 278 737,54-324-2034,1-39-616,1-6 963,1-7 455,-4-33-816,-3 17 314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29.693"/>
    </inkml:context>
    <inkml:brush xml:id="br0">
      <inkml:brushProperty name="width" value="0.05" units="cm"/>
      <inkml:brushProperty name="height" value="0.05" units="cm"/>
    </inkml:brush>
  </inkml:definitions>
  <inkml:trace contextRef="#ctx0" brushRef="#br0">6 381 17516,'-5'-8'2216,"4"6"-1096,1-1-351,6-3 1447,4-3-440,8-3-607,7-3-313,5-8-456,6 0-240,7-2-488,0 0-272,4 1-720,-1 1-273,-3 1 1089,-3-1-328,-4 1-184</inkml:trace>
  <inkml:trace contextRef="#ctx0" brushRef="#br0" timeOffset="1">548 1 16147,'-14'43'4589,"-2"5"-1034,16-45-3420,-1 0 0,1-1 1,0 1-1,0 0 1,0 0-1,0 0 0,1 0 1,-1 0-1,1-1 1,-1 1-1,1 0 0,0 0 1,0-1-1,2 5 1,-2-6-113,1 1 1,-1 0-1,1-1 1,0 0 0,-1 1-1,1-1 1,0 0 0,0 0-1,0 0 1,0 0-1,0 0 1,0 0 0,0-1-1,0 1 1,0 0 0,0-1-1,0 0 1,4 1-1,46-2-167,-37 0 88,-9 1 10,1 0 0,0 0 0,0 0 0,-1 1 0,1 0 0,0 0 1,-1 1-1,11 3 0,-14-3 30,0 0 1,0 0-1,0 0 1,0 0-1,-1 0 1,1 1-1,-1-1 1,1 1-1,-1 0 1,0 0-1,0 0 1,0 0-1,0 0 1,0 0-1,-1 0 1,0 0-1,2 7 1,0 2 79,-1 0 1,0 0-1,-1 0 1,0 0-1,-1 0 1,0 0-1,-1 0 1,0 0-1,-5 19 1,-3 2 386,-1 0 0,-16 34-1,23-57-306,-2-1 0,1-1-1,-1 1 1,-8 9 0,12-16-136,-1 0 0,1-1 0,-1 1 0,0 0 1,0-1-1,1 1 0,-1-1 0,0 0 0,0 0 0,-4 2 0,5-3-39,0 1 0,0-1-1,0 0 1,0 0 0,0 0 0,-1 0-1,1 0 1,0 0 0,0 0 0,0 0-1,0 0 1,0-1 0,0 1-1,0 0 1,0-1 0,0 1 0,0-1-1,0 1 1,0-1 0,0 1-1,0-1 1,0 0 0,-1 0 0,-5-6-391,1 0-1,-1-1 1,1 1 0,1-1 0,-1 0 0,-5-14 0,-24-56-633,31 67 894,-19-49-844</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30.087"/>
    </inkml:context>
    <inkml:brush xml:id="br0">
      <inkml:brushProperty name="width" value="0.05" units="cm"/>
      <inkml:brushProperty name="height" value="0.05" units="cm"/>
    </inkml:brush>
  </inkml:definitions>
  <inkml:trace contextRef="#ctx0" brushRef="#br0">1 131 20124,'14'-7'2305,"-2"0"-1521,2 3-272,3-1 1264,5 1-719,1-2-241,4 5-528,1-6-248,4-2-752,1-1 1360,-7-3-728,-3-8-16,-5-15-24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47.928"/>
    </inkml:context>
    <inkml:brush xml:id="br0">
      <inkml:brushProperty name="width" value="0.05" units="cm"/>
      <inkml:brushProperty name="height" value="0.05" units="cm"/>
    </inkml:brush>
  </inkml:definitions>
  <inkml:trace contextRef="#ctx0" brushRef="#br0">0 49 19644,'1'-4'461,"-1"0"-1,1-1 1,0 1-1,1 0 1,-1 0-1,1 0 0,3-5 1,-5 8-405,0 0-1,1 1 1,-1-1 0,0 1 0,1-1 0,-1 0-1,1 1 1,-1-1 0,1 1 0,-1-1-1,1 1 1,-1 0 0,1-1 0,-1 1-1,1-1 1,0 1 0,-1 0 0,1 0 0,0-1-1,0 1 1,0 0 0,0 0 0,-1 1-1,1-1 1,0 1 0,-1-1-1,1 0 1,-1 1 0,1-1 0,-1 1-1,1-1 1,-1 1 0,1 0 0,-1-1-1,1 1 1,-1-1 0,1 1-1,-1 0 1,0-1 0,0 1 0,1 0-1,-1 0 1,0-1 0,0 1 0,0 1-1,4 14 142,-2 0-1,0 0 0,0 0 0,-2 1 1,-1 18-1,0 0 28,0 39 260,0 39 351,1-112-813,0 1-1,0-1 1,0 1 0,0-1 0,0 1-1,1-1 1,-1 1 0,0-1 0,1 0 0,-1 1-1,1-1 1,0 1 0,0 0 0,0-1-14,-1-1 0,0 0 0,0 0 0,1 0 0,-1 0 0,0 0 0,1 1 0,-1-1 0,0 0 0,1 0 0,-1 0 0,0 0 0,1 0 0,-1 0 0,0 0 0,1 0 0,-1 0 0,0 0 0,1 0 0,-1 0 0,0-1 0,1 1 0,-1 0 0,0 0 0,1 0 0,-1 0 0,0 0 0,0-1-1,1 1 1,-1 0 0,0 0 0,0-1 0,1 1 1,3-4 33,-1 0 0,0 0 1,0 0-1,0 0 0,4-9 1,19-41 65,0 1-45,36-53 0,-59 101-59,0 1-1,0 0 0,1-1 1,0 1-1,-1 1 0,2-1 1,-1 1-1,0-1 1,9-4-1,-11 7-1,-1 1 0,0-1-1,1 1 1,-1-1 0,1 1 0,-1 0 0,1 0 0,-1 0-1,0-1 1,1 1 0,-1 1 0,1-1 0,-1 0-1,1 0 1,-1 0 0,3 2 0,-2-1 0,0 0 1,-1 0 0,1 0-1,0 0 1,-1 1-1,1-1 1,-1 1-1,1-1 1,-1 1-1,0-1 1,1 1-1,-1 0 1,0 0-1,1 3 1,5 13-15,-1 0 0,0 1 0,-2 0 0,0 0 0,-2 0 0,0 0 0,0 30 0,-2-54-1759,1 3 1565,0-1 0,-1 1-1,0-1 1,0 0 0,1 1 0,-2-1 0,1 0 0,0 1-1,-1-6 1,-5-6-577</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48.331"/>
    </inkml:context>
    <inkml:brush xml:id="br0">
      <inkml:brushProperty name="width" value="0.05" units="cm"/>
      <inkml:brushProperty name="height" value="0.05" units="cm"/>
    </inkml:brush>
  </inkml:definitions>
  <inkml:trace contextRef="#ctx0" brushRef="#br0">2 35 23021,'-1'10'2040,"1"-3"-1392,4 0-271,6-1 903,5-3-288,5-3-440,4-3-192,6-6-208,0 1-56,2-4-128,-1 1-152,-6 1-184,-1 0-200,-8 6-592,-5 4-393,-11 2 1105,-7 4-256,-10 1-168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48.735"/>
    </inkml:context>
    <inkml:brush xml:id="br0">
      <inkml:brushProperty name="width" value="0.05" units="cm"/>
      <inkml:brushProperty name="height" value="0.05" units="cm"/>
    </inkml:brush>
  </inkml:definitions>
  <inkml:trace contextRef="#ctx0" brushRef="#br0">3 87 19116,'-3'20'2265,"7"-6"-1153,4-4-416,6-3 1448,5-7-527,9-1-569,5-6-224,3-8-400,3 4-200,-3-6-472,-2 3-456,-7-2-2008,-4-3 2367,-16 2-367,-7-3-264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3:56.264"/>
    </inkml:context>
    <inkml:brush xml:id="br0">
      <inkml:brushProperty name="width" value="0.05" units="cm"/>
      <inkml:brushProperty name="height" value="0.05" units="cm"/>
    </inkml:brush>
  </inkml:definitions>
  <inkml:trace contextRef="#ctx0" brushRef="#br0">1 1 10634,'9'12'4503,"82"107"-609,-43-57-3397,2-2 0,3-2 0,2-2 1,3-3-1,123 86 0,-66-71-1797,-115-68 1292,0 0 1,0 0 0,1 0-1,-1 0 1,0 1 0,0-1-1,0 0 1,0 0 0,1 0-1,-1 0 1,0 0 0,0 0-1,0 0 1,0 0 0,0 1-1,1-1 1,-1 0 0,0 0-1,0 0 1,0 0 0,0 1-1,0-1 1,0 0 0,0 0-1,0 0 1,0 0 0,0 1-1,1-1 1,-1 0 0,0 0-1,0 0 1,0 0 0,0 1-1,0-1 1,0 0 0,0 0-1,-1 0 1,1 1 0,0-1-1,0 0 1,0 0 0,0 0-1,0 0 1,0 1 0,0-1-1,0 0 1,0 0 0,0 0-1,-1 0 1,1 0 0,0 1-1,0-1 1,0 0 0,0 0-1,0 0 1,-1 0 0,1 0-1,0 0 1,0 0 0,0 0-1,-1 1 1,-11 2-146,-21-6-213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49.234"/>
    </inkml:context>
    <inkml:brush xml:id="br0">
      <inkml:brushProperty name="width" value="0.05" units="cm"/>
      <inkml:brushProperty name="height" value="0.05" units="cm"/>
    </inkml:brush>
  </inkml:definitions>
  <inkml:trace contextRef="#ctx0" brushRef="#br0">1 175 17452,'0'-8'496,"1"0"1,1 1-1,-1-1 1,1 0-1,0 1 1,1 0-1,0-1 1,0 1-1,1 0 0,0 1 1,0-1-1,0 1 1,9-11-1,-8 11-299,0 1 0,1-1 0,-1 1 0,1 0 0,0 1 0,0 0 0,0-1 0,1 2 0,0-1-1,-1 1 1,1 0 0,0 0 0,15-2 0,-20 4-177,0 1-1,0-1 0,0 1 1,0 0-1,1 0 1,-1 0-1,0 0 1,0 0-1,0 0 1,0 1-1,0-1 0,0 1 1,0-1-1,0 1 1,0 0-1,0 0 1,0 0-1,0 0 1,0 0-1,-1 0 0,1 0 1,0 1-1,-1-1 1,1 1-1,-1-1 1,0 1-1,1 0 1,-1-1-1,0 1 0,0 0 1,0 0-1,0 0 1,0 0-1,0 0 1,-1 0-1,1 0 1,-1 0-1,1 0 0,-1 0 1,0 0-1,0 0 1,0 3-1,0 4 22,0 1-1,-1-1 0,-1 1 0,1-1 1,-1 0-1,-1 1 0,0-1 1,-5 11-1,-39 72 410,32-66-240,1 0 0,1 0 0,1 2 0,2-1 0,-8 33 0,17-58-187,1 1 0,-1-1 0,1 1 0,0-1-1,0 1 1,0-1 0,0 1 0,0-1 0,0 1 0,1-1 0,-1 1 0,1-1 0,0 1 0,0-1 0,0 1 0,0-1 0,0 0 0,0 0 0,0 0 0,3 3 0,-3-4-12,1 1 0,0-1 0,0 0 1,0 1-1,1-1 0,-1 0 1,0 0-1,0 0 0,1-1 0,-1 1 1,0-1-1,1 1 0,-1-1 1,1 0-1,-1 1 0,1-1 0,-1-1 1,0 1-1,1 0 0,4-1 1,10-3-239,0-1 1,0 0-1,-1-1 1,0 0-1,0-2 1,21-12-1,-11 3-727,0-1-1,39-37 1,-34 26 109</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3:49.788"/>
    </inkml:context>
    <inkml:brush xml:id="br0">
      <inkml:brushProperty name="width" value="0.05" units="cm"/>
      <inkml:brushProperty name="height" value="0.05" units="cm"/>
    </inkml:brush>
  </inkml:definitions>
  <inkml:trace contextRef="#ctx0" brushRef="#br0">1 69 22357,'2'-5'277,"1"1"1,0 1 0,0-1-1,0 0 1,0 1-1,0-1 1,1 1-1,-1 0 1,1 0 0,0 1-1,0-1 1,0 1-1,1 0 1,-1 0 0,0 0-1,1 0 1,4 0-1,5-2 84,1 0 0,-1 2-1,1 0 1,16-1 0,-29 3-346,0 0 0,0 0 0,0 0 0,0 0 0,0 0 0,0 1 0,0-1 0,0 0 0,-1 1 0,1-1 0,0 1 0,0 0 0,0 0 0,-1 0 0,1 0 0,0 0 1,-1 0-1,1 0 0,-1 0 0,1 1 0,-1-1 0,3 4 0,-3-3-1,1 1 0,-1 0 1,0 0-1,0 0 1,-1 0-1,1 0 0,0 1 1,-1-1-1,0 0 0,0 0 1,0 0-1,-1 6 0,-1 6 35,-1-1 0,-1 0 0,0 1 0,-11 23 0,5-20-18,8-14-61,0-1 1,0 1-1,0-1 1,0 1-1,1 0 1,-2 6-1,3-10 21,0 0-1,0 1 1,0-1-1,0 0 1,0 0 0,0 1-1,0-1 1,0 0-1,1 0 1,-1 1-1,0-1 1,0 0-1,0 0 1,0 0-1,1 1 1,-1-1-1,0 0 1,0 0-1,0 0 1,1 0-1,-1 0 1,0 1 0,0-1-1,0 0 1,1 0-1,-1 0 1,0 0-1,0 0 1,1 0-1,-1 0 1,0 0-1,0 0 1,1 0-1,-1 0 1,0 0-1,1 0 1,-1 0-1,0 0 1,1 0 0,10-2-174,-11 2 175,34-8-486,-25 4 415,1 1 0,-1 1 0,1 0 0,0 0 0,0 1 0,0 1 1,0-1-1,0 1 0,10 2 0,-18-1 76,0-1-1,0 1 1,0-1-1,0 1 1,0 0-1,-1 0 1,1 0 0,0 0-1,-1 0 1,1 0-1,-1 0 1,1 0-1,-1 1 1,1-1 0,-1 1-1,0-1 1,0 1-1,0-1 1,0 1 0,2 3-1,-2-1 36,0-1-1,0 1 1,0 0-1,-1 0 1,1 0-1,-1 0 1,0 0-1,0 0 1,-1 7-1,-2 3 177,0 1 0,-1-1 0,0 0 0,-9 18 0,0-3 451,-19 32 0,26-51-467,-1-1-1,1 1 0,-2-1 0,1-1 0,-1 1 0,-14 10 0,20-17-213,1-1 0,-1 0 0,0 1 0,0-1-1,0 0 1,0 0 0,1 0 0,-1 0-1,-1-1 1,1 1 0,0 0 0,0-1-1,0 1 1,0-1 0,0 0 0,0 0-1,-1 0 1,1 0 0,0 0 0,0 0-1,0-1 1,0 1 0,0-1 0,0 1-1,0-1 1,0 0 0,0 0 0,0 0-1,-4-2 1,5 1-92,-1 0-1,1 1 0,0-1 0,-1 0 1,1 0-1,0 0 0,0 0 0,0 0 1,0 0-1,1 0 0,-1 0 1,0 0-1,1 0 0,0-1 0,-1 1 1,1 0-1,0 0 0,0 0 1,0-1-1,1 1 0,-1 0 0,0 0 1,1 0-1,-1-1 0,1 1 0,0 0 1,0 0-1,1-2 0,9-15-738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10.693"/>
    </inkml:context>
    <inkml:brush xml:id="br0">
      <inkml:brushProperty name="width" value="0.05" units="cm"/>
      <inkml:brushProperty name="height" value="0.05" units="cm"/>
    </inkml:brush>
  </inkml:definitions>
  <inkml:trace contextRef="#ctx0" brushRef="#br0">1 71 14475,'11'-69'3389,"-11"69"-3348,0 0 0,0 1 0,0-1 0,0 0 0,1 0 0,-1 0 0,0 0 0,0 0 0,0 0 0,0 0 1,0 0-1,0 0 0,0 0 0,0 0 0,0 0 0,0 0 0,0 0 0,0 0 0,0 0 0,0 0 0,1-1 574,-1 1-574,0 0 0,0 0 0,0 0 0,0 0 0,0 0 0,0 0 0,0 0 0,0 0 0,0 0 0,0 0 1,0 0-1,0-1 0,0 1 0,0 0 0,0 0 0,0 0 0,0 0 0,0 0 0,0 0 0,0 0 0,0 0 0,0 0 0,0 0 0,3 8 807,2 14-224,15 154 596,-12-119-1024,-7-52-176,16 102 401,-13-89-230,1-1-1,0 1 1,15 31-1,-20-48-170,0-1 1,0 1-1,1 0 0,-1-1 0,0 1 0,0 0 1,1-1-1,-1 1 0,1 0 0,-1-1 0,0 1 1,1-1-1,-1 1 0,1-1 0,-1 1 0,1-1 0,-1 1 1,1-1-1,0 1 0,-1-1 0,1 0 0,0 1 1,-1-1-1,1 0 0,0 0 0,-1 0 0,1 1 1,0-1-1,-1 0 0,1 0 0,0 0 0,0 0 1,-1 0-1,1 0 0,0 0 0,0 0 0,-1-1 1,1 1-1,0 0 0,-1 0 0,1 0 0,0-1 1,-1 1-1,1 0 0,-1-1 0,1 1 0,0-1 0,-1 1 1,1-1-1,-1 1 0,1-1 0,3-4 83,0 1 0,-1-1 0,0 1 0,0-1 1,3-7-1,112-287 1680,-97 237-1677,-15 47-146,-2 6-127,-1 0-1,0-1 1,0 0-1,-1 1 0,1-18 1,-23 42-1850,8-6 1481,0 2-156</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11.139"/>
    </inkml:context>
    <inkml:brush xml:id="br0">
      <inkml:brushProperty name="width" value="0.05" units="cm"/>
      <inkml:brushProperty name="height" value="0.05" units="cm"/>
    </inkml:brush>
  </inkml:definitions>
  <inkml:trace contextRef="#ctx0" brushRef="#br0">0 0 14995,'5'19'1857,"5"5"-793,-2 3-408,2 2 1384,2 0-663,2-1-369,1-3-144,-1-5-392,3 0-232,-1-10-616,1-6-312,-4-5-448,-3-8 888,1 1-248,0-4-153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11.586"/>
    </inkml:context>
    <inkml:brush xml:id="br0">
      <inkml:brushProperty name="width" value="0.05" units="cm"/>
      <inkml:brushProperty name="height" value="0.05" units="cm"/>
    </inkml:brush>
  </inkml:definitions>
  <inkml:trace contextRef="#ctx0" brushRef="#br0">1 39 19836,'0'6'1697,"2"0"-1177,3-6-232,10 2 808,3-3-336,5-3-344,5 1-192,2-7-232,2 0-224,-2 1-480,-3 2-184,-5 1-432,-7 3 976,-13 3-329,-1 0-151</inkml:trace>
  <inkml:trace contextRef="#ctx0" brushRef="#br0" timeOffset="1">104 184 17596,'17'8'2064,"-3"-3"-1336,9-8-280,2-1 953,3-8-513,2-1-312,2-4-840,1 1-496,-5 1 664,3 3-208,-6 9-184</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11.995"/>
    </inkml:context>
    <inkml:brush xml:id="br0">
      <inkml:brushProperty name="width" value="0.05" units="cm"/>
      <inkml:brushProperty name="height" value="0.05" units="cm"/>
    </inkml:brush>
  </inkml:definitions>
  <inkml:trace contextRef="#ctx0" brushRef="#br0">1 127 19804,'8'-11'548,"1"-1"0,0 2 0,1-1 0,1 1 0,-1 0 0,1 1 0,24-14 0,-28 18-422,1 1 0,0 0 1,-1 1-1,1 0 0,1 0 0,-1 1 1,0 0-1,1 1 0,-1-1 0,1 2 1,-1-1-1,1 1 0,-1 0 0,13 2 1,-18-1-107,1 0-1,-1 0 1,0 0 0,1 0 0,-1 0 0,0 0 0,0 1 0,0 0 0,0-1 0,0 1 0,-1 0 0,1 0 0,-1 1 0,1-1 0,-1 1 0,4 3 0,-4-2 1,0 0 0,0 1 1,0-1-1,0 0 0,-1 1 1,1-1-1,-1 1 0,0 0 1,-1-1-1,1 9 0,-1 3 50,-1-1 0,-1 1 0,0-1 0,-1 0 0,-1 0 0,-7 18 0,-8 13 359,-3 0 0,-54 84-1,68-115-324,7-15-101,1 0 0,0 1 0,-1-1 0,1 0 1,0 1-1,0-1 0,-1 1 0,1-1 0,0 0 0,0 1 0,0-1 0,0 1 0,-1-1 1,1 1-1,0-1 0,0 1 0,0-1 0,0 0 0,0 1 0,0-1 0,0 1 0,0-1 0,1 1 1,-1-1-1,0 1 0,0-1 0,0 1 0,0-1 0,1 0 0,-1 1 0,0 0 0,1-1 0,0 1-1,0-1 0,0 1 0,0-1 1,0 1-1,0-1 0,0 0 0,0 0 1,0 1-1,0-1 0,0 0 1,0 0-1,2 0 0,44-6-95,-35 4 18,26-3-840,71-22-1,-67 15 585</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15.503"/>
    </inkml:context>
    <inkml:brush xml:id="br0">
      <inkml:brushProperty name="width" value="0.05" units="cm"/>
      <inkml:brushProperty name="height" value="0.05" units="cm"/>
    </inkml:brush>
  </inkml:definitions>
  <inkml:trace contextRef="#ctx0" brushRef="#br0">5 32 18460,'-1'0'2032,"-2"0"-1295,9 4-249,2 0 1120,8-5-656,1-2-160,8 0-160,3 2-87,4-8-201,5 3-112,2-2-208,-2 1-96,-5 5-376,-5 4-265,-10 2-727,-7 3 1152,-14 7-232,-9 2-208</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15.948"/>
    </inkml:context>
    <inkml:brush xml:id="br0">
      <inkml:brushProperty name="width" value="0.05" units="cm"/>
      <inkml:brushProperty name="height" value="0.05" units="cm"/>
    </inkml:brush>
  </inkml:definitions>
  <inkml:trace contextRef="#ctx0" brushRef="#br0">1 21 20852,'6'7'1817,"5"-4"-1233,2-2-224,9-2 704,2-2-280,6-4-295,0 0-201,2 1-744,-4-1-577,-11 7 881,-8 1-192,-12 2-128</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18.676"/>
    </inkml:context>
    <inkml:brush xml:id="br0">
      <inkml:brushProperty name="width" value="0.05" units="cm"/>
      <inkml:brushProperty name="height" value="0.05" units="cm"/>
    </inkml:brush>
  </inkml:definitions>
  <inkml:trace contextRef="#ctx0" brushRef="#br0">243 75 13715,'1'-4'354,"0"1"0,0 0-1,0-1 1,-1 1 0,1-1 0,-1 1 0,0-1 0,0 1 0,0 0-1,0-1 1,-1-4 0,0 6-200,0 1-1,1-1 1,-1 1-1,0-1 1,0 1 0,0-1-1,0 1 1,0-1-1,0 1 1,0 0-1,0 0 1,0 0 0,-1-1-1,1 1 1,-1 0-1,1 1 1,0-1-1,-1 0 1,0 0 0,1 1-1,-1-1 1,1 1-1,-1-1 1,0 1-1,-2-1 1,-2 1 6,-1-1 0,1 1-1,-1 1 1,1-1 0,0 1 0,-1 0-1,1 1 1,0-1 0,0 1 0,0 0-1,0 1 1,0 0 0,0 0 0,1 0-1,-1 0 1,1 1 0,0 0 0,0 0-1,0 0 1,1 1 0,-6 6 0,1 0-60,0-1 0,2 1 0,-1 0 1,1 1-1,1 0 0,0 0 0,1 1 1,0-1-1,-4 18 0,6-17-5,1-1 0,0 1 0,1 0 0,1 0-1,0 15 1,0-25-78,0 0 0,1 0-1,-1 0 1,1 0 0,-1-1-1,1 1 1,0 0 0,0 0-1,0-1 1,0 1-1,1 0 1,-1-1 0,1 1-1,-1-1 1,1 0 0,0 1-1,0-1 1,0 0 0,0 0-1,0 0 1,1-1 0,-1 1-1,1 0 1,-1-1 0,1 1-1,-1-1 1,1 0 0,4 1-1,-3-2-1,0 1-1,0-1 1,0 0-1,0-1 1,0 1 0,0-1-1,0 0 1,0 0-1,0 0 1,0 0-1,0-1 1,0 0-1,-1 1 1,1-1 0,-1-1-1,1 1 1,-1 0-1,4-4 1,5-5 37,-1 0 0,1 0-1,11-17 1,-8 8 32,0-1-1,20-39 0,-30 50-60,-1 0-1,1-1 1,-2 0-1,1 0 0,-2 0 1,1 0-1,-2 0 1,2-15-1,-3 24-17,0 0 0,0 0 0,0 0-1,0 0 1,-1 0 0,1 0-1,-1 0 1,1 0 0,-1 0 0,1 0-1,-1 1 1,0-1 0,0 0-1,0 1 1,0-1 0,-3-3 0,3 4-41,0 1 1,0-1 0,-1 0 0,1 0-1,0 1 1,0-1 0,-1 0 0,1 1 0,-1 0-1,1-1 1,0 1 0,-1 0 0,1-1 0,-1 1-1,1 0 1,-1 0 0,-2 1 0,1-1-156,-1 1 0,0 0 0,1 0-1,-1 0 1,1 1 0,-1-1 0,1 1 0,0 0 0,0 0 0,0 0 0,0 0 0,0 0 0,0 1 0,1 0-1,-1-1 1,-2 5 0,0 4-429,9-2-228</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19.160"/>
    </inkml:context>
    <inkml:brush xml:id="br0">
      <inkml:brushProperty name="width" value="0.05" units="cm"/>
      <inkml:brushProperty name="height" value="0.05" units="cm"/>
    </inkml:brush>
  </inkml:definitions>
  <inkml:trace contextRef="#ctx0" brushRef="#br0">25 1 19116,'-6'50'1744,"1"-3"-1191,-2-7-233,4-3 528,0-4-472,3-8-984,3-5-296,1-12 640,0-8-225,2-7-247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3:58.020"/>
    </inkml:context>
    <inkml:brush xml:id="br0">
      <inkml:brushProperty name="width" value="0.05" units="cm"/>
      <inkml:brushProperty name="height" value="0.05" units="cm"/>
    </inkml:brush>
  </inkml:definitions>
  <inkml:trace contextRef="#ctx0" brushRef="#br0">296 429 11074,'2'32'1842,"-2"-26"-1342,0-1 1,0 0-1,1 1 1,-1-1-1,1 0 1,0 1-1,0-1 1,1 0-1,0 0 1,3 6 713,-6-13-1048,1 1 0,-1-1 0,1 0 0,-1 0 0,0 0 0,0 0 1,0 1-1,0-1 0,0 0 0,0 1 0,0-1 0,-3-2 0,0-1 78,-246-389 1432,241 378-1641,5 9-12,-1 0 0,1-1 0,0 1 0,0-1 0,1 0 1,0 0-1,1 0 0,-2-12 0,4 20-19,0 0-1,1-1 1,-1 1-1,1 0 1,-1-1 0,0 1-1,1 0 1,-1 0 0,1-1-1,-1 1 1,1 0-1,-1 0 1,1 0 0,-1 0-1,1 0 1,-1 0-1,1 0 1,-1 0 0,1 0-1,-1 0 1,1 0-1,-1 0 1,1 0 0,-1 0-1,1 0 1,-1 1-1,1-1 1,-1 0 0,1 0-1,-1 0 1,1 1 0,-1-1-1,1 1 1,22 8 26,-21-8-22,17 7-76,48 22-1160,135 39 0,-148-53 202,-28-3 362</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19.642"/>
    </inkml:context>
    <inkml:brush xml:id="br0">
      <inkml:brushProperty name="width" value="0.05" units="cm"/>
      <inkml:brushProperty name="height" value="0.05" units="cm"/>
    </inkml:brush>
  </inkml:definitions>
  <inkml:trace contextRef="#ctx0" brushRef="#br0">130 49 20500,'0'-1'134,"-1"0"0,0 0 0,0 0 0,0 0-1,0 0 1,0 0 0,0 0 0,0 1-1,0-1 1,0 0 0,-1 1 0,1-1 0,0 1-1,0-1 1,-1 1 0,1 0 0,0-1-1,0 1 1,-1 0 0,1 0 0,0 0 0,-1 0-1,1 0 1,0 0 0,-1 0 0,1 1 0,0-1-1,0 0 1,-3 2 0,-1-1 120,0 1 0,1-1 1,-1 1-1,0 1 0,1-1 0,-7 4 1,6-1-182,0-1 0,0 1 1,1 0-1,-1 0 0,1 0 1,0 0-1,1 1 0,-1 0 1,-4 11-1,7-15-74,0 0 0,0 0 0,0 0 0,1 1 0,-1-1 0,1 0 0,-1 0 0,1 1 0,0-1 0,0 0 0,0 0 0,0 1 0,0-1 0,1 0 0,-1 0 1,0 0-1,1 1 0,0-1 0,0 0 0,0 0 0,0 0 0,0 0 0,0 0 0,0 0 0,0 0 0,1-1 0,-1 1 0,1 0 0,0-1 0,-1 1 0,1-1 0,3 2 0,4 2 3,1 0 1,1-1-1,-1 0 1,1-1-1,-1 0 0,21 2 1,-20-3-1,-1 0 1,1 0 0,0 1 0,-1 0 0,1 1-1,17 9 1,-27-12-4,1 0 1,0 0-1,-1 1 0,1-1 0,-1 1 0,1-1 1,-1 1-1,0 0 0,0 0 0,1-1 0,-1 1 1,-1 0-1,1 0 0,0 0 0,0 0 1,-1 0-1,1 0 0,-1 0 0,1 0 0,-1 0 1,0 0-1,0 0 0,0 1 0,0-1 0,0 0 1,-1 0-1,1 0 0,0 0 0,-1 0 1,0 0-1,0 0 0,1 0 0,-1 0 0,-2 2 1,0 3 1,-1 0 1,0-1 0,-1 1 0,1-1 0,-1 0 0,-1 0 0,1-1 0,-8 7-1,1-3 62,0-1-1,-1 1 0,-17 7 1,26-14-28,-1 0 1,1 0-1,0-1 1,-1 1 0,1-1-1,-1 0 1,1 0-1,-1-1 1,1 1 0,-1-1-1,0 0 1,1 0-1,-1-1 1,1 1 0,-6-2-1,8 1-19,1 1 0,0-1-1,0 1 1,-1-1 0,1 1 0,0-1-1,0 0 1,0 0 0,0 1-1,0-1 1,0 0 0,0 0 0,0 0-1,0 0 1,0 0 0,0 0-1,1-1 1,-1 1 0,0 0 0,1 0-1,-1 0 1,0-2 0,1 0 5,0 1 1,0 0-1,0-1 0,0 1 1,0 0-1,0-1 0,1 1 1,-1 0-1,1-1 1,0 1-1,1-4 0,3-3 11,0 1 0,0-1 0,0 1 0,1 0 0,9-8 0,97-88 67,-76 74-87,-2-1 0,35-41-1,-66 69-4,-1 0-1,1-1 0,-1 1 0,0 0 1,0-1-1,0 1 0,-1-1 0,1 0 0,-1 1 1,0-1-1,1-6 0,-2 9-3,0 0-1,0 0 1,0 0-1,0 0 1,0 0-1,-1 0 1,1 0-1,0 0 1,0 0-1,-1 0 1,1 0-1,-1 0 1,1 0-1,-1 1 1,1-1 0,-1 0-1,1 0 1,-2-1-1,0 1 2,1 0 0,-1 0 0,0 0 0,1 0 1,-1 0-1,0 1 0,0-1 0,1 0 0,-1 1 0,0-1 0,0 1 0,0 0 0,-2 0 1,-8-1-144,0 2 0,1 0 0,-1 0 0,0 1 0,1 0 0,-1 1 0,1 0 1,0 1-1,0 1 0,0-1 0,1 2 0,-1-1 0,1 2 0,-14 10 0,24-17 110,0 0 0,0 0-1,-1 0 1,1 0-1,0 0 1,0 0 0,0 0-1,0 0 1,-1 0-1,1 0 1,0 1 0,0-1-1,0 0 1,0 0 0,0 0-1,0 0 1,-1 0-1,1 0 1,0 0 0,0 0-1,0 1 1,0-1-1,0 0 1,0 0 0,0 0-1,0 0 1,0 0-1,-1 1 1,1-1 0,0 0-1,0 0 1,0 0-1,0 0 1,0 0 0,0 1-1,0-1 1,0 0 0,0 0-1,0 0 1,0 0-1,0 1 1,0-1 0,0 0-1,1 0 1,-1 0-1,0 0 1,0 0 0,0 1-1,0-1 1,0 0-1,0 0 1,0 0 0,0 0-1,0 0 1,1 0-1,-1 1 1,0-1 0,0 0-1,0 0 1,0 0-1,12-2-889,4-4-4</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20.074"/>
    </inkml:context>
    <inkml:brush xml:id="br0">
      <inkml:brushProperty name="width" value="0.05" units="cm"/>
      <inkml:brushProperty name="height" value="0.05" units="cm"/>
    </inkml:brush>
  </inkml:definitions>
  <inkml:trace contextRef="#ctx0" brushRef="#br0">0 71 18372,'7'-2'591,"1"-1"1,-1 1 0,0-1-1,-1-1 1,12-6-1,21-9 1178,-20 12-1445,1 1 1,0 2-1,0 0 0,22-2 0,-41 6-318,-1 0 1,1 0 0,0 0-1,-1 0 1,1 0-1,0 0 1,0 0 0,-1 0-1,1 0 1,0 1 0,-1-1-1,1 0 1,0 0-1,-1 1 1,1-1 0,0 1-1,-1-1 1,1 0 0,-1 1-1,1-1 1,-1 1-1,1-1 1,-1 1 0,1-1-1,0 2 1,-1-1 16,1 1 0,-1-1 1,1 1-1,-1-1 0,0 0 1,0 1-1,0-1 0,0 1 1,0-1-1,0 1 0,0-1 0,0 2 1,-2 6 127,0-1 1,-1 0-1,-5 11 1,8-18-148,-30 65 799,-27 71 1056,51-118-2072,0 0-1,2-1 0,0 2 0,1-1 0,-1 30 0,-6-91-2889,4 19 2244</inkml:trace>
  <inkml:trace contextRef="#ctx0" brushRef="#br0" timeOffset="1">54 247 18596,'0'0'1896,"6"3"-1047,1 0-369,9-3 1072,1 0-328,9-3-616,3-3-368,5-4-960,-1-4-240,-1-5 744,-1-2-200,-4-2-216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20.574"/>
    </inkml:context>
    <inkml:brush xml:id="br0">
      <inkml:brushProperty name="width" value="0.05" units="cm"/>
      <inkml:brushProperty name="height" value="0.05" units="cm"/>
    </inkml:brush>
  </inkml:definitions>
  <inkml:trace contextRef="#ctx0" brushRef="#br0">28 82 19092,'-4'8'1229,"1"-1"-567,-1 0 0,1 1 1,0-1-1,0 1 0,1 0 1,0-1-1,1 1 1,0 0-1,-1 12 0,3-19-635,-1 0-1,0 1 0,1-1 0,-1 0 1,1 0-1,-1 0 0,1 0 1,0 0-1,-1 0 0,1 0 0,0 0 1,0 0-1,0 0 0,-1 0 0,1 0 1,0 0-1,0-1 0,0 1 0,1 0 1,-1-1-1,0 1 0,0-1 0,0 1 1,0-1-1,1 1 0,-1-1 0,0 0 1,0 0-1,0 0 0,1 0 0,0 0 1,6 1-113,-1-2 1,1 1-1,-1-1 1,8-2-1,-8 2 60,109-20-947,-114 21 965,0-1 1,1 1 0,-1 0-1,0-1 1,0 1 0,0 0 0,1 1-1,-1-1 1,0 0 0,0 1-1,0-1 1,0 1 0,1-1-1,-1 1 1,0 0 0,0 0 0,0 0-1,-1 0 1,1 1 0,0-1-1,0 0 1,-1 1 0,1-1-1,0 1 1,-1 0 0,0-1 0,1 1-1,0 3 1,0-1 59,-1 0 1,1 1-1,-1-1 0,-1 1 1,1 0-1,-1-1 1,0 1-1,0-1 0,0 1 1,0 0-1,-1-1 0,0 1 1,-1 4-1,-1 2 127,1 1 0,-2-1 0,0 0 0,0-1 1,-1 1-1,0-1 0,-1 0 0,0 0 0,-15 17 0,21-26-197,-1 0-1,0 0 1,0 0-1,0 0 1,0 0-1,0 0 1,0-1-1,0 1 1,0 0-1,0-1 1,0 1-1,-1-1 1,1 1-1,0-1 1,0 0-1,0 1 1,-1-1-1,1 0 1,0 0-1,-1 0 1,1 0-1,0 0 1,0 0-1,-3-1 1,3 1-49,-1-1 0,0 0 1,0-1-1,1 1 1,-1 0-1,0 0 1,1-1-1,-1 1 1,1-1-1,0 1 1,-1-1-1,1 0 0,-1-2 1,-4-8-105,1 1-1,0-1 1,-5-21 0,10 32 180,-10-40-435,4-3-183</inkml:trace>
  <inkml:trace contextRef="#ctx0" brushRef="#br0" timeOffset="1">125 32 16019,'13'-3'2585,"2"3"-1377,2-4-392,0 4 2337,7 0-1729,5 1-271,0-1-649,-1 0-272,0-1-1176,-6-3 960,-7-3-288,-4-6-73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21.542"/>
    </inkml:context>
    <inkml:brush xml:id="br0">
      <inkml:brushProperty name="width" value="0.05" units="cm"/>
      <inkml:brushProperty name="height" value="0.05" units="cm"/>
    </inkml:brush>
  </inkml:definitions>
  <inkml:trace contextRef="#ctx0" brushRef="#br0">0 641 14371,'0'0'91,"1"1"0,-1-1 0,0 0-1,0 1 1,1-1 0,-1 1 0,0-1 0,0 1 0,1-1 0,-1 0-1,1 1 1,-1-1 0,0 0 0,1 1 0,-1-1 0,1 0-1,-1 0 1,1 1 0,-1-1 0,0 0 0,1 0 0,-1 0 0,1 0-1,-1 0 1,1 1 0,-1-1 0,1 0 0,-1 0 0,1 0-1,0-1 1,19-2 303,-15 2-64,172-47 3692,-79 18-3067,689-199 1599,-721 209-2496,590-222 97,-629 231-138,121-50 139,-136 58-61,-16 8-57,-16 7-153,10-7-200,0 0 1,0-1 0,0 0 0,-1-1 0,1 0 0,-1-1 0,1 0 0,-1 0 0,-22-1 0,7-3-306</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22.157"/>
    </inkml:context>
    <inkml:brush xml:id="br0">
      <inkml:brushProperty name="width" value="0.05" units="cm"/>
      <inkml:brushProperty name="height" value="0.05" units="cm"/>
    </inkml:brush>
  </inkml:definitions>
  <inkml:trace contextRef="#ctx0" brushRef="#br0">71 36 18532,'48'-14'2900,"-37"9"-2373,1 1 1,-1 1-1,1 0 0,0 0 1,0 1-1,1 1 0,-1 0 0,23 1 1,-33 1-492,0-1 1,0 0 0,0 1 0,0-1 0,0 1 0,0 0 0,0-1-1,-1 1 1,1 0 0,0 0 0,0 0 0,-1 0 0,1 1 0,0-1-1,-1 0 1,0 1 0,1-1 0,-1 1 0,0 0 0,0-1-1,2 3 1,-2-2-18,-1 1 0,1 0 0,0-1-1,-1 1 1,0 0 0,1 0 0,-1-1-1,0 1 1,-1 0 0,1 0 0,0-1-1,-1 1 1,-1 4 0,-2 5-7,-1 0 0,0-1 1,0 1-1,-2-1 0,-11 16 1,-12 13 177,-2-1 0,-2-2 1,-2-1-1,-75 59 1,193-122 107,-66 22-297,0 1 0,1 1-1,-1 0 1,31-1 0,-38 4 2,0 1-1,0-1 1,0 2 0,-1-1 0,1 1 0,0 1 0,-1-1 0,1 1-1,-1 1 1,13 7 0,-19-10 8,0 0-1,0 1 0,0-1 1,0 0-1,0 0 1,0-1-1,0 1 1,1 0-1,-1-1 1,0 1-1,0-1 1,1 0-1,-1 1 0,3-1 1,-3-1 1,0 0 1,0 0-1,0 1 1,0-1-1,-1 0 0,1 0 1,0-1-1,-1 1 1,1 0-1,-1-1 0,1 1 1,-1-1-1,0 1 1,1-1-1,-1 1 0,0-1 1,1-3-1,21-33 139,-2-1 0,31-83-1,-47 102-184,-5 19 4,1 1 1,-1 0 0,0-1 0,0 1 0,0 0 0,0-1 0,1 1 0,-1-1 0,0 1 0,0 0 0,0-1-1,0 1 1,0-1 0,0 1 0,0 0 0,0-1 0,0 1 0,0-1 0,0 1 0,0 0 0,-1-1 0,1 1 0,0 0-1,0-1 1,0 1 0,0-1 0,-1 1 0,1 0 0,0-1 0,0 1 0,-1 0 0,1 0 0,0-1 0,-1 1 0,1 0-1,-1-1 1,-1 2-100,0-1-1,0 0 1,1 0 0,-1 0-1,0 1 1,0-2-1,0 1 1,0 0-1,0 0 1,0-1-1,0 1 1,0-1-1,-2 0 1,-5-6-408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24.758"/>
    </inkml:context>
    <inkml:brush xml:id="br0">
      <inkml:brushProperty name="width" value="0.05" units="cm"/>
      <inkml:brushProperty name="height" value="0.05" units="cm"/>
    </inkml:brush>
  </inkml:definitions>
  <inkml:trace contextRef="#ctx0" brushRef="#br0">67 861 11450,'-56'4'2915,"46"-4"1579,197-56-195,-128 37-3819,77-26 176,309-93 122,860-241-339,-680 199 1160,-434 132-254,-188 48-939,-6 3-373,-13 9-840,-26 10-2596,33-21 2712,3-5-225</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26.465"/>
    </inkml:context>
    <inkml:brush xml:id="br0">
      <inkml:brushProperty name="width" value="0.05" units="cm"/>
      <inkml:brushProperty name="height" value="0.05" units="cm"/>
    </inkml:brush>
  </inkml:definitions>
  <inkml:trace contextRef="#ctx0" brushRef="#br0">1 502 19884,'1'0'112,"0"0"-1,1 0 1,-1 0 0,0 0-1,0 0 1,1 0-1,-1 0 1,0-1-1,0 1 1,0-1 0,1 1-1,-1-1 1,0 1-1,0-1 1,0 1-1,0-1 1,0 0 0,0 0-1,0 0 1,0 1-1,1-3 1,18-25 212,-13 17 57,62-97 585,57-123 1,-107 195-722,23-37 0,-42 73-239,0 0 1,0 0 0,0 0 0,1-1-1,-1 1 1,0 0 0,0 0-1,0 0 1,0 0 0,0 0 0,0-1-1,0 1 1,0 0 0,1 0-1,-1 0 1,0 0 0,0 0 0,0 0-1,0-1 1,0 1 0,1 0-1,-1 0 1,0 0 0,0 0 0,0 0-1,0 0 1,1 0 0,-1 0-1,0 0 1,0 0 0,0 0 0,0 0-1,1 0 1,-1 0 0,0 0 0,0 0-1,0 0 1,1 0 0,-1 0-1,0 0 1,0 0 0,0 0 0,0 0-1,1 1 1,-1-1 0,0 0-1,0 0 1,0 0 0,5 12 174,-2 16 32,-3-28-205,5 120 651,7 89 107,-12-205-820,4 21 141,-3-25-138,-1 1 0,0 0 0,0 0-1,0 0 1,0-1 0,1 1 0,-1 0-1,0 0 1,1-1 0,-1 1 0,1 0 0,-1-1-1,0 1 1,1 0 0,0-1 0,-1 1-1,1-1 1,-1 1 0,1-1 0,0 1 0,-1-1-1,1 1 1,1-1 0,-1 0-26,0-1-1,0 1 1,0-1 0,-1 1 0,1-1-1,0 1 1,0-1 0,0 0-1,0 0 1,-1 0 0,1 1 0,0-1-1,-1 0 1,1 0 0,-1 0 0,1 0-1,-1 0 1,1 0 0,-1 0-1,0 0 1,1 0 0,-1-2 0,2-2-197,5-10-393</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26.864"/>
    </inkml:context>
    <inkml:brush xml:id="br0">
      <inkml:brushProperty name="width" value="0.05" units="cm"/>
      <inkml:brushProperty name="height" value="0.05" units="cm"/>
    </inkml:brush>
  </inkml:definitions>
  <inkml:trace contextRef="#ctx0" brushRef="#br0">1 42 22093,'10'11'1744,"-3"-5"-1376,0-6-136,5 3 400,1 0-608,2-5-48,1-8 64,-3-16-144,1-1-128</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27.450"/>
    </inkml:context>
    <inkml:brush xml:id="br0">
      <inkml:brushProperty name="width" value="0.05" units="cm"/>
      <inkml:brushProperty name="height" value="0.05" units="cm"/>
    </inkml:brush>
  </inkml:definitions>
  <inkml:trace contextRef="#ctx0" brushRef="#br0">169 30 16868,'1'0'123,"-1"-1"1,1 1 0,-1-1-1,1 1 1,-1-1 0,0 0 0,1 1-1,-1-1 1,1 0 0,-1 1 0,0-1-1,0 0 1,1 1 0,-1-1-1,0 0 1,0 0 0,0 1 0,0-1-1,0-1 1,0 2-38,0-1-1,-1 1 1,1 0-1,0-1 1,0 1 0,-1 0-1,1 0 1,0-1-1,0 1 1,-1 0 0,1 0-1,0-1 1,-1 1-1,1 0 1,-1 0 0,1 0-1,0 0 1,-1 0-1,1-1 1,0 1 0,-1 0-1,1 0 1,-1 0-1,1 0 1,-1 0 0,-2 0 153,1 0 1,-1 1 0,0-1 0,0 1-1,0-1 1,1 1 0,-1 0 0,1 0-1,-4 1 1,-3 4-96,0 1 0,1-1 0,0 2 0,0-1 0,1 1 0,0 0 0,0 0 0,1 1 0,0 0 0,0 0 0,-7 17 0,5-8-47,1 0 0,1 1 0,0-1 0,1 1 0,-3 30 0,7-42-27,1 0 0,-1 0 1,2-1-1,0 11 0,-1-16-59,0-1 1,0 1-1,0 0 1,0 0 0,0 0-1,1-1 1,-1 1-1,0 0 1,0 0-1,1-1 1,-1 1-1,1 0 1,-1-1-1,0 1 1,1 0-1,-1-1 1,1 1 0,-1-1-1,1 1 1,0-1-1,-1 1 1,1-1-1,0 1 1,-1-1-1,1 1 1,0-1-1,-1 0 1,1 1-1,0-1 1,0 0 0,-1 0-1,1 0 1,0 0-1,0 1 1,0-1-1,-1 0 1,1 0-1,0 0 1,0-1-1,-1 1 1,1 0-1,0 0 1,0 0-1,0-1 1,-1 1 0,1 0-1,0-1 1,0 1-1,4-3 24,-1 0 0,1 0 1,-1 0-1,0-1 0,0 1 0,0-1 0,0 0 0,-1 0 0,6-7 1,26-46 138,-27 42-118,4-4-20,-2-1 1,0 0 0,-1-1 0,0 0 0,-2 0 0,-1-1-1,4-23 1,-10 44-35,1-1-1,-1 1 0,0-1 0,0 1 0,0-1 1,0 1-1,0-1 0,-1 1 0,1-1 1,0 1-1,-1 0 0,1-1 0,-2-1 1,2 3-3,0-1 1,-1 1 0,1 0 0,0-1 0,-1 1-1,1 0 1,0-1 0,-1 1 0,1 0 0,0 0-1,-1 0 1,1-1 0,-1 1 0,1 0 0,-1 0-1,1 0 1,0 0 0,-1 0 0,1 0 0,-1 0-1,1 0 1,-1 0 0,1 0 0,-1 0 0,1 0-1,0 0 1,-2 0 0,0 2-24,-1-1 1,0 0-1,1 1 1,0-1-1,-1 1 1,1 0-1,0 0 1,0 0-1,0 0 1,0 0-1,-3 3 1,-3 7-976,0 1 0,0-1 1,1 2-1,1-1 0,-7 20 1,12-23 5,2-3-295</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27.964"/>
    </inkml:context>
    <inkml:brush xml:id="br0">
      <inkml:brushProperty name="width" value="0.05" units="cm"/>
      <inkml:brushProperty name="height" value="0.05" units="cm"/>
    </inkml:brush>
  </inkml:definitions>
  <inkml:trace contextRef="#ctx0" brushRef="#br0">1 1 18468,'5'18'1936,"-2"8"-1095,0 6-297,-1 8 880,-1-2-208,-1 1-384,3 3-167,-2-8-417,-1-8-240,2-8-424,-2-16-345,0 1-559,0-12-1425,-2-7 2145,-3-11-464,-3-7-216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00.070"/>
    </inkml:context>
    <inkml:brush xml:id="br0">
      <inkml:brushProperty name="width" value="0.05" units="cm"/>
      <inkml:brushProperty name="height" value="0.05" units="cm"/>
    </inkml:brush>
  </inkml:definitions>
  <inkml:trace contextRef="#ctx0" brushRef="#br0">207 382 15963,'-1'-3'117,"0"0"-1,0 1 0,0-1 0,0 0 0,0 1 0,-1-1 0,0 1 0,1-1 0,-1 1 1,0 0-1,0 0 0,0 0 0,0 0 0,0 0 0,-1 0 0,1 1 0,-1-1 0,1 1 1,-1-1-1,1 1 0,-1 0 0,0 0 0,0 0 0,1 0 0,-1 1 0,0-1 0,0 1 1,0 0-1,0 0 0,0 0 0,0 0 0,0 0 0,1 1 0,-1-1 0,-5 2 0,1 0-43,1 0-1,0 0 1,0 1-1,0-1 0,0 1 1,0 1-1,1-1 1,-1 1-1,1 0 0,0 0 1,0 0-1,0 1 1,1 0-1,0 0 0,-6 8 1,5-3-58,1 1-1,-1-1 1,2 1-1,0 0 1,0 0 0,1 0-1,0 0 1,1 1 0,0-1-1,2 19 1,-1-20-16,1 1 1,1-1-1,-1 0 1,2 0-1,-1 0 1,1 0-1,1 0 1,0 0-1,0-1 1,1 1-1,9 13 1,-13-21-1,0-1 0,0 1 0,1-1 0,-1 0 1,0 1-1,1-1 0,-1 0 0,1 0 1,-1 0-1,1 0 0,-1 0 0,1 0 0,0 0 1,-1 0-1,1-1 0,0 1 0,0-1 0,3 1 1,-4-1 3,1 0 1,-1 0-1,1-1 1,-1 1-1,1-1 1,-1 1-1,0-1 1,1 0 0,-1 1-1,0-1 1,1 0-1,-1 0 1,0 0-1,0 0 1,0 0-1,0 0 1,0 0-1,1-2 1,3-5 32,0 1 1,-1-1 0,0-1-1,-1 1 1,0 0-1,4-16 1,3-30 251,-2-1 1,-3 0 0,-2 0 0,-3 0-1,-1 0 1,-4 0 0,-18-90-1,22 135-189,-1 0-1,-1 1 0,0-1 0,0 1 1,-9-18-1,8 27 46,2 9-82,0 12 0,6 4-23,1 0 1,14 44-1,25 51-1,-38-103-35,4 8-4,11 32-110,3-2 0,33 58 0,-54-108 36,0-1-1,0 1 0,1-1 1,-1 0-1,1 0 0,5 5 1,-9-9 27,1 1 0,0-1 0,-1 0 1,1 1-1,0-1 0,-1 1 0,1-1 1,0 0-1,0 0 0,0 0 0,-1 1 1,1-1-1,0 0 0,0 0 0,0 0 1,-1 0-1,1 0 0,0 0 1,0 0-1,0-1 0,-1 1 0,1 0 1,0 0-1,0-1 0,0 1 0,-1 0 1,1-1-1,0 1 0,-1-1 0,1 1 1,0-1-1,-1 1 0,1-1 0,-1 1 1,1-1-1,-1 0 0,1 1 0,-1-1 1,1 0-1,-1 1 0,0-1 0,1 0 1,-1 0-1,0 1 0,1-2 0,5-13-771,0 0 0,-1 0 0,-1-1 0,5-26 0,-5 12-129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28.414"/>
    </inkml:context>
    <inkml:brush xml:id="br0">
      <inkml:brushProperty name="width" value="0.05" units="cm"/>
      <inkml:brushProperty name="height" value="0.05" units="cm"/>
    </inkml:brush>
  </inkml:definitions>
  <inkml:trace contextRef="#ctx0" brushRef="#br0">70 91 17700,'1'-5'1065,"1"-13"603,-2 17-1615,0 1 0,0 0 0,-1 0 0,1-1 0,0 1 0,0 0 0,0-1 0,0 1 0,0 0 0,0 0-1,0-1 1,0 1 0,0 0 0,-1 0 0,1-1 0,0 1 0,0 0 0,0 0 0,-1 0 0,1-1-1,0 1 1,0 0 0,-1 0 0,1 0 0,0 0 0,0-1 0,-1 1 0,1 0 0,0 0 0,0 0 0,-1 0-1,1 0 1,0 0 0,-1 0 0,1 0 0,0 0 0,0 0 0,-1 0 0,1 0 0,0 0 0,-1 0-1,1 0 1,0 0 0,0 0 0,-1 0 0,1 0 0,0 1 0,0-1 0,-1 0 0,1 0 0,-3 2 108,0 0 0,1 0 1,-1 0-1,1 0 0,0 0 0,0 1 1,0-1-1,0 1 0,0-1 1,0 1-1,0 0 0,1-1 1,0 1-1,-1 0 0,0 4 1,-16 53 262,16-50-341,0-2-70,0-1 0,0 1 0,1 0-1,0-1 1,1 1 0,0 13 0,0-19-12,1 0 1,-1 0-1,1 0 0,-1-1 1,1 1-1,0 0 1,-1 0-1,1 0 0,0 0 1,0-1-1,1 1 1,-1 0-1,0-1 1,0 1-1,1-1 0,-1 0 1,1 1-1,-1-1 1,1 0-1,0 0 0,-1 0 1,1 0-1,0 0 1,0 0-1,0-1 1,0 1-1,-1 0 0,1-1 1,0 0-1,4 1 1,6 0-4,-1-1 1,1 0 0,0-1 0,20-4-1,-23 3 1,0 1-1,0 0 0,0 0 0,0 1 0,0 0 0,0 0 1,1 1-1,12 3 0,-20-4 8,-1 0 0,1 1 0,-1-1 0,1 1 0,-1 0 0,1-1 0,-1 1 1,0 0-1,0 0 0,1 0 0,-1 0 0,0 0 0,0 0 0,0 0 0,0 0 0,0 0 0,0 0 0,0 1 0,0-1 0,-1 0 0,1 1 1,0-1-1,-1 1 0,1-1 0,-1 0 0,0 1 0,1-1 0,-1 1 0,0-1 0,0 1 0,0 0 0,0-1 0,0 1 0,0-1 0,-1 1 1,1-1-1,0 1 0,-1-1 0,1 1 0,-1-1 0,-1 3 0,-1 2 44,0 1-1,-1-1 1,1 0 0,-2 0-1,1-1 1,-1 1-1,-8 8 1,7-10 48,0 1 0,0-1 0,0-1-1,0 1 1,0-1 0,-1 0 0,0 0 0,1-1-1,-1 0 1,-10 2 0,15-3-77,0-1 0,0 0 0,0 1 0,0-1-1,0 0 1,0 0 0,0 0 0,-1-1 0,1 1 0,0 0 0,0-1 0,0 1 0,0-1-1,0 0 1,0 0 0,1 0 0,-1 0 0,0 0 0,0 0 0,0 0 0,1 0-1,-1-1 1,1 1 0,-1-1 0,1 1 0,0-1 0,-1 1 0,1-1 0,0 0-1,0 0 1,0 0 0,0 0 0,0 1 0,1-1 0,-1 0 0,1-1 0,-1 1-1,1 0 1,-1-2 0,1-1-18,0-1 0,0 1 0,1 0 0,0 0 0,-1-1 1,2 1-1,-1 0 0,0 0 0,1 0 0,0 1 0,5-9 0,4-7-14,20-26-1,-15 24 13,-8 9-6,9-12 0,16-33 0,-29 50 12,0 0 0,-1 1 1,0-2-1,-1 1 0,0 0 0,0-1 0,0 1 1,-1 0-1,-1-11 0,1 18-3,-1 0-1,0-1 1,0 1 0,0 0-1,0 0 1,0 0-1,0-1 1,-1 1 0,1 0-1,0 0 1,-1 0-1,1-1 1,-1 1-1,1 0 1,-1 0 0,1 0-1,-1 0 1,0 0-1,0 0 1,1 0 0,-1 0-1,0 0 1,0 1-1,0-1 1,0 0 0,0 0-1,0 1 1,0-1-1,0 1 1,0-1-1,0 1 1,-1-1 0,1 1-1,0 0 1,0-1-1,0 1 1,-1 0 0,1 0-1,0 0 1,0 0-1,-1 0 1,1 0 0,0 0-1,0 0 1,0 1-1,-1-1 1,1 0 0,0 1-1,0-1 1,-1 2-1,-4 0-72,-1 1 0,2-1 0,-1 2 1,0-1-1,1 1 0,-1 0 0,1 0 0,-6 6 0,0 5-1585,11-15 1605,0 0 0,0 0 0,0 0 1,-1 1-1,1-1 0,0 0 0,0 0 0,0 1 1,0-1-1,0 0 0,0 1 0,0-1 0,0 0 0,0 0 1,0 1-1,0-1 0,0 0 0,0 0 0,0 1 0,0-1 1,0 0-1,0 0 0,0 1 0,0-1 0,0 0 0,1 0 1,-1 1-1,0-1 0,0 0 0,0 0 0,0 1 1,0-1-1,1 0 0,-1 0 0,0 0 0,0 1 0,0-1 1,1 0-1,-1 0 0,0 0 0,0 0 0,1 0 0,-1 0 1,0 0-1,0 1 0,1-1 0,-1 0 0,0 0 1,1 0-1,-1 0 0,0 0 0,0 0 0,1 0 0,-1 0 1,0 0-1,0 0 0,1 0 0,-1-1 0,0 1 0,0 0 1,1 0-1,-1 0 0,0 0 0,0 0 0,1 0 0,-1-1 1,11-2-903</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28.804"/>
    </inkml:context>
    <inkml:brush xml:id="br0">
      <inkml:brushProperty name="width" value="0.05" units="cm"/>
      <inkml:brushProperty name="height" value="0.05" units="cm"/>
    </inkml:brush>
  </inkml:definitions>
  <inkml:trace contextRef="#ctx0" brushRef="#br0">0 69 17956,'10'-11'1406,"-2"2"-43,-1 0-1,2 1 0,10-8 1,-17 14-1209,1 0 1,-1 0 0,1 1-1,0-1 1,-1 1-1,1 0 1,0 0 0,0 0-1,0 0 1,0 0 0,0 1-1,0 0 1,0-1 0,0 1-1,0 0 1,0 0 0,4 1-1,-7-1-151,1 0-1,0 1 0,-1-1 1,1 1-1,0-1 1,0 0-1,-1 1 1,1-1-1,-1 1 0,1 0 1,-1-1-1,1 1 1,0-1-1,-1 1 1,0 0-1,1-1 0,-1 1 1,1 0-1,-1 0 1,0-1-1,0 1 1,1 0-1,-1 0 0,0-1 1,0 1-1,0 0 1,0 1-1,1 25 108,-2-22-74,-1 23 289,-10 43 0,1-3 161,3-14-131,4-36-264,2 1 0,-1-1 1,2 1-1,1 0 0,3 34 1,7-31-741,-3-15-792,-7-8 1357,0 1 1,1 0-1,-1 0 1,0 0-1,0 0 1,1 0-1,-1 0 1,0 0 0,0 0-1,1 0 1,-1 0-1,0-1 1,0 1-1,0 0 1,0 0-1,1 0 1,-1 0-1,0-1 1,0 1-1,0 0 1,0 0-1,0-1 1,1 1-1,-1 0 1,0 0-1,0 0 1,0-1 0,0 1-1,0 0 1,0 0-1,0-1 1,0 1-1,0 0 1,0 0-1,0-1 1,0 1-1,0-4-441,0-1-1,0 1 0,0-1 0,0 1 1,-1 0-1,0-1 0,0 1 0,0 0 1,-1 0-1,1 0 0,-1-1 0,-2-3 1,-30-48-3605,30 50 4127,-5-5 428,-6-12 3927,15 23-4216,0-1 1,0 1-1,0-1 0,0 1 1,0-1-1,0 1 1,0-1-1,0 1 0,0-1 1,0 1-1,0-1 1,0 1-1,0-1 1,1 1-1,-1-1 0,0 1 1,0-1-1,1 1 1,-1-1-1,0 1 0,1 0 1,-1-1-1,0 1 1,1-1-1,-1 1 0,0 0 1,1-1-1,-1 1 1,1 0-1,-1 0 0,1-1 1,-1 1-1,1 0 1,-1 0-1,0 0 1,1 0-1,-1 0 0,1-1 1,-1 1-1,1 0 1,0 0-1,-1 0 0,1 0 1,0 1-1,5-3 110,-1 0 0,1 1-1,0-2 1,0 1 0,-1-1 0,0 0-1,10-6 1,33-31-681,-37 31 790,3-5-392,-1 0-1,19-24 1,-4-1-188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29.242"/>
    </inkml:context>
    <inkml:brush xml:id="br0">
      <inkml:brushProperty name="width" value="0.05" units="cm"/>
      <inkml:brushProperty name="height" value="0.05" units="cm"/>
    </inkml:brush>
  </inkml:definitions>
  <inkml:trace contextRef="#ctx0" brushRef="#br0">39 36 19660,'-11'43'2615,"-3"15"-480,13-53-1883,0-1-1,1 1 1,0 0-1,0 0 1,0 0-1,1 0 1,-1 0 0,1 0-1,2 6 1,-2-9-226,0-1 0,0 0 1,-1 0-1,1 0 0,0 0 1,0 0-1,0 0 0,0 0 0,0-1 1,1 1-1,-1 0 0,0-1 1,0 1-1,0 0 0,1-1 0,-1 1 1,0-1-1,1 0 0,-1 1 1,0-1-1,1 0 0,-1 0 0,0 0 1,1 0-1,-1 0 0,0 0 1,1 0-1,-1-1 0,2 0 0,5 0-46,-1 0 0,1-1 0,11-5 0,-16 6 5,0 0-1,0 0 1,0 0-1,0 0 1,0 0 0,0 1-1,0-1 1,0 1-1,0 0 1,0 0 0,0 0-1,3 1 1,-4-1 10,0 1 0,-1 0 0,1 0 0,0-1 0,-1 1 0,1 0 0,-1 1 0,1-1 1,-1 0-1,0 0 0,0 1 0,1-1 0,-1 0 0,0 1 0,0-1 0,0 1 0,-1-1 0,1 1 0,0 0 0,0-1 0,-1 1 0,1 3 1,2 4 110,-2 1 0,1-1 0,-1 1 0,0-1 0,-1 1 0,0 0 0,-1-1 0,0 1 0,0-1 0,-1 1 0,0-1 0,-1 1 0,0-1 0,-1 0 0,1 0 0,-2-1 0,1 1 0,-1-1 1,-1 0-1,-6 8 0,11-15-110,0 0 1,0 0 0,0 0 0,-1 0 0,1-1-1,0 1 1,0 0 0,-1-1 0,1 1 0,0-1 0,0 0-1,-1 1 1,1-1 0,-1 0 0,1 0 0,0 0-1,-1 0 1,1 0 0,0 0 0,-1 0 0,1 0-1,0 0 1,-1-1 0,1 1 0,0-1 0,-1 1-1,1-1 1,0 1 0,0-1 0,-1 0 0,1 1-1,0-1 1,0 0 0,0 0 0,0 0 0,0 0-1,0 0 1,-1-2 0,-3-3-309,0 0 0,0 0 0,1 0 0,0-1 0,-4-8 0,0-1-536,2 0 0,0 0 0,0 0 0,2-1-1,0 0 1,1 0 0,1 0 0,1 0 0,0 0-1,1-1 1,3-21 0,-3 35 905,1 0 0,0 0 0,1 0 0,-1 0 0,1 1 0,0-1 0,0 1 0,0-1 0,0 1 0,0-1 0,1 1 0,0 0 0,0 0 0,-1 0 0,2 1 0,-1-1 0,3-2 0,7-2 1051,1-1 0,-1 2-1,21-7 1,-18 7-789,29-16 0,-26 11-293,-1 1-147</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29.821"/>
    </inkml:context>
    <inkml:brush xml:id="br0">
      <inkml:brushProperty name="width" value="0.05" units="cm"/>
      <inkml:brushProperty name="height" value="0.05" units="cm"/>
    </inkml:brush>
  </inkml:definitions>
  <inkml:trace contextRef="#ctx0" brushRef="#br0">0 1048 17876,'17'-4'753,"-1"-1"0,0-1 0,0 0 0,0-1 0,-1-1 0,27-17 1,-3 2 212,138-71 951,198-73 0,204-47-1947,-397 150 50,441-208-245,-534 227 206,90-43 52,-177 87-32,4-2 14,-1 0 0,1 1 1,0 0-1,0 0 0,0 0 1,1 1-1,-1-1 1,11 1-1,-17 1-11,0 0-1,1 0 1,-1 0-1,0 0 1,0 0-1,1 0 1,-1 0 0,0 0-1,0 0 1,0 0-1,1 0 1,-1 0 0,0 0-1,0 0 1,1 0-1,-1 1 1,0-1 0,0 0-1,0 0 1,1 0-1,-1 0 1,0 1-1,0-1 1,0 0 0,0 0-1,0 0 1,1 1-1,-1-1 1,0 0 0,0 0-1,0 0 1,0 1-1,0-1 1,0 0-1,0 0 1,0 1 0,-4 9 62,-10 7-662,12-16 476,-1 1 1,0-1 0,0 0 0,0 0 0,0 0 0,0 0 0,0 0 0,0-1 0,0 0 0,-6 1 0,-2-1-258</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30.725"/>
    </inkml:context>
    <inkml:brush xml:id="br0">
      <inkml:brushProperty name="width" value="0.05" units="cm"/>
      <inkml:brushProperty name="height" value="0.05" units="cm"/>
    </inkml:brush>
  </inkml:definitions>
  <inkml:trace contextRef="#ctx0" brushRef="#br0">0 98 16700,'4'-7'404,"0"0"0,1 1-1,-1-1 1,1 1 0,0 0 0,1 0 0,0 1 0,0 0 0,0 0 0,0 0 0,1 1 0,-1 0 0,1 0 0,0 0 0,1 1 0,-1 0 0,0 1 0,1 0 0,0 0 0,-1 0 0,11 0 0,-16 2-368,-1 0-1,1 0 1,-1 0 0,1 0 0,0 0 0,-1 0-1,1 1 1,-1-1 0,1 1 0,-1-1-1,1 1 1,-1-1 0,0 1 0,1 0 0,-1 0-1,0 0 1,1-1 0,-1 1 0,0 1 0,0-1-1,0 0 1,0 0 0,1 2 0,0 0-12,-1 0 0,0 0 0,0 0 1,0 0-1,0 0 0,0 0 1,-1 0-1,1 0 0,-1 0 0,0 7 1,-1 4 9,-1 1 0,-1 0 0,-8 25 1,0-4 110,4-15 70,0 1 0,2-1-1,0 1 1,-3 42 0,8-63-195,0 0 1,0 0 0,0 0 0,0 0 0,0 0 0,0 0-1,0 0 1,0 0 0,1 0 0,-1 0 0,0 0 0,1 0-1,-1 0 1,1 0 0,-1 0 0,1 0 0,-1 0 0,1 0-1,0 0 1,-1 0 0,1-1 0,0 1 0,0 0 0,1 0-1,-1 0-9,0-1 0,1 0-1,-1 1 1,1-1-1,-1 0 1,0 0 0,1 0-1,-1 0 1,1 0-1,-1 0 1,0-1 0,1 1-1,-1 0 1,1-1-1,1 0 1,6-3-145,0 0-1,-1-1 1,1 0 0,7-7-1,93-80-1366,-68 62 1025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31.176"/>
    </inkml:context>
    <inkml:brush xml:id="br0">
      <inkml:brushProperty name="width" value="0.05" units="cm"/>
      <inkml:brushProperty name="height" value="0.05" units="cm"/>
    </inkml:brush>
  </inkml:definitions>
  <inkml:trace contextRef="#ctx0" brushRef="#br0">1 88 17868,'2'-2'240,"8"-11"1284,1 0-1,1 1 0,17-13 1,-26 22-1316,1 1 0,-1-1 0,1 1 1,0 0-1,0 0 0,0 0 1,0 1-1,1-1 0,-1 1 1,0 0-1,1 0 0,-1 1 1,1-1-1,-1 1 0,1 0 1,-1 0-1,6 1 0,-8 0-170,0-1 0,-1 1 0,1-1 1,0 1-1,0-1 0,-1 1 0,1 0 0,-1 0 0,1 0 0,-1 0 0,1 0 0,-1 0 0,1 1 0,-1-1 0,0 0 0,0 1 0,0-1 0,1 2 0,0 1-11,0-1 0,-1 0-1,1 1 1,-1-1-1,0 1 1,0 0 0,-1-1-1,1 7 1,0 0-4,-2 0-1,1 0 1,-1 1 0,0-1 0,-5 16-1,-16 41 184,89-106-736,-59 35 453,0 1-1,1 0 1,0 0-1,-1 0 0,1 1 1,0 1-1,0-1 1,17 1-1,-23 1 67,0-1 1,0 2-1,0-1 0,0 0 0,-1 1 0,1-1 0,0 1 0,0 0 0,0 0 1,-1 0-1,1 0 0,0 0 0,-1 1 0,1-1 0,-1 1 0,0 0 1,1-1-1,-1 1 0,0 0 0,0 0 0,0 1 0,0-1 0,-1 0 1,1 1-1,-1-1 0,1 1 0,-1-1 0,0 1 0,0 0 0,0 0 0,1 3 1,-2-2 68,0 1 1,0-1 0,0 1-1,0 0 1,-1-1 0,0 1 0,0-1-1,0 1 1,-1-1 0,1 1-1,-1-1 1,0 0 0,0 0 0,-1 0-1,1 0 1,-1 0 0,0 0-1,0-1 1,-5 5 0,-1 2 197,0-1-1,-1-1 1,0 0 0,-1 0-1,-19 11 1,26-17-228,0 0-1,0-1 0,0 1 1,-1-1-1,1 1 0,0-1 1,-9 0-1,13 0-59,-1-1 1,1 0-1,-1 0 0,1-1 1,-1 1-1,0 0 1,1 0-1,-1 0 0,1 0 1,-1 0-1,1-1 1,-1 1-1,1 0 0,-1 0 1,1-1-1,-1 1 0,1 0 1,-1-1-1,1 1 1,0 0-1,-1-1 0,1 1 1,-1-1-1,1 0 0,-1 0-51,1-1 0,0 1 0,0-1-1,0 1 1,-1 0 0,2-1-1,-1 1 1,0 0 0,0-1 0,0 1-1,1 0 1,-1-1 0,0 1-1,1 0 1,0-2 0,6-10-340,4 3-161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32.231"/>
    </inkml:context>
    <inkml:brush xml:id="br0">
      <inkml:brushProperty name="width" value="0.05" units="cm"/>
      <inkml:brushProperty name="height" value="0.05" units="cm"/>
    </inkml:brush>
  </inkml:definitions>
  <inkml:trace contextRef="#ctx0" brushRef="#br0">0 157 23493,'8'-1'2096,"-1"1"-1407,1-2-281,11-2 848,4-3-352,4-6-264,5 0-208,1-3-544,0-1-224,-6-2-1096,0-1 1240,-8-3-240,-4 2-136</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32.760"/>
    </inkml:context>
    <inkml:brush xml:id="br0">
      <inkml:brushProperty name="width" value="0.05" units="cm"/>
      <inkml:brushProperty name="height" value="0.05" units="cm"/>
    </inkml:brush>
  </inkml:definitions>
  <inkml:trace contextRef="#ctx0" brushRef="#br0">1 93 15331,'1'-4'367,"-1"0"-1,1 0 1,0-1-1,0 1 1,1 0-1,0 0 1,-1 1-1,1-1 1,0 0-1,1 0 1,-1 1-1,1-1 1,-1 1-1,1 0 1,0 0-1,0 0 1,1 0-1,-1 1 1,0-1-1,1 1 1,6-3-1,-7 3-227,0 0 0,0 0 0,0 1 0,0-1 0,1 1 0,-1 0 0,0 0-1,1 0 1,-1 1 0,1-1 0,-1 1 0,1 0 0,-1 0 0,1 0 0,0 0 0,-1 1-1,1-1 1,-1 1 0,0 0 0,1 0 0,-1 0 0,0 1 0,1-1 0,-1 1 0,0 0 0,3 2-1,-3-1-107,-1 0 0,0 0 0,0 0 0,0 0 0,0 0 0,-1 0 0,1 0 0,-1 1 0,0-1 0,1 1 0,-2-1 0,1 1 0,0 0 0,-1-1 0,0 1 0,0-1 0,0 1 0,0 0 0,0-1 0,-2 5 0,0 7 30,-1 1 0,-1-1 0,-7 18 0,7-23-26,-4 9 124,2 0-1,0 0 1,1 1-1,0-1 0,-1 28 1,6-45-147,0 1 1,0-1-1,-1 0 1,2 1-1,-1-1 1,0 0-1,0 0 1,1 1-1,0-1 1,-1 0-1,1 0 1,0 0-1,0 1 1,0-1-1,0 0 1,0 0-1,1-1 1,-1 1-1,0 0 1,1 0-1,0-1 1,-1 1-1,1 0 1,0-1 0,0 0-1,0 1 1,0-1-1,0 0 1,0 0-1,0 0 1,0-1-1,0 1 1,1 0-1,-1-1 1,0 1-1,0-1 1,1 0-1,-1 0 1,0 0-1,1 0 1,-1 0-1,0 0 1,0-1-1,4 0 1,2-1-140,0 1 1,0-2 0,0 1 0,-1-1-1,1 0 1,-1-1 0,0 0 0,0 0-1,0 0 1,0-1 0,-1 0 0,0 0-1,0-1 1,7-8 0,9-20-290</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33.195"/>
    </inkml:context>
    <inkml:brush xml:id="br0">
      <inkml:brushProperty name="width" value="0.05" units="cm"/>
      <inkml:brushProperty name="height" value="0.05" units="cm"/>
    </inkml:brush>
  </inkml:definitions>
  <inkml:trace contextRef="#ctx0" brushRef="#br0">8 88 23469,'-7'7'2032,"7"-2"-1407,3-4-273,8-1 1008,6-4-488,4-8-648,1 0-336,6-4-848,-4-3-424,-1 5 1080,-2 1-265,-5 3-255</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33.611"/>
    </inkml:context>
    <inkml:brush xml:id="br0">
      <inkml:brushProperty name="width" value="0.05" units="cm"/>
      <inkml:brushProperty name="height" value="0.05" units="cm"/>
    </inkml:brush>
  </inkml:definitions>
  <inkml:trace contextRef="#ctx0" brushRef="#br0">0 393 21205,'2'9'2652,"2"-13"-874,-1-3-1450,150-314 2498,-151 316-2825,1-4 1,1-1-1,1 1 1,0 0-1,0 1 1,8-11-1,-13 19-1,0 0 0,1 0 0,-1 0-1,0 1 1,1-1 0,-1 0 0,0 0-1,1 0 1,-1 1 0,0-1 0,1 0-1,-1 0 1,0 1 0,0-1 0,1 0-1,-1 1 1,0-1 0,0 0 0,1 1-1,-1-1 1,0 0 0,0 1 0,0-1-1,0 1 1,0-1 0,0 0 0,0 1-1,0-1 1,0 0 0,0 2 0,6 16-3,-6-17 3,19 115-46,-9-41 13,0 7-305,5 22-2310,-15-101 2113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00.522"/>
    </inkml:context>
    <inkml:brush xml:id="br0">
      <inkml:brushProperty name="width" value="0.05" units="cm"/>
      <inkml:brushProperty name="height" value="0.05" units="cm"/>
    </inkml:brush>
  </inkml:definitions>
  <inkml:trace contextRef="#ctx0" brushRef="#br0">70 296 13371,'3'-15'1725,"0"13"175,3 23 752,-3-11-2562,7 26 250,2-1 0,1-1 0,1 0 0,2 0 0,2-2 0,1 0 0,26 33 0,-43-63-324,22 25 134,-24-26-150,1 0 1,0-1-1,0 1 0,0 0 0,0 0 0,0-1 1,-1 1-1,1-1 0,0 1 0,1 0 0,-1-1 0,0 0 1,0 1-1,0-1 0,0 0 0,0 1 0,0-1 1,0 0-1,0 0 0,1 0 0,-1 0 0,0 0 0,0 0 1,2-1-1,-2 0-32,0 1 0,0-1 0,-1 0 0,1 0 0,0 1 0,-1-1 0,1 0 0,0 0 1,-1 0-1,1 0 0,-1 0 0,0 0 0,1 0 0,-1 0 0,0 0 0,1 0 0,-1 0 0,0 0 0,0 0 0,0 0 0,0-1 0,0 1 1,0 0-1,0 0 0,-1 0 0,1 0 0,-1-1 0,-10-32-832,-34-52 123,16 30 263</inkml:trace>
  <inkml:trace contextRef="#ctx0" brushRef="#br0" timeOffset="1">14 11 17860,'-5'-9'1976,"2"8"-1408,0 2-256,0 6 1337,3 0-1225,2 2-528,-2 1 112,4-1-112,3-2-96</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6:23.156"/>
    </inkml:context>
    <inkml:brush xml:id="br0">
      <inkml:brushProperty name="width" value="0.05" units="cm"/>
      <inkml:brushProperty name="height" value="0.05" units="cm"/>
    </inkml:brush>
  </inkml:definitions>
  <inkml:trace contextRef="#ctx0" brushRef="#br0">1231 63 13947,'-4'-5'517,"0"0"1,0 0-1,0 0 0,-1 1 1,-8-7-1,10 9-299,-1 0 1,1 1 0,-1-1-1,0 1 1,0 0-1,0 0 1,0 0-1,0 0 1,0 1-1,-5-1 1,-295-12 3884,254 12-4042,-1 1 1,-98 16-1,122-11-59,1 1 0,-1 2 0,1 0 1,1 2-1,0 1 0,0 0 0,-26 18 1,-2 6 46,1 2-1,2 3 1,2 2 0,-65 73 0,107-109-49,1 1 0,0 0 0,1 0 0,0 0 0,0 1 0,0-1 0,1 1 0,0 0 0,1 0 1,0 0-1,0 0 0,1 1 0,-1 12 0,2-8-7,1-1 0,0 1 0,1-1 0,0 0 0,1 0 0,0 0 0,1 0 0,8 16 0,0-3-6,2-1-1,1 0 0,1-1 1,1-1-1,1 0 0,1-1 1,31 26-1,-34-34 6,0-1-1,1 0 1,0-1-1,1-1 1,0-1-1,0-1 1,1 0-1,0-1 1,0-1-1,1-1 1,29 4-1,-26-7 7,0 0-1,0-2 1,1-1-1,-1-1 0,0 0 1,0-2-1,0-1 0,-1-1 1,39-14-1,11-15 69,-1-2 1,102-71-1,-50 28 35,-118 77-95,165-93 105,-147 85-105,1 1-1,0 2 1,1 0 0,0 1-1,36-4 1,-23 8-6,-28 3 25,0-1-1,0 0 0,-1 0 0,17-5 0,-24 6-10,-1-1 0,0 1-1,0-1 1,0 1 0,0-1-1,0 0 1,0 0-1,0 1 1,0-1 0,0 0-1,-1 0 1,1 0 0,0 0-1,0 0 1,-1 0 0,1 0-1,-1 0 1,1 0 0,-1 0-1,1 0 1,-1-1 0,0 1-1,1 0 1,-1 0 0,0 0-1,0-1 1,0 1 0,0 0-1,0 0 1,0 0 0,0-1-1,-1 1 1,1 0 0,0 0-1,-1 0 1,0-2 0,-1-3 40,0 0 0,-1 0 0,0 0 1,0 0-1,-5-6 0,-7-8 36,0 0 1,-2 2-1,0 0 0,-1 0 0,-28-19 1,-109-63-130,114 77-469,-2 2 1,0 1 0,-1 3-1,-1 2 1,-1 1 0,-87-13-1,79 19-72,5-1-95</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6:12.773"/>
    </inkml:context>
    <inkml:brush xml:id="br0">
      <inkml:brushProperty name="width" value="0.05" units="cm"/>
      <inkml:brushProperty name="height" value="0.05" units="cm"/>
    </inkml:brush>
  </inkml:definitions>
  <inkml:trace contextRef="#ctx0" brushRef="#br0">45 1 15931,'-5'10'986,"1"0"0,0 0 0,1 1 0,-2 11-1,-6 80 651,10-86-1367,-5 61 645,3 1 1,12 131-1,-7-196-1233,-2-13 310,0 0 1,1 0 0,-1 0 0,0 0 0,0 0 0,0 0 0,0 0 0,0 0-1,0 0 1,0 0 0,0 0 0,0 0 0,0 0 0,0 0 0,0 0-1,0 0 1,0-1 0,0 1 0,0 0 0,0 0 0,0 0 0,0 0 0,0 0-1,0 0 1,0 0 0,0 0 0,0 0 0,0 0 0,0 0 0,1 0 0,-1 0-1,0 0 1,0 0 0,0 1 0,0-1 0,0 0 0,0 0 0,0 0 0,0 0-1,0 0 1,0 0 0,0 0 0,0 0 0,0 0 0,0 0 0,0 0 0,0 0-1,0 0 1,-2-23 1,-3 2-173,-4-10-26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6:13.189"/>
    </inkml:context>
    <inkml:brush xml:id="br0">
      <inkml:brushProperty name="width" value="0.05" units="cm"/>
      <inkml:brushProperty name="height" value="0.05" units="cm"/>
    </inkml:brush>
  </inkml:definitions>
  <inkml:trace contextRef="#ctx0" brushRef="#br0">0 197 19092,'0'4'2033,"5"-4"-1361,6-2-192,6-6 928,11-5-504,3-1-136,8-4-247,1-5-105,2-3-136,1 0-128,-3 6-392,-2 0-272,-9 6-617,-3 3-287,-13 6 1080,-6 5-288,-7 4-264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6:13.624"/>
    </inkml:context>
    <inkml:brush xml:id="br0">
      <inkml:brushProperty name="width" value="0.05" units="cm"/>
      <inkml:brushProperty name="height" value="0.05" units="cm"/>
    </inkml:brush>
  </inkml:definitions>
  <inkml:trace contextRef="#ctx0" brushRef="#br0">4 177 17724,'-4'7'2152,"4"-3"-1328,7-7-303,6-4 1775,9-3-1368,2-7-208,6-7-240,3 1-87,-1-2-249,1 4-136,-5 4-408,0 5-353,-8 4 1530,-6 2-890,-13 4 1,2-10-96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6:14.405"/>
    </inkml:context>
    <inkml:brush xml:id="br0">
      <inkml:brushProperty name="width" value="0.05" units="cm"/>
      <inkml:brushProperty name="height" value="0.05" units="cm"/>
    </inkml:brush>
  </inkml:definitions>
  <inkml:trace contextRef="#ctx0" brushRef="#br0">119 13 16828,'3'-12'2539,"-10"15"-1016,-14 19 108,12-7-1325,0 0 0,2 1 0,0 0 0,1 0 0,-8 31 0,-10 88 177,16-74-183,-1 87 0,9-120-221,2-1 0,0 0-1,2-1 1,1 1 0,15 44-1,-17-62-140,0-1 0,1 0-1,0 0 1,1 0 0,0 0 0,0-1-1,1 0 1,-1 0 0,11 9 0,-13-13-94,0-1 0,1 1 0,-1-1 0,1 1 1,0-1-1,-1 0 0,1 0 0,0-1 0,0 1 1,0-1-1,1 0 0,-1 0 0,0 0 0,0-1 1,0 0-1,1 1 0,-1-1 0,0-1 0,1 1 1,-1-1-1,6-1 0,10-5-597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6:15.129"/>
    </inkml:context>
    <inkml:brush xml:id="br0">
      <inkml:brushProperty name="width" value="0.05" units="cm"/>
      <inkml:brushProperty name="height" value="0.05" units="cm"/>
    </inkml:brush>
  </inkml:definitions>
  <inkml:trace contextRef="#ctx0" brushRef="#br0">8 264 16772,'-2'-4'264,"1"-1"0,0 1 0,0-1 0,0 0 0,0 1 0,1-1 0,0 0 0,0 1 0,0-1 0,0 0 0,1 1 0,2-10 1,-1 7 17,1-1 1,0 1 0,1 0 0,-1 0 0,1 0-1,1 0 1,4-6 0,7-5 357,1 1-1,1 0 1,38-28-1,-14 18-85,-39 26-527,-1 0-1,1 0 1,-1 0 0,1 0-1,-1 0 1,1 1-1,0-1 1,-1 1-1,1 0 1,0-1-1,0 1 1,-1 1 0,1-1-1,0 0 1,3 1-1,-5 0-18,0-1 1,0 1-1,0 0 0,0-1 0,0 1 0,0 0 1,0 0-1,0 0 0,0-1 0,-1 1 0,1 0 0,0 0 1,0 0-1,-1 0 0,1 1 0,-1-1 0,1 0 1,-1 0-1,1 0 0,-1 0 0,0 1 0,1-1 1,-1 0-1,0 0 0,0 1 0,0-1 0,0 0 1,0 0-1,0 1 0,0-1 0,-1 2 0,-1 5 17,1 0 0,-1 0 0,-6 12 0,-17 37 65,-3-1 0,-3-2 0,-44 61 0,67-102-76,-1 0 16,0 0-1,-1-1 1,0 1 0,-17 13-1,25-25 46,4-7-40,7-8 3,-7 11-35,1 0-1,-1 0 1,1 0-1,0 0 0,0 1 1,0-1-1,0 1 0,1 0 1,-1 0-1,0 0 1,1 0-1,0 1 0,-1 0 1,1-1-1,0 1 0,-1 1 1,1-1-1,0 0 1,0 1-1,0 0 0,0 0 1,0 0-1,6 1 1,-3 1-5,1 0 0,-1 1 0,0-1 0,0 2 0,0-1 0,0 1 0,-1 0 1,1 0-1,-1 1 0,0 0 0,6 6 0,9 11 4,23 21 28,-40-40-22,-1 0 1,1-1-1,0 1 0,-1-1 0,1 0 0,0 0 0,0 0 0,1 0 0,-1-1 0,7 2 0,-10-3-1,1 0-1,-1 0 0,0 0 1,0 0-1,1 0 0,-1 0 1,0-1-1,0 1 0,1 0 0,-1-1 1,0 1-1,0-1 0,0 1 1,0-1-1,0 0 0,1 0 1,-1 1-1,0-1 0,-1 0 0,1 0 1,1-1-1,0-1 13,1 0-1,-1 0 1,-1 0 0,1 0-1,0-1 1,-1 1 0,2-6-1,0 0 30,-1-1 0,0 1 0,-1-1 0,1-19-1,-2 26-76,0 0 0,0 1 0,0-1 0,-1 0 0,1 0 0,-1 0 0,1 0 0,-1 1-1,0-1 1,0 0 0,0 1 0,-1-1 0,1 0 0,0 1 0,-4-4 0,6 7-823,0-1 789,-1 1 0,1-1 0,0 1 0,-1-1 0,1 1 0,0-1 0,0 0 0,-1 1 0,1-1 0,0 0 0,0 0 0,-1 0 0,1 1 0,0-1 0,0 0 0,-1 0 0,1 0 0,1 0 0,10-4-449</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6:16.793"/>
    </inkml:context>
    <inkml:brush xml:id="br0">
      <inkml:brushProperty name="width" value="0.05" units="cm"/>
      <inkml:brushProperty name="height" value="0.05" units="cm"/>
    </inkml:brush>
  </inkml:definitions>
  <inkml:trace contextRef="#ctx0" brushRef="#br0">1 39 17140,'1'-15'1760,"1"3"-1032,2 1-312,-4 15 1105,0 9-545,1 11-328,4 11-72,2 9-176,1 0-144,5 8-80,0 1-32,2-6-400,-1-4-312,-5-13 488,-5-12-72,-6-14-96</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6:18.277"/>
    </inkml:context>
    <inkml:brush xml:id="br0">
      <inkml:brushProperty name="width" value="0.05" units="cm"/>
      <inkml:brushProperty name="height" value="0.05" units="cm"/>
    </inkml:brush>
  </inkml:definitions>
  <inkml:trace contextRef="#ctx0" brushRef="#br0">62 164 16187,'-1'0'84,"0"0"0,0 0 0,0 0 0,0 0 0,0 0 0,0-1 0,1 1 0,-1 0 0,0-1 0,0 1 0,0 0 0,0-1 0,1 1 0,-1-1 0,0 1 0,0-1 0,1 0 0,-1 1 0,0-1 0,1 0 0,-1 1 0,1-1 0,-1 0-1,0-1 1,0 0 69,0-1-1,0 0 0,0 1 0,1-1 0,-1 0 0,1 0 0,-1 1 0,1-5 1,0-3 436,1 1 1,0-1-1,4-18 1,-3 22-361,1 0 1,-1 0-1,1 0 0,0 0 0,0 1 1,1-1-1,5-6 0,-8 11-187,0 0 0,0 0 0,0 0 0,1-1 0,-1 1 0,0 0 1,1 0-1,-1 1 0,1-1 0,-1 0 0,1 0 0,-1 1 0,1-1 0,2 0 0,-3 1-27,0 0-1,0 0 1,1 1-1,-1-1 1,0 0-1,0 0 1,0 1-1,0-1 0,0 1 1,0-1-1,0 1 1,0-1-1,0 1 1,0 0-1,0-1 1,0 1-1,0 0 1,-1 0-1,1 0 1,0-1-1,0 1 1,-1 0-1,1 0 1,0 1-1,2 5-4,1 0 0,-1 0 0,-1 0 0,0 1 0,0-1 0,0 0-1,-1 1 1,0 0 0,0-1 0,-1 1 0,0-1 0,0 1 0,-1 0 0,-1 8-1,-3 10 12,-1 1 0,-16 41 0,9-36 0,-24 41 1,22-45 16,-22 55 1,37-82-38,0 0 0,-1 0 0,1 0 1,0-1-1,0 1 0,-1 0 0,1 0 0,0 0 0,0 0 0,0-1 0,0 1 0,0 0 1,0 0-1,1 0 0,-1 0 0,0-1 0,0 1 0,0 0 0,1 0 0,-1 0 0,0-1 1,1 1-1,-1 0 0,1 0 0,-1-1 0,1 1 0,-1 0 0,1-1 0,0 1 1,-1-1-1,1 1 0,0-1 0,-1 1 0,1-1 0,0 1 0,0-1 0,-1 0 0,1 1 1,0-1-1,0 0 0,0 0 0,-1 0 0,1 1 0,0-1 0,0 0 0,0 0 0,0 0 1,-1 0-1,2-1 0,8 1 3,0 0 0,0-1 0,15-3 0,-10 1-3,-3 2 11,-1 0-1,0-2 0,1 1 0,20-9 1,-29 10-42,1-1 1,-1 0-1,0 0 1,0 0-1,0 0 1,0-1-1,0 1 1,-1-1-1,1 0 1,-1 1-1,1-1 1,-1-1-1,0 1 1,0 0-1,0 0 1,-1-1-1,1 1 1,-1-1-1,1-4 1,1-6-283,-2 1 0,0-1 1,0 1-1,-1-1 0,-1 1 1,0-1-1,-3-14 0,-2-7-277</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6:18.771"/>
    </inkml:context>
    <inkml:brush xml:id="br0">
      <inkml:brushProperty name="width" value="0.05" units="cm"/>
      <inkml:brushProperty name="height" value="0.05" units="cm"/>
    </inkml:brush>
  </inkml:definitions>
  <inkml:trace contextRef="#ctx0" brushRef="#br0">166 46 13403,'1'-2'194,"-1"0"0,1 1 0,-1-1 0,0 1-1,0-1 1,0 0 0,0 1 0,0-1 0,0 0 0,0 1 0,0-1 0,0 0 0,-1 1 0,1-1 0,-1 0 0,0 1 0,1-1 0,-1 1-1,0-1 1,0 1 0,0 0 0,0-1 0,0 1 0,-2-2 0,2 2-72,0 0 0,-1 1 0,1-1 0,-1 1 0,1-1 0,-1 1 0,1 0 0,-1-1 0,1 1 0,-1 0 0,1 0 0,-1 0 0,0 0 0,1 0 1,-1 1-1,1-1 0,-1 0 0,1 1 0,-1-1 0,1 1 0,0-1 0,-1 1 0,1 0 0,-1 0 0,1-1 0,-2 3 0,-4 3 69,-1 2 0,1-1 0,0 1 1,0 0-1,1 0 0,0 1 0,1 0 0,0 0 0,-4 11 1,8-19-173,-7 15 84,1 0 0,0 1 0,1 0 0,1 0 0,1 0 0,1 0 1,0 1-1,1 0 0,1-1 0,0 1 0,1 0 0,2 0 0,5 34 0,-5-47-76,-1 1 0,1-1-1,0 0 1,1 0 0,-1 0 0,1 0-1,0 0 1,6 7 0,-7-10-17,0 0 0,0 0 0,0 0 1,0 0-1,1-1 0,-1 1 0,1-1 0,-1 1 0,1-1 1,-1 0-1,1 0 0,0 0 0,0 0 0,0 0 1,-1-1-1,1 1 0,6-1 0,-1-1 6,-1 1 0,1-2 0,0 1 0,-1-1 0,0-1-1,1 1 1,-1-1 0,0-1 0,0 1 0,0-1 0,-1 0 0,1 0 0,-1-1 0,0 0 0,8-9-1,1-2 48,0-1-1,-2 0 1,0 0-1,14-27 1,-19 29-9,0 0 1,-2 0-1,1-1 1,-2 0-1,0 0 1,3-26-1,-7 35-31,0 0 0,-1 0-1,0 0 1,0 0 0,-1 1 0,0-1-1,0 0 1,-3-8 0,3 11-14,0 0 0,-1 1 0,0-1 0,0 0 0,0 1 0,-1-1 0,1 1 0,-1 0 0,1 0 0,-1 0 0,0 0 0,-1 0 0,1 1 0,-6-5 0,4 5-60,0-1-1,0 1 0,-1 0 0,1 1 1,-1-1-1,1 1 0,-1 0 0,-11-1 0,-45 4-1015,49-1 940,9 0-224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6:20.678"/>
    </inkml:context>
    <inkml:brush xml:id="br0">
      <inkml:brushProperty name="width" value="0.05" units="cm"/>
      <inkml:brushProperty name="height" value="0.05" units="cm"/>
    </inkml:brush>
  </inkml:definitions>
  <inkml:trace contextRef="#ctx0" brushRef="#br0">0 69 15123,'4'-8'447,"-1"2"-62,0 0 0,1 0 0,-1 0 0,1 1 0,0-1 0,9-8 0,-11 13-282,0-1 1,1 1 0,-1 0-1,0 0 1,1 0 0,-1 0-1,1 0 1,-1 0 0,1 1-1,0-1 1,-1 1 0,1 0 0,-1-1-1,1 1 1,0 0 0,-1 1-1,1-1 1,0 0 0,-1 1-1,1 0 1,3 1 0,3 1 48,-1 1 0,0 0-1,0 0 1,0 1 0,0 0 0,-1 0 0,0 1 0,0 0 0,0 1 0,-1-1 0,0 1-1,10 14 1,-1 1 66,-2 1-1,0 0 0,11 30 0,-8-12 39,-1 1-1,-3 0 1,-1 1 0,9 88 0,-17-94-315,-2 0 0,-2 0 0,-1 0 0,-2 0 0,-1 0 0,-13 45 0,13-64-250,-1-1 1,-1 0 0,-1 0 0,-9 17 0,12-26 233,-1 1 0,0-1 1,-1 0-1,1 0 1,-1 0-1,-1-1 0,0 0 1,-11 7-1,10-9-72,1 0 0,-1-1-1,-18 6 1,26-10 139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01.004"/>
    </inkml:context>
    <inkml:brush xml:id="br0">
      <inkml:brushProperty name="width" value="0.05" units="cm"/>
      <inkml:brushProperty name="height" value="0.05" units="cm"/>
    </inkml:brush>
  </inkml:definitions>
  <inkml:trace contextRef="#ctx0" brushRef="#br0">62 37 14219,'0'-1'93,"-18"-26"2380,18 26-2395,0 1 1,-1-1 0,1 1-1,-1-1 1,1 0-1,-1 1 1,1 0 0,-1-1-1,1 1 1,-1-1-1,1 1 1,-1-1 0,0 1-1,1 0 1,-1 0-1,0-1 1,1 1 0,-1 0-1,0 0 1,1 0-1,-1 0 1,0-1 0,1 1-1,-1 0 1,0 0-1,1 0 1,-1 1-1,0-1 1,1 0 0,-1 0-1,0 0 1,1 0-1,-1 1 1,0-1 0,1 0-1,-1 1 1,0-1-1,1 0 1,-1 1 0,1-1-1,-1 1 1,1-1-1,-1 1 1,-2 3 127,1 0-1,0 0 1,0 0-1,0 1 1,1-1-1,-1 0 1,1 1-1,0-1 1,0 1-1,1-1 1,-1 1-1,1 5 1,3 59 776,-3-66-942,3 25 135,1 0 0,13 48 0,-13-63-161,1 1-1,0-1 1,0 0 0,2-1 0,-1 1-1,2-1 1,12 16 0,-18-26-11,-1 0-1,1 0 1,0 0-1,0-1 1,0 1 0,-1-1-1,2 1 1,-1-1 0,0 0-1,0 0 1,0 0-1,0 0 1,1 0 0,2 0-1,-3-1 4,-1 0-1,0 0 1,1 0-1,-1 0 0,1 0 1,-1-1-1,1 1 1,-1-1-1,0 1 0,1-1 1,-1 1-1,0-1 1,1 0-1,-1 1 0,0-1 1,0 0-1,0 0 1,0 0-1,1 0 0,-2 0 1,1 0-1,0-1 1,0 1-1,0 0 1,1-2-1,2-6 41,1-1 0,-1 1 0,-1-1 0,0 0-1,0 0 1,-1 0 0,0 0 0,0-1 0,-1-14 0,-1 1 77,0-1 0,-2 1 0,-5-25 0,5 41-70,0-1 0,0 1 0,-1-1 0,-1 1 0,1 0 0,-1 0 0,-1 0 0,-6-9 0,10 15-50,0 0-1,-1 1 1,1-1-1,-1 0 1,1 1 0,-1-1-1,1 1 1,-1 0-1,0-1 1,0 1 0,0 0-1,0 0 1,0 0-1,0 0 1,0 0 0,0 1-1,0-1 1,0 1 0,0-1-1,0 1 1,-1 0-1,1 0 1,0 0 0,0 0-1,0 0 1,-1 0-1,1 0 1,0 1 0,0-1-1,0 1 1,0 0-1,0 0 1,0 0 0,0 0-1,0 0 1,0 0-1,0 0 1,1 0 0,-3 2-1,-1 2-162,1-1 0,-1 1 0,1 0 0,0 0 0,0 0 0,1 0-1,-1 1 1,1 0 0,1-1 0,-1 1 0,1 0 0,0 1 0,0-1 0,-2 12-1,5-13-316</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03.930"/>
    </inkml:context>
    <inkml:brush xml:id="br0">
      <inkml:brushProperty name="width" value="0.05" units="cm"/>
      <inkml:brushProperty name="height" value="0.05" units="cm"/>
    </inkml:brush>
  </inkml:definitions>
  <inkml:trace contextRef="#ctx0" brushRef="#br0">40 1 13555,'-6'9'367,"1"1"0,1 0 0,0 0 0,0 1 0,1-1 0,1 1 0,-3 18 0,-1 80 784,6-75-721,2 185 1996,50 371 1,31-39-1163,-25-180-570,25 455 1090,-74-763-1727,-7-53-150,-7-41-255,1 13 170,0-8-1398,-1 0-1,-1 1 0,-17-42 1,17 55 429</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04.658"/>
    </inkml:context>
    <inkml:brush xml:id="br0">
      <inkml:brushProperty name="width" value="0.05" units="cm"/>
      <inkml:brushProperty name="height" value="0.05" units="cm"/>
    </inkml:brush>
  </inkml:definitions>
  <inkml:trace contextRef="#ctx0" brushRef="#br0">1 545 16083,'2'2'174,"0"0"0,1-1 0,-1 1-1,1 0 1,-1-1 0,1 0 0,0 1-1,0-1 1,-1 0 0,1 0 0,0-1-1,0 1 1,0-1 0,0 1 0,0-1-1,0 0 1,0 0 0,3-1 0,7 0 162,-1-1 1,0-1-1,13-4 1,-15 4-54,149-52 1575,-29 8-1076,-43 19-522,2 4-1,0 3 1,149-15-1,145 31-200,-61 2-66,202-42 9,-4-29 92,63-7 287,-432 62-270,162-15 134,-76 16-128,424-27-61,-575 41-55,233-3 32,-132 23 23,199 43 0,-245-35-28,-101-17-23,1-1 0,0-2 1,-1-2-1,1-2 0,70-8 0,-105 7-261,1 0 1,-1 0-1,0 1 0,0 0 1,0 1-1,0-1 1,1 1-1,5 2 0,-14-5-1201</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05.076"/>
    </inkml:context>
    <inkml:brush xml:id="br0">
      <inkml:brushProperty name="width" value="0.05" units="cm"/>
      <inkml:brushProperty name="height" value="0.05" units="cm"/>
    </inkml:brush>
  </inkml:definitions>
  <inkml:trace contextRef="#ctx0" brushRef="#br0">0 11 17628,'20'0'3585,"67"-5"149,-52 2-3337,54 1 0,-79 3-387,0-1 0,0 2-1,0 0 1,-1 0 0,1 1 0,-1 0-1,1 0 1,-1 1 0,0 0-1,8 6 1,-13-7-1,1 0 0,-2 0 0,1 0 0,0 0 0,-1 1 0,1 0 0,-1 0-1,0 0 1,0 0 0,0 0 0,-1 1 0,0-1 0,0 1 0,0-1 0,2 7 0,-3-4 24,0 1 0,0-1 1,0 1-1,-1 0 1,0-1-1,0 1 0,-1-1 1,0 1-1,-3 8 1,-3 8 159,-2 1 0,0-1 0,-2-1 0,-24 40 0,12-24-29,-1-2 0,-2-1 1,-1-2-1,-2 0 0,-40 36 0,66-68-389,0 1 0,0-1 0,0 0 0,-1 0 0,1 0 0,-5 2 0,7-4 173,0 1 1,1-1-1,-1 0 1,0 0-1,0 0 1,0 1-1,0-1 1,0 0-1,0 0 0,1 0 1,-1-1-1,0 1 1,0 0-1,0 0 1,0 0-1,0-1 1,0 1-1,1 0 0,-1-1 1,0 1-1,0-1 1,1 1-1,-1-1 1,0 1-1,0-1 1,1 1-1,-1-1 0,1 0 1,-2 0-1,-5-10-696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05.836"/>
    </inkml:context>
    <inkml:brush xml:id="br0">
      <inkml:brushProperty name="width" value="0.05" units="cm"/>
      <inkml:brushProperty name="height" value="0.05" units="cm"/>
    </inkml:brush>
  </inkml:definitions>
  <inkml:trace contextRef="#ctx0" brushRef="#br0">0 911 15427,'73'-147'7462,"38"-82"-6165,57-224-454,-152 377-621,-14 71-104,2 12-42,2 21 19,-5-25-82,14 73-169,4-1-1,3-1 1,3-1-1,58 114 1,-77-175 41,0-1 1,1 0 0,0 0 0,13 13 0,5 1-241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08.500"/>
    </inkml:context>
    <inkml:brush xml:id="br0">
      <inkml:brushProperty name="width" value="0.05" units="cm"/>
      <inkml:brushProperty name="height" value="0.05" units="cm"/>
    </inkml:brush>
  </inkml:definitions>
  <inkml:trace contextRef="#ctx0" brushRef="#br0">0 3016 12395,'1'0'84,"-1"0"0,0 0 0,1 1 0,-1-1 0,1 0 0,-1 0 0,0 1 0,1-1 1,-1 0-1,1 0 0,-1 0 0,1 0 0,-1 0 0,1 0 0,-1 0 0,0 0 0,1 0 0,-1 0 1,1 0-1,-1 0 0,1 0 0,-1 0 0,1 0 0,-1 0 0,1 0 0,-1-1 0,0 1 0,1 0 1,0-1-1,9-13 1479,2-25-290,-11 36-1199,80-375 1431,1-110-1320,-7 175 55,-64 270-170,69-213 715,-8 32-411,-36 95-391,106-363 1807,-76 317-1294,-52 145-403,2 0-1,1 1 1,33-42-1,-28 44-75,2 1-1,0 1 1,2 1 0,33-24-1,-36 31-21,2-3 3,2 2-1,49-27 1,-63 39 18,4-3 5,-1 1-1,2 1 0,-1 1 1,35-8-1,-47 14-11,0-1 0,0 1 0,0 0 0,1 0-1,-1 0 1,0 1 0,0-1 0,0 1 0,0 1 0,0-1 0,-1 1 0,1 0 0,0 0 0,-1 0 0,1 0-1,-1 1 1,0 0 0,0 0 0,0 0 0,0 0 0,0 1 0,5 7 0,20 26 152,31 56 1,1 2 111,55 45 204,-18-22-302,-48-46-108,-4 2 0,44 96 0,-47-88 63,-20-41-63,2-2 1,1-1-1,2 0 1,47 47-1,145 117 161,-126-119-105,-24-24-64,3-3 1,2-4-1,155 81 0,-46-31 26,111 52-12,-223-127-77,1-3 1,1-4 0,1-2-1,127 12 1,311-7 21,-378-21-26,-2 7 56,192 36 0,-254-35-54,1-3 0,0-3 1,0-3-1,0-3 0,112-18 0,-156 16-1,7-2-54,58-2 0,-91 7 7,-1 1 1,1 0-1,-1 1 1,1-1-1,0 0 0,-1 0 1,1 1-1,-1-1 0,1 1 1,-1-1-1,0 1 1,1-1-1,-1 1 0,3 2 1,-4-3 19,1 1 1,-1-1-1,0 1 1,0 0-1,1-1 1,-1 1-1,0 0 1,0-1-1,0 1 1,0-1-1,0 1 1,0 0 0,0-1-1,0 1 1,0 0-1,0-1 1,0 1-1,0 0 1,-1-1-1,1 1 1,0-1-1,0 1 1,-1 0-1,1-1 1,0 1-1,-1-1 1,1 1-1,-1-1 1,1 1-1,-1-1 1,1 1-1,-1-1 1,1 0-1,-1 1 1,1-1 0,-1 0-1,0 1 1,-7 5-365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10.566"/>
    </inkml:context>
    <inkml:brush xml:id="br0">
      <inkml:brushProperty name="width" value="0.05" units="cm"/>
      <inkml:brushProperty name="height" value="0.05" units="cm"/>
    </inkml:brush>
  </inkml:definitions>
  <inkml:trace contextRef="#ctx0" brushRef="#br0">135 31 15195,'-1'-3'201,"0"1"1,0-1-1,-1 1 0,1-1 0,-1 1 0,1 0 0,-1 0 0,0-1 1,-3-2-1,4 4-149,0 1 1,0 0-1,1-1 1,-1 1-1,0-1 1,0 1-1,0 0 1,0 0-1,1-1 1,-1 1-1,0 0 1,0 0-1,0 0 1,0 0-1,0 0 1,0 0 0,1 0-1,-1 0 1,0 1-1,0-1 1,0 0-1,0 0 1,0 1-1,1-1 1,-1 1-1,0-1 1,0 1-1,1-1 1,-1 1-1,0-1 1,1 1-1,-1-1 1,0 1-1,1 0 1,-2 1-1,-1 2 136,0 0-1,0 1 0,0-1 0,1 1 0,0 0 0,0 0 0,0 0 0,0 0 1,1 0-1,-2 10 0,0 7 206,0 28 0,3-15-89,1 1 0,2-1-1,2 0 1,9 36 0,-8-46-140,2 0 0,1 0 0,0 0-1,2-1 1,1-1 0,16 24 0,-21-37-77,-8-15-66,-10-16-128,-52-53-987,46 55 732,0 0 0,1-1 0,1-1 0,-12-23 0,27 43 385,0 1 0,-1-1 0,1 1 0,0-1 0,0 0 0,0 1 1,0-1-1,0 0 0,0 1 0,0-1 0,0 0 0,0 1 0,1-1 0,-1 0 1,0 1-1,0-1 0,0 1 0,1-1 0,-1 0 0,0 1 0,1-1 1,-1 1-1,0-1 0,1 1 0,-1-1 0,1 1 0,-1-1 0,1 1 0,-1 0 1,1-1-1,-1 1 0,1 0 0,0-1 0,-1 1 0,1 0 0,0-1 0,32-12 676,-14 6-616,-12 4-271,0-1-1,0 0 1,-1-1-1,0 0 1,0 0-1,0 0 0,0 0 1,-1-1-1,0 0 1,0 0-1,-1-1 1,1 0-1,-1 1 1,-1-1-1,1 0 0,-1-1 1,2-9-1,3-13-563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11.003"/>
    </inkml:context>
    <inkml:brush xml:id="br0">
      <inkml:brushProperty name="width" value="0.05" units="cm"/>
      <inkml:brushProperty name="height" value="0.05" units="cm"/>
    </inkml:brush>
  </inkml:definitions>
  <inkml:trace contextRef="#ctx0" brushRef="#br0">0 1 13595,'3'1'1752,"-2"24"-760,-1 2-383,0 11 1983,3 3-1312,3 2-439,1 1-129,6-2-280,3-4-152,4-15-384,0-4-208,7-15-472,0-5-217,3-15-367,1-4 904,-4-12-280,3-5-88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11.412"/>
    </inkml:context>
    <inkml:brush xml:id="br0">
      <inkml:brushProperty name="width" value="0.05" units="cm"/>
      <inkml:brushProperty name="height" value="0.05" units="cm"/>
    </inkml:brush>
  </inkml:definitions>
  <inkml:trace contextRef="#ctx0" brushRef="#br0">180 153 16059,'-43'139'6366,"26"-70"-6006,-10 101 0,24-156-1308,3-14 920,0 0 1,0 0-1,0 0 1,0 0-1,0 0 1,0 0-1,-1 0 1,1 1-1,0-1 1,0 0-1,0 0 1,0 0 0,0 0-1,0 0 1,0 0-1,0 0 1,0 0-1,0 0 1,0 0-1,-1 0 1,1 0-1,0 0 1,0 0-1,0 0 1,0 0-1,0 0 1,0 0-1,0 0 1,0 0 0,0 0-1,-1 0 1,1 0-1,0 0 1,0 0-1,0 0 1,0 0-1,0 0 1,0 0-1,0 0 1,0 0-1,0 0 1,0-1-1,0 1 1,-1 0-1,1 0 1,0 0 0,0 0-1,0 0 1,0 0-1,0 0 1,0 0-1,0 0 1,0 0-1,0 0 1,0-1-1,0 1 1,-9-22-2823,5 9 2770,0 4-353,-36-79-4477,16 29 4671,23 57 389,0 0 0,0 1 1,1-1-1,-1 0 1,1 0-1,0 1 0,0-1 1,-1 0-1,1 0 1,1-3-1,-1 4-31,0 1 0,0-1 1,0 0-1,1 1 0,-1-1 0,0 0 0,1 1 0,-1-1 1,0 0-1,1 1 0,-1-1 0,1 1 0,-1-1 1,1 1-1,-1-1 0,1 1 0,-1 0 0,1-1 0,1 0 1,2 0 367,0 0 1,0 0 0,0 0 0,0 1-1,0-1 1,1 1 0,6 0 0,-9 0-411,13 0 614,15 1 130,51-7 1,-72 4-1000,-1 1-1,1-1 1,-1-1 0,0 1-1,0-2 1,0 1 0,0-1-1,0 0 1,-1 0 0,12-10-1,-3-5-246,-6-5-190</inkml:trace>
  <inkml:trace contextRef="#ctx0" brushRef="#br0" timeOffset="1">266 1 17044,'3'7'1592,"3"9"-920,0 2-216,5 7 784,4 3-183,2 10-249,-2 3-120,1 7-192,-3 2-96,-3 6-176,-4 1-184,-5-1-944,-2-5 832,-3-16-112,1-6-56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12.155"/>
    </inkml:context>
    <inkml:brush xml:id="br0">
      <inkml:brushProperty name="width" value="0.05" units="cm"/>
      <inkml:brushProperty name="height" value="0.05" units="cm"/>
    </inkml:brush>
  </inkml:definitions>
  <inkml:trace contextRef="#ctx0" brushRef="#br0">93 1 18476,'5'17'1688,"-2"15"-1104,-4 12-199,-5 13 639,2 8-200,-2 4-216,0-2-104,1-10-232,2-2-128,-3-18-224,0-7-240,-4-17-704,-4-13 864,-2-13-120,-1-8-112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12.590"/>
    </inkml:context>
    <inkml:brush xml:id="br0">
      <inkml:brushProperty name="width" value="0.05" units="cm"/>
      <inkml:brushProperty name="height" value="0.05" units="cm"/>
    </inkml:brush>
  </inkml:definitions>
  <inkml:trace contextRef="#ctx0" brushRef="#br0">1 1 17556,'16'17'1792,"5"3"-1032,3 3-296,5-7 1081,7 2-553,5 0-400,4-6-168,4-3-792,-4-3 1552,3-5-1128,-2 2 16,-3 4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02.236"/>
    </inkml:context>
    <inkml:brush xml:id="br0">
      <inkml:brushProperty name="width" value="0.05" units="cm"/>
      <inkml:brushProperty name="height" value="0.05" units="cm"/>
    </inkml:brush>
  </inkml:definitions>
  <inkml:trace contextRef="#ctx0" brushRef="#br0">88 17 16948,'0'-1'64,"0"1"0,0-1 0,0 0 1,0 1-1,0-1 0,-1 1 1,1-1-1,0 0 0,0 1 0,0-1 1,0 0-1,-1 1 0,1-1 1,0 1-1,-1-1 0,1 1 0,0-1 1,-1 1-1,1-1 0,-1 1 0,1-1 1,0 1-1,-1-1 0,1 1 1,-1 0-1,0-1 0,1 1 0,-1 0 1,1-1-1,-1 1 0,1 0 1,-1 0-1,0 0 0,1 0 0,-1-1 1,0 1-1,1 0 0,-1 0 1,0 0-1,1 0 0,-1 0 0,1 1 1,-1-1-1,0 0 0,1 0 0,-2 1 1,1-1 39,-1 1 1,1 0 0,-1 0 0,1 0-1,0 0 1,0 0 0,-1 0-1,1 0 1,0 0 0,0 0-1,0 0 1,0 1 0,0-1 0,0 1-1,1-1 1,-1 0 0,0 1-1,0 1 1,1-2-56,-1-1 1,1 0-1,-1 0 1,1 1-1,0-1 1,-1 0-1,1 0 1,-1 0-1,1 1 1,-1-1-1,0 0 0,1 0 1,-1 0-1,1 0 1,-1 0-1,1 0 1,-1 0-1,1 0 1,-1 0-1,1 0 1,-1 0-1,1 0 0,-1-1 1,1 1-1,-1 0 1,1 0-1,-1-1 1,0 1-1,-22-9 918,16 6-542,13 16-388,-10 9-13,4-11-27,0-1 0,0 1 0,1 0 0,0-1 0,1 1 0,1-1 0,-1 1 0,1-1 0,1 0 0,6 12 0,-10-22 2,0 0 1,0 1-1,0-1 0,1 0 1,-1 1-1,0-1 0,0 0 1,0 0-1,0 1 0,1-1 1,-1 0-1,0 0 1,0 0-1,1 1 0,-1-1 1,0 0-1,0 0 0,1 0 1,-1 0-1,0 0 0,1 1 1,-1-1-1,0 0 0,0 0 1,1 0-1,-1 0 0,0 0 1,1 0-1,-1 0 0,0 0 1,1 0-1,-1 0 1,0 0-1,0 0 0,1 0 1,-1 0-1,0-1 0,1 1 1,-1 0-1,0 0 0,10-14-5,3-25 11,-12 36-6,1-3 9,-1 0 0,0 0 0,0-1 0,0 1 0,-1 0 0,0 0 0,-1 0 0,1 0 0,-1 0 0,0 0 0,-3-11 0,4 17-8,-1-2 10,0 1-9,1 1 0,0-1 1,0 0-1,-1 1 0,1-1 0,0 0 1,0 1-1,0-1 0,0 0 0,0 1 1,0-1-1,0 0 0,0 0 0,0 1 0,0-1 1,0 0-1,0 1 0,1-1 0,-1 0 1,0 1-1,1-2 0,1 11 12,1 0 1,0-1-1,1 0 0,-1 1 1,6 6-1,35 52 16,59 69-1,-14-20-21,-76-99-1,27 38 33,-2 0 0,38 79 0,-74-131-19,-1 0 0,1 0 1,-1 0-1,0 0 0,0 0 1,0 1-1,-1-1 0,1 0 1,0 7-1,-1-10-12,-1 1 0,1 0 0,0-1 0,0 1 1,0-1-1,-1 1 0,1 0 0,0-1 0,0 1 0,-1-1 0,1 1 0,-1-1 1,1 1-1,0-1 0,-1 1 0,1-1 0,-1 0 0,1 1 0,-1-1 0,1 0 1,-2 1-1,1 0 1,-1-1 1,0 1 0,0-1-1,1 1 1,-1-1 0,0 0-1,0 0 1,0 0 0,0 0-1,-2-1 1,-23-2 13,1-2 1,0-1-1,0-1 1,0-2-1,1 0 1,0-2-1,-39-22 1,60 31-52,1 0 1,0 0 0,0 0-1,0 0 1,0 0-1,1-1 1,-1 1-1,1-1 1,-1 0-1,1 0 1,0 0 0,0 0-1,0 0 1,1 0-1,-1 0 1,1-1-1,-1 1 1,1-1-1,0 1 1,0-1 0,1 1-1,-1-1 1,1 1-1,0-1 1,0 0-1,0 1 1,0-1 0,1 0-1,-1 1 1,1-1-1,0 1 1,1-4-1,13-39-1433,-7 24 709,-1-1 0,-1 1-1,4-38 1,-8 15-111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14.312"/>
    </inkml:context>
    <inkml:brush xml:id="br0">
      <inkml:brushProperty name="width" value="0.05" units="cm"/>
      <inkml:brushProperty name="height" value="0.05" units="cm"/>
    </inkml:brush>
  </inkml:definitions>
  <inkml:trace contextRef="#ctx0" brushRef="#br0">46 60 11050,'-1'-4'555,"-6"-30"870,7 33-1299,0 0-1,-1 0 1,1-1-1,0 1 1,0 0 0,-1 0-1,1 0 1,-1 0 0,1 1-1,-1-1 1,0 0 0,1 0-1,-1 0 1,0 0 0,1 0-1,-1 1 1,0-1 0,0 0-1,0 1 1,0-1 0,0 1-1,0-1 1,0 1 0,0-1-1,-1 0 1,1 2-39,1-1 1,-1 0-1,0 1 0,1-1 1,-1 1-1,0-1 1,1 1-1,-1-1 0,1 1 1,-1-1-1,1 1 1,-1 0-1,1-1 0,-1 1 1,1 0-1,0-1 0,-1 1 1,1 0-1,0 0 1,-1-1-1,1 1 0,0 0 1,0 0-1,0 1 1,-4 23 601,3-21-476,-1 21 283,1-1 1,1 1-1,1 0 0,7 43 0,30 97 881,32 70-54,-9-34-719,38 235-168,-28 7-396,-45-268 10,56 275 29,-63-351-90,-15-81 34,-2-14 25,-3-14 4,-3-11-814,-1 0 1,-10-27 0,12 38 324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16.812"/>
    </inkml:context>
    <inkml:brush xml:id="br0">
      <inkml:brushProperty name="width" value="0.05" units="cm"/>
      <inkml:brushProperty name="height" value="0.05" units="cm"/>
    </inkml:brush>
  </inkml:definitions>
  <inkml:trace contextRef="#ctx0" brushRef="#br0">0 104 19276,'0'-6'353,"1"0"1,0 0-1,0 0 0,0 1 1,1-1-1,0 0 0,0 1 1,0-1-1,1 1 0,5-9 0,-6 12-240,0-1 0,0 0 0,1 1 0,-1 0 0,1-1 1,-1 1-1,1 0 0,0 0 0,0 1 0,0-1 0,0 0 0,0 1 0,0 0 0,0 0 0,0 0 0,1 0 0,-1 0 0,0 1 0,8-1 0,-6 1-88,0 1 1,0 0-1,0-1 1,0 2-1,0-1 1,0 1-1,0-1 1,0 1-1,0 1 0,-1-1 1,1 1-1,-1-1 1,1 1-1,-1 1 1,0-1-1,-1 0 1,1 1-1,0 0 1,-1 0-1,0 0 1,5 8-1,-5-7-51,0 0 0,0 1 0,-1-1 0,0 0-1,0 1 1,0 0 0,0-1 0,-1 1 0,0 0 0,0 0-1,-1 0 1,0-1 0,0 1 0,0 0 0,0 0 0,-1 0 0,0 0-1,0-1 1,-4 10 0,4-14-3,1 1 1,-1-1-1,1 1 0,-1-1 0,0 0 1,0 1-1,0-1 0,0 0 0,0 0 1,0 1-1,0-1 0,0 0 0,-1 0 1,1 0-1,0-1 0,-1 1 0,1 0 1,-1 0-1,1-1 0,0 1 0,-1-1 0,0 1 1,1-1-1,-3 1 0,-14 4-579,18-4 600,-1 0-1,1-1 1,0 1-1,0-1 1,0 1 0,0-1-1,-1 1 1,1-1-1,0 1 1,0-1-1,0 1 1,0 0 0,0-1-1,1 1 1,-1-1-1,0 1 1,0-1-1,0 1 1,0-1 0,1 1-1,-1-1 1,0 1-1,0-1 1,1 1 0,-1-1-1,0 1 1,1-1-1,-1 1 1,1 0-1,16 23-29,-11-16 24,3 4 29,-2 0 0,0 1 0,0 0 1,9 25-1,-15-36 13,0 0 0,-1 1 0,1-1 0,-1 0 0,1 0 1,-1 0-1,0 1 0,1-1 0,-1 0 0,0 0 0,-1 1 0,1-1 1,0 0-1,-1 0 0,1 1 0,-1-1 0,0 0 0,0 0 0,0 0 1,0 0-1,0 0 0,0 0 0,0 0 0,0 0 0,-1-1 0,1 1 0,-1 0 1,0-1-1,1 1 0,-1-1 0,0 0 0,0 1 0,0-1 0,0 0 1,0 0-1,0 0 0,0-1 0,0 1 0,0 0 0,-3 0 0,-6 0-9,1 1 0,0-2-1,-1 1 1,1-2 0,0 1-1,-1-1 1,1-1-1,0 0 1,-14-4 0,6 1-1501,36 10-172,-5-2 836,1 0 0,22 2 1,-3-4-58</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17.241"/>
    </inkml:context>
    <inkml:brush xml:id="br0">
      <inkml:brushProperty name="width" value="0.05" units="cm"/>
      <inkml:brushProperty name="height" value="0.05" units="cm"/>
    </inkml:brush>
  </inkml:definitions>
  <inkml:trace contextRef="#ctx0" brushRef="#br0">1 0 19244,'4'19'2033,"2"5"-1433,-4 1-320,4-1 1248,-2-4-904,1-3-336,-2-6-512,-2-9-272,0 3-440,-2-10-256,-3-8 840,-2 1-273,2-4-143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17.681"/>
    </inkml:context>
    <inkml:brush xml:id="br0">
      <inkml:brushProperty name="width" value="0.05" units="cm"/>
      <inkml:brushProperty name="height" value="0.05" units="cm"/>
    </inkml:brush>
  </inkml:definitions>
  <inkml:trace contextRef="#ctx0" brushRef="#br0">84 9 20668,'6'-9'2049,"-7"14"-473,-6 13-394,2 8-779,0 1 0,2-1 0,1 1 1,1-1-1,3 36 0,-2-61-415,0 0 0,0 1 1,1-1-1,-1 0 0,0 0 0,0 0 1,1 0-1,-1-1 0,0 1 0,1 0 1,-1 0-1,1 0 0,-1 0 0,1 0 1,0 0-1,0 0 5,-1-1 1,0 0-1,1 0 1,-1 0 0,0 0-1,1 0 1,-1 1-1,1-1 1,-1 0-1,0 0 1,1 0-1,-1 0 1,1 0-1,-1 0 1,0 0 0,1 0-1,-1-1 1,0 1-1,1 0 1,-1 0-1,1 0 1,-1 0-1,0 0 1,1-1-1,-1 1 1,1 0 0,3-4-56,0 0 0,0 0 1,0 0-1,5-8 1,5-4-116,-10 13 153,0-1 0,0 1 0,1 0 0,-1 0 0,1 1 0,0-1 0,0 1 0,0 0-1,0 0 1,0 1 0,5-2 0,-7 3 21,0 0 1,1 0-1,-1 0 0,0 1 0,0-1 1,0 1-1,0-1 0,0 1 0,0 0 1,0 1-1,0-1 0,0 0 0,0 1 1,-1 0-1,1-1 0,0 1 0,-1 0 1,1 0-1,-1 1 0,2 2 0,2 1 12,-1 0 0,0 1 0,-1 0 0,1 0 0,-1 0 0,-1 1 0,1-1 0,-1 1 0,-1 0 0,0 0 0,0 0 0,0 0 0,-1 0 0,0 0 0,0 0 0,-1 1 0,0-1 0,-3 15 0,2-18-4,0 1 1,0 0-1,-1-1 0,1 0 0,-1 1 0,-1-1 1,1 0-1,-1 0 0,0 0 0,0 0 0,0-1 0,-1 1 1,1-1-1,-1 0 0,0 0 0,-1 0 0,1 0 1,-1-1-1,1 0 0,-1 0 0,0 0 0,0 0 1,0-1-1,-1 0 0,1 0 0,-1-1 0,1 1 1,-7 0-1,6-1-140,1-1 1,-1 0-1,0 0 1,1 0-1,-1 0 1,1-1-1,-1 0 1,1 0-1,-1-1 1,1 0-1,0 0 1,-1 0-1,1 0 1,0-1-1,-5-3 1,2 0-38,0 0 1,0-1 0,1 0 0,0 0-1,0-1 1,1 0 0,-9-13 0,-9-18-612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18.092"/>
    </inkml:context>
    <inkml:brush xml:id="br0">
      <inkml:brushProperty name="width" value="0.05" units="cm"/>
      <inkml:brushProperty name="height" value="0.05" units="cm"/>
    </inkml:brush>
  </inkml:definitions>
  <inkml:trace contextRef="#ctx0" brushRef="#br0">1 104 18996,'27'-11'2000,"-5"1"-1295,-1-2-281,1 1 896,0-4-568,-1 4-2248,4-1 1600,-2 2-448,-1-1-240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20.609"/>
    </inkml:context>
    <inkml:brush xml:id="br0">
      <inkml:brushProperty name="width" value="0.05" units="cm"/>
      <inkml:brushProperty name="height" value="0.05" units="cm"/>
    </inkml:brush>
  </inkml:definitions>
  <inkml:trace contextRef="#ctx0" brushRef="#br0">1 436 12907,'2'1'413,"-1"-1"1,1 1-1,-1 0 1,1 0-1,-1 0 1,1 0-1,-1 0 1,0 0-1,1 0 1,-1 0-1,1 2 1,12 8 709,-7-7-940,0-1 0,1-1 1,-1 0-1,0 0 0,1 0 0,0-1 1,-1 0-1,13 0 0,64-6 322,-51 2-269,367-34 769,262 5-747,-396 14 594,464-94 0,336-47-28,-1030 155-789,297-47 218,-289 38-226,-41 12-115,0 0 0,1 0 0,-1-1 0,-1 0 0,1 0 0,0 0 0,0 0 0,-1 0 0,1 0 0,4-6 0,-7 8 60,0 0 1,0 0-1,1 0 0,-1-1 1,0 1-1,0 0 0,0 0 1,0 0-1,0-1 0,0 1 1,1 0-1,-1 0 0,0-1 1,0 1-1,0 0 1,0 0-1,0-1 0,0 1 1,0 0-1,0 0 0,0-1 1,0 1-1,0 0 0,0 0 1,0-1-1,-1 1 0,1 0 1,0 0-1,0-1 0,0 1 1,0 0-1,0 0 1,0-1-1,-1 1 0,1 0 1,0 0-1,0 0 0,-1-1 1,-11-4-366,-8 0-91</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21.200"/>
    </inkml:context>
    <inkml:brush xml:id="br0">
      <inkml:brushProperty name="width" value="0.05" units="cm"/>
      <inkml:brushProperty name="height" value="0.05" units="cm"/>
    </inkml:brush>
  </inkml:definitions>
  <inkml:trace contextRef="#ctx0" brushRef="#br0">47 1 15795,'-1'40'1361,"-5"20"-785,0 9-112,-1 26 464,0 12-48,0 15-96,0 7-55,4 1-193,0-2-72,3-8-288,3-7-144,4-19-376,0-14-192,3-21-401,-1-9-1551,-5-13 2024,1-8-392,-5-28-169</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21.727"/>
    </inkml:context>
    <inkml:brush xml:id="br0">
      <inkml:brushProperty name="width" value="0.05" units="cm"/>
      <inkml:brushProperty name="height" value="0.05" units="cm"/>
    </inkml:brush>
  </inkml:definitions>
  <inkml:trace contextRef="#ctx0" brushRef="#br0">417 1 16155,'-3'0'111,"1"1"-1,-1 0 0,0-1 0,0 1 0,0 0 0,0 0 0,0 1 0,1-1 1,-1 1-1,1-1 0,-1 1 0,1 0 0,-1 0 0,1 0 0,0 0 0,0 0 1,-2 3-1,-3 4 121,0 1 1,0-1-1,-5 13 1,0 6 132,0 1 0,3 1 0,0 0 0,-6 40 0,1-4 69,-1-8-138,-2-1 0,-2-1 0,-3 0 0,-57 101 0,75-150-497,0 0 1,-1-1 0,0 0 0,0 0 0,-11 10-1,14-15 140,0 1-1,1-1 1,-1 0-1,0 0 1,0 1-1,0-2 0,0 1 1,-1 0-1,1 0 1,0-1-1,0 1 1,0-1-1,-1 1 1,1-1-1,0 0 0,0 0 1,-1 0-1,1 0 1,0-1-1,0 1 1,0 0-1,-1-1 0,1 0 1,-2 0-1,-15-10-521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22.146"/>
    </inkml:context>
    <inkml:brush xml:id="br0">
      <inkml:brushProperty name="width" value="0.05" units="cm"/>
      <inkml:brushProperty name="height" value="0.05" units="cm"/>
    </inkml:brush>
  </inkml:definitions>
  <inkml:trace contextRef="#ctx0" brushRef="#br0">151 1 16155,'-10'30'831,"0"0"-1,-25 49 0,-5 13 171,38-86-959,-34 102 555,31-91-486,1 0-1,1-1 0,1 1 1,-1 27-1,3-42-89,0-1 1,0 1-1,0 0 0,0-1 1,0 1-1,0-1 1,0 1-1,0-1 0,1 1 1,-1 0-1,1-1 1,-1 1-1,1-1 0,0 0 1,-1 1-1,1-1 1,0 0-1,0 1 0,0-1 1,0 0-1,0 0 1,0 0-1,0 1 0,0-1 1,1 0-1,-1-1 1,0 1-1,1 0 0,-1 0 1,1-1-1,-1 1 1,1 0-1,-1-1 0,1 0 1,-1 1-1,1-1 1,-1 0-1,1 0 0,-1 0 1,1 0-1,0 0 1,-1 0-1,3-1 0,7-1 102,0-1 0,0 0 0,0-1-1,-1 0 1,11-6 0,-4 2-12,90-41 526,105-40-340,-196 84-333</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22.848"/>
    </inkml:context>
    <inkml:brush xml:id="br0">
      <inkml:brushProperty name="width" value="0.05" units="cm"/>
      <inkml:brushProperty name="height" value="0.05" units="cm"/>
    </inkml:brush>
  </inkml:definitions>
  <inkml:trace contextRef="#ctx0" brushRef="#br0">28 180 17004,'-2'-1'122,"1"0"0,-1 0 1,0 0-1,1 0 0,-1 0 1,1 0-1,-1 0 0,1-1 1,-1 1-1,1 0 0,0-1 1,0 0-1,0 1 0,0-1 0,0 1 1,0-1-1,0 0 0,0 0 1,1 0-1,-1 1 0,1-1 1,-1 0-1,1 0 0,0 0 1,-1 0-1,1 0 0,0 0 1,1 0-1,-1 0 0,0 0 1,0 1-1,1-1 0,-1 0 1,1 0-1,0 0 0,-1 0 1,1 1-1,0-1 0,0 0 1,0 1-1,0-1 0,0 1 1,1-1-1,1-1 0,4-5 156,1 1-1,0-1 0,1 2 0,-1-1 1,1 1-1,15-7 0,-9 5-219,0 0 1,0 2-1,0 0 0,1 0 0,-1 2 1,1 0-1,0 0 0,29-1 0,-43 5-56,0 0-1,0 0 0,0 0 1,0 1-1,0-1 0,0 0 0,0 1 1,0 0-1,0-1 0,0 1 1,0 0-1,0 0 0,0 0 1,0 0-1,-1 0 0,1 1 1,0-1-1,2 3 0,-2-1 5,0-1 0,-1 1-1,0 0 1,1-1 0,-1 1 0,0 0 0,0 0-1,0 0 1,-1 0 0,1 0 0,0 5-1,-1 8 41,-1-1 0,0 1 1,-1-1-1,-5 19 0,4-18 11,-51 266 690,54-282-747,-10 29-789,10-29 748,0 0-1,0 0 1,0 1 0,0-1 0,-1 0 0,1 0-1,0 1 1,0-1 0,0 0 0,-1 0-1,1 1 1,0-1 0,0 0 0,-1 0 0,1 0-1,0 0 1,-1 0 0,1 0 0,0 1 0,0-1-1,-1 0 1,1 0 0,0 0 0,-1 0-1,1 0 1,0 0 0,-1 0 0,-10-11-540,1-11 152,-3-12-163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02.798"/>
    </inkml:context>
    <inkml:brush xml:id="br0">
      <inkml:brushProperty name="width" value="0.05" units="cm"/>
      <inkml:brushProperty name="height" value="0.05" units="cm"/>
    </inkml:brush>
  </inkml:definitions>
  <inkml:trace contextRef="#ctx0" brushRef="#br0">88 79 13619,'-1'-4'349,"-1"-1"1,0 0-1,0 0 1,0 1 0,-1-1-1,1 1 1,-1 0-1,-4-5 1,6 8-274,0 0 0,1 1-1,-1-1 1,0 0 0,0 1 0,0-1 0,0 0 0,0 1 0,0-1 0,0 1 0,0-1 0,0 1 0,0 0 0,0-1 0,0 1 0,0 0 0,0 0-1,0-1 1,0 1 0,0 0 0,0 0 0,0 1 0,0-1 0,-1 0 0,1 0 0,0 0 0,0 1 0,0-1 0,0 0 0,0 1 0,0-1 0,0 1-1,0-1 1,0 1 0,1 0 0,-1-1 0,0 1 0,0 0 0,0 0 0,1-1 0,-1 1 0,0 0 0,1 0 0,-2 2 0,-1 1-13,1 1 0,-1 0 0,1 0 0,0 0 0,0 1 0,0-1 0,1 1 0,0-1 0,0 1 0,0-1 0,1 1 0,-1-1 0,1 1 0,1-1 0,-1 1 0,1 0 0,3 9 0,-2-7-52,0 1-1,0-1 0,1 0 0,1 0 1,-1-1-1,1 1 0,0-1 0,1 0 1,0 0-1,0 0 0,7 6 0,-11-11 0,1 0-1,0-1 0,-1 1 0,1-1 1,0 0-1,0 0 0,0 1 1,0-1-1,0 0 0,0-1 1,0 1-1,1 0 0,-1 0 1,0-1-1,0 0 0,0 1 1,1-1-1,-1 0 0,0 0 0,0 0 1,1 0-1,1-1 0,0 0 12,-1-1-1,0 1 0,0-1 1,0 1-1,0-1 1,-1 0-1,1 0 0,0 0 1,-1-1-1,1 1 0,-1-1 1,0 1-1,3-5 0,1-3 81,0 0 0,0-1 0,-1 0 0,0 0 0,-1 0 0,0-1 0,2-17 0,-3-9 311,-2 22-56,-1 13-52,1 5 117,1 12-295,2 0 1,0 0-1,6 14 1,-8-22-120,0-1 0,0 0 0,1 0 0,0 0 0,0 0 0,0 0 0,1-1 1,0 1-1,0-1 0,6 6 0,-9-10-3,-1 1 0,1-1 0,0 0 0,-1 1 1,1-1-1,0 0 0,0 1 0,-1-1 0,1 0 1,0 0-1,0 0 0,-1 0 0,1 0 0,0 0 0,0 0 1,-1 0-1,1 0 0,0 0 0,0 0 0,-1 0 1,1 0-1,0-1 0,0 1 0,-1 0 0,1-1 1,0 1-1,-1 0 0,1-1 0,0 1 0,-1-1 1,1 1-1,-1-1 0,1 0 0,-1 1 0,1-1 0,-1 1 1,1-1-1,-1 0 0,1 1 0,-1-1 0,1-1 1,12-35 116,-12 33-100,28-122 373,-28 125-390,-1 0 0,0 0 1,1-1-1,-1 1 0,1 0 0,-1 0 1,1 0-1,-1 0 0,1 0 0,0 0 1,0 0-1,-1 0 0,1 0 0,0 0 1,0 0-1,2-1 0,-3 2-2,1 0 1,-1 0-1,1 0 0,-1 0 0,1 0 0,-1 0 1,1 0-1,-1 0 0,1 0 0,-1 0 0,0 1 1,1-1-1,-1 0 0,1 0 0,-1 0 0,1 1 1,-1-1-1,0 0 0,1 1 0,-1-1 0,0 0 1,1 1-1,-1-1 0,0 0 0,1 1 0,-1-1 1,0 1-1,4 5 12,-1 0 0,0 1 0,0-1 0,1 7 0,-3-12-13,6 22 28,-4-12 16,0 0 0,1 0 0,0 0 0,7 10 0,-11-20-40,0-1 1,0 0 0,0 0 0,0 0-1,1 1 1,-1-1 0,0 0 0,0 0 0,0 0-1,0 1 1,0-1 0,0 0 0,0 0 0,1 0-1,-1 0 1,0 0 0,0 1 0,0-1 0,0 0-1,1 0 1,-1 0 0,0 0 0,0 0-1,0 0 1,1 0 0,-1 0 0,0 1 0,0-1-1,0 0 1,1 0 0,-1 0 0,0 0 0,0 0-1,0 0 1,1 0 0,-1 0 0,0 0 0,0 0-1,0-1 1,1 1 0,-1 0 0,0 0-1,0 0 1,1 0 0,3-11 180,-1-18 36,-3 12-108,-1 11-77,1 1 0,0-1 0,0 1 0,1-1 0,0 0 1,0 1-1,0-1 0,0 1 0,5-10 0,-6 15-36,0 0 0,0-1 0,0 1 0,0 0-1,1 0 1,-1-1 0,0 1 0,0 0 0,0 0 0,0 0-1,1-1 1,-1 1 0,0 0 0,0 0 0,1 0 0,-1 0 0,0 0-1,0-1 1,1 1 0,-1 0 0,0 0 0,0 0 0,1 0-1,-1 0 1,0 0 0,0 0 0,1 0 0,-1 0 0,0 0 0,1 0-1,-1 0 1,0 0 0,0 0 0,1 0 0,-1 1 0,9 8-33,5 18-170,-13-25 169,3 9-156,20 52-2561,-33-81 87,4-1 1822</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23.271"/>
    </inkml:context>
    <inkml:brush xml:id="br0">
      <inkml:brushProperty name="width" value="0.05" units="cm"/>
      <inkml:brushProperty name="height" value="0.05" units="cm"/>
    </inkml:brush>
  </inkml:definitions>
  <inkml:trace contextRef="#ctx0" brushRef="#br0">0 261 17956,'16'12'1576,"4"-7"-1104,2-5-192,9-7 464,6-6-471,11-7-770,3-5-927,2-5 1232,5-3-312,-2 2-248</inkml:trace>
  <inkml:trace contextRef="#ctx0" brushRef="#br0" timeOffset="1">525 56 15219,'-94'156'4193,"84"-136"-3547,1 1 0,1 0 0,0 0 0,2 1 0,-7 43 0,13-64-616,-1 7 203,0 1 1,1-1 0,1 15-1,-1-22-206,0 0 0,0 0 0,0 0 0,0 0 0,0 0 0,0 0 0,1 0 0,-1 0 0,0 0 0,1 0 0,-1 0 0,0 0 0,1 0 0,-1 0 0,1 0 0,0-1 0,-1 1 0,1 0 0,0 0 0,-1-1 0,1 1 0,0 0 0,0-1 0,0 1 0,0 0 0,0-1 0,-1 1 0,1-1 0,0 0 0,0 1 0,0-1 0,0 0 0,0 1 0,0-1 0,1 0 0,-1 0 0,0 0 0,0 0 0,0 0 0,0 0-1,1-1 1,2 0 9,1-1 0,-1 0 0,0 0 0,1 0 0,-1 0 0,0-1 0,-1 0 0,1 1 0,0-2 0,-1 1 0,6-6 0,32-47 43,-33 46-67,9-16-8,-1-1 0,-1 0 0,12-32 0,-21 43-105,0-2 1,-1 1 0,0 0 0,-2-1 0,0 0 0,1-28 0,-4 43 12,0 0 0,0-1 0,0 1 0,-1 0 1,1 0-1,-1 0 0,1 0 0,-1 0 0,0 0 1,0 0-1,-1 0 0,1 0 0,0 0 0,-1 1 1,-3-5-1,3 5-51,0 1 0,0 0 0,0-1 0,0 1-1,0 0 1,0 0 0,0 0 0,0 1 0,-1-1 0,1 0 0,0 1 0,-1-1 0,1 1 0,0 0 0,-1 0 0,1 0 0,0 0 0,-1 0 0,1 1 0,-5 0 0,-7 2-280,0 1 1,1 1 0,-23 10-1,-7 6-529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27.050"/>
    </inkml:context>
    <inkml:brush xml:id="br0">
      <inkml:brushProperty name="width" value="0.05" units="cm"/>
      <inkml:brushProperty name="height" value="0.05" units="cm"/>
    </inkml:brush>
  </inkml:definitions>
  <inkml:trace contextRef="#ctx0" brushRef="#br0">6816 274 17964,'-18'-7'1103,"12"5"-1119,1 1-1,-1-2 1,1 1 0,0-1-1,0 1 1,0-2-1,0 1 1,0 0 0,0-1-1,1 0 1,-8-8 0,2-1-390,-1 0 1,0 1 0,-1 1-1,0 0 1,-1 1 0,0 0-1,-17-9 1,8 7 269,0 1 0,-1 2 1,0 0-1,-28-7 0,-1 5 440,1 2-1,-1 2 1,-97 1-1,-211 11 1020,-150-2-957,319-7-443,-209-3-94,-146-3 141,344 5 28,-1342-11 315,1418 16-291,-153 6-54,192-1-4,-101 20 1,33 9-223,-183 65 1,-139 82-686,392-144 1216,1 2-1,-125 82 0,163-90-19,2 2-1,0 2 1,3 3 0,1 0-1,-56 72 1,86-97-248,0 1 0,1 0 0,1 0 0,1 1 0,0 0 0,0 0 0,2 1 0,0 0 0,-6 31 0,10-37-4,0 0-1,1 0 1,0 1 0,1-1 0,0 0 0,0 0 0,1 0-1,1 0 1,-1-1 0,2 1 0,-1 0 0,1-1 0,1 0 0,-1 0-1,2 0 1,-1-1 0,9 10 0,3 1 7,2 0 0,0-1 1,1-1-1,0-1 0,38 22 0,-9-11-3,84 35 0,-74-41 12,1-1 0,85 14 1,129 6 58,535 7 333,-410-32-221,-46 4-52,626 25 38,1-55-288,488-132-223,-645 6 259,-699 108 80,-2-7-1,-1-4 0,-3-6 1,177-94-1,-258 119 0,-1-1-1,-1-2 1,-2-1 0,37-35-1,-59 49-4,-1-1 0,0 0 0,-1 0 0,0-1 0,-1 0 0,9-20 0,-13 24 1,-1 0-1,0 0 1,0-1-1,-1 1 1,-1 0-1,1-1 1,-2 0-1,1 1 1,-1-1-1,0 0 1,-3-12-1,0 10 7,0 0 0,-1 0-1,0 0 1,-1 1-1,0-1 1,-1 1-1,-1 0 1,1 1-1,-2-1 1,1 1-1,-1 1 1,-1 0-1,0 0 1,0 0 0,-14-9-1,-5-1 44,0 0-1,-1 3 1,-1 0-1,-49-18 0,2 7 79,-1 4-1,-111-20 1,-165-6-117,120 25-977,-467 16 1,491 23 537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40.260"/>
    </inkml:context>
    <inkml:brush xml:id="br0">
      <inkml:brushProperty name="width" value="0.05" units="cm"/>
      <inkml:brushProperty name="height" value="0.05" units="cm"/>
    </inkml:brush>
  </inkml:definitions>
  <inkml:trace contextRef="#ctx0" brushRef="#br0">111 9 19628,'5'-9'2282,"-6"13"343,-4 14-1141,-6 60-420,-2 157-1,11-157-1348,2-73 90,-2 24-528,2-29 660,0 1 0,0-1 0,0 1 0,0-1 0,0 1 0,0-1 0,-1 1 0,1-1 0,0 0 1,0 1-1,0-1 0,-1 1 0,1-1 0,0 0 0,0 1 0,-1-1 0,1 0 0,0 1 0,-1-1 0,1 0 1,-1 1-1,1-1 0,0 0 0,-1 0 0,1 0 0,-1 1 0,1-1 0,-1 0 0,1 0 0,0 0 0,-1 0 1,1 0-1,-1 0 0,1 0 0,-1 0 0,1 0 0,-1 0 0,1 0 0,-1 0 0,1 0 0,-1 0 0,1 0 0,0 0 1,-1-1-1,1 1 0,-1 0 0,1 0 0,-1 0 0,0-1 0,-5-4-243,0 0 0,0-1 0,0 1 0,-5-8 0,9 12 242,-25-29-910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40.629"/>
    </inkml:context>
    <inkml:brush xml:id="br0">
      <inkml:brushProperty name="width" value="0.05" units="cm"/>
      <inkml:brushProperty name="height" value="0.05" units="cm"/>
    </inkml:brush>
  </inkml:definitions>
  <inkml:trace contextRef="#ctx0" brushRef="#br0">1 41 17108,'0'-3'1792,"12"6"-928,6 1-288,9 1 1185,6-1-409,14-3-512,2 1-112,5-5-224,1-4-87,-6-2-409,-4 1-281,-9-1-703,-3 0-352,-16 4 1016,-7-1-208,-8 6-256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41.077"/>
    </inkml:context>
    <inkml:brush xml:id="br0">
      <inkml:brushProperty name="width" value="0.05" units="cm"/>
      <inkml:brushProperty name="height" value="0.05" units="cm"/>
    </inkml:brush>
  </inkml:definitions>
  <inkml:trace contextRef="#ctx0" brushRef="#br0">0 98 18284,'15'23'2312,"0"-9"-1391,11-10-337,3-8 1520,10-9-1064,1-1-167,4-2-369,1 0-288,-7-2-888,-2 2-585,-9 1 1033,-1 0-240,-10 3-160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41.523"/>
    </inkml:context>
    <inkml:brush xml:id="br0">
      <inkml:brushProperty name="width" value="0.05" units="cm"/>
      <inkml:brushProperty name="height" value="0.05" units="cm"/>
    </inkml:brush>
  </inkml:definitions>
  <inkml:trace contextRef="#ctx0" brushRef="#br0">36 190 18300,'1'2'433,"0"-1"1,0 1-1,0-1 0,0 1 1,0-1-1,1 1 0,-1-1 0,1 0 1,-1 0-1,1 1 0,0-1 1,1 1-1,-2-2-266,1 0 0,-1-1 0,1 1 0,-1 0 0,1 0 0,-1-1 0,1 1 0,-1-1 0,1 1-1,-1-1 1,0 1 0,1-1 0,-1 0 0,0 0 0,0 0 0,3-1 0,4-4-34,0-1 0,0 0 0,-1 0 0,0-1 0,0 1 1,0-2-1,6-10 0,-9 12-115,0 1 0,-1-1-1,1 0 1,-1 0 0,-1 0 0,0-1 0,0 1 0,0-1 0,-1 1 0,1-13 0,-2 19-17,0-1 1,0 1-1,0 0 1,0-1 0,0 1-1,0-1 1,-1 1-1,1-1 1,-1 1 0,1-1-1,-1 1 1,1 0-1,-1-1 1,0 1 0,0 0-1,1 0 1,-1-1-1,0 1 1,0 0-1,0 0 1,-1 0 0,1 0-1,0 0 1,0 0-1,0 1 1,-1-1 0,1 0-1,0 0 1,-1 1-1,1-1 1,-1 1 0,1 0-1,-1-1 1,1 1-1,-3 0 1,1 0-2,-1 0 1,1 0-1,-1 0 0,1 1 1,0-1-1,0 1 0,-1 0 1,1 0-1,0 0 0,0 0 1,0 1-1,0-1 0,0 1 1,0 0-1,-4 3 0,0 3 2,-1 0-1,1 1 0,0 0 1,1 0-1,0 0 0,0 1 1,1 0-1,0 0 0,-3 11 1,3-7 25,1 1 0,0-1 0,1 1 1,1 0-1,0-1 0,0 20 0,2-29-15,0-1-1,1 0 0,-1 1 0,1-1 0,0 0 1,0 1-1,0-1 0,0 0 0,1 0 1,0 0-1,2 5 0,-3-8-51,1 1-1,-1-1 1,0 0-1,1 1 1,-1-1-1,1 0 1,-1 0-1,1 0 1,0 0-1,-1-1 1,1 1-1,0 0 1,0-1-1,-1 1 1,1-1 0,0 0-1,0 1 1,0-1-1,0 0 1,0 0-1,0 0 1,-1 0-1,1-1 1,0 1-1,0 0 1,0-1-1,0 1 1,2-2 0,6-2-581,-1-1 0,0 0 0,0 0 1,-1 0-1,0-1 0,1-1 0,-2 0 1,1 0-1,8-11 0,-4 6 346,15-15-1147</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41.975"/>
    </inkml:context>
    <inkml:brush xml:id="br0">
      <inkml:brushProperty name="width" value="0.05" units="cm"/>
      <inkml:brushProperty name="height" value="0.05" units="cm"/>
    </inkml:brush>
  </inkml:definitions>
  <inkml:trace contextRef="#ctx0" brushRef="#br0">1 5 16852,'2'0'359,"1"1"0,0-1 1,-1 1-1,1 0 1,-1 0-1,1 0 0,-1 0 1,1 0-1,-1 0 1,0 1-1,0-1 0,1 1 1,-1-1-1,0 1 1,0 0-1,0 0 0,-1 0 1,1 0-1,2 4 1,-1 0-106,-1 0 0,1-1 1,-1 1-1,-1 0 1,1 1-1,-1-1 0,1 9 1,-2-14-232,0 1-1,0-1 1,0 0 0,0 1-1,1-1 1,-1 0 0,1 1-1,-1-1 1,1 0 0,-1 0-1,1 1 1,1 0 0,-2-2-13,0 1 1,0-1 0,1 0 0,-1 0 0,0 0-1,1 1 1,-1-1 0,0 0 0,1 0 0,-1 0 0,0 0-1,1 0 1,-1 0 0,0 0 0,1 0 0,-1 0-1,1 0 1,-1 0 0,0 0 0,1 0 0,-1 0-1,0 0 1,1 0 0,-1 0 0,0 0 0,1 0 0,-1 0-1,1-1 1,2-1 28,0 0-1,-1 0 1,1-1-1,0 1 1,-1-1-1,0 1 1,4-6-1,6-11 35,19-24-12,-29 41-65,-1 0-1,1 0 0,0 0 0,0 0 1,0 0-1,0 0 0,1 1 0,-1-1 0,0 1 1,1-1-1,-1 1 0,1 0 0,-1 0 1,5-1-1,-6 2 3,0 0 0,0 0 0,1 1 1,-1-1-1,0 0 0,0 1 0,0-1 0,1 0 1,-1 1-1,0-1 0,0 1 0,0 0 0,0-1 1,0 1-1,0 0 0,0 0 0,0-1 0,0 1 0,-1 0 1,1 0-1,0 0 0,0 0 0,-1 0 0,1 0 1,-1 0-1,1 1 0,-1-1 0,1 0 0,-1 0 1,0 0-1,1 0 0,-1 1 0,0 0 0,2 7-7,-1 0 0,0 0 0,0 12 0,-1-16 8,0 65 78,0-70-88,0 0 0,0 0 0,0 1 0,0-1 0,0 0 0,0 0 0,0 1 0,0-1 0,0 0 0,0 0 0,0 1 0,0-1 0,0 0 0,0 0 0,0 1 0,0-1 0,0 0 0,0 0 0,0 1 0,0-1 0,0 0 0,0 0 0,0 1 0,0-1 0,1 0 0,-1 0 0,0 0 0,0 1 0,0-1 0,0 0 0,1 0 0,-1 0 0,0 0 0,0 0 0,0 1 0,1-1 0,-1 0 0,0 0 0,0 0 0,1 0 0,-1 0 0,8-10-917,4-19-970,1-22 647,-7 22 395</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42.364"/>
    </inkml:context>
    <inkml:brush xml:id="br0">
      <inkml:brushProperty name="width" value="0.05" units="cm"/>
      <inkml:brushProperty name="height" value="0.05" units="cm"/>
    </inkml:brush>
  </inkml:definitions>
  <inkml:trace contextRef="#ctx0" brushRef="#br0">6 32 13811,'2'4'381,"1"-1"0,-1 1 0,1-1 0,-1 1 0,0 0 0,-1 0 0,1 0 0,-1 0 0,0 1 0,0-1 0,0 0 0,0 0 0,-1 1 0,0 5 0,1 10 1253,-5 34-1,3-45-1284,-9 71 1896,4-37-1337,1 1 0,2 0 0,5 62 1,1-90-797,-2-16-110,-1 0-1,0 0 0,0 0 0,0 1 0,0-1 0,0 0 1,0 0-1,1 0 0,-1 0 0,0 0 0,0 0 0,0 0 1,0 0-1,0 0 0,0 0 0,1 0 0,-1 0 1,0 0-1,0 0 0,0 0 0,0 0 0,0 0 0,0 0 1,1 0-1,-1-1 0,0 1 0,0 0 0,0 0 0,0 0 1,0 0-1,0 0 0,0 0 0,1 0 0,-1 0 1,0 0-1,0-1 0,0 1 0,0 0 0,0 0 0,0 0 1,0 0-1,0 0 0,0 0 0,0 0 0,0-1 1,0 1-1,0 0 0,0 0 0,0 0 0,8-32-70,-7 25 29,30-184-1225,-25 163 1005,1 0-1,2 1 0,1 1 0,24-47 1,-27 61 183,1 0 1,0 1-1,15-17 1,-20 25 82,0-1 1,1 1-1,-1 0 1,1 0-1,-1 0 1,1 1-1,0 0 1,0-1-1,0 1 1,0 0-1,0 1 1,1-1 0,-1 1-1,9-2 1,-11 3 7,0 0 1,-1 0 0,1 1 0,0-1-1,0 0 1,0 0 0,-1 1 0,1 0 0,0-1-1,-1 1 1,1 0 0,0-1 0,-1 1-1,1 0 1,-1 0 0,1 1 0,-1-1 0,3 3-1,-2-1 37,1 0 1,-1 0-1,0 0 0,-1 0 0,1 1 1,-1-1-1,1 1 0,1 6 0,-1 3 176,0 0-1,0 1 1,-2-1-1,0 17 0,-1-15 51,0 0 0,-1 0-1,-1-1 1,-1 1 0,-7 19-1,9-28-183,0-1 0,-1 0 0,0 1 0,0-1 0,0 0 0,-1-1 0,-6 7 0,8-9-82,0 0 0,0 0 0,0 0 0,-1-1 1,1 1-1,-1-1 0,1 0 0,-1 1 0,0-1 0,1 0 0,-1-1 0,0 1 0,0 0 1,0-1-1,1 0 0,-4 1 0,2-2-193,-1 1 1,1-1-1,0 0 0,0 0 1,0-1-1,0 1 0,1-1 1,-1 0-1,0 0 0,1 0 0,-4-3 1,-36-31-722,15 6 172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42.987"/>
    </inkml:context>
    <inkml:brush xml:id="br0">
      <inkml:brushProperty name="width" value="0.05" units="cm"/>
      <inkml:brushProperty name="height" value="0.05" units="cm"/>
    </inkml:brush>
  </inkml:definitions>
  <inkml:trace contextRef="#ctx0" brushRef="#br0">1 0 20068,'4'2'1881,"8"-1"-1041,-2 1-272,13-1 896,0 0-223,4-1-401,4 0-168,4 0-208,-1 0-232,-4 0-520,-1 0-288,-9 2-592,-3-1-337,-8 1 1041,-8-2-280,1 3-224</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4:43.418"/>
    </inkml:context>
    <inkml:brush xml:id="br0">
      <inkml:brushProperty name="width" value="0.05" units="cm"/>
      <inkml:brushProperty name="height" value="0.05" units="cm"/>
    </inkml:brush>
  </inkml:definitions>
  <inkml:trace contextRef="#ctx0" brushRef="#br0">1 102 17852,'7'17'2496,"4"-3"-1439,5-9-361,3-11 1784,5-6-1151,5-3-265,1-5-440,1 1-336,-2-2-616,-2 0-344,-5 9-665,-5 3-239,-11 6 1040,-3 3-304,-6 0-304</inkml:trace>
  <inkml:trace contextRef="#ctx0" brushRef="#br0" timeOffset="1">67 222 16716,'17'3'1536,"2"-9"-1528,-1-5-120,1-15 792,1-4-48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49.196"/>
    </inkml:context>
    <inkml:brush xml:id="br0">
      <inkml:brushProperty name="width" value="0.05" units="cm"/>
      <inkml:brushProperty name="height" value="0.05" units="cm"/>
    </inkml:brush>
  </inkml:definitions>
  <inkml:trace contextRef="#ctx0" brushRef="#br0">25 0 12619,'-5'21'1316,"1"-5"-660,1-1-1,1 1 1,0 0-1,0 24 1,-1 75 1294,0-24-289,3-90-1646,0 0-1,-1-1 1,1 1 0,0 0-1,0 0 1,0 0-1,0 0 1,0 0-1,1 0 1,-1 0-1,0 0 1,0 0-1,1 0 1,-1-1-1,0 1 1,1 0-1,-1 0 1,1 0-1,-1 0 1,1-1-1,-1 1 1,1 0-1,0-1 1,-1 1-1,1 0 1,0-1 0,0 1-1,-1-1 1,1 1-1,0-1 1,0 1-1,0-1 1,0 0-1,-1 1 1,1-1-1,0 0 1,0 0-1,0 0 1,0 0-1,0 1 1,0-1-1,0-1 1,0 1-1,1 0 1,5-1 45,-1-1 1,0 0-1,0 0 1,0-1-1,7-4 1,130-73 649,55-27-2347,-192 106 1346,4 1-104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03.370"/>
    </inkml:context>
    <inkml:brush xml:id="br0">
      <inkml:brushProperty name="width" value="0.05" units="cm"/>
      <inkml:brushProperty name="height" value="0.05" units="cm"/>
    </inkml:brush>
  </inkml:definitions>
  <inkml:trace contextRef="#ctx0" brushRef="#br0">33 469 16171,'0'-1'85,"-1"0"-1,1 1 0,0-1 1,0 1-1,-1-1 0,1 1 1,0-1-1,0 1 0,-1-1 1,1 1-1,-1-1 0,1 1 1,-1 0-1,1-1 0,0 1 1,-1 0-1,1-1 0,-1 1 1,0 0-1,1-1 0,-1 1 0,1 0 1,-1 0-1,1 0 0,-1 0 1,1 0-1,-1-1 0,0 1 1,1 0-1,-1 0 0,1 0 1,-1 1-1,0-1 0,1 0 1,-1 0-1,1 0 0,-1 0 1,1 0-1,-1 1 0,0-1 1,1 0-1,-1 0 0,1 1 1,-1-1-1,1 1 0,-1-1 0,1 0 1,0 1-1,-1-1 0,1 1 1,0-1-1,-1 1 0,1-1 1,0 1-1,-1-1 0,1 1 1,0-1-1,0 1 0,0-1 1,-1 1-1,1 1 0,-2 7 89,1 0 0,0 1 0,0-1 0,1 1 0,0-1-1,0 0 1,1 1 0,1-1 0,0 1 0,3 8 0,-1-4-76,0 0 0,2-1 0,-1 0 0,2 0 0,15 24-1,-21-36-81,0 1 0,0-1 0,0 1-1,0-1 1,1 1 0,-1-1 0,0 0-1,1 1 1,-1-1 0,1 0 0,-1 0-1,1 0 1,0 0 0,-1-1 0,1 1-1,0 0 1,0-1 0,0 1 0,-1-1-1,1 0 1,0 1 0,0-1 0,3 0-1,-2-1 2,-1 0 0,0 1 0,0-1 0,0 0 0,0 0 0,0 0 0,-1-1 0,1 1 0,0 0 0,0-1 0,-1 1 0,1-1 0,-1 0 0,1 1 0,-1-1 0,0 0 0,0 0 0,0 0 0,0 0 0,1-2 0,4-11 59,-1 1 0,-1-1 0,0 0 0,-1 0 1,-1-1-1,0 1 0,-1 0 0,-1-1 0,0 1 0,-1-1 0,-6-28 0,4 36-5,2 23-43,4 24-14,-1-25-18,0 1 0,1-1 1,1 0-1,0 0 0,1-1 1,0 1-1,11 19 0,-16-32 6,0-1 0,1 1-1,-1-1 1,0 1-1,1-1 1,-1 1-1,0-1 1,1 1 0,-1-1-1,0 1 1,1-1-1,-1 1 1,1-1-1,-1 1 1,1-1-1,-1 0 1,1 1 0,-1-1-1,1 0 1,-1 0-1,1 1 1,-1-1-1,1 0 1,0 0 0,-1 0-1,1 0 1,0 1-1,-1-1 1,1 0-1,-1 0 1,1 0 0,0-1-1,-1 1 1,1 0-1,-1 0 1,1 0-1,0 0 1,-1 0-1,1-1 1,-1 1 0,1 0-1,-1-1 1,1 1-1,-1 0 1,1-1-1,-1 1 1,1 0 0,0-2-1,1-1 9,1 0 0,-1-1 0,0 0-1,0 0 1,0 1 0,2-9 0,5-19 49,-2-1 0,-1 0-1,-1 0 1,1-61 0,-6 37 46,-17-111 0,16 159-97,0-7 5,-2 0-1,1 0 1,-2 0-1,0 0 1,-1 0-1,0 1 1,-1 0-1,-11-17 1,17 30-11,0 0-1,-1 0 1,0 0 0,1 0 0,-1 1-1,1-1 1,-1 0 0,0 0-1,0 0 1,1 1 0,-1-1 0,0 0-1,0 1 1,0-1 0,0 1-1,0-1 1,0 1 0,0 0-1,0-1 1,0 1 0,0 0 0,0 0-1,0-1 1,0 1 0,0 0-1,-2 0 1,2 1 0,0 0 1,0 0-1,0 0 0,0-1 0,0 1 0,0 1 1,0-1-1,0 0 0,0 0 0,0 0 0,1 0 0,-1 0 1,1 1-1,-1-1 0,0 0 0,1 1 0,0-1 1,-1 0-1,1 1 0,0-1 0,0 3 0,-2 16 11,0 0 1,2 0-1,0 0 0,4 21 0,17 81 9,-13-86-27,21 60 0,-26-87 2,1 0 0,1 0-1,-1 0 1,1 0 0,1 0 0,-1-1-1,1 0 1,1-1 0,0 1-1,0-1 1,11 9 0,-12-13-73,1 0 0,-1 0 0,0 0 0,1-1 0,-1 0 0,1 0-1,0-1 1,-1 0 0,1 0 0,7-1 0,-8 0-97,0 1-1,0-1 0,-1 1 1,1 0-1,0 0 0,0 1 1,-1 0-1,1 0 0,-1 0 1,0 1-1,1-1 1,6 6-1,0 2-433</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6:04.728"/>
    </inkml:context>
    <inkml:brush xml:id="br0">
      <inkml:brushProperty name="width" value="0.05" units="cm"/>
      <inkml:brushProperty name="height" value="0.05" units="cm"/>
    </inkml:brush>
  </inkml:definitions>
  <inkml:trace contextRef="#ctx0" brushRef="#br0">17 144 18388,'-15'-13'2492,"15"13"-2416,0 0 1,0-1 0,0 1 0,0 0-1,-1-1 1,1 1 0,0 0 0,0-1-1,0 1 1,0 0 0,0-1-1,0 1 1,0-1 0,0 1 0,0 0-1,0-1 1,0 1 0,0 0 0,0-1-1,0 1 1,0-1 0,0 1-1,0 0 1,1-1 0,-1 1 0,2-2 170,0 0 1,0 0-1,0 1 1,0-1 0,0 1-1,0 0 1,1 0-1,-1 0 1,4-1-1,4-3 76,28-13 245,-3 1-414,0 1-1,1 2 0,75-19 0,-107 32-146,0 0 1,0 1 0,0-1 0,0 1-1,0 0 1,0 0 0,0 0-1,0 1 1,0 0 0,0-1-1,0 1 1,0 1 0,0-1-1,0 1 1,-1-1 0,7 5 0,-7-4 7,0 1 0,0 0 0,-1 0 0,1 0 0,-1 0 0,1 0 0,-1 1 0,0-1 0,-1 1 0,1 0 0,0-1 0,-1 1 0,0 0 0,0 0 0,0 0 0,0 0 0,-1 5 0,4 38 339,-5 73-1,0 9 203,2-100-494,2-2 0,6 32-1,-8-58-149,-1 0-1,0 0 1,1 0-1,-1 0 1,0 0-1,0 0 1,0 0-1,0 1 1,0-1-1,0 0 1,0 0-1,0 0 1,0 0-1,0 0 1,-1 0-1,1 0 1,-1 2-1,1-3-3,-1 0-1,1 0 1,-1 1-1,1-1 1,0 0-1,-1 0 1,1 0-1,-1 0 1,1 0 0,-1 0-1,1 0 1,-1 0-1,1 0 1,-1 0-1,1 0 1,0 0-1,-1 0 1,1-1-1,-1 1 1,1 0 0,-1 0-1,1 0 1,0-1-1,-1 1 1,1 0-1,-1 0 1,1-1-1,-30-26-2087,7 2 980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6:05.193"/>
    </inkml:context>
    <inkml:brush xml:id="br0">
      <inkml:brushProperty name="width" value="0.05" units="cm"/>
      <inkml:brushProperty name="height" value="0.05" units="cm"/>
    </inkml:brush>
  </inkml:definitions>
  <inkml:trace contextRef="#ctx0" brushRef="#br0">1 91 18668,'0'9'2176,"4"-2"-1127,3-1-353,9-4 1288,3-2-487,11-5-489,0-5-248,6-3-448,-1-3-304,6 0-728,-1 1-424,-3-1 904,-1 3-209,-3 3-199</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6:05.555"/>
    </inkml:context>
    <inkml:brush xml:id="br0">
      <inkml:brushProperty name="width" value="0.05" units="cm"/>
      <inkml:brushProperty name="height" value="0.05" units="cm"/>
    </inkml:brush>
  </inkml:definitions>
  <inkml:trace contextRef="#ctx0" brushRef="#br0">85 3 17572,'0'-1'54,"0"1"1,0 0-1,0 0 1,0 0 0,0-1-1,-1 1 1,1 0-1,0 0 1,0 0-1,0 0 1,0 0 0,-1 0-1,1 0 1,0-1-1,0 1 1,0 0-1,-1 0 1,1 0 0,0 0-1,0 0 1,-1 0-1,1 0 1,0 0-1,0 0 1,0 0 0,-1 0-1,1 0 1,0 0-1,0 0 1,0 0 0,-1 0-1,1 0 1,0 1-1,0-1 1,0 0-1,-1 0 1,1 0 0,0 0-1,0 0 1,0 0-1,-1 1 1,1-1-1,0 0 1,0 0 0,0 0-1,0 0 1,0 1-1,0-1 1,0 0-1,-1 0 1,-11 11 569,5-2-203,0 0 0,1 0 0,0 1 0,1 0 0,0 0-1,0 0 1,1 1 0,1-1 0,0 1 0,-3 13 0,4-7-185,-1 1 1,2-1-1,0 1 0,1-1 1,5 33-1,-4-40-133,2 0 0,-1 0-1,1 0 1,0-1 0,1 1-1,0-1 1,1 0 0,8 14-1,-10-19-74,0 0 0,0 0 0,1-1 0,-1 1 0,1-1 0,0 0 0,0 0 0,0 0 0,0-1 0,1 1 0,-1-1 0,1 0 0,-1 0 0,1 0 0,0-1 0,0 0 0,-1 0 0,1 0 0,8 0 0,-3-1-11,-1-1-1,0 0 0,1 0 1,-1-1-1,0-1 0,0 1 0,0-1 1,0-1-1,-1 1 0,1-2 1,-1 1-1,13-10 0,-5 2 5,0-1 0,-1-1 0,-1 0 0,24-30-1,-32 36-10,1-1 0,-2-1-1,0 1 1,0-1-1,0 0 1,-2 0-1,1-1 1,-1 1 0,0-1-1,-1 0 1,-1 1-1,1-18 1,-1 23-14,-1 0-1,-1 0 1,1-1 0,-1 1-1,0 0 1,0 0-1,0 0 1,-1 0 0,0 0-1,0 0 1,0 1 0,0-1-1,-1 1 1,0-1 0,0 1-1,0 0 1,0 0 0,-1 0-1,1 0 1,-1 1 0,0-1-1,0 1 1,-1 0 0,1 1-1,-1-1 1,1 1-1,-11-4 1,10 4-79,0 0 1,-1 1-1,1 0 0,-1 0 1,1 1-1,-1-1 0,0 1 0,1 0 1,-1 1-1,1 0 0,-1-1 0,1 2 1,-1-1-1,1 1 0,0-1 1,-7 4-1,-3 3-312,1 1 1,0-1-1,1 2 0,-16 14 1,8-4-180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39.628"/>
    </inkml:context>
    <inkml:brush xml:id="br0">
      <inkml:brushProperty name="width" value="0.05" units="cm"/>
      <inkml:brushProperty name="height" value="0.05" units="cm"/>
    </inkml:brush>
  </inkml:definitions>
  <inkml:trace contextRef="#ctx0" brushRef="#br0">116 0 20452,'-13'59'956,"3"1"-1,3 0 1,0 91 0,7-127-816,0 26 495,12 87-1,-14-136-1141,-2-5 89,-4-6-437,-5-15-281,-21-33 1,5 16 362</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40.045"/>
    </inkml:context>
    <inkml:brush xml:id="br0">
      <inkml:brushProperty name="width" value="0.05" units="cm"/>
      <inkml:brushProperty name="height" value="0.05" units="cm"/>
    </inkml:brush>
  </inkml:definitions>
  <inkml:trace contextRef="#ctx0" brushRef="#br0">3 171 18276,'-3'-8'1920,"3"2"-1128,4 0-247,9-1 975,5-2-216,9-2-432,3-3-207,9-3-289,6-2-64,0 2-168,-1-1-104,-4 6-288,-4-1-192,-6 6-465,-2 1-279,-11 6 880,-9 0-248,0 3-144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40.403"/>
    </inkml:context>
    <inkml:brush xml:id="br0">
      <inkml:brushProperty name="width" value="0.05" units="cm"/>
      <inkml:brushProperty name="height" value="0.05" units="cm"/>
    </inkml:brush>
  </inkml:definitions>
  <inkml:trace contextRef="#ctx0" brushRef="#br0">0 90 17564,'5'12'2304,"2"-5"-1328,3-6-343,7 1 1543,10-2-984,-1-6-207,5-4-281,4-1-136,-2-2-360,-2-2-192,-3 1-448,-4 3-384,-10 1 664,4-1-153,-6 0-79</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41.246"/>
    </inkml:context>
    <inkml:brush xml:id="br0">
      <inkml:brushProperty name="width" value="0.05" units="cm"/>
      <inkml:brushProperty name="height" value="0.05" units="cm"/>
    </inkml:brush>
  </inkml:definitions>
  <inkml:trace contextRef="#ctx0" brushRef="#br0">13 17 17284,'0'0'83,"1"0"1,-1 1-1,1-1 1,-1 0-1,1 0 1,-1 0-1,0 0 1,1 0-1,-1 0 1,0 1-1,1-1 1,-1 0 0,1 0-1,-1 1 1,0-1-1,0 0 1,1 1-1,-1-1 1,0 0-1,1 1 1,-1-1-1,0 0 1,0 1-1,0-1 1,1 0-1,-1 1 1,0-1-1,0 1 1,0-1-1,0 0 1,0 1 0,1 17 199,0-11 108,2 34 1015,2 1 1,17 61-1,35 79 100,-36-131-883,-152-256-346,219 258-558,-83-51 277,-1 1 0,1-1 0,-1-1-1,1 1 1,-1-1 0,1 0 0,0 0 0,0 0 0,0-1 0,0 1-1,0-1 1,0 0 0,-1-1 0,1 1 0,7-3 0,-7 2-1,0-1 1,-1-1 0,1 1 0,-1-1 0,0 1 0,0-1-1,0-1 1,0 1 0,0 0 0,-1-1 0,0 0-1,1 0 1,-1 0 0,-1 0 0,4-5 0,1-3 15,-1-1 1,-1 0-1,1 0 1,-2-1-1,0 1 1,0-1-1,-2 0 1,1 0 0,-2 0-1,0 0 1,-1 0-1,0 0 1,-1 0-1,0 0 1,-1 0-1,-7-21 1,0 18 23,9 16-34,0 1 0,-1 0-1,1-1 1,0 1 0,-1 0 0,1 0 0,0 0-1,-1 0 1,1-1 0,0 1 0,-1 0 0,1 0 0,-1 0-1,1 0 1,0 0 0,-1 0 0,1 0 0,0 0 0,-1 0-1,1 0 1,-1 0 0,1 0 0,0 0 0,-1 0 0,1 0-1,-1 1 1,-1 0 0,1 0-1,0 0 0,-1 0 1,1 1-1,0-1 0,0 1 0,0-1 1,0 1-1,0-1 0,0 1 1,0 0-1,1-1 0,-1 1 1,1 0-1,-2 3 0,-1 18-3,0 0 0,1 1 0,2-1 0,0 0 0,1 1 0,9 41 0,-9-58 8,0 0 0,1 0 0,0 0 0,1 0 0,2 7-1,-4-14-2,-1 1 0,0-1 0,0 1 0,1-1-1,-1 1 1,0-1 0,1 1 0,-1-1 0,1 0-1,-1 1 1,0-1 0,1 1 0,-1-1 0,1 0 0,-1 1-1,1-1 1,-1 0 0,1 0 0,-1 1 0,1-1-1,0 0 1,-1 0 0,1 0 0,-1 0 0,1 0-1,0 0 1,1 0 2,-1-1 0,0 0 0,0 1 0,0-1 0,0 0 0,0 0-1,0 0 1,0 0 0,0 0 0,0 0 0,0 0 0,0-1 0,-1 1 0,1 0 0,-1 0-1,1 0 1,0-2 0,7-16-6,-7 13 0,1 1 1,0 0-1,1 0 0,-1 0 0,1 0 0,0 1 1,0-1-1,0 1 0,8-8 0,-10 11 2,-1 1 1,1 0-1,-1-1 0,1 1 1,-1 0-1,1-1 0,0 1 1,-1 0-1,1 0 0,0 0 1,-1 0-1,1 0 0,-1-1 1,1 1-1,0 0 0,-1 0 1,1 1-1,0-1 0,-1 0 1,1 0-1,0 0 0,-1 0 1,1 0-1,-1 1 0,1-1 1,0 0-1,-1 1 0,1-1 1,-1 0-1,1 1 0,-1-1 1,1 1-1,-1-1 0,1 0 0,-1 1 1,0 0-1,1-1 0,-1 1 1,1-1-1,-1 1 0,1 0 1,11 30-4,-11-27 3,8 30-286,-1 1 1,2 41-1,-9-75 252,2-24-3359,-3 9 2592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41.704"/>
    </inkml:context>
    <inkml:brush xml:id="br0">
      <inkml:brushProperty name="width" value="0.05" units="cm"/>
      <inkml:brushProperty name="height" value="0.05" units="cm"/>
    </inkml:brush>
  </inkml:definitions>
  <inkml:trace contextRef="#ctx0" brushRef="#br0">52 117 18756,'5'-2'413,"0"-1"0,0 0 0,0 0-1,0 0 1,-1 0 0,0-1 0,1 0 0,-1 0 0,-1 0 0,6-7-1,-7 9-305,0 0 0,-1-1 0,1 1-1,0-1 1,-1 1 0,0-1 0,0 0-1,0 0 1,0 0 0,0 1-1,0-1 1,-1 0 0,1 0 0,-1 0-1,0 0 1,0 0 0,0 0 0,0 0-1,-1 0 1,0-5 0,0 7-84,1 0 0,-1 1 0,1-1 1,-1 0-1,1 1 0,-1-1 0,0 1 1,1-1-1,-1 1 0,0-1 0,1 1 1,-1-1-1,0 1 0,1 0 0,-1 0 0,0-1 1,0 1-1,0 0 0,1 0 0,-1 0 1,0 0-1,0-1 0,0 1 0,1 0 0,-1 1 1,-1-1-1,-21 6 227,19-3-216,0 0 0,0 0 1,0 0-1,0 1 0,1-1 0,0 1 0,-1 0 0,2 0 0,-1 1 0,0-1 0,-3 9 0,0 0 88,1 1 0,-7 26 0,9-25-16,0 0 1,1 0-1,0 16 0,2-27-76,0 1 0,0-1 0,0 0 0,1 0 0,-1 0 0,1 0 0,0 0 0,0 0 0,0 0 0,1 0 0,0 0 1,-1-1-1,1 1 0,1-1 0,4 7 0,-5-8-64,-1-1 1,1 0 0,0 0 0,0 0-1,0 0 1,0-1 0,0 1-1,0 0 1,0-1 0,0 1 0,0-1-1,0 0 1,0 0 0,0 0-1,0 0 1,0 0 0,0 0 0,0 0-1,1-1 1,-1 1 0,0-1-1,0 0 1,0 1 0,-1-1 0,1 0-1,0 0 1,0 0 0,2-2-1,1 0-139,0 0 1,1-1-1,-2 0 0,1 0 0,0-1 0,-1 1 0,1-1 0,2-5 0,2-7-333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43.651"/>
    </inkml:context>
    <inkml:brush xml:id="br0">
      <inkml:brushProperty name="width" value="0.05" units="cm"/>
      <inkml:brushProperty name="height" value="0.05" units="cm"/>
    </inkml:brush>
  </inkml:definitions>
  <inkml:trace contextRef="#ctx0" brushRef="#br0">89 24 15883,'-1'-1'133,"1"1"0,-1-1-1,0 0 1,0 1-1,0-1 1,1 0-1,-1 1 1,0-1 0,0 1-1,0 0 1,0-1-1,0 1 1,0 0 0,0-1-1,0 1 1,0 0-1,-1 0 1,1 0-1,0 0 1,0 0 0,0 0-1,0 0 1,-2 1-1,1 0 99,0 0 0,-1 0-1,1 0 1,0 0-1,0 1 1,0-1 0,0 1-1,0-1 1,-3 4-1,0 1 87,0-1-1,1 1 0,0 0 0,0 0 1,1 1-1,-5 9 0,6-8-211,0-1 0,1 0-1,0 0 1,1 0 0,-1 1-1,1-1 1,1 0 0,0 9 0,0-13-75,0 0 0,-1 0 0,1 0 0,0-1 0,0 1 0,0 0 1,1 0-1,-1-1 0,1 1 0,2 3 0,-3-5-16,0 0 0,0 0 0,0 0 0,0 0 0,0-1 0,0 1 0,1 0 0,-1 0 0,0-1 0,1 1 0,-1-1 0,0 1 0,1-1-1,-1 0 1,1 1 0,-1-1 0,1 0 0,-1 0 0,0 0 0,1 0 0,-1 0 0,2-1 0,0 1 16,0-2-1,0 1 1,-1 0-1,1 0 1,-1-1-1,1 0 1,-1 1-1,1-1 1,-1 0-1,0 0 1,0 0-1,0-1 1,0 1-1,0 0 1,-1-1-1,1 1 1,-1-1-1,0 0 1,1 1-1,-1-1 1,0 0-1,1-5 1,2-5 162,-1-1 0,0 0 0,1-20 0,-4-5 201,0 36-381,-1 1 0,1 0-1,0-1 1,-1 1 0,0 0 0,1 0 0,-1-1 0,0 1 0,0 0-1,0 0 1,0 0 0,-1 0 0,-2-3 0,4 5-47,0-1 0,-1 1 0,1 0 0,0 0 0,0 0 0,-1-1 0,1 1 0,0 0 1,0 0-1,-1 0 0,1 0 0,0 0 0,0 0 0,-1-1 0,1 1 0,0 0 0,0 0 0,-1 0 0,1 0 0,0 0 0,-1 0 1,1 0-1,0 0 0,0 0 0,-1 0 0,1 0 0,0 1 0,-1-1 0,1 0 0,0 0 0,0 0 0,-1 0 0,1 0 1,0 0-1,0 1 0,-1-1 0,1 0 0,0 0 0,0 0 0,0 1 0,-1-1 0,1 0 0,0 0 0,0 0 0,0 1 1,0-1-1,-1 1 0,1-1-6,0 0 0,0 1 0,0-1 0,0 1 0,0-1 0,0 1 0,0-1 0,0 1 0,0-1 0,0 1 0,0-1 0,0 1 0,0-1 0,0 1 0,0-1 0,0 1 0,1-1 0,-1 0 0,0 1 0,0-1 0,1 1 0,-1-1 0,0 1 0,0-1 0,1 0 0,-1 1 0,0-1 0,1 0 0,-1 1 0,1-1 1,-1 0-1,11 6-601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44.172"/>
    </inkml:context>
    <inkml:brush xml:id="br0">
      <inkml:brushProperty name="width" value="0.05" units="cm"/>
      <inkml:brushProperty name="height" value="0.05" units="cm"/>
    </inkml:brush>
  </inkml:definitions>
  <inkml:trace contextRef="#ctx0" brushRef="#br0">13 181 20076,'-1'-2'148,"0"1"-1,-1-1 0,1 1 1,0-1-1,0 1 0,0-1 1,0 0-1,1 1 0,-1-1 1,0 0-1,1 0 0,-1 0 1,1 0-1,0 1 0,-1-1 1,1-4-1,1 5-55,-1-1 0,1 1 0,-1-1-1,1 1 1,0 0 0,0-1 0,0 1-1,-1 0 1,1 0 0,1 0 0,-1 0-1,0 0 1,0 0 0,0 0 0,0 0 0,1 0-1,-1 0 1,0 0 0,1 1 0,-1-1-1,1 1 1,1-1 0,20-7 557,38-8 1,-42 12-568,-1-1 0,0 0-1,-1-1 1,28-14 0,-4-8 70,-32 20-131,2 1 0,14-9 0,-25 16-51,1 0-1,-1 0 1,0 0 0,0 0-1,0-1 1,1 1-1,-1 0 1,0 0 0,0 0-1,0 0 1,1 1-1,-1-1 1,0 0 0,0 0-1,0 0 1,1 0 0,-1 0-1,0 0 1,0 0-1,0 0 1,0 0 0,1 0-1,-1 0 1,0 1-1,0-1 1,0 0 0,0 0-1,0 0 1,0 0 0,1 0-1,-1 1 1,0-1-1,0 0 1,0 0 0,0 0-1,0 1 1,0-1 0,0 0-1,0 0 1,0 0-1,0 1 1,0-1 0,0 0-1,0 0 1,0 0-1,0 0 1,0 1 0,0-1-1,0 0 1,0 0 0,0 0-1,0 1 1,0-1-1,0 0 1,0 0 0,0 0-1,0 0 1,-1 1-1,1-1 1,0 0 0,0 0-1,0 0 1,0 1 0,-5 12-1061,-1-3 576,0 4-153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04.873"/>
    </inkml:context>
    <inkml:brush xml:id="br0">
      <inkml:brushProperty name="width" value="0.05" units="cm"/>
      <inkml:brushProperty name="height" value="0.05" units="cm"/>
    </inkml:brush>
  </inkml:definitions>
  <inkml:trace contextRef="#ctx0" brushRef="#br0">10 763 18876,'1'2'116,"0"0"-1,1 0 1,-1-1-1,1 1 1,-1-1-1,1 1 1,-1-1-1,1 1 1,0-1-1,0 0 1,0 0-1,0 0 1,0 0-1,0 0 1,0 0-1,0-1 1,0 1-1,0-1 1,0 1-1,1-1 1,-1 0-1,0 0 1,0 0 0,0 0-1,1 0 1,-1 0-1,0-1 1,0 1-1,0-1 1,0 0-1,0 1 1,0-1-1,0 0 1,0 0-1,0 0 1,0 0-1,0-1 1,0 1-1,2-4 1,1 1-44,0-1 1,0 0 0,-1 0-1,0-1 1,0 0-1,0 1 1,-1-1 0,0-1-1,0 1 1,0 0-1,3-13 1,-5 10 21,0-1 1,0 0-1,0 1 0,-1-1 1,-1 1-1,0-1 0,-3-17 1,2 22-56,1 0 0,0 0 0,-1 0 0,0 0 0,0 0 1,0 1-1,-1-1 0,0 1 0,0-1 0,0 1 1,0 0-1,-1 0 0,1 1 0,-1-1 0,-7-5 0,10 8-30,-1 0 0,1 0 0,-1 1 0,1-1 0,-1 0-1,1 1 1,-1-1 0,0 0 0,1 1 0,-1 0 0,0-1-1,1 1 1,-1 0 0,0 0 0,1 0 0,-1 0 0,0 1-1,0-1 1,1 0 0,-1 1 0,1-1 0,-4 2-1,2-1 4,1 1-1,0 0 1,0 0-1,0 0 1,0 0-1,0 0 0,0 0 1,0 0-1,1 1 1,-1-1-1,1 1 1,-2 3-1,-1 4 8,0 1 1,1-1-1,0 1 1,1 0-1,-2 20 1,3-15-18,1 1 0,1 0 1,1 0-1,0-1 0,8 26 1,-7-32-4,0 0 1,1 0 0,0 0-1,1 0 1,0-1 0,0 0-1,1 0 1,0 0 0,13 13-1,-17-20 1,1 1-1,-1-1 1,1 0-1,0 0 1,0 0-1,0 0 1,0-1-1,0 1 1,1-1-1,-1 1 1,0-1-1,1 0 1,-1-1-1,0 1 1,1-1-1,-1 1 1,1-1-1,-1 0 1,1 0-1,-1 0 1,1-1-1,-1 1 1,1-1-1,-1 0 1,1 0-1,-1 0 0,0-1 1,0 1-1,1-1 1,-1 1-1,4-4 1,2-2-2,0 0 1,-1 0-1,1-1 1,-1 0-1,-1 0 0,0-1 1,0 0-1,10-17 1,-2-3 5,-2-1 1,0 0-1,-2-1 1,10-47-1,-10 26 12,8-107-1,-15-9 37,-5 139-58,-2 0 0,0 0 0,-13-49 0,2 46-3,14 31 10,-1 1-1,1-1 0,0 1 1,0-1-1,-1 1 0,1-1 1,0 0-1,-1 1 0,1-1 1,0 1-1,-1 0 0,1-1 1,-1 1-1,1-1 0,0 1 1,-1 0-1,1-1 0,-1 1 0,0 0 1,1-1-1,-1 1 0,1 0 1,-1 0-1,1 0 0,-1-1 1,0 1-1,1 0 0,-1 0 1,1 0-1,-1 0 0,0 0 1,1 0-1,-1 0 0,1 0 1,-1 1-1,0-1 0,1 0 1,-1 0-1,1 0 0,-1 0 1,1 1-1,-1-1 0,1 0 1,-1 1-1,1-1 0,-1 0 1,1 1-1,-1-1 0,1 1 1,-1-1-1,1 1 0,0-1 1,-1 1-1,1 0 0,-3 4 0,0 0 0,0 0 0,1 0 0,0 1 0,0-1 0,1 1 0,-1-1 0,0 10 0,-2 49 16,3-52-10,0 35-1,1 1 0,2-1 0,3 1 0,1-1 0,3 0 0,1-1 0,22 58 0,-27-91-12,1-1 1,0 0 0,0-1 0,1 1 0,10 12-1,-15-22 5,0 0-1,0 0 0,0 1 0,0-1 0,1-1 0,-1 1 0,1 0 0,-1-1 0,1 1 0,0-1 0,0 0 0,4 2 0,-5-3 1,0 0 0,0 0 1,0 1-1,0-2 0,1 1 0,-1 0 0,0 0 1,0-1-1,0 1 0,0-1 0,0 0 0,0 1 1,0-1-1,0 0 0,-1 0 0,1 0 0,0 0 1,0-1-1,-1 1 0,3-2 0,3-5 2,-1 1 0,1-1 0,-1 0 0,-1 0 0,0 0 0,0-1 0,0 0 0,-1 0 0,5-17 0,-2 2-1,-1 0-1,5-45 1,-8 40 15,-1-48-1,-3 70-11,1-1 0,-1 0 0,0 0-1,-1 1 1,0-1 0,0 1 0,-1-1-1,1 1 1,-2 0 0,1 0 0,-6-9-1,8 16 0,1-1 0,-1 0 0,1 0 0,-1 0 0,0 0 0,1 1 0,-1-1 0,0 0 0,0 1 0,0-1 0,1 1 0,-1-1 1,0 1-1,0-1 0,0 1 0,0-1 0,0 1 0,0 0 0,-2-1 0,2 1 0,1 1 0,-1-1 1,0 0-1,0 0 1,1 1-1,-1-1 1,0 0-1,1 1 0,-1-1 1,0 1-1,1-1 1,-1 1-1,1-1 1,-1 1-1,1-1 0,-1 1 1,1 0-1,-1-1 1,1 1-1,-1 0 1,-1 4 5,-1 1 0,1-1 1,1 0-1,-1 1 1,-1 10-1,0 14 5,1 0-1,1 0 1,2 0 0,1 0-1,1 0 1,2 0 0,10 35-1,-14-61-11,-1 1-1,2 0 0,-1 0-1,1 0 1,-1 0 0,1 0 0,1-1 0,-1 1-1,1-1 1,-1 1 0,1-1 0,7 8 0,-9-12 0,0 1 0,0 0 0,0-1 0,0 1 0,0-1 1,0 1-1,0-1 0,0 0 0,1 1 0,-1-1 0,0 0 1,0 0-1,0 0 0,0 0 0,0 0 0,0 0 0,0 0 1,1 0-1,-1 0 0,0 0 0,0-1 0,0 1 0,0 0 0,0-1 1,0 1-1,0-1 0,0 1 0,0-1 0,0 0 0,0 1 1,0-1-1,0 0 0,-1 0 0,1 1 0,0-1 0,-1 0 1,2-2-1,4-4-5,-1-1 1,0 1 0,6-15-1,-11 21 6,20-47 3,-2-2-1,-2-1 1,10-53-1,-2 5-20,-24 99 18,10-29-5,-3 23 2,-7 6 3,0 0 0,1 0 0,-1 1 0,1-1 1,-1 0-1,0 0 0,1 1 0,-1-1 0,0 0 0,1 0 0,-1 1 0,0-1 1,1 1-1,-1-1 0,0 0 0,0 1 0,1-1 0,-1 0 0,0 1 0,0-1 1,0 1-1,0-1 0,0 1 0,8 23 26,-2 0 1,5 31-1,-8-33 21,1 0 0,1-1 0,12 30 0,-17-49-41,1-1 0,0 1-1,0 0 1,0-1 0,0 1 0,0-1 0,0 1 0,0-1 0,0 1 0,1-1 0,-1 0 0,2 1-1,-2-1-2,-1-1-1,1 0 1,0 0-1,-1 0 0,1 0 1,0 0-1,-1 0 1,1 0-1,0 0 0,-1 0 1,1 0-1,0 0 1,-1 0-1,1-1 0,0 1 1,-1 0-1,1-1 1,0 1-1,-1 0 0,1-1 1,-1 1-1,1 0 1,-1-1-1,1 1 0,-1-1 1,1 1-1,-1-1 1,1 0-1,-1 1 0,0-1 1,1 1-1,-1-1 0,0 0 1,1 1-1,-1-1 1,0-1-1,8-14 27,-1-1 1,0-1-1,6-28 0,-9 30-23,0 0-1,1 1 0,1 0 1,0 0-1,13-23 0,-18 38-5,-1-1 0,1 0 0,-1 0 0,0 0 0,1 1 0,-1-1 0,1 0 0,0 0 0,-1 1 0,1-1 0,0 0 0,-1 1 0,1-1 0,0 1 0,0-1 0,-1 1 0,1-1 0,0 1 0,0 0-1,0-1 1,0 1 0,0 0 0,-1 0 0,1 0 0,0-1 0,0 1 0,0 0 0,0 0 0,0 0 0,0 1 0,0-1 0,0 0 0,0 0 0,-1 0 0,1 1 0,0-1 0,0 0 0,0 1 0,0-1-1,-1 1 1,1-1 0,0 1 0,0-1 0,-1 1 0,1-1 0,0 1 0,-1 0 0,1-1 0,-1 1 0,1 0 0,0 1 0,4 5-4,0 0 0,-1 1 0,0 0 0,4 10 0,-5-10-8,7 21-12,-8-22 31,0-1 0,0 1 0,1 0 0,0-1 0,0 1 1,1-1-1,0 0 0,4 6 0,-8-12-6,0 0 0,1 0 1,-1 0-1,0 0 1,0 0-1,0 0 0,0 1 1,0-1-1,1 0 0,-1 0 1,0 0-1,0 0 0,0 0 1,0 0-1,1 0 1,-1 0-1,0 0 0,0 0 1,0 0-1,0 0 0,1 0 1,-1 0-1,0 0 1,0 0-1,0-1 0,0 1 1,0 0-1,1 0 0,-1 0 1,0 0-1,0 0 0,0 0 1,0 0-1,0 0 1,0-1-1,1 1 0,-1 0 1,0 0-1,0 0 0,0 0 1,0 0-1,0 0 0,0-1 1,0 1-1,0 0 1,5-13 34,0-14 13,1-32 56,-5 36-83,2-1-1,0 1 1,8-27 0,-11 50-24,1-1 1,-1 0-1,0 0 1,0 1-1,0-1 0,0 0 1,0 1-1,1-1 1,-1 0-1,0 1 1,1-1-1,-1 0 1,0 1-1,1-1 0,-1 1 1,1-1-1,-1 1 1,1-1-1,-1 1 1,1-1-1,0 1 0,-1-1 1,1 1-1,-1 0 1,1-1-1,0 1 1,-1 0-1,1-1 1,1 1-1,-1 0 0,0 1-1,0 0 1,0-1 0,0 1-1,0 0 1,0-1 0,0 1 0,0 0-1,0 0 1,-1 0 0,1 0-1,0 0 1,0 0 0,-1 0-1,2 2 1,4 10-5,-1 0-1,5 15 1,-9-25 10,4 15 18,-3-10-17,0-1 0,1 1 0,0-1-1,4 9 1,-7-16-3,0 0 0,1 0 0,-1 0 0,0 1 0,0-1 0,0 0 0,0 0 0,0 0 0,0 1 0,1-1 0,-1 0 0,0 0 0,0 0 0,0 0 0,0 1 0,1-1 0,-1 0 0,0 0 0,0 0 0,0 0 0,1 0 0,-1 0 0,0 0 0,0 1 0,0-1 0,1 0 0,-1 0 0,0 0 0,0 0 0,1 0 0,-1 0 0,0 0 0,0 0 0,1 0 0,-1 0 0,0-1 0,0 1 0,0 0 0,1 0 0,-1 0 0,6-10 7,0-15-12,-3 9-14,-3 10 8,1 1 1,-1-1-1,1 0 0,1 0 1,-1 1-1,1-1 0,0 1 1,6-11-1,-8 16 8,0 0 0,0-1 0,1 1 0,-1 0 0,0 0 0,1 0 0,-1 0 0,1-1 0,-1 1 0,0 0 0,1 0 0,-1 0 0,0 0 0,1 0 0,-1 0 0,1 0 0,-1 0 0,0 0 1,1 0-1,-1 0 0,0 0 0,1 0 0,-1 0 0,1 0 0,-1 1 0,0-1 0,1 0 0,-1 0 0,0 0 0,1 1 0,-1-1 0,0 0 0,1 0 0,-1 1 0,0-1 0,0 0 0,1 0 0,-1 1 0,0-1 0,0 0 0,0 1 0,1-1 0,-1 1 0,0-1 0,0 0 0,0 1 0,8 17-126,19 80-3928,-27-96 3815,-4-11-1297,-2-10 551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44.589"/>
    </inkml:context>
    <inkml:brush xml:id="br0">
      <inkml:brushProperty name="width" value="0.05" units="cm"/>
      <inkml:brushProperty name="height" value="0.05" units="cm"/>
    </inkml:brush>
  </inkml:definitions>
  <inkml:trace contextRef="#ctx0" brushRef="#br0">1 237 18124,'0'0'72,"0"0"0,0 0 0,0 1 0,0-1 0,-1 0 0,1 1 0,0-1 0,0 0 0,0 1 0,0-1 0,0 0 0,0 0 0,0 1 0,1-1 0,-1 0 0,0 1 1,0-1-1,0 0 0,0 1 0,0-1 0,0 0 0,0 0 0,1 1 0,-1-1 0,0 0 0,0 0 0,0 1 0,1-1 0,-1 0 0,0 0 0,0 0 0,1 1 0,-1-1 0,0 0 0,0 0 0,1 0 0,-1 0 0,1 0 0,10-8 1540,12-25 125,-22 30-1528,13-19 509,-7 10-451,0 0 0,1 0 0,0 0 0,16-15 0,-23 26-257,1-1 1,0 1-1,-1 0 0,1 0 0,0-1 0,0 1 0,-1 0 1,1 1-1,0-1 0,3-1 0,-4 2-8,0 0 1,-1 0-1,1 0 1,0 0-1,0 0 1,0 0-1,0 0 1,-1 0-1,1 0 1,0 1-1,0-1 1,0 0-1,0 0 1,-1 1-1,1-1 0,0 1 1,0-1-1,0 1 1,2 2-5,0 1 1,0-1 0,-1 1-1,1-1 1,-1 1-1,0 0 1,3 8 0,-4-9 2,0 1 1,0-1-1,1 0 1,-1 0-1,1-1 1,-1 1-1,1 0 1,0 0 0,0-1-1,0 1 1,1-1-1,-1 0 1,1 1-1,-1-1 1,5 2-1,-6-4 3,0 0 0,0 1-1,0-1 1,0 0-1,1 0 1,-1 0 0,0 0-1,0 0 1,0-1 0,1 1-1,-1 0 1,0 0-1,0-1 1,0 1 0,0-1-1,0 1 1,0-1 0,0 0-1,0 1 1,0-1-1,0 0 1,0 1 0,0-1-1,1-2 1,18-25 87,-16 21-67,2-2-167,-1 0 0,0 0 0,0-1 0,-1 1 0,0-1 0,-1 0 0,0 0 0,-1 0 0,3-19 0,-5 29 123,0-1-1,0 0 1,0 1-1,0-1 1,0 1-1,0-1 0,0 1 1,0-1-1,-1 0 1,1 1-1,0-1 1,0 1-1,0-1 1,-1 1-1,1-1 1,0 1-1,0-1 1,-1 1-1,1-1 1,0 1-1,-1-1 1,1 1-1,-1-1 1,1 1-1,-1 0 1,1-1-1,-1 1 1,1 0-1,-1-1 0,0 1 1,-6-3-431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45.510"/>
    </inkml:context>
    <inkml:brush xml:id="br0">
      <inkml:brushProperty name="width" value="0.05" units="cm"/>
      <inkml:brushProperty name="height" value="0.05" units="cm"/>
    </inkml:brush>
  </inkml:definitions>
  <inkml:trace contextRef="#ctx0" brushRef="#br0">1 56 20596,'0'-2'182,"-1"0"0,1 1 0,0-1 0,1 0 0,-1 0 0,0 0 0,0 0 0,1 0 0,-1 1 0,1-1-1,0 0 1,-1 0 0,1 1 0,0-1 0,0 0 0,0 1 0,0-1 0,0 1 0,0 0 0,1-1 0,-1 1-1,0 0 1,1-1 0,-1 1 0,1 0 0,0 0 0,2-1 0,0 0-73,0 0-1,0 1 1,0-1 0,0 1-1,0 0 1,1 1 0,-1-1-1,0 1 1,0-1-1,1 1 1,3 1 0,-6-1-103,-1 1 1,1-1-1,-1 1 1,0-1-1,1 1 0,-1 0 1,0 0-1,0 0 1,0 0-1,1 0 1,-1 0-1,0 0 1,0 0-1,0 0 1,-1 0-1,1 0 0,0 1 1,0-1-1,-1 0 1,1 1-1,0-1 1,-1 0-1,0 1 1,1-1-1,-1 1 0,0-1 1,0 1-1,1-1 1,-1 1-1,-1-1 1,1 1-1,0 1 1,0 5-2,-1 0-1,1 0 1,-1 0 0,-4 12 0,-7 14-17,8-25-57,0 0 0,1 0 0,-3 17 0,6-25 46,0 1 0,0-1 0,0 0 0,0 0 0,0 0 0,1 1 0,-1-1 0,0 0 1,1 0-1,-1 0 0,1 0 0,-1 0 0,1 0 0,0 0 0,-1 0 0,1 0 0,0 0 0,0 0 0,0 0 0,-1 0 0,1-1 0,0 1 0,0 0 0,2 0 0,33 16-517,-16-9 288,-15-5 229,0 0-1,0 1 0,0-1 0,0 1 0,-1 0 0,1 0 0,-1 1 0,0-1 0,0 1 0,-1 0 0,1 0 1,-1 0-1,0 1 0,-1-1 0,1 1 0,-1-1 0,0 1 0,-1 0 0,1 0 0,0 9 0,-1-7 141,-1 1-1,0-1 1,0 0-1,-1 0 1,0 0-1,-1 0 0,0 0 1,0 0-1,-1 0 1,0 0-1,0-1 0,0 1 1,-1-1-1,-9 13 1,10-17-14,0 0 0,0 0 1,0 0-1,0 0 0,0 0 1,0-1-1,-1 1 0,1-1 1,-1 0-1,0 0 0,0 0 1,0-1-1,1 1 0,-2-1 1,-3 1-1,6-2-109,0 1 0,0-1 0,0 0 0,0 0 0,0 0 0,0-1 0,0 1 0,0 0 0,0-1 1,0 1-1,0-1 0,0 0 0,0 1 0,0-1 0,1 0 0,-1 0 0,0 0 0,1 0 0,-1-1 0,1 1 0,-1 0 0,1-1 1,-1 1-1,1-1 0,0 1 0,0-1 0,0 0 0,0 1 0,0-1 0,0 0 0,0 0 0,1 0 0,-1 0 0,0-2 0,1 3-93,0 0 1,-1 0-1,1 0 0,0 0 0,0 0 0,0 0 0,0 0 0,-1 0 0,2 0 0,-1 0 0,0 0 0,0 0 1,0 0-1,0 1 0,1-1 0,-1 0 0,0 0 0,1 0 0,-1 0 0,1 0 0,-1 0 0,1 0 1,-1 1-1,1-1 0,1-1 0,23-11-2257,-20 11 2265,12-6-857</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45.938"/>
    </inkml:context>
    <inkml:brush xml:id="br0">
      <inkml:brushProperty name="width" value="0.05" units="cm"/>
      <inkml:brushProperty name="height" value="0.05" units="cm"/>
    </inkml:brush>
  </inkml:definitions>
  <inkml:trace contextRef="#ctx0" brushRef="#br0">0 0 20708,'9'26'1881,"-9"13"-1225,0 1-272,0 6 880,3-2-287,-2-4-465,2-3-208,0-11-304,0-3-160,3-11-368,-2-7-265,-3-9-567,1-6 2064,-2-10-1024,0-7-112,0-12 24</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46.387"/>
    </inkml:context>
    <inkml:brush xml:id="br0">
      <inkml:brushProperty name="width" value="0.05" units="cm"/>
      <inkml:brushProperty name="height" value="0.05" units="cm"/>
    </inkml:brush>
  </inkml:definitions>
  <inkml:trace contextRef="#ctx0" brushRef="#br0">0 167 19868,'1'1'213,"-1"1"1,1-1-1,0 0 0,-1 1 0,1-1 0,-1 1 1,0-1-1,0 1 0,1-1 0,-1 1 0,0-1 1,0 1-1,0-1 0,-1 1 0,1 2 0,-1 9 869,3 16 0,-2-18-936,0 0 0,1 0 0,0 0 0,0 0 0,2 0 0,-1 0 0,8 19 0,-9-28-150,1-1 0,-1 1 0,0-1 0,0 1 1,1-1-1,-1 0 0,1 1 0,-1-1 0,1 0 0,-1 0 0,1 0 0,0 0 1,-1 0-1,1-1 0,0 1 0,0-1 0,0 1 0,-1-1 0,1 1 0,0-1 1,3 0-1,5 1-20,0-1 0,1-1 0,9-1 0,10-1-38,-26 3 57,0 0-1,0 0 1,0 1-1,0-1 1,0 1-1,0 0 0,0 0 1,0 0-1,0 1 1,-1-1-1,1 1 1,0 0-1,-1 0 1,0 0-1,1 1 1,-1-1-1,0 1 0,0 0 1,-1 0-1,1 0 1,0 0-1,-1 0 1,0 0-1,3 6 1,-3-4 49,0 0 0,0 1 1,0-1-1,-1 1 1,0-1-1,0 1 0,0 0 1,-1-1-1,0 1 1,0 0-1,0-1 0,-1 1 1,0 0-1,0-1 1,0 1-1,-4 9 0,2-9 63,1 0-1,-1 0 0,0 0 0,-1-1 0,1 0 0,-1 1 0,0-1 1,0 0-1,-1-1 0,1 1 0,-1-1 0,0 0 0,-6 4 0,8-7-164,0 1 0,0-1 1,0 0-1,0 0 0,0 0 0,0 0 0,0 0 0,0-1 0,0 1 0,0-1 0,0 0 0,0 0 0,0 0 0,0 0 0,-1-1 0,1 1 0,0-1 0,0 0 0,0 0 0,0 0 0,0 0 0,1 0 0,-1-1 0,0 1 1,0-1-1,1 0 0,-1 1 0,-3-5 0,2 2-65,1 0 0,-1 0 0,0 0 0,1 0 0,0-1 0,-5-9 1,-2-10-483</inkml:trace>
  <inkml:trace contextRef="#ctx0" brushRef="#br0" timeOffset="1">24 185 20844,'6'0'2377,"7"-2"-1577,4-7-360,5-7 1377,8-4-1057,4-1-184,5-4-808,0 1-600,-2 1 704,-10-1-192,-7 4-161</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49.724"/>
    </inkml:context>
    <inkml:brush xml:id="br0">
      <inkml:brushProperty name="width" value="0.05" units="cm"/>
      <inkml:brushProperty name="height" value="0.05" units="cm"/>
    </inkml:brush>
  </inkml:definitions>
  <inkml:trace contextRef="#ctx0" brushRef="#br0">1 31 15227,'2'-7'1135,"4"-13"139,-3 17-93,0 9 1121,13 73 365,29 123-216,-31-149-2265,39 91-1,-48-134-278,2 7-8,-6-15-548,-4-8-784,-32-44 728,15 24 298,-11-17-184</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0.164"/>
    </inkml:context>
    <inkml:brush xml:id="br0">
      <inkml:brushProperty name="width" value="0.05" units="cm"/>
      <inkml:brushProperty name="height" value="0.05" units="cm"/>
    </inkml:brush>
  </inkml:definitions>
  <inkml:trace contextRef="#ctx0" brushRef="#br0">0 138 19284,'3'-7'1785,"4"0"-1001,3 1-272,9-4 856,4-3-296,8-2-320,5-3-151,6 3-177,1-2-104,1 5-320,-1 1-232,-3 8-512,-7 0-305,-11 7-951,-7 5 1600,-15 5-408,-7 6-233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0.570"/>
    </inkml:context>
    <inkml:brush xml:id="br0">
      <inkml:brushProperty name="width" value="0.05" units="cm"/>
      <inkml:brushProperty name="height" value="0.05" units="cm"/>
    </inkml:brush>
  </inkml:definitions>
  <inkml:trace contextRef="#ctx0" brushRef="#br0">1 161 18268,'7'3'2112,"4"-8"-1375,7-8-217,2-4 1048,7-6-592,3 2-152,7-2-400,0 3-232,2 4-784,0 5-496,-5 3 880,-1 4-200,-7 1-216</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2.128"/>
    </inkml:context>
    <inkml:brush xml:id="br0">
      <inkml:brushProperty name="width" value="0.05" units="cm"/>
      <inkml:brushProperty name="height" value="0.05" units="cm"/>
    </inkml:brush>
  </inkml:definitions>
  <inkml:trace contextRef="#ctx0" brushRef="#br0">92 33 15723,'0'-1'228,"0"-1"-1,0 0 0,0 1 0,0-1 1,-1 1-1,1-1 0,0 0 1,-1 1-1,1-1 0,-1 1 0,1-1 1,-1 1-1,0-1 0,0 1 1,-1-2-1,1 2-65,1 1 0,-1-1 0,0 1 0,1-1 0,-1 1 0,0-1 0,0 1 0,0-1 0,1 1 0,-1 0 0,0 0 0,0-1 0,0 1 0,0 0 0,0 0 0,0 0 0,0 0 0,1 0 0,-1 0 0,-2 0 0,1 1-33,-1 0 0,1 0 0,-1 0-1,1 0 1,-1 0 0,1 0 0,0 1 0,0-1-1,-1 1 1,1 0 0,0-1 0,0 1 0,1 0 0,-1 0-1,0 0 1,-2 5 0,0 1-116,0 1-1,0-1 1,1 1-1,0 0 1,1 0 0,0 0-1,0 1 1,1-1 0,1 0-1,-1 1 1,1-1-1,2 11 1,-2-19-14,0-1 1,0 1-1,0 0 1,0 0-1,0 0 0,0 0 1,1 0-1,-1-1 1,0 1-1,1 0 0,-1 0 1,0 0-1,1-1 1,-1 1-1,1 0 0,-1-1 1,1 1-1,0 0 0,-1-1 1,1 1-1,0 0 1,-1-1-1,2 1 0,-1-1 1,0 0 0,-1 0-1,1 0 1,0 0 0,-1 0 0,1-1-1,-1 1 1,1 0 0,0 0-1,-1-1 1,1 1 0,-1 0-1,1-1 1,0 1 0,-1 0-1,1-1 1,-1 1 0,1-1-1,-1 1 1,0-1 0,1 1 0,-1-1-1,1 1 1,-1-1 0,0 0-1,0 1 1,1-1 0,-1 0-1,0 0 1,3-8-1,0 1-1,-1-1 1,0 1 0,1-11-1,-2 12 6,0-1 0,1 1 0,-1 0 0,1 0-1,1 0 1,3-7 0,-6 14-3,1 0 0,-1 0-1,1 0 1,-1 0 0,1 0 0,-1 1-1,1-1 1,-1 0 0,1 0-1,-1 1 1,0-1 0,1 0 0,-1 0-1,0 1 1,1-1 0,-1 1 0,0-1-1,1 0 1,-1 1 0,0-1 0,0 1-1,1-1 1,-1 1 0,0-1 0,0 0-1,0 1 1,1 0 0,8 18 1,42 107 42,33 79 242,-68-169 211,-16-36-484,0 0 0,0 0 0,0 0 0,0 1 0,0-1 0,0 0 0,0 0 0,0 0 0,0 1 0,0-1 1,0 0-1,0 0 0,-1 0 0,1 1 0,0-1 0,0 0 0,0 0 0,0 0 0,0 0 0,0 1 0,0-1 0,0 0 1,-1 0-1,1 0 0,0 0 0,0 0 0,0 1 0,0-1 0,-1 0 0,1 0 0,0 0 0,0 0 0,0 0 1,0 0-1,-1 0 0,1 0 0,0 0 0,0 0 0,0 0 0,-1 0 0,1 0 0,0 0 0,0 0 0,0 0 0,-1 0 1,1 0-1,0 0 0,0 0 0,0 0 0,-1 0 0,1 0 0,0 0 0,0 0 0,0 0 0,-13-3 209,13 3-185,-54-19 774,33 11-669,0 0 1,-40-7-1,61 15-144,-1 0-1,1 0 1,-1 0 0,1 0-1,0 0 1,-1-1 0,1 1 0,-1 0-1,1 0 1,-1 0 0,1 0-1,0 0 1,-1 0 0,1 1-1,-1-1 1,1 0 0,0 0-1,-1 0 1,1 0 0,-1 0-1,1 1 1,0-1 0,-1 0-1,1 0 1,0 1 0,-1-1 0,1 0-1,0 0 1,-1 1 0,1-1-1,0 0 1,0 1 0,-1-1-1,1 0 1,0 1 0,0 0-1,0 0-31,0-1 0,0 1-1,0 0 1,0 0-1,0 0 1,0 0-1,1-1 1,-1 1 0,0 0-1,1 0 1,-1-1-1,0 1 1,1 0-1,-1 0 1,1-1 0,1 2-1,-2-1-55,0-1 0,1 1 1,-1-1-1,1 1 0,-1 0 0,1-1 0,-1 1 1,1-1-1,-1 0 0,1 1 0,-1-1 0,1 1 1,0-1-1,-1 0 0,1 1 0,0-1 0,-1 0 0,1 0 1,0 0-1,0 0 0,-1 1 0,1-1 0,0 0 1,0 0-1,-1 0 0,1 0 0,0-1 0,-1 1 1,1 0-1,0 0 0,0 0 0,-1 0 0,1-1 0,0 1 1,-1 0-1,1-1 0,-1 1 0,1-1 0,0 1 1,-1 0-1,1-1 0,-1 1 0,1-1 0,-1 0 1,1 1-1,-1-1 0,0 1 0,1-1 0,-1 0 0,0 1 1,1-2-1,16-50-3826,-10 29 2735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2.618"/>
    </inkml:context>
    <inkml:brush xml:id="br0">
      <inkml:brushProperty name="width" value="0.05" units="cm"/>
      <inkml:brushProperty name="height" value="0.05" units="cm"/>
    </inkml:brush>
  </inkml:definitions>
  <inkml:trace contextRef="#ctx0" brushRef="#br0">45 17 17132,'1'-2'294,"11"-12"1903,-7 14-993,-2 10 171,-2 1-703,1 14-144,1-1 0,0 1 0,2-1 0,13 39-1,-17-62-526,0 1-1,-1-1 0,1 1 1,0-1-1,0 0 0,0 1 1,0-1-1,0 0 0,0 0 1,1 1-1,-1-1 0,0 0 1,1 0-1,-1-1 0,1 1 1,-1 0-1,1 0 0,-1-1 1,1 1-1,-1-1 0,1 1 1,-1-1-1,1 0 0,3 1 1,3-1-3,1 0 0,-1-1 1,1 0-1,8-2 0,-11 1 4,0 1 0,0 0 1,0 0-1,0 1 0,0-1 0,0 2 0,0-1 0,7 2 0,-10-2 1,-1 1 1,1 0-1,-1 1 0,0-1 0,1 0 1,-1 1-1,0-1 0,0 1 0,0 0 1,0 0-1,0-1 0,0 1 1,-1 1-1,1-1 0,-1 0 0,1 0 1,-1 1-1,0-1 0,0 0 0,0 1 1,0-1-1,0 1 0,0 0 0,-1-1 1,1 1-1,-1-1 0,0 1 1,0 0-1,0-1 0,0 1 0,-1 5 1,0-2 28,0 0 0,-1 0 0,1 0 0,-1 0 0,-1 0 1,1-1-1,-1 1 0,0 0 0,0-1 0,0 0 0,-1 0 1,0 0-1,-4 5 0,2-6-36,0 1-1,0-1 1,0 0 0,-1 0-1,1-1 1,-1 0 0,0 0-1,0 0 1,0-1 0,0 0-1,0 0 1,0-1 0,0 0 0,-1-1-1,1 1 1,-1-1 0,-10-2-1,12 2-171,1-1 1,0 0-1,0 0 0,0-1 0,0 1 1,0-1-1,0 0 0,0 0 0,0-1 1,1 0-1,0 0 0,-1 0 0,1 0 0,0 0 1,0-1-1,1 0 0,-1 0 0,1 0 1,-1 0-1,2 0 0,-1-1 0,0 1 1,1-1-1,0 0 0,-2-5 0,-3-21-693,7-1-137</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3.065"/>
    </inkml:context>
    <inkml:brush xml:id="br0">
      <inkml:brushProperty name="width" value="0.05" units="cm"/>
      <inkml:brushProperty name="height" value="0.05" units="cm"/>
    </inkml:brush>
  </inkml:definitions>
  <inkml:trace contextRef="#ctx0" brushRef="#br0">0 141 15595,'23'-22'1921,"5"7"-1041,-3 0-344,1 1 944,0 0-191,1-1-641,1-1-432,-3 6-824,-2 2-305,-4 1 681,1 2-224,-1 5-136</inkml:trace>
  <inkml:trace contextRef="#ctx0" brushRef="#br0" timeOffset="1">396 42 13659,'7'6'1688,"0"7"-784,-4 1-287,2 3 1095,-3 5-408,0 8-328,-2 1-175,0-1-289,0 0-104,0-7-256,-2 0-152,-2-7-376,-2-3-360,-1-13 624,-3-4-144,3-8-73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05.702"/>
    </inkml:context>
    <inkml:brush xml:id="br0">
      <inkml:brushProperty name="width" value="0.05" units="cm"/>
      <inkml:brushProperty name="height" value="0.05" units="cm"/>
    </inkml:brush>
  </inkml:definitions>
  <inkml:trace contextRef="#ctx0" brushRef="#br0">1 609 15195,'3'2'288,"0"0"-1,-1 0 0,2-1 1,-1 1-1,0-1 0,0 0 1,0 0-1,1 0 0,-1 0 1,0 0-1,1-1 0,-1 0 1,6 0-1,-6 0-181,-1-1-1,1 0 1,-1 0-1,1 1 1,-1-2-1,0 1 1,1 0-1,-1 0 1,0-1-1,0 1 1,0-1-1,0 0 1,0 1-1,-1-1 1,1 0-1,0 0 1,-1 0-1,1 0 1,0-4 0,2-1 11,0 0 0,-1 0 1,0 0-1,-1 0 0,0-1 1,3-13-1,-5 16-74,1 1 0,-1-1 1,0 1-1,0-1 0,0 1 0,0-1 0,-1 1 1,0-1-1,0 1 0,0-1 0,0 1 0,-5-8 1,6 11-34,0 0 1,-1 0-1,1 0 1,-1 1 0,1-1-1,-1 0 1,1 0-1,-1 0 1,0 1 0,1-1-1,-1 0 1,0 1 0,0-1-1,1 1 1,-1-1-1,0 1 1,0-1 0,0 1-1,0 0 1,0-1 0,1 1-1,-1 0 1,0 0-1,0-1 1,0 1 0,0 0-1,-1 0 1,0 1 5,0-1 1,1 1 0,-1 0-1,1 0 1,-1-1-1,1 1 1,0 0-1,-1 0 1,1 0-1,0 1 1,0-1 0,0 0-1,-1 0 1,0 2-1,-2 4 48,-1 0 1,1 1-1,0-1 0,1 1 0,-4 10 0,3-4 28,1 0-1,1 0 1,0 1 0,0 14-1,2-25-63,-1 1 1,1-1-1,1 1 1,-1 0-1,1-1 0,0 1 1,0-1-1,0 0 1,0 1-1,1-1 0,-1 0 1,1 0-1,1 0 0,-1 0 1,0 0-1,7 7 1,-8-10-23,0-1 0,0 1 1,1 0-1,-1 0 1,0-1-1,1 1 1,-1-1-1,1 1 0,-1-1 1,1 0-1,-1 1 1,1-1-1,-1 0 0,1 0 1,-1 0-1,1 0 1,-1 0-1,1-1 1,-1 1-1,1 0 0,-1-1 1,0 1-1,1-1 1,-1 1-1,1-1 1,-1 0-1,0 0 0,0 1 1,1-1-1,-1 0 1,0 0-1,2-2 1,4-4 8,1-1 1,-1 1-1,9-14 1,-13 17-12,43-66-47,7-9-112,-52 77 144,1 0 0,-1 0 1,1 0-1,0 0 0,0 0 1,0 0-1,0 0 0,0 1 1,0-1-1,1 1 0,-1 0 1,0 0-1,1 0 0,3-2 1,-4 3 3,-1 0 1,1 1-1,-1-1 1,0 0-1,1 0 1,-1 1-1,0-1 1,1 0-1,-1 1 1,0 0-1,0-1 1,0 1-1,1 0 1,-1-1-1,0 1 1,0 0-1,0 0 1,0 0-1,0 0 1,0 0-1,0 0 1,-1 0-1,1 0 1,0 1-1,-1-1 1,1 0-1,-1 0 1,1 1-1,0 1 1,19 49-54,6 12 161,-26-62-93,1-1-1,0 1 1,0-1-1,-1 0 1,1 1-1,0-1 1,0 0-1,1 0 1,-1 0-1,0 0 1,0 0 0,3 2-1,-3-3-3,-1 0 0,1 0 1,0 0-1,-1 0 0,1 0 0,0 0 0,-1 0 0,1 0 1,0-1-1,-1 1 0,1 0 0,0 0 0,-1-1 0,1 1 1,-1 0-1,1-1 0,-1 1 0,1 0 0,-1-1 0,1 1 1,-1-1-1,1 1 0,-1-1 0,1 1 0,-1-1 1,0 1-1,1-1 0,-1 0 0,0 1 0,1-1 0,-1 0 1,0 1-1,0-1 0,0 0 0,1 0 0,7-21 44,-2 0-1,0 0 0,-1 0 0,3-28 1,3-93 38,-11 140-85,2-32-1,1-26-178,-7-106 0,3 164 169,1-2-17,-1-1 0,1 1 0,-1-1-1,-1 1 1,1 0 0,-1-1 0,-4-7 0,6 13 22,0 0 1,0 0 0,0 1 0,0-1 0,0 0 0,0 0 0,0 0-1,0 1 1,0-1 0,0 0 0,0 0 0,-1 1 0,1-1 0,0 0-1,0 0 1,0 0 0,0 1 0,0-1 0,-1 0 0,1 0 0,0 0-1,0 0 1,0 1 0,-1-1 0,1 0 0,0 0 0,0 0 0,0 0-1,-1 0 1,1 0 0,0 0 0,0 0 0,-1 0 0,1 0 0,0 0-1,0 0 1,0 0 0,-1 0 0,1 0 0,0 0 0,0 0 0,-1 0-1,1 0 1,0 0 0,0 0 0,-1 0 0,1 0 0,0 0 0,0 0-1,0 0 1,-1-1 0,1 1 0,0 0 0,0 0 0,0 0 0,-1 0-1,1-1 1,0 1 0,0 0 0,0 0 0,0 0 0,0-1 0,-1 1-1,-2 24-5,2 8 145,1 0 1,1-1-1,2 1 1,13 59-1,-11-71-98,1-1 0,1 0 0,1-1 0,0 0 0,1 0 0,1-1 0,1 0 0,1 0-1,13 15 1,-17-23-28,6 7 13,1 0 1,0-1 0,28 21-1,-76-75 44,17 25-107,0 1-1,-2 1 1,1 1 0,-26-13-1,31 18-8,0 1-1,0 0 1,0 1-1,-1 1 1,0 0 0,0 0-1,0 1 1,-14 0-1,13 3-30,14-1 80,0 0 0,0 1 0,0-1 0,0 0-1,0 0 1,0 0 0,0 0 0,0 0 0,0 0 0,0 0-1,0 0 1,0 0 0,0 0 0,-1 0 0,1 0-1,0 0 1,0 0 0,0 0 0,0 1 0,0-1-1,0 0 1,0 0 0,0 0 0,0 0 0,0 0-1,0 0 1,0 0 0,0 0 0,0 0 0,0 0-1,0 0 1,0 0 0,0 1 0,0-1 0,0 0-1,0 0 1,0 0 0,1 0 0,-1 0 0,0 0-1,0 0 1,0 0 0,0 0 0,0 0 0,0 0-1,0 0 1,0 0 0,0 0 0,0 0 0,0 1 0,0-1-1,0 0 1,0 0 0,0 0 0,1 0 0,-1 0-1,0 0 1,0 0 0,0 0 0,0 0 0,0 0-1,0 0 1,0 0 0,2 0 11,1 1-1,-1 0 1,0-1-1,0 1 1,0-1-1,1 0 1,-1 0 0,0 0-1,4 0 1,5-2-22,1-1 0,-1 1 0,0-2-1,0 0 1,0 0 0,-1-1 0,1 0 0,-1-1 0,0 0 0,-1-1 0,0 0 0,0 0 0,9-9 0,-11 8-521,0 0 0,0 0-1,-1-1 1,0 1 0,0-1-1,-1-1 1,0 1 0,7-20 0,-6 8-494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3.470"/>
    </inkml:context>
    <inkml:brush xml:id="br0">
      <inkml:brushProperty name="width" value="0.05" units="cm"/>
      <inkml:brushProperty name="height" value="0.05" units="cm"/>
    </inkml:brush>
  </inkml:definitions>
  <inkml:trace contextRef="#ctx0" brushRef="#br0">109 44 16460,'-2'-1'142,"1"1"1,-1-1-1,1 1 1,-1 0-1,1 0 1,-1 0-1,0 0 1,1 0-1,-1 0 1,1 0-1,-1 0 1,0 1-1,1-1 1,-1 1-1,1-1 1,-1 1-1,1 0 1,0-1-1,-1 1 1,1 0-1,0 0 1,-1 0-1,1 0 1,0 0-1,0 0 1,0 0-1,0 0 1,0 1-1,0-1 1,0 0-1,0 1 1,1-1-1,-1 1 1,0-1-1,1 1 1,-1-1-1,1 1 1,0-1-1,-1 1 1,1-1-1,0 4 0,0-1-97,0 1 0,0 0 0,0-1 0,1 1 0,0-1 0,0 1 0,0-1 0,0 0 0,1 1 0,0-1 0,0 0 0,0 0 0,4 6 0,-6-10-31,0 1-1,1-1 1,-1 1 0,0-1-1,1 0 1,-1 1-1,0-1 1,1 1-1,-1-1 1,1 0 0,-1 1-1,1-1 1,-1 0-1,1 0 1,-1 1-1,1-1 1,-1 0 0,1 0-1,-1 0 1,1 0-1,0 0 1,-1 1-1,1-1 1,-1 0 0,1 0-1,-1 0 1,1-1-1,-1 1 1,1 0-1,0 0 1,-1 0 0,1 0-1,1-1 13,-1 0-1,1-1 1,-1 1-1,0 0 0,1 0 1,-1 0-1,0-1 1,0 1-1,0-1 1,2-2-1,0-1 23,0-1 1,-1 0-1,1 0 0,-1 0 1,1-7-1,-2 8-27,0 0 0,-1 0 0,0 0 0,0 0 0,-1-1 0,1 1 1,-1 0-1,0 0 0,0 0 0,-1 0 0,-3-8 0,4 11-14,0 1 0,0-1-1,0 1 1,0-1 0,0 1 0,0-1 0,-1 1-1,1 0 1,-1 0 0,1 0 0,-1 0-1,1 0 1,-1 0 0,1 0 0,-1 0 0,0 0-1,0 1 1,1-1 0,-1 1 0,0 0-1,0-1 1,0 1 0,1 0 0,-1 0 0,0 0-1,0 0 1,0 0 0,0 0 0,1 1 0,-1-1-1,0 1 1,0-1 0,0 1 0,1 0-1,-4 1 1,1 0 7,1-1-1,-1 1 1,1 0 0,0 0-1,0 0 1,0 1-1,0-1 1,0 1-1,0 0 1,0-1 0,1 1-1,0 0 1,-1 1-1,1-1 1,0 0-1,-1 4 1,1-1-129,0-1 1,0 1-1,1 0 0,0-1 1,0 1-1,0 0 0,1 0 1,0 0-1,1 10 0,1-4-130,0-1 0,1 0 1,0 1-1,0-1 0,2 0 0,-1 0 0,1-1 0,1 0 0,0 1 0,8 9 0,11 8-466</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3.883"/>
    </inkml:context>
    <inkml:brush xml:id="br0">
      <inkml:brushProperty name="width" value="0.05" units="cm"/>
      <inkml:brushProperty name="height" value="0.05" units="cm"/>
    </inkml:brush>
  </inkml:definitions>
  <inkml:trace contextRef="#ctx0" brushRef="#br0">4 186 14251,'4'16'1219,"-3"-11"-910,0 0 0,0 0 0,0-1 0,1 1 0,0-1 0,0 1 0,0-1 0,0 0 0,4 6 0,-5-10-254,-1 0 1,0 0-1,1 0 1,-1 0-1,0 0 1,1 0-1,-1 0 1,0 0-1,1 0 0,-1 0 1,0 0-1,1 0 1,-1 0-1,0 0 1,1 0-1,-1 0 1,1 0-1,-1 0 0,0-1 1,0 1-1,1 0 1,-1 0-1,0 0 1,1-1-1,-1 1 1,0 0-1,0 0 0,1-1 1,-1 1-1,0 0 1,0 0-1,1-1 1,-1 1-1,0 0 0,0-1 1,8-13 586,0-8-51,-1-1 0,-2 0 1,0 0-1,-1 0 0,1-39 0,-5 57-459,0-1-1,-1 0 0,1 1 0,-1-1 1,-3-9-1,4 14-114,0 0 0,0 1 0,-1-1 0,1 0 0,0 1 0,0-1 0,-1 0 0,1 1 0,0-1-1,-1 1 1,1-1 0,-1 0 0,1 1 0,-1-1 0,1 1 0,-1-1 0,1 1 0,-1 0 0,1-1 0,-1 1 0,0 0 0,1-1 0,-1 1 0,0 0 0,1 0 0,-1-1 0,0 1 0,1 0 0,-1 0 0,0 0 0,1 0 0,-1 0 0,0 0 0,0 0-1,1 0 1,-1 0 0,0 0 0,1 1 0,-1-1 0,0 0 0,1 0 0,-1 1 0,0-1 0,1 0 0,-1 1 0,1-1 0,-1 0 0,0 1 0,1-1 0,-1 1 0,1-1 0,0 1 0,-1-1 0,0 2 0,-3 3-17,-1-1 0,1 1 0,1 0 0,-1 1 1,1-1-1,0 1 0,0-1 0,0 1 0,1 0 0,0 0 1,0 0-1,-1 12 0,1-11-399,2 0 1,-1 0-1,1 0 0,0 0 0,0 0 1,3 14-1,1-10-113,1-4-168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4.338"/>
    </inkml:context>
    <inkml:brush xml:id="br0">
      <inkml:brushProperty name="width" value="0.05" units="cm"/>
      <inkml:brushProperty name="height" value="0.05" units="cm"/>
    </inkml:brush>
  </inkml:definitions>
  <inkml:trace contextRef="#ctx0" brushRef="#br0">105 28 18100,'0'-2'126,"0"1"0,-1-1 1,1 1-1,-1 0 0,0-1 1,1 1-1,-1 0 0,0-1 1,0 1-1,0 0 0,0 0 0,0 0 1,0 0-1,0 0 0,0 0 1,0 0-1,0 0 0,-1 0 1,1 0-1,0 0 0,-1 1 0,1-1 1,0 1-1,-1-1 0,1 1 1,-3-1-1,2 2-27,0-1 0,0 1 0,1-1 0,-1 1 0,0 0 0,0 0 0,0 0 1,1 0-1,-1 0 0,1 0 0,-1 0 0,1 1 0,-1-1 0,1 1 0,0-1 0,-1 1 0,1-1 0,0 1 1,-1 3-1,-5 8 55,0 1 0,1 0 1,1 0-1,1 0 0,0 0 1,0 1-1,2 0 0,0 0 1,0 0-1,1 0 0,2 21 1,1-7-68,2 0 0,1-1 1,1 1-1,18 52 0,-15-58-34,1 0 0,0-1-1,2-1 1,15 21 0,-19-30-291,2 0 0,-1 0 0,2-1 0,0-1 0,0 0 0,0 0 0,22 13 0,-30-21 85,0-1 1,1 1-1,-1 0 1,1-1-1,-1 0 1,1 0-1,-1 0 1,1 0 0,0 0-1,-1-1 1,1 1-1,0-1 1,0 0-1,-1 0 1,1-1-1,0 1 1,0-1-1,-1 0 1,1 0-1,0 0 1,-1 0-1,1-1 1,-1 1-1,0-1 1,0 0-1,4-2 1,22-19-971</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5.716"/>
    </inkml:context>
    <inkml:brush xml:id="br0">
      <inkml:brushProperty name="width" value="0.05" units="cm"/>
      <inkml:brushProperty name="height" value="0.05" units="cm"/>
    </inkml:brush>
  </inkml:definitions>
  <inkml:trace contextRef="#ctx0" brushRef="#br0">9 197 17276,'-3'-12'824,"1"0"0,0 0-1,1 0 1,0-1 0,2-16 0,-1 21-501,1 0-1,0 1 1,1-1-1,-1 1 1,2-1-1,-1 1 1,1 0-1,0 0 1,6-10-1,-8 15-261,0 0 1,0 1-1,0-1 1,0 1-1,1-1 0,-1 1 1,0 0-1,1 0 0,-1-1 1,1 1-1,-1 0 0,1 0 1,0 0-1,-1 0 0,1 1 1,2-2-1,-2 2-35,-1 0-1,0 0 1,0 0-1,1 0 1,-1 0-1,0 0 1,0 1-1,0-1 1,1 0-1,-1 1 1,0-1-1,0 1 1,0-1-1,0 1 1,0 0-1,0-1 1,0 1-1,0 0 1,1 0-1,2 3-9,-1 0 1,0 0-1,0 0 0,0 1 0,-1-1 0,1 1 0,-1-1 1,0 1-1,0 0 0,1 6 0,1 9 5,0 1 0,-1 0 0,-1 39 0,-10 63 32,2-50-62,6-70 9,0 0-1,0 0 0,0 0 1,0 0-1,0 0 0,0 0 1,1 0-1,1 5 1,-1-7-15,-1-1 0,1 1 0,-1 0 0,1 0 0,0-1 0,-1 1 0,1-1 0,0 1 0,-1 0 0,1-1 0,0 0 0,0 1 0,0-1 0,0 1 0,0-1 0,-1 0 0,1 0 0,0 1 0,0-1 1,0 0-1,0 0 0,0 0 0,0 0 0,0 0 0,0 0 0,0 0 0,0 0 0,0-1 0,-1 1 0,1 0 0,2-1 0,7-3-319,0 1-1,0-2 1,0 1-1,0-1 1,12-10-1,-3 4 110,8-4-245</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6.164"/>
    </inkml:context>
    <inkml:brush xml:id="br0">
      <inkml:brushProperty name="width" value="0.05" units="cm"/>
      <inkml:brushProperty name="height" value="0.05" units="cm"/>
    </inkml:brush>
  </inkml:definitions>
  <inkml:trace contextRef="#ctx0" brushRef="#br0">1 1 19036,'6'25'1768,"-4"3"-1223,-2-3-297,6 1 504,1-3-456,3-7-880,-2-5 1576,2-9-1112,1-5-96,3-10-104</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6.598"/>
    </inkml:context>
    <inkml:brush xml:id="br0">
      <inkml:brushProperty name="width" value="0.05" units="cm"/>
      <inkml:brushProperty name="height" value="0.05" units="cm"/>
    </inkml:brush>
  </inkml:definitions>
  <inkml:trace contextRef="#ctx0" brushRef="#br0">1 102 15627,'1'-8'646,"0"-1"-1,1 1 0,0 0 1,1 0-1,5-11 0,-7 16-376,0 1 0,0-1 0,1 0 0,0 0 0,-1 1 0,1-1 0,0 1 0,0 0 0,1-1 0,-1 1 0,0 0 0,1 0 0,-1 0 0,1 1 0,-1-1 0,1 1 0,5-3 0,-7 4-241,0 0 0,0 0-1,0 0 1,0 0 0,0 1-1,0-1 1,0 0 0,0 0-1,0 1 1,0-1 0,-1 1-1,1-1 1,0 1 0,0-1-1,0 1 1,-1-1 0,1 1-1,0 0 1,0-1 0,-1 1-1,1 0 1,-1 0 0,1 0 0,-1-1-1,1 1 1,-1 0 0,1 0-1,-1 0 1,0 0 0,1 0-1,-1 0 1,0 0 0,0 1-1,8 37 199,-8-37-211,4 52 516,-3 67 1,2 25 557,-3-140-1143,1 0 0,0-1 0,0 1 1,0-1-1,1 0 0,4 10 0,-6-14 0,1 0 0,-1-1 0,1 1 0,-1 0 0,0-1 0,1 1 0,-1-1 0,1 1 0,-1 0 0,1-1 0,0 0 1,-1 1-1,1-1 0,0 1 0,-1-1 0,1 0 0,0 1 0,-1-1 0,1 0 0,0 0 0,-1 1 0,2-1 0,0 0-10,-1-1 1,0 1-1,0-1 0,1 1 0,-1-1 1,0 1-1,0-1 0,0 0 0,0 0 0,0 1 1,0-1-1,0 0 0,0 0 0,0 0 0,0 0 1,0 0-1,-1 0 0,2-2 0,8-12-440,1-3-152</inkml:trace>
  <inkml:trace contextRef="#ctx0" brushRef="#br0" timeOffset="1">312 55 14315,'-1'7'814,"1"0"-1,-2 1 1,1-1-1,-5 13 1,-2 14 1225,6-20-1497,1-1 0,0 1 0,1 0 1,3 22-1,-2-29-430,0 0 1,1-1-1,0 1 1,0 0 0,0-1-1,1 1 1,0-1-1,0 0 1,1 0-1,8 10 1,-11-14-86,1 0 1,-1 0 0,1 0-1,0-1 1,0 1 0,0-1 0,0 1-1,0-1 1,0 0 0,0 0 0,0 0-1,0 0 1,1 0 0,-1-1 0,0 1-1,1 0 1,-1-1 0,0 0 0,1 0-1,-1 1 1,1-2 0,-1 1-1,0 0 1,1 0 0,-1-1 0,0 1-1,1-1 1,-1 0 0,0 1 0,1-1-1,-1 0 1,0-1 0,0 1 0,3-3-1,1 0 13,0 0-1,-1-1 1,0 0-1,0 0 0,0 0 1,-1-1-1,0 0 1,0 0-1,0 0 0,4-11 1,-3 5 19,-1 0 1,0 0-1,-1-1 1,-1 1-1,0-1 0,0 0 1,-1-17-1,-2 23-77,1-1 0,-1 1 0,0 0 0,0-1 0,-1 1 0,0 0 0,0 0 0,0 0 0,-1 1 0,0-1 0,-1 0 0,0 1 0,0 0 0,-5-6 0,8 10-57,-1 0 0,1 1 1,-1-1-1,1 1 0,-1 0 0,0 0 0,0-1 0,0 1 0,0 0 0,0 0 1,0 1-1,0-1 0,0 0 0,0 1 0,0-1 0,0 1 0,0 0 0,0-1 0,-1 1 1,1 0-1,0 0 0,0 1 0,0-1 0,0 0 0,0 1 0,-3 0 0,1 1-59,0-1 0,0 1 0,0 0 0,0 1 0,0-1 0,1 1-1,-1 0 1,1 0 0,0 0 0,-1 0 0,-2 4 0,-9 15-650</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7.022"/>
    </inkml:context>
    <inkml:brush xml:id="br0">
      <inkml:brushProperty name="width" value="0.05" units="cm"/>
      <inkml:brushProperty name="height" value="0.05" units="cm"/>
    </inkml:brush>
  </inkml:definitions>
  <inkml:trace contextRef="#ctx0" brushRef="#br0">1 1 17508,'14'12'2200,"5"7"-1312,-3 5-327,-2 4 1279,0 8-664,2 7-144,-6 12-439,-3 4-153,-1 6-192,-5-1-56,-1 2-224,-5-1-240,-7-7-849,-4-6 977,5-20-136,0-8-128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37.017"/>
    </inkml:context>
    <inkml:brush xml:id="br0">
      <inkml:brushProperty name="width" value="0.05" units="cm"/>
      <inkml:brushProperty name="height" value="0.05" units="cm"/>
    </inkml:brush>
  </inkml:definitions>
  <inkml:trace contextRef="#ctx0" brushRef="#br0">0 300 20916,'24'-21'1425,"4"-7"-1201,5 4-128,-6-5 304,4-6-216,5-1 8,-1-2-96,-4 7-360,1 5-232,-4 10-512,-5 2 71,-8 13 625,-3 2-200,-7 13-248</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37.454"/>
    </inkml:context>
    <inkml:brush xml:id="br0">
      <inkml:brushProperty name="width" value="0.05" units="cm"/>
      <inkml:brushProperty name="height" value="0.05" units="cm"/>
    </inkml:brush>
  </inkml:definitions>
  <inkml:trace contextRef="#ctx0" brushRef="#br0">0 194 20652,'7'3'1793,"3"-3"-1217,5-3-224,3-8 600,5-4-208,2-9-296,3-2-248,1 2-680,1-4-432,-1 4 736,-5 0-184,-7 7-144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37.891"/>
    </inkml:context>
    <inkml:brush xml:id="br0">
      <inkml:brushProperty name="width" value="0.05" units="cm"/>
      <inkml:brushProperty name="height" value="0.05" units="cm"/>
    </inkml:brush>
  </inkml:definitions>
  <inkml:trace contextRef="#ctx0" brushRef="#br0">0 2 19004,'13'-2'1872,"2"4"-1399,-2 5-193,1 2 1000,6 4-800,-1 4-48,-1 6-104,1 4-24,-2 7-120,-4 5-24,-4 5-24,-4 2-80,-5 3-280,0 0-272,-3-3-512,-1-3 840,-6-6-176,-3-4-120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06.085"/>
    </inkml:context>
    <inkml:brush xml:id="br0">
      <inkml:brushProperty name="width" value="0.05" units="cm"/>
      <inkml:brushProperty name="height" value="0.05" units="cm"/>
    </inkml:brush>
  </inkml:definitions>
  <inkml:trace contextRef="#ctx0" brushRef="#br0">73 1 16596,'-4'14'4195,"-11"16"-2925,11-21-650,-5 7-302,2 0-1,0 1 1,1-1 0,1 1 0,0 1-1,1-1 1,-2 24 0,6-40-313,0 0 0,0 1 0,0-1 0,0 0 0,0 0 0,0 1 0,0-1 0,0 0 0,1 0 0,-1 0 0,0 1 0,1-1 0,-1 0 0,1 0 0,-1 0 0,1 0 0,0 0 0,-1 0 0,1 0 0,0 0 0,1 1 0,-1-1-4,0-1-1,0 1 1,0-1-1,0 0 1,1 0-1,-1 1 1,0-1 0,0 0-1,0 0 1,0 0-1,0 0 1,1 0-1,-1-1 1,0 1-1,0 0 1,0 0-1,0-1 1,2 0-1,7-4-24,0 0-1,0-1 0,17-13 0,-13 9 6,-9 7 3,22-15-128,49-23 0,-69 38 114,1 0 0,-1 0 1,1 0-1,0 1 1,0 0-1,0 1 0,0 0 1,0 0-1,0 1 1,1-1-1,-1 2 1,9 1-1,-14-2 23,-1 1 0,0-1 0,0 1 0,0 0 0,1-1 0,-1 1 1,0 1-1,0-1 0,0 0 0,0 0 0,-1 1 0,1-1 0,0 1 0,-1-1 0,1 1 0,0 0 1,-1-1-1,0 1 0,2 4 0,-1-3 22,-1 0 1,0 1-1,0 0 1,0-1 0,-1 1-1,1 0 1,-1-1-1,0 1 1,0 0-1,0-1 1,-1 5-1,-2 7 132,-1 0 0,0-1 0,-1 1 0,-12 23 0,10-22-22,-1-1 1,-1 0 0,0 0-1,-1-1 1,-14 15-1,21-25-169,0-1-1,0 0 1,0 0-1,-1 0 1,1 0 0,-1-1-1,0 1 1,0-1-1,0 0 1,0 0-1,0 0 1,0-1-1,0 1 1,0-1-1,-1 0 1,1 0-1,-1-1 1,1 1-1,-1-1 1,1 0-1,-1 0 1,1-1-1,0 1 1,-1-1-1,-5-2 1,6 2 4,0-1 1,0 1-1,1-1 0,-1 0 1,1 0-1,-6-5 1,-19-24-427</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38.637"/>
    </inkml:context>
    <inkml:brush xml:id="br0">
      <inkml:brushProperty name="width" value="0.05" units="cm"/>
      <inkml:brushProperty name="height" value="0.05" units="cm"/>
    </inkml:brush>
  </inkml:definitions>
  <inkml:trace contextRef="#ctx0" brushRef="#br0">3 161 18780,'-3'-21'1810,"4"14"-1198,2 13 721,16 41-584,39 93-68,-44-111-849,1 0 0,31 43 0,-43-68 56,1 0 0,-1 0-1,1 0 1,0 0 0,0 0 0,0-1-1,6 5 1,-9-8 64,0 1 0,0-1 0,0 1 0,0-1 0,0 0 0,0 0 0,0 1 0,0-1 0,0 0 0,-1 0 0,1 0 0,0 0 0,0 0 0,0 0 0,0 0 0,0 0 1,0-1-1,2 1 0,-2-1-24,0 0 0,0 0 1,1 0-1,-1 0 1,0 0-1,0 0 1,0 0-1,0 0 1,-1 0-1,1 0 0,0-1 1,0 1-1,-1 0 1,1-1-1,-1 1 1,1-3-1,4-19-576,0-1 0,-2 0 0,-1 0 0,-1 0 0,-3-31 0,1 24 268,-8-138 64,4 87 1943,6 67-686,3 19 310,8 24 280,-10-24-1609,62 151 1555,-53-132-1545,1 0 0,2-1 0,0-1 0,26 30-1,-37-47-64,-2-3-11,1 1-1,-1 0 0,0-1 0,1 1 0,0-1 1,-1 0-1,1 0 0,0 1 0,0-1 1,3 1-1,-3-3-1686,-5-3 1167,-7-6-5,-7-2-313</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39.044"/>
    </inkml:context>
    <inkml:brush xml:id="br0">
      <inkml:brushProperty name="width" value="0.05" units="cm"/>
      <inkml:brushProperty name="height" value="0.05" units="cm"/>
    </inkml:brush>
  </inkml:definitions>
  <inkml:trace contextRef="#ctx0" brushRef="#br0">23 57 17508,'-16'0'1736,"12"0"-1000,1 1-280,9-1 993,4 0-281,4-3-432,1-3-208,6 1-432,3-4-200,5 1-640,1 0-368,2 1 840,-4 0-208,8 3-233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39.432"/>
    </inkml:context>
    <inkml:brush xml:id="br0">
      <inkml:brushProperty name="width" value="0.05" units="cm"/>
      <inkml:brushProperty name="height" value="0.05" units="cm"/>
    </inkml:brush>
  </inkml:definitions>
  <inkml:trace contextRef="#ctx0" brushRef="#br0">7 0 15155,'-4'60'3030,"2"-35"-1194,2 48 1,0-66-1631,1-1 0,0 0 1,0 1-1,0-1 0,1 0 0,0 0 0,1 0 1,-1 0-1,1-1 0,0 1 0,1 0 0,5 6 1,-8-10-172,0-1 1,0 0 0,0 0 0,0 0-1,0 0 1,0 0 0,0 0-1,1 0 1,-1 0 0,0 0 0,1 0-1,-1-1 1,0 1 0,1 0 0,-1-1-1,1 0 1,-1 1 0,1-1-1,-1 0 1,1 0 0,0 0 0,-1 0-1,1 0 1,-1 0 0,1 0 0,-1 0-1,1 0 1,-1-1 0,1 1 0,-1-1-1,1 1 1,-1-1 0,0 0-1,1 0 1,-1 1 0,0-1 0,1 0-1,-1 0 1,1-2 0,2 0 47,-1 0 0,0-1 0,0 0 1,0 0-1,0 0 0,-1 0 0,0 0 0,0 0 0,0-1 0,0 1 1,1-8-1,-1 3 69,-1 1 1,0-1-1,-1 0 1,0 1-1,0-1 1,-2-11-1,2 18-113,-1-1 1,1 0-1,-1 0 1,0 0-1,1 1 0,-1-1 1,-1 0-1,1 1 1,0-1-1,0 1 1,-1-1-1,0 1 0,1 0 1,-1 0-1,0-1 1,0 1-1,0 0 0,0 1 1,-1-1-1,1 0 1,0 1-1,-5-3 1,5 4-80,1 0 1,-1-1-1,0 1 1,1 0 0,-1 0-1,0 1 1,1-1-1,-1 0 1,0 0 0,1 1-1,-1-1 1,0 1-1,1-1 1,-1 1 0,1 0-1,-1 0 1,1 0-1,-1 0 1,1 0 0,0 0-1,0 0 1,-1 0 0,1 0-1,0 1 1,0-1-1,0 0 1,0 1 0,0-1-1,1 1 1,-2 2-1,0-2-165,1 0 0,0 0-1,0 0 1,1 0 0,-1 0-1,0 0 1,1 0 0,-1 0-1,1 0 1,0 0 0,0 1-1,-1-1 1,1 0 0,1 0-1,-1 0 1,0 0 0,0 0-1,1 1 1,0-1 0,-1 0-1,1 0 1,0 0 0,2 3-1,3 0-899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7.907"/>
    </inkml:context>
    <inkml:brush xml:id="br0">
      <inkml:brushProperty name="width" value="0.05" units="cm"/>
      <inkml:brushProperty name="height" value="0.05" units="cm"/>
    </inkml:brush>
  </inkml:definitions>
  <inkml:trace contextRef="#ctx0" brushRef="#br0">1 6 18820,'16'-2'480,"5"-1"-192,3 3 1601,8 0-1529,1 0-104,0 0-232,7 3-200,-1 2-448,-6 0-209,-7 0 617,-4 2-104,-16-4-136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8.324"/>
    </inkml:context>
    <inkml:brush xml:id="br0">
      <inkml:brushProperty name="width" value="0.05" units="cm"/>
      <inkml:brushProperty name="height" value="0.05" units="cm"/>
    </inkml:brush>
  </inkml:definitions>
  <inkml:trace contextRef="#ctx0" brushRef="#br0">1 233 18060,'0'13'2072,"10"-3"-1344,7-12-215,6-6 1223,11-10-856,8-2-88,7-10-592,1-4-288,7 2-664,-1-2-336,-9 5 800,1 3-208,-10 4-248</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7:58.699"/>
    </inkml:context>
    <inkml:brush xml:id="br0">
      <inkml:brushProperty name="width" value="0.05" units="cm"/>
      <inkml:brushProperty name="height" value="0.05" units="cm"/>
    </inkml:brush>
  </inkml:definitions>
  <inkml:trace contextRef="#ctx0" brushRef="#br0">12 1 18588,'4'0'1712,"7"13"-1136,1-2-263,-1 5 1039,2 5-544,-1 8-216,-4-2-48,-3 9-192,-4 7 8,-4 9-48,-5 8-23,-7 3 15,-2 1-120,1-3-536,0-4-513,6-13 761,6-4-136,7-9-112</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00.160"/>
    </inkml:context>
    <inkml:brush xml:id="br0">
      <inkml:brushProperty name="width" value="0.05" units="cm"/>
      <inkml:brushProperty name="height" value="0.05" units="cm"/>
    </inkml:brush>
  </inkml:definitions>
  <inkml:trace contextRef="#ctx0" brushRef="#br0">7 262 19764,'-2'-6'264,"1"0"1,0 0-1,0 0 0,0 1 0,1-2 0,-1 1 0,1 0 1,1 0-1,-1 0 0,1 0 0,0 1 0,1-1 0,-1 0 0,1 0 1,0 0-1,1 1 0,-1-1 0,7-9 0,0 1 5,0 1 0,1 0 0,1 0 1,0 1-1,21-18 0,-25 23-219,0 2 1,1-1 0,0 1-1,0 0 1,0 1 0,15-6-1,-22 9-48,1 1 0,0-1 0,-1 1 0,1-1 0,0 1 0,0 0 0,0 0 0,-1-1 1,1 1-1,0 1 0,0-1 0,-1 0 0,1 0 0,0 1 0,0-1 0,-1 1 0,1-1 0,0 1 0,-1 0 0,1 0 0,-1 0 0,1 0 0,-1 0 0,1 0 0,-1 0 0,1 0 0,-1 0 0,0 1 0,0-1 0,0 0 0,0 1 0,0-1 0,0 1 0,0 0 0,0-1 1,-1 1-1,1 0 0,-1-1 0,1 1 0,-1 0 0,1 2 0,2 16 11,-1 0-1,0 1 1,-1-1 0,-2 1 0,0-1 0,-1 0-1,-5 21 1,-1 20 7,6-34-184,-14 167 722,15-149-1546,1 1-1,9 54 1,-11-106 431,1 1 0,-1 0-1,0 0 1,-1 0 0,1 0 0,-4-5-1,-1-3-126,-10-18-684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00.608"/>
    </inkml:context>
    <inkml:brush xml:id="br0">
      <inkml:brushProperty name="width" value="0.05" units="cm"/>
      <inkml:brushProperty name="height" value="0.05" units="cm"/>
    </inkml:brush>
  </inkml:definitions>
  <inkml:trace contextRef="#ctx0" brushRef="#br0">0 159 17436,'12'5'1760,"2"-2"-1104,3-3-280,8-5 913,2-6-577,5-9-888,3-5-416,7-8 552,5 2-208,5-11-209</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01.006"/>
    </inkml:context>
    <inkml:brush xml:id="br0">
      <inkml:brushProperty name="width" value="0.05" units="cm"/>
      <inkml:brushProperty name="height" value="0.05" units="cm"/>
    </inkml:brush>
  </inkml:definitions>
  <inkml:trace contextRef="#ctx0" brushRef="#br0">74 31 19540,'-15'40'1353,"-2"2"100,-13 48 0,27-77-1250,0 0-1,1 0 1,0 0-1,1 0 1,1 0-1,0 1 1,0-1-1,4 16 0,-4-26-172,1 0-1,-1 0 0,1 0 0,0 0 0,0 0 0,0 0 1,0 0-1,0 0 0,1 0 0,-1-1 0,1 1 0,0-1 1,0 1-1,0-1 0,0 0 0,0 1 0,0-1 0,1 0 1,-1-1-1,1 1 0,-1 0 0,1-1 0,0 1 0,0-1 0,-1 0 1,1 0-1,0 0 0,0 0 0,0 0 0,0-1 0,0 0 1,1 1-1,-1-1 0,4 0 0,1-1-13,0-1 1,0 1-1,0-1 0,0-1 1,0 1-1,0-2 0,-1 1 1,1-1-1,-1 0 0,0 0 0,12-10 1,-9 5 4,-1 0 0,0 0 0,0-1 0,-1-1 0,0 1 0,-1-1 0,0-1 0,-1 1 1,0-1-1,-1 0 0,0 0 0,5-23 0,-8 28-11,-1 0 0,0 0-1,0 0 1,0 0 0,-1 0 0,0 0 0,0 0-1,-1 0 1,0 0 0,0 0 0,-1 0 0,0 1 0,0-1-1,0 0 1,-1 1 0,0 0 0,0-1 0,-1 1-1,0 0 1,0 1 0,0-1 0,-1 1 0,1 0 0,-1 0-1,-8-6 1,8 8-78,1 0-1,-1 0 1,0 1-1,0-1 1,0 1-1,0 0 1,-1 1-1,1 0 1,-1-1-1,1 2 1,0-1-1,-1 0 0,0 1 1,1 0-1,-1 1 1,1-1-1,-1 1 1,1 0-1,0 0 1,-1 1-1,1 0 1,0 0-1,0 0 1,0 0-1,0 1 1,0 0-1,1 0 1,-1 0-1,1 0 1,0 1-1,-6 6 1,1 3-326</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01.451"/>
    </inkml:context>
    <inkml:brush xml:id="br0">
      <inkml:brushProperty name="width" value="0.05" units="cm"/>
      <inkml:brushProperty name="height" value="0.05" units="cm"/>
    </inkml:brush>
  </inkml:definitions>
  <inkml:trace contextRef="#ctx0" brushRef="#br0">5 65 17788,'0'0'78,"-1"0"1,1 0 0,0 0-1,0 0 1,-1 0 0,1-1-1,0 1 1,0 0-1,0 0 1,-1 0 0,1-1-1,0 1 1,0 0 0,0 0-1,0 0 1,0-1 0,-1 1-1,1 0 1,0 0-1,0-1 1,0 1 0,0 0-1,0 0 1,0-1 0,0 1-1,0 0 1,0 0 0,0-1-1,0 1 1,0 0-1,0 0 1,0-1 0,0 1-1,0 0 1,0 0 0,0-1-1,9-10 1356,12-5 57,-9 11-1300,-1 0 1,1 1-1,0 0 0,1 1 0,-1 0 0,0 1 0,1 0 0,-1 1 0,1 1 0,0 0 0,16 2 0,-3 1-162,1 2 0,0 0-1,-1 2 1,30 11 0,-55-17-29,56 24-28,-53-23 23,1 1 0,-1-1 0,0 1 0,0 0 0,-1 1 0,1-1 0,-1 1 0,1 0 0,4 7 1,-7-9 2,0-1 0,-1 1-1,1-1 1,0 0 0,-1 1 0,0-1 0,1 1 0,-1 0 0,0-1 0,0 1 0,0-1 0,0 1 0,0-1 0,0 1 0,0-1 0,0 1 0,-1 0 0,1-1 0,-1 1 0,1-1 0,-1 0 0,1 1 0,-1-1 0,0 1 0,-1 0 0,-2 5 2,-1-1 1,0-1-1,-1 1 0,-6 4 0,-1 3 8,-152 142 558,145-135-462,4-4 43,1 0 0,1 0-1,-14 23 1,27-39-151,1 0 0,0 0 0,0 0 0,0 0 0,0 0 0,0 0-1,0 1 1,0-1 0,-1 0 0,1 0 0,0 0 0,0 0 0,0 0 0,0 1 0,0-1 0,0 0-1,0 0 1,0 0 0,0 0 0,0 1 0,0-1 0,0 0 0,0 0 0,0 0 0,0 0 0,0 1-1,0-1 1,0 0 0,0 0 0,0 0 0,0 0 0,0 0 0,0 1 0,1-1 0,-1 0 0,0 0-1,0 0 1,0 0 0,0 0 0,0 1 0,0-1 0,0 0 0,1 0 0,-1 0 0,0 0-1,0 0 1,11 0-475,10-6-960,2-5 576,-13 5 335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07.422"/>
    </inkml:context>
    <inkml:brush xml:id="br0">
      <inkml:brushProperty name="width" value="0.05" units="cm"/>
      <inkml:brushProperty name="height" value="0.05" units="cm"/>
    </inkml:brush>
  </inkml:definitions>
  <inkml:trace contextRef="#ctx0" brushRef="#br0">150 704 10018,'4'-8'454,"-1"-1"-1,0 0 1,0 0 0,-1 0-1,1-11 1,-2 16-170,-1 0-1,1 0 1,-1 0 0,0 0 0,-1 0 0,1 0-1,-1 0 1,0 0 0,0 0 0,0 0 0,0 0 0,-1 0-1,1 0 1,-4-4 0,5 7-166,-1 0-1,0 0 1,0 0 0,-1 0-1,1 0 1,0 0 0,0 0-1,0 0 1,-1 0 0,1 1-1,0-1 1,-1 0 0,1 1 0,-1-1-1,1 1 1,0 0 0,-1-1-1,1 1 1,-1 0 0,1 0-1,-1 0 1,1 0 0,-1 0-1,1 0 1,-1 0 0,1 1-1,-1-1 1,1 1 0,-1-1-1,1 1 1,0-1 0,-1 1 0,1 0-1,-2 1 1,-3 2 184,0-1 0,0 2 0,0-1 1,1 1-1,-10 10 0,8-6-219,0 1 1,0 0 0,1 0-1,1 1 1,-1 0-1,2 0 1,-1 0-1,2 0 1,-1 1 0,-2 17-1,5-21-52,0 0-1,0 0 0,1 0 1,0-1-1,0 1 1,1 0-1,0 0 0,0 0 1,1 0-1,0 0 1,0-1-1,1 1 1,0-1-1,0 0 0,1 0 1,7 11-1,-10-16-26,1 0 0,0 0 0,0 0-1,-1 0 1,1 0 0,1 0 0,-1 0 0,0 0 0,0-1-1,1 0 1,-1 1 0,0-1 0,1 0 0,0 0-1,-1 0 1,1 0 0,-1-1 0,1 1 0,0-1 0,0 1-1,-1-1 1,1 0 0,0 0 0,0 0 0,-1-1-1,1 1 1,0-1 0,-1 1 0,1-1 0,0 0 0,-1 0-1,1 0 1,-1 0 0,1 0 0,-1-1 0,0 1-1,1-1 1,-1 0 0,2-2 0,4-3 21,0 0 1,-1-1-1,0 0 1,0 0-1,-1-1 0,0 1 1,0-2-1,8-17 1,-8 12 48,-1 0-1,0-1 1,-1 1 0,3-26 0,-6 34-38,0 0 1,-1 0-1,0 1 0,0-1 1,-1 0-1,0 0 0,0 0 0,0 0 1,-1 1-1,0-1 0,0 1 1,-1-1-1,-4-7 0,7 13-29,-1 0 0,1 1 0,-1-1 0,0 0 0,1 0 0,-1 0 0,0 0 0,1 0 0,-1 1 0,0-1 0,0 0 0,0 1 0,0-1 0,0 0-1,0 1 1,0-1 0,0 1 0,0 0 0,0-1 0,0 1 0,-1 0 0,1 0-1,0 0-1,0 0 1,0 0-1,0 1 1,0-1-1,0 0 1,0 1 0,0-1-1,0 1 1,1-1-1,-1 1 1,0-1-1,0 1 1,0 0-1,1-1 1,-1 1-1,0 0 1,0 1-1,-1 1 1,-1 1-1,2-1 0,-1 1 0,0 0 1,1-1-1,-1 1 0,1 0 0,0 0 1,0 0-1,0 6 0,1-3-6,1 0 1,0 0-1,0 0 0,1-1 0,-1 1 0,2 0 1,2 6-1,-5-11 0,1 0 0,0 0 0,0 0 0,0-1 0,1 1 0,-1 0 0,0-1-1,1 1 1,-1-1 0,1 1 0,-1-1 0,3 2 0,-3-3 0,0 1 0,0-1 1,0 0-1,0 1 0,0-1 0,1 0 0,-1 0 0,0 0 0,0 0 0,0 0 0,0 0 0,0 0 0,0 0 0,0 0 0,0-1 0,0 1 1,0 0-1,0-1 0,0 1 0,0-1 0,0 1 0,0-1 0,0 1 0,0-1 0,1 0 0,3-4-3,0 0-1,0 0 1,0 0-1,0 0 0,-1-1 1,0 1-1,6-12 1,20-49 2,-25 55 3,19-57 7,-2-1-1,-3 0 1,-4-2 0,13-138 0,-26 189-8,-1 0 0,-3-26 0,-3 32 7,5 14-7,0 0 1,0 0-1,0 0 0,0-1 0,-1 1 0,1 0 0,0 0 0,0 0 0,0 0 0,0 0 0,-1 0 1,1 0-1,0 0 0,0 0 0,0 0 0,-1 0 0,1 0 0,0 0 0,0 0 0,0 0 0,-1 0 1,1 0-1,0 0 0,0 0 0,0 0 0,0 0 0,-1 1 0,1-1 0,0 0 0,0 0 0,0 0 1,0 0-1,-1 0 0,1 0 0,0 1 0,0-1 0,-1 2 0,-1-1 0,1 1 0,0 0 0,0 0 0,0 0 0,0 0 0,0 0 0,1 0 0,-1 2 1,-5 35 3,1 1 1,3 0 0,1 0 0,7 65 0,-3-74 3,2 1 1,1-2 0,2 1 0,1-1-1,1 0 1,2-1 0,16 30 0,-5-17 7,2-2 0,2-1 0,64 71 0,-52-69-6,34 40-2,-72-80-7,0 0 0,0 0 1,0 0-1,0 1 0,0-1 0,-1 0 1,1 1-1,0-1 0,-1 0 1,1 1-1,-1-1 0,1 1 1,-1-1-1,0 1 0,0-1 1,1 1-1,-1-1 0,0 1 1,0-1-1,0 0 0,-1 3 1,0-3 1,0 1 0,0-1 0,0 0 0,0 0 0,0 0 0,0 0 0,0 0 0,0 0 0,0-1 0,0 1 1,-1 0-1,1-1 0,0 1 0,-1 0 0,1-1 0,0 0 0,-1 1 0,1-1 0,-1 0 0,1 0 0,0 1 0,-3-2 1,-5 2 3,0 0 0,0-1-1,0-1 1,0 1 0,0-2 0,0 1 0,0-1 0,0 0 0,1-1 0,-1 0 0,-12-7 0,16 8-7,0-1 0,0-1 0,0 1 0,1-1 1,-1 0-1,1 0 0,0 0 0,0-1 0,0 1 0,1-1 0,0 0 0,0 0 0,0 0 0,0-1 0,1 1 1,0-1-1,0 1 0,0-1 0,0-5 0,0-3-1,1 0 0,0 0 0,2 0 0,-1 1 0,2-1 0,0 0 0,0 1 0,1-1 1,8-22-1,8-10-242,32-60 0,-16 36-126,-11 16 218,-7 7-36</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02.195"/>
    </inkml:context>
    <inkml:brush xml:id="br0">
      <inkml:brushProperty name="width" value="0.05" units="cm"/>
      <inkml:brushProperty name="height" value="0.05" units="cm"/>
    </inkml:brush>
  </inkml:definitions>
  <inkml:trace contextRef="#ctx0" brushRef="#br0">1 46 18028,'4'-4'300,"1"0"0,0 0 0,0 0 0,0 0 0,0 1 0,0-1 0,1 1 0,-1 1 0,1-1 0,0 1 0,0 0 1,0 0-1,0 1 0,0 0 0,0 0 0,1 0 0,-1 1 0,0 0 0,0 0 0,8 1 0,-10 0-230,1 0 1,-1 0-1,0 0 0,0 0 1,0 1-1,0-1 0,0 1 1,0 0-1,-1 0 0,1 1 1,0-1-1,-1 1 0,0 0 1,0 0-1,0 0 0,0 0 1,0 0-1,0 1 0,-1-1 1,0 1-1,0 0 0,0 0 1,0 0-1,0 0 0,-1 0 1,1 0-1,-1 0 0,0 0 1,0 8-1,0-7-59,-1 0 0,0 0 1,0 0-1,0-1 0,0 1 0,-1 0 0,0 0 1,0 0-1,0-1 0,0 1 0,-1 0 0,0-1 0,0 1 1,0-1-1,-1 0 0,1 0 0,-1 0 0,0 0 1,0 0-1,0 0 0,-1-1 0,1 0 0,-1 0 1,0 0-1,0 0 0,0 0 0,-8 3 0,78 42-828,-49-35 796,-1 1 0,-1 1 1,0 0-1,-1 1 0,14 22 0,-25-33 46,1 0 0,-2 1 0,1 0-1,0-1 1,-1 1 0,0 0 0,-1 0 0,1 0-1,0 12 1,-2-14 27,0 0 0,-1 0 0,1 0-1,-1 0 1,0 0 0,0 0 0,0 0 0,0-1-1,-1 1 1,1 0 0,-1-1 0,0 1 0,0-1 0,-1 1-1,1-1 1,-5 5 0,1-3 77,0 0 0,0 0 0,-1 0 0,1-1 0,-1 0 0,0 0 1,0-1-1,-1 0 0,1 0 0,-1 0 0,-9 1 0,10-2-111,1-1 1,-1 0-1,1 0 0,-1-1 1,1 0-1,-1 0 0,0-1 1,1 1-1,-1-1 0,1-1 1,0 1-1,-1-1 0,-10-5 1,17 7-71,0 0 0,0 0 0,0 0 0,-1 0 0,1 0 0,0 0 1,0 0-1,0 0 0,-1 0 0,1 0 0,0 0 0,0 0 0,0 0 0,-1 0 0,1-1 1,0 1-1,0 0 0,0 0 0,0 0 0,0 0 0,-1 0 0,1-1 0,0 1 0,0 0 1,0 0-1,0 0 0,0 0 0,0-1 0,0 1 0,-1 0 0,1 0 0,0 0 0,0-1 1,0 1-1,0 0 0,0 0 0,0 0 0,0-1 0,0 1 0,0 0 0,0-1 0,10 0-1567,16 3 250,-4 2 505,7 3-132</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02.643"/>
    </inkml:context>
    <inkml:brush xml:id="br0">
      <inkml:brushProperty name="width" value="0.05" units="cm"/>
      <inkml:brushProperty name="height" value="0.05" units="cm"/>
    </inkml:brush>
  </inkml:definitions>
  <inkml:trace contextRef="#ctx0" brushRef="#br0">1 0 18460,'0'0'2136,"2"15"-1087,0 6-449,-2 11 1288,-2 7-384,1 9-487,0 2-233,1 3-320,0-2-152,0-10-240,0-4-88,2-14-304,3-8-248,-2-15-528,-1-9-369,-2-17 1041,0-5-264,0-17-176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03.092"/>
    </inkml:context>
    <inkml:brush xml:id="br0">
      <inkml:brushProperty name="width" value="0.05" units="cm"/>
      <inkml:brushProperty name="height" value="0.05" units="cm"/>
    </inkml:brush>
  </inkml:definitions>
  <inkml:trace contextRef="#ctx0" brushRef="#br0">0 91 18764,'1'0'103,"-1"0"0,1-1 1,0 1-1,-1 0 0,1 0 0,-1 0 0,1 0 1,0 0-1,-1 0 0,1 0 0,0 0 1,-1 0-1,1 0 0,0 0 0,-1 0 0,1 0 1,0 0-1,-1 0 0,1 1 0,0-1 0,-1 0 1,1 0-1,-1 1 0,1-1 0,-1 1 0,1-1 1,-1 0-1,1 1 0,-1-1 0,1 1 0,-1-1 1,1 1-1,-1-1 0,0 1 0,1 0 0,-1-1 1,0 1-1,1 0 0,4 33 1847,-3-9-887,-1-23-1015,0 1 1,-1-1 0,1 1 0,0-1 0,0 0 0,0 1 0,0-1 0,1 0 0,-1 0 0,1 0 0,-1 0 0,1 0 0,0 0 0,-1 0 0,1-1 0,4 4-1,-2-4-63,-1 1-1,1-1 0,0 1 0,0-1 0,0 0 0,0-1 0,0 1 1,0-1-1,0 1 0,5-2 0,23 1-167,-16-1 96,0 0 0,0 2 1,-1 0-1,1 0 0,22 6 0,-35-5 99,1-1 0,0 0-1,0 1 1,-1 0 0,1 0 0,-1 0 0,0 0-1,1 1 1,-1-1 0,0 1 0,0 0 0,-1 0-1,1 0 1,0 0 0,-1 0 0,0 0 0,0 1-1,0-1 1,0 1 0,-1 0 0,1-1 0,-1 1-1,0 0 1,0 0 0,0 0 0,0 6 0,0 2 107,0-1 0,-1 0 0,-1 1 0,0-1 0,0 0 0,-1 1 0,-1-1 0,0 0 0,0-1 0,-7 15 0,7-19-64,1 0 0,-1-1 0,0 0-1,-1 0 1,1 0 0,-1 0 0,0 0 0,0-1-1,-1 1 1,1-1 0,-1 0 0,0-1 0,0 1-1,0-1 1,0 0 0,-1 0 0,0-1 0,1 1-1,-1-1 1,-11 2 0,12-4-168,0 0-1,0 0 0,0 0 1,-1 0-1,1-1 1,0 0-1,0 0 1,0-1-1,0 1 1,1-1-1,-1 0 1,0 0-1,1-1 0,-1 0 1,1 1-1,0-1 1,0-1-1,0 1 1,0 0-1,1-1 1,-1 0-1,1 0 1,-4-5-1,-3-5-345,1 0 1,1-1-1,0 0 0,0-1 1,-8-28-1,2-7-681</inkml:trace>
  <inkml:trace contextRef="#ctx0" brushRef="#br0" timeOffset="1">126 77 18572,'27'-7'2096,"4"2"-1231,-3 1-385,5-6 888,2-3-896,2 2-48,0 1-104,-1-6-432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40.800"/>
    </inkml:context>
    <inkml:brush xml:id="br0">
      <inkml:brushProperty name="width" value="0.05" units="cm"/>
      <inkml:brushProperty name="height" value="0.05" units="cm"/>
    </inkml:brush>
  </inkml:definitions>
  <inkml:trace contextRef="#ctx0" brushRef="#br0">88 21 15347,'0'-1'99,"0"0"0,0 0 0,0 0 0,0 0 0,0 0-1,0 0 1,0 1 0,0-1 0,0 0 0,-1 0 0,1 0 0,0 0-1,-1 0 1,1 0 0,0 0 0,-1 0 0,1 0 0,-1 1 0,0-1-1,0-1 1,0 2-37,0 0-1,1 0 1,-1 0-1,1 0 1,-1 0 0,0 0-1,1 0 1,-1 0-1,1 0 1,-1 0-1,0 0 1,1 1-1,-1-1 1,1 0-1,-1 0 1,1 1 0,-1-1-1,1 0 1,-1 1-1,1-1 1,-1 1-1,1-1 1,-1 1-1,-4 4 327,1 1 0,0-1 0,0 0 0,-6 13 0,2-1-109,1 1 1,1 0-1,1 1 0,0-1 0,2 1 0,0 0 0,1 0 0,0 31 0,3-19-78,2-1 1,0 0 0,2-1-1,16 53 1,-15-63-126,1 0 0,1 0 0,1-1 1,0 0-1,1 0 0,24 29 0,-29-41-96,0-1-1,0 0 1,0 0-1,1 0 1,0-1-1,0 0 1,0 0-1,1 0 1,11 4-1,-13-6-49,0-1 0,1 1 1,-1-2-1,0 1 0,1 0 0,-1-1 0,0 0 1,1 0-1,-1-1 0,0 0 0,1 1 0,-1-2 1,0 1-1,9-4 0,19-12-127,-2-3-82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43.661"/>
    </inkml:context>
    <inkml:brush xml:id="br0">
      <inkml:brushProperty name="width" value="0.05" units="cm"/>
      <inkml:brushProperty name="height" value="0.05" units="cm"/>
    </inkml:brush>
  </inkml:definitions>
  <inkml:trace contextRef="#ctx0" brushRef="#br0">76 876 15851,'1'4'758,"-1"-2"-612,0-1 0,1 0 0,-1 0 0,0 1 0,0-1 0,0 1 0,0-1 0,0 0 0,0 1 0,0-1 0,0 0 0,-1 1 0,1-1-1,0 0 1,-1 0 0,1 1 0,-2 0 0,2-2-31,-1 0 0,1-1 0,-1 1 0,0-1 0,1 1 0,-1-1 0,1 1 0,-1-1 0,1 1 0,0-1 0,-1 1 0,1-1 0,-1 0 0,1 1 0,0-1 0,0 0 0,-1 1 0,1-1 0,0 0 0,0-1 0,-7-20 785,-7-31 108,-10-95-1,9-59-413,14 175-496,-3-163 406,5 164-375,1 0 0,2 0 0,2 1 0,10-37 0,-14 62-102,-1 0 0,1 1 1,0-1-1,0 1 0,1-1 0,2-3 0,-4 7-24,-1 1 0,1-1-1,-1 0 1,1 1 0,-1-1-1,1 1 1,0-1 0,-1 1-1,1-1 1,0 1 0,-1 0-1,1-1 1,0 1 0,0 0-1,-1-1 1,1 1 0,0 0 0,0 0-1,-1 0 1,1-1 0,0 1-1,0 0 1,0 0 0,-1 0-1,1 1 1,0-1 0,0 0-1,0 0 1,-1 0 0,1 1-1,0-1 1,0 0 0,-1 1-1,1-1 1,0 0 0,-1 1-1,1-1 1,0 1 0,-1-1-1,1 1 1,0 0 0,3 3-37,-1 0 0,1 0 0,-1 0 1,0 1-1,0-1 0,-1 1 0,0 0 0,1 0 1,-1-1-1,-1 1 0,1 1 0,1 7 0,-2-5-26,2 0-1,-1 0 0,1 0 1,5 9-1,-5-13 7,-1-1-1,1 0 1,0 1 0,0-1 0,1 0 0,3 3-1,13 13 23,-2 1 15,-4-4 8,-1 1 0,13 19-1,-22-29 36,-1 0 0,1 0 0,-1 1 0,0-1 0,-1 0 0,0 1 0,0 0 0,-1-1 0,1 12 0,-2-13 53,1 0 1,-2 1 0,1-1 0,-1 0 0,1 0-1,-2 0 1,1 0 0,-1 0 0,0 0 0,0 0-1,-6 10 1,6-13-29,0-1-1,0 1 0,0-1 1,0 0-1,0 0 1,-1 1-1,1-1 0,-1-1 1,1 1-1,-1 0 1,0-1-1,0 1 0,0-1 1,0 0-1,0 0 1,0 0-1,0 0 0,0-1 1,0 1-1,0-1 1,-1 0-1,1 0 0,0 0 1,-6-1-1,5 1-43,-1-1-1,0 0 1,1 0-1,-1 0 1,0 0-1,1-1 1,0 0-1,-1 0 1,1 0-1,0-1 0,0 1 1,0-1-1,0 0 1,0 0-1,1 0 1,0-1-1,-1 1 1,1-1-1,-2-4 1,4 8-50,1 0 1,0 0 0,0-1-1,0 1 1,0 0 0,-1 0-1,1 0 1,0-1 0,0 1 0,0 0-1,0-1 1,0 1 0,0 0-1,0 0 1,0-1 0,-1 1-1,1 0 1,0-1 0,0 1-1,0 0 1,0 0 0,1-1-1,-1 1 1,0 0 0,0-1-1,0 1 1,0 0 0,0 0 0,0-1-1,0 1 1,0 0 0,1-1-1,9 1-1260,16 8-335,-23-7 1567,11 3-776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44.070"/>
    </inkml:context>
    <inkml:brush xml:id="br0">
      <inkml:brushProperty name="width" value="0.05" units="cm"/>
      <inkml:brushProperty name="height" value="0.05" units="cm"/>
    </inkml:brush>
  </inkml:definitions>
  <inkml:trace contextRef="#ctx0" brushRef="#br0">58 31 17140,'0'-1'74,"0"1"1,-1-1-1,1 1 1,0 0-1,0-1 1,0 1-1,0-1 1,-1 1-1,1-1 1,0 1-1,0 0 0,-1-1 1,1 1-1,0 0 1,0-1-1,-1 1 1,1 0-1,0-1 1,-1 1-1,1 0 1,-1 0-1,1-1 1,0 1-1,-1 0 1,1 0-1,-1 0 1,1 0-1,-1-1 1,1 1-1,-1 0 1,1 0-1,0 0 1,-1 0-1,1 0 1,-1 0-1,1 0 1,-1 0-1,1 1 1,-1-1-1,1 0 1,-1 0-1,1 0 0,0 0 1,-1 0-1,1 1 1,-1-1-1,1 0 1,0 0-1,-1 1 1,1-1-1,0 0 1,-1 1-1,1-1 1,0 0-1,-1 1 1,1-1-1,0 1 1,0 0-1,-18 23 1086,14-14-978,1 1 1,0-1-1,0 1 0,1 0 1,0 0-1,1 0 0,0 0 1,1 0-1,0 0 0,0 0 0,2 1 1,3 17-1,-5-28-151,1 1-1,-1 0 1,1-1-1,-1 1 1,1 0-1,-1-1 1,1 1-1,0-1 1,0 1-1,0-1 1,0 1-1,0-1 1,0 0-1,0 1 1,1-1-1,-1 0 1,0 0-1,1 0 1,-1 0-1,1 0 1,-1 0-1,1 0 1,-1-1-1,3 1 1,-3 0-14,1-1 0,-1-1-1,0 1 1,1 0 0,-1 0 0,0 0 0,1-1 0,-1 1 0,0-1 0,1 1-1,-1-1 1,0 1 0,0-1 0,1 0 0,-1 0 0,0 1 0,0-1 0,0 0 0,0 0-1,0 0 1,0 0 0,0 0 0,-1 0 0,1-1 0,0 1 0,-1 0 0,1 0-1,0-3 1,5-9 68,-1 0 1,-1-1-1,0 1 0,0-1 0,1-22 0,-4 29-44,0 0 0,-1-1-1,0 1 1,-1-1 0,1 1 0,-1 0-1,-1 0 1,1-1 0,-1 1-1,-1 0 1,1 1 0,-5-10 0,6 15-40,1 0 0,-1 0 1,1 0-1,-1 0 1,1 0-1,-1 0 1,0 1-1,0-1 0,1 0 1,-1 0-1,0 0 1,0 1-1,0-1 1,0 1-1,0-1 0,0 0 1,0 1-1,0 0 1,0-1-1,0 1 1,0 0-1,0-1 0,0 1 1,-2 0-1,2 0-65,-1 1-1,1-1 0,0 1 1,0-1-1,0 1 1,-1-1-1,1 1 0,0 0 1,0 0-1,0 0 1,0 0-1,0-1 0,0 1 1,1 0-1,-1 1 1,0-1-1,-1 1 0,0 2-158,0-1 0,0 1 0,1-1 0,-1 1 0,1 0 0,0 0 0,0 0 0,0 0-1,0 0 1,1 0 0,0 0 0,0 7 0,4-5-477</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44.467"/>
    </inkml:context>
    <inkml:brush xml:id="br0">
      <inkml:brushProperty name="width" value="0.05" units="cm"/>
      <inkml:brushProperty name="height" value="0.05" units="cm"/>
    </inkml:brush>
  </inkml:definitions>
  <inkml:trace contextRef="#ctx0" brushRef="#br0">1 36 20548,'0'3'2201,"4"0"-1513,3 1-336,2-4 1248,8 5-807,8-5-193,-1-2-440,-1-6-112,4 1-384,-2-2-232,-7-1-505,-1 3-239,-11 2 944,-9 3-320,-7 4-104</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44.859"/>
    </inkml:context>
    <inkml:brush xml:id="br0">
      <inkml:brushProperty name="width" value="0.05" units="cm"/>
      <inkml:brushProperty name="height" value="0.05" units="cm"/>
    </inkml:brush>
  </inkml:definitions>
  <inkml:trace contextRef="#ctx0" brushRef="#br0">1 101 20244,'14'6'2041,"6"-9"-1185,-1-3-336,5-5 960,3-5-343,4-1-417,-1-1-216,-3 4-520,-6 1-352,-5 6-984,-6 6 1135,-7 6-175,-6 5-184</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47.476"/>
    </inkml:context>
    <inkml:brush xml:id="br0">
      <inkml:brushProperty name="width" value="0.05" units="cm"/>
      <inkml:brushProperty name="height" value="0.05" units="cm"/>
    </inkml:brush>
  </inkml:definitions>
  <inkml:trace contextRef="#ctx0" brushRef="#br0">45 779 15611,'0'0'64,"0"1"0,0-1 0,0 1-1,0-1 1,0 0 0,0 1 0,0-1 0,0 0-1,0 1 1,-1-1 0,1 0 0,0 1-1,0-1 1,0 0 0,-1 0 0,1 1 0,0-1-1,0 0 1,-1 0 0,1 1 0,0-1-1,-1 0 1,1 0 0,0 0 0,-1 1-1,1-1 1,0 0 0,-1 0 0,1 0 0,0 0-1,-1 0 1,1 0 0,0 0 0,-1 0-1,1 0 1,0 0 0,-1 0 0,1 0 0,-1 0-1,1 0 1,0 0 0,-1 0 0,1 0-1,0 0 1,-1-1 0,1 1 0,0 0 0,-1 0-1,1 0 1,0 0 0,-1-1 0,1 1-1,0 0 1,0-1 0,-1 1 0,1 0 0,0 0-1,0-1 1,0 1 0,-1 0 0,1-1-1,-2-2 215,1 1 0,-1-1-1,1 0 1,-1 0-1,1 0 1,-2-5 0,-4-39 537,1 1 0,3-1 0,3-74 0,0 107-707,9-181 658,-4 146-579,2 0 0,14-47 0,-19 87-173,0 1 1,1 0-1,1-1 0,-1 1 0,1 0 0,10-14 0,-13 20-14,1 1 1,-1-1-1,0 1 0,1-1 0,-1 1 0,1 0 0,-1-1 1,1 1-1,0 0 0,0 0 0,-1 0 0,1 0 0,0 0 1,0 1-1,0-1 0,0 1 0,0-1 0,0 1 1,0 0-1,0-1 0,0 1 0,0 0 0,0 0 0,0 1 1,0-1-1,0 0 0,0 1 0,0-1 0,0 1 0,0-1 1,0 1-1,0 0 0,0 0 0,0 0 0,-1 0 0,3 2 1,-1-1 1,0 0 0,-1 1 1,1-1-1,-1 0 0,1 1 0,-1 0 1,0 0-1,0-1 0,2 6 1,-3-7-2,0 1 1,0-1 0,0 1 0,-1 0 0,1 0-1,-1-1 1,1 1 0,-1 0 0,0 0-1,0-1 1,0 1 0,0 0 0,0 0 0,0 0-1,0-1 1,0 1 0,-1 0 0,1 0 0,-2 2-1,1-1 0,0-1 0,0 0 0,0 1 0,0-1 0,0 1-1,0-1 1,1 1 0,-1 0 0,1-1 0,0 1 0,-1 0-1,1-1 1,1 1 0,-1 0 0,0-1 0,1 1 0,-1 0-1,1-1 1,0 1 0,0-1 0,0 1 0,0-1 0,0 1-1,0-1 1,1 0 0,-1 0 0,1 0 0,0 1 0,2 1-1,5 4-4,0-1-1,1 0 1,0-1-1,0 0 1,15 7-1,1 0-19,-24-13 31,-1 1 1,1 0 0,-1 0 0,1 0-1,-1 0 1,1 0 0,-1 0-1,0 0 1,0 1 0,1-1 0,-1 0-1,0 1 1,0-1 0,0 1 0,0-1-1,-1 1 1,1 0 0,0-1 0,-1 1-1,1 0 1,-1-1 0,1 1-1,-1 2 1,0-1 34,-1 0-1,1 0 0,-1 0 1,0-1-1,0 1 1,0 0-1,0-1 0,0 1 1,0-1-1,-1 1 1,1-1-1,-1 0 0,-2 3 1,-6 6 218,-1-1 0,1-1 0,-2 1 0,-19 11 0,22-15-111,-1 1 0,-1-2-1,1 1 1,-1-2 0,0 1 0,0-2-1,-19 5 1,30-8-147,-1 0 1,0 1-1,1-1 0,-1 0 0,0 0 1,0 0-1,0 0 0,1 0 1,-1-1-1,0 1 0,1 0 0,-1 0 1,0 0-1,0-1 0,1 1 1,-1 0-1,0-1 0,0 0 1,0 1-25,1 0 0,0-1 0,0 1 0,0 0 0,-1-1 1,1 1-1,0-1 0,0 1 0,0 0 0,0-1 1,0 1-1,0-1 0,0 1 0,0 0 0,0-1 0,0 1 1,0-1-1,0 1 0,0 0 0,0-1 0,0 1 1,1-1-1,-1 1 0,0-1 0,1-1-136,0 1 0,0-1 0,0 0 0,1 1 0,-1-1 0,0 0 0,1 1 1,-1 0-1,1-1 0,-1 1 0,1 0 0,2-2 0,26-9-801,33-10-1,-59 21 813,30-13-512</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47.908"/>
    </inkml:context>
    <inkml:brush xml:id="br0">
      <inkml:brushProperty name="width" value="0.05" units="cm"/>
      <inkml:brushProperty name="height" value="0.05" units="cm"/>
    </inkml:brush>
  </inkml:definitions>
  <inkml:trace contextRef="#ctx0" brushRef="#br0">6 261 14859,'-5'7'6969,"6"-20"-4057,9-32-2333,-7 32 134,40-164 305,-35 159-1005,-8 18-12,1-1 0,-1 1-1,0 0 1,0 0 0,0 0-1,1 0 1,-1 0-1,0 0 1,0 0 0,0 0-1,1 0 1,-1 0-1,0 0 1,0 0 0,1 0-1,-1 0 1,0 0-1,0 0 1,0 0 0,1 0-1,-1 0 1,0 0 0,0 0-1,1 0 1,-1 0-1,0 0 1,0 1 0,0-1-1,1 0 1,-1 0-1,0 0 1,0 0 0,0 0-1,0 1 1,0-1-1,1 0 1,-1 0 0,0 0-1,0 1 1,0-1 0,2 4 1,0 0 0,0 1 0,0-1 0,-1 1 1,2 7-1,13 71 16,-9-40-764,20 64 0,-26-106 604,5 14-676,-6-15 802,0 0-1,0 1 0,0-1 1,0 0-1,0 0 0,0 0 0,0 0 1,0 1-1,0-1 0,0 0 1,0 0-1,0 0 0,0 0 1,1 1-1,-1-1 0,0 0 1,0 0-1,0 0 0,0 0 1,0 0-1,0 0 0,1 1 0,-1-1 1,0 0-1,0 0 0,0 0 1,0 0-1,1 0 0,-1 0 1,0 0-1,0 0 0,0 0 1,0 0-1,1 0 0,-1 0 1,0 0-1,0 0 0,0 0 1,1 0-1,-1 0 0,0 0 0,0 0 1,0 0-1,0 0 0,1 0 1,-1 0-1,0 0 0,0 0 1,0-1-1,0 1 0,0 0 1,1 0-1,-1 0 0,0 0 1,0 0-1,0 0 0,0 0 1,0-1-1,0 1 0,0 0 0,1 0 1,-1 0-1,0 0 0,0-1 1,0 1-1,0 0 0,4-14-672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08.406"/>
    </inkml:context>
    <inkml:brush xml:id="br0">
      <inkml:brushProperty name="width" value="0.05" units="cm"/>
      <inkml:brushProperty name="height" value="0.05" units="cm"/>
    </inkml:brush>
  </inkml:definitions>
  <inkml:trace contextRef="#ctx0" brushRef="#br0">75 19 18332,'5'-17'1749,"-2"15"-602,-4 33 254,14 436 1514,1-226-3174,-14-235 171,-1 26-655,-3-25-58,-5-15-479,-3-12 506,1-1 0,-10-24 1,1 0 64,-11-19-326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48.418"/>
    </inkml:context>
    <inkml:brush xml:id="br0">
      <inkml:brushProperty name="width" value="0.05" units="cm"/>
      <inkml:brushProperty name="height" value="0.05" units="cm"/>
    </inkml:brush>
  </inkml:definitions>
  <inkml:trace contextRef="#ctx0" brushRef="#br0">1 59 13891,'0'-2'360,"0"0"1,0 1-1,0-1 1,0 0 0,1 1-1,-1-1 1,1 0-1,-1 1 1,1-1-1,0 1 1,-1-1-1,1 1 1,0-1-1,0 1 1,0-1-1,0 1 1,3-2-1,-2 0-41,1 1-1,0 1 1,0-1-1,0 0 0,0 1 1,0-1-1,0 1 1,6-2-1,4 1 135,0-1-1,0 2 1,21-1-1,-32 2-339,26-1 265,4 0-1018,38 3 0,-80-3-562,-10-2 534</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48.826"/>
    </inkml:context>
    <inkml:brush xml:id="br0">
      <inkml:brushProperty name="width" value="0.05" units="cm"/>
      <inkml:brushProperty name="height" value="0.05" units="cm"/>
    </inkml:brush>
  </inkml:definitions>
  <inkml:trace contextRef="#ctx0" brushRef="#br0">0 119 17460,'7'24'1824,"2"-13"-1000,1-6-304,7-8 1113,2-10-457,7-2-432,-1-5-232,7-3-632,-2 0-392,-4 3 472,-3-2-128,-5 2-160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49.731"/>
    </inkml:context>
    <inkml:brush xml:id="br0">
      <inkml:brushProperty name="width" value="0.05" units="cm"/>
      <inkml:brushProperty name="height" value="0.05" units="cm"/>
    </inkml:brush>
  </inkml:definitions>
  <inkml:trace contextRef="#ctx0" brushRef="#br0">31 741 14075,'1'8'820,"0"-1"-1,0 1 1,-1 12-1,-1-25 2864,-4-28-1870,-11-224 1357,5-127-2721,11 367-439,1-29 16,-1 43-23,0-1-1,1 1 1,0 0 0,-1 0-1,1 0 1,0 1 0,0-1 0,1 0-1,-1 0 1,0 0 0,3-3-1,-3 6-1,-1 0 0,1-1-1,-1 1 1,0 0 0,1 0-1,-1-1 1,1 1 0,-1 0-1,1 0 1,-1 0 0,1 0-1,-1 0 1,1-1-1,-1 1 1,1 0 0,-1 0-1,1 0 1,-1 0 0,1 1-1,-1-1 1,1 0 0,-1 0-1,1 0 1,-1 0 0,1 0-1,-1 1 1,1-1 0,-1 0-1,1 0 1,-1 1 0,0-1-1,1 0 1,-1 1 0,1-1-1,-1 0 1,0 1 0,1-1-1,-1 1 1,0-1 0,0 0-1,1 1 1,-1 0-1,13 19-12,-13-20 12,11 24-55,-1 0 1,-2 0-1,0 1 0,-2 0 0,7 45 0,-13-71 5,1 0 0,0 0 1,0 1-1,-1-1 0,1 1 0,0-1 0,0 1 1,0-1-1,0 1 0,0-1 0,0 1 1,0 0-1,0-1 0,0 1 0,0 0 0,0 0 1,2 0-1,24-2-161,-20 5 203,-1-1 0,1 1-1,-1-1 1,1 2 0,-1-1 0,0 1-1,0 0 1,0 0 0,-1 1 0,7 6-1,-8-7 49,-1-1 0,1 1 0,-1 0 0,0 1 0,0-1 0,0 1 0,0-1 0,-1 1 0,0 0 0,0 0-1,0 0 1,-1 0 0,1 0 0,0 8 0,-2-11 5,0 0 0,0 1 0,0-1-1,-1 0 1,1 1 0,-1-1 0,1 0 0,-1 0-1,0 0 1,0 1 0,1-1 0,-2 0 0,1 0-1,0 0 1,0 0 0,-1-1 0,1 1 0,-1 0-1,-2 2 1,1-2 38,-1 1-1,1-1 0,-1 0 1,0 0-1,0 0 1,0 0-1,0-1 0,0 0 1,-8 2-1,3-2-44,0 1 0,0-2 0,0 0-1,0 0 1,0 0 0,0-1 0,0 0-1,0-1 1,-12-4 0,4-2-1319,25 9-1684,-4 0 2655,1 1 0,0-1 1,-1-1-1,1 1 1,0-1-1,5 0 1,7-2-444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50.213"/>
    </inkml:context>
    <inkml:brush xml:id="br0">
      <inkml:brushProperty name="width" value="0.05" units="cm"/>
      <inkml:brushProperty name="height" value="0.05" units="cm"/>
    </inkml:brush>
  </inkml:definitions>
  <inkml:trace contextRef="#ctx0" brushRef="#br0">95 38 18100,'-3'0'259,"0"-1"1,0 1 0,0 0-1,0 0 1,0 0-1,0 1 1,0-1 0,0 1-1,0-1 1,0 1-1,0 0 1,0 0 0,1 0-1,-1 0 1,0 1-1,1-1 1,-5 4 0,4-2-88,0 0 0,0 1 0,0-1 0,0 0 0,1 1 1,0 0-1,0 0 0,0-1 0,0 1 0,0 1 0,-1 4 1,1-1-72,0 1 1,0 1-1,1-1 1,0 0 0,1 0-1,0 0 1,0 0-1,1 0 1,0 1-1,1-1 1,3 10 0,-4-14-60,1-1 0,0 1-1,0 0 1,1-1 0,-1 1 0,1-1 0,0 1 0,0-1 0,1 0 0,-1-1 0,5 5 0,-6-7-28,0 0 0,0 0 0,0 0 1,0 0-1,-1 0 0,1 0 0,0 0 0,1-1 0,-1 1 0,0-1 0,0 1 0,0-1 0,0 0 0,0 0 0,0 0 1,0 0-1,0 0 0,1-1 0,-1 1 0,0-1 0,0 1 0,0-1 0,0 0 0,0 0 0,0 0 0,-1 0 0,1 0 1,0 0-1,0 0 0,1-2 0,3-2 28,0 0 0,-1-1 1,0 0-1,0 0 1,0 0-1,-1 0 0,0-1 1,0 0-1,-1 0 0,0 0 1,0 0-1,0 0 0,1-9 1,-1 5 30,-1 1 0,0-1 0,-1 0 0,0 0-1,-1 1 1,0-1 0,-1 0 0,-3-20 0,3 28-54,0 0-1,0 0 0,0 0 0,0 0 0,0 0 0,-1 0 1,1 0-1,-1 0 0,0 1 0,0-1 0,0 1 1,0-1-1,0 1 0,0 0 0,-1 0 0,1 0 0,-1 0 1,0 0-1,1 1 0,-1-1 0,-5-1 0,5 2-40,1 1 0,-1-1 0,0 1-1,0 0 1,1-1 0,-1 1 0,0 1-1,0-1 1,0 0 0,1 1 0,-1-1-1,0 1 1,1 0 0,-1 0 0,0 0 0,1 0-1,-1 0 1,1 1 0,0-1 0,-1 1-1,1 0 1,0-1 0,0 1 0,-4 4-1,4-2-223,-1 0 0,0 0 0,1 0 0,0 0-1,0 0 1,0 1 0,0-1 0,-1 10-1,2-11 93,0-1 0,1 1 0,-1 0-1,1 0 1,0 0 0,0 0-1,0 0 1,0 0 0,1 0 0,-1 0-1,1 0 1,-1 0 0,1 0-1,2 5 1,9 1-698</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50.656"/>
    </inkml:context>
    <inkml:brush xml:id="br0">
      <inkml:brushProperty name="width" value="0.05" units="cm"/>
      <inkml:brushProperty name="height" value="0.05" units="cm"/>
    </inkml:brush>
  </inkml:definitions>
  <inkml:trace contextRef="#ctx0" brushRef="#br0">22 57 20308,'-10'6'2169,"3"1"-1273,3-2-328,7 0 1184,2-1-327,8-4-625,3 0-232,5-4-312,5-3-136,3-5-248,2-1-192,0-1-464,-1 1-280,-5 3-633,0 1 913,-9 8 232,-8 1-280,-8 7-96</inkml:trace>
  <inkml:trace contextRef="#ctx0" brushRef="#br0" timeOffset="1">69 245 18180,'11'10'2176,"6"-9"-1191,0-2-425,6-8 1744,3-1-1008,4-4-703,-2-4-217,1 0-824,-2 1-449,-2 1 209,-4 0 424,2 3-264,0 2-176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51.106"/>
    </inkml:context>
    <inkml:brush xml:id="br0">
      <inkml:brushProperty name="width" value="0.05" units="cm"/>
      <inkml:brushProperty name="height" value="0.05" units="cm"/>
    </inkml:brush>
  </inkml:definitions>
  <inkml:trace contextRef="#ctx0" brushRef="#br0">61 99 16492,'-3'-13'1474,"-5"12"-582,6 1-791,1 1-1,-1 0 1,1 0-1,0 0 1,-1 0-1,1 0 0,0 0 1,0 1-1,0-1 1,0 0-1,0 1 1,-2 2-1,-3 9 272,1 0 0,0 1 0,1-1-1,1 1 1,0 0 0,1 0 0,0 1 0,1-1-1,0 0 1,2 0 0,-1 1 0,2-1 0,4 18-1,-6-28-297,1-1-1,0 1 0,0 0 0,1-1 0,-1 1 1,1-1-1,-1 0 0,1 1 0,0-1 1,1 0-1,-1 0 0,0 0 0,1 0 0,0-1 1,-1 1-1,1-1 0,0 1 0,4 1 0,-4-3-34,0 0 0,0 0 0,0 0 0,0 0 0,0-1 0,0 1 0,1-1 0,-1 0 0,0 0 0,0 0 0,1 0 0,-1 0 0,0-1 0,0 0 0,0 1 0,0-1 0,1-1 0,-1 1 0,-1 0 0,1-1 0,5-2 0,2-3 6,0 0 0,0-1-1,-1 0 1,0-1 0,-1 1 0,0-2 0,0 1 0,11-19 0,-10 12-5,0 0 1,-1 0 0,-1-1 0,0 0 0,5-23 0,-10 32-35,-1 1-1,0-1 1,0 1-1,-1-1 1,0 0-1,-1 1 1,1-1-1,-1 1 1,-1-1 0,1 1-1,-1-1 1,-5-11-1,5 16-28,1 0-1,0 1 0,-1-1 1,0 1-1,1-1 1,-1 1-1,0 0 1,0-1-1,-1 1 1,1 0-1,0 0 1,-1 1-1,1-1 1,-1 0-1,0 1 0,1 0 1,-1 0-1,0-1 1,0 2-1,0-1 1,0 0-1,1 0 1,-1 1-1,0 0 1,0-1-1,0 1 1,0 1-1,0-1 0,0 0 1,0 1-1,0-1 1,0 1-1,0 0 1,-5 2-1,2-1-220,1 1-1,-1 0 0,0 0 1,1 1-1,0 0 1,0 0-1,0 0 0,0 0 1,1 1-1,0 0 0,0 0 1,0 0-1,0 0 1,1 1-1,0-1 0,0 1 1,0 0-1,1 0 1,0 0-1,0 0 0,0 1 1,1-1-1,0 0 0,0 1 1,1 12-1,1 0-762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51.527"/>
    </inkml:context>
    <inkml:brush xml:id="br0">
      <inkml:brushProperty name="width" value="0.05" units="cm"/>
      <inkml:brushProperty name="height" value="0.05" units="cm"/>
    </inkml:brush>
  </inkml:definitions>
  <inkml:trace contextRef="#ctx0" brushRef="#br0">0 1 18212,'67'72'7772,"-52"-52"-6618,23 38 0,-30-42-1090,0 0 0,-1 0 0,-1 1 0,0-1 0,-1 1 0,-1 0 0,-1 1 0,3 33-1,-6-16-161,-2 0 0,-2 0 0,-1-1 0,-1 1 0,-2-1 0,-1-1 0,-2 1 0,-1-1 0,-32 58 0,15-45-112,-2-16-61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52.664"/>
    </inkml:context>
    <inkml:brush xml:id="br0">
      <inkml:brushProperty name="width" value="0.05" units="cm"/>
      <inkml:brushProperty name="height" value="0.05" units="cm"/>
    </inkml:brush>
  </inkml:definitions>
  <inkml:trace contextRef="#ctx0" brushRef="#br0">0 0 20852,'4'36'1777,"1"-7"-1513,3 8-112,-1 10 560,3-5-504,2-2-32,-2-10-320,0-7-256,-3-12-336,-1-5-232,-6-9 368,-2-2 255,-6-5-223,-1-1-144</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53.094"/>
    </inkml:context>
    <inkml:brush xml:id="br0">
      <inkml:brushProperty name="width" value="0.05" units="cm"/>
      <inkml:brushProperty name="height" value="0.05" units="cm"/>
    </inkml:brush>
  </inkml:definitions>
  <inkml:trace contextRef="#ctx0" brushRef="#br0">18 61 19516,'-4'-10'2001,"-1"0"-1497,-1 0-224,4 2 984,2 1-1000,1 3-408,3 0-848,2 1-312,1 3 935,3-3-263,9 2-272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53.481"/>
    </inkml:context>
    <inkml:brush xml:id="br0">
      <inkml:brushProperty name="width" value="0.05" units="cm"/>
      <inkml:brushProperty name="height" value="0.05" units="cm"/>
    </inkml:brush>
  </inkml:definitions>
  <inkml:trace contextRef="#ctx0" brushRef="#br0">117 0 18540,'0'2'113,"0"-1"-1,-1 1 1,1-1 0,-1 1-1,1-1 1,-1 1 0,0-1-1,0 1 1,1-1 0,-1 0-1,0 0 1,0 1 0,0-1-1,0 0 1,0 0 0,-1 0-1,1 0 1,0 0 0,-2 1-1,-32 17 611,19-10-29,6-4-458,8-4-206,-1 0 0,0 0 1,0 1-1,1-1 0,-1 1 1,1-1-1,0 1 1,-1 0-1,1 0 0,0 0 1,0 0-1,0 1 0,0-1 1,-3 5-1,6-6-28,-1 0 0,0 0 0,0 0 0,0 0 0,1 0 0,-1 0 0,1 0 0,-1 0 0,1 0 0,-1 0 0,1 0 0,0 0 0,-1 0 0,1 0 0,0 0 0,0-1-1,-1 1 1,1 0 0,0-1 0,0 1 0,0 0 0,1 0 0,29 14-27,-20-10 17,28 13-41,41 22 16,-72-34 37,0-1 0,1 1-1,-2 0 1,1 0 0,-1 1-1,11 13 1,-16-17 53,1 0-1,-1 1 1,0-1 0,0 1 0,0-1 0,0 1-1,-1 0 1,0 0 0,0 0 0,0 0 0,0 0-1,0 0 1,-1 0 0,0 0 0,1 0-1,-2 0 1,1 0 0,0 0 0,-1 0 0,0 0-1,0 0 1,0 0 0,0 0 0,-1 0 0,1 0-1,-1-1 1,0 1 0,-5 6 0,4-6-13,0 0 0,-1-1 0,1 0 0,-1 1 0,0-1-1,1-1 1,-1 1 0,-1 0 0,1-1 0,0 0 0,-1 0 0,1 0 0,-1-1 0,1 1 0,-1-1 0,0 0 0,1-1 0,-1 1 0,0-1 0,0 0 0,0 0 0,1 0 0,-1 0 0,-7-3 0,11 3-46,-1 0 0,1-1 0,-1 1 0,1-1 0,0 1 1,-1-1-1,1 0 0,0 1 0,-1-1 0,1 0 0,0 0 0,0 0 0,0 0 1,0 0-1,0 0 0,0 0 0,0 0 0,0-1 0,0 1 0,0 0 0,1-1 1,-1 1-1,1 0 0,-1-1 0,1 1 0,-1-3 0,1 1 3,-1 0 0,1 1 0,0-1-1,1 0 1,-1 1 0,1-1 0,-1 0 0,1 1-1,0-1 1,0 0 0,0 1 0,0-1 0,0 1-1,3-4 1,17-23-160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08.832"/>
    </inkml:context>
    <inkml:brush xml:id="br0">
      <inkml:brushProperty name="width" value="0.05" units="cm"/>
      <inkml:brushProperty name="height" value="0.05" units="cm"/>
    </inkml:brush>
  </inkml:definitions>
  <inkml:trace contextRef="#ctx0" brushRef="#br0">0 11 14283,'3'-10'1552,"10"10"-831,4 5-241,8 8 1008,6 3-400,11 1-392,7 2-112,5-2-127,3-1-153,2-3-624,0 0-337,-9 0 553,-1-3-104,-13 1-88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54.314"/>
    </inkml:context>
    <inkml:brush xml:id="br0">
      <inkml:brushProperty name="width" value="0.05" units="cm"/>
      <inkml:brushProperty name="height" value="0.05" units="cm"/>
    </inkml:brush>
  </inkml:definitions>
  <inkml:trace contextRef="#ctx0" brushRef="#br0">0 281 17644,'1'-9'412,"0"0"1,0 0 0,1 1 0,0-1-1,1 0 1,0 1 0,0 0-1,1 0 1,-1 0 0,2 0 0,-1 0-1,1 1 1,1 0 0,6-8-1,-11 14-368,0 0-1,0 0 1,0 0-1,0 0 0,0 0 1,0 0-1,1 1 0,-1-1 1,0 0-1,1 0 1,-1 1-1,0-1 0,1 1 1,-1-1-1,1 1 0,-1 0 1,1 0-1,-1 0 1,1-1-1,-1 1 0,1 0 1,2 1-1,-2 0-16,0 0 0,-1 0-1,1 0 1,0 0 0,-1 0 0,1 0-1,-1 0 1,1 1 0,-1-1 0,0 1-1,0-1 1,1 1 0,-1-1 0,0 1 0,1 1-1,2 7 11,1 1-1,-2-1 0,1 0 0,3 21 0,-1 17 56,-1 0 0,-3 64-1,-2-106-68,-2-3 158,-1-8-78,-4-11 37,-55-243 1127,60 238-1213,2 21-53,0 0-1,0 0 1,0 0 0,1-1-1,-1 1 1,0 0-1,0 0 1,0 0 0,0 0-1,0-1 1,0 1 0,0 0-1,0 0 1,1 0 0,-1 0-1,0 0 1,0-1-1,0 1 1,0 0 0,1 0-1,-1 0 1,0 0 0,0 0-1,0 0 1,0 0 0,1 0-1,-1 0 1,0 0-1,0 0 1,0-1 0,1 1-1,-1 0 1,0 0 0,0 0-1,0 1 1,1-1 0,-1 0-1,0 0 1,0 0-1,0 0 1,1 0 0,-1 0-1,4 2 2,0 1-1,-1 0 1,1-1-1,-1 1 1,6 6 0,-3-3-9,4 5 7,0-2 0,0 1 0,1-1 1,15 9-1,-23-17 2,-1 1 0,0-1-1,1 0 1,-1 0 0,0 0 0,1 0 0,0 0 0,-1 0 0,1-1 0,-1 1 0,1-1-1,0 0 1,-1 0 0,1 0 0,0 0 0,-1 0 0,1 0 0,0-1 0,-1 1-1,1-1 1,-1 0 0,1 0 0,-1 0 0,1 0 0,-1 0 0,0-1 0,1 1-1,-1-1 1,3-2 0,0-1 7,-1-1 0,1 0 0,-1 0 1,0 0-1,0 0 0,-1-1 0,0 0 0,0 1 0,0-1 0,-1 0 0,0-1 0,1-10 0,-1 6 5,0 0-1,-2-1 1,1 1-1,-2 0 0,1-1 1,-5-20-1,5 32-11,0 0 0,0 0 0,-1-1 0,1 1 0,0 0 0,-1 0 0,1-1 0,-1 1 0,1 0 0,-1 0 0,1 0 0,-1 0 0,0 0 1,0 0-1,0 0 0,1 0 0,-1 0 0,0 0 0,-2-1 0,-3 7 14,4 11-10,10 170 125,-7-186-128,-1 0 0,0 0 0,0 0 0,0 0 1,0 0-1,0 0 0,0-1 0,0 1 1,1 0-1,-1 0 0,0 0 0,0 0 0,0 0 1,0 0-1,0 0 0,1 0 0,-1 0 0,0 0 1,0 0-1,0 0 0,0 0 0,1 0 1,-1 0-1,0 0 0,0 0 0,0 0 0,0 0 1,0 0-1,1 0 0,-1 0 0,0 0 0,0 0 1,0 0-1,0 0 0,0 0 0,1 0 1,-1 1-1,0-1 0,0 0 0,0 0 0,0 0 1,0 0-1,0 0 0,0 0 0,0 0 0,1 1 1,-1-1-1,0 0 0,0 0 0,0 0 0,0 0 1,0 0-1,0 1 0,0-1 0,15 15 24,15 19-49,-16-16 35,-10-11 9,1-1 0,0 1 0,0-1 0,1-1 0,-1 1 0,1-1 0,0 0 0,9 5 0,-13-9 88,-1-1-193,-1-1 0,0 1 0,1-1 0,-1 1 0,0-1 0,0 1 0,1-1 0,-1 1 0,0-1 0,0 1 0,0-1 0,0 1 0,0-1 0,0 1 0,1-1 0,-1 0 0,0 1 0,-1-1 0,1 1 0,0-1 0,0 1 0,0-1 0,0 0 0,-3-15-2476,-4-20 773,0 17 656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54.976"/>
    </inkml:context>
    <inkml:brush xml:id="br0">
      <inkml:brushProperty name="width" value="0.05" units="cm"/>
      <inkml:brushProperty name="height" value="0.05" units="cm"/>
    </inkml:brush>
  </inkml:definitions>
  <inkml:trace contextRef="#ctx0" brushRef="#br0">27 47 20036,'-4'-18'2073,"4"18"-2035,0 0-1,0-1 1,0 1 0,0 0-1,-1 0 1,1 0 0,0 0-1,0 0 1,0-1 0,0 1 0,0 0-1,0 0 1,0 0 0,-1 0-1,1 0 1,0 0 0,0 0-1,0-1 1,0 1 0,0 0-1,-1 0 1,1 0 0,0 0 0,0 0-1,0 0 1,0 0 0,-1 0-1,1 0 1,0 0 0,0 0-1,0 0 1,0 0 0,-1 0-1,1 0 1,0 0 0,0 0 0,0 0-1,0 0 1,-1 1 0,1-1-1,0 0 1,0 0 0,0 0-1,-2 2 131,1 0 0,0 0 0,0-1 0,0 1 0,0 0-1,0 1 1,0-1 0,0 0 0,1 0 0,-1 0 0,1 4 0,-3 15-83,1 0 1,1 0-1,1 1 1,1-1-1,1 0 1,1 0 0,1 0-1,1 0 1,0-1-1,2 0 1,0 0-1,1 0 1,2-1 0,-1 0-1,2-1 1,1 0-1,13 17 1,-11-18-82,12 15-5,29 45-1,-49-65 5,1-1 0,-1 1-1,-1 0 1,0 0 0,-1 1-1,-1 0 1,0 0 0,2 15-1,-4-24 8,-1 1 0,0-1 1,0 0-1,-1 0 0,1 1 0,-1-1 0,0 0 0,-1 4 0,2-7-5,-1 0-1,1 0 0,0 0 0,-1 0 1,1 0-1,-1-1 0,1 1 0,-1 0 1,0 0-1,1 0 0,-1-1 0,0 1 1,1 0-1,-1-1 0,0 1 0,0-1 1,1 1-1,-1-1 0,0 1 0,0-1 1,0 0-1,0 1 0,0-1 0,0 0 1,0 0-1,0 1 0,0-1 0,1 0 1,-1 0-1,0 0 0,0 0 0,0 0 1,0-1-1,0 1 0,0 0 0,0 0 1,0-1-1,0 1 0,0 0 0,-1-1 1,-3-2 3,0 0 0,0 0 0,1 0 1,-1-1-1,1 0 0,0 0 0,0 0 1,0 0-1,0 0 0,1-1 0,0 0 0,-3-5 1,-3-6 19,1 0 0,-10-28 1,11 23-23,2 0 0,0-1 0,1 1 0,1-1 0,1 0 0,1 1 0,1-1 0,1 0 0,1 0 0,0 0 0,2 1 1,1 0-1,0-1 0,2 2 0,0-1 0,2 1 0,13-26 0,44-62 1,-46 78-7,-3-7-14,-16 36 13,-1 0 1,0 0-1,1-1 0,-1 1 1,0 0-1,0-1 0,0 1 1,0 0-1,0-1 0,0 1 0,0 0 1,-1-2-1,1 2 1,0 1 0,-1-1 0,1 1 0,0-1 0,-1 1 0,1 0 0,0-1-1,-1 1 1,1-1 0,-1 1 0,1 0 0,-1 0 0,1-1 0,-1 1 0,1 0 0,-1 0 0,1-1 0,-1 1-1,1 0 1,-1 0 0,1 0 0,-1 0 0,1 0 0,-1 0 0,1 0 0,-1 0 0,1 0 0,-1 0 0,1 0-1,-1 0 1,0 1 0,-1-1 0,-1 1 0,1 0 1,0 0-1,-1 0 0,1 0 0,0 1 0,0-1 0,0 1 0,0-1 0,0 1 0,1-1 0,-1 1 0,0 0 0,1 0 1,-1 0-1,1 0 0,0 0 0,0 0 0,-2 3 0,-1 3-2,1 1-1,0-1 1,-4 18-1,4-14-51,1 1-1,1-1 1,0 1-1,2 21 1,0-27-213,-1-1 0,2 1 1,-1 0-1,1-1 0,-1 0 1,2 1-1,-1-1 0,1 0 1,0 0-1,6 9 0,-8-13 180,0-1-1,0 0 0,1 0 0,-1 0 1,0 0-1,0 0 0,0 0 0,1 0 1,-1 0-1,0 0 0,1-1 0,-1 1 1,1 0-1,-1-1 0,1 1 1,-1-1-1,1 0 0,-1 0 0,1 1 1,0-1-1,-1 0 0,1 0 0,-1 0 1,1-1-1,0 1 0,-1 0 0,3-1 1,14-8-821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55.424"/>
    </inkml:context>
    <inkml:brush xml:id="br0">
      <inkml:brushProperty name="width" value="0.05" units="cm"/>
      <inkml:brushProperty name="height" value="0.05" units="cm"/>
    </inkml:brush>
  </inkml:definitions>
  <inkml:trace contextRef="#ctx0" brushRef="#br0">67 1 19620,'-1'0'89,"1"0"1,-1 0-1,0 0 0,1-1 0,-1 1 0,0 0 0,0 1 1,1-1-1,-1 0 0,0 0 0,1 0 0,-1 0 0,0 0 1,1 1-1,-1-1 0,0 0 0,1 1 0,-1-1 0,1 0 1,-1 1-1,0-1 0,1 1 0,-1-1 0,1 1 0,-1-1 1,1 1-1,0-1 0,-1 1 0,1 0 0,0-1 0,-1 2 1,-13 21 792,8-7-769,0 1 1,0-1 0,2 1 0,0 1-1,1-1 1,1 0 0,1 1 0,0 0-1,2 24 1,0-39-106,-1 0 1,0-1-1,1 1 0,-1 0 0,1-1 1,0 1-1,0-1 0,0 1 0,0-1 0,1 1 1,-1-1-1,0 1 0,1-1 0,0 0 0,0 0 1,-1 0-1,1 0 0,4 3 0,-4-5-34,0 1 0,-1 0 0,1-1-1,0 1 1,0-1 0,0 0 0,0 0-1,0 0 1,0 0 0,-1 0 0,1 0-1,0 0 1,0 0 0,0-1 0,0 1-1,0-1 1,-1 1 0,1-1 0,0 0-1,0 0 1,-1 0 0,1 0 0,-1 0-1,1 0 1,-1 0 0,1 0 0,1-3-1,3-2-62,1-1 0,-2 0-1,1-1 1,-1 1-1,0-1 1,0 0-1,-1 0 1,0-1-1,-1 1 1,1-1 0,-2 0-1,1 0 1,0-9-1,5-28-335</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8:56.105"/>
    </inkml:context>
    <inkml:brush xml:id="br0">
      <inkml:brushProperty name="width" value="0.05" units="cm"/>
      <inkml:brushProperty name="height" value="0.05" units="cm"/>
    </inkml:brush>
  </inkml:definitions>
  <inkml:trace contextRef="#ctx0" brushRef="#br0">1 181 20692,'1'50'2213,"13"79"0,0-52-1072,36 107 1,-47-173-1069,1 4 27,1 0 0,0 0 0,1 0-1,1-1 1,0 0 0,15 21 0,-22-34-96,1-1 0,-1 1 0,0-1 0,0 0 0,1 1 0,-1-1 1,0 1-1,0-1 0,1 0 0,-1 1 0,1-1 0,-1 0 0,0 1 0,1-1 1,-1 0-1,1 0 0,-1 1 0,1-1 0,-1 0 0,0 0 0,1 0 1,-1 0-1,1 0 0,-1 0 0,1 1 0,-1-1 0,1 0 0,-1 0 0,1 0 1,0-1-1,1-12 74,-8-22 5,-46-103-48,52 138-38,0-1 1,-1 1 0,1 0-1,0 0 1,0-1 0,0 1 0,-1 0-1,1-1 1,0 1 0,0 0-1,0-1 1,0 1 0,0 0-1,0-1 1,0 1 0,0 0-1,0-1 1,0 1 0,0 0-1,0-1 1,0 1 0,0 0-1,0-1 1,0 1 0,0 0-1,0-1 1,0 1 0,0 0 0,0-1-1,1 1 1,-1 0 0,0-1-1,0 1 1,0 0 0,1 0-1,-1-1 1,13 3-61,5 1 37,-13-4 23,-1-1-1,1 1 1,-1-1 0,0 0 0,0 0-1,0-1 1,0 1 0,0-1-1,-1 0 1,1 0 0,-1 0 0,0 0-1,6-8 1,-1 0 14,0 0 0,-1 0 1,10-19-1,-11 15 1,0 1 1,-1 0-1,-1-1 1,-1 0-1,3-19 0,-7 33 31,-1 4-33,-3 6-5,1 10 12,0 0 1,2 0 0,0 1 0,2-1 0,2 30-1,-2-34-9,1-1 8,0 0 0,1 0 0,4 15 0,-6-26-42,1-1 0,0 1-1,-1 0 1,1 0 0,0 0 0,1-1 0,-1 1 0,0 0-1,1-1 1,0 1 0,-1-1 0,1 0 0,0 1 0,0-1-1,0 0 1,1 0 0,-1 0 0,0-1 0,1 1 0,-1-1-1,5 3 1,-4-4-85,-1 0 0,1 0 0,-1 0 0,1 0 0,-1 0 0,1 0-1,-1-1 1,0 1 0,1-1 0,-1 0 0,0 1 0,1-1 0,-1 0 0,0-1-1,0 1 1,1 0 0,-1-1 0,2-1 0,35-34-1986,-36 33 1906,42-48-638,-18 18-3635,37-61 0,-20 9 5225,-46 99 5799,-1 15-3548,-4 71-1070,7-93-1851,3 59 612,-3-59-674,1-1 1,0 0-1,0 1 0,0-1 0,1 0 1,0 0-1,0 0 0,0 0 0,4 6 1,-5-11-29,-1 1 1,1-1 0,-1 1-1,0 0 1,1-1 0,-1 1 0,1-1-1,-1 0 1,1 1 0,-1-1-1,1 1 1,-1-1 0,1 0 0,0 1-1,-1-1 1,1 0 0,-1 0 0,1 1-1,0-1 1,-1 0 0,1 0-1,0 0 1,-1 0 0,1 0 0,0 0-1,-1 0 1,1 0 0,0 0 0,-1 0-1,1 0 1,0 0 0,-1-1-1,1 1 1,0 0 0,-1 0 0,1-1-1,-1 1 1,1 0 0,0-1 0,-1 1-1,1-1 1,-1 1 0,1-1-1,2-2 4,0 0 0,-1 0 0,1-1 0,-1 1 0,3-7 0,7-16 6,-1 0 0,-1-1 0,11-49 0,8-87 58,-20 100-23,1-114 0,-12 162-4,-1 12 70,2 4-93,0 0-1,0 1 0,1-1 0,-1 0 0,0 1 0,1-1 0,-1 0 0,1 1 0,0-1 0,-1 1 0,1-1 1,0 2-1,-3 23 133,2-1 0,0 0 0,2 0 0,0 1 0,2-1 0,1 0 0,1 0 0,1-1 0,1 1 0,11 23 0,-13-39-169,-1 0 0,1-1 0,0 1 0,1-1-1,10 11 1,-13-16-32,0 0 1,1 0-1,-1 0 0,1 0 1,-1 0-1,1-1 0,0 0 0,0 0 1,0 0-1,0 0 0,0 0 1,1-1-1,-1 0 0,5 1 0,-8-2 37,0 0 0,0 0 0,0 1-1,0-1 1,0 0 0,0-1 0,0 1-1,0 0 1,0 0 0,0 0 0,0-1-1,0 1 1,0 0 0,-1-1 0,3 0-1,7-15-287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9:44.494"/>
    </inkml:context>
    <inkml:brush xml:id="br0">
      <inkml:brushProperty name="width" value="0.05" units="cm"/>
      <inkml:brushProperty name="height" value="0.05" units="cm"/>
    </inkml:brush>
  </inkml:definitions>
  <inkml:trace contextRef="#ctx0" brushRef="#br0">7 219 14355,'0'1'153,"-1"1"0,1-1 0,0 1 0,0-1 0,0 1 0,0-1 0,0 1 0,0-1 0,0 1 0,0-1 0,1 1 0,-1-1 0,1 1 0,-1-1 0,1 0 0,-1 1 0,1-1 0,0 0 0,0 1 1,-1-1-1,3 2 0,-1-1-17,0-1 1,1 1-1,-1-1 1,0 1-1,1-1 1,-1 0-1,0 0 1,1 0 0,0 0-1,-1 0 1,4 0-1,4 0 96,0 0 0,0-1 0,-1 0 0,1 0 0,15-3 0,-10 0-114,0-1 0,0-1 0,-1 0 0,0-1 0,0 0 0,0-1-1,15-11 1,-19 11-84,0 0-1,0 0 1,-1-1-1,0-1 1,-1 0-1,0 0 1,0 0-1,-1-1 1,10-17-1,-16 24-25,1-1 0,-1 0 1,1 1-1,-1-1 0,0 0 0,0 0 1,-1 0-1,1 0 0,-1 0 0,0 0 0,0 0 1,0 0-1,-1 1 0,0-6 0,0 7 0,0-1-1,0 1 0,0-1 0,0 1 0,0-1 1,0 1-1,-1 0 0,1 0 0,-1 0 1,0 0-1,1 0 0,-1 0 0,0 0 0,0 0 1,0 1-1,0-1 0,-1 1 0,1 0 1,0-1-1,-1 1 0,1 0 0,-3 0 0,-1-1 4,-1 1-1,1 0 0,0 1 0,0-1 0,0 1 0,0 0 0,-1 1 0,1 0 0,0 0 0,0 0 0,0 1 0,0-1 0,0 1 0,0 1 0,1-1 0,-1 1 1,1 0-1,-7 5 0,-1 1-5,1 0 0,0 1 0,0 1 0,1 0 0,0 0 0,-10 16 0,8-9 41,1 1-1,0 1 0,2 0 1,0 1-1,2 0 0,0 0 1,1 1-1,1 0 0,1 0 1,1 0-1,1 1 0,1-1 1,2 1-1,0 0 0,1 0 1,6 34-1,-5-48-93,0 0 1,1 0-1,1 0 1,-1-1-1,1 1 1,1-1-1,0 0 1,0 0-1,0-1 1,1 1-1,0-1 1,1 0-1,-1-1 1,1 0-1,1 0 1,-1 0-1,9 4 0,-9-6-59,1 0 0,-1-1-1,0 0 1,1-1-1,0 1 1,-1-1 0,1-1-1,0 1 1,0-1-1,0-1 1,0 0-1,0 0 1,0 0 0,0-1-1,0 0 1,0-1-1,0 0 1,0 0-1,-1 0 1,12-6 0,32-24-583</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9:44.897"/>
    </inkml:context>
    <inkml:brush xml:id="br0">
      <inkml:brushProperty name="width" value="0.05" units="cm"/>
      <inkml:brushProperty name="height" value="0.05" units="cm"/>
    </inkml:brush>
  </inkml:definitions>
  <inkml:trace contextRef="#ctx0" brushRef="#br0">19 0 16227,'-3'5'146,"0"0"0,1 1 0,0-1 0,0 1 0,0-1 0,1 1 0,0 0 0,0-1 0,0 1 0,1 0 0,-1 0 0,1 0 0,1 0 0,-1-1 0,1 1 0,0 0 0,1 0 0,2 8 0,1-5-22,-1 0 0,1 0 0,1-1 0,0 1 0,0-1 0,1 0 0,-1-1 0,2 0 1,14 13-1,-1-4 15,8 7 20,37 37 0,-58-51-126,0 1 0,0 0 0,-1 0-1,0 1 1,0 0 0,-2 0-1,1 1 1,3 12 0,-2-1 51,-2 0-1,-1 0 1,-1 0 0,0 1 0,-2-1-1,-1 1 1,-1-1 0,-5 29 0,0-10-108,-3 0 0,-2 0-1,-25 64 1,29-90 7,0 0 0,-1 0-1,0-1 1,-1 0 0,-13 15-1,-10 4-140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9:45.424"/>
    </inkml:context>
    <inkml:brush xml:id="br0">
      <inkml:brushProperty name="width" value="0.05" units="cm"/>
      <inkml:brushProperty name="height" value="0.05" units="cm"/>
    </inkml:brush>
  </inkml:definitions>
  <inkml:trace contextRef="#ctx0" brushRef="#br0">18 1 14507,'2'2'140,"-1"0"-1,1 0 0,-1 0 1,1 1-1,-1-1 1,0 1-1,0-1 0,0 1 1,-1 0-1,1-1 1,0 1-1,-1 0 0,0 2 1,-1 39 288,-1-28-113,-8 95 1499,-7 136 440,15-187-1834,4 1 0,9 64 0,-8-106-306,0 1 0,12 35-1,-13-50-103,0 0 0,0 0 1,0-1-1,1 1 0,-1-1 0,1 1 0,0-1 0,0 0 0,0 0 0,1 0 0,0-1 0,0 1 0,0-1 0,0 0 0,0 0 0,5 2 0,-6-4-31,-1 0 0,0 0 0,0 0-1,1-1 1,-1 1 0,0-1 0,1 1-1,-1-1 1,0 0 0,1 0 0,-1 0-1,1-1 1,-1 1 0,0 0 0,1-1-1,-1 0 1,0 1 0,0-1 0,1 0-1,-1 0 1,0 0 0,0-1 0,0 1-1,0 0 1,0-1 0,-1 1 0,1-1-1,3-3 1,-1 0-70,0 0 0,-1 0 1,1-1-1,-1 1 0,0-1 0,-1 0 0,0 1 1,1-1-1,1-11 0,1-12-182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9:45.879"/>
    </inkml:context>
    <inkml:brush xml:id="br0">
      <inkml:brushProperty name="width" value="0.05" units="cm"/>
      <inkml:brushProperty name="height" value="0.05" units="cm"/>
    </inkml:brush>
  </inkml:definitions>
  <inkml:trace contextRef="#ctx0" brushRef="#br0">9 35 16564,'-8'0'1512,"16"4"-824,10 2-240,14 0 608,6-3-79,13-3-241,1-5-200,7-5-848,-1 0 1792,-3 3-1360,-5-1 40,-4-5-64</inkml:trace>
  <inkml:trace contextRef="#ctx0" brushRef="#br0" timeOffset="1">878 6 18212,'0'18'1696,"13"-7"-1144,-3-5-264,6-8 1017,2-3-673,5-3-808,4 1-472,2 3 520,-2 1-104,-4 2-152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9:46.308"/>
    </inkml:context>
    <inkml:brush xml:id="br0">
      <inkml:brushProperty name="width" value="0.05" units="cm"/>
      <inkml:brushProperty name="height" value="0.05" units="cm"/>
    </inkml:brush>
  </inkml:definitions>
  <inkml:trace contextRef="#ctx0" brushRef="#br0">14 0 18452,'4'18'1376,"-4"18"-968,0 8-168,0 16 417,-1 8-41,-1 7-112,1 1-80,1-4-136,1-5-40,2-12-240,1-11-128,-1-15-416,0-12-264,-3-15-257,-3-5 769,-8-14-256,-2-8-168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9:46.698"/>
    </inkml:context>
    <inkml:brush xml:id="br0">
      <inkml:brushProperty name="width" value="0.05" units="cm"/>
      <inkml:brushProperty name="height" value="0.05" units="cm"/>
    </inkml:brush>
  </inkml:definitions>
  <inkml:trace contextRef="#ctx0" brushRef="#br0">1 112 19852,'11'-3'1737,"5"-1"-1161,4 1-240,7-4 632,8-2-240,5-2-192,1-2-152,7 0-384,2-3-280,-3 2-632,2 1-192,-9 9 824,-4 2-184,-10 7-240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12.195"/>
    </inkml:context>
    <inkml:brush xml:id="br0">
      <inkml:brushProperty name="width" value="0.05" units="cm"/>
      <inkml:brushProperty name="height" value="0.05" units="cm"/>
    </inkml:brush>
  </inkml:definitions>
  <inkml:trace contextRef="#ctx0" brushRef="#br0">0 7 14291,'0'-1'74,"0"1"-1,0 0 1,1 0 0,-1-1-1,0 1 1,0 0 0,0 0-1,0-1 1,0 1-1,0 0 1,1 0 0,-1-1-1,0 1 1,0 0 0,0 0-1,1-1 1,-1 1 0,0 0-1,0 0 1,0 0-1,1 0 1,-1 0 0,0-1-1,0 1 1,1 0 0,-1 0-1,0 0 1,1 0 0,-1 0-1,0 0 1,0 0-1,1 0 1,-1 0 0,0 0-1,1 0 1,-1 0 0,0 0-1,0 0 1,1 0 0,-1 0-1,0 0 1,1 0 0,-1 0-1,0 1 1,0-1-1,1 0 1,-1 0 0,0 0-1,0 0 1,0 1 0,1-1-1,-1 0 1,0 0 0,0 1-1,1-1 1,12 16 1721,-11-13-1702,229 305 4272,-222-294-4999,-18-17-1665,-4-3 2141,-11-2-412,-6-1-161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9:47.139"/>
    </inkml:context>
    <inkml:brush xml:id="br0">
      <inkml:brushProperty name="width" value="0.05" units="cm"/>
      <inkml:brushProperty name="height" value="0.05" units="cm"/>
    </inkml:brush>
  </inkml:definitions>
  <inkml:trace contextRef="#ctx0" brushRef="#br0">1 229 18004,'1'2'125,"0"-1"0,1 0 0,-1 0 0,1-1 0,-1 1 0,1 0 0,-1 0 0,1-1 0,-1 1 0,1-1 0,0 1 0,-1-1 0,1 0 0,0 0 0,0 1 0,-1-1 0,1 0 0,0-1 0,-1 1-1,1 0 1,0 0 0,0-1 0,-1 1 0,1-1 0,-1 0 0,3 0 0,6-3 354,0-1-1,18-11 0,-23 13-225,12-7-28,-1-1-1,0 0 1,0-2-1,-2 1 1,1-2-1,-1 0 0,-1-1 1,-1 0-1,17-26 1,-27 38-216,-1 1 0,0-1 0,0 0-1,-1 1 1,1-1 0,0 0 0,-1 0 0,0 1 0,1-1 0,-1 0 0,-1-5 0,1 8-6,0-1 0,0 0 0,0 1 0,0-1 0,-1 0 0,1 1 0,0-1 0,0 1 0,-1-1 1,1 1-1,0-1 0,-1 1 0,1-1 0,-1 1 0,1-1 0,-1 1 0,1-1 0,-1 1 0,1-1 0,-1 1 0,0-1 0,0 1 0,0 0 0,0 0-1,0 0 1,0 0-1,0 0 1,0 0 0,-1 0-1,1 0 1,0 0-1,0 0 1,0 0 0,0 1-1,0-1 1,0 1-1,0-1 1,0 0 0,-1 2-1,-4 1 2,1 1 0,0 0 0,0 0-1,0 0 1,0 0 0,0 1 0,1 0-1,0 0 1,0 0 0,1 1 0,-4 6 0,-2 4-2,1 0 1,-9 30-1,12-31 2,2-1-1,-1 1 0,2 0 0,-2 22 0,4-31-47,0 1-1,0-1 1,0 1-1,1-1 1,0 1-1,1-1 1,-1 0-1,1 1 1,0-1-1,1 0 1,-1 0-1,7 10 1,-7-14-51,-1 0 0,1 0 1,-1 0-1,1-1 0,0 1 1,0 0-1,0-1 1,0 1-1,0-1 0,0 0 1,0 1-1,1-1 0,-1 0 1,0-1-1,1 1 0,-1 0 1,1-1-1,-1 1 0,1-1 1,-1 0-1,1 1 0,-1-1 1,1 0-1,-1-1 1,1 1-1,-1 0 0,4-2 1,0 0-56,-1 0 1,1 0-1,-1-1 1,1 1-1,-1-2 1,0 1-1,0 0 1,0-1-1,-1 0 1,8-7-1,16-24-758</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9:47.563"/>
    </inkml:context>
    <inkml:brush xml:id="br0">
      <inkml:brushProperty name="width" value="0.05" units="cm"/>
      <inkml:brushProperty name="height" value="0.05" units="cm"/>
    </inkml:brush>
  </inkml:definitions>
  <inkml:trace contextRef="#ctx0" brushRef="#br0">40 335 17412,'-27'62'4281,"24"-54"-3998,0 1 1,1 0-1,1 0 1,-1 0-1,1 1 1,1 13-1,0-19-267,0-1 0,1 0 0,-1 0 0,1 0 0,-1 0 0,1 0 0,0 0 0,1 0 0,-1 0 0,0-1-1,1 1 1,-1 0 0,1-1 0,0 1 0,0-1 0,0 1 0,0-1 0,0 0 0,1 0 0,-1 0 0,1 0 0,3 2 0,21 8-229,0-1 1,44 11 0,-51-17 186,0 1 0,0 0-1,-1 2 1,1 0 0,-2 1 0,26 17 0,-41-24 48,0 0 1,0 1 0,-1-1-1,1 0 1,-1 1-1,0 0 1,1-1 0,-1 1-1,0 0 1,-1 0 0,1 0-1,0 0 1,-1 0 0,0 1-1,0-1 1,0 0-1,0 1 1,0-1 0,0 5-1,-2-3 41,1-1-1,-1 1 1,1 0 0,-1 0-1,-1 0 1,1-1-1,-1 1 1,0-1 0,0 1-1,0-1 1,0 0-1,-5 6 1,-1 1 120,-1 0 0,0-1 0,-1 0 0,0-1 0,-1 0-1,0 0 1,0-1 0,-21 11 0,25-16-155,0 0 0,0 0 0,0 0 0,0-1 0,-1 0 0,1-1 0,0 0-1,-1 0 1,0 0 0,1-1 0,-14-1 0,18 0-112,0 0 0,1 1 0,-1-1 0,0 0 1,0 0-1,0 0 0,1-1 0,-1 1 0,1-1 0,-1 1 0,1-1 0,0 0 0,-1 0 0,1 0 1,0 0-1,0 0 0,0-1 0,1 1 0,-1-1 0,1 1 0,-1-1 0,1 0 0,0 1 0,0-1 1,0 0-1,0 0 0,0 0 0,1 1 0,-1-1 0,1 0 0,0 0 0,0 0 0,0-3 0,0-5-418,1 0-1,1 0 1,-1 0 0,2 1-1,6-21 1,26-54-2052,-21 56 1804,55-118-1209,-28 67 1061</inkml:trace>
  <inkml:trace contextRef="#ctx0" brushRef="#br0" timeOffset="1">414 16 14347,'4'-15'1165,"-6"16"195,-7 27 492,4-2-1197,1 0 0,1 0 0,2 1 0,1-1 0,1 1 0,1-1 0,10 49 0,4-6-21,43 112 0,-42-139-592,10 32-905,-27-74 828,0 0 0,0 0 0,0 0 0,0 0 0,0 1 0,0-1 1,0 0-1,0 0 0,1 0 0,-1 0 0,0 0 0,0 0 0,0 1 1,0-1-1,0 0 0,0 0 0,0 0 0,0 0 0,0 0 0,0 0 1,0 0-1,0 1 0,0-1 0,-1 0 0,1 0 0,0 0 0,0 0 1,0 0-1,0 0 0,0 1 0,0-1 0,0 0 0,0 0 0,0 0 1,0 0-1,0 0 0,0 0 0,-1 0 0,1 0 0,0 0 0,0 0 1,0 0-1,0 1 0,0-1 0,0 0 0,0 0 0,-1 0 0,1 0 1,0 0-1,0 0 0,0 0 0,0 0 0,0 0 0,0 0 0,-1 0 1,1 0-1,0 0 0,0 0 0,0 0 0,0 0 0,0 0 0,0-1 1,-1 1-1,-11-7-1357,-13-12-276,-62-59-1259,-26-24 285,43 31 4898,66 68-1955,1 0-1,0 0 0,0-1 0,1 0 0,-1 1 1,1-1-1,0 0 0,-3-5 0,5 8-232,0 0 0,0 0 0,0 0 0,0 0 0,0 1 0,0-1-1,0 0 1,0 0 0,0 0 0,0 0 0,0 0 0,0 1 0,1-1 0,-1 0 0,0 0-1,1 0 1,-1 1 0,1-2 0,1 0 87,-1 1-1,0 0 1,1-1-1,-1 1 1,1 0 0,0 0-1,-1 0 1,1 0-1,0 0 1,0 0-1,1 0 1,58-20 1871,89-19-1,-78 23-2290,100-21-496,-119 29 463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9:47.967"/>
    </inkml:context>
    <inkml:brush xml:id="br0">
      <inkml:brushProperty name="width" value="0.05" units="cm"/>
      <inkml:brushProperty name="height" value="0.05" units="cm"/>
    </inkml:brush>
  </inkml:definitions>
  <inkml:trace contextRef="#ctx0" brushRef="#br0">8 1 19724,'-6'24'2129,"4"-3"-1377,4 0-352,5-9 1672,-1 0-1440,4-9-319,0-2-145,3-4-256</inkml:trace>
  <inkml:trace contextRef="#ctx0" brushRef="#br0" timeOffset="1">84 436 19964,'-6'45'2073,"0"-19"-1265,3-9 1592,2-19-2464,1-6 200,3-1-136,-2-5-320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9:48.416"/>
    </inkml:context>
    <inkml:brush xml:id="br0">
      <inkml:brushProperty name="width" value="0.05" units="cm"/>
      <inkml:brushProperty name="height" value="0.05" units="cm"/>
    </inkml:brush>
  </inkml:definitions>
  <inkml:trace contextRef="#ctx0" brushRef="#br0">1 346 15651,'7'3'239,"1"0"1,0 0-1,0-1 0,0 0 0,0 0 0,0-1 0,0 0 0,15-1 1,4-2 183,36-6 1,-28 2 132,803-87 1609,-267 34-2156,-231 19-35,1093-106 3258,-1041 137-4001,-329 10-554,-44-1 801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59.907"/>
    </inkml:context>
    <inkml:brush xml:id="br0">
      <inkml:brushProperty name="width" value="0.05" units="cm"/>
      <inkml:brushProperty name="height" value="0.05" units="cm"/>
    </inkml:brush>
  </inkml:definitions>
  <inkml:trace contextRef="#ctx0" brushRef="#br0">1 0 19556,'0'1'2321,"0"2"-1505,6 9-320,1-1 1416,10-1-751,6 5-249,8-4-408,7 1-160,3-7-104,4-5-40,-1-4-72,-1 0-56,-4-6-288,-6 0-232,-7-2-928,-8 1 1168,-2 6-160,-3 3-161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01.096"/>
    </inkml:context>
    <inkml:brush xml:id="br0">
      <inkml:brushProperty name="width" value="0.05" units="cm"/>
      <inkml:brushProperty name="height" value="0.05" units="cm"/>
    </inkml:brush>
  </inkml:definitions>
  <inkml:trace contextRef="#ctx0" brushRef="#br0">0 175 17348,'1'1'223,"0"1"0,0 0 0,1-1 0,-1 0 1,0 1-1,1-1 0,-1 0 0,1 0 0,-1 0 0,1 0 1,0 0-1,-1 0 0,1 0 0,0-1 0,0 1 0,0 0 1,-1-1-1,1 0 0,0 1 0,2-1 0,41 1 1713,-43-1-1861,25-3 442,-1-1 0,0 0 1,40-14-1,76-33 359,-127 45-799,59-24 158,72-26 186,-125 50-452,-1 1 0,1 1-1,0 0 1,0 2 0,28 0-1,-41 2-188,-1 1 1,0 0-1,0 0 0,8 3 0,-13-4 170,0 1 0,0-1-1,0 1 1,0 0 0,-1-1 0,1 1 0,0 0 0,-1 0 0,1 0-1,0 0 1,-1 1 0,0-1 0,1 0 0,-1 1 0,0-1 0,1 1-1,-1-1 1,0 1 0,0 0 0,1 2 0,-3 8-440</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06.410"/>
    </inkml:context>
    <inkml:brush xml:id="br0">
      <inkml:brushProperty name="width" value="0.05" units="cm"/>
      <inkml:brushProperty name="height" value="0.05" units="cm"/>
    </inkml:brush>
  </inkml:definitions>
  <inkml:trace contextRef="#ctx0" brushRef="#br0">661 18 11787,'-7'-4'143,"0"2"1,0-1 0,0 1-1,0 0 1,-1 0 0,1 1 0,-1 0-1,1 1 1,-1-1 0,1 1-1,-1 1 1,1 0 0,-1 0 0,1 0-1,0 1 1,-15 5 0,-20 13 479,1 2 1,0 2-1,-61 49 1,69-49-413,1 3 1,1 0 0,-42 50-1,58-60-10,2 1 0,1 1-1,0 0 1,1 1 0,1 0-1,1 0 1,0 1 0,-6 27-1,8-17 68,2 0 0,0 1 0,3-1 0,0 0 0,2 1 0,1 0 0,6 31 0,1-19-58,1-1-1,3-1 1,1 0-1,28 59 1,-10-38-104,3-1 1,46 64 0,94 96-143,-139-181 26,2-1 1,1-2 0,3-2 0,72 50 0,-93-74 9,0-1-1,0 0 1,1-2 0,0-1 0,37 10-1,-41-14 1,-1-2 0,1 0-1,0 0 1,0-2-1,-1 0 1,1-1 0,0 0-1,26-7 1,-16 1 1,-1-2 0,0-1 0,0-1 0,-1-1 1,0-1-1,-1-2 0,42-32 0,-28 16 27,-2-2-1,-1-2 1,50-64 0,-35 30 151,-2-1-1,-4-2 1,-3-2 0,-3-2-1,-3-2 1,-4-1 0,-3-1 0,33-166-1,-54 209-10,-2 0-1,-2-1 1,-2-67-1,-2 94-199,0 0 0,0 1 0,-1-1 0,0 1 0,-1-1-1,0 1 1,-1 0 0,0 0 0,-1 0 0,0 1 0,0 0 0,-1 0 0,-1 0 0,1 0 0,-1 1-1,0 0 1,-16-13 0,-9 1-615,0 1 0,-1 1-1,-48-17 1,40 17 336,-19-9-422</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08.502"/>
    </inkml:context>
    <inkml:brush xml:id="br0">
      <inkml:brushProperty name="width" value="0.05" units="cm"/>
      <inkml:brushProperty name="height" value="0.05" units="cm"/>
    </inkml:brush>
  </inkml:definitions>
  <inkml:trace contextRef="#ctx0" brushRef="#br0">75 0 21245,'47'8'2307,"-45"-8"-2221,1 1 0,-1 0 1,1 0-1,-1 0 0,0 0 0,0 0 1,0 0-1,1 1 0,-1-1 0,0 1 1,0-1-1,-1 1 0,1 0 1,0 0-1,-1 0 0,1 0 0,-1 0 1,1 0-1,-1 0 0,0 0 0,0 1 1,0-1-1,0 0 0,-1 1 1,2 2-1,-2-5-62,0-1 1,0 1 0,0 0-1,-1-1 1,1 1 0,0 0-1,0-1 1,0 1 0,0 0-1,0-1 1,0 1 0,-1 0-1,1-1 1,0 1-1,0 0 1,0-1 0,-1 1-1,1 0 1,0 0 0,-1-1-1,1 1 1,0 0 0,-1 0-1,1 0 1,0-1 0,0 1-1,-1 0 1,1 0-1,-1 0 1,1 0 0,0 0-1,-1 0 1,1-1 0,0 1-1,-1 0 1,1 0 0,-1 0-1,1 0 1,0 1 0,-1-1-1,1 0 1,0 0-1,-1 0 1,1 0 0,0 0-1,-1 0 1,1 1 0,-1-1-1,-3 4 172,13-1-88,-9-3-107,0 0 1,1 0 0,-1 0-1,0 0 1,0 0-1,0 0 1,0 0-1,0 0 1,0 0 0,0 0-1,1 0 1,-1 0-1,0 0 1,0 0 0,0 0-1,0 0 1,0 0-1,0 0 1,0 0 0,1 0-1,-1 0 1,0 0-1,0 0 1,0 0-1,0 0 1,0 0 0,0 0-1,0 0 1,1 0-1,-1 0 1,0 0 0,0 0-1,0 0 1,0-1-1,0 1 1,0 0-1,0 0 1,0 0 0,0 0-1,0 0 1,0 0-1,1 0 1,-1 0 0,0-1-1,0 1 1,0 0-1,0 0 1,0 0-1,0 0 1,0 0 0,0 0-1,0 0 1,0-1-1,0 1 1,0 0-1,-7-4 124,0 2-23,9 7-82,-1-5-20,-1 0 0,1 0 0,-1 1 0,1-1 0,-1 0 0,1 0 0,-1 0 0,1 0 0,-1 1 0,1-1 0,0 0 0,-1 0 0,1 0 0,-1 0 0,1 0 0,-1-1 0,1 1 0,-1 0 0,1 0 0,-1 0 0,1 0 0,-1-1 0,1 1 0,-1 0 0,1 0 0,-1-1 0,1 1 0,-1 0 0,0-1 0,1 1 0,-1 0 0,1-1 0,-1 1 0,0-1 0,1 1 0,-1-1 0,0 1 0,0-1 0,1 1 0,-1-1 0,0 1 0,0-1 0,0 1 0,0-2 0,1 1 5,-1 1 2,2 3 23,-2-3-31,0 0-1,0 1 1,1-1-1,-1 0 1,0 1-1,1-1 0,-1 0 1,0 0-1,1 1 1,-1-1-1,0 0 1,1 0-1,-1 0 1,1 1-1,-1-1 1,0 0-1,1 0 0,-1 0 1,1 0-1,-1 0 1,1 0-1,-1 0 1,0 0-1,2 0 1,17-1 38,-18 1-36,0-1 0,0 1-1,0 0 1,0-1 0,0 1-1,0 0 1,0 0 0,0 0-1,0 0 1,0 0 0,0 0-1,0 0 1,0 0 0,0 1-1,0-1 1,0 0-1,0 1 1,0-1 0,0 0-1,0 1 1,-1-1 0,1 1-1,0-1 1,0 1 0,0 0-1,-1-1 1,1 1 0,0 0-1,0 0 1,-1-1 0,1 1-1,-1 0 1,1 0 0,-1 0-1,1 0 1,-1 0 0,0 0-1,1 0 1,-1 1 0,3 4-3,-1 1 1,-1 0 0,1 0-1,-1 0 1,0 0 0,-1 0-1,1 1 1,-2-1 0,1 0-1,-1 0 1,0 0 0,0 0-1,-3 8 1,0-5 4,0 0 0,0-1 1,-1 0-1,0 0 0,-1 0 0,0 0 1,0-1-1,-9 9 0,-5 2 19,-1-1-1,0-1 1,-1 0-1,-1-2 1,-47 23 0,70-38-23,0 0 1,0 0 0,-1 1 0,1-1 0,0 0 0,0 0 0,0 0-1,-1 0 1,1 0 0,0 0 0,0 0 0,0 0 0,-1 0 0,1 1-1,0-1 1,0 0 0,0 0 0,0 0 0,0 0 0,0 0 0,-1 1-1,1-1 1,0 0 0,0 0 0,0 0 0,0 0 0,0 1 0,0-1-1,0 0 1,0 0 0,0 0 0,0 1 0,0-1 0,0 0 0,0 0-1,0 0 1,0 1 0,0-1 0,0 0 0,0 0 0,0 0 0,0 1-1,0-1 1,0 0 0,10 6 14,16 1-1,-26-7-13,27 5-3,-1-1 0,47 0 0,-64-3-19,-1-2 1,0 1-1,1-1 1,-1 0-1,0-1 1,0 0-1,0 0 0,0-1 1,0 0-1,-1-1 1,1 1-1,-1-1 0,8-6 1,-12 7-90,0 1 1,-1-1-1,0 0 0,1 0 1,-1 0-1,0 0 1,0-1-1,-1 1 0,1 0 1,-1-1-1,1 1 0,-1-1 1,0 0-1,-1 1 1,1-1-1,-1 0 0,1-4 1,-1-7-324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09.013"/>
    </inkml:context>
    <inkml:brush xml:id="br0">
      <inkml:brushProperty name="width" value="0.05" units="cm"/>
      <inkml:brushProperty name="height" value="0.05" units="cm"/>
    </inkml:brush>
  </inkml:definitions>
  <inkml:trace contextRef="#ctx0" brushRef="#br0">1 97 17876,'5'-7'677,"7"-9"1427,24-24-1,-33 37-1886,1-1 0,0 1 0,0 0-1,0 0 1,0 1 0,0-1-1,1 1 1,-1 0 0,1 0-1,-1 0 1,1 1 0,6-2-1,-10 3-197,0 0-1,0 0 0,0 0 0,0 0 0,0 0 1,0 1-1,0-1 0,0 0 0,0 1 1,-1-1-1,1 0 0,0 1 0,0-1 0,0 1 1,0 0-1,-1-1 0,1 1 0,0 0 0,0-1 1,-1 1-1,1 0 0,-1 0 0,1-1 0,-1 1 1,1 0-1,-1 0 0,1 0 0,-1 0 0,0 0 1,1 0-1,-1 0 0,0 0 0,0 0 0,0-1 1,0 1-1,1 0 0,-2 0 0,1 0 0,0 0 1,0 1-1,-4 42 270,4-43-286,-7 27 209,-9 28 0,-2 2 38,18-58-250,0 0 0,0 0 0,0 0 1,0 0-1,0 1 0,0-1 1,0 0-1,0 0 0,0 0 1,0 1-1,0-1 0,0 0 1,0 0-1,0 0 0,0 1 1,1-1-1,-1 0 0,0 0 1,0 0-1,0 0 0,0 1 1,0-1-1,0 0 0,0 0 1,1 0-1,-1 0 0,0 0 1,0 0-1,0 1 0,0-1 1,1 0-1,-1 0 0,0 0 1,0 0-1,0 0 0,0 0 1,1 0-1,-1 0 0,0 0 1,0 0-1,0 0 0,1 0 1,-1 0-1,0 0 0,0 0 1,0 0-1,1 0 0,-1 0 1,0 0-1,0 0 0,0 0 1,0 0-1,1 0 0,-1 0 1,0-1-1,0 1 0,0 0 1,0 0-1,1 0 0,-1 0 1,0 0-1,0-1 0,0 1 1,0 0-1,0 0 0,1 0 1,17-11-45,-13 8 28,1-1-24,1 1 0,0 0 0,0 0 0,0 0 0,1 1-1,11-2 1,-17 4 36,-1-1-1,1 1 1,-1 0-1,0 0 0,1 0 1,-1 0-1,1 0 1,-1 1-1,0-1 0,1 0 1,-1 0-1,0 1 1,1-1-1,-1 1 1,0 0-1,0-1 0,1 1 1,-1 0-1,0 0 1,0-1-1,0 1 0,0 0 1,0 0-1,0 0 1,0 0-1,0 0 0,0 1 1,-1-1-1,1 0 1,0 0-1,-1 1 0,1-1 1,-1 0-1,1 1 1,-1-1-1,0 0 1,0 1-1,1-1 0,-1 0 1,0 1-1,0-1 1,0 1-1,-1 1 0,1 3 34,-1 1 0,0-1-1,-1 1 1,1-1 0,-1 0 0,-1 0-1,1 0 1,-1 0 0,0 0-1,0 0 1,-6 6 0,-3 4 222,0 0 1,-20 18 0,5-15 51,16-16-690,10-3 349,1 0 0,0-1 0,0 1 0,0-1-1,0 1 1,0-1 0,-1 1 0,1-1 0,0 1-1,0 0 1,0-1 0,0 1 0,0-1 0,1 1 0,-1-1-1,0 1 1,0 0 0,0-1 0,0 1 0,0-1-1,1 1 1,-1-1 0,0 1 0,0 0 0,1-1 0,-1 1-1,0 0 1,1-1 0,13-14-478,-3 8 28</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09.588"/>
    </inkml:context>
    <inkml:brush xml:id="br0">
      <inkml:brushProperty name="width" value="0.05" units="cm"/>
      <inkml:brushProperty name="height" value="0.05" units="cm"/>
    </inkml:brush>
  </inkml:definitions>
  <inkml:trace contextRef="#ctx0" brushRef="#br0">0 123 17828,'1'-6'273,"1"1"0,-1-1 1,1 1-1,0 0 0,0 0 1,1 0-1,-1 0 0,1 0 1,0 0-1,0 1 0,1-1 0,-1 1 1,1 0-1,0 0 0,1 0 1,-1 1-1,0-1 0,1 1 1,6-3-1,-4 2-87,0 0-1,1 0 1,-1 1-1,1 0 1,0 0 0,0 1-1,0 0 1,0 0-1,0 1 1,1 0 0,-1 0-1,11 1 1,-16 1-164,-1-1 1,0 0-1,0 1 1,0-1-1,1 1 0,-1-1 1,0 1-1,0 0 1,0 0-1,0 0 1,0 0-1,-1 1 0,1-1 1,0 0-1,0 1 1,-1-1-1,1 1 1,-1-1-1,1 1 0,-1 0 1,1 2-1,0-1-2,-1 1 0,0-1-1,0 1 1,0 0-1,0 0 1,0-1-1,-1 1 1,0 0 0,0 0-1,0 0 1,0 4-1,-3 9 59,-1 0 0,0 0 0,-1 0 0,-9 19-1,-14 24 241,16-36-30,-14 41 0,25-64-276,1-1 0,0 1 0,0 0 0,-1 0 1,1-1-1,0 1 0,0 0 0,0 0 0,0-1 0,-1 1 0,1 0 0,0 0 0,1 0 1,-1-1-1,0 1 0,0 0 0,0 0 0,0-1 0,1 1 0,-1 0 0,0 0 1,1-1-1,-1 1 0,1 1 0,0-2-27,0 0-1,-1 1 1,1-1 0,0 0-1,0 0 1,0 1-1,0-1 1,0 0 0,-1 0-1,1 0 1,0 0 0,0 0-1,0 0 1,0 0 0,0-1-1,-1 1 1,1 0 0,1-1-1,8-2-376,-1-2-1,0 1 1,8-6-1,-9 6-82,43-25-478,-24 15 323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12.627"/>
    </inkml:context>
    <inkml:brush xml:id="br0">
      <inkml:brushProperty name="width" value="0.05" units="cm"/>
      <inkml:brushProperty name="height" value="0.05" units="cm"/>
    </inkml:brush>
  </inkml:definitions>
  <inkml:trace contextRef="#ctx0" brushRef="#br0">1 277 16404,'0'-1'175,"0"-1"0,-1 1 1,1-1-1,0 1 0,0-1 1,0 1-1,0-1 0,1 0 1,-1 1-1,0-1 0,0 1 1,1-1-1,-1 1 0,1-1 1,0 1-1,-1-1 0,1 1 1,0 0-1,0-1 0,0 1 1,0 0-1,0 0 0,2-2 1,32-28 1588,-28 26-1464,129-89 2034,-11 9-2237,-113 72-645,-12 12 543,1 1 1,-1 0 0,0 0-1,0-1 1,0 1-1,0 0 1,0 0 0,0-1-1,0 1 1,-1 0-1,1 0 1,0-1 0,0 1-1,0 0 1,0 0-1,0-1 1,0 1-1,0 0 1,0 0 0,-1 0-1,1-1 1,0 1-1,0 0 1,0 0 0,0 0-1,-1-1 1,1 1-1,0 0 1,0 0 0,-1 0-1,1 0 1,0 0-1,-1-1 1,-3 0-36,1 0-1,-1 0 1,0 1-1,0-1 1,-8 1-1,-16 0-256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10.213"/>
    </inkml:context>
    <inkml:brush xml:id="br0">
      <inkml:brushProperty name="width" value="0.05" units="cm"/>
      <inkml:brushProperty name="height" value="0.05" units="cm"/>
    </inkml:brush>
  </inkml:definitions>
  <inkml:trace contextRef="#ctx0" brushRef="#br0">4 433 19500,'-4'13'3239,"12"-26"-1663,12-27-594,50-117 44,18-36-913,-85 186-105,0 1-1,1-1 1,0 1-1,8-10 1,-12 15-8,1 1 1,-1 0 0,0 0 0,0 0 0,0 0-1,0 0 1,1 0 0,-1 0 0,0 0 0,0 0-1,0 0 1,1 0 0,-1 0 0,0 0 0,0 0-1,0 0 1,0 0 0,1 1 0,-1-1 0,0 0 0,0 0-1,0 0 1,0 0 0,1 0 0,-1 0 0,0 0-1,0 0 1,0 1 0,0-1 0,0 0 0,0 0-1,0 0 1,1 0 0,-1 1 0,0-1 0,0 0-1,0 0 1,0 0 0,0 0 0,0 1 0,0-1-1,0 0 1,0 0 0,0 0 0,0 0 0,0 1-1,0-1 1,0 0 0,0 0 0,0 0 0,0 1-1,0-1 1,0 0 0,1 13 40,-13 118 422,7-101-376,2 0 1,1 0-1,1 1 0,5 44 1,-4-73-54,0-1-95,0-1-1,0 1 0,0 0 0,0-1 0,0 1 0,0 0 0,0-1 0,0 1 0,0 0 0,0-1 0,1 1 0,-1-1 0,0 1 0,0 0 0,1-1 1,-1 1-1,0-1 0,1 1 0,-1-1 0,1 1 0,-1-1 0,1 1 0,-1-1 0,1 1 0,-1-1 0,1 0 0,-1 1 0,1-1 0,0 0 0,-1 1 1,1-1-1,-1 0 0,2 1 0,-1-1-376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9:37.396"/>
    </inkml:context>
    <inkml:brush xml:id="br0">
      <inkml:brushProperty name="width" value="0.05" units="cm"/>
      <inkml:brushProperty name="height" value="0.05" units="cm"/>
    </inkml:brush>
  </inkml:definitions>
  <inkml:trace contextRef="#ctx0" brushRef="#br0">107 719 10202,'-1'-6'4479,"1"7"-4381,1-1 0,-1 1-1,1-1 1,-1 1-1,1-1 1,-1 1 0,1-1-1,0 1 1,-1-1-1,1 0 1,0 1 0,0-1-1,-1 0 1,1 1-1,0-1 1,0 0 0,1 0-1,6 1 136,1 0-1,-1-1 1,1 0-1,-1 0 1,0-1-1,1 0 1,9-3-1,32-2 21,-5 8-92,61 11 0,-70-8-106,-21-4-14,1 0 1,0-2-1,0 1 0,0-2 0,24-5 1,-39 7-38,56-6 132,-42 6-96,-1-2-1,0 1 1,0-2-1,16-4 1,-13 1 4,1 1 1,0 0 0,0 1 0,0 1-1,0 1 1,1 1 0,-1 0 0,28 4-1,265 23 154,-77-25-118,-1 0-40,381 8-38,25 9 45,-439-7-38,220 15-13,-81-3 15,948-6-43,-1220-18 33,522-18 27,225 3-33,229 20 29,-160 20-15,-805-20-3,1078 21-32,-1060-24 30,315-9 10,114 1-20,-137 38 5,48 2 9,-98-38-7,385-54-1,-160 23 7,-541 36-7,179-5 1,-161 2-1,0-1 0,77-21 0,-111 23 2,0 0-1,0-1 1,-1 1-1,1-1 1,0-1-1,-1 1 0,0-1 1,0 0-1,0-1 1,0 1-1,-1-1 1,1 0-1,5-9 0,5-4 5,-9 13-4,0 0-1,0 0 1,1 0 0,-1 1 0,9-4 0,11-8 1,141-86 3,-75 47-4,-88 53-1,-1 0 0,1-1 0,-1 1-1,0-1 1,0 0 0,0 0 0,-1 0 0,1 0-1,-1-1 1,0 1 0,1-1 0,-2 0-1,1 1 1,0-1 0,-1 0 0,1 0 0,-1 0-1,0 0 1,-1 0 0,1 0 0,-1 0-1,0 0 1,1-1 0,-2 1 0,1 0 0,0 0-1,-1 0 1,0 0 0,-2-6 0,0-1 2,-2-1 0,1 1 0,-1 0 0,-1 0 0,0 0 0,-1 1 0,0 0 0,-15-17 0,-72-60 32,46 46-2,37 31-19,0 1-1,0 0 1,-1 1 0,-15-9-1,21 14-4,0 1-1,0 0 1,0 0-1,0 0 1,-1 0 0,1 1-1,-1 0 1,1 1-1,0-1 1,-1 1-1,-12 2 1,-57 10 50,-43 5-24,-329 25 91,199-10-116,-322 1 1,409-30 10,-166-2-33,235-5-4,-139-24 0,142 12 33,-205-35 14,208 40-50,-123 1 0,-86 23 4,-49 0 90,-159-24-53,274 14-37,-197-4-26,-311 2 56,600 1-14,-386 2 52,25-2-50,88 0-54,-385 15 101,780-16-48,-673 43 7,-1-25-27,245-35 55,389 13-48,-519-39 9,8 0 26,391 32-25,-465-5-50,-316 41 25,923-25 22,-153-6 22,-251-38 0,368 36-23,-73 4 1,34 1 57,84-2-50,20 3-7,1 0-1,-1 1 1,0-1 0,1 1-1,-1 0 1,0 0-1,-5 1 1,9 0 0,1 0 0,-1 0 0,1 0 0,-1 0 1,1 1-1,-1-1 0,1 0 0,-1 0 0,1 1 0,0-1 0,0 0 0,0 1 1,0-1-1,0 0 0,0 3 0,0-2-2,-34 306-109,16-178 124,16-115-67,0-5-116,1 1 0,0 0 0,1-1 1,0 1-1,2 18 0,0-24-1003,1-7 524,0-12-26,0-2 17</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49:40.274"/>
    </inkml:context>
    <inkml:brush xml:id="br0">
      <inkml:brushProperty name="width" value="0.05" units="cm"/>
      <inkml:brushProperty name="height" value="0.05" units="cm"/>
    </inkml:brush>
  </inkml:definitions>
  <inkml:trace contextRef="#ctx0" brushRef="#br0">301 173 13211,'-12'0'203,"1"0"0,0 1 0,-1 0 0,1 0-1,0 2 1,-1-1 0,1 1 0,1 1 0,-1 0 0,0 1 0,1 0 0,0 0 0,0 1 0,1 0 0,-1 1 0,1 0 0,1 1 0,0-1 0,-8 10-1,6-4-76,0 0 0,1 0 0,1 0 0,0 1-1,1 1 1,0-1 0,2 1 0,-1 0 0,2 0 0,0 1-1,1 0 1,0-1 0,0 19 0,3 0 4,1-1 1,2 0 0,1 0-1,1 0 1,2-1 0,14 40-1,6 4 126,52 100-1,-48-116-167,54 79-1,-60-103-67,2-2 0,1-1 0,43 39 0,-50-54-14,0-1 0,1-1 1,0-1-1,1-1 0,1-1 1,33 13-1,-37-19 2,1 0 0,1-1-1,-1-2 1,1 0 0,0-1-1,-1-1 1,1-1 0,36-4-1,-33 0 36,-1-1 0,0-2 0,0 0 0,-1-1 0,1-2 0,-2-1 0,1 0 0,-1-1 0,-1-2 0,0 0 0,-1-1 0,27-25 0,-9 2 115,-1 0 1,-2-3 0,-2-1 0,51-82 0,-63 87-125,-2-1 0,-1-1 0,-3 0 0,0-2 1,-3 1-1,-1-2 0,-2 0 0,-2 0 0,-2 0 0,-1-1 1,-3 1-1,-1-1 0,-2 0 0,-1 1 0,-3-1 0,-1 1 1,-3 1-1,0-1 0,-3 1 0,-25-53 0,30 75-14,-1 1 0,0 0-1,-2 1 1,0 0 0,-1 1 0,0 0-1,-1 1 1,-16-14 0,21 22-1,0 0 1,0 0 0,0 1-1,-1 0 1,0 0 0,0 1-1,-1 0 1,1 1-1,-1 0 1,0 0 0,0 1-1,0 1 1,0 0 0,0 0-1,0 0 1,0 2-1,-11 0 1,-14 6-158,1 1 0,0 1-1,-54 24 1,50-18 211,-1-2 0,-51 11-1,25-14-172,4-7-61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21.617"/>
    </inkml:context>
    <inkml:brush xml:id="br0">
      <inkml:brushProperty name="width" value="0.05" units="cm"/>
      <inkml:brushProperty name="height" value="0.05" units="cm"/>
    </inkml:brush>
  </inkml:definitions>
  <inkml:trace contextRef="#ctx0" brushRef="#br0">1330 57 10554,'-39'-13'501,"1"2"-1,-1 1 0,-1 2 0,0 1 1,0 3-1,-69 0 0,74 6-389,0 1-1,1 2 0,0 1 0,0 2 1,0 1-1,1 2 0,0 1 0,-32 17 1,-6 12 122,-97 72 0,-12 7 5,153-104-213,1 1-1,-49 40 1,67-49-21,-1 1 0,1 0-1,0 0 1,1 1 0,0 0 0,1 0 0,0 1-1,1 0 1,0 0 0,-6 20 0,5-9 1,1-1 1,1 1 0,1 0 0,1 0-1,2 0 1,0 0 0,1 1-1,0-1 1,2 0 0,1-1 0,1 1-1,9 26 1,-8-33-6,0 0 1,1-1-1,1 1 1,0-1-1,1-1 1,0 0-1,1 0 1,0-1-1,1 0 1,1-1-1,0 0 1,0-1-1,1 0 1,0-1-1,1 0 0,0-1 1,22 9-1,-10-8-3,0-1-1,0-2 1,1 0-1,-1-2 1,1-1-1,0-1 1,1-1-1,-1-2 1,0 0-1,33-7 1,5-5 0,0-2 0,-1-3 0,63-28 0,-54 16 29,-1-3 0,-2-3 0,-1-3 1,-2-3-1,108-89 0,-163 120-18,27-22 23,39-43 0,-69 66-14,0-1 0,0 0 0,-1 0 0,-1-1 1,0 0-1,0 0 0,-1-1 0,-1 0 0,5-16 0,-9 23 12,0-1-1,0 1 0,-1-1 0,0 0 0,0 1 0,0-1 0,-1 0 0,0 1 0,0-1 0,-1 1 0,0 0 0,0-1 0,0 1 0,-1 0 0,0 0 0,0 0 0,0 1 0,-1-1 0,0 1 0,0 0 0,-5-6 0,-7-4 108,-1 0 1,0 1-1,0 0 0,-39-21 0,36 23-76,0 2 1,0 0-1,-1 2 0,0 0 0,-1 1 0,-26-5 1,31 10-88,0 0 0,-1 1 1,1 0-1,0 1 0,-1 1 1,1 1-1,0 1 0,-28 7 0,-9 6-62,-2-4-52</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42.975"/>
    </inkml:context>
    <inkml:brush xml:id="br0">
      <inkml:brushProperty name="width" value="0.05" units="cm"/>
      <inkml:brushProperty name="height" value="0.05" units="cm"/>
    </inkml:brush>
  </inkml:definitions>
  <inkml:trace contextRef="#ctx0" brushRef="#br0">109 0 14907,'-1'16'1868,"-1"0"0,0 0-1,-6 17 1,-1 6-898,-22 116 479,12-73-565,4 1 1,-6 129-1,20-200-734,1 0-1,1 1 1,0-1 0,5 21-1,-5-30-111,0 0 0,0 0-1,0 0 1,0 0-1,0 0 1,1-1 0,-1 1-1,1 0 1,0-1 0,0 0-1,0 1 1,0-1 0,0 0-1,0 0 1,1 0 0,-1 0-1,1 0 1,-1-1-1,1 1 1,0-1 0,0 0-1,-1 0 1,1 0 0,0 0-1,3 1 1,1-2-69,0 1 0,0-1 0,0-1 0,0 1 0,0-1 0,0 0 0,0-1 1,0 0-1,-1 0 0,10-4 0,-12 4-131,-1 0 1,1 0-1,-1 0 0,0 0 1,1 0-1,-1-1 1,0 1-1,-1-1 1,4-3-1,-5 4 50,0 0 1,1 1-1,-1-1 0,-1 0 0,1 0 1,0 0-1,0 0 0,-1 1 1,1-1-1,-1 0 0,0 0 1,1 0-1,-1 0 0,0 0 0,0 0 1,0 0-1,0-1 0,-1-1 1,-5-13-743</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43.351"/>
    </inkml:context>
    <inkml:brush xml:id="br0">
      <inkml:brushProperty name="width" value="0.05" units="cm"/>
      <inkml:brushProperty name="height" value="0.05" units="cm"/>
    </inkml:brush>
  </inkml:definitions>
  <inkml:trace contextRef="#ctx0" brushRef="#br0">1 78 20812,'20'-1'2329,"1"1"-1553,8-6-344,2 0 1049,4-5-809,5-1-424,-1-3 544,-5 0-600,-5 8-168,-2 3-96</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44.615"/>
    </inkml:context>
    <inkml:brush xml:id="br0">
      <inkml:brushProperty name="width" value="0.05" units="cm"/>
      <inkml:brushProperty name="height" value="0.05" units="cm"/>
    </inkml:brush>
  </inkml:definitions>
  <inkml:trace contextRef="#ctx0" brushRef="#br0">24 689 18620,'0'1'166,"-1"1"1,1-1-1,-1 0 0,1 0 0,-1 1 1,0-1-1,0 0 0,1 0 1,-1 0-1,0 0 0,0 0 0,0 0 1,0 0-1,0 0 0,-1 0 1,-1 1-1,3-2-126,-1 0 0,1-1-1,0 1 1,0 0 0,0 0 0,-1 0 0,1 0 0,0 0-1,0 0 1,-1 0 0,1 0 0,0 0 0,0 0-1,0-1 1,-1 1 0,1 0 0,0 0 0,0 0 0,0 0-1,0-1 1,-1 1 0,1 0 0,0 0 0,0 0 0,0-1-1,0 1 1,0 0 0,0 0 0,0-1 0,-1 1 0,0-18 820,5-20 126,3-1-1,18-66 0,-12 56-713,6-23-146,3 0 0,3 2 0,43-85 0,-67 153-126,6-12 0,0 1 0,12-14-1,-17 24-5,-1 1-1,1 0 1,0 0-1,0 0 1,0 0-1,0 0 1,0 0-1,0 1 1,1-1-1,-1 1 1,1-1-1,-1 1 1,1 0-1,-1 0 1,1 0-1,0 0 1,0 1-1,3-1 1,-4 1-6,-1 0 1,0 0-1,0 0 1,1 0-1,-1 1 1,0-1-1,0 0 1,0 1-1,1-1 1,-1 1-1,0 0 1,0-1 0,0 1-1,0 0 1,0-1-1,0 1 1,0 0-1,0 0 1,-1 0-1,1 0 1,1 1-1,12 29-306,-13-28 250,0 0-1,0 1 0,0-1 1,1 0-1,-1 0 0,1 0 1,0 0-1,0 0 0,0 0 1,0-1-1,1 1 0,3 3 1,17 1-407,-21-7 470,-1 0 0,1 1 0,0-1 1,0 0-1,-1 1 0,1-1 0,-1 1 1,1 0-1,0-1 0,-1 1 1,1 0-1,-1 0 0,1 0 0,-1 0 1,0 0-1,1 1 0,-1-1 0,0 0 1,0 1-1,1 1 0,4 8 179,-1 1-1,-1 0 1,0-1 0,0 1-1,-1 1 1,-1-1-1,0 0 1,-1 1 0,0-1-1,-1 1 1,0-1 0,-1 1-1,-1-1 1,-2 14 0,3-24-115,0 0 1,1 0 0,-1 0 0,0 0 0,0 0 0,0 0 0,0 0 0,-1-1-1,1 1 1,0 0 0,-1 0 0,1-1 0,-1 1 0,0-1 0,1 0 0,-1 1-1,0-1 1,-2 1 0,0 0 25,0-1 1,1 0-1,-1 0 0,0 0 0,0 0 1,0-1-1,0 0 0,0 1 0,-5-2 0,-8-1 113,1 0 0,0-1 0,-28-11 0,39 13-191,-51-14-2394,60 2 228,5-3 1421,1-9-182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45.127"/>
    </inkml:context>
    <inkml:brush xml:id="br0">
      <inkml:brushProperty name="width" value="0.05" units="cm"/>
      <inkml:brushProperty name="height" value="0.05" units="cm"/>
    </inkml:brush>
  </inkml:definitions>
  <inkml:trace contextRef="#ctx0" brushRef="#br0">0 231 20004,'6'-1'579,"0"0"0,-1-1 0,1 0-1,-1 0 1,0 0 0,0-1 0,9-5 0,35-28 1178,-23 16-1091,21-15-98,66-65 0,-111 99-572,-1-1 1,0 1-1,1-1 0,-1 1 1,1-1-1,0 1 0,0 0 0,-1 0 1,1 0-1,0 0 0,0 0 1,0 0-1,0 1 0,0-1 1,3 0-1,-5 1 2,1 0-1,-1 0 1,1 0 0,0 1-1,-1-1 1,1 0 0,-1 0-1,1 0 1,-1 1 0,1-1-1,-1 0 1,0 1 0,1-1 0,-1 1-1,1-1 1,-1 0 0,0 1-1,1-1 1,-1 1 0,0-1-1,1 1 1,5 22-49,1 66 2,-5-54-239,1 0 0,11 49-1,-14-84 268,0 0 0,0-1-1,0 1 1,0 0 0,0 0-1,0 0 1,1-1 0,-1 1-1,0 0 1,0 0 0,0-1 0,0 1-1,1 0 1,-1 0 0,0 0-1,0 0 1,0-1 0,1 1-1,-1 0 1,0 0 0,0 0 0,0 0-1,1 0 1,-1 0 0,0 0-1,0 0 1,1 0 0,-1 0-1,0 0 1,1 0 0,-1 0 0,0 0-1,0 0 1,1 0 0,-1 0-1,0 0 1,0 0 0,1 0 0,-1 0-1,0 0 1,0 0 0,0 0-1,1 0 1,-1 1 0,0-1-1,0 0 1,1 0 0,-1 0 0,0 0-1,0 1 1,0-1 0,0 0-1,1 0 1,-1 0 0,0 1-1,0-1 1,0 0 0,0 0 0,0 1-1,0-1 1,0 0 0,0 0-1,0 1 1,0-1 0,0 0-1,1 0 1,-2 1 0,7-9-405</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45.591"/>
    </inkml:context>
    <inkml:brush xml:id="br0">
      <inkml:brushProperty name="width" value="0.05" units="cm"/>
      <inkml:brushProperty name="height" value="0.05" units="cm"/>
    </inkml:brush>
  </inkml:definitions>
  <inkml:trace contextRef="#ctx0" brushRef="#br0">6 26 23285,'-6'8'2056,"8"-5"-1359,2-1-281,9 0 944,6 2-312,3-5-504,6 1-128,5-6-304,1-3-152,0-2-592,1 4-304,-8 0-792,-4 4-1697,-14 4 2665,-8 2-568,-11 3-281</inkml:trace>
  <inkml:trace contextRef="#ctx0" brushRef="#br0" timeOffset="1.01">9 302 21221,'7'5'2032,"7"-3"-1232,5-4-360,5-6 881,9 2-297,2-5-592,-1 2-440,-1-1-336,-4 6 344,-13 7-248,-6-1-80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47.562"/>
    </inkml:context>
    <inkml:brush xml:id="br0">
      <inkml:brushProperty name="width" value="0.05" units="cm"/>
      <inkml:brushProperty name="height" value="0.05" units="cm"/>
    </inkml:brush>
  </inkml:definitions>
  <inkml:trace contextRef="#ctx0" brushRef="#br0">8 752 16820,'-4'29'1900,"0"0"-666,4-26-20,3-15 803,64-254 515,-45 184-2322,8-27 11,71-173-1,-98 275-205,0 1-1,1-1 0,0 1 1,0 0-1,9-11 1,-12 16-12,0-1 0,0 1 0,0 1 0,0-1 0,0 0 0,1 0 0,-1 0 0,0 0 0,0 1 0,1-1 0,-1 1 0,0-1 0,1 1 0,-1-1 0,1 1 0,-1 0 0,1 0 0,-1 0 0,0 0 0,1 0 0,-1 0 0,1 0 1,-1 0-1,1 0 0,-1 1 0,0-1 0,1 1 0,-1-1 0,0 1 0,1-1 0,-1 1 0,0 0 0,0 0 0,1-1 0,-1 1 0,2 2 0,2 3 9,0 0 0,0 0 0,0 1-1,-1 0 1,0 0 0,0 0 0,5 13 0,3 6 37,-10-24-47,0 0-1,-1 0 1,1-1-1,0 1 1,0-1-1,0 0 1,0 1-1,0-1 1,0 0-1,0 0 1,0 0-1,0-1 1,1 1-1,-1 0 1,0-1-1,1 1 1,3-1-1,-2 0-8,-1 1 1,0 0-1,0-1 0,1 1 0,-1 1 0,0-1 0,4 2 0,-4 0 11,0 0 1,-1 0-1,1 0 1,0 1-1,-1-1 1,0 1-1,0 0 1,0-1-1,0 1 1,0 0-1,-1 0 1,0 0-1,0 0 0,0 0 1,0 1-1,-1-1 1,1 0-1,-2 8 1,1-3 89,0 0 0,-1-1 0,0 1 0,0 0 0,-1 0 0,-1-1 0,1 1 0,-5 7 0,4-9 36,-1-1 1,0 0-1,0 0 1,0 0-1,-1 0 1,0-1-1,0 0 0,0 0 1,0 0-1,-1-1 1,0 0-1,0 0 1,0 0-1,-1-1 1,1 0-1,-1 0 1,0 0-1,0-1 0,0 0 1,0-1-1,0 1 1,0-1-1,0-1 1,0 1-1,-1-1 1,-8-1-1,15 0-219,-1 1 1,1 0-1,0 0 1,-1-1-1,1 1 1,-1-1-1,1 1 1,0-1-1,-1 0 1,1 0-1,0 1 1,-1-1-1,1 0 0,0 0 1,0 0-1,0 0 1,0-1-1,0 1 1,0 0-1,0 0 1,1 0-1,-1-1 1,0 1-1,1 0 1,-1-1-1,1 1 1,-1-1-1,1 1 0,-1-1 1,1 1-1,0-1 1,0 1-1,0-1 1,0 1-1,0-1 1,0 1-1,0-1 1,1 1-1,-1-1 1,1 1-1,-1-1 0,1 1 1,-1 0-1,1-1 1,0 1-1,-1 0 1,1 0-1,1-2 1,2-1-159,1 1 1,0-1 0,-1 1-1,1 0 1,0 0 0,8-2-1,16-6-837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13.267"/>
    </inkml:context>
    <inkml:brush xml:id="br0">
      <inkml:brushProperty name="width" value="0.05" units="cm"/>
      <inkml:brushProperty name="height" value="0.05" units="cm"/>
    </inkml:brush>
  </inkml:definitions>
  <inkml:trace contextRef="#ctx0" brushRef="#br0">85 29 15683,'2'-2'323,"-1"-1"0,1 0 1,-1 0-1,0 0 0,1 0 0,-2 0 0,2-5 0,-5 27 3333,-6 31-2674,-8 140 14,-5 35-1214,17-210-544,5-15 735,0 0 1,-1 0 0,1 0-1,0 1 1,0-1-1,0 0 1,-1 0-1,1 0 1,0 0 0,0 0-1,-1 0 1,1 0-1,0 0 1,0 0-1,-1 0 1,1 0-1,0 0 1,0 0 0,0 0-1,-1 0 1,1 0-1,0 0 1,0-1-1,-1 1 1,1 0 0,0 0-1,0 0 1,0 0-1,-1 0 1,1 0-1,0-1 1,0 1 0,0 0-1,-1 0 1,-15-26-782,1-4 207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48.446"/>
    </inkml:context>
    <inkml:brush xml:id="br0">
      <inkml:brushProperty name="width" value="0.05" units="cm"/>
      <inkml:brushProperty name="height" value="0.05" units="cm"/>
    </inkml:brush>
  </inkml:definitions>
  <inkml:trace contextRef="#ctx0" brushRef="#br0">76 1 14835,'-1'0'303,"-1"0"0,1 0 0,0 1-1,0-1 1,0 0 0,0 1 0,0-1 0,0 1-1,0-1 1,0 1 0,0-1 0,0 1-1,0 0 1,0 0 0,0-1 0,1 1 0,-1 0-1,0 0 1,0 0 0,1 0 0,-1 0 0,1 0-1,-1 0 1,1 0 0,-1 2 0,-9 33 2838,6-21-2340,-8 29 515,2 0 0,-5 45 1,15-86-1304,-1-1 0,1 0 1,0 0-1,0 0 1,0 0-1,0 1 1,0-1-1,1 0 1,-1 0-1,1 0 0,-1 0 1,1 0-1,0 0 1,1 3-1,-2-4-13,1-1-1,-1 0 0,0 1 1,1-1-1,-1 0 1,1 0-1,-1 0 0,0 1 1,1-1-1,-1 0 1,1 0-1,-1 0 0,1 0 1,-1 0-1,0 0 1,1 0-1,-1 1 1,1-1-1,-1-1 0,1 1 1,-1 0-1,0 0 1,1 0-1,-1 0 0,1 0 1,17-12-84,-5-2-32,0 0-1,19-30 0,-23 31 44,1-1 0,0 1 0,0 1 0,20-17 0,-30 28 70,1 1-1,-1-1 0,1 0 1,0 1-1,-1-1 0,1 1 1,0-1-1,-1 1 1,1-1-1,0 1 0,0 0 1,-1-1-1,1 1 0,0 0 1,0-1-1,0 1 0,-1 0 1,1 0-1,0 0 0,0 0 1,0 0-1,0 0 0,0 0 1,-1 0-1,1 0 0,0 0 1,0 1-1,0-1 0,-1 0 1,1 0-1,0 1 1,0-1-1,0 1 0,-1-1 1,1 1-1,0-1 0,-1 1 1,1-1-1,0 1 0,0 0 1,2 4 1,-1 0 0,1 0-1,-1 0 1,0 0 0,2 10 0,-4-12-1,1 0-1,0 0 1,0 0 0,0 0-1,0-1 1,0 1 0,0 0-1,1 0 1,-1-1-1,1 1 1,0-1 0,0 1-1,3 2 1,-4-4-3,0-1 0,0 0 0,1 0 1,-1 0-1,0 0 0,1 0 0,-1 0 0,0 0 0,0 0 0,1 0 1,-1-1-1,0 1 0,0 0 0,0-1 0,1 1 0,-1-1 1,0 1-1,0-1 0,0 0 0,0 1 0,0-1 0,2-1 0,23-25-127,-18 19 78,4-5-16,15-16-66,-25 28 122,-1 0 0,0-1 0,1 1 1,0 0-1,-1 0 0,1 0 0,0 0 0,-1 0 0,1 0 1,0 1-1,0-1 0,0 1 0,-1-1 0,5 0 1,-6 1 11,1 1 0,0-1 0,0 0 0,-1 1 0,1-1 0,0 0 0,-1 1 0,1-1 0,0 1 0,-1-1 0,1 1 0,-1-1 0,1 1 0,-1 0 0,1-1 0,-1 1 0,1 0 0,-1-1 0,1 1 0,-1 0 0,0-1 0,0 1 0,1 0 0,-1 0 0,0 0 0,0-1 0,0 2 0,3 26 0,-3-24 2,1 72-1,-1-67-241,0-1 0,-1 0 0,-1 1 0,1-1 1,-1 0-1,-6 15 0,7-22 225,1 0 0,0-1 0,0 1 0,-1-1 0,1 1 0,0-1 0,-1 1 0,1-1 0,0 1 0,-1-1 0,1 1 0,-1-1 0,1 1 0,-1-1 0,1 1 0,-1-1 0,1 0 0,-1 1 0,1-1 0,-1 0 0,1 0 0,-1 1 0,0-1 0,1 0 0,-1 0 0,1 0 0,-1 0 0,0 0 0,1 0 0,-1 0 0,0 0 0,1 0 0,-1 0 0,0 0 0,1 0 0,-1 0 0,1 0 0,-2-1 0,-13-10-428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48.929"/>
    </inkml:context>
    <inkml:brush xml:id="br0">
      <inkml:brushProperty name="width" value="0.05" units="cm"/>
      <inkml:brushProperty name="height" value="0.05" units="cm"/>
    </inkml:brush>
  </inkml:definitions>
  <inkml:trace contextRef="#ctx0" brushRef="#br0">1 390 20252,'1'1'138,"-1"0"0,1-1-1,0 1 1,0 0 0,1 0 0,-1-1-1,0 1 1,0 0 0,0-1-1,0 1 1,1-1 0,-1 0-1,0 1 1,0-1 0,1 0 0,-1 0-1,0 0 1,1 0 0,-1 0-1,0 0 1,0 0 0,1 0-1,-1 0 1,0-1 0,1 1 0,1-1-1,3-2 68,-1 0-1,1 0 1,-1-1 0,8-6-1,-1 1 568,17-15 105,0 0 0,49-56 0,40-68-504,-77 95-415,-34 43-8,-5 7 28,-1 1-1,1 0 1,0 0-1,-1 0 1,1-1-1,0 2 1,0-1-1,1 0 1,-1 0 0,4-2-1,-6 4 18,0 0 1,1 0-1,-1 0 1,0 0-1,0 0 0,0 0 1,0 0-1,1 0 0,-1 0 1,0 0-1,0 0 1,0 0-1,0 0 0,1 0 1,-1 0-1,0 0 0,0 0 1,0 0-1,0 0 1,1 0-1,-1 0 0,0 0 1,0 0-1,0 0 0,0 0 1,1 0-1,-1 1 1,0-1-1,0 0 0,0 0 1,0 0-1,0 0 0,0 0 1,0 0-1,1 1 1,-1-1-1,0 0 0,0 0 1,3 11-112,-3 19-31,-1-24 101,-1 54-69,0-27-416,1 1-1,1-1 1,8 48-1,-2-61 207,1-6-93</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49.453"/>
    </inkml:context>
    <inkml:brush xml:id="br0">
      <inkml:brushProperty name="width" value="0.05" units="cm"/>
      <inkml:brushProperty name="height" value="0.05" units="cm"/>
    </inkml:brush>
  </inkml:definitions>
  <inkml:trace contextRef="#ctx0" brushRef="#br0">1 243 17996,'0'1'98,"0"0"1,0-1-1,0 1 1,-1 0-1,1-1 0,0 1 1,0 0-1,0 0 1,0-1-1,0 1 1,0 0-1,0-1 0,1 1 1,-1 0-1,0-1 1,0 1-1,0 0 1,1-1-1,-1 1 0,0 0 1,1-1-1,-1 1 1,0-1-1,1 1 1,-1-1-1,1 1 0,-1-1 1,1 1-1,1 0 42,-1 0 1,1-1-1,-1 1 0,1-1 0,0 1 0,-1-1 0,1 0 0,-1 0 1,1 1-1,0-1 0,-1 0 0,3-1 0,8 0 490,1-2 0,20-6-1,-22 6-231,257-74 2874,124-30-1950,-98 51-1129,-250 51-206,0 2 0,1 1 1,-1 3-1,75 10 0,-118-11 8,8 1-26,1 0-1,0 1 0,-1 0 1,0 1-1,1 0 0,-1 1 1,0-1-1,-1 2 1,11 6-1,-19-11-11,1 0 1,-1 0-1,0 0 1,0 0-1,0 0 1,0 0-1,0 0 0,0 1 1,1-1-1,-1 0 1,0 0-1,0 0 1,0 0-1,0 0 1,0 1-1,0-1 0,0 0 1,0 0-1,0 0 1,0 0-1,0 1 1,0-1-1,0 0 1,0 0-1,0 0 0,0 0 1,0 1-1,0-1 1,0 0-1,0 0 1,0 0-1,0 0 0,0 1 1,0-1-1,0 0 1,0 0-1,0 0 1,0 0-1,0 0 1,-1 1-1,1-1 0,0 0 1,0 0-1,0 0 1,0 0-1,0 0 1,0 0-1,-1 0 1,1 0-1,0 1 0,0-1 1,0 0-1,0 0 1,-1 0-1,1 0 1,0 0-1,-17 4-1773,-20-2 131,14-3 536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50.189"/>
    </inkml:context>
    <inkml:brush xml:id="br0">
      <inkml:brushProperty name="width" value="0.05" units="cm"/>
      <inkml:brushProperty name="height" value="0.05" units="cm"/>
    </inkml:brush>
  </inkml:definitions>
  <inkml:trace contextRef="#ctx0" brushRef="#br0">306 41 19588,'1'-2'235,"0"0"0,0 0 0,0 0 0,-1-1 0,1 1 1,-1 0-1,1-1 0,-1 1 0,0 0 0,0-1 0,-1-3 0,1 5-187,0 1 1,0-1-1,0 1 0,0-1 1,-1 1-1,1-1 0,0 1 1,0 0-1,-1-1 0,1 1 1,0-1-1,-1 1 0,1 0 1,0-1-1,-1 1 0,1 0 1,-1-1-1,1 1 0,-1 0 1,1 0-1,-1-1 1,0 1-1,0 0 42,0 0 0,0 0 1,-1-1-1,1 1 0,0 1 1,-1-1-1,1 0 0,0 0 0,0 0 1,-1 1-1,1-1 0,-2 1 1,-5 3 224,1 0 1,0 0 0,0 0-1,0 1 1,0 0 0,1 0-1,-9 10 1,-38 46 478,48-54-706,-18 23 181,-35 56-1,52-76-256,1 0 0,0 0-1,1 1 1,0 0 0,1 0-1,0 0 1,1 0 0,0 0-1,0 1 1,1 13-1,1-21-26,1-1 0,-1 1 0,1 0 0,0-1 0,0 1 0,0-1 0,0 1 0,1-1-1,0 0 1,-1 1 0,1-1 0,0 0 0,1 0 0,-1 0 0,0-1 0,1 1 0,0 0-1,-1-1 1,1 0 0,5 3 0,6 4-54,1-1 0,0 0-1,23 7 1,11 6 2,-41-17 58,-1 0 1,0 1-1,0-1 1,0 1-1,-1 1 0,1 0 1,-1 0-1,-1 0 0,1 0 1,8 14-1,-12-16 17,0 1 1,0-1-1,0 0 0,-1 0 0,0 1 0,0-1 1,0 0-1,-1 1 0,1-1 0,-1 1 0,0-1 0,0 1 1,-1-1-1,1 1 0,-1-1 0,0 1 0,0-1 0,0 0 1,-1 0-1,0 1 0,1-1 0,-5 5 0,0 2 68,-2-1 0,1 1 1,-1-2-1,-1 1 0,1-1 0,-2-1 0,-17 14 0,19-16-39,0-1-1,-1 1 1,1-2 0,-1 1 0,0-1 0,-1-1 0,1 0-1,-1 0 1,1 0 0,-15 0 0,20-2-133,1-1 1,0 0-1,-1 0 1,1 0-1,-1 0 1,1-1-1,0 1 0,-1-1 1,1 0-1,0 0 1,0 0-1,0-1 1,0 1-1,0-1 0,0 0 1,0 0-1,0 0 1,0 0-1,1 0 1,-1 0-1,1-1 0,0 1 1,-1-1-1,1 0 1,-3-4-1,2-1-181,0 1-1,0-1 1,1 0-1,0 0 1,0 1-1,1-1 1,0 0-1,0-1 1,2-15-1,2-24-742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50.610"/>
    </inkml:context>
    <inkml:brush xml:id="br0">
      <inkml:brushProperty name="width" value="0.05" units="cm"/>
      <inkml:brushProperty name="height" value="0.05" units="cm"/>
    </inkml:brush>
  </inkml:definitions>
  <inkml:trace contextRef="#ctx0" brushRef="#br0">1 362 19652,'0'-9'558,"1"1"0,0 0 0,1-1 0,0 1 0,0 0 0,1 0-1,0 0 1,0 1 0,7-11 0,7-10 523,22-28 1,-12 19-541,-12 15-402,0 1 0,2 0-1,0 2 1,35-31 0,-50 48-139,0 0 1,0 1-1,1-1 1,-1 1-1,0-1 1,1 1-1,-1 0 1,1 0-1,-1 0 1,1 1-1,-1-1 1,1 1-1,0-1 1,-1 1-1,1 0 1,0 0-1,-1 0 1,5 1-1,-3 0 11,0 0-1,0 0 1,0 1-1,0 0 1,-1-1-1,1 2 1,0-1-1,-1 0 1,0 1-1,6 5 1,3 4 39,-2 2 1,1-1-1,-2 1 1,13 24-1,14 31-1921,-36-68 1801,1-1 1,-1 1-1,0-1 0,0 1 0,0-1 1,1 1-1,-1-1 0,0 0 1,0 1-1,1-1 0,-1 1 0,1-1 1,-1 0-1,0 1 0,1-1 0,-1 0 1,1 0-1,-1 1 0,0-1 1,1 0-1,-1 0 0,1 1 0,-1-1 1,1 0-1,-1 0 0,1 0 0,-1 0 1,1 0-1,-1 0 0,1 0 0,-1 0 1,1 0-1,-1 0 0,1 0 1,-1 0-1,1 0 0,-1 0 0,1-1 1,1 0-14,-1 0 0,0 0 0,1-1 1,-1 1-1,0 0 0,0-1 0,0 1 0,0-1 1,0 1-1,0-1 0,0-2 0,8-25-1030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52.439"/>
    </inkml:context>
    <inkml:brush xml:id="br0">
      <inkml:brushProperty name="width" value="0.05" units="cm"/>
      <inkml:brushProperty name="height" value="0.05" units="cm"/>
    </inkml:brush>
  </inkml:definitions>
  <inkml:trace contextRef="#ctx0" brushRef="#br0">13 768 16171,'-9'33'3128,"6"-26"-1169,4-24-427,10-29-397,1 1 0,20-49 0,-6 21-671,140-388 795,-161 447-1222,1 0 1,14-22-1,-20 35-36,0 1 0,0 0 0,0-1 1,1 1-1,-1 0 0,0-1 0,0 1 0,0 0 0,0-1 0,1 1 1,-1 0-1,0 0 0,0-1 0,0 1 0,1 0 0,-1 0 0,0-1 1,1 1-1,-1 0 0,0 0 0,0 0 0,1-1 0,-1 1 1,0 0-1,1 0 0,-1 0 0,0 0 0,1 0 0,-1 0 0,0 0 1,1 0-1,-1 0 0,0 0 0,1 0 0,-1 0 0,1 0 0,-1 0 1,0 0-1,1 0 0,-1 0 0,0 0 0,1 0 0,-1 1 0,0-1 1,1 0-1,-1 0 0,0 0 0,0 1 0,1-1 0,-1 0 0,0 0 1,0 1-1,1-1 0,-1 0 0,0 0 0,0 1 0,0-1 0,1 0 1,-1 1-1,0-1 0,0 0 0,0 1 0,5 20 20,-5 15 21,-5 45 0,-1 8-15,36-124-296,-29 35 265,0-1 0,0 0 0,0 0 1,0 1-1,0-1 0,1 0 0,-1 1 0,0-1 1,0 1-1,1 0 0,-1-1 0,0 1 1,0 0-1,1 0 0,-1 0 0,0 0 0,1 0 1,-1 0-1,0 0 0,0 0 0,1 0 1,-1 1-1,2 0 0,0 0 0,0 1 0,0-1 1,0 1-1,0 0 0,-1 0 0,1 0 0,-1 1 1,1-1-1,1 4 0,3 2 11,-1 0 0,-1 1 1,0-1-1,0 1 0,5 14 0,-9-18 47,1 0 0,-1 0 0,0 0 0,-1 0 0,1 1 0,-1-1-1,0 0 1,0 0 0,-1 1 0,1-1 0,-1 0 0,-1 0 0,1 0 0,-1 1 0,1-1-1,-1-1 1,-1 1 0,1 0 0,-1-1 0,0 1 0,-6 7 0,6-8 12,-1 0-1,1-1 1,-1 0 0,0 1 0,0-1 0,0-1 0,0 1 0,0 0-1,-1-1 1,1 0 0,-1 0 0,1-1 0,-1 1 0,0-1 0,0 0-1,0 0 1,0 0 0,1-1 0,-1 0 0,0 0 0,0 0 0,0 0-1,-8-3 1,12 3-141,1 0 0,-1 0-1,0 0 1,0 0 0,0 0-1,0 0 1,0 0 0,0-1-1,0 1 1,0 0-1,0-1 1,0 1 0,1-1-1,-1 1 1,0-1 0,0 1-1,1-1 1,-1 0 0,0 1-1,1-1 1,-1 0 0,0 0-1,1 1 1,-1-1 0,1 0-1,-1 0 1,1 0 0,0 0-1,-1 0 1,1-1 0,0 1-97,1 0 0,0 0 1,-1 0-1,1 0 0,0 0 1,0 0-1,0 0 0,0 1 0,0-1 1,0 0-1,0 0 0,0 1 1,0-1-1,0 0 0,0 1 1,0 0-1,0-1 0,0 1 1,1-1-1,-1 1 0,0 0 1,0 0-1,3 0 0,13-3-916</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53.076"/>
    </inkml:context>
    <inkml:brush xml:id="br0">
      <inkml:brushProperty name="width" value="0.05" units="cm"/>
      <inkml:brushProperty name="height" value="0.05" units="cm"/>
    </inkml:brush>
  </inkml:definitions>
  <inkml:trace contextRef="#ctx0" brushRef="#br0">0 1 16371,'1'1'277,"0"1"0,-1-1-1,1 1 1,-1-1-1,1 1 1,-1-1-1,0 1 1,0-1-1,1 1 1,-1 0-1,0-1 1,-1 3 0,2 3 350,9 67 3527,-7-59-3869,0-1 0,1 1 0,1-1 1,0 0-1,10 19 0,-15-32-277,1 0 1,-1 0-1,1 0 1,0 0-1,-1-1 1,1 1-1,-1 0 1,1 0-1,0-1 1,0 1-1,-1 0 1,1-1-1,0 1 1,0-1-1,0 1 0,0-1 1,0 0-1,-1 1 1,1-1-1,0 0 1,0 0-1,0 1 1,0-1-1,0 0 1,0 0-1,0 0 1,0 0-1,0 0 1,0 0-1,0-1 1,0 1-1,0 0 0,0 0 1,0-1-1,0 1 1,0 0-1,0-1 1,-1 1-1,1-1 1,0 0-1,0 1 1,0-1-1,-1 1 1,1-1-1,0 0 1,-1 0-1,1 0 1,6-6-7,0-1 0,-1 0 0,10-14 0,-11 14 20,25-41 10,-22 33-21,0 2 1,15-19 0,-22 31-12,0 1 0,0 0 0,0 0 0,0 0-1,-1 0 1,1 0 0,1 0 0,-1 0 0,0 1 0,0-1 0,0 0 0,0 0-1,1 1 1,-1-1 0,0 1 0,0-1 0,1 1 0,-1 0 0,0-1-1,1 1 1,1 0 0,-2 0 0,0 1 0,0-1-1,0 1 1,0-1 0,0 1-1,1-1 1,-1 1 0,0 0-1,0 0 1,-1-1-1,1 1 1,0 0 0,0 0-1,0 0 1,0 0 0,-1 0-1,1 0 1,0 2 0,4 7-2,-1 0 0,-1 0 0,0 0 0,3 14 0,-3-12 2,3 3 2,-6-15-3,0 0 1,0 0 0,0 0 0,1 0 0,-1 0 0,0 0 0,0 0 0,0 1 0,0-1-1,0 0 1,1 0 0,-1 0 0,0 0 0,0 0 0,0 0 0,0 0 0,0 0-1,1 0 1,-1 0 0,0 0 0,0 0 0,0 0 0,0 0 0,1 0 0,-1 0-1,0 0 1,0 0 0,0 0 0,0 0 0,0 0 0,1 0 0,-1 0 0,0 0-1,0-1 1,0 1 0,0 0 0,0 0 0,1 0 0,-1 0 0,0 0 0,11-23-10,-8 14 13,-3 7-3,1 1 0,-1-1 0,1 1 0,-1-1 0,1 1 0,0-1 0,0 1 0,0 0 0,-1-1 0,1 1 0,0 0 0,1 0 0,-1 0 0,0 0 0,0 0 0,0 0 0,1 0 0,-1 0 0,0 0 0,3 0 0,-3 1 0,-1 0-1,1 0 0,-1 0 1,1 0-1,-1 0 1,1 0-1,-1 0 0,1 0 1,-1 1-1,1-1 1,-1 0-1,1 0 0,-1 1 1,1-1-1,-1 0 1,1 1-1,-1-1 0,1 0 1,-1 1-1,0-1 1,1 1-1,8 19-49,-6-13-222,-1 0 0,0 1 0,0-1-1,-1 1 1,0-1 0,-1 1 0,1-1 0,-1 1 0,-1-1-1,0 1 1,-2 11 0,0-14-248,-1-7-224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53.524"/>
    </inkml:context>
    <inkml:brush xml:id="br0">
      <inkml:brushProperty name="width" value="0.05" units="cm"/>
      <inkml:brushProperty name="height" value="0.05" units="cm"/>
    </inkml:brush>
  </inkml:definitions>
  <inkml:trace contextRef="#ctx0" brushRef="#br0">2 290 18548,'-1'8'2498,"9"-11"-1130,11-12 363,1-7-797,-1 0 1,26-42-1,2-1-802,-22 28-219,-20 28 22,0 1 0,0 1 0,1-1 0,0 1 0,0 0 0,1 0 1,10-8-1,-16 14 54,-1 1 1,1 0 0,-1 0-1,1 0 1,-1-1 0,1 1-1,0 0 1,-1 0 0,1 0-1,-1 0 1,1 0 0,0 0-1,-1 0 1,1 0 0,-1 1-1,1-1 1,-1 0-1,1 0 1,0 0 0,-1 1-1,1-1 1,-1 0 0,1 1-1,-1-1 1,1 0 0,-1 1-1,0-1 1,1 0 0,-1 1-1,1-1 1,-1 1 0,0-1-1,1 1 1,-1-1 0,0 1-1,0-1 1,1 1 0,-1-1-1,0 1 1,0 0 0,0-1-1,0 2 1,9 29-103,-8-26 76,5 28-100,7 31 169,-11-58-399,0 0-1,0 0 1,1 0-1,-1 0 1,1 0-1,1 0 1,4 6-1,-8-12 350,0 0 0,0 1 0,0-1 0,1 0 0,-1 0 0,0 0 0,0 1 0,0-1 0,0 0 0,0 0 0,0 0 0,1 0 0,-1 0 0,0 0 0,0 1 0,0-1 0,0 0 0,1 0 0,-1 0 0,0 0 0,0 0 0,0 0 0,1 0 0,-1 0 0,0 0 0,0 0 0,0 0 0,0 0 0,1 0 0,-1 0 0,0 0 0,0 0 0,0 0 0,1 0 0,-1 0 0,0 0 0,0 0 0,0 0 0,1 0 0,-1 0 0,0 0 0,0-1 0,0 1 0,0 0 0,1 0 0,-1 0 0,0 0 0,0 0 0,0 0 0,0-1 0,0 1 0,0 0 0,1 0 0,-1 0 0,0-1 0,0 1 0,0 0 0,0 0 0,0 0 0,0 0 0,0-1 0,0 1 0,0 0 0,0 0 0,0-1 0,2-10-784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13.244"/>
    </inkml:context>
    <inkml:brush xml:id="br0">
      <inkml:brushProperty name="width" value="0.05" units="cm"/>
      <inkml:brushProperty name="height" value="0.05" units="cm"/>
    </inkml:brush>
  </inkml:definitions>
  <inkml:trace contextRef="#ctx0" brushRef="#br0">104 15 11907,'18'-14'7826,"-18"13"-7768,-6 14 2222,-5 10-1457,1 0-1,1 1 0,1 0 1,-5 27-1,-7 27-611,4 0-1,3 1 1,4 1 0,2 142-1,9-195-160,0-1 0,1 0 0,15 50 0,-15-67-38,0 1 0,1-2-1,0 1 1,1 0 0,0-1 0,7 9-1,-9-13-5,1 0 0,0 1 0,0-2 0,0 1 0,0 0-1,1-1 1,0 0 0,-1 0 0,1-1 0,0 1 0,9 2 0,-10-4-52,0 1-1,0-2 1,0 1 0,1 0 0,-1-1 0,0 0 0,0 0 0,0 0 0,1 0 0,-1-1 0,0 0 0,0 0 0,0 0 0,0 0 0,0 0 0,0-1 0,0 0 0,0 0-1,-1 0 1,1 0 0,-1-1 0,1 1 0,-1-1 0,6-6 0,-1 0-392,-1 0 0,0-1 0,0 0 0,-1 0 0,-1 0 0,0-1 0,7-18 0,-4 5-386</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13.663"/>
    </inkml:context>
    <inkml:brush xml:id="br0">
      <inkml:brushProperty name="width" value="0.05" units="cm"/>
      <inkml:brushProperty name="height" value="0.05" units="cm"/>
    </inkml:brush>
  </inkml:definitions>
  <inkml:trace contextRef="#ctx0" brushRef="#br0">0 226 15483,'3'-13'2289,"6"0"-1289,5-6-368,3-4 2481,6 2-2129,4-4-232,8 1-248,-1 0-144,0 4-360,1 4-296,-5 7-800,-3 2 952,-7 0-160,-5 3-88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8:06.119"/>
    </inkml:context>
    <inkml:brush xml:id="br0">
      <inkml:brushProperty name="width" value="0.05" units="cm"/>
      <inkml:brushProperty name="height" value="0.05" units="cm"/>
    </inkml:brush>
  </inkml:definitions>
  <inkml:trace contextRef="#ctx0" brushRef="#br0">3 110 10258,'0'0'79,"0"0"0,-1 0 1,1 0-1,0 0 0,0-1 0,0 1 0,0 0 0,-1 0 0,1 0 1,0 0-1,0 0 0,0-1 0,0 1 0,0 0 0,0 0 0,0 0 1,0 0-1,0-1 0,0 1 0,-1 0 0,1 0 0,0 0 0,0-1 1,0 1-1,0 0 0,0 0 0,0 0 0,0-1 0,0 1 0,1 0 1,-1 0-1,0 0 0,0 0 0,0-1 0,0 1 0,0 0 0,0 0 1,0 0-1,0 0 0,0-1 0,1 1 0,-1 0 0,0 0 0,0 0 1,0 0-1,0 0 0,1-1 0,12-3 1339,21 3-1030,-31 1-154,65 5 386,-47-3-554,1 0 0,26-2 1,-4-5-7,-1 3 1,0 2 0,1 1 0,49 9 0,-77-8-18,0 0 1,0-2-1,0 1 1,0-2-1,0 0 1,20-5 0,94-28 572,-6 0-131,-107 31-486,0 1-1,-1 0 1,1 1 0,0 1 0,27 3 0,-23 0 2,1-1 0,-1-1 1,1-1-1,-1-1 0,0-1 1,0-1-1,0 0 0,33-11 1,-39 10 6,1 0 0,0 1 0,0 0 1,0 2-1,0 0 0,1 0 1,-1 2-1,0 0 0,31 6 0,9 2-24,1-2-1,84-2 1,0 1 57,-47-1 21,-18 1-65,-36-3-9,51-2 0,50 0 37,-23 1-21,39-16-74,-111 9 104,-6 1-37,0 2 0,0 1 0,0 2 0,60 9-1,-72-6-2,1-2-1,51-3 0,-54-1 2,-1 2 0,0 1-1,49 7 1,-2 8 24,1-3 1,0-3-1,119 0 0,-86-12-37,222-11-68,-249 6 104,0 3 0,117 9 0,-91 1-48,149-11-1,-58-1 9,157-10 61,-63 12-159,-4 0 102,102 1 21,-196 6-58,248 33 111,-392-31-54,208 7-56,-180-11 60,411-22 32,-189 22-67,-79 3 65,256-23-77,-141 17 7,-160 5 68,-62-2-13,-111-1 26,-1-1-64,0 0 1,-1 1-1,1-1 1,0 0 0,-1 0-1,1 0 1,0 0-1,-1 0 1,1 0-1,-1 1 1,1-1 0,-1 0-1,0 0 1,1 1-1,-1-1 1,0 0-1,1 1 1,-1-1 0,0 1-1,0-1 1,0 1-1,0-1 1,1 1-1,-1-1 1,0 1 0,0 0-1,0 0 1,0-1-1,0 1 1,0 0-1,0 0 1,0 0 0,0 0-1,0 0 1,0 0-1,0 0 1,-1 1 0,-13-1-171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13.671"/>
    </inkml:context>
    <inkml:brush xml:id="br0">
      <inkml:brushProperty name="width" value="0.05" units="cm"/>
      <inkml:brushProperty name="height" value="0.05" units="cm"/>
    </inkml:brush>
  </inkml:definitions>
  <inkml:trace contextRef="#ctx0" brushRef="#br0">1 1 17276,'4'0'1600,"6"3"-976,1 2-160,12 4 881,6-1-297,11-5-304,6 3-88,8-2-144,2-1-56,-1 0-344,-2 0-360,-10 0 672,-5 3-408,-9 4-48,-4 0-48</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14.708"/>
    </inkml:context>
    <inkml:brush xml:id="br0">
      <inkml:brushProperty name="width" value="0.05" units="cm"/>
      <inkml:brushProperty name="height" value="0.05" units="cm"/>
    </inkml:brush>
  </inkml:definitions>
  <inkml:trace contextRef="#ctx0" brushRef="#br0">109 29 16596,'0'-2'231,"0"0"1,0 0-1,0-1 1,0 1-1,0 0 1,-1 0 0,1 0-1,-1 0 1,0 0-1,-1-3 1,2 5-184,0 0 0,0-1 0,0 1-1,-1 0 1,1 0 0,0 0 0,0 0 0,0-1 0,-1 1 0,1 0 0,0 0 0,-1 0 0,1 0 0,0 0-1,0-1 1,-1 1 0,1 0 0,0 0 0,0 0 0,-1 0 0,1 0 0,0 0 0,-1 0 0,1 0 0,0 0-1,0 0 1,-1 0 0,1 0 0,-1 1 0,-12 9 1331,6-1-1121,1 0-1,1 0 0,-1 0 0,2 1 1,-1 0-1,1 0 0,0 0 0,-2 12 1,-14 87 341,19-106-569,-6 52 156,2 1 0,3-1 0,2 0 0,2 1 0,3-1 0,2 0 0,3 0 0,23 76 0,-29-120-185,0-1 0,0 1 0,1-1 0,0 0 0,1 0 0,0 0 0,1-1 0,0 0 0,12 13 0,-16-20-73,0 1 0,0-1 0,0 1 0,1-1 0,-1 0 0,0 0 0,1-1 0,0 1 0,-1-1 1,1 0-1,0 0 0,-1 0 0,1 0 0,0 0 0,0-1 0,0 0 0,0 0 0,0 0 0,0 0 0,-1-1 1,1 1-1,0-1 0,0 0 0,0 0 0,-1 0 0,1-1 0,-1 1 0,1-1 0,-1 0 0,6-4 1,-6 4 14,0 0 1,0 0 0,0 0 0,-1-1 0,1 1-1,2-5 1,12-24-464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15.828"/>
    </inkml:context>
    <inkml:brush xml:id="br0">
      <inkml:brushProperty name="width" value="0.05" units="cm"/>
      <inkml:brushProperty name="height" value="0.05" units="cm"/>
    </inkml:brush>
  </inkml:definitions>
  <inkml:trace contextRef="#ctx0" brushRef="#br0">1 175 16331,'4'-18'1560,"1"-1"-1,1 1 0,13-27 0,-16 40-1343,-1-1 0,2 1 0,-1 0 0,1 0 0,-1 0-1,1 0 1,0 1 0,1 0 0,-1-1 0,1 2 0,0-1 0,0 0 0,0 1 0,1 0 0,5-2 0,-10 4-202,0 1-1,0-1 1,0 1 0,1-1 0,-1 1-1,0 0 1,0 0 0,0 0 0,1 0-1,-1-1 1,0 1 0,0 1-1,1-1 1,-1 0 0,0 0 0,0 0-1,0 1 1,1-1 0,-1 1 0,0-1-1,0 1 1,0-1 0,0 1 0,0-1-1,0 1 1,0 0 0,0 0-1,0 0 1,0 0 0,0-1 0,-1 1-1,1 0 1,0 0 0,-1 0 0,1 1-1,0-1 1,-1 0 0,1 0 0,-1 0-1,0 0 1,1 0 0,-1 1 0,0-1-1,0 1 1,1 6-6,0-1-1,0 0 1,-1 1 0,0-1 0,0 0-1,-2 8 1,-4 14 39,-1 0-1,-19 49 1,15-50 82,1 2-1,-8 46 0,16-67-63,1 0-1,0 1 1,1-1-1,0 1 0,1-1 1,0 0-1,2 11 1,-2-18-75,-1 0 1,1 0-1,-1 0 1,1 0-1,0 0 1,0-1-1,0 1 1,0 0-1,0 0 1,0-1-1,0 1 1,1 0-1,-1-1 1,0 0-1,1 1 1,-1-1-1,1 0 1,0 1 0,-1-1-1,1 0 1,0 0-1,0-1 1,0 1-1,0 0 1,0-1-1,0 1 1,0-1-1,0 1 1,0-1-1,0 0 1,0 0-1,0 0 1,0 0-1,0 0 1,0 0-1,0-1 1,0 1-1,0-1 1,3-1 0,1 0-220,0 0 0,-1-1 1,1 1-1,0-1 0,-1-1 1,0 1-1,10-9 0,30-33-642,-20 14 220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16.241"/>
    </inkml:context>
    <inkml:brush xml:id="br0">
      <inkml:brushProperty name="width" value="0.05" units="cm"/>
      <inkml:brushProperty name="height" value="0.05" units="cm"/>
    </inkml:brush>
  </inkml:definitions>
  <inkml:trace contextRef="#ctx0" brushRef="#br0">44 24 19564,'-1'1'147,"-1"0"0,1-1 1,-1 1-1,1 0 0,-1 1 0,1-1 0,0 0 0,0 0 1,0 0-1,0 1 0,-1-1 0,2 1 0,-1-1 0,-1 2 1,-11 24 218,11-19-220,-1 0 0,1 1 0,0-1 0,1 1 0,0-1 0,0 1 0,1-1 0,0 1 0,1 0 0,0-1 0,0 1 0,0-1-1,1 0 1,1 1 0,-1-1 0,8 14 0,-8-18-117,1 1-1,-1-1 0,1 0 1,0 0-1,0 0 0,1 0 1,-1 0-1,1-1 0,0 1 1,0-1-1,0 0 0,0-1 1,1 1-1,-1-1 0,1 1 1,-1-1-1,1-1 0,0 1 1,0-1-1,0 1 0,0-2 1,0 1-1,0 0 0,0-1 1,0 0-1,0 0 0,0 0 1,0-1-1,7-1 0,-5 0 58,0-1-1,0 1 1,0-1-1,0 0 1,-1 0-1,1-1 1,-1 0-1,0 0 1,0-1-1,-1 1 1,1-1-1,-1 0 0,0-1 1,0 1-1,-1-1 1,0 0-1,0-1 1,0 1-1,-1 0 1,1-1-1,2-9 1,-4 11-39,-1 0 0,1 0 0,-1-1 0,0 1 0,0 0 0,-1-1 0,0 1 0,0 0 0,0-1 0,0 1 0,-1 0 0,0-1 0,0 1 0,0 0 0,-1 0 0,0 0 0,0 0 0,0 0 0,0 0 0,-1 0 0,0 1 0,0-1 1,0 1-1,0 0 0,-1 0 0,0 0 0,0 0 0,0 1 0,-6-5 0,3 4-155,-1 0 0,1 0 0,-1 1 0,1 0 0,-1 1 0,0-1 0,0 1 0,0 1 0,0 0 1,0 0-1,0 0 0,-1 1 0,-14 2 0,22-2 82,0 0 1,-1 0-1,1 1 0,0-1 1,-1 0-1,1 1 1,0-1-1,0 1 1,-1-1-1,1 1 0,0 0 1,0 0-1,0-1 1,0 1-1,-2 2 0,4 3-328</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17.616"/>
    </inkml:context>
    <inkml:brush xml:id="br0">
      <inkml:brushProperty name="width" value="0.05" units="cm"/>
      <inkml:brushProperty name="height" value="0.05" units="cm"/>
    </inkml:brush>
  </inkml:definitions>
  <inkml:trace contextRef="#ctx0" brushRef="#br0">0 19 15187,'0'-1'131,"0"1"0,0-1 0,0 0 0,0 0 0,0 1 0,0-1 0,0 0 0,1 1 0,-1-1 0,0 0 0,0 0 0,1 1 0,-1-1 0,0 0 0,1 1-1,-1-1 1,0 0 0,1 1 0,-1-1 0,1 1 0,-1-1 0,1 1 0,0-1 0,-1 1 0,2-1 0,-1 0 31,0 1 0,1 0 0,-1-1 0,0 1 0,1 0 1,-1 0-1,0 0 0,1 0 0,-1 0 0,0 0 0,1 1 0,-1-1 0,2 1 0,6 2 329,0 1-1,-1 0 1,11 7-1,-14-9-416,9 7 104,0 0 0,-1 1-1,0 1 1,0 0 0,-1 1 0,0 0 0,-1 0 0,12 20 0,-10-12-59,-2 0 1,0 1 0,-1 0 0,-1 0-1,8 33 1,-7-9-138,-2-1 0,-1 1 0,-3 0 0,-2 0 0,-6 77 0,3-92-142,-2-1-1,-1-1 1,-1 1 0,-1 0-1,-2-1 1,-1-1-1,-15 33 1,-10 0-172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24.717"/>
    </inkml:context>
    <inkml:brush xml:id="br0">
      <inkml:brushProperty name="width" value="0.05" units="cm"/>
      <inkml:brushProperty name="height" value="0.05" units="cm"/>
    </inkml:brush>
  </inkml:definitions>
  <inkml:trace contextRef="#ctx0" brushRef="#br0">156 99 12787,'1'-9'723,"7"-77"6154,-8 86-6816,-1 0 0,1 0 1,0 0-1,0-1 0,0 1 0,0 0 0,0 0 1,0 0-1,0-1 0,0 1 0,-1 0 0,1 0 0,0 0 1,0 0-1,0-1 0,0 1 0,-1 0 0,1 0 1,0 0-1,0 0 0,0 0 0,-1 0 0,1 0 1,0 0-1,0 0 0,0-1 0,-1 1 0,1 0 1,0 0-1,0 0 0,0 0 0,-1 0 0,1 0 0,0 0 1,0 0-1,-1 0 0,1 1 0,0-1 0,0 0 1,0 0-1,-1 0 0,1 0 0,0 0 0,0 0 1,-10 4 723,-4 6-341,1 0-1,0 1 1,0 0-1,1 1 0,1 1 1,0 0-1,-13 19 1,19-25-421,1 0 0,0 1-1,0 0 1,0 0 0,1 1 0,0-1 0,1 0 0,0 1 0,0 0 0,1-1 0,0 1 0,0 0 0,1 0 0,0 0 0,3 15 0,-3-22-19,1 0 0,-1 0 0,1 0 1,0 0-1,-1 0 0,1 0 0,0 0 0,0 0 1,0 0-1,1 0 0,-1-1 0,0 1 1,3 2-1,-3-3-3,0-1 0,0 1 0,-1-1 0,1 0 0,0 1 0,0-1 0,0 0 0,0 0 0,0 0 0,0 0 0,-1 1 0,1-1 0,0-1 0,0 1 0,0 0-1,0 0 1,0 0 0,0 0 0,-1 0 0,1-1 0,0 1 0,0 0 0,0-1 0,0 1 0,-1-1 0,1 1 0,0-1 0,-1 1 0,1-1 0,0 0 0,-1 1 0,1-1 0,-1 0 0,2 0 0,3-6-1,0 1 0,0 0 0,-1-1 0,1 0 0,-2 0 0,1 0 0,-1-1 0,4-11 0,-1-6-39,5-34-1,-8 40-6,4 50-30,-1 13 73,3 1 1,2-1 0,1 0 0,2-1 0,3-1 0,31 60 0,-46-99 51,-1 1 0,1-1 0,-1 0 0,1 1 0,-1 0 0,0-1 0,-1 1 0,1 0 0,0-1 0,-1 1 0,0 0 0,0-1-1,0 1 1,-1 0 0,1 0 0,-1-1 0,-1 5 0,1-6 0,0 1 0,0 0 0,0-1-1,-1 0 1,1 1 0,-1-1-1,1 0 1,-1 1 0,0-1 0,0 0-1,0-1 1,0 1 0,-1 0 0,1 0-1,0-1 1,-1 0 0,1 1 0,-1-1-1,1 0 1,-1 0 0,0 0 0,0 0-1,-2 0 1,-4 0 66,1 0 0,-1 0-1,1-1 1,-1 0 0,-16-3 0,22 3-112,0-1 0,0 1 0,-1-1-1,1 0 1,0 0 0,0 0 0,0-1 0,0 1 0,0-1 0,0 0 0,1 1 0,-1-1 0,0 0 0,1-1 0,0 1-1,-1 0 1,1-1 0,-2-3 0,3 6-112,1-1-1,0 0 1,0 0-1,0 0 1,0 0-1,-1 1 1,1-1-1,0 0 0,1 0 1,-1 0-1,0 0 1,0 1-1,0-1 1,0 0-1,1 0 1,-1 0-1,0 1 1,1-1-1,-1 0 1,0 0-1,1 1 1,-1-1-1,1 0 1,0 0-1,18-18-2096,-12 12 1930,6-7-636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25.291"/>
    </inkml:context>
    <inkml:brush xml:id="br0">
      <inkml:brushProperty name="width" value="0.05" units="cm"/>
      <inkml:brushProperty name="height" value="0.05" units="cm"/>
    </inkml:brush>
  </inkml:definitions>
  <inkml:trace contextRef="#ctx0" brushRef="#br0">136 28 18084,'0'-1'116,"0"0"1,0 0 0,0 0-1,0 0 1,0 0-1,0 0 1,0 0 0,-1 0-1,1 0 1,0 0-1,0 0 1,-1 0 0,1 0-1,-1 0 1,1 0-1,-1 0 1,1 1 0,-1-1-1,1 0 1,-1 0-1,0 1 1,1-1 0,-1 0-1,0 1 1,0-1-1,0 0 1,1 1 0,-1 0-1,0-1 1,0 1-1,0-1 1,0 1 0,0 0-1,0-1 1,0 1-1,0 0 1,0 0 0,0 0-1,0 0 1,-1 0-1,-1 0 120,-1 0-1,1 0 1,0 0-1,0 1 0,0-1 1,0 1-1,-1 0 1,1-1-1,0 2 1,0-1-1,-5 3 0,3 0-125,0 1-1,0 0 0,0 0 0,1 0 0,0 1 1,0 0-1,0-1 0,1 1 0,0 1 1,0-1-1,0 0 0,-2 11 0,1-4-45,1 0-1,0 1 0,1-1 1,0 1-1,1 18 1,1-29-49,0 0 0,1 0 0,-1 1 0,1-1 0,-1 0 0,1 0 0,0 0 0,0 0 0,0 0 0,3 5 0,-3-7-12,0-1 0,-1 1 0,1 0 0,0 0-1,0-1 1,0 1 0,-1-1 0,1 1-1,0-1 1,0 1 0,0-1 0,0 0-1,0 1 1,0-1 0,0 0 0,0 0-1,0 1 1,0-1 0,0 0 0,0 0 0,0 0-1,0 0 1,0-1 0,0 1 0,0 0-1,0 0 1,0 0 0,0-1 0,0 1-1,-1-1 1,1 1 0,0-1 0,0 1 0,0-1-1,0 1 1,0-1 0,1-1 0,4-3-14,1-1 1,-1 0 0,0 0 0,8-11-1,-11 12-13,1 1-1,0-1 0,0 1 0,0 0 1,0 0-1,0 0 0,1 0 0,0 1 1,-1 0-1,1 0 0,9-4 1,-12 7 12,-1 0 1,1 0-1,0 0 1,0 0-1,0 0 1,-1 0 0,1 1-1,0-1 1,-1 1-1,1-1 1,0 1-1,-1 0 1,1-1 0,0 1-1,-1 0 1,1 0-1,-1 0 1,0 0-1,1 0 1,-1 1 0,0-1-1,0 0 1,0 0-1,1 1 1,-1-1-1,-1 1 1,2 2 0,4 6-22,0 0 0,8 20 1,-13-25 31,42 115 145,-39-104 73,0 0 1,-1 1 0,-1 0-1,0-1 1,-2 27-1,0-40-153,-1 0 0,1 0-1,-1 0 1,0 0 0,0-1 0,-1 1-1,1 0 1,0-1 0,-1 1-1,0 0 1,1-1 0,-1 0-1,0 1 1,0-1 0,-1 0 0,1 0-1,0 0 1,-1-1 0,1 1-1,-1 0 1,1-1 0,-1 0-1,0 1 1,0-1 0,0 0-1,-5 1 1,3-1-53,1 0-1,-1 0 1,0 0-1,0-1 1,1 1-1,-1-1 1,0 0 0,0-1-1,0 1 1,0-1-1,1 0 1,-1 0-1,0-1 1,1 1-1,-1-1 1,-4-2-1,8 3-57,1 1-1,0 0 0,-1 0 1,1 0-1,-1-1 0,1 1 0,0 0 1,-1-1-1,1 1 0,0 0 0,-1-1 1,1 1-1,0 0 0,0-1 0,-1 1 1,1 0-1,0-1 0,0 1 0,0-1 1,0 1-1,-1 0 0,1-1 0,0 1 1,0-1-1,0 1 0,0-1 0,0 1 1,0-1-1,0 1 0,0-1 0,0 1 1,0-1-1,13-11-1925,21-2-278,-9 8 1185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25.741"/>
    </inkml:context>
    <inkml:brush xml:id="br0">
      <inkml:brushProperty name="width" value="0.05" units="cm"/>
      <inkml:brushProperty name="height" value="0.05" units="cm"/>
    </inkml:brush>
  </inkml:definitions>
  <inkml:trace contextRef="#ctx0" brushRef="#br0">1 0 20508,'0'19'2137,"2"1"-1481,1 6-344,2 0 1160,-1 2-735,2-1-177,2-1-344,1-3-128,-3-6-232,1-2-160,-3-8-289,-3-6-247,2-2-456,-3-9 904,-5-10-200,2-3-168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26.144"/>
    </inkml:context>
    <inkml:brush xml:id="br0">
      <inkml:brushProperty name="width" value="0.05" units="cm"/>
      <inkml:brushProperty name="height" value="0.05" units="cm"/>
    </inkml:brush>
  </inkml:definitions>
  <inkml:trace contextRef="#ctx0" brushRef="#br0">6 102 17556,'0'0'85,"0"-1"1,0 1 0,0 0 0,0-1-1,0 1 1,0 0 0,0-1-1,1 1 1,-1 0 0,0 0-1,0-1 1,0 1 0,0 0 0,0-1-1,1 1 1,-1 0 0,0 0-1,0 0 1,0-1 0,1 1-1,-1 0 1,0 0 0,0 0-1,1-1 1,-1 1 0,0 0 0,0 0-1,1 0 1,-1 0 0,0 0-1,1 0 1,-1 0 0,0 0-1,1-1 1,-1 1 0,1 0 0,4 12 2226,1 32 106,-5-33-2152,1 14 266,-1-16-416,-1-1-1,1 0 1,0 1-1,1-1 1,0 0-1,1 0 1,5 15-1,-7-23-112,-1 1 0,0-1 0,1 0-1,-1 1 1,0-1 0,0 0 0,1 0-1,-1 1 1,1-1 0,-1 0 0,0 0 0,1 0-1,-1 1 1,0-1 0,1 0 0,-1 0 0,1 0-1,-1 0 1,1 0 0,-1 0 0,0 0 0,1 0-1,-1 0 1,1 0 0,-1 0 0,1 0 0,-1 0-1,0 0 1,1 0 0,-1-1 0,1 1 0,-1 0-1,0 0 1,1 0 0,-1-1 0,0 1-1,1 0 1,0-1 0,16-14-29,-9 7 8,-6 6 10,0 0-1,0 0 0,1 1 0,-1-1 0,0 1 0,1 0 1,-1-1-1,1 1 0,-1 0 0,1 0 0,-1 1 0,1-1 1,0 0-1,-1 1 0,1 0 0,0 0 0,-1-1 0,1 2 1,0-1-1,0 0 0,-1 0 0,1 1 0,0 0 0,-1-1 1,1 1-1,-1 0 0,1 0 0,-1 1 0,1-1 0,-1 0 1,0 1-1,0-1 0,1 1 0,-1 0 0,0 0 0,-1 0 1,1 0-1,0 0 0,2 4 0,-1-1 33,0-1-1,0 1 1,-1 0-1,0 0 0,0 0 1,0 0-1,-1 1 1,1-1-1,-1 0 1,-1 1-1,1-1 1,-1 1-1,0-1 1,0 1-1,0-1 1,-1 1-1,0-1 1,0 1-1,-2 7 0,1-9 29,0 1-1,-1-1 0,1 1 0,-1-1 0,0 0 0,0 0 0,0 0 0,0 0 0,-1-1 0,0 1 0,1-1 0,-1 0 0,-1 0 0,1 0 0,0-1 0,-1 1 0,-6 2 0,7-4-149,1 0 1,0 0-1,-1-1 0,1 1 0,-1-1 0,1 0 0,-1 0 0,1 0 1,-1 0-1,1-1 0,-1 1 0,1-1 0,-1 0 0,1 0 0,-1 0 0,1-1 1,0 1-1,0-1 0,0 1 0,0-1 0,0 0 0,0 0 0,0-1 1,1 1-1,-4-5 0,0 1-99,1 0 0,0-1-1,1 1 1,0-1 0,-5-9 0,-3-12-638</inkml:trace>
  <inkml:trace contextRef="#ctx0" brushRef="#br0" timeOffset="1">38 109 19932,'11'-4'2305,"-1"1"-1545,2 0-384,2-3 1368,0-1-911,2-3-449,3-4-1185,-2-1 929,-1 0-248,-5-1-152,1 0-80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26.575"/>
    </inkml:context>
    <inkml:brush xml:id="br0">
      <inkml:brushProperty name="width" value="0.05" units="cm"/>
      <inkml:brushProperty name="height" value="0.05" units="cm"/>
    </inkml:brush>
  </inkml:definitions>
  <inkml:trace contextRef="#ctx0" brushRef="#br0">30 1 19772,'0'19'1705,"0"5"-1257,-2 5-192,0 5 760,2 5-344,-1 2-344,1 1-112,-2-5-176,2-3-40,0-6-144,0-7-184,-1-7-416,-1-5-288,-5-6 800,0-3-224,1-1-81</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27.108"/>
    </inkml:context>
    <inkml:brush xml:id="br0">
      <inkml:brushProperty name="width" value="0.05" units="cm"/>
      <inkml:brushProperty name="height" value="0.05" units="cm"/>
    </inkml:brush>
  </inkml:definitions>
  <inkml:trace contextRef="#ctx0" brushRef="#br0">207 18 16956,'-3'-1'319,"-1"-1"0,0 1-1,0 0 1,1 0 0,-1 0 0,0 1 0,0-1 0,0 1 0,0 0 0,0 0 0,0 0 0,0 1 0,1-1 0,-1 1 0,0 0 0,0 0 0,0 0 0,-4 3 0,4-1-122,-1-1 1,1 1 0,0 1 0,0-1 0,0 1-1,1-1 1,-1 1 0,1 0 0,0 0 0,0 1-1,1-1 1,-4 8 0,1-3-144,2 0 0,-1 0 0,2 1 0,-1-1 1,1 1-1,0 0 0,1 0 0,1 0 0,-1 0 0,1 0 0,1-1 0,0 1 0,4 19 0,-5-28-50,0 0-1,1 0 0,-1 0 0,0 0 0,0 0 1,1-1-1,-1 1 0,1 0 0,-1 0 1,0-1-1,1 1 0,-1 0 0,1-1 1,0 1-1,-1 0 0,1-1 0,0 1 0,-1-1 1,1 1-1,0-1 0,1 1 0,-2-1 0,1 0 0,0 0 0,-1 0-1,1 0 1,-1 0 0,1 0 0,0-1-1,-1 1 1,1 0 0,-1 0-1,1-1 1,-1 1 0,1-1 0,-1 1-1,1 0 1,-1-1 0,1 1 0,-1-1-1,1 1 1,-1-1 0,1 0 0,2-4 6,0-1 1,0 1 0,0-1 0,2-8-1,-1 1 3,-1-1-1,0 1 0,-1-1 1,1-22-1,-3 27 5,0 0-1,-1 0 1,0 0 0,0 0-1,-1 0 1,0 0-1,0 0 1,-5-9 0,7 16-14,-1 1 0,1 0 1,-1 0-1,1 0 0,-1 0 1,1 0-1,-1 0 0,0 0 1,1 0-1,-1 0 0,0 0 1,0 1-1,0-1 0,0 0 1,0 0-1,0 1 0,0-1 1,0 1-1,0-1 0,0 1 1,0-1-1,0 1 0,0 0 1,-2-1-1,1 1-2,1 0 0,-1 1 0,1-1 1,-1 1-1,1-1 0,-1 1 0,1 0 0,-1-1 0,1 1 0,0 0 0,0 0 1,-1 0-1,1 0 0,0 0 0,-2 2 0,-3 4-25,1 0 1,0 0-1,1 0 0,0 0 0,-6 12 1,3-4-122,5-10-140,0-1 1,-1 0-1,1 0 1,1 1-1,-1-1 1,1 1-1,0-1 0,0 1 1,0 0-1,0 0 1,1-1-1,0 6 1,1-8-374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14.290"/>
    </inkml:context>
    <inkml:brush xml:id="br0">
      <inkml:brushProperty name="width" value="0.05" units="cm"/>
      <inkml:brushProperty name="height" value="0.05" units="cm"/>
    </inkml:brush>
  </inkml:definitions>
  <inkml:trace contextRef="#ctx0" brushRef="#br0">17 355 17956,'-1'0'161,"0"-1"1,1 1-1,-1 0 1,0 0-1,0 0 1,0 0-1,0 0 1,0 0-1,0 0 1,0 0-1,0 0 1,0 1-1,-4 0 3689,23-15-3489,0 0-1,-2-1 1,0-1-1,0-1 1,12-19-1,63-98-211,-85 124-94,15-26-31,14-20-21,-35 55-4,0 1 1,1-1-1,-1 1 0,0 0 1,1-1-1,-1 1 1,0-1-1,1 1 0,-1 0 1,0-1-1,1 1 1,-1-1-1,1 1 0,-1 0 1,0 0-1,1-1 0,-1 1 1,1 0-1,-1 0 1,1 0-1,-1-1 0,1 1 1,-1 0-1,1 0 1,-1 0-1,1 0 0,0 0 1,-1 0-1,1 0 0,-1 0 1,1 0-1,-1 0 1,1 0-1,-1 1 0,1-1 1,-1 0-1,1 0 1,-1 0-1,1 1 0,-1-1 1,0 0-1,1 1 0,-1-1 1,1 0-1,-1 1 1,0-1-1,1 0 0,-1 1 1,0-1-1,1 1 0,-1-1 1,0 1-1,0-1 1,1 1-1,-1-1 0,0 1 1,0-1-1,0 1 1,0-1-1,0 1 0,1 0 1,10 43-7,-8-32-7,10 47 19,3-1-1,28 65 1,-35-102-7,2 0 0,0-1 1,1 0-1,1-1 0,0-1 1,2 0-1,0 0 1,34 28-1,1-5 35,-12-12-51,-2 1 0,-1 2 0,38 44 0,-65-67 69,0 1-1,-1 0 1,-1 0 0,0 1-1,0-1 1,-1 1-1,0 1 1,-1-1 0,0 1-1,-1-1 1,0 1-1,-1 0 1,0 0 0,-1 0-1,0 0 1,-1 0 0,-2 21-1,1-28 7,-1 1-1,1-1 1,-1 0 0,1 1 0,-1-1-1,-1 0 1,1 0 0,-1-1-1,0 1 1,0 0 0,0-1-1,-1 0 1,1 0 0,-1 0-1,0 0 1,0-1 0,-1 1-1,1-1 1,-1 0 0,0 0-1,0-1 1,1 1 0,-2-1-1,1 0 1,0-1 0,-7 2 0,-10 2-364,1-2 0,-1-1 1,0 0-1,0-2 0,-27-2 1,43 1 123,4 1 133,0 0-1,0-1 1,0 1 0,0 0-1,0 0 1,0 1-1,0-1 1,-1 0 0,2 1-1,-1-1 1,0 1-1,0 0 1,-3 1 0,-6 6-523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2:27.554"/>
    </inkml:context>
    <inkml:brush xml:id="br0">
      <inkml:brushProperty name="width" value="0.05" units="cm"/>
      <inkml:brushProperty name="height" value="0.05" units="cm"/>
    </inkml:brush>
  </inkml:definitions>
  <inkml:trace contextRef="#ctx0" brushRef="#br0">0 31 17756,'2'44'2621,"-2"-16"-773,5 36 1,-4-57-1668,1 0 1,-1 0-1,1-1 1,0 1-1,1 0 1,-1-1 0,1 0-1,1 0 1,-1 1-1,6 6 1,-8-12-162,0 0-1,0-1 1,-1 1 0,1 0 0,0 0 0,0-1-1,0 1 1,0-1 0,0 1 0,0 0 0,0-1-1,0 0 1,0 1 0,0-1 0,0 0 0,0 1-1,0-1 1,0 0 0,0 0 0,0 0 0,1 0-1,-1 0 1,0 0 0,0 0 0,0 0 0,0-1-1,0 1 1,0 0 0,0-1 0,0 1-1,0-1 1,0 1 0,0-1 0,0 1 0,0-1-1,0 0 1,0 1 0,-1-1 0,1 0 0,0 0-1,0 0 1,1-1 0,1-3 31,1 1 0,-1-1 0,0 1 1,0-1-1,0 0 0,-1 0 0,3-8 0,-1-2 86,0 0-1,-1 0 0,1-26 1,-3 33-85,-1 0 0,-1 0 0,1 0 0,-1 1 0,0-1 0,-1 0 0,0 1 0,0-1 0,-4-8 0,5 14-38,0 0 1,0 1 0,0-1-1,0 0 1,0 1 0,0-1-1,0 1 1,-1-1-1,1 1 1,0-1 0,-1 1-1,0 0 1,1 0 0,-1 0-1,-2-2 1,3 3-10,-1 0 0,1 0 1,0-1-1,0 1 0,0 0 0,0 0 0,-1 0 1,1 0-1,0 0 0,0 1 0,0-1 1,-1 0-1,1 1 0,0-1 0,0 0 1,0 1-1,0-1 0,0 1 0,-1 0 1,-2 2-80,1 0 0,-1 0 1,1 1-1,0-1 1,0 1-1,0 0 1,0-1-1,1 1 0,0 0 1,-1 1-1,-1 5 1,1-1-222,0 1 1,0 0-1,1 0 1,-1 13-1,2-9-167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54.586"/>
    </inkml:context>
    <inkml:brush xml:id="br0">
      <inkml:brushProperty name="width" value="0.05" units="cm"/>
      <inkml:brushProperty name="height" value="0.05" units="cm"/>
    </inkml:brush>
  </inkml:definitions>
  <inkml:trace contextRef="#ctx0" brushRef="#br0">13 44 19172,'-9'-1'2073,"5"2"-497,17-1 160,7-1-207,9-3-401,7-5-232,9 1-408,10 5-136,2-6-328,3 5-248,-5 1-488,-8 0-384,-10 7 1272,-12-4-480,-12 7-160,-13-2-72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54.973"/>
    </inkml:context>
    <inkml:brush xml:id="br0">
      <inkml:brushProperty name="width" value="0.05" units="cm"/>
      <inkml:brushProperty name="height" value="0.05" units="cm"/>
    </inkml:brush>
  </inkml:definitions>
  <inkml:trace contextRef="#ctx0" brushRef="#br0">0 18 20052,'19'10'2065,"6"-4"-1249,4-5-352,13-1 936,-1-4-343,9-2-873,1-2-793,3 2 633,-2 0-208,-8 2-232</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02.515"/>
    </inkml:context>
    <inkml:brush xml:id="br0">
      <inkml:brushProperty name="width" value="0.05" units="cm"/>
      <inkml:brushProperty name="height" value="0.05" units="cm"/>
    </inkml:brush>
  </inkml:definitions>
  <inkml:trace contextRef="#ctx0" brushRef="#br0">160 58 17228,'-1'-3'305,"1"-1"0,-1 0 0,0 1-1,0-1 1,0 1 0,0-1 0,-1 1 0,0 0 0,1 0 0,-1 0 0,0 0 0,0 0 0,-3-3 0,4 5-214,-1 0-1,1 0 1,0 0 0,-1 1 0,1-1-1,-1 0 1,1 1 0,-1-1-1,1 1 1,-1 0 0,1-1 0,-1 1-1,1 0 1,-1 0 0,0 0-1,1 0 1,-1 0 0,1 0 0,-1 0-1,1 1 1,-1-1 0,1 1-1,-1-1 1,1 1 0,-1-1 0,1 1-1,-1 0 1,1 0 0,0-1-1,-1 1 1,1 0 0,-2 3 0,-4 2 44,0 0-1,0 1 1,0 0 0,1 0 0,0 1 0,1 0 0,0 0 0,0 0 0,1 0 0,0 1 0,-5 15 0,5-12-59,1 0-1,0 0 0,1 0 1,0 1-1,1-1 0,0 1 1,1-1-1,3 19 0,-3-28-52,1 0-1,0 1 1,-1-1-1,2 1 0,-1-1 1,0 0-1,1 0 1,-1 0-1,1 0 0,0 0 1,0 0-1,0 0 1,0 0-1,3 2 0,-3-3-6,0-1-1,0 0 0,0 1 0,1-1 1,-1 0-1,0 0 0,0 0 0,1 0 1,-1-1-1,0 1 0,1 0 0,-1-1 1,0 0-1,1 0 0,-1 1 0,1-1 1,-1-1-1,1 1 0,-1 0 0,5-2 1,2-1 20,-1 0 0,1-1 0,-1 0 0,1 0 0,-1-1 0,-1 0 0,1-1 0,-1 1 0,0-1 0,0-1 0,11-13 0,-7 6 48,0 0-1,-1-1 1,-1-1 0,0 1 0,8-22-1,-15 33-58,-1-1 0,1 1 0,-1-1 0,0 1 0,0-1 0,-1 1 0,1-1 0,-1 0 0,0 1 0,0-1 0,-2-7 0,2 11-33,-1-1 0,1 0 0,-1 1 0,0-1 0,0 0 0,1 1 0,-1-1 0,0 1 0,0-1 0,-1 1 0,1 0 0,0-1 0,0 1 0,-1 0 0,1 0 0,-1 0 0,1 0 0,-1 0 0,1 0 0,-1 0 0,1 1 0,-1-1 0,0 0 0,0 1 0,1-1 0,-1 1 0,0 0 0,0 0 0,1 0 0,-1 0 0,0 0 0,-3 0 0,2 1-104,-1-1 0,0 1 0,1 0 0,-1 0 0,1 0 0,-1 1 0,1-1 0,-1 1 0,1 0 0,0 0 0,0 0 0,0 1-1,0-1 1,0 1 0,0-1 0,1 1 0,-1 0 0,-2 4 0,2-3 3,0 0 0,1 1 1,-1-1-1,1 0 0,0 1 0,0 0 0,0 0 1,1-1-1,0 1 0,0 0 0,0 0 0,0 0 0,1 6 1,3 11-466</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02.932"/>
    </inkml:context>
    <inkml:brush xml:id="br0">
      <inkml:brushProperty name="width" value="0.05" units="cm"/>
      <inkml:brushProperty name="height" value="0.05" units="cm"/>
    </inkml:brush>
  </inkml:definitions>
  <inkml:trace contextRef="#ctx0" brushRef="#br0">2 0 19404,'5'22'2001,"-5"17"-1217,-2 2-376,-2 4 1048,7 0-400,-2-2-720,3-2-456,4-13-936,3-6-240,-4-18 920,2-10-232,1-12-329</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03.319"/>
    </inkml:context>
    <inkml:brush xml:id="br0">
      <inkml:brushProperty name="width" value="0.05" units="cm"/>
      <inkml:brushProperty name="height" value="0.05" units="cm"/>
    </inkml:brush>
  </inkml:definitions>
  <inkml:trace contextRef="#ctx0" brushRef="#br0">59 56 20044,'0'-1'98,"0"0"-1,0 0 1,0 0-1,0 1 1,-1-1-1,1 0 1,0 0-1,-1 0 1,1 1-1,0-1 1,-1 0-1,1 1 1,-1-1-1,1 0 1,-1 1-1,1-1 1,-1 0-1,0 1 1,1-1-1,-1 1 1,0-1-1,1 1 1,-1 0-1,0-1 1,0 1-1,1 0 1,-1-1-1,0 1 1,0 0-1,0 0 1,0 0-1,0 0 1,-1 0-16,1 0 1,0 1 0,0 0-1,0-1 1,0 1 0,0 0-1,-1-1 1,2 1 0,-1 0-1,0 0 1,0 0 0,0 0-1,0 0 1,0 0-1,1 0 1,-1 0 0,0 0-1,1 0 1,-1 0 0,1 1-1,-1-1 1,1 1 0,-5 15 251,0 0 0,2 0 0,0 1 1,-1 30-1,3-39-260,1 1 0,1 0 1,0 0-1,0-1 0,1 1 1,0-1-1,0 1 0,1-1 1,1 0-1,4 10 0,-7-17-62,-1-1 0,1 0 1,0 0-1,0 1 0,0-1 0,0 0 0,0 0 0,0 0 0,0 0 0,0 0 1,1 0-1,-1-1 0,0 1 0,0 0 0,1-1 0,-1 1 0,1 0 0,-1-1 1,0 0-1,1 1 0,-1-1 0,1 0 0,-1 0 0,1 0 0,-1 0 0,1 0 1,-1 0-1,1 0 0,-1 0 0,1-1 0,-1 1 0,0 0 0,1-1 0,-1 0 1,0 1-1,1-1 0,-1 0 0,0 1 0,2-2 0,2-2 13,1 0 0,-1 0 0,0 0 0,0-1 1,-1 0-1,1 1 0,6-11 0,-1-1 24,0-1 1,-1 0-1,-1-1 1,7-20-1,-12 29-29,0 1-1,-1-1 1,0 0 0,-1 0 0,0 0-1,0 0 1,-1-1 0,0 1-1,0 0 1,-4-17 0,3 24-21,1 0 1,0 1-1,0-1 0,-1 1 1,1-1-1,-1 1 1,1-1-1,-1 1 1,0 0-1,0-1 0,0 1 1,1 0-1,-1-1 1,0 1-1,-1 0 0,1 0 1,0 0-1,0 0 1,0 0-1,-1 0 1,1 0-1,0 0 0,-1 1 1,1-1-1,-1 0 1,1 1-1,-1-1 0,1 1 1,-1 0-1,1-1 1,-1 1-1,1 0 0,-1 0 1,1 0-1,-1 0 1,0 0-1,1 0 1,-1 1-1,-2 0 0,-1 1-68,1-1-1,0 1 0,0 0 0,0 1 0,0-1 0,1 1 0,-1 0 0,0 0 0,1 0 0,0 0 0,0 0 1,-5 8-1,4-6-119,1 0 1,0 1 0,0 0-1,1 0 1,0 0 0,0 0 0,0 0-1,1 0 1,0 0 0,0 1-1,0-1 1,1 0 0,0 1 0,0-1-1,2 8 1,3 1-399</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03.678"/>
    </inkml:context>
    <inkml:brush xml:id="br0">
      <inkml:brushProperty name="width" value="0.05" units="cm"/>
      <inkml:brushProperty name="height" value="0.05" units="cm"/>
    </inkml:brush>
  </inkml:definitions>
  <inkml:trace contextRef="#ctx0" brushRef="#br0">31 4 18172,'9'-3'4167,"-8"12"-677,-2-2-3008,0 2 97,0 0 1,-1-1-1,-4 12 1,-3 20 137,1 17-136,3-16-376,1-1 1,1 49 0,3-78-195,2-1 1,-1 0-1,5 14 0,-5-21-3,-1-1 0,1 1 0,0 0 0,0-1 0,0 1 0,0-1 0,1 0 0,-1 1 0,0-1-1,1 0 1,0 0 0,0 0 0,-1 0 0,1 0 0,0 0 0,1-1 0,2 3 0,-4-4-2,0 0 0,1 1 0,-1-1 0,0 0-1,0 0 1,0 0 0,0 0 0,0 0 0,0 0 0,1-1 0,-1 1 0,0 0 0,0-1 0,0 1 0,0 0-1,0-1 1,0 1 0,0-1 0,0 0 0,0 1 0,1-2 0,20-20 99,-13 12-64,33-36 131,-30 32-285,0 1 0,0 0 1,18-14-1,-27 25-87,-1 0-1,1 0 0,-1 0 1,0-1-1,0 1 1,0-1-1,0 1 1,-1-1-1,1 0 0,-1 0 1,0 0-1,1 0 1,-1 0-1,-1 0 0,1 0 1,0 0-1,-1 0 1,1-1-1,-1 1 0,0 0 1,0-5-1,1-16-638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04.096"/>
    </inkml:context>
    <inkml:brush xml:id="br0">
      <inkml:brushProperty name="width" value="0.05" units="cm"/>
      <inkml:brushProperty name="height" value="0.05" units="cm"/>
    </inkml:brush>
  </inkml:definitions>
  <inkml:trace contextRef="#ctx0" brushRef="#br0">9 1 19812,'-4'31'2209,"1"5"-1161,3 0-456,-1 0 1288,1 0-471,0-5-561,4 2-344,-2-10-736,2-1-408,2-14-936,-2-5-1081,0-9 2041,5-1-448,-1-9-369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04.469"/>
    </inkml:context>
    <inkml:brush xml:id="br0">
      <inkml:brushProperty name="width" value="0.05" units="cm"/>
      <inkml:brushProperty name="height" value="0.05" units="cm"/>
    </inkml:brush>
  </inkml:definitions>
  <inkml:trace contextRef="#ctx0" brushRef="#br0">0 51 21052,'6'-3'4709,"19"-1"-2575,0-1-1704,12-11-77,-31 13-331,1-1 1,0 1 0,1 0 0,-1 1-1,0-1 1,1 2 0,13-3 0,-20 4-20,0 1 1,0-1-1,0 0 1,0 1-1,0-1 1,0 1-1,0-1 1,0 1-1,0-1 1,0 1-1,0 0 1,0 0-1,-1-1 1,1 1-1,0 0 1,0 0-1,-1 0 1,1 0-1,0 0 1,-1 0-1,1 0 1,-1 0-1,0 0 1,1 0-1,-1 0 1,0 0-1,1 0 1,-1 2-1,5 36 197,-4-35-165,1 76 499,-13 130 1,6-184-1895,5-25 1299,0-1 1,0 1-1,0-1 0,-1 0 1,1 1-1,0-1 1,0 0-1,0 1 0,0-1 1,-1 0-1,1 1 1,0-1-1,0 0 0,-1 0 1,1 1-1,0-1 1,0 0-1,-1 0 0,1 1 1,0-1-1,-1 0 0,1 0 1,0 0-1,-1 0 1,1 1-1,0-1 0,-1 0 1,1 0-1,0 0 1,-1 0-1,1 0 0,-1 0 1,1 0-1,0 0 1,-1 0-1,1 0 0,0 0 1,-1 0-1,1 0 1,0 0-1,-1-1 0,1 1 1,0 0-1,-1 0 1,1 0-1,0 0 0,-1-1 1,1 1-1,0 0 1,-1 0-1,1-1 0,0 1 1,0 0-1,-1-1 1,1 1-1,0 0 0,0-1 1,0 1-1,0 0 1,-1-1-1,-9-11-823,-2-2-267</inkml:trace>
  <inkml:trace contextRef="#ctx0" brushRef="#br0" timeOffset="1">49 260 15595,'0'-3'2129,"7"2"-825,5-1-456,5-5 1761,7-3-801,6 0-536,2-3-375,4-4-913,-1 4-656,-2-1 656,-1-1-193,-3 2-255</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04.904"/>
    </inkml:context>
    <inkml:brush xml:id="br0">
      <inkml:brushProperty name="width" value="0.05" units="cm"/>
      <inkml:brushProperty name="height" value="0.05" units="cm"/>
    </inkml:brush>
  </inkml:definitions>
  <inkml:trace contextRef="#ctx0" brushRef="#br0">6 336 18012,'-1'2'407,"0"0"0,0 0 1,1 0-1,-1 0 0,1 0 1,-1 0-1,1 1 0,0-1 1,-1 0-1,1 4 0,1-5-311,-1-1 1,0 0-1,0 1 0,0-1 0,0 0 1,0 0-1,1 1 0,-1-1 0,0 0 1,0 1-1,1-1 0,-1 0 0,0 0 1,0 1-1,1-1 0,-1 0 0,0 0 1,1 0-1,-1 0 0,0 1 0,1-1 1,-1 0-1,0 0 0,1 0 0,-1 0 1,18-2 1700,128-43 1350,337-90-1505,118 18-1704,-451 95-172,78-10-83,-160 25-757,90 3-1,-137 4-800,-22-4 1321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15.240"/>
    </inkml:context>
    <inkml:brush xml:id="br0">
      <inkml:brushProperty name="width" value="0.05" units="cm"/>
      <inkml:brushProperty name="height" value="0.05" units="cm"/>
    </inkml:brush>
  </inkml:definitions>
  <inkml:trace contextRef="#ctx0" brushRef="#br0">281 27 17268,'0'-2'112,"0"1"0,0 0 1,0 0-1,-1 0 1,1 0-1,0-1 0,0 1 1,-1 0-1,1 0 1,0 0-1,-1 0 0,1 0 1,-1 0-1,0 0 1,1 0-1,-1 0 0,0 0 1,0 0-1,1 1 1,-1-1-1,0 0 0,0 0 1,-2 0-1,2 0 20,-1 1-1,1-1 0,-1 1 1,1 0-1,-1 0 0,0 0 1,1 0-1,-1 0 0,1 0 1,-1 1-1,1-1 1,-1 0-1,1 1 0,-1-1 1,-1 2-1,-6 2 337,0 1 0,1 0 1,0 1-1,-12 9 0,3-1-346,1 1 0,0 1 1,1 1-1,1 0 0,0 1 0,2 0 0,0 1 1,1 1-1,0-1 0,2 2 0,1-1 1,0 2-1,2-1 0,0 1 0,1-1 0,-2 26 1,7-42-127,0 1 1,0-1-1,1 1 1,-1-1 0,1 1-1,0-1 1,1 1 0,-1-1-1,1 0 1,0 0-1,1 0 1,-1 0 0,4 6-1,5 4-37,0-1 1,22 22-1,11 14-51,-24-21-14,-1 1 0,-1 1 0,22 55 0,27 104-159,-55-152 242,-7-24 16,0 0 1,0 0-1,1-1 0,1 0 1,0 0-1,10 13 1,-14-22 3,0-1 0,0 1 1,0-1-1,1 0 1,-1 0-1,1 0 1,0 0-1,0-1 0,0 0 1,0 1-1,0-1 1,0-1-1,1 1 1,-1-1-1,1 1 1,-1-1-1,1 0 0,-1-1 1,1 1-1,0-1 1,-1 0-1,1 0 1,6-2-1,4-2 2,0 0 0,0-1 1,-1-1-1,1-1 0,-1 0 0,-1-1 0,22-16 0,-10 8-9,13-8-167,2 0-89,-1-2 0,41-37 0,-56 36 107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07.993"/>
    </inkml:context>
    <inkml:brush xml:id="br0">
      <inkml:brushProperty name="width" value="0.05" units="cm"/>
      <inkml:brushProperty name="height" value="0.05" units="cm"/>
    </inkml:brush>
  </inkml:definitions>
  <inkml:trace contextRef="#ctx0" brushRef="#br0">200 96 18492,'-6'0'240,"-1"0"0,1 0 0,0 1 0,0 0 0,-1 0 0,1 1-1,0-1 1,0 1 0,0 1 0,1-1 0,-1 1 0,1 0 0,-1 0 0,1 1 0,0 0 0,0 0 0,0 0 0,1 0 0,-1 1 0,1 0-1,-5 7 1,-1 2-111,1 1 0,1 0 0,0 1 1,1 0-1,0 0 0,2 1 0,0-1 0,1 1 0,0 0 0,1 0 0,1 1 0,1-1 0,1 0 0,0 1 0,4 22 0,-3-33-73,0-1 1,1 0 0,-1 1-1,2-1 1,-1 0-1,4 7 1,-5-11-39,0 0 0,1-1 0,-1 1 0,0 0 0,1 0 0,-1-1 0,1 1 0,-1-1 0,1 1 0,0-1 0,0 0 0,0 0 0,-1 1 0,1-1 0,0-1 0,0 1-1,1 0 1,-1 0 0,0-1 0,0 1 0,0-1 0,3 0 0,1 0-1,-1 0 0,0-1-1,1 0 1,-1 0-1,0-1 1,0 0 0,0 1-1,0-2 1,0 1-1,0 0 1,-1-1 0,6-4-1,6-5 8,-1 0 0,14-16 0,-5 2 11,-1 0-1,-1-2 1,-1-1-1,-1 0 0,-2-2 1,-1 0-1,-2 0 0,21-61 1,-33 80-13,0 1 0,-1 0 0,0-1 1,-1-16-1,-1 25-17,0 0 1,0 0-1,0 0 1,-1 0 0,0 0-1,1 0 1,-1 0-1,0 0 1,-2-4-1,2 6-3,0 0 0,0 0 0,1 0 0,-1-1 0,0 1 0,0 1-1,0-1 1,0 0 0,0 0 0,0 0 0,-1 0 0,1 1 0,0-1 0,0 1 0,-1-1-1,1 1 1,0-1 0,0 1 0,-1 0 0,1-1 0,-3 1 0,0 0-6,1 1 0,-1 0 0,0-1 0,0 1 0,1 1 1,-1-1-1,1 0 0,-1 1 0,1 0 0,0-1 0,0 1 0,0 1 0,0-1 0,0 0 1,-4 4-1,-1 2-179,1 0 0,0 0-1,0 1 1,-7 10 0,9-10-436,0 1 0,0 0 0,-4 12-1,8-18 428,0 0-1,0 0 1,0 0 0,0 0-1,0 0 1,1 0-1,0 0 1,0 0-1,0 0 1,0 0-1,2 6 1,5 1-866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08.391"/>
    </inkml:context>
    <inkml:brush xml:id="br0">
      <inkml:brushProperty name="width" value="0.05" units="cm"/>
      <inkml:brushProperty name="height" value="0.05" units="cm"/>
    </inkml:brush>
  </inkml:definitions>
  <inkml:trace contextRef="#ctx0" brushRef="#br0">1 1 20796,'0'27'2161,"6"7"-1369,-5 3-312,3 11 1041,2-1-385,0 2-552,1-8-256,0 2-904,0-8-496,-1-17 880,-2-5-217,-2-13-103</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10.351"/>
    </inkml:context>
    <inkml:brush xml:id="br0">
      <inkml:brushProperty name="width" value="0.05" units="cm"/>
      <inkml:brushProperty name="height" value="0.05" units="cm"/>
    </inkml:brush>
  </inkml:definitions>
  <inkml:trace contextRef="#ctx0" brushRef="#br0">148 67 15587,'1'-1'170,"0"1"-1,-1-1 1,1 1-1,0-1 0,-1 1 1,1-1-1,0 1 1,-1-1-1,1 0 1,-1 1-1,1-1 0,-1 0 1,1 1-1,-1-1 1,1-1-1,-1 1-85,0 1 0,0 0-1,0-1 1,0 1 0,0 0 0,0 0-1,0-1 1,0 1 0,-1 0 0,1 0-1,0-1 1,0 1 0,0 0 0,0 0-1,-1 0 1,1-1 0,0 1 0,0 0 0,0 0-1,-1 0 1,1 0 0,0-1 0,0 1-1,-1 0 1,1 0 0,0 0 0,0 0-1,-1 0 1,1 0 0,-1 0 0,-1-1 162,0 1-1,0 0 1,-1 0 0,1-1 0,0 2 0,0-1 0,-1 0 0,1 0-1,0 1 1,0-1 0,-3 2 0,-2 1-33,0 1-1,0 0 1,0 0-1,1 1 1,-1 0-1,1 0 1,0 1-1,1-1 1,-1 1-1,1 0 1,0 1-1,1-1 1,-1 1-1,-5 13 1,5-8-111,0 0-1,0 0 1,2 1 0,-1-1 0,2 1-1,-1 0 1,2 0 0,-1 16 0,2-22-64,1-1 0,0 1 0,0-1 0,0 1 0,0 0 0,1-1 0,0 0 1,1 1-1,0-1 0,-1 0 0,2 0 0,-1-1 0,1 1 0,0-1 0,5 6 1,-7-8-27,1-1 1,0 0-1,0 1 1,-1-1 0,1 0-1,0-1 1,1 1-1,-1 0 1,0-1-1,0 0 1,1 0 0,-1 0-1,0 0 1,1 0-1,-1-1 1,1 0 0,-1 1-1,1-1 1,-1 0-1,1-1 1,-1 1 0,1-1-1,-1 1 1,1-1-1,-1 0 1,1-1-1,-1 1 1,0 0 0,0-1-1,5-3 1,3-2 7,1-2 0,-1 1 0,-1-2 0,1 1-1,-2-2 1,1 1 0,14-23 0,-11 14 1,-1-1-1,-1-1 0,-1 0 1,8-24-1,-11 27 6,-1 0 16,8-31 0,-13 46-34,0-1 0,-1 0 0,1 0 0,-1 0 0,0 0-1,0 0 1,0 0 0,-1 0 0,1 0 0,-1 0 0,0 0 0,0 1 0,-1-1-1,-1-4 1,2 7-3,0-1-1,0 1 0,-1-1 1,1 1-1,0 0 0,-1 0 1,1-1-1,-1 1 0,0 0 1,1 0-1,-1 1 0,0-1 1,1 0-1,-1 0 0,0 1 1,0-1-1,0 1 0,0 0 1,0-1-1,0 1 0,0 0 1,1 0-1,-1 0 0,0 0 1,0 1-1,0-1 0,0 1 1,0-1-1,0 1 0,1-1 1,-1 1-1,-3 1 0,-3 2-110,-1 0-1,1 1 1,-1 0-1,2 0 1,-11 8-1,-3 9-1258,20-21 1283,0 0 1,0 0 0,0 0-1,0 0 1,1 0 0,-1 0 0,0 0-1,1 0 1,-1 0 0,1 0-1,-1 0 1,1 0 0,0 1-1,-1-1 1,1 0 0,0 0 0,0 1-1,0-1 1,0 0 0,0 0-1,0 3 1,4-1-630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10.711"/>
    </inkml:context>
    <inkml:brush xml:id="br0">
      <inkml:brushProperty name="width" value="0.05" units="cm"/>
      <inkml:brushProperty name="height" value="0.05" units="cm"/>
    </inkml:brush>
  </inkml:definitions>
  <inkml:trace contextRef="#ctx0" brushRef="#br0">0 0 18444,'3'81'9068,"0"-29"-8277,2 0-1,19 77 1,-23-124-801,-1-2-18,1-1-1,-1 1 1,1-1 0,0 0 0,0 1 0,0-1 0,0 0-1,0 0 1,1 1 0,-1-1 0,3 2 0,-4-4-58,1 0 0,-1 0 0,0 0 0,1-1 0,-1 1-1,0 0 1,1 0 0,-1-1 0,0 1 0,0 0 0,1-1 0,-1 1 0,0 0 0,0-1 0,0 1 0,0 0 0,1-1 0,-1 1 0,0-1 0,0 1 0,0 0 0,0-1 0,0 1 0,0-1 0,0 1 0,0 0 0,0-1 0,0 1 0,0 0 0,0-1 0,0 1 0,0-1 0,-1 1 0,1-18-566,-2 0-2,0 0-134</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11.534"/>
    </inkml:context>
    <inkml:brush xml:id="br0">
      <inkml:brushProperty name="width" value="0.05" units="cm"/>
      <inkml:brushProperty name="height" value="0.05" units="cm"/>
    </inkml:brush>
  </inkml:definitions>
  <inkml:trace contextRef="#ctx0" brushRef="#br0">0 65 20052,'12'-12'3821,"0"1"-2529,-2 5-954,0 0 0,0 1 0,1 0 0,0 1 0,0 0 0,1 1 0,-1 0 0,0 1 0,14-2 0,-20 4-309,-1 0-1,0 0 1,1 0-1,-1 1 1,1 0 0,-1-1-1,0 1 1,0 1-1,1-1 1,-1 1 0,7 3-1,-8-3-11,0 0 0,-1 0 0,1 1 0,-1-1 1,0 1-1,1-1 0,-1 1 0,0 0 0,-1-1 0,1 1 0,0 0 0,-1 0 0,0 1 0,0-1 0,0 0 0,0 0 0,1 5 1,0 8 22,-1-1 0,-1 0 0,0 1 0,-1-1 0,0 1 0,-1-1 0,-1 0 0,-1 0 0,0 0 0,-1 0 0,-7 15 0,-9 17 400,-55 85 0,75-131-425,1-1 0,-1 1 0,0 0 0,0 0 0,1 0 0,-1 0 0,1 0 0,-1 0 0,1 0 0,-1 0 0,1 0 0,-1 0 0,1 1 0,0-1 0,0 0 0,-1 0 0,1 0 0,0 0 0,0 0 0,0 1 0,1 1 0,0-3-21,1 1 0,-1-1 1,1 0-1,-1 0 1,1 0-1,-1 0 0,1 0 1,-1 0-1,1 0 1,-1 0-1,1-1 1,-1 1-1,1-1 0,-1 1 1,0-1-1,3 0 1,10-5-439,0-1 0,0 0 0,0 0 1,-1-2-1,0 1 0,-1-2 0,16-14 0,-1-1-254</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11.908"/>
    </inkml:context>
    <inkml:brush xml:id="br0">
      <inkml:brushProperty name="width" value="0.05" units="cm"/>
      <inkml:brushProperty name="height" value="0.05" units="cm"/>
    </inkml:brush>
  </inkml:definitions>
  <inkml:trace contextRef="#ctx0" brushRef="#br0">78 0 19060,'-13'25'1167,"2"1"-1,0-1 1,1 2 0,2-1 0,-7 36-1,11-31-324,-2 52-1,6-70-637,1 1 0,0-1 0,1 1 0,0-1 1,1 0-1,7 18 0,-9-28-161,0 0 0,1 0 0,-1 0 0,1 0-1,0 0 1,-1 0 0,1-1 0,0 1 0,1 0 0,-1-1 0,0 0 0,1 0 0,0 0 0,-1 0 0,1 0 0,0 0 0,0-1 0,0 1 0,0-1 0,6 2 0,-6-2-28,1-1 1,0 0-1,0 1 0,0-2 0,0 1 0,0 0 1,-1-1-1,1 1 0,0-1 0,0 0 0,-1-1 1,1 1-1,0-1 0,-1 1 0,0-1 0,1 0 1,4-4-1,-2 1-4,0 0 1,0 0-1,0-1 0,-1 0 1,0 0-1,0 0 0,5-8 1,-9 13-9,0 0 0,0-1 0,-1 1 0,1-1 0,0 1 0,0-1 1,-1 0-1,1 1 0,-1-1 0,1 1 0,-1-1 0,0 0 0,1 0 1,-1 1-1,0-1 0,0 0 0,0 1 0,-1-1 0,1 0 0,0 0 1,-1 1-1,1-1 0,-1 1 0,1-1 0,-1 0 0,0 1 0,0-1 1,0 1-1,0-1 0,0 1 0,0 0 0,0-1 0,0 1 0,0 0 1,-1 0-1,1 0 0,0 0 0,-3-1 0,-2-1-101,-1 0 0,0 0 0,0 1-1,0 0 1,0 0 0,0 1 0,0 0 0,-1 0-1,1 0 1,0 1 0,0 1 0,-1-1 0,1 1-1,0 0 1,0 1 0,-1-1 0,1 1 0,1 1-1,-1 0 1,0 0 0,-7 4 0,6 1-1579,8-8 1647,0 0 0,0 1 0,0-1 0,0 0 0,0 0 0,0 1 0,0-1 0,0 0 0,0 0 0,0 1 0,0-1 0,0 0 0,0 0 0,0 1 0,0-1 0,0 0 0,0 0 0,0 1 0,0-1 0,0 0 0,0 0 0,1 1 0,-1-1 0,0 0 0,0 0 0,0 0 0,0 0 0,1 1 0,-1-1 0,0 0 0,0 0 0,0 0 0,1 0 0,-1 1-1,8 2-813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12.712"/>
    </inkml:context>
    <inkml:brush xml:id="br0">
      <inkml:brushProperty name="width" value="0.05" units="cm"/>
      <inkml:brushProperty name="height" value="0.05" units="cm"/>
    </inkml:brush>
  </inkml:definitions>
  <inkml:trace contextRef="#ctx0" brushRef="#br0">1 127 18692,'10'0'3859,"5"-2"-2971,-1 0-1,0-2 1,0 1-1,0-2 1,18-8-1,68-38-321,-91 47-445,13-10-59,-18 10-55,0 1 0,0 1 0,0-1 0,1 1 0,-1-1 0,0 1 0,1 0 0,0 1 0,-1-1 0,1 1 0,0 0 0,0 0 0,8 0 0,-12 1-2,0 0-1,-1 1 0,1-1 0,0 0 1,0 0-1,-1 1 0,1-1 0,0 1 0,-1-1 1,1 1-1,0-1 0,-1 1 0,1-1 1,-1 1-1,1 0 0,-1-1 0,1 1 0,-1 0 1,1-1-1,-1 1 0,1 0 0,-1 0 0,0-1 1,0 1-1,1 0 0,-1 0 0,0 1 1,1 23 94,-1-20-74,-5 62 500,-20 101 0,4-41 74,2 9-609,15-143-410,1 0 1,-1-1-1,0 2 0,0-1 1,-1 0-1,-5-6 0,-9-8-201</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13.126"/>
    </inkml:context>
    <inkml:brush xml:id="br0">
      <inkml:brushProperty name="width" value="0.05" units="cm"/>
      <inkml:brushProperty name="height" value="0.05" units="cm"/>
    </inkml:brush>
  </inkml:definitions>
  <inkml:trace contextRef="#ctx0" brushRef="#br0">1 133 19836,'10'-6'2321,"7"6"-1249,2 0-408,7-3 1673,4 0-841,4-4-784,-2-2-304,5-3-1096,0-3 816,-5-8-208,-4-1-160,-5-6-112</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1:13.592"/>
    </inkml:context>
    <inkml:brush xml:id="br0">
      <inkml:brushProperty name="width" value="0.05" units="cm"/>
      <inkml:brushProperty name="height" value="0.05" units="cm"/>
    </inkml:brush>
  </inkml:definitions>
  <inkml:trace contextRef="#ctx0" brushRef="#br0">22 78 24261,'2'3'1945,"10"7"-1361,4-6-216,17 1 608,6-5-312,10-8-208,2-2-176,2-8-448,5-2-272,-8 4-720,-4 2-384,-18 5 1144,-9 5-337,-18 15-199</inkml:trace>
  <inkml:trace contextRef="#ctx0" brushRef="#br0" timeOffset="1">1 416 20428,'0'20'2041,"14"-12"-1153,7-8-296,15-10 1032,9-3-391,8-7-353,0-5-112,6 2-640,-4-5-544,-4 3 440,-10 2-128,-14 5-144</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42.022"/>
    </inkml:context>
    <inkml:brush xml:id="br0">
      <inkml:brushProperty name="width" value="0.05" units="cm"/>
      <inkml:brushProperty name="height" value="0.05" units="cm"/>
    </inkml:brush>
  </inkml:definitions>
  <inkml:trace contextRef="#ctx0" brushRef="#br0">5 137 19484,'-4'4'1585,"7"2"-1129,-3-5-152,11-4 592,13-4-208,15-7-344,6-5-16,13 1-208,4-4-128,-2 1-584,-1 1-384,-13 8 808,-8 4-176,-19 5-88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16.235"/>
    </inkml:context>
    <inkml:brush xml:id="br0">
      <inkml:brushProperty name="width" value="0.05" units="cm"/>
      <inkml:brushProperty name="height" value="0.05" units="cm"/>
    </inkml:brush>
  </inkml:definitions>
  <inkml:trace contextRef="#ctx0" brushRef="#br0">0 308 20452,'1'-2'218,"0"0"-1,-1 0 0,1 0 0,0 0 1,0 0-1,0 0 0,1 0 1,-1 0-1,0 0 0,1 1 0,-1-1 1,1 1-1,-1-1 0,1 1 0,0 0 1,2-2-1,6-6 348,118-156 1582,-62 74-1757,-56 79-263,-16 24-85,-17 23 3,2-10 13,-47 43 1,5-5-40,56-50-72,10-11-1,5-8 22,10-13-28,0-2-1,-2 0 1,0-1-1,-2 0 1,19-38-1,-31 55 38,-4 4 8,-7 9 5,-14 16 12,-4 9 20,-77 90-1074,99-116 887,6-7-77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42.412"/>
    </inkml:context>
    <inkml:brush xml:id="br0">
      <inkml:brushProperty name="width" value="0.05" units="cm"/>
      <inkml:brushProperty name="height" value="0.05" units="cm"/>
    </inkml:brush>
  </inkml:definitions>
  <inkml:trace contextRef="#ctx0" brushRef="#br0">1 125 18196,'10'10'1600,"13"-6"-1080,4-6-168,13-14 561,7-4-89,9-6-736,2-1-400,2 5 392,0 6-112,-8 6-144</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43.619"/>
    </inkml:context>
    <inkml:brush xml:id="br0">
      <inkml:brushProperty name="width" value="0.05" units="cm"/>
      <inkml:brushProperty name="height" value="0.05" units="cm"/>
    </inkml:brush>
  </inkml:definitions>
  <inkml:trace contextRef="#ctx0" brushRef="#br0">0 360 14939,'7'-28'595,"1"1"0,2 0 0,0 0 0,2 1 0,1 0 0,1 1 0,1 1 0,1 0 0,1 1 0,1 0 0,28-25 0,-42 44-534,1 0-1,-1 0 1,1 1 0,0-1-1,0 1 1,6-2-1,-9 4-47,-1 0-1,0 1 1,1-1-1,-1 1 1,1-1-1,-1 1 1,1 0-1,-1 0 1,1 0-1,-1 0 1,1 0-1,-1 0 1,1 0-1,-1 0 1,1 0-1,-1 1 1,1-1-1,-1 1 1,0-1-1,1 1 1,-1 0-1,0-1 1,1 1-1,-1 0 1,0 0-1,0 0 1,0 0-1,1 0 1,0 1-1,1 3 11,-1-1 1,1 0-1,-1 1 0,0 0 1,0-1-1,0 1 0,-1 0 0,1 0 1,-1 0-1,-1 0 0,2 10 1,-2 5 49,-3 35 1,-2-16-3,-1 0 1,-21 65-1,-37 71 219,10-28 67,52-141-334,-2 3 20,2 0 0,-1 0 0,1 0 0,-1 12 0,3-20-35,0 0 0,0 1 0,-1-1 0,1 0 0,1 1 0,-1-1 0,0 1 1,0-1-1,0 0 0,1 0 0,-1 1 0,1-1 0,-1 0 0,1 0 0,-1 1 0,1-1 0,0 0 0,-1 0 0,1 0 0,0 0 0,0 0 0,0 0 0,0 0 0,0 0 0,0 0 0,0 0 0,0-1 0,0 1 0,1 0 0,-1-1 0,0 1 0,0-1 0,1 1 0,-1-1 0,0 0 0,2 1 0,7-1-6,0-1-1,-1 0 1,1 0-1,0-1 0,-1 0 1,1 0-1,-1-1 1,17-7-1,7-2-192,3 2-486,-21 6 697,0 0 1,1-1 0,-2 0 0,1-2 0,-1 1 0,19-13 0,-19 8-208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44.057"/>
    </inkml:context>
    <inkml:brush xml:id="br0">
      <inkml:brushProperty name="width" value="0.05" units="cm"/>
      <inkml:brushProperty name="height" value="0.05" units="cm"/>
    </inkml:brush>
  </inkml:definitions>
  <inkml:trace contextRef="#ctx0" brushRef="#br0">1 0 18276,'16'49'1648,"-12"7"-1160,-4 1-184,0-1 825,3-6-465,5-8-664,1-9-296,4-15-1937,-6-12 1993,3-5-296,-7-8-264</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44.647"/>
    </inkml:context>
    <inkml:brush xml:id="br0">
      <inkml:brushProperty name="width" value="0.05" units="cm"/>
      <inkml:brushProperty name="height" value="0.05" units="cm"/>
    </inkml:brush>
  </inkml:definitions>
  <inkml:trace contextRef="#ctx0" brushRef="#br0">107 12 14979,'0'0'50,"0"-1"-1,0 1 1,0 0-1,1-1 1,-1 1 0,0 0-1,0 0 1,0-1-1,0 1 1,0 0-1,0-1 1,0 1 0,0 0-1,0-1 1,0 1-1,0 0 1,0-1-1,0 1 1,0 0-1,0 0 1,0-1 0,0 1-1,0 0 1,0-1-1,-1 1 1,1 0-1,0 0 1,0-1-1,0 1 1,0 0 0,-1 0-1,1-1 1,0 1-1,0 0 1,-1 0-1,1 0 1,0-1 0,0 1-1,-1 0 1,1 0-1,0 0 1,0 0-1,-1 0 1,1 0 0,0-1-1,-1 1 1,1 0-1,0 0 1,-1 0-1,1 0 1,0 0-1,-1 0 1,1 0 0,0 0-1,0 0 1,-1 1-1,1-1 1,0 0-1,-1 0 1,1 0 0,0 0-1,0 0 1,-1 0-1,1 1 1,0-1-1,-1 0 1,1 0-1,0 1 1,-20 14 1841,12-4-1691,0-1 0,0 1 0,1 0 0,0 1 0,1-1 0,0 1 1,1 1-1,0-1 0,1 1 0,1 0 0,0-1 0,1 2 0,0-1 0,1 0 1,0 24-1,2-33-198,0 1 1,0-1 0,0 1-1,0-1 1,1 0 0,0 0 0,-1 1-1,2-1 1,-1 0 0,0-1-1,1 1 1,0 0 0,0-1-1,0 1 1,5 3 0,4 3 0,1-1 0,1 0 1,16 8-1,-18-11 0,-1 0 1,0 1 0,-1 0-1,1 1 1,11 12 0,-19-17-1,0 0 1,-1 1 0,1-1 0,-1 1-1,0 0 1,0 0 0,0 0 0,0 0 0,-1 0-1,0 0 1,0 0 0,0 0 0,0 1 0,-1-1-1,1 0 1,-1 1 0,0-1 0,-1 0-1,1 1 1,-2 4 0,0 1 95,-1 1-1,-1-1 0,0 0 1,-1 0-1,0-1 1,0 0-1,-1 1 1,0-2-1,0 1 1,-1-1-1,0 0 1,-1 0-1,0-1 1,0 0-1,0 0 1,-1-1-1,0 0 1,-12 6-1,19-11-52,0 0 0,0 0 0,0-1 0,0 1 0,0 0 0,0-1 0,-1 0 0,1 1 0,0-1 0,0 0-1,0 0 1,0 0 0,0 0 0,-1 0 0,1-1 0,0 1 0,-2-1 0,2 0-21,1 0-1,-1 0 1,1 0 0,0 0-1,0 0 1,-1 0 0,1-1-1,0 1 1,0 0-1,0-1 1,0 1 0,1 0-1,-1-1 1,0 1 0,1-1-1,-1 1 1,1-1 0,-1 0-1,1 1 1,-1-1-1,1 1 1,0-4 0,0-4-3,0-1 0,0 1 0,1 0-1,0-1 1,1 1 0,0 0 0,1 0 0,0 0 0,6-13 0,6-10-16,23-34-1,-28 48-3,23-36-12,-10 18 23,-1-1 0,-3 0-1,22-57 1,-39 90-4,-1-1-1,0 0 1,0 1-1,0-1 1,0 0-1,-1 0 1,0 0-1,0 0 1,0 0-1,0 1 1,-3-9-1,2 9 1,0 1 1,0 0-1,-1 0 0,0 0 0,0 0 0,1 0 1,-2 0-1,1 0 0,0 0 0,-1 1 1,1 0-1,-1-1 0,1 1 0,-1 0 1,0 0-1,0 0 0,-4-1 0,-6-3 4,1 1 0,-1 1-1,-1 0 1,1 1 0,0 1-1,-1 0 1,0 0 0,1 2-1,-1 0 1,0 0 0,-16 3-1,29-3-81,0 0-1,0 0 0,0 0 0,0 0 1,0 1-1,0-1 0,0 0 1,0 0-1,1 1 0,-1-1 0,0 1 1,0-1-1,0 1 0,0-1 1,1 1-1,-1-1 0,0 1 0,1-1 1,-1 1-1,0 0 0,1 0 1,-1 0-1,4 5-1706,11-3 974,-2-3-43</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45.111"/>
    </inkml:context>
    <inkml:brush xml:id="br0">
      <inkml:brushProperty name="width" value="0.05" units="cm"/>
      <inkml:brushProperty name="height" value="0.05" units="cm"/>
    </inkml:brush>
  </inkml:definitions>
  <inkml:trace contextRef="#ctx0" brushRef="#br0">0 14 17684,'2'-2'404,"-1"1"-165,0-1 0,0 1 0,0 0 0,0 0 0,0 1 0,0-1 0,1 0 0,-1 0 0,0 0 0,0 1 0,2-2 0,-2 3-166,0-1 0,-1 0 0,1 1 0,0-1 0,-1 1 0,1-1 0,-1 1 1,1-1-1,-1 1 0,1-1 0,-1 1 0,1-1 0,-1 1 0,0-1 0,1 1 0,-1 0 0,0-1 0,0 1 0,1 0 0,-1-1 0,0 1 0,0 0 0,0-1 0,0 1 0,0 0 0,0 0 0,0-1 0,0 1 1,0 1-1,3 31 917,-1 0 1,-6 60 0,1-25-491,1-23-223,1 74 249,2-102-448,1 1 0,0-1 1,1 1-1,8 23 0,-11-39-70,1 0 1,-1 0-1,1-1 1,-1 1-1,1 0 1,0 0-1,0-1 1,0 1-1,0 0 1,0-1-1,1 1 1,-1-1-1,0 1 0,1-1 1,-1 0-1,1 0 1,1 2-1,-2-3-16,0 0-1,0 0 0,0 0 0,0 1 1,0-1-1,0-1 0,0 1 0,0 0 1,0 0-1,0 0 0,0 0 0,0-1 1,0 1-1,0 0 0,0-1 0,0 1 1,0-1-1,-1 1 0,1-1 0,0 1 1,0-1-1,0 0 0,0 0 1,5-6-227,-1 0 1,1 1-1,-2-2 1,1 1-1,6-14 1,4-13-541,-2-1 1,11-44-1,-10 28 18</inkml:trace>
  <inkml:trace contextRef="#ctx0" brushRef="#br0" timeOffset="1">230 135 21205,'0'35'1856,"-5"14"-1240,1 2-288,4 4 744,1 1-303,5-1-930,0 0 1226,0-2-913,-2-3-40,2-14-112</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46.330"/>
    </inkml:context>
    <inkml:brush xml:id="br0">
      <inkml:brushProperty name="width" value="0.05" units="cm"/>
      <inkml:brushProperty name="height" value="0.05" units="cm"/>
    </inkml:brush>
  </inkml:definitions>
  <inkml:trace contextRef="#ctx0" brushRef="#br0">0 32 13131,'3'-25'1076,"-1"19"-146,0 12-440,0 15 186,10 147 1483,34 172 0,-30-236-1689,122 667 1288,22-3-811,-147-707-851,120 668 659,-130-684-1031,-4-42-789,-2-10 543,-2-10 216,2-11-51,-2-13-135</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47.477"/>
    </inkml:context>
    <inkml:brush xml:id="br0">
      <inkml:brushProperty name="width" value="0.05" units="cm"/>
      <inkml:brushProperty name="height" value="0.05" units="cm"/>
    </inkml:brush>
  </inkml:definitions>
  <inkml:trace contextRef="#ctx0" brushRef="#br0">12 1144 16868,'-11'3'1287,"15"-2"-894,24-3-130,162-46 38,23-4-253,138-2 30,82-17 332,36-46 302,203-42 125,91 69-519,-322 47-248,-5-27 47,120-76 421,-131 29 103,8 37-109,-171 54-437,190-25-57,-451 51-38,49-9 38,98-3-1,-133 12-57,-1 0 0,1 2 0,-1-1 0,1 2 0,-1 0 0,0 1 0,0 0 0,0 1 0,-1 0 0,0 1 0,18 11 0,-18-11-1141,-13-6 1141,0 0 0,0 0-1,0 0 1,0 0 0,0 0-1,1 0 1,-1 0 0,0 0-1,0 0 1,0 0 0,0 0-1,0 0 1,0 0 0,0 0-1,1 0 1,-1-1 0,0 1-1,0 0 1,0 0 0,0 0-1,0 0 1,0 0 0,0 0-1,0 0 1,0-1 0,0 1-1,0 0 1,0 0 0,0 0-1,0 0 1,1 0 0,-1 0-1,0-1 1,0 1 0,0 0-1,0 0 1,0 0 0,0 0-1,-1 0 1,1 0 0,0-1-1,0 1 1,0 0 0,0 0-1,0 0 1,-10-23-1096,6 15 982,-7-11-425</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47.897"/>
    </inkml:context>
    <inkml:brush xml:id="br0">
      <inkml:brushProperty name="width" value="0.05" units="cm"/>
      <inkml:brushProperty name="height" value="0.05" units="cm"/>
    </inkml:brush>
  </inkml:definitions>
  <inkml:trace contextRef="#ctx0" brushRef="#br0">9 42 17756,'0'1'62,"-1"-1"-1,1 0 1,-1 1 0,0-1 0,1 1 0,-1-1-1,1 1 1,-1-1 0,1 1 0,-1-1 0,1 1 0,-1-1-1,1 1 1,0 0 0,-1-1 0,1 1 0,0 0-1,-1-1 1,1 2 0,0-2-31,1 0 1,-1 1-1,0-1 0,0 0 1,1 0-1,-1 1 0,0-1 1,1 0-1,-1 0 0,0 0 1,1 0-1,-1 1 0,1-1 0,-1 0 1,0 0-1,1 0 0,-1 0 1,0 0-1,1 0 0,-1 0 1,1 0-1,-1 0 0,0 0 1,1 0-1,35-7 770,10-8-318,54-11 0,-83 23-426,-1 1 0,0 0 0,1 1 1,-1 1-1,1 0 0,-1 1 0,23 5 0,-35-5-44,1 0 0,0 0-1,-1 1 1,1 0 0,-1 0-1,1 0 1,-1 0 0,0 1-1,0-1 1,0 1 0,0 0-1,-1 1 1,1-1 0,-1 1 0,0-1-1,0 1 1,4 7 0,-4-5 28,0 0 1,-1 0 0,0 0 0,0 0 0,-1 0 0,0 0 0,0 0 0,0 1 0,-1-1 0,0 0-1,0 1 1,-1-1 0,-1 11 0,-6 18 291,-1 0 0,-21 50 0,-37 67 596,45-104-656,16-34-227,-119 238-552,120-244 297,1 0 1,-1 0-1,0-1 1,-1 0-1,0 0 1,0 0-1,-1-1 1,1 0-1,-1 0 1,0-1 0,-1 0-1,-15 8 1,-17 0-568</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49.237"/>
    </inkml:context>
    <inkml:brush xml:id="br0">
      <inkml:brushProperty name="width" value="0.05" units="cm"/>
      <inkml:brushProperty name="height" value="0.05" units="cm"/>
    </inkml:brush>
  </inkml:definitions>
  <inkml:trace contextRef="#ctx0" brushRef="#br0">6 893 14795,'-1'4'335,"-3"35"2893,4-39-3188,0 0 0,0 1-1,0-1 1,0 0 0,0 0-1,0 0 1,0 1 0,0-1-1,0 0 1,0 0 0,0 1-1,0-1 1,0 0 0,0 0-1,0 0 1,0 1-1,0-1 1,0 0 0,1 0-1,-1 0 1,0 1 0,0-1-1,0 0 1,0 0 0,0 0-1,1 0 1,-1 1 0,0-1-1,0 0 1,0 0 0,0 0-1,1 0 1,-1 0 0,0 0-1,0 1 1,0-1-1,1 0 1,-1 0 0,0 0-1,0 0 1,1 0 0,-1 0-1,0 0 1,2-1 89,-1 0 0,1-1 0,-1 1 0,1 0 1,-1-1-1,0 1 0,0-1 0,0 0 0,0 1 0,1-3 0,31-56 1046,42-110-1,-18 11-773,62-274 1,-99 338-321,-17 87-41,-1 9-8,2 11 31,11 67 157,-3-10 24,27 86 0,-33-135-244,2 0 0,0 0-1,1-1 1,1 0 0,1-1-1,0 0 1,2-1-1,24 27 1,-30-38 107,-6-5-108,0 0 0,0-1 0,0 1 0,0 0 0,0-1 0,-1 1 0,1 0 0,0 0 0,0 0 1,-1 0-1,1 0 0,-1 0 0,1 0 0,-1 0 0,1 0 0,0 2 0,-5 1-89</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50.967"/>
    </inkml:context>
    <inkml:brush xml:id="br0">
      <inkml:brushProperty name="width" value="0.05" units="cm"/>
      <inkml:brushProperty name="height" value="0.05" units="cm"/>
    </inkml:brush>
  </inkml:definitions>
  <inkml:trace contextRef="#ctx0" brushRef="#br0">0 3314 11330,'11'1'956,"-1"0"-1,0 0 0,0 1 0,9 4 0,27 4 279,-14-7-1012,1-1 1,-1-2-1,1-1 1,-1-2-1,0-1 1,39-9-1,-23 0-178,-1-2 0,-1-2 0,64-33 0,68-28 19,-5 3-14,-144 60-38,0-1 0,-2-2 0,44-34 0,94-108 188,-32 28 81,-70 72-133,-2-4 0,-3-2 1,-2-2-1,-4-3 0,79-143 0,-31 18 263,87-152 207,-147 283-460,-3-1 0,-3-2 0,27-80 0,151-392-23,-186 476-140,-2 7 2,54-92-1,-58 118 10,0 1 0,3 1 0,0 1 0,36-32 0,-18 23 20,3 2 0,1 2 0,1 1 0,99-48 0,-130 73-15,0 1-1,1 0 0,0 1 0,0 1 1,0 0-1,0 2 0,0-1 0,1 2 1,-1 0-1,1 1 0,-1 1 0,1 0 0,-1 2 1,0 0-1,1 0 0,-1 1 0,-1 1 1,1 1-1,-1 0 0,0 1 0,0 1 0,-1 0 1,0 1-1,17 15 0,33 32 58,105 124 0,1 1 22,-21-52 173,278 185 0,-380-282-209,384 244 188,-327-216-208,3-5 0,143 52 0,353 145 242,-500-210-237,1-4-1,1-4 1,2-5 0,187 25-1,-225-44-29,354 40 30,-350-46-31,1-3-1,0-4 1,128-20-1,299-114-509,-478 129 1008,-22 8-495,0 0 0,-1 0-1,1 0 1,0-1 0,-1 1-1,1 0 1,-1 0-1,1 0 1,-1-1 0,1 1-1,0 0 1,-1 0-1,1-1 1,-1 1 0,1-1-1,-1 1 1,0 0 0,1-1-1,-1 1 1,1-1-1,-1 1 1,0-1 0,1 1-1,-1-1 1,0 0-1,0 1 1,1-1 0,-1 1-1,0-2 1,-10-2 27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16.965"/>
    </inkml:context>
    <inkml:brush xml:id="br0">
      <inkml:brushProperty name="width" value="0.05" units="cm"/>
      <inkml:brushProperty name="height" value="0.05" units="cm"/>
    </inkml:brush>
  </inkml:definitions>
  <inkml:trace contextRef="#ctx0" brushRef="#br0">1 618 14259,'2'17'1500,"7"26"489,-8-41-1817,-1 0 1,1 0-1,0-1 0,0 1 0,-1 0 0,1 0 0,1 0 1,-1-1-1,0 1 0,0 0 0,1-1 0,-1 1 0,1-1 1,-1 1-1,1-1 0,2 2 0,-3-3-104,0 0-1,-1 0 1,1 0 0,0 0-1,0 0 1,0 0 0,0 0-1,0 0 1,0 0-1,0 0 1,0-1 0,-1 1-1,1 0 1,0-1 0,0 1-1,0 0 1,-1-1 0,1 1-1,0-1 1,0 1-1,-1-1 1,1 0 0,0 1-1,-1-1 1,1 0 0,-1 1-1,1-1 1,-1 0 0,1 0-1,-1 1 1,1-2-1,15-30 828,-15 29-807,14-35 527,-2-1 0,-2-1 0,11-79-1,0-127 380,-21 231-938,3-148 511,2 276-548,25 138 1,-28-231-35,-1-1 3,3 17-537,2-1-1,11 36 1,-9-49 285,-8-21 247,-1-1 0,0 1 0,1 0 0,-1 0 0,1-1 0,-1 1 0,1-1-1,-1 1 1,1 0 0,-1-1 0,1 1 0,0-1 0,-1 1 0,1-1-1,0 0 1,0 1 0,-1-1 0,1 0 0,0 1 0,0-1 0,0 0-1,10-8-406</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53.326"/>
    </inkml:context>
    <inkml:brush xml:id="br0">
      <inkml:brushProperty name="width" value="0.05" units="cm"/>
      <inkml:brushProperty name="height" value="0.05" units="cm"/>
    </inkml:brush>
  </inkml:definitions>
  <inkml:trace contextRef="#ctx0" brushRef="#br0">0 0 16195,'4'137'3900,"31"204"0,63 127-1684,30-50-1549,25-8-490,-136-367-153,3 6 8,-3 1-1,19 81 1,-35-114-77,-8-26-392,-7-24-473,2 3 960,-19-32 0,6 20-263</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54.316"/>
    </inkml:context>
    <inkml:brush xml:id="br0">
      <inkml:brushProperty name="width" value="0.05" units="cm"/>
      <inkml:brushProperty name="height" value="0.05" units="cm"/>
    </inkml:brush>
  </inkml:definitions>
  <inkml:trace contextRef="#ctx0" brushRef="#br0">149 79 13363,'0'-5'464,"1"-1"0,-1 1 0,0-1 0,0 0 0,-1 1 0,0-1 0,0 1 0,-2-7 0,3 11-342,-1 0 1,1-1 0,-1 1-1,1 0 1,-1 0 0,0-1 0,0 1-1,1 0 1,-1 0 0,0 0 0,0 0-1,0 0 1,0 0 0,-1 0-1,1 0 1,0 1 0,0-1 0,0 0-1,-1 1 1,1-1 0,0 1-1,-1-1 1,1 1 0,0 0 0,-1-1-1,1 1 1,-1 0 0,1 0 0,0 0-1,-1 0 1,1 0 0,-1 1-1,1-1 1,0 0 0,-1 0 0,1 1-1,-1-1 1,-1 2 0,-2 0 22,0 1 0,1-1 0,-1 1 0,1 0 0,0 0 0,0 1 1,0-1-1,0 1 0,1 0 0,-1 0 0,1 0 0,0 0 0,0 1 0,1-1 0,-3 6 1,-1 2 34,1 1 0,0-1 0,1 1 1,-4 23-1,5-18 3,0 0-1,1 21 1,2-33-142,0-1 0,1 1 0,-1 0 0,1-1 1,0 1-1,0-1 0,1 1 0,0-1 0,0 0 0,0 0 1,4 6-1,-6-10-35,1 0 1,-1-1 0,1 1-1,-1 0 1,1 0 0,-1 0-1,1-1 1,0 1 0,-1 0-1,1-1 1,0 1 0,0 0-1,0-1 1,-1 1 0,1-1-1,0 1 1,0-1 0,0 0-1,0 1 1,0-1 0,0 0-1,0 0 1,0 0-1,0 0 1,0 0 0,0 0-1,0 0 1,0 0 0,0 0-1,0 0 1,0 0 0,0 0-1,0-1 1,0 1 0,0 0-1,0-1 1,-1 1 0,1-1-1,0 1 1,0-1 0,0 1-1,-1-1 1,1 0 0,0 1-1,0-1 1,-1 0 0,2-1-1,2-3 25,0 0-1,0-1 1,-1 1-1,1-1 1,-1 0 0,2-7-1,3-5 61,-2 0 0,-1-1 0,0 0 0,-1 0 0,-1 0 0,-1-1 0,0-35 0,-6 40 9,4 15-102,0 0 1,0-1-1,-1 1 1,1 0-1,0 0 0,0 0 1,0 0-1,0 0 1,0 0-1,0 0 1,-1 0-1,1 0 1,0 0-1,0 0 1,0-1-1,0 1 1,-1 0-1,1 0 1,0 0-1,0 0 1,0 0-1,0 0 0,-1 0 1,1 0-1,0 0 1,0 1-1,0-1 1,0 0-1,-1 0 1,1 0-1,0 0 1,0 0-1,0 0 1,0 0-1,0 0 1,-1 0-1,1 0 1,0 1-1,0-1 1,0 0-1,0 0 0,-2 2-45,1-1 0,0 1 0,0 0 0,0 0 0,0-1 0,0 1 0,1 0 0,-1 0 0,0 0 0,0 3 0,0 3-227,0 0 1,0-1-1,1 1 1,0 0 0,0-1-1,1 1 1,0 0-1,0-1 1,1 1 0,4 13-1,3-11-410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54.758"/>
    </inkml:context>
    <inkml:brush xml:id="br0">
      <inkml:brushProperty name="width" value="0.05" units="cm"/>
      <inkml:brushProperty name="height" value="0.05" units="cm"/>
    </inkml:brush>
  </inkml:definitions>
  <inkml:trace contextRef="#ctx0" brushRef="#br0">7 1 19388,'3'53'1841,"-4"1"-1185,-5-2-264,3-6 760,3-8-384,4-16-728,4-9-336,3-20-784,0-15-1689,-2-15 2209,-2-10-464,-7-15-304</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55.295"/>
    </inkml:context>
    <inkml:brush xml:id="br0">
      <inkml:brushProperty name="width" value="0.05" units="cm"/>
      <inkml:brushProperty name="height" value="0.05" units="cm"/>
    </inkml:brush>
  </inkml:definitions>
  <inkml:trace contextRef="#ctx0" brushRef="#br0">67 260 19412,'0'0'183,"1"1"-1,0-1 1,0 1 0,-1 0-1,1-1 1,0 1 0,-1 0-1,1-1 1,0 1 0,-1 0-1,1 0 1,-1 0-1,0 0 1,1 0 0,0 1-1,-1-1-107,0 0 0,1 0 0,-1 0 0,0 0 0,1 0-1,0 0 1,-1 0 0,1 0 0,-1 0 0,1 0 0,0-1 0,0 1-1,-1 0 1,1-1 0,0 1 0,0 0 0,0-1 0,0 1 0,0-1-1,0 1 1,1 0 0,8 1-3,-1-1-1,1 1 1,19-1-1,-18-1-68,-1 1 0,1-1 0,-1 2-1,14 3 1,-21-4 8,0 0 0,0 0 0,-1 0 0,1 0-1,-1 1 1,1-1 0,-1 1 0,1 0 0,-1 0 0,0 0 0,0 0 0,0 0-1,0 0 1,0 0 0,0 1 0,-1-1 0,1 1 0,-1-1 0,3 6 0,-2 0 84,0 1 1,0-1-1,-1 0 1,0 0 0,-1 1-1,0-1 1,0 1 0,0-1-1,-1 0 1,-1 1 0,-3 12-1,3-11 63,-2 1-1,1-1 1,-2 0 0,1 0-1,-1 0 1,-1 0-1,0-1 1,-8 11-1,12-17-135,-1-1 0,1 1 0,0-1 0,0 0 0,-1 0-1,0 0 1,1 0 0,-1 0 0,0-1 0,0 1 0,0-1-1,0 0 1,0 0 0,0 0 0,0 0 0,0 0 0,0-1-1,0 1 1,-1-1 0,1 0 0,-3 0 0,1-1-132,1 0 1,0 0 0,0-1-1,0 1 1,1-1-1,-1 0 1,0 0 0,0 0-1,1-1 1,0 1 0,-1-1-1,1 0 1,0 0 0,0 0-1,-4-6 1,-7-10-457,1-1-1,1-1 1,1 0 0,-10-24 0,6 1-401</inkml:trace>
  <inkml:trace contextRef="#ctx0" brushRef="#br0" timeOffset="1">124 195 18556,'20'-1'2264,"-1"-1"-1439,-1-3-377,1-3 1232,-3-2-864,2-1-488,-3 1-112,2 3-104,-1 4-192</inkml:trace>
  <inkml:trace contextRef="#ctx0" brushRef="#br0" timeOffset="2">656 0 18396,'21'16'2048,"-9"0"-1375,-11 14-185,1 7 856,-8 9-392,0 1-136,-4 1-288,3-5-104,-5-11-319,2-1-202,2-16-735,-2-6-352,-2-15 936,-2-5-216,-3-11-152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55.792"/>
    </inkml:context>
    <inkml:brush xml:id="br0">
      <inkml:brushProperty name="width" value="0.05" units="cm"/>
      <inkml:brushProperty name="height" value="0.05" units="cm"/>
    </inkml:brush>
  </inkml:definitions>
  <inkml:trace contextRef="#ctx0" brushRef="#br0">104 22 18596,'-9'9'1067,"-5"6"525,1 1 0,-13 19 0,24-31-1461,-1 1-1,0-1 1,1 0-1,0 1 1,0 0-1,1-1 1,-1 1-1,1 0 0,0 0 1,0 0-1,1 0 1,-1 0-1,1 0 1,0 6-1,1-11-129,-1 0 0,0 1 0,0-1 0,0 1 0,0-1 0,0 1 0,0-1 0,1 1-1,-1-1 1,0 0 0,0 1 0,1-1 0,-1 1 0,0-1 0,1 0 0,-1 1 0,0-1 0,1 0 0,-1 1-1,1-1 1,-1 0 0,0 0 0,1 1 0,-1-1 0,1 0 0,-1 0 0,1 0 0,-1 0 0,1 0-1,-1 0 1,1 0 0,-1 1 0,0-1 0,1 0 0,-1-1 0,1 1 0,-1 0 0,1 0 0,-1 0 0,1 0-1,-1 0 1,1 0 0,-1-1 0,1 1 0,-1 0 0,0 0 0,1 0 0,-1-1 0,1 1 0,-1 0 0,0-1-1,1 0 1,22-17-21,-17 10 13,0 0-1,-1-1 1,0 0-1,0 0 1,7-18-1,-10 21 16,0 0-1,0-1 0,0 1 0,-1 0 0,0-1 0,0 1 0,-1-1 0,0 1 0,0-1 1,-1-7-1,1 13-5,0 1 1,0-1 0,0 0-1,0 1 1,-1-1 0,1 1-1,0-1 1,0 1 0,-1-1 0,1 1-1,0-1 1,0 1 0,-1-1-1,1 1 1,-1-1 0,1 1-1,0 0 1,-1-1 0,1 1-1,-1-1 1,1 1 0,-1 0 0,1 0-1,-1-1 1,1 1 0,-1 0-1,1 0 1,-1-1 0,0 1-1,1 0 1,-1 0 0,1 0-1,-1 0 1,1 0 0,-1 0 0,0 0-1,1 0 1,-1 0 0,1 0-1,-1 1 1,1-1 0,-1 0-1,0 0 1,1 0 0,-1 1-1,1-1 1,-1 0 0,1 0 0,-1 1-1,1-1 1,0 1 0,-1-1-1,1 0 1,-1 2 0,-24 23 70,17-14-122,0 0-1,1 1 1,1 0 0,0 0-1,0 1 1,1-1 0,1 1-1,0 1 1,1-1 0,0 0-1,-1 26 1,4-38 22,0 1 1,0-1 0,0 0-1,0 0 1,1 0-1,-1 1 1,0-1-1,0 0 1,1 0-1,-1 0 1,1 0-1,-1 0 1,1 0 0,0 0-1,-1 0 1,1 0-1,0 0 1,-1 0-1,1 0 1,1 1-1,0-1 16,0 0-1,0-1 0,0 1 1,0 0-1,0-1 0,0 1 1,0-1-1,1 1 0,3-1 1,12 1-287</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56.193"/>
    </inkml:context>
    <inkml:brush xml:id="br0">
      <inkml:brushProperty name="width" value="0.05" units="cm"/>
      <inkml:brushProperty name="height" value="0.05" units="cm"/>
    </inkml:brush>
  </inkml:definitions>
  <inkml:trace contextRef="#ctx0" brushRef="#br0">71 2 18820,'-16'32'1600,"6"-15"-826,2 0 0,0 0 0,1 1 0,0 0 0,-7 38 0,14-55-733,0 0-1,0 0 1,-1 1-1,1-1 1,0 0-1,0 0 1,0 0 0,1 1-1,-1-1 1,0 0-1,0 0 1,1 0-1,-1 1 1,1-1 0,-1 0-1,1 0 1,-1 0-1,1 0 1,0 0 0,-1 0-1,3 2 1,-2-3-16,0 1 1,0-1-1,0 0 1,0 1-1,0-1 1,0 0-1,0 0 1,0 1-1,1-1 1,-1 0-1,0 0 1,0 0-1,0 0 1,0-1-1,0 1 1,0 0-1,1 0 1,0-1-1,4-2 24,1 1 0,-1-1 0,0 0 0,-1-1-1,1 1 1,5-6 0,0 0 15,-1-1 0,-1 0 0,1-1 0,-2 0-1,1-1 1,-2 1 0,0-2 0,0 1 0,7-19 0,-13 30-51,-1-1-1,1 1 1,-1 0 0,1-1-1,-1 1 1,0-1 0,1 1-1,-1 0 1,0-1 0,0 1 0,0-1-1,0 1 1,0-1 0,0 1-1,0 0 1,-1-1 0,1 1-1,0-1 1,-1 1 0,1 0-1,-1-1 1,0 1 0,-1-2 0,1 1-17,-1 1 0,1 0 0,-1 0 1,0 0-1,1 0 0,-1 0 1,0 0-1,0 1 0,0-1 1,0 0-1,1 1 0,-1 0 1,0-1-1,0 1 0,-3 0 1,-3 0-292,0 0 0,1 1 1,-1 0-1,0 0 1,0 0-1,1 1 0,-14 5 1,14-5-180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56.688"/>
    </inkml:context>
    <inkml:brush xml:id="br0">
      <inkml:brushProperty name="width" value="0.05" units="cm"/>
      <inkml:brushProperty name="height" value="0.05" units="cm"/>
    </inkml:brush>
  </inkml:definitions>
  <inkml:trace contextRef="#ctx0" brushRef="#br0">52 1 13843,'-13'47'1057,"1"0"0,2 0 0,-5 77-1,13 145 1034,12-141-1028,38 178 0,61 122 196,-6-118-835,40 148-1350,-128-385 22,-11-64 607,-1-9-124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57.968"/>
    </inkml:context>
    <inkml:brush xml:id="br0">
      <inkml:brushProperty name="width" value="0.05" units="cm"/>
      <inkml:brushProperty name="height" value="0.05" units="cm"/>
    </inkml:brush>
  </inkml:definitions>
  <inkml:trace contextRef="#ctx0" brushRef="#br0">117 62 17228,'-1'-3'313,"0"-3"21,-1 0 1,0 1-1,0 0 1,0-1-1,-4-5 1,5 10-278,1 0 1,-1 0-1,0 0 0,1 0 1,-1 1-1,0-1 0,0 0 1,1 1-1,-1-1 0,0 0 0,0 1 1,0-1-1,0 1 0,0-1 1,0 1-1,0-1 0,0 1 1,0 0-1,0 0 0,0-1 1,0 1-1,0 0 0,0 0 1,-1 0-1,1 0 0,0 0 0,0 0 1,0 1-1,0-1 0,0 0 1,0 0-1,0 1 0,0-1 1,0 1-1,-2 0 0,1 1 51,-1-1 0,1 1 0,0 0-1,0 0 1,-1 0 0,1 1 0,1-1 0,-1 0-1,0 1 1,0-1 0,1 1 0,0 0-1,-3 4 1,-10 42 488,12-39-476,-4 16 13,1 1 1,1 0 0,1 0 0,2 0-1,0 0 1,2 0 0,7 45-1,-7-70-122,-1 0 0,0 0 0,1 0 0,-1-1 0,1 1 0,0 0 0,0-1 0,-1 1 0,1 0 0,0-1 0,0 1 0,1-1 0,0 2 0,-1-3-5,-1 1 0,1-1-1,-1 0 1,0 0 0,1 0-1,-1 0 1,1 0 0,-1 1-1,1-1 1,-1 0 0,1 0 0,-1 0-1,1 0 1,-1 0 0,0-1-1,1 1 1,-1 0 0,1 0-1,-1 0 1,1 0 0,-1 0 0,0-1-1,1 1 1,-1 0 0,1 0-1,-1-1 1,0 1 0,1 0-1,-1 0 1,0-1 0,1 0-1,2-3 29,0 0-1,0 0 1,0-1-1,-1 1 1,0-1-1,0 0 1,3-9-1,4-23 102,-1 1 0,-2-1 0,-2-1-1,-2 1 1,-1-1 0,-5-52-1,-2 65-48,2 20-60,0 14-18,2 6-213,0 1 0,1-1 0,1 1-1,2 26 1,15 62-2004,-9-78 1692,0-9-194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58.447"/>
    </inkml:context>
    <inkml:brush xml:id="br0">
      <inkml:brushProperty name="width" value="0.05" units="cm"/>
      <inkml:brushProperty name="height" value="0.05" units="cm"/>
    </inkml:brush>
  </inkml:definitions>
  <inkml:trace contextRef="#ctx0" brushRef="#br0">1 1 16628,'7'40'1992,"0"3"-1328,-4 3-264,1 0 1057,3-8-769,-1-3-432,-2-12-816,2-8-1073,-2-13 1353,-4-7-264,0-7-288</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58.926"/>
    </inkml:context>
    <inkml:brush xml:id="br0">
      <inkml:brushProperty name="width" value="0.05" units="cm"/>
      <inkml:brushProperty name="height" value="0.05" units="cm"/>
    </inkml:brush>
  </inkml:definitions>
  <inkml:trace contextRef="#ctx0" brushRef="#br0">10 145 18924,'1'0'102,"-1"1"0,0-1 0,1 0 0,-1 1 0,0-1 0,0 0 0,1 1 0,-1-1 0,0 0 0,0 1 0,0-1 0,0 0 0,0 1 0,1-1 0,-1 1 0,0-1 0,0 0 1,0 1-1,0-1 0,0 1 0,0-1 0,0 0 0,0 1 0,0-1 0,-1 1 0,1-1 0,0 0 0,0 1 0,-3 18 227,2-16 37,-2 15 281,0 1 1,1-1-1,2 1 0,0-1 0,0 1 0,5 21 0,-5-38-642,0-1 1,0 0-1,0 1 0,1-1 0,-1 0 0,1 1 0,-1-1 0,1 0 0,-1 1 0,1-1 0,0 0 0,0 0 0,-1 0 0,1 0 0,0 1 0,0-1 0,0 0 0,0-1 0,1 1 0,-1 0 0,0 0 0,0 0 0,0-1 0,1 1 0,-1-1 0,0 1 1,1-1-1,-1 1 0,0-1 0,1 0 0,-1 1 0,0-1 0,1 0 0,-1 0 0,1 0 0,-1 0 0,1-1 0,-1 1 0,0 0 0,1 0 0,-1-1 0,0 1 0,1-1 0,-1 1 0,1-2 0,9-3-42,0 0 0,0-1-1,-1-1 1,13-10-1,-9 7 12,4-4-31,-11 8 28,1 1 0,-1-1 0,1 1-1,0 1 1,1-1 0,-1 1 0,1 1-1,-1-1 1,18-3 0,-25 7 25,0 0 1,1 0 0,-1 0-1,0 0 1,1 0 0,-1 0-1,1 0 1,-1 1-1,0-1 1,1 1 0,-1-1-1,0 0 1,0 1 0,1 0-1,-1-1 1,0 1 0,0 0-1,0 0 1,0 0-1,0-1 1,0 1 0,0 0-1,0 0 1,0 1 0,1 0-1,-1 1 7,1 0-1,-1 1 1,0-1-1,1 1 0,-2-1 1,1 1-1,0-1 1,-1 1-1,1 5 0,-2 4 48,1 1 0,-2-1 0,0 0-1,-5 18 1,3-18 36,-1 0-1,0 0 1,-1 0-1,0-1 1,-13 18-1,16-26-55,-1 1 0,0-1 0,0 1 0,0-1 0,0 0 0,-10 6 0,12-9-35,-1 0 1,1 1-1,-1-1 0,1 0 0,-1 0 0,1-1 1,-1 1-1,0 0 0,1-1 0,-1 0 1,0 1-1,0-1 0,1 0 0,-1-1 1,-3 1-1,1-2-123,1 0 1,0 0 0,-1 0-1,1 0 1,0 0-1,0-1 1,1 0 0,-1 1-1,1-1 1,-1-1-1,1 1 1,0-1-1,0 1 1,0-1 0,1 0-1,-1 0 1,1 0-1,-2-5 1,-6-11-382,2 0 0,-8-29 0,16 47 505,-11-44-841</inkml:trace>
  <inkml:trace contextRef="#ctx0" brushRef="#br0" timeOffset="1">82 71 15603,'16'-12'1801,"1"4"-953,-1 0-336,2 3 1048,0-2-335,3-2-721,4 2-464,-4-3 112,3 5-80,-1 5-192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05.880"/>
    </inkml:context>
    <inkml:brush xml:id="br0">
      <inkml:brushProperty name="width" value="0.05" units="cm"/>
      <inkml:brushProperty name="height" value="0.05" units="cm"/>
    </inkml:brush>
  </inkml:definitions>
  <inkml:trace contextRef="#ctx0" brushRef="#br0">1645 39 9394,'1'-1'143,"-1"-1"1,1 1-1,-1 0 0,0 0 1,0-1-1,0 1 1,0 0-1,0 0 0,0-1 1,0 1-1,0 0 0,0 0 1,0-1-1,-1 1 1,1 0-1,-1 0 0,1 0 1,-1-1-1,1 1 0,-1 0 1,1 0-1,-1 0 1,0 0-1,0 0 0,0 0 1,1 0-1,-1 1 0,-2-3 1,-1 2 169,0 0-1,1 1 1,-1-1 0,0 1 0,0-1 0,1 1 0,-1 0 0,-6 1-1,-53 6 303,1 2 0,1 3 0,0 3 0,0 2-1,-60 27 1,95-33-520,1 1 1,0 2-1,1 0 0,1 2 0,0 0 0,2 1 0,0 2 0,-32 35 1,-5 16 91,-65 101 0,76-102-141,-121 185 75,139-204 8,2 2 0,3 1 0,-22 68 0,-20 140 361,-9 30-376,-21-45-42,-18 54 28,101-254-98,1 1 0,3 1 0,1 0 0,3 0 0,2 0 0,2 0 0,2 0 0,2 1 1,2-1-1,2 0 0,3-1 0,1 0 0,3-1 0,1 0 0,3-1 0,1-1 0,2 0 0,39 57 0,-38-68-12,1-1 1,38 38 0,-50-58 10,2-1 1,-1 0 0,2-1-1,-1-1 1,1 0 0,1-1-1,-1 0 1,23 8 0,280 69-163,-260-71 35,-17-6 41,0-2 0,0-1 1,1-2-1,43-2 0,-16-6 30,108-20 0,-151 20 48,166-37-176,-158 33 147,1-3 0,-2 0 1,50-27-1,119-90 8,-166 102 35,-1 0 0,-2-3 1,42-48-1,-48 45-2,-2-2 0,22-41 0,33-79 10,16-30 27,-73 149-27,48-87 11,-58 99-26,-2 0 0,0-1-1,8-36 1,-10 21-1,-1-1 1,-3 0-1,-1 0 0,-2 0 0,-7-75 0,-3 54-7,-2 0 1,-3 1-1,-26-68 0,-8-13-1,7-3 1,-25-156-1,10-2 65,34 209-28,-42-107 0,56 180-26,-1-1 1,-1 1 0,-1 1 0,-1 0-1,-19-25 1,22 35-2,0 0 1,0 0-1,-1 1 0,0 0 1,0 1-1,-1 0 0,0 1 0,-1 0 1,1 1-1,-24-9 0,6 7-10,0 1-1,-36-4 0,45 8-277,0 0 0,0-1-1,0 0 1,1-2 0,0-1-1,-35-16 1,24-1-324,23 15 167</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59.394"/>
    </inkml:context>
    <inkml:brush xml:id="br0">
      <inkml:brushProperty name="width" value="0.05" units="cm"/>
      <inkml:brushProperty name="height" value="0.05" units="cm"/>
    </inkml:brush>
  </inkml:definitions>
  <inkml:trace contextRef="#ctx0" brushRef="#br0">349 214 16452,'13'1'2016,"-4"16"-1040,-3 3-392,-5 8 1913,-1 6-1289,0 2-432,-1 6-192,-2-2-296,-1-2-136,-2-6-288,0-3-184,-1-12-456,-2-4-304,-2-12 784,-3-5-176,2-13-184</inkml:trace>
  <inkml:trace contextRef="#ctx0" brushRef="#br0" timeOffset="1">160 32 15715,'-7'5'597,"1"1"0,-1 1-1,1-1 1,0 1-1,1 0 1,0 0 0,-7 12-1,-24 57 2449,34-70-2806,-3 5 83,2-6-171,1 0 0,0 0 0,0 0 0,1 1 0,-2 7 0,18-35 193,1-7-310,-2-1 0,-1 0 0,15-55 0,-27 83-30,-1 0 0,0 0-1,1 0 1,-1 0 0,0 0 0,0 0 0,0-1-1,0 1 1,0 0 0,-1 0 0,0-2 0,1 4-3,0-1 1,0 1-1,0 0 1,0 0 0,0-1-1,0 1 1,-1 0-1,1 0 1,0 0-1,0-1 1,0 1 0,0 0-1,-1 0 1,1 0-1,0 0 1,0-1 0,-1 1-1,1 0 1,0 0-1,0 0 1,-1 0 0,1 0-1,0 0 1,0 0-1,-1 0 1,1 0-1,0 0 1,0 0 0,-1 0-1,1 0 1,-1 0-1,-12 9 48,3 3 16,0 0 0,1 1 0,1 0 0,-14 28-1,-19 59 222,37-92-307,3-4-32,-1 0-1,0 0 1,1 0-1,0 0 0,-1 0 1,2 1-1,-1-1 0,0 0 1,1 0-1,0 1 1,0-1-1,1 7 0,-1-10 46,1-1-1,-1 1 0,0-1 0,1 1 0,-1-1 1,0 1-1,1-1 0,-1 1 0,1-1 1,-1 0-1,1 1 0,-1-1 0,1 0 0,-1 1 1,1-1-1,-1 0 0,1 0 0,-1 0 0,1 1 1,-1-1-1,1 0 0,0 0 0,-1 0 0,1 0 1,-1 0-1,1 0 0,-1 0 0,1 0 1,0 0-1,-1 0 0,1 0 0,-1-1 0,1 1 1,0 0-1,27-10 146,-16 5-360,14-3-48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59.808"/>
    </inkml:context>
    <inkml:brush xml:id="br0">
      <inkml:brushProperty name="width" value="0.05" units="cm"/>
      <inkml:brushProperty name="height" value="0.05" units="cm"/>
    </inkml:brush>
  </inkml:definitions>
  <inkml:trace contextRef="#ctx0" brushRef="#br0">7 31 17108,'2'12'560,"0"5"117,2 0-1,0 0 1,1-1 0,10 25 0,-14-38-562,1 1 1,-1-1-1,1 0 1,0 0-1,0 0 1,0 0 0,1 0-1,-1-1 1,1 1-1,0-1 1,-1 0-1,1 1 1,0-1-1,0 0 1,0-1-1,1 1 1,-1 0-1,0-1 1,1 0-1,-1 0 1,1 0-1,-1 0 1,1 0-1,-1-1 1,1 0-1,0 0 1,6 0 0,-7 0-23,1-1 0,-1 0 1,0 0-1,1 0 0,-1 0 1,0 0-1,0-1 0,0 0 1,0 1-1,0-1 1,0 0-1,0 0 0,0-1 1,-1 1-1,0 0 0,4-4 1,-3 1 7,0 0 1,0 1-1,0-1 0,0 0 1,-1-1-1,0 1 1,0 0-1,0-1 1,1-9-1,-2 10-52,0 0-1,-1 0 1,0 0 0,0 0-1,0 0 1,-1 0 0,1 0 0,-1 0-1,0 0 1,-1 0 0,-1-4-1,2 6-32,-1 0 0,1 0-1,-1 1 1,1-1 0,-1 1-1,0-1 1,0 1 0,0 0-1,-1 0 1,1 0 0,0 0-1,-1 0 1,1 0 0,-1 1-1,0-1 1,1 1 0,-1-1-1,-4 0 1,-4 0-268,0 0 0,0 1 1,0 0-1,0 0 0,0 2 0,-16 1 1,-14 0-344,22-3 131</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00.981"/>
    </inkml:context>
    <inkml:brush xml:id="br0">
      <inkml:brushProperty name="width" value="0.05" units="cm"/>
      <inkml:brushProperty name="height" value="0.05" units="cm"/>
    </inkml:brush>
  </inkml:definitions>
  <inkml:trace contextRef="#ctx0" brushRef="#br0">1 211 15195,'0'-4'761,"0"0"-1,1 1 1,-1-1 0,1 0-1,0 1 1,0-1-1,2-3 1,15-26 1986,-3 14-2202,22-22 1,-18 21 240,-17 18-746,8-9 166,0 0 0,13-10 1,-20 19-185,-1 0 0,1 0 0,0 0-1,0 0 1,0 1 0,0-1 0,0 1 0,0 0 0,0 0 0,1 0 0,-1 0 0,0 0 0,0 1 0,1-1 0,4 1 0,-6 0-17,-1 1 1,1-1-1,0 1 1,-1 0-1,1-1 1,-1 1-1,1 0 1,-1 0-1,0 0 1,1 0 0,-1 0-1,0 0 1,0 0-1,1 0 1,-1 0-1,0 1 1,0-1-1,0 0 1,-1 1-1,1-1 1,0 1-1,0-1 1,-1 1-1,1-1 1,-1 1-1,1 0 1,-1-1-1,0 1 1,0 0-1,0 1 1,1 7 4,0-1 0,-1 1 0,-3 17-1,-4 16 37,-3-1 0,-1 0 0,-31 75-1,-3 8 137,45-125-181,-18 68 146,17-63-129,0 0 0,1 0 0,-1 0 0,1-1 0,0 1 0,1 0 0,-1 0 1,1 0-1,0-1 0,0 1 0,3 9 0,-3-13-21,0 1 1,0-1-1,0 1 0,1-1 1,-1 1-1,0-1 1,1 0-1,-1 0 0,1 0 1,-1 0-1,1 0 0,-1 0 1,1 0-1,0 0 0,0-1 1,-1 1-1,1 0 1,0-1-1,0 0 0,0 1 1,0-1-1,-1 0 0,1 0 1,0 0-1,0 0 1,0-1-1,0 1 0,0 0 1,-1-1-1,1 1 0,0-1 1,2-1-1,4 0-167,-1-2 0,0 1 0,0-1 0,0 0 1,0 0-1,7-7 0,-2 1 52,-1-2-1,-1 0 1,0 0 0,0-1 0,-1 0 0,10-22 0,3-7-332</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01.690"/>
    </inkml:context>
    <inkml:brush xml:id="br0">
      <inkml:brushProperty name="width" value="0.05" units="cm"/>
      <inkml:brushProperty name="height" value="0.05" units="cm"/>
    </inkml:brush>
  </inkml:definitions>
  <inkml:trace contextRef="#ctx0" brushRef="#br0">0 0 17956,'6'21'2280,"0"4"-1359,-4 17-425,1 4 1744,3 5-1280,0 2-224,5-2-287,-1-7-193,3-10-288,0-6-136,-3-20-209,2-8-279,-2-14-576,-3-10 928,-4-15-192,-3-10-128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02.252"/>
    </inkml:context>
    <inkml:brush xml:id="br0">
      <inkml:brushProperty name="width" value="0.05" units="cm"/>
      <inkml:brushProperty name="height" value="0.05" units="cm"/>
    </inkml:brush>
  </inkml:definitions>
  <inkml:trace contextRef="#ctx0" brushRef="#br0">84 66 18644,'-9'8'401,"1"0"0,0 1 0,1-1 0,0 2 0,1-1 0,0 1 0,-7 14 0,10-17-265,-1 1 0,2 0 0,-1-1 0,1 1 0,0 0 0,1 0 0,-1 0 0,2 0 0,-1 0 0,1 0 0,1 9 0,-1-15-131,1 1 0,-1-1 1,1 1-1,0-1 0,0 0 1,0 1-1,0-1 0,0 0 1,0 0-1,1 0 0,-1 0 1,1 0-1,-1 0 0,1 0 1,0 0-1,0-1 0,0 1 1,0-1-1,0 1 0,0-1 1,0 0-1,0 0 0,1 0 1,-1 0-1,0 0 0,1 0 1,-1 0-1,1-1 0,4 1 1,6 0 4,1-1 1,-1 0-1,1-1 1,19-3-1,-10 1-8,-17 2 27,0 1-1,0-1 0,0 2 1,0-1-1,0 0 0,0 1 0,0 0 1,0 1-1,0-1 0,11 6 0,-14-5-1,1 0 0,0 1 0,-1-1 0,1 1 0,-1 0-1,0 0 1,0 0 0,0 1 0,0-1 0,0 1-1,-1-1 1,0 1 0,1 0 0,-2 0 0,4 7 0,-2 0 85,0 0 1,0 1 0,-1-1 0,0 0 0,-1 1 0,-1-1 0,0 1 0,-2 21-1,1-25-12,-1 0 0,1 0 0,-1 0 0,-1 0 0,1-1 0,-1 1-1,0-1 1,-1 1 0,0-1 0,0 0 0,-1-1 0,0 1 0,-7 7-1,10-12-69,1 0 0,-1-1 0,0 1 0,0-1 0,0 1 0,0-1 0,0 0-1,0 1 1,0-1 0,-1 0 0,1-1 0,0 1 0,0 0 0,-1-1-1,1 1 1,-1-1 0,1 0 0,0 0 0,-1 0 0,1 0 0,-1 0 0,1 0-1,0 0 1,-1-1 0,1 0 0,0 1 0,-1-1 0,1 0 0,0 0 0,0 0-1,0 0 1,0-1 0,0 1 0,0 0 0,0-1 0,0 1 0,-2-4-1,-2-2-5,0 1-1,1-1 1,0-1-1,0 1 1,1-1-1,0 1 1,0-1-1,1 0 1,-4-12-1,4 6-52,1 1 0,0-1-1,0 0 1,1 0 0,1 0 0,1 0 0,0 0 0,0 0-1,2 1 1,-1-1 0,7-16 0,1 1-28,2-1 0,2 2-1,30-51 1,-43 77 56,8-12 44,-1 0-1,0 0 1,7-21-1,-14 31-13,0 0 0,0-1 0,0 1 0,0 0-1,-1-1 1,1 1 0,-2-8 0,1 10-9,0 0-1,-1 0 0,1 0 1,-1 0-1,1 0 0,-1 0 1,0 0-1,0 0 1,0 0-1,0 0 0,0 1 1,-1-1-1,1 0 1,0 1-1,-1-1 0,-2-2 1,1 2 1,0 1 0,0-1 0,0 1-1,0-1 1,-1 1 0,1 0 0,0 0 0,0 1 0,-1-1 0,1 1 0,-1 0 0,1-1 0,0 1 0,-1 1 0,1-1 0,0 0 0,-1 1 0,-5 2-1,4-2-208,0 1-1,0-1 0,0 2 0,0-1 0,0 0 0,0 1 1,1 0-1,-1 0 0,1 1 0,0-1 0,-4 5 0,7-7 151,0-1 1,1 1-1,-1 0 0,0 0 0,1-1 0,-1 1 0,1 0 0,-1 0 0,1 0 0,0 0 0,-1 0 1,1-1-1,0 1 0,0 0 0,0 0 0,-1 0 0,1 0 0,0 0 0,0 0 0,0 0 0,1 0 1,-1 0-1,0 1 0,6 13-552</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02.893"/>
    </inkml:context>
    <inkml:brush xml:id="br0">
      <inkml:brushProperty name="width" value="0.05" units="cm"/>
      <inkml:brushProperty name="height" value="0.05" units="cm"/>
    </inkml:brush>
  </inkml:definitions>
  <inkml:trace contextRef="#ctx0" brushRef="#br0">14 9 14387,'-2'-8'1780,"-3"11"-804,-1 15 3879,5-27-1964,2 2-792,2 14-941,1 20-924,0 0 1,-2 0-1,-2 36 0,1-5-136,0-12-36,2 40-4,-2-77-53,0 0 0,1 0 0,0-1 1,0 1-1,1-1 0,0 1 0,5 8 0,-7-15-3,0-1 0,0 1 0,0-1 0,0 1-1,0-1 1,1 1 0,-1-1 0,1 1 0,-1-1 0,1 0 0,-1 0-1,1 0 1,-1 0 0,1 0 0,0 0 0,0-1 0,0 1-1,-1 0 1,4 0 0,-2-1 0,1 0-1,-1 0 1,0 0-1,1 0 1,-1-1-1,1 1 1,-1-1-1,0 0 1,1 0 0,2-1-1,6-4-80,0 0 1,0 0-1,-1-1 0,15-13 0,-11 8-826,-1 0 1,24-27-1,-33 33 596,0 0-1,-1 0 1,0-1 0,0 1-1,0-1 1,-1 0-1,0 0 1,-1 0 0,1 0-1,1-10 1,-2-17-915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03.303"/>
    </inkml:context>
    <inkml:brush xml:id="br0">
      <inkml:brushProperty name="width" value="0.05" units="cm"/>
      <inkml:brushProperty name="height" value="0.05" units="cm"/>
    </inkml:brush>
  </inkml:definitions>
  <inkml:trace contextRef="#ctx0" brushRef="#br0">1 1 19300,'4'46'2057,"-1"9"-1169,0 3-344,0 3 1192,5 1-528,5-5-671,-2-4-489,4-10 112,-2-7-88,0-17-176</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05.774"/>
    </inkml:context>
    <inkml:brush xml:id="br0">
      <inkml:brushProperty name="width" value="0.05" units="cm"/>
      <inkml:brushProperty name="height" value="0.05" units="cm"/>
    </inkml:brush>
  </inkml:definitions>
  <inkml:trace contextRef="#ctx0" brushRef="#br0">8 11 12555,'-4'-10'3230,"1"28"-818,3 28-353,11 89 0,-5-83-1444,17 120 988,65 249 0,88 154-1088,-169-552-509,6 11 1,-2 1 1,-2 0-1,9 62 1,-18-96-21,0-1-1,0 1 1,0 0-1,0-1 1,0 1 0,0 0-1,0-1 1,0 1-1,0 0 1,0-1 0,0 1-1,0 0 1,-1-1-1,1 1 1,0-1 0,0 1-1,-1 0 1,1-1 0,0 1-1,-1-1 1,0 2-1,1-2-28,-1 0 0,1 0-1,-1 0 1,1 0-1,-1 0 1,1 0 0,-1 0-1,1 0 1,-1 0-1,1 0 1,-1 0 0,1 0-1,-1 0 1,1 0 0,-1 0-1,1 0 1,-1-1-1,1 1 1,-1 0 0,1 0-1,-1-1 1,-26-22-2062,24 20 1926,-55-58-1253,27 24 480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06.506"/>
    </inkml:context>
    <inkml:brush xml:id="br0">
      <inkml:brushProperty name="width" value="0.05" units="cm"/>
      <inkml:brushProperty name="height" value="0.05" units="cm"/>
    </inkml:brush>
  </inkml:definitions>
  <inkml:trace contextRef="#ctx0" brushRef="#br0">1 224 17372,'1'-17'1183,"1"1"1,1-1 0,0 1-1,10-29 1,-9 36-758,0 0 1,0-1-1,1 1 0,0 1 1,1-1-1,0 1 0,0 0 1,15-14-1,-18 20-330,-1-1 0,1 1 0,0 0 0,0 0 0,0 0 0,0 1 0,1-1 0,2-1 0,-4 3-77,-1 0 1,0-1 0,0 1 0,1 0 0,-1 0 0,0 0-1,1 0 1,-1 0 0,0 0 0,0 0 0,1 1 0,-1-1 0,0 0-1,0 1 1,1-1 0,-1 1 0,0-1 0,0 1 0,0-1-1,0 1 1,0 0 0,0 0 0,0 0 0,0-1 0,0 1-1,0 0 1,1 1 0,2 5 3,0-1 0,-1 1 1,1-1-1,-1 1 0,-1 0 0,1 0 0,-1 0 0,0 1 1,-1-1-1,1 10 0,0 8 26,-1 45-1,-2-49-36,-1 0 0,0-1 0,-2 1 0,0-1 0,-2 0 0,-14 39 0,7-39-43,12-20 26,1 1 0,-1 0 0,1 0-1,-1-1 1,0 1 0,1-1 0,-1 1-1,0 0 1,0-1 0,1 1 0,-1-1-1,0 0 1,0 1 0,0-1-1,0 0 1,1 1 0,-1-1 0,0 0-1,0 0 1,-1 0 0,2 0-1,-1 0-1,1 0 1,0 0 0,0-1 0,-1 1 0,1 0 0,0 0-1,0 0 1,0-1 0,-1 1 0,1 0 0,0 0 0,0-1-1,0 1 1,0 0 0,0 0 0,-1-1 0,1 1-1,0 0 1,0-1 0,0 1 0,0 0 0,0 0 0,0-1-1,0 1 1,0 0 0,0-1 0,0 1 0,0 0 0,0-1-1,0 1 1,0 0 0,1 0 0,-1-1 0,0 1-1,0 0 1,0-1 0,0 1 0,0 0 0,1 0 0,-1-1-1,0 1 2,1-1-1,-1 1 0,0-1 1,0 1-1,1 0 0,-1-1 1,1 1-1,-1-1 0,0 1 1,1 0-1,-1 0 0,1-1 1,-1 1-1,1 0 0,-1-1 1,1 1-1,-1 0 0,1 0 1,-1 0-1,1 0 0,-1 0 1,1 0-1,-1-1 0,1 1 1,-1 0-1,1 0 0,-1 1 1,1-1-1,-1 0 0,1 0 1,-1 0-1,1 0 0,0 0 1,2 2-5,0 0 0,0 0 0,0 1 0,0-1 0,-1 0 0,1 1 0,-1 0 1,1 0-1,-1-1 0,0 1 0,0 1 0,0-1 0,-1 0 0,1 0 0,1 5 1,1 3 7,0 1 0,-1 0 0,3 15 0,-5-20 33,0 1-1,-1-1 1,0 1-1,0 0 0,-1-1 1,0 1-1,0 0 0,-1-1 1,-4 13-1,5-17-14,0 1 0,-1-1 0,1 0 0,-1 0 0,0 0 0,0 0 0,0 0 0,0 0 0,-1 0 0,1-1 0,-1 1 0,0-1 0,1 0 0,-1 0 0,0 0 0,0 0-1,-1 0 1,1-1 0,0 1 0,0-1 0,-1 0 0,-5 1 0,9-2-72,-1 1 0,0-1 0,1 0-1,-1 0 1,0 0 0,0 0 0,1 1 0,-1-1-1,0 0 1,1 0 0,-1-1 0,0 1 0,0 0-1,1 0 1,-1 0 0,0 0 0,1-1 0,-1 1-1,0 0 1,1-1 0,-1 1 0,0 0 0,1-1-1,-1 1 1,1-1 0,-1 1 0,1-1 0,-1 1-1,1-1 1,-1 1 0,1-1 0,0 0 0,-1 1-1,1-1 1,0 1 0,-1-1 0,1 0 0,0 1-1,0-1 1,0 0 0,-1 0 0,1 1 0,0-2-1,0 0-157,0-1-1,1 1 1,-1 0-1,1-1 0,-1 1 1,1 0-1,0-1 1,-1 1-1,1 0 0,1 0 1,-1 0-1,2-3 1,7-10-781</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06.932"/>
    </inkml:context>
    <inkml:brush xml:id="br0">
      <inkml:brushProperty name="width" value="0.05" units="cm"/>
      <inkml:brushProperty name="height" value="0.05" units="cm"/>
    </inkml:brush>
  </inkml:definitions>
  <inkml:trace contextRef="#ctx0" brushRef="#br0">1 1 19060,'11'33'2233,"-2"8"-1393,-5 8-352,2 4 1296,-1 2-768,4-2-263,-2-9-513,2-5-240,-2-19-552,-1-12-321,-1-13-551,-2-11 1144,-3-17-192,-5-9-272,-3-9 24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10.681"/>
    </inkml:context>
    <inkml:brush xml:id="br0">
      <inkml:brushProperty name="width" value="0.05" units="cm"/>
      <inkml:brushProperty name="height" value="0.05" units="cm"/>
    </inkml:brush>
  </inkml:definitions>
  <inkml:trace contextRef="#ctx0" brushRef="#br0">1363 285 7122,'14'-11'532,"54"-43"1024,-62 48-1264,1 0 0,-1-1 1,-1 1-1,1-1 0,-1-1 0,-1 1 1,7-13-1,-10 18-207,-1 1 1,1-1 0,0 0-1,-1 1 1,0-1-1,1 0 1,-1 1 0,0-1-1,0 0 1,0 0-1,0 1 1,0-1 0,0 0-1,-1 0 1,1 1-1,-1-1 1,1 0 0,-1 1-1,-1-3 1,1 1 33,-1 1 1,0 0-1,0-1 1,0 1-1,0 0 1,0 0-1,0 0 1,-1 1-1,1-1 1,-5-2-1,-5-1 204,0 0-1,0 1 0,-1 0 1,-15-3-1,-19-1 404,0 2 0,-81-1 0,-97 21 283,171-6-932,1 2 0,0 2 0,0 3 0,2 1 0,0 3 0,1 3 0,-51 29 0,60-27-72,2 1 1,0 3-1,2 1 1,1 2-1,1 1 0,2 2 1,1 1-1,-37 55 1,52-63-3,2 0 1,2 0 0,0 1 0,2 1 0,0 0 0,3 1-1,0 0 1,2 0 0,1 0 0,-1 39 0,4 13-30,3 0 0,21 133 0,-10-130 24,4-1 0,4 0 1,61 159-1,-72-222-13,0 0 0,2-1 0,0 0 0,2 0 0,0-2 0,23 27-1,-27-37-1,-1 0-1,1 0 0,0-1 0,1-1 0,-1 1 0,1-1 0,1-1 0,-1 0 0,1 0 0,0-1 0,0-1 0,0 0 0,1 0 0,19 2 0,-11-5 1,-1 0-1,1-1 1,-1-1-1,1-1 1,-1 0-1,0-2 1,0 0-1,-1-1 1,1-1-1,-1-1 1,23-13-1,14-12 10,-1-2 1,53-47-1,11-15 32,-4-5-1,-4-5 1,-6-4 0,101-140 0,-177 213-29,-2-2 0,39-81 0,-52 91-1,-2 0 1,-1-1-1,-1 0 1,-2 0-1,5-39 0,-7 25-80,-3-1-1,-1 1 1,-2-1-1,-2 1 1,-2 0-1,-2 0 1,-2 0-1,-2 1 0,-1 0 1,-23-49-1,24 72 359,0 2 0,-1-1 0,-2 2 0,-27-31-1,36 43-281,-28-36 72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07.376"/>
    </inkml:context>
    <inkml:brush xml:id="br0">
      <inkml:brushProperty name="width" value="0.05" units="cm"/>
      <inkml:brushProperty name="height" value="0.05" units="cm"/>
    </inkml:brush>
  </inkml:definitions>
  <inkml:trace contextRef="#ctx0" brushRef="#br0">1 146 18668,'3'-15'887,"-1"4"-55,1-1 0,8-19 0,-10 28-611,1 0 1,-1 0-1,1 0 1,0 1-1,0-1 1,0 0-1,0 1 1,1-1-1,-1 1 1,0 0-1,1 0 1,0 0-1,0 0 1,4-3-1,6-1-87,1-1-1,0 2 0,1-1 0,-1 2 0,22-4 0,-34 8-126,-1 0 0,0 0 0,1 0 0,-1 0 0,0 1 0,1-1 0,-1 0 0,0 1 0,0-1 0,1 1 0,-1-1 0,0 1 0,0 0 0,0-1 0,0 1 0,1 0 0,-1 0 0,0 0 0,-1 0-1,1 0 1,0 0 0,0 0 0,0 0 0,-1 0 0,1 1 0,1 1 0,1 4 62,-1-1 0,1 1 1,1 12-1,-3-16-50,7 42 352,-2 1 0,-1 45 0,5 30 206,5 3-1873,-16-124 1176,0 0 1,0 0 0,0 0-1,0-1 1,1 1-1,-1 0 1,0-1 0,0 1-1,0-1 1,0 1-1,0-1 1,1 1 0,-1-1-1,0 1 1,1-1-1,-2-1 1,1 1-85,-18-11-551</inkml:trace>
  <inkml:trace contextRef="#ctx0" brushRef="#br0" timeOffset="1">37 315 20444,'18'-8'2297,"2"2"-1521,5-8-360,2-4 1689,9-9-1353,2 0-352,1-7-1088,0-2 744,-2 1-152,-1 2-160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25.030"/>
    </inkml:context>
    <inkml:brush xml:id="br0">
      <inkml:brushProperty name="width" value="0.05" units="cm"/>
      <inkml:brushProperty name="height" value="0.05" units="cm"/>
    </inkml:brush>
  </inkml:definitions>
  <inkml:trace contextRef="#ctx0" brushRef="#br0">105 289 15851,'-3'-10'661,"-8"-26"528,10 34-1091,0 0 0,1 1 1,-1-1-1,0 1 0,0-1 0,0 1 1,0-1-1,0 1 0,0-1 0,-1 1 1,1 0-1,0 0 0,-1 0 0,1 0 1,-1 0-1,1 0 0,-2-1 0,2 2-27,0 0-1,-1 0 0,1 0 0,0 0 0,0 0 0,0 0 1,0 0-1,0 0 0,0 0 0,0 1 0,0-1 0,0 0 0,0 1 1,1-1-1,-1 1 0,0-1 0,0 1 0,0-1 0,0 1 1,1 0-1,-1-1 0,0 1 0,0 0 0,1 0 0,-1 0 0,1-1 1,-1 1-1,0 2 0,-13 27 675,7-11-436,2 0 1,0 0 0,1 1 0,1-1-1,-2 27 1,5-39-238,0 1-1,0-1 0,1 0 1,0 0-1,0 0 1,1 0-1,-1 0 0,2 0 1,-1 0-1,1-1 1,0 1-1,0-1 1,1 1-1,-1-1 0,1 0 1,1-1-1,-1 1 1,7 5-1,-9-9-61,0-1 0,0 1 1,1 0-1,-1 0 0,0-1 0,1 0 0,0 1 1,-1-1-1,1 0 0,0 0 0,-1 0 0,1-1 0,0 1 1,0-1-1,0 1 0,0-1 0,0 0 0,0 0 0,-1 0 1,1-1-1,0 1 0,0-1 0,0 1 0,0-1 0,-1 0 1,1 0-1,0 0 0,-1-1 0,1 1 0,2-3 1,1 0 11,0 0 0,-1-1 0,0 0 0,0 0 0,0-1 1,0 1-1,-1-1 0,0 0 0,-1 0 0,1 0 0,3-11 1,3-13 195,-1 0 0,-2 0 0,5-54 0,-3 22 773,-13 92-845,2 0 1,1 0 0,6 51-1,-5-80-139,0 1-1,0-1 1,0 0-1,0 1 1,0-1-1,1 1 0,-1-1 1,1 0-1,-1 0 1,1 1-1,-1-1 0,2 2 1,-2-3 1,1 0-1,-1 0 1,0 0 0,0 0-1,1 0 1,-1 0 0,0 0-1,1 0 1,-1 0 0,0-1 0,0 1-1,1 0 1,-1 0 0,0 0-1,0 0 1,1 0 0,-1-1 0,0 1-1,0 0 1,0 0 0,1-1-1,-1 1 1,0 0 0,0 0 0,0 0-1,0-1 1,0 1 0,0 0-1,1-1 1,-1 1 0,0 0 0,0 0-1,0-1 1,10-35 431,-9 28-333,-1 6-76,0-1 1,0 1-1,0 0 0,0 0 0,0 0 1,1 0-1,-1-1 0,1 1 0,0 0 1,0 0-1,1-3 0,0 8-16,-1-1 0,1 1-1,-1 0 1,0 0 0,0 0 0,0 0-1,1 4 1,-1-3 4,0-1-16,1 1 0,0-1-1,0 1 1,0-1 0,0 0 0,1 0 0,-1 0 0,1 0-1,0-1 1,0 1 0,0-1 0,0 1 0,0-1-1,0 0 1,1 0 0,-1-1 0,1 1 0,-1-1-1,1 1 1,4 0 0,3 1 4,0-1-1,1 0 1,-1 0 0,1-1-1,19-1 1,-28-1-6,0 1-1,1 0 1,-1-1-1,0 0 1,1 0-1,-1 0 1,0 0-1,0 0 1,0-1-1,0 1 1,0-1-1,0 0 1,0 0 0,-1 0-1,4-3 1,-2 0-1,0 1 0,0-1 0,0-1 1,-1 1-1,0 0 0,0-1 1,4-9-1,-1-5 6,-1 0 1,0-1 0,3-39-1,-7 47 7,0-1-1,-1 0 0,-3-26 0,2 37-7,1-1 0,-1 0-1,0 0 1,0 1 0,0-1-1,0 0 1,-1 1 0,1-1-1,-1 1 1,0 0 0,0-1-1,0 1 1,-1 0 0,1 0-1,-1 1 1,0-1 0,1 0-1,-7-3 1,8 5-2,1 1 1,-1-1-1,-1 1 0,1-1 1,0 1-1,0 0 0,0-1 0,0 1 1,0 0-1,0 0 0,0-1 1,0 1-1,-1 0 0,1 0 0,0 0 1,0 1-1,-2-1 0,2 0-2,1 1-1,-1-1 1,1 0-1,-1 1 1,1-1-1,-1 1 1,1-1-1,-1 1 1,1-1-1,-1 1 1,1-1-1,0 1 1,-1-1-1,1 1 1,0 0-1,-1-1 1,1 1-1,0-1 1,0 1-1,0 0 1,-1-1-1,1 2 1,0 0-3,0 0 0,0 0 0,0 0 1,0-1-1,1 1 0,-1 0 0,0 0 0,1 0 0,-1 0 1,1 0-1,0-1 0,0 1 0,0 0 0,0 0 1,0-1-1,0 1 0,0-1 0,0 1 0,2 1 0,6 4 0,1 0-1,-1-1 0,1 0 1,0-1-1,0 0 0,0-1 1,1 0-1,0 0 0,0-1 0,0-1 1,0 0-1,22 2 0,-29-5 6,0 0-1,0 0 1,0 0-1,-1 0 1,1-1-1,0 1 1,-1-1-1,1 0 1,5-4-1,29-24 16,-35 28-17,5-6-5,0 0-1,0 0 0,-1 0 0,11-17 0,-15 20 3,-1 1 0,1 0 0,-1-1 1,0 0-1,0 1 0,-1-1 0,1 0 0,-1 0 0,0 0 0,-1 0 0,1 0 1,-1-9-1,0 13 1,0 0 0,0 0 1,0 0-1,0 0 0,-1 0 1,1 0-1,0 0 0,0 0 1,-1 0-1,1 1 0,-1-1 1,1 0-1,-1 0 0,1 0 1,-1 0-1,1 0 0,-1 1 1,-1-2-1,1 2 1,1-1 0,-1 1 0,0 0 0,1 0 0,-1 0 0,1-1 0,-1 1 0,0 0 0,0 0 0,1 0 0,-1 0 0,0 0 0,1 0 0,-1 1 0,0-1 0,1 0 0,-1 0 0,1 0 0,-1 0 0,-1 1 0,0 1 0,-1 0-1,0-1 1,0 1-1,1 0 1,0 0-1,-1 1 0,1-1 1,0 0-1,-3 5 1,-1 3-5,1 0 0,1 0 0,-1 0-1,2 0 1,-1 1 0,2 0 0,-3 17 0,3-20 4,2 1-1,-1-1 0,1 1 1,0-1-1,1 0 0,0 1 1,0-1-1,1 0 1,0 0-1,5 12 0,-6-18-32,0 0-1,0 0 0,0 0 1,0 0-1,0 0 0,0 0 1,1 0-1,-1 0 0,1-1 1,0 1-1,-1 0 1,1-1-1,0 0 0,0 1 1,0-1-1,0 0 0,0 0 1,0 0-1,0 0 0,0 0 1,1 0-1,-1-1 0,0 1 1,0-1-1,1 0 0,-1 0 1,0 1-1,1-1 0,-1-1 1,0 1-1,0 0 1,4-1-1,1-1-26,-1 0 1,0-1 0,0 1-1,-1-1 1,1-1-1,0 1 1,-1-1-1,0 0 1,0 0-1,7-7 1,21-27-283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3.597"/>
    </inkml:context>
    <inkml:brush xml:id="br0">
      <inkml:brushProperty name="width" value="0.05" units="cm"/>
      <inkml:brushProperty name="height" value="0.05" units="cm"/>
    </inkml:brush>
  </inkml:definitions>
  <inkml:trace contextRef="#ctx0" brushRef="#br0">1 1 16828,'12'141'3889,"6"47"574,-17-186-4407,9 48 871,2-28-592,-12-22-329,1 1 0,-1 0 0,1-1 1,-1 1-1,1-1 0,0 1 1,-1-1-1,1 0 0,-1 1 1,1-1-1,0 0 0,-1 1 0,1-1 1,0 0-1,-1 0 0,1 1 1,0-1-1,0 0 0,-1 0 1,1 0-1,0 0 0,0 0 0,-1 0 1,2 0-1,0-1-11,-1 0-1,1 0 1,-1 0-1,1 0 1,-1 0-1,1 0 1,-1 0-1,0 0 1,1 0-1,-1-1 1,0 1-1,0 0 1,0-1-1,0 1 1,0-1-1,0 1 1,0-1-1,-1 0 1,1 1-1,0-1 1,-1 0-1,0 0 1,1-3-1,4-45-167,-5 47 163,0-12-71,0 0 0,-2 0 0,1-1 0,-2 1 0,0 1 0,0-1 0,-2 0 0,-11-26 0,12 36 85,4 11 50,4 10 69,0-8-74,1-1-1,-1 0 1,1 0 0,1 0-1,-1-1 1,1 0-1,0 0 1,0 0-1,1-1 1,-1 1 0,1-2-1,1 1 1,-1-1-1,1 0 1,-1 0 0,1-1-1,0 0 1,0-1-1,1 0 1,-1 0-1,0-1 1,13 1 0,-11-1-18,-1 0 0,1-1 0,0-1 1,0 0-1,0 0 0,-1-1 1,1 0-1,0 0 0,-1-1 0,0-1 1,0 1-1,0-2 0,0 1 1,-1-1-1,1 0 0,-1-1 0,0 0 1,-1 0-1,10-11 0,-14 13-21,0 0 0,0 0 0,0 0 0,-1-1 0,0 1 1,0-1-1,0 0 0,-1 1 0,1-1 0,-1 0 0,0 0 0,0-8 0,0 10-8,-1 1-1,0 0 1,0 0-1,-1-1 1,1 1 0,0 0-1,-1-1 1,1 1-1,-1 0 1,0 0 0,0 0-1,0 0 1,0 0-1,0 0 1,0 0 0,-1 0-1,1 0 1,0 0-1,-1 0 1,0 1 0,1-1-1,-1 1 1,0-1-1,0 1 1,0 0 0,0 0-1,0-1 1,0 2-1,-3-2 1,2 1 0,0 0 1,0 1-1,0 0 1,0-1-1,0 1 1,0 0-1,0 1 1,0-1-1,0 0 1,0 1-1,0 0 1,0 0-1,0 0 1,0 0-1,0 0 1,1 0-1,-1 1 1,0 0-1,1-1 0,-1 1 1,1 0-1,0 0 1,-3 2-1,-1 2 9,0 0-1,1 1 0,0-1 0,0 1 1,0 0-1,1 0 0,-5 11 0,6-9-32,0 0 0,0 0 0,1 0 0,0 0 0,1 0 0,0 1 0,0-1 0,1 12 0,0-20-42,0 0 0,0 1 1,0-1-1,0 0 0,1 0 1,-1 1-1,0-1 0,1 0 1,-1 0-1,1 0 0,-1 0 1,1 0-1,-1 1 0,1-1 1,0 0-1,0 0 0,-1 0 1,1-1-1,0 1 0,0 0 1,0 0-1,0 0 0,0-1 1,0 1-1,0 0 0,0-1 1,0 1-1,0-1 0,1 1 1,-1-1-1,0 0 0,0 1 1,1-1-1,-1 0 0,0 0 1,0 0-1,0 0 0,1 0 1,-1 0-1,0 0 0,0 0 1,1-1-1,-1 1 0,0 0 1,0-1-1,0 1 0,2-2 1,4 0-252,0-1 1,0-1-1,0 1 1,-1-1-1,1 0 1,6-7-1,22-22-601,0-11-227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4.011"/>
    </inkml:context>
    <inkml:brush xml:id="br0">
      <inkml:brushProperty name="width" value="0.05" units="cm"/>
      <inkml:brushProperty name="height" value="0.05" units="cm"/>
    </inkml:brush>
  </inkml:definitions>
  <inkml:trace contextRef="#ctx0" brushRef="#br0">78 0 20076,'-4'9'575,"-1"0"0,1 0 0,-2-1 0,-7 10 1,-12 20 1460,25-37-2010,0-1-1,-1 1 1,1-1-1,0 1 1,-1-1 0,1 1-1,0-1 1,0 1-1,-1 0 1,1-1-1,0 1 1,0-1 0,0 1-1,0 0 1,0-1-1,0 1 1,0 0 0,0-1-1,0 1 1,0-1-1,0 1 1,1 0 0,-1-1-1,0 1 1,0-1-1,1 1 1,-1-1 0,0 1-1,1-1 1,-1 1-1,0-1 1,1 1-1,-1-1 1,1 1 0,22 7-80,-7-4-108,14 7-333,44 22-1,-61-26 423,0 0 1,-1 2-1,1-1 0,-2 1 1,18 17-1,-28-25 88,0 0-1,0 0 1,0-1-1,-1 1 1,1 0 0,0 0-1,0 0 1,-1 0-1,1 0 1,-1 0 0,1 0-1,-1 0 1,1 0-1,-1 0 1,0 0-1,1 1 1,-1-1 0,0 0-1,0 0 1,0 0-1,0 0 1,0 1-1,0-1 1,0 0 0,0 0-1,0 0 1,-1 0-1,1 0 1,0 0 0,-1 1-1,1-1 1,-1 0-1,1 0 1,-1 0-1,0 0 1,1 0 0,-1-1-1,0 1 1,0 0-1,0 0 1,1 0-1,-1-1 1,-2 2 0,-4 2 102,0 1 0,-1-1 0,1-1 0,-1 0 0,-8 3 1,8-3-45,-10 2-113,0 0 1,1-2 0,-1 1-1,0-2 1,-1-1-1,-21 0 1,13-5-955,26 4 959,0-1 1,0 1-1,0 0 1,0-1-1,0 1 1,0-1 0,0 0-1,0 1 1,0-1-1,0 0 1,1 1-1,-1-1 1,0 0-1,0 0 1,1 0-1,-1 0 1,1 1-1,-1-1 1,0 0-1,1 0 1,-1-2-1,2-9-550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5.226"/>
    </inkml:context>
    <inkml:brush xml:id="br0">
      <inkml:brushProperty name="width" value="0.05" units="cm"/>
      <inkml:brushProperty name="height" value="0.05" units="cm"/>
    </inkml:brush>
  </inkml:definitions>
  <inkml:trace contextRef="#ctx0" brushRef="#br0">90 25 15627,'6'-21'2291,"0"17"-736,0 16 235,4 33 636,8 61-1,-8-39-1677,13 71 111,66 222 1,-84-347-797,1 7-936,-7-19 174,-7-9-31,-73-99-3865,31 39 3691,-79-83 1,130 151 996,-1-1 0,0 1-1,0 0 1,1 0-1,-1-1 1,0 1 0,0 0-1,1 0 1,-1 0 0,0-1-1,1 1 1,-1 0 0,0 0-1,0 0 1,1 0-1,-1 0 1,0 0 0,1 0-1,-1 0 1,0 0 0,1 0-1,-1 0 1,0 0-1,1 0 1,-1 0 0,0 0-1,1 0 1,-1 0 0,0 0-1,1 0 1,-1 0 0,0 1-1,1-1 1,30 2 893,14 1-386,-23-5-726,0-1 0,0-1 0,0-1 0,-1-1 0,0-1 0,0-1 0,-1-1 0,0-1 0,24-15 0,0-4-253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5.674"/>
    </inkml:context>
    <inkml:brush xml:id="br0">
      <inkml:brushProperty name="width" value="0.05" units="cm"/>
      <inkml:brushProperty name="height" value="0.05" units="cm"/>
    </inkml:brush>
  </inkml:definitions>
  <inkml:trace contextRef="#ctx0" brushRef="#br0">135 0 20524,'-23'18'1464,"6"-5"-740,0 1-1,1 1 0,0 0 1,-21 27-1,36-41-687,0 0-1,0 1 1,0-1 0,1 0-1,-1 1 1,0-1-1,1 1 1,-1-1-1,1 0 1,-1 1-1,1-1 1,0 1-1,-1-1 1,1 1-1,0 0 1,0-1-1,0 3 1,1-4-29,-1 1 1,0 0 0,1 0 0,-1 0-1,1 0 1,-1-1 0,1 1 0,0 0-1,-1 0 1,1-1 0,0 1-1,-1-1 1,1 1 0,0 0 0,0-1-1,0 1 1,-1-1 0,1 0 0,0 1-1,2-1 1,4 2-51,1 0 1,0-1-1,0 0 0,0-1 1,10 0-1,-11 0 18,17 0-108,87 2-419,-93-1 452,-1 2 0,0-1 0,0 2 0,21 7 0,-33-9 105,0 0-1,0 0 0,0 1 1,0-1-1,-1 1 0,1 0 0,-1 1 1,0-1-1,0 1 0,5 5 1,-8-7 19,1 0 1,-1 0 0,0 0-1,1 0 1,-1 1 0,0-1-1,0 1 1,0-1 0,-1 0 0,1 1-1,-1-1 1,1 1 0,-1 0-1,0-1 1,0 1 0,0-1 0,0 1-1,0-1 1,-1 1 0,1-1-1,-1 1 1,0-1 0,-1 5-1,-2 1 83,-1 1-1,0-1 0,-1 0 0,1-1 0,-1 1 0,-1-1 1,0 0-1,-13 10 0,-2 0 293,-43 25 0,50-32-501,-2 0-1,0-2 1,0 0-1,0-1 1,-1-1-1,0 0 1,-30 5-1,27-12-78,8-9-123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25.779"/>
    </inkml:context>
    <inkml:brush xml:id="br0">
      <inkml:brushProperty name="width" value="0.05" units="cm"/>
      <inkml:brushProperty name="height" value="0.05" units="cm"/>
    </inkml:brush>
  </inkml:definitions>
  <inkml:trace contextRef="#ctx0" brushRef="#br0">122 82 19652,'-1'-2'157,"1"0"1,-1 1-1,1-1 0,-1 0 0,0 1 0,1-1 1,-1 1-1,0-1 0,0 1 0,0-1 0,0 1 1,0-1-1,-1 1 0,1 0 0,0 0 0,0 0 1,-1 0-1,1 0 0,-1 0 0,1 0 0,-1 0 1,0 0-1,1 1 0,-1-1 0,0 1 0,1-1 1,-3 1-1,2-1-81,0 1 0,0 1 0,0-1 0,-1 0 0,1 0 0,0 1 0,0-1 0,0 1 0,0 0 0,0 0 0,0 0 0,0 0 0,1 0 0,-1 0 0,0 0 1,0 0-1,1 1 0,-1-1 0,1 1 0,-1-1 0,1 1 0,-2 2 0,-3 7-19,0 0 0,0 0 1,2 1-1,-1-1 0,1 1 0,1 0 1,0 0-1,1 1 0,0-1 0,1 1 1,0-1-1,1 0 0,2 14 0,-2-25-52,0 0-1,0 0 1,0 0-1,0 0 0,0 0 1,1 0-1,-1 0 1,0 0-1,1 0 1,-1 0-1,0 0 0,1 0 1,0 0-1,-1 0 1,1 0-1,-1-1 0,2 3 1,-1-3 0,-1 0 0,1 0 0,0 0 0,-1 1 0,1-1 0,-1 0 0,1 0 0,-1 0 0,1 0 0,0 0 0,-1 0 0,1 0 0,-1 0 0,1 0 0,0 0 0,-1 0 0,1-1 0,-1 1 0,1 0 0,-1 0 0,1-1 0,0 1 0,3-3 14,0 0-1,0 0 1,0 0 0,-1 0-1,0-1 1,5-5 0,24-35 59,13-17 12,-39 55-77,0-1-1,0 1 1,0 0-1,1 1 1,0-1-1,8-4 1,-14 9-3,1 0-1,0 1 1,0-1 0,-1 0 0,1 1-1,0-1 1,0 1 0,0-1 0,0 1-1,-1 0 1,1 0 0,0 0 0,0 0-1,0 0 1,0 0 0,0 0 0,0 1-1,0-1 1,-1 1 0,1-1 0,0 1-1,0 0 1,-1 0 0,1 0 0,0 0-1,-1 0 1,1 0 0,-1 0 0,1 0-1,-1 1 1,0-1 0,1 0 0,-1 1-1,0-1 1,1 3 0,5 7 83,-1 0 1,0 0 0,-1 1-1,5 16 1,-1-5 60,-7-19-110,-1 1-1,2-1 0,-1 0 1,0 0-1,1 0 0,0 0 0,0 0 1,7 7-1,-9-10-31,0 0 1,1-1-1,-1 1 0,1 0 1,0-1-1,-1 1 0,1-1 1,-1 1-1,1-1 0,0 1 1,-1-1-1,1 0 0,0 0 1,-1 0-1,1 0 0,0 0 1,0-1-1,-1 1 0,1 0 1,-1-1-1,1 1 0,0-1 1,-1 0-1,1 1 0,-1-1 1,1 0-1,-1 0 0,0 0 1,1 0-1,0-1 1,17-14 38,-2 0 1,0-1 0,-1-1-1,20-27 1,-7 7 6,-8 11-30,-17 20-21,1 0-1,0 1 1,0-1 0,0 1-1,1 1 1,0-1-1,0 1 1,12-8 0,-18 13-5,1 0 0,0-1 0,-1 1 0,1 0 0,0-1 0,0 1 0,-1 0 0,1 0 0,0 0 0,0-1 0,0 1 0,-1 0 1,1 0-1,0 0 0,0 1 0,0-1 0,-1 0 0,1 0 0,0 0 0,0 1 0,-1-1 0,1 0 0,0 0 0,0 1 0,-1-1 0,1 1 1,0-1-1,-1 1 0,1-1 0,-1 1 0,1-1 0,-1 1 0,1 0 0,-1-1 0,1 1 0,-1 0 0,1-1 0,-1 1 0,0 0 0,1-1 1,-1 1-1,0 0 0,0 0 0,1 0 0,1 7 25,-1-1-1,1 0 1,0 14 0,-1-14-14,1 31 65,-2-24-115,1 0 0,1-1 0,3 19 1,-5-31 32,0-1 1,0 0 0,0 0 0,0 0 0,0 0-1,0 1 1,0-1 0,0 0 0,0 0-1,0 0 1,0 0 0,1 0 0,-1 1 0,0-1-1,0 0 1,0 0 0,0 0 0,0 0 0,0 0-1,0 1 1,0-1 0,0 0 0,0 0-1,1 0 1,-1 0 0,0 0 0,0 0 0,0 0-1,0 0 1,0 1 0,1-1 0,-1 0-1,0 0 1,0 0 0,0 0 0,0 0 0,0 0-1,1 0 1,-1 0 0,0 0 0,0 0 0,0 0-1,0 0 1,1 0 0,-1 0 0,0 0-1,0 0 1,0-1 0,7-8 1,3-17-26,-9 24-7,6-22-120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27.072"/>
    </inkml:context>
    <inkml:brush xml:id="br0">
      <inkml:brushProperty name="width" value="0.05" units="cm"/>
      <inkml:brushProperty name="height" value="0.05" units="cm"/>
    </inkml:brush>
  </inkml:definitions>
  <inkml:trace contextRef="#ctx0" brushRef="#br0">44 14 16956,'2'-11'1551,"-6"8"18,3 4-1437,1 0 1,-1 0-1,0 0 0,0 0 0,0 0 0,0 0 1,1 0-1,-1 0 0,0 0 0,1 0 1,-1 0-1,1 0 0,-1 0 0,1 2 0,-8 29 504,2 0-1,1 0 1,-1 61-1,3-50-237,3-34-325,-2 11 119,1 0 1,1 0-1,0 0 1,2 0-1,4 21 1,-5-38-177,0 0 0,0-1 0,1 1 0,-1 0 0,1-1-1,0 1 1,-1-1 0,1 0 0,0 1 0,1-1 0,-1 0 0,0 0 0,0 0 0,1-1 0,0 1 0,-1 0-1,1-1 1,0 0 0,-1 1 0,1-1 0,0-1 0,5 2 0,5 1 10,1-1-1,0 0 1,22 0 0,-25-2-3,-5 0-8,0 0 0,0-1 0,0 0 1,0 0-1,0 0 0,0-1 0,0 0 0,0 0 0,0 0 0,-1-1 1,1 0-1,-1 0 0,0 0 0,7-6 0,5-5 27,-2-1 0,25-31 0,-6 7-48,-20 28-45,-14 11 50,1 0 0,-1 0 0,0 0 1,0 0-1,1 0 0,-1 0 0,0 0 0,0 0 0,1 0 0,-1 0 0,0 0 0,0 0 0,1 0 0,-1 0 0,0 0 0,0 0 0,1 0 0,-1 1 0,0-1 0,0 0 0,0 0 0,1 0 0,-1 0 0,0 0 0,0 1 0,0-1 1,0 0-1,1 0 0,-1 0 0,0 1 0,0-1 0,0 0 0,0 0 0,0 1 0,1 3-8,0 0-1,-1 0 1,1 0 0,-1 0 0,0 7 0,0 13-58,0-23 40,0 1 0,1-1 0,-1 1 0,0-1 0,1 1 0,-1-1-1,0 1 1,1-1 0,0 0 0,-1 1 0,1-1 0,0 0-1,0 0 1,0 0 0,0 1 0,0-1 0,0 0 0,0 0 0,0 0-1,0 0 1,0-1 0,3 3 0,-3-3-13,1 0 1,-1 0-1,1 0 0,-1 0 0,1 0 1,-1 0-1,0-1 0,1 1 1,-1 0-1,1-1 0,-1 1 0,0-1 1,1 1-1,-1-1 0,0 1 1,0-1-1,1 0 0,-1 0 0,0 0 1,0 0-1,0 0 0,0 0 0,1-2 1,9-10-402,0 0 0,14-27 0,-16 27 175,-1-1 0,2 1 0,13-15 0,-23 28 267,0 0 0,1 0 0,-1-1 0,0 1 0,0 0 0,0 0 0,1 0 0,-1 0 0,0 0 0,0-1 0,1 1 0,-1 0 0,0 0 0,0 0 0,1 0 0,-1 0 0,0 0 0,0 0 0,1 0 1,-1 0-1,0 0 0,0 0 0,1 0 0,-1 0 0,0 0 0,1 0 0,-1 0 0,0 0 0,0 1 0,0-1 0,1 0 0,-1 0 0,0 0 0,0 0 0,1 0 0,-1 1 0,0-1 0,0 0 0,0 0 0,1 0 0,-1 1 1,0-1-1,0 0 0,0 0 0,0 0 0,0 1 0,0-1 0,1 0 0,-1 0 0,0 1 0,0-1 0,0 0 0,0 1 0,0-1 0,0 0 0,0 0 0,0 1 0,0-1 0,0 0 0,0 0 0,-1 1 0,4 22 223,-3-21-207,2 120 1157,-2-60-274,8 68 1,-6-109-787,2-1 0,0 0 0,2 0 0,0-1 0,1 0 0,1 0 0,14 25 0,-12-27-124,0 1-1,-2-1 1,9 24-1,-15-37 11,-1 1 0,0-1 0,0 0 0,0 1-1,0-1 1,0 1 0,-1-1 0,0 1-1,0-1 1,0 1 0,-1-1 0,1 1 0,-1-1-1,0 1 1,-1-1 0,1 0 0,-1 1-1,1-1 1,-1 0 0,-3 4 0,4-7 2,0 0-1,1 0 1,-1 0 0,0 0 0,0-1 0,1 1 0,-1 0-1,0 0 1,0-1 0,0 1 0,0-1 0,0 1 0,0-1-1,0 1 1,0-1 0,0 0 0,-1 1 0,1-1 0,0 0 0,0 0-1,0 0 1,0 0 0,0 0 0,0 0 0,-1 0 0,1 0-1,0 0 1,0-1 0,0 1 0,0 0 0,0-1 0,0 1-1,0-1 1,0 1 0,0-1 0,-1 0 0,-2-2 4,1 0 0,0 1 0,-1-1 0,1-1 0,0 1 0,1 0 0,-1-1 0,-3-6 0,-1-3 1,1-1 0,1 0-1,0 0 1,1-1-1,1 0 1,0 1 0,1-1-1,0 0 1,1-18-1,1 12-87,1-1-1,1 0 0,1 1 1,1 0-1,12-39 0,-10 44-349,1 0-1,1 0 0,0 1 0,1 0 0,0 0 1,2 1-1,0 0 0,21-21 0,-8 11-345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27.711"/>
    </inkml:context>
    <inkml:brush xml:id="br0">
      <inkml:brushProperty name="width" value="0.05" units="cm"/>
      <inkml:brushProperty name="height" value="0.05" units="cm"/>
    </inkml:brush>
  </inkml:definitions>
  <inkml:trace contextRef="#ctx0" brushRef="#br0">11 61 18100,'-1'0'88,"1"0"0,-1 1 0,1-1 0,0 0-1,-1 0 1,1 1 0,0-1 0,-1 1 0,1-1 0,0 0 0,-1 1 0,1-1 0,0 1 0,0-1 0,-1 0 0,1 1-1,0-1 1,0 1 0,0-1 0,0 1 0,0-1 0,0 1 0,0-1 0,0 1 0,0-1 0,0 1 0,0-1 0,0 1-1,0 0 1,-2 23 374,1-22-288,0 14 227,0 0 1,1 1 0,1-1-1,0 0 1,1 0 0,1 0-1,1 0 1,0 0 0,11 26-1,-15-40-387,1 0 0,0 0 0,0-1 0,1 1 0,-1 0 0,0 0 0,1-1 0,-1 1-1,1-1 1,-1 1 0,1-1 0,0 0 0,-1 0 0,1 1 0,0-1 0,0 0 0,0-1 0,0 1-1,0 0 1,0 0 0,0-1 0,0 1 0,0-1 0,0 0 0,0 0 0,1 0 0,-1 0-1,0 0 1,0 0 0,0 0 0,0-1 0,0 1 0,0-1 0,0 1 0,0-1 0,4-2-1,2-1-1,-1 0-1,1-1 0,-1 0 1,0 0-1,0-1 0,0 0 0,9-11 1,6-12 17,-1-1 1,-2-1-1,-1-1 1,16-37-1,0 1 48,-37 132 329,0-30-222,0 54 334,3-79-417,0 0 1,1 1-1,1-1 0,-1 0 1,2 0-1,5 16 0,-8-23-83,1-1-1,-1 0 1,1 1-1,-1-1 1,1 0-1,0 0 1,0 0-1,-1 1 1,1-1-1,0 0 0,0 0 1,0 0-1,0 0 1,0-1-1,0 1 1,0 0-1,0 0 1,1-1-1,-1 1 1,0 0-1,0-1 1,1 1-1,-1-1 1,2 1-1,-1-1-3,0-1 1,-1 1-1,1-1 0,-1 1 0,1-1 1,0 1-1,-1-1 0,1 0 0,-1 0 0,1 0 1,-1 0-1,0 0 0,1 0 0,-1 0 1,0 0-1,2-2 0,3-6-71,1 1-1,-2-1 0,1 0 1,7-18-1,-9 20-101,-1 0-169,0 1 0,0-1-1,-1 1 1,0-1 0,0 0-1,0 0 1,-1 0 0,0 0 0,0 0-1,-1-10 1,0 16 283,0 0 1,0 1-1,-1-1 0,1 1 1,0-1-1,0 1 1,-1 0-1,1-1 0,-1 1 1,1-1-1,0 1 1,-1 0-1,1-1 0,-1 1 1,1 0-1,-1-1 0,1 1 1,-1 0-1,1 0 1,-1-1-1,1 1 0,-1 0 1,1 0-1,-1 0 1,0 0-1,1 0 0,-1 0 1,1 0-1,-1 0 1,1 0-1,-1 0 0,1 0 1,-1 0-1,0 0 0,1 0 1,-1 0-1,1 1 1,-1-1-1,1 0 0,-1 0 1,1 1-1,-1-1 1,1 0-1,-1 1 0,1-1 1,0 1-1,-1-1 0,1 0 1,0 1-1,-1-1 1,1 1-1,-1 0 0,-9 11-801</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28.254"/>
    </inkml:context>
    <inkml:brush xml:id="br0">
      <inkml:brushProperty name="width" value="0.05" units="cm"/>
      <inkml:brushProperty name="height" value="0.05" units="cm"/>
    </inkml:brush>
  </inkml:definitions>
  <inkml:trace contextRef="#ctx0" brushRef="#br0">140 1 15787,'-6'7'7064,"-14"7"-4186,-14 12-829,23-15-1619,0 0 0,1 1 1,-16 23-1,23-31-425,1 0 0,-1 0 0,1 1 0,0-1 0,0 1 1,0 0-1,1 0 0,-1-1 0,1 1 0,0 0 0,1 0 0,-1 0 1,1 0-1,0 0 0,1 10 0,0-14-30,-1 0 0,1 0 0,-1 0-1,1 0 1,0 0 0,-1 0 0,1 0 0,0 0 0,0 0 0,0 0 0,0 0-1,0 0 1,0-1 0,0 1 0,0 0 0,0-1 0,0 1 0,0-1 0,0 1-1,0-1 1,1 1 0,-1-1 0,0 0 0,0 0 0,1 1 0,-1-1 0,0 0-1,0 0 1,0 0 0,1-1 0,1 1 0,7-1-209,0-1 0,20-5 1,-15 4 15,9-3-75,1 2 0,27-1 0,-44 5 263,-1 0-1,1 0 1,0 1-1,0 0 1,0 0-1,0 1 1,-1 0 0,1 0-1,-1 1 1,13 6-1,-17-7 41,-1-1 0,0 0 0,0 1 0,0-1 0,0 1 0,0-1 0,-1 1-1,1 0 1,0 0 0,-1 0 0,1 0 0,-1 0 0,0 0 0,0 1 0,0-1 0,0 0-1,0 0 1,0 1 0,1 4 0,-2-3 35,0 0 1,0 0-1,0 0 1,-1 0-1,0 0 0,1 0 1,-1 0-1,-1 0 0,1-1 1,0 1-1,-4 5 1,-1 1 116,0 1 0,-1-2 1,0 1-1,-1-1 1,0 0-1,0 0 1,-14 9-1,16-13-88,-1 0 0,1-1 0,-1 0 0,0 0-1,0-1 1,-1 0 0,1 0 0,-9 1 0,14-3-133,1-1 1,-1 0 0,0 0-1,0 1 1,1-1-1,-1-1 1,0 1-1,0 0 1,1 0-1,-1-1 1,0 1 0,0-1-1,1 1 1,-1-1-1,1 0 1,-4-1-1,4 0-116,-1 1 0,1-1-1,0 0 1,-1 1-1,1-1 1,0 0 0,0 0-1,0 0 1,0 0-1,0 0 1,1 0 0,-1 0-1,0 0 1,1 0-1,0 0 1,0 0-1,-1-3 1,1-3-89,0 1 0,1-1 0,-1 1 1,2-1-1,-1 1 0,4-11 0,8-18-964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8:14.602"/>
    </inkml:context>
    <inkml:brush xml:id="br0">
      <inkml:brushProperty name="width" value="0.05" units="cm"/>
      <inkml:brushProperty name="height" value="0.05" units="cm"/>
    </inkml:brush>
  </inkml:definitions>
  <inkml:trace contextRef="#ctx0" brushRef="#br0">1223 100 13171,'-10'-6'555,"-7"-6"231,-1 1 1,0 0-1,-1 2 1,0 0-1,-1 1 1,0 1-1,-29-7 1,-20 6-23,0 3 0,-130 8 0,166-1-614,0 2 0,0 1 1,0 1-1,1 2 0,0 2 0,1 0 0,-52 26 1,61-24-134,1 1 0,0 0 0,1 1 1,1 1-1,0 1 0,1 1 0,1 1 0,0 0 1,1 1-1,2 1 0,-14 22 0,4 4-18,1 0 0,3 2 0,2 0 0,2 1 0,2 1 0,2 0 0,2 1 0,-5 97 1,13-73 11,4 0 1,3 0 0,3 0 0,4-1 0,30 109 0,-32-151-12,0-1 0,3 0 0,0 0 0,2-2 0,27 43 0,-28-53-10,0 0 0,2-1 1,0-1-1,1 0 1,1-1-1,0-1 1,1-1-1,30 17 0,-23-16-2,0-1 0,2-2 0,-1 0-1,1-2 1,1-2 0,0 0 0,0-2-1,0-1 1,1-1 0,0-2 0,-1 0-1,1-3 1,0 0 0,0-2 0,55-12-1,-43 3 12,0-2 0,-2-2 0,0-1-1,-1-2 1,43-28 0,-53 27 9,-1-1 0,0-2 0,-2 0 0,-1-2 0,0 0 1,37-53-1,-25 21 15,-2-1 0,-3-2 0,-2-2 0,-3 0 0,28-95 0,-45 120-10,-2 0 0,-1-1 0,3-51 0,-10 65-6,0 1 1,-1-1 0,-2 0 0,0 1-1,-2 0 1,-11-37 0,-11-13 24,-3 1 1,-4 2 0,-61-97-1,83 148-29,-1 1-1,-1 1 0,0 0 0,-1 0 0,-1 2 1,-31-25-1,35 32-5,0 0-1,0 1 1,0 1 0,-1 0-1,0 1 1,-1 0 0,1 1 0,-1 1-1,1 0 1,-1 1 0,-25-2-1,24 5 8,0-1-1,0 2 1,0 0-1,1 0 0,-1 2 1,0 0-1,1 0 1,0 2-1,0 0 0,-22 12 1,21-9-4,4-5 13</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28.671"/>
    </inkml:context>
    <inkml:brush xml:id="br0">
      <inkml:brushProperty name="width" value="0.05" units="cm"/>
      <inkml:brushProperty name="height" value="0.05" units="cm"/>
    </inkml:brush>
  </inkml:definitions>
  <inkml:trace contextRef="#ctx0" brushRef="#br0">53 192 18884,'4'-1'211,"1"-1"0,-1 1 0,0-1 0,-1 0 0,1 0 0,0 0 0,0-1 0,-1 1 0,0-1 0,1 0 0,-1 0 0,0 0 0,0-1 0,-1 1 0,1-1 0,2-3 0,5-10 193,-1-1-1,9-18 1,-18 36-401,2-6 94,0 1-1,-1-1 1,1 0 0,-1 0-1,0 1 1,0-11 0,-1 16-75,0-1 1,0 0 0,0 0 0,1 0 0,-1 1 0,0-1 0,0 0 0,-1 0 0,1 0 0,0 1 0,0-1 0,0 0 0,0 0 0,-1 1 0,1-1 0,0 0 0,-1 0 0,1 1 0,-1-1 0,1 0 0,-1 1-1,1-1 1,-1 1 0,1-1 0,-1 0 0,1 1 0,-1-1 0,0 1 0,1 0 0,-1-1 0,0 1 0,1-1 0,-1 1 0,0 0 0,0 0 0,1-1 0,-1 1 0,0 0 0,0 0 0,0 0 0,1 0 0,-1 0-1,0 0 1,0 0 0,0 0 0,1 0 0,-1 0 0,0 1 0,0-1 0,0 0 0,1 1 0,-1-1 0,0 0 0,1 1 0,-2 0 0,-5 3 130,0 0 0,1 0 0,0 1 0,0 0 0,0 0 0,0 1-1,1-1 1,0 1 0,0 0 0,1 1 0,-8 12 0,3-2 118,0 1-1,1 0 0,-7 28 0,11-31-98,0 0 0,1 1 0,1-1 0,-1 29 0,3-39-144,1 0 1,-1 0-1,1 0 1,0 0-1,0 0 1,1 0-1,-1-1 1,4 7-1,-4-8-34,1-1 1,-1 0-1,0 0 0,1 0 0,0 0 0,-1-1 0,1 1 0,0 0 0,0-1 0,0 1 0,0-1 0,0 0 1,0 1-1,0-1 0,1 0 0,-1 0 0,4 0 0,-2 0-18,-1 0 0,1-1 1,-1 0-1,1 0 0,-1 0 0,1 0 1,-1 0-1,1-1 0,-1 0 0,1 1 1,-1-1-1,1-1 0,-1 1 0,0 0 0,1-1 1,2-2-1,5-3-13,-1 0 0,1-1-1,8-10 1,-17 17 23,41-40-186</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0.283"/>
    </inkml:context>
    <inkml:brush xml:id="br0">
      <inkml:brushProperty name="width" value="0.05" units="cm"/>
      <inkml:brushProperty name="height" value="0.05" units="cm"/>
    </inkml:brush>
  </inkml:definitions>
  <inkml:trace contextRef="#ctx0" brushRef="#br0">2 1 17932,'11'177'5847,"34"83"-3652,-4-110-1680,-32-124-511,1-1-1,1-1 0,27 42 0,-47-76-113,1 1 0,-18-15 0,-10-10-78,25 21 117,-5-4-79,-17-24 1,30 35 124,-1 1-1,1-1 1,-1 0 0,2 0 0,-1 0-1,1-1 1,0 1 0,0-1 0,-1-7-1,3 11 27,0 0 0,0 0-1,1-1 1,-1 1 0,1 0-1,0 0 1,0 0 0,0 0-1,0 0 1,0 0 0,1 0-1,0 0 1,-1 0-1,1 0 1,0 1 0,0-1-1,0 1 1,1-1 0,-1 1-1,0 0 1,1 0 0,0 0-1,-1 0 1,5-1 0,7-5 49,0 1 0,0 0-1,26-8 1,-13 7 43,0 1-1,48-7 1,-61 12-59,1 1 1,0 1 0,-1 0-1,1 1 1,0 1 0,28 6 0,-39-7-32,-1 0 1,1 0 0,0 0 0,-1 1-1,1 0 1,-1 0 0,0 0 0,1 0-1,-1 0 1,0 0 0,0 1 0,0 0-1,-1 0 1,1-1 0,-1 1 0,1 1-1,-1-1 1,0 0 0,0 1 0,-1-1-1,1 1 1,-1-1 0,1 1 0,-1 0-1,0-1 1,0 1 0,-1 0 0,1 0-1,-1 0 1,0 0 0,-1 7 0,-1 11 8,-2-1 0,-1 1 0,-10 29 0,14-48-10,0-2-2,1 0 0,0 0 0,-1 0 0,1 0 1,-1 0-1,1 0 0,0 0 0,0 0 0,0 0 0,0 0 0,-1 0 0,1 1 0,1-1 0,-1 0 0,0 0 0,0 0 0,0 0 0,1 1 0,-1-2 0,1 0-1,0 0 1,-1-1 0,1 1-1,0 0 1,-1 0 0,1 0-1,-1-1 1,1 1 0,0 0-1,-1-1 1,1 1 0,-1-1-1,1 1 1,-1 0 0,1-1-1,-1 1 1,1-1 0,0-1-1,27-34-10,0-10-29,24-58 0,-24 46-13,-21 50-7,-4 16 44,-4 23 36,1-27-18,-2 26 51,1-9 19,-1-1 1,2 1-1,1-1 1,1 1-1,0-1 1,6 21-1,-7-39-51,-1 1 0,1-1 0,0 0 0,0 1 0,0-1 0,1 0 0,-1 0 0,0 1 0,1-1 0,-1 0 0,1-1 0,0 1 0,0 0 0,0 0 0,0-1 0,0 1 0,0-1 0,5 3 0,-5-3 1,1-1 0,0 1 0,0 0-1,0-1 1,1 0 0,-1 0 0,0 0-1,0 0 1,0 0 0,0-1-1,0 1 1,0-1 0,0 0 0,0 0-1,5-2 1,14-9 58,0 0 0,0-1-1,-1-2 1,-1 0 0,-1-1-1,0-1 1,22-25 0,-33 33-58,-4 5-8,0 0 1,0 0-1,-1 0 1,1-1-1,-1 0 1,0 1-1,0-1 1,0 0-1,-1-1 1,1 1-1,2-10 1,-5 15-10,0-1-1,0 0 1,0 0 0,0 0 0,0 0 0,-1 0-1,1 0 1,0 0 0,0 0 0,-1 0 0,1 1-1,0-1 1,-1 0 0,1 0 0,-1 0 0,1 1-1,-1-1 1,1 0 0,-1 0 0,1 1 0,-2-2-1,0 0 7,-1 1-1,1-1 1,-1 1-1,1-1 1,-1 1-1,1 0 1,-5-1-1,-5-1 31,-1 0 0,-19-1 1,22 2-15,-33 1-551,34 2-1075,28 2-11,-1-2 986,8 4-175</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0.703"/>
    </inkml:context>
    <inkml:brush xml:id="br0">
      <inkml:brushProperty name="width" value="0.05" units="cm"/>
      <inkml:brushProperty name="height" value="0.05" units="cm"/>
    </inkml:brush>
  </inkml:definitions>
  <inkml:trace contextRef="#ctx0" brushRef="#br0">118 0 18316,'-7'5'432,"0"-1"1,0 1-1,1 0 1,-1 0-1,1 1 0,0 0 1,1 0-1,-9 11 1,6-5 132,0 0 0,1 0 0,1 1 0,-6 14 0,10-20-412,-1-1 0,2 1-1,-1-1 1,1 1 0,0 0 0,0 0-1,1 0 1,0-1 0,0 1 0,2 10-1,-1-14-119,-1-1 0,1 1-1,0-1 1,0 1 0,0-1 0,0 1-1,0-1 1,0 0 0,1 1 0,-1-1-1,1 0 1,-1 0 0,1 0 0,0 0-1,0 0 1,0-1 0,0 1-1,0-1 1,1 1 0,-1-1 0,0 0-1,1 0 1,-1 1 0,1-2 0,-1 1-1,1 0 1,-1-1 0,1 1 0,2 0-1,3-1-13,0 0 1,0-1-1,0 0 0,0 0 0,0 0 1,0-1-1,0 0 0,0-1 0,-1 0 0,1 0 1,-1 0-1,0-1 0,12-9 0,-14 10-25,0-1 0,0 1 0,0-1-1,-1-1 1,0 1 0,1-1 0,-2 1-1,1-1 1,-1 0 0,1 0 0,-1-1 0,-1 1-1,1-1 1,-1 0 0,0 1 0,0-1-1,-1 0 1,2-12 0,-3 16-111,0-1 1,0 1-1,-1 0 1,1-1-1,-1 1 1,0 0-1,0 0 1,0-1-1,0 1 1,0 0-1,0 0 1,0 0-1,-1 0 1,1 0-1,-1 1 1,0-1-1,1 0 1,-1 1-1,0-1 1,0 1-1,0 0 1,-4-3-1,5 3-37,-1 0 0,1 1 0,-1-1 0,0 0 0,1 1 0,-1-1 0,0 1 0,0-1 0,0 1 0,1 0 0,-1 0 0,0 0 0,0 0 0,1 0 0,-1 0 0,0 0 0,0 1 0,0-1 0,1 0 0,-1 1 0,0 0 0,1-1 0,-1 1 0,0 0 0,1 0 0,-1 0 0,1 0 0,-1 0 0,-1 2 0,-4 8-1188</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1.153"/>
    </inkml:context>
    <inkml:brush xml:id="br0">
      <inkml:brushProperty name="width" value="0.05" units="cm"/>
      <inkml:brushProperty name="height" value="0.05" units="cm"/>
    </inkml:brush>
  </inkml:definitions>
  <inkml:trace contextRef="#ctx0" brushRef="#br0">1 150 21821,'1'0'1984,"4"0"-1352,6 3-256,3-6 881,8-2-353,5-3-632,8-2-344,-1-10-960,3 0-513,3-5 1217,-4-8-312,0 5-240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1.696"/>
    </inkml:context>
    <inkml:brush xml:id="br0">
      <inkml:brushProperty name="width" value="0.05" units="cm"/>
      <inkml:brushProperty name="height" value="0.05" units="cm"/>
    </inkml:brush>
  </inkml:definitions>
  <inkml:trace contextRef="#ctx0" brushRef="#br0">106 42 21012,'-10'3'479,"1"1"0,-1 0-1,1 0 1,0 1-1,-15 10 1,22-13-456,-1 1 0,0-1 0,1 0 0,-1 1 0,1-1-1,0 1 1,0 0 0,0 0 0,0 0 0,0 0 0,1 0 0,-1 0 0,1 0 0,0 1 0,0-1 0,0 0 0,0 1-1,1-1 1,-1 1 0,1 5 0,0-8-35,0 0 1,0 1-1,1-1 0,-1 0 0,0 0 0,1 0 1,-1 0-1,1 0 0,0 0 0,-1 1 0,1-1 0,0-1 1,-1 1-1,1 0 0,0 0 0,0 0 0,0 0 1,0 0-1,0-1 0,0 1 0,0 0 0,0-1 1,0 1-1,0-1 0,0 1 0,0-1 0,1 0 0,-1 1 1,0-1-1,0 0 0,0 0 0,1 0 0,-1 0 1,0 0-1,2 0 0,6 0-73,1-1 1,0 0-1,13-3 1,-12 2 34,8-1-12,-1 1 0,25 0 0,-38 2 63,1 1 0,-1-1 0,1 1 0,-1 0 0,0 0 0,0 0 0,1 1 0,-1 0 0,0 0-1,-1 0 1,1 1 0,8 5 0,-12-7 10,1 0 0,-1 0 0,0 1 0,1-1 0,-1 1 0,0-1 0,0 1 0,0-1 0,0 1 0,0 0 0,0-1 0,0 1 0,-1 0 0,1 0 0,0 0 0,-1 0 0,0-1 0,1 5 0,-1-3 15,-1 1 0,1-1 0,-1 0 0,0 0 0,1 1 0,-2-1 1,1 0-1,0 0 0,0 0 0,-3 3 0,-5 7 171,0-1 1,-1 0-1,-20 19 0,22-23-47,-60 52 1461,99-83-1996,0-1-1,-2-2 1,0-1-1,-2-1 0,-1-1 1,-2-2-1,40-63 1,-61 88 331,-2 4 45,1 0 0,-1 1 0,0-1 1,0 0-1,-1 0 0,1 0 0,0 0 0,-1-1 0,1 1 0,-1 0 0,1 0 0,-1-4 0,-2 8 91,0-1 0,1 1 1,-1-1-1,1 1 0,-1 0 0,1 0 0,0 0 0,0 0 0,0 0 0,-2 3 0,-2 10 341,0 1-1,0 0 0,-2 24 1,5-32-256,1 0 0,1 1 0,-1-1 0,1 1 1,1-1-1,0 1 0,0-1 0,4 13 0,-5-20-152,0 1 1,1-1-1,-1 0 0,0 0 0,1 0 1,-1 1-1,1-1 0,-1 0 0,1 0 1,0 0-1,-1 0 0,1 0 0,0 0 1,0 0-1,0 0 0,0-1 0,0 1 1,0 0-1,0 0 0,0-1 0,0 1 1,0 0-1,0-1 0,0 0 0,1 1 1,-1-1-1,0 1 0,0-1 0,1 0 1,-1 0-1,0 0 0,0 0 0,1 0 1,-1 0-1,0 0 0,0 0 0,1 0 0,-1-1 1,0 1-1,0 0 0,0-1 0,1 1 1,-1-1-1,0 0 0,0 1 0,0-1 1,2-1-1,3-3-74,-1 1 1,1-1-1,-1 0 0,0-1 1,0 1-1,7-11 1,-8 8-284,1 0 1,-1-1-1,-1 1 1,0-1-1,0 0 0,0 0 1,-1 0-1,-1 0 1,2-12-1,-2-2-961,-1 1-1,-5-38 1,0 25 44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2.131"/>
    </inkml:context>
    <inkml:brush xml:id="br0">
      <inkml:brushProperty name="width" value="0.05" units="cm"/>
      <inkml:brushProperty name="height" value="0.05" units="cm"/>
    </inkml:brush>
  </inkml:definitions>
  <inkml:trace contextRef="#ctx0" brushRef="#br0">2 1 17420,'-1'1'2000,"1"2"-1384,2 4-264,4-1 1497,6 2-1505,1-2-576,7 1 232,-2-2-120,11 0-136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2.518"/>
    </inkml:context>
    <inkml:brush xml:id="br0">
      <inkml:brushProperty name="width" value="0.05" units="cm"/>
      <inkml:brushProperty name="height" value="0.05" units="cm"/>
    </inkml:brush>
  </inkml:definitions>
  <inkml:trace contextRef="#ctx0" brushRef="#br0">106 199 17420,'-18'19'1292,"1"0"-201,-22 32 1,35-45-831,0 0 0,0 1 0,1-1 0,0 1 0,0 0 0,1 0 0,0 1 0,0-1 0,-1 12 0,2-18-227,1 0 0,0 0 0,-1 0 0,1 0-1,0 1 1,0-1 0,0 0 0,0 0 0,0 0 0,0 0 0,0 0 0,1 0-1,-1 0 1,0 0 0,1 0 0,-1 0 0,0 0 0,1 0 0,-1 0 0,1 0-1,0 0 1,-1 0 0,1 0 0,0 0 0,-1-1 0,1 1 0,0 0 0,0 0-1,0-1 1,0 1 0,0-1 0,0 1 0,-1-1 0,1 1 0,0-1 0,1 1 0,-1-1-1,0 0 1,0 0 0,0 0 0,0 1 0,0-1 0,0 0 0,0 0 0,0 0-1,0-1 1,0 1 0,0 0 0,2-1 0,5-1 29,-1 0-1,0 0 1,0-1 0,0 0-1,12-8 1,4-5-60,-1 0 0,0-2 1,-1-1-1,-1-1 0,-1 0 0,-1-1 1,-1-1-1,-1-1 0,-1-1 1,23-45-1,-34 61-17,0 0-1,-1 0 1,0 0 0,0 0-1,0 0 1,-1-1 0,-1 0 0,1 1-1,-1-14 1,-1 22 13,0-1 0,0 1 0,0-1-1,0 1 1,0-1 0,0 1 0,0-1 0,0 1-1,0-1 1,0 1 0,0-1 0,0 1 0,0-1-1,-1 1 1,1 0 0,0-1 0,0 1 0,-1-1-1,1 1 1,0 0 0,-1-1 0,1 1 0,0 0-1,-1-1 1,1 1 0,0 0 0,-1-1 0,1 1-1,-1 0 1,0 0 0,0 0 3,1 0 1,-1 0-1,0 0 0,0 0 1,0 1-1,0-1 0,1 0 1,-1 1-1,0-1 0,0 1 1,1-1-1,-1 1 0,0-1 1,1 1-1,-2 0 0,-20 27 205,15-14-48,0 1 1,1 1-1,0-1 1,1 1 0,-3 21-1,6-26-40,1 0-1,0 0 1,0 0-1,1 0 1,0 0 0,1 0-1,1 0 1,4 20-1,-5-28-101,0 0-1,0 0 0,0 0 1,0 0-1,1 0 1,-1 0-1,1 0 0,0 0 1,0-1-1,0 1 0,0-1 1,0 1-1,1-1 1,-1 0-1,1 0 0,0 0 1,-1 0-1,1 0 1,0-1-1,0 1 0,0-1 1,0 0-1,0 0 1,0 0-1,0 0 0,1 0 1,-1-1-1,0 0 0,0 1 1,1-1-1,-1 0 1,0-1-1,1 1 0,-1 0 1,5-2-1,2-1-32,0 0 0,0-1 0,0 0 1,-1-1-1,1 1 0,-1-2 0,0 0 0,-1 0 0,16-14 0,-14 11-9,0-2 1,-2 1-1,1-1 1,8-14-1,-14 19 14,1 1-1,-2-1 1,1 0-1,-1 0 1,1-1-1,-2 1 1,1 0-1,-1-1 1,0 1-1,1-13 1,-2 17 14,0 1-1,0 0 1,0 0 0,-1 0 0,1-1 0,0 1 0,0 0 0,-1 0 0,1 0 0,0 0 0,-1 0 0,1-1-1,-1 1 1,0 0 0,1 0 0,-1 0 0,-1-1 0,2 2 3,-1 0 1,0-1-1,1 1 0,-1 0 1,1-1-1,-1 1 0,0 0 1,1 0-1,-1 0 0,0 0 1,1 0-1,-1 0 0,0 0 1,1 0-1,-1 0 0,0 0 1,1 0-1,-1 0 1,1 0-1,-1 1 0,0-1 1,0 0-1,-2 2 26,0 0 0,0-1 0,1 1 0,-1 0 0,1 0-1,-1 0 1,1 1 0,0-1 0,0 0 0,-4 6 0,1 1 73,1 0 1,0 1-1,0-1 0,1 1 1,0 0-1,-2 18 0,4-24-73,0 1-1,1 0 1,-1-1-1,1 1 1,0-1-1,1 1 1,-1 0-1,1-1 1,0 1-1,0-1 1,0 0-1,1 1 1,-1-1-1,1 0 1,0 0-1,0 1 1,4 4-1,-4-7-74,0-1-1,0 1 1,0 0-1,0-1 1,0 0-1,0 0 1,0 1-1,0-1 1,0 0-1,1 0 1,-1-1-1,0 1 0,1-1 1,-1 1-1,0-1 1,1 1-1,-1-1 1,1 0-1,-1 0 1,0-1-1,1 1 1,-1 0-1,1-1 1,-1 1-1,0-1 1,0 0-1,3-1 1,3-1-81,-1-1 0,0 0 0,0 0 0,-1 0 0,1-1 0,-1 0 0,6-6 1,11-13-340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3.005"/>
    </inkml:context>
    <inkml:brush xml:id="br0">
      <inkml:brushProperty name="width" value="0.05" units="cm"/>
      <inkml:brushProperty name="height" value="0.05" units="cm"/>
    </inkml:brush>
  </inkml:definitions>
  <inkml:trace contextRef="#ctx0" brushRef="#br0">120 209 17492,'0'-1'76,"0"0"0,-1 0 1,1 0-1,-1 1 0,1-1 0,-1 0 1,0 1-1,1-1 0,-1 0 1,0 1-1,1-1 0,-1 1 1,0-1-1,0 1 0,0 0 0,1-1 1,-1 1-1,0 0 0,0-1 1,0 1-1,0 0 0,0 0 0,0 0 1,1 0-1,-1 0 0,0 0 1,0 0-1,0 0 0,0 0 0,0 0 1,0 0-1,0 1 0,1-1 1,-1 0-1,0 1 0,0-1 0,0 0 1,0 1-1,-3 1 144,0 0 0,1 1 1,0-1-1,-1 1 0,1 0 0,0-1 1,-4 7-1,-1 0 161,1 2 0,1-1 0,0 1 0,0 0 0,1 1 0,-4 15 0,6-19-247,0 1-1,2 0 0,-1 0 1,1-1-1,0 1 0,1 0 1,0 0-1,0 0 0,2 11 1,-2-18-107,1 0 0,-1 0 0,0 0 0,1 0 1,0-1-1,-1 1 0,1 0 0,0 0 1,0-1-1,0 1 0,0-1 0,0 1 0,0-1 1,0 1-1,0-1 0,1 0 0,-1 1 0,1-1 1,-1 0-1,1 0 0,2 2 0,-1-3-8,-1 1 1,1-1-1,-1 1 0,0-1 0,1 0 0,-1 0 1,1 0-1,-1 0 0,1-1 0,-1 1 0,0-1 0,1 1 1,-1-1-1,4-2 0,4-1 5,-1-2-1,1 1 1,-1-1 0,0-1-1,-1 1 1,10-11 0,-2 0-49,-1-1 0,-1 0 0,-1-1 0,-1-1 0,0 0 0,-2-1 0,0 0 0,-1 0 1,-1-1-1,-1 0 0,-1 0 0,-2-1 0,0 0 0,-1 0 0,0-34 0,-8 28-121,5 29 143,0 1 1,0-1-1,0 0 0,0 1 0,0-1 0,0 0 0,-1 0 0,1 1 1,0-1-1,0 0 0,0 0 0,0 1 0,-1-1 0,1 0 0,0 0 1,0 0-1,0 1 0,-1-1 0,1 0 0,0 0 0,0 0 0,-1 0 1,1 0-1,0 1 0,-1-1 0,1 0 0,0 0 0,0 0 0,-1 0 1,1 0-1,0 0 0,-1 0 0,1 0 0,0 0 0,0 0 0,-1 0 0,1 0 1,0 0-1,-1 0 0,1 0 0,0-1 0,0 1 0,-1 0 0,1 0 1,0 0-1,0 0 0,-1 0 0,1-1 0,0 1 0,0 0 0,-1 0 1,1 0-1,0-1 0,0 1 0,0 0 0,0 0 0,-1-1 0,1 1 1,0 0-1,0 0 0,0-1 0,0 1 0,0 0 0,0-1 0,0 1 1,0-1-1,-4 9-11,1 0 1,0-1 0,1 1 0,0 0 0,0 0-1,1 1 1,-1 8 0,2 62-205,1-57-251,7 43 0,-7-58 412,1-1 1,0 0 0,0 1-1,0-1 1,1 0 0,0-1 0,0 1-1,0 0 1,1-1 0,0 0-1,7 8 1,16 12-251</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8.082"/>
    </inkml:context>
    <inkml:brush xml:id="br0">
      <inkml:brushProperty name="width" value="0.05" units="cm"/>
      <inkml:brushProperty name="height" value="0.05" units="cm"/>
    </inkml:brush>
  </inkml:definitions>
  <inkml:trace contextRef="#ctx0" brushRef="#br0">41 926 16836,'-6'27'1651,"4"-17"-1121,0 0 0,0 0 0,-1-1 1,-7 15-1,4-14 905,1-12 50,1-23 137,4-24-859,2 0 0,11-71 1,30-94-387,-22 121-335,4 1 0,67-160 0,-90 248-44,3-10-12,1 1 0,1 0 0,0 0 0,1 0 1,1 1-1,17-20 0,-25 31 11,0-1 1,1 1-1,-1 0 1,1 0-1,-1 0 0,1 0 1,0 0-1,-1 0 1,1 0-1,0 0 0,0 0 1,-1 1-1,1-1 1,0 1-1,0-1 0,0 1 1,0 0-1,3 0 1,-3 0 1,0 1 0,-1 0 0,1-1 0,-1 1 0,1 0 1,-1 0-1,1 0 0,-1 0 0,0 0 0,1 1 0,-1-1 0,0 0 1,0 1-1,0-1 0,0 0 0,0 1 0,0-1 0,0 1 1,-1 0-1,1-1 0,0 4 0,5 15 6,-1 2 0,-1-1-1,-1 0 1,-1 1 0,-1-1-1,-2 29 1,2 6 21,-1-55-29,-1-1 0,1 1 1,0-1-1,0 1 0,0-1 0,0 1 1,0 0-1,0-1 0,1 1 0,-1-1 1,0 1-1,0-1 0,0 1 0,0-1 1,1 1-1,-1-1 0,0 1 1,0-1-1,1 0 0,-1 1 0,0-1 1,1 1-1,-1-1 0,1 0 0,-1 1 1,0-1-1,1 0 0,-1 1 0,1-1 1,-1 0-1,1 0 0,-1 1 1,1-1-1,-1 0 0,1 0 0,-1 0 1,1 0-1,-1 0 0,1 0 0,-1 0 1,1 0-1,-1 0 0,1 0 1,-1 0-1,1 0 0,0 0 0,-1 0 1,1 0-1,-1 0 0,1-1 0,-1 1 1,1 0-1,-1 0 0,0-1 0,1 1 1,-1 0-1,1-1 0,-1 1 1,0 0-1,1-1 0,32-26-196,-27 22 161,-4 3 22,0 0-1,0 0 1,1 0 0,-1 1 0,1-1 0,-1 1 0,1-1 0,0 1-1,-1 0 1,1 0 0,0 0 0,0 0 0,0 1 0,0-1 0,0 1-1,0 0 1,0-1 0,0 1 0,0 1 0,3-1 0,-3 2 9,1-1 0,-2 0 0,1 1-1,0-1 1,0 1 0,0 0 0,-1 0 0,1 0 0,-1 0 0,1 0 0,-1 1 0,0-1 0,0 1 0,0-1 0,0 1-1,-1 0 1,1 0 0,1 5 0,2 3 86,-1 0-1,0 0 0,-1 1 1,0-1-1,-1 1 0,-1-1 1,1 1-1,-2 0 0,0-1 1,0 1-1,-1 0 1,0-1-1,-6 20 0,6-25 21,-1 0-1,0 0 1,-1 0 0,1-1-1,-1 1 1,0-1 0,0 0-1,-1 1 1,0-2-1,0 1 1,0 0 0,0-1-1,-1 0 1,0 0-1,1 0 1,-2 0 0,1-1-1,0 0 1,-1 0-1,1 0 1,-1-1 0,0 0-1,0 0 1,0-1 0,0 1-1,0-1 1,-8 0-1,2 0 39,1-1-1,-1 0 1,0 0-1,1-2 1,-14-2-1,22 3-254,-1 1-1,1-1 1,-1 0-1,1-1 1,-1 1-1,1-1 0,0 1 1,0-1-1,0 0 1,0 0-1,0 0 1,0-1-1,0 1 0,1-1 1,-1 0-1,1 1 1,-1-1-1,1 0 0,0 0 1,-2-5-1,4 6 39,-1 1 0,1-1 0,0 0 0,-1 0 0,1 0 0,0 0 0,0 1-1,0-1 1,1 0 0,-1 0 0,0 0 0,1 1 0,0-3 0,5-10-667</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8.721"/>
    </inkml:context>
    <inkml:brush xml:id="br0">
      <inkml:brushProperty name="width" value="0.05" units="cm"/>
      <inkml:brushProperty name="height" value="0.05" units="cm"/>
    </inkml:brush>
  </inkml:definitions>
  <inkml:trace contextRef="#ctx0" brushRef="#br0">1 42 21469,'1'1'137,"1"0"1,-1 0 0,1 1 0,-1-1-1,0 0 1,0 0 0,0 1 0,0-1-1,0 0 1,0 1 0,0-1 0,0 1 0,0 0-1,-1-1 1,1 1 0,-1-1 0,1 1-1,0 2 1,3 39 932,0-7 50,-2-30-955,-1 1-1,2-1 0,-1 0 0,1 0 0,5 10 1,-6-14-141,-1-1 0,0 1 0,0 0 0,1-1 0,-1 1 0,1-1 0,-1 0 0,1 1 0,0-1 0,0 0 0,-1 0 1,1 0-1,0 0 0,0 0 0,0-1 0,0 1 0,0-1 0,0 1 0,0-1 0,0 1 0,0-1 0,4 0 0,1-1-15,-1-1-1,1 1 1,-1-1-1,0 0 0,0-1 1,0 1-1,0-1 1,0 0-1,0-1 0,-1 1 1,1-1-1,-1-1 1,0 1-1,5-6 0,7-8-30,-1-1-1,20-29 0,-22 25 7,-8 14 7,-1 0 0,2 1 0,-1-1 0,1 1 0,10-9 0,-17 17 11,0 0 0,0-1-1,0 1 1,0 0-1,0 0 1,1 0 0,-1 0-1,0 0 1,0-1-1,0 1 1,1 0 0,-1 0-1,0 0 1,0 0 0,0 0-1,1 0 1,-1 0-1,0 0 1,0 0 0,0 0-1,1 0 1,-1 0-1,0 0 1,0 0 0,1 0-1,-1 0 1,0 0 0,0 0-1,0 0 1,1 0-1,-1 0 1,0 0 0,0 0-1,0 0 1,1 0-1,-1 1 1,0-1 0,0 0-1,0 0 1,0 0 0,1 0-1,-1 0 1,0 1-1,0-1 1,0 0 0,0 0-1,0 0 1,0 1 0,1-1-1,-1 0 1,2 13 92,-2-12-88,0 197 827,6-171-670,-6-27-160,0 1 0,0-1 0,0 1 0,1-1 0,-1 1 0,0-1-1,1 1 1,-1-1 0,0 0 0,1 1 0,-1-1 0,1 0 0,-1 1 0,0-1-1,1 0 1,-1 1 0,1-1 0,-1 0 0,1 0 0,-1 1 0,1-1 0,-1 0 0,1 0-1,-1 0 1,1 0 0,-1 0 0,1 0 0,0 0 0,-1 0 0,1 0 0,-1 0-1,1 0 1,-1 0 0,1 0 0,-1 0 0,1-1 0,-1 1 0,1 0 0,-1 0-1,1-1 1,-1 1 0,1 0 0,-1 0 0,0-1 0,1 1 0,-1-1 0,1 1-1,-1 0 1,1-2 0,6-6 8,0-1-1,0 0 0,-1-1 0,0 1 1,-1-1-1,0-1 0,5-16 1,4-4-22,-7 15-29,-6 11 13,1 0 1,0 1-1,-1 0 0,2-1 0,-1 1 0,0 0 0,1 0 0,0 0 0,0 0 0,0 1 1,0-1-1,4-3 0,-6 7 17,-1 0 0,1 0 1,-1 0-1,0 0 0,1 0 1,-1 0-1,1 0 0,-1 0 1,0 0-1,1 0 0,-1 0 1,1 0-1,-1 0 0,0 0 1,1 0-1,-1 0 0,0 0 1,1 1-1,-1-1 0,1 0 1,-1 0-1,0 0 0,1 1 1,-1-1-1,0 0 0,0 0 1,1 1-1,-1-1 0,0 0 1,0 1-1,1-1 0,-1 0 1,0 1-1,0-1 0,0 0 1,1 1-1,-1-1 0,0 1 1,0-1-1,0 0 0,0 1 1,0-1-1,0 1 0,0-1 1,3 23-463,-3-22 419,1 106-2912,-3-91 2414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8:20.084"/>
    </inkml:context>
    <inkml:brush xml:id="br0">
      <inkml:brushProperty name="width" value="0.05" units="cm"/>
      <inkml:brushProperty name="height" value="0.05" units="cm"/>
    </inkml:brush>
  </inkml:definitions>
  <inkml:trace contextRef="#ctx0" brushRef="#br0">1581 72 13235,'-1'-1'103,"1"0"1,-1 0-1,1 0 1,-1 0 0,0 0-1,0 0 1,0 0-1,1 1 1,-1-1-1,0 0 1,0 0-1,0 1 1,0-1-1,0 0 1,-1 1 0,1-1-1,0 1 1,0 0-1,0-1 1,0 1-1,-1 0 1,0-1-1,-34-2 871,28 2-632,-37-4 657,-53-14 1,55 9-243,-68-5-1,-124 12 591,190 6-1076,0 2 0,1 1 0,-55 17 1,75-15-228,0 2 0,1 0 0,0 2 0,0 0 0,2 2 0,-1 0 0,2 2 0,0 0 0,-20 22 0,-12 16 11,-80 111 0,95-112-46,2 1-1,3 1 0,2 2 0,2 2 0,3 0 0,-28 102 1,26-57 0,-23 182 0,45-236-10,3 0 0,1 0-1,3 1 1,2-1 0,20 93-1,-21-127 5,2-1-1,0 0 0,1 0 0,1-1 1,0 0-1,0 0 0,2 0 1,9 12-1,-10-17-2,-1-1 1,2 0-1,-1 0 0,1-1 1,0 0-1,1 0 1,-1-1-1,1 0 0,0-1 1,1 0-1,20 6 1,-9-5-9,1 0 1,0-2-1,0-1 1,0-1-1,0-1 1,44-3-1,-33-2-2,-1-2 0,0-1 0,-1-1 0,36-15 0,-9-1 0,73-41 0,47-41 48,-149 87-23,-21 14-13,32-20 15,-1-1 0,-1-1 0,57-53 0,35-58 43,203-274 0,-308 373 141,43-83 0,-58 97-61,-1 0 1,-1 0-1,-2 0 0,0-1 1,2-28-1,-3 1 84,-2-1 0,-4-56 0,-2 77-189,-1 0-1,-2 0 0,-1 1 1,-17-49-1,20 70-31,-1 1-1,-1 0 1,1 0-1,-2 1 1,1-1-1,-1 1 1,-1 0-1,1 0 0,-2 1 1,1 0-1,-1 0 1,0 1-1,-1 0 1,0 1-1,0-1 1,0 2-1,-1-1 1,1 1-1,-1 1 1,-11-4-1,-3 1-29,0 2-1,0 0 0,-1 1 1,-46 0-1,-99 13-1131,104-4-138,58-5 1139,4 1 51,0-1 0,0 0 1,0 0-1,0 0 0,1 0 1,-7-2-1,7-2-441</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9.190"/>
    </inkml:context>
    <inkml:brush xml:id="br0">
      <inkml:brushProperty name="width" value="0.05" units="cm"/>
      <inkml:brushProperty name="height" value="0.05" units="cm"/>
    </inkml:brush>
  </inkml:definitions>
  <inkml:trace contextRef="#ctx0" brushRef="#br0">1 142 20932,'2'-2'429,"0"-1"0,1 1-1,-1 0 1,1 0-1,-1 0 1,1 1-1,-1-1 1,1 1 0,4-2-1,-1-1 406,35-19 857,72-31-1,-89 45-1763,1 1-1,0 1 1,0 1 0,43-4-1,-30 10-932,-36 0 853,1 1 0,-1-1-1,0 0 1,0 1 0,0-1-1,0 1 1,1 0 0,-1-1-1,0 1 1,0 0 0,0 0-1,0 1 1,3 2 0,-4 3-416,-6 2-179</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39.596"/>
    </inkml:context>
    <inkml:brush xml:id="br0">
      <inkml:brushProperty name="width" value="0.05" units="cm"/>
      <inkml:brushProperty name="height" value="0.05" units="cm"/>
    </inkml:brush>
  </inkml:definitions>
  <inkml:trace contextRef="#ctx0" brushRef="#br0">2 141 19676,'-1'16'2281,"4"-5"-1473,8-9-272,6-2 1656,12-13-1239,8-3-177,8-7-528,6-1-392,1-4-1016,-3 1 1120,-5 4-288,-4 7-145</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0:40.026"/>
    </inkml:context>
    <inkml:brush xml:id="br0">
      <inkml:brushProperty name="width" value="0.05" units="cm"/>
      <inkml:brushProperty name="height" value="0.05" units="cm"/>
    </inkml:brush>
  </inkml:definitions>
  <inkml:trace contextRef="#ctx0" brushRef="#br0">117 102 19668,'-13'15'674,"0"2"0,1-1 0,1 2 0,0-1 0,1 2-1,1-1 1,1 1 0,1 1 0,-7 28 0,12-40-590,0 0 0,0 0-1,1 0 1,0 0 0,0 0 0,1 1-1,0-1 1,1 0 0,0 0 0,0 1 0,3 9-1,-3-15-69,1 1-1,-1-1 0,1 1 0,0-1 0,0 0 1,0 0-1,0 0 0,1 0 0,-1 0 0,1 0 1,0-1-1,0 1 0,0-1 0,0 0 0,0 0 1,0 0-1,0 0 0,1 0 0,-1-1 0,1 0 1,-1 1-1,1-1 0,0 0 0,-1-1 0,1 1 1,0-1-1,4 0 0,7 0-7,0 0 0,0-2-1,-1 0 1,1 0 0,-1-1 0,0-1 0,0-1 0,0 0 0,0 0-1,-1-2 1,0 1 0,20-15 0,-12 6 0,-1 0 1,-1-2-1,0 0 0,-1-1 0,-1-1 1,22-31-1,-30 37 4,-2 0 0,1 0 0,-2 0 0,0-1 1,0 0-1,-2 0 0,5-17 0,-8 24-9,0 1-1,-1-1 1,1 0 0,-1 1-1,0-1 1,-1 0 0,-2-12-1,2 15-5,0 0 0,-1 0 0,1 0-1,-1 1 1,0-1 0,0 0 0,0 1 0,0 0-1,-1-1 1,1 1 0,-1 0 0,0 0 0,-6-4-1,6 4-31,0 1-1,-1 0 1,1 1-1,-1-1 0,1 0 1,-1 1-1,1 0 1,-1 0-1,0 0 1,1 0-1,-1 1 1,0-1-1,0 1 0,0 0 1,1 0-1,-1 0 1,0 1-1,0-1 1,0 1-1,-6 2 1,-4 3-331,0 0 1,1 1-1,-1 0 1,-12 10 0,-6 3-163,11-12-73</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40.082"/>
    </inkml:context>
    <inkml:brush xml:id="br0">
      <inkml:brushProperty name="width" value="0.05" units="cm"/>
      <inkml:brushProperty name="height" value="0.05" units="cm"/>
    </inkml:brush>
  </inkml:definitions>
  <inkml:trace contextRef="#ctx0" brushRef="#br0">0 126 14923,'1'-6'472,"-1"-1"0,1 0 1,1 1-1,-1-1 0,1 1 0,0 0 0,1-1 0,0 1 0,0 0 1,0 1-1,0-1 0,9-10 0,-10 13-373,0 0 0,1 1 0,-1-1-1,1 1 1,-1-1 0,1 1 0,0 0 0,0 0 0,0 0 0,0 1-1,0-1 1,0 1 0,0-1 0,0 1 0,1 0 0,-1 1 0,0-1 0,1 0-1,-1 1 1,1 0 0,-1 0 0,1 0 0,-1 0 0,1 0 0,-1 1 0,6 1-1,-5-1-65,-1 1 1,0 0-1,0 0 0,0 0 0,0 0 0,-1 1 0,1-1 0,0 1 0,-1 0 0,0-1 0,0 1 0,0 0 1,0 0-1,0 1 0,0-1 0,-1 0 0,1 1 0,-1-1 0,0 1 0,0-1 0,-1 1 0,2 6 0,-1 1 29,0-1 0,-1 1 0,0 0 0,0-1-1,-1 1 1,-4 16 0,1-12 25,2-2 102,19-3-133,-7-4-58,1 0-1,-1 0 0,0 1 1,-1 0-1,0 1 1,0 0-1,0 0 1,-1 1-1,-1 0 1,1 1-1,-1-1 1,8 16-1,-9-13 100,0 0-1,0 1 1,-1-1-1,-1 1 1,0 0-1,-1 0 0,-1 0 1,1 0-1,-2 1 1,0 23-1,-1-33-18,-1 0 0,1 0 0,-1-1 0,0 1-1,0 0 1,0 0 0,-1-1 0,0 1 0,1-1-1,-1 1 1,0-1 0,0 0 0,-1 0 0,-3 5-1,1-4 97,0 1 1,0-1-1,-1 0 0,0 0 0,1-1 0,-1 0 0,-10 4 0,-1-1-244,-1 0 1,0-2 0,0 0-1,-20 1 1,25-3-1524,18-3 1233,0-1-1,0 0 0,0 0 0,0-1 1,0 1-1,6-6 0,1 1-134,15-10-480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40.539"/>
    </inkml:context>
    <inkml:brush xml:id="br0">
      <inkml:brushProperty name="width" value="0.05" units="cm"/>
      <inkml:brushProperty name="height" value="0.05" units="cm"/>
    </inkml:brush>
  </inkml:definitions>
  <inkml:trace contextRef="#ctx0" brushRef="#br0">1 1 17964,'3'23'2184,"-2"0"-1320,-1 14-335,0-1 1367,3 4-864,0 0-240,1 0-384,3-5-255,1-11-546,0-4-319,-1-14-568,2-2-160,-5-14 920,1-1-313,-1-25-143</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3:40.970"/>
    </inkml:context>
    <inkml:brush xml:id="br0">
      <inkml:brushProperty name="width" value="0.05" units="cm"/>
      <inkml:brushProperty name="height" value="0.05" units="cm"/>
    </inkml:brush>
  </inkml:definitions>
  <inkml:trace contextRef="#ctx0" brushRef="#br0">1 219 20276,'18'-17'1134,"0"0"0,26-33 0,11-12-639,-44 51-405,32-29 201,-40 38-246,0-1 1,0 1 0,1 0 0,-1 0-1,0 0 1,1 0 0,0 1 0,-1-1-1,1 1 1,0 0 0,6-1 0,-9 2-15,0 1 1,1-1 0,-1 0-1,0 0 1,1 1 0,-1-1-1,0 1 1,1 0-1,-1-1 1,0 1 0,0 0-1,0-1 1,1 1 0,-1 0-1,0 0 1,0 0 0,0 0-1,-1 0 1,1 0-1,0 0 1,0 1 0,-1-1-1,1 0 1,0 0 0,-1 1-1,1-1 1,-1 0 0,0 1-1,1-1 1,-1 2 0,2 8 138,0-1 0,-1 0 0,1 11 0,-2-11-28,6 142 1169,10 103-103,-12-224-1263,2 1 0,0-2 0,3 1 0,0-1 0,27 56 1,-28-74-592,-4-12-977,-4-1 1523,0 0 0,0-1-1,0 1 1,-1 0 0,1-1 0,0 1 0,-1 0-1,1-1 1,-1 1 0,1 0 0,-1 0 0,0 0-1,1 0 1,-2-2 0,-16-22-607,-10-8-161</inkml:trace>
  <inkml:trace contextRef="#ctx0" brushRef="#br0" timeOffset="1">93 462 18604,'-2'0'1960,"9"8"-1095,6-3-345,16 0 1008,2-4-288,14-4-392,5-5-215,3-10-521,2-2-440,-5 0 328,-2 2-64,-12 2-129</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09.570"/>
    </inkml:context>
    <inkml:brush xml:id="br0">
      <inkml:brushProperty name="width" value="0.05" units="cm"/>
      <inkml:brushProperty name="height" value="0.05" units="cm"/>
    </inkml:brush>
  </inkml:definitions>
  <inkml:trace contextRef="#ctx0" brushRef="#br0">1988 9559 16019,'25'-73'226,"4"1"0,3 1 0,56-92 0,153-180-448,-68 128 259,324-313 1,65 58 115,-436 382-24,3 6 1,247-117-1,-272 157-27,2 4 0,2 5 1,172-29-1,340-15 444,-146 23 433,246-91 511,-506 85-1338,266-114 1,-136 3-131,-14-21 4,-203 110 144,-4-5-1,-4-5 1,170-171 0,-219 189-25,85-118 0,44-97-55,-160 231-86,376-660-157,-399 688 150,126-243 73,39-69 122,-156 296-162,237-462 268,-249 476-318,0 0-1,-2-1 1,-1 0-1,-2-1 1,-2 1-1,0-2 1,0-61-1,-7 67-8,-1 1 1,-1-1-1,-1 1 0,-2 0 1,-1 0-1,-1 1 1,-1 0-1,-2 0 0,-25-45 1,21 46 12,-1 2 0,-2 0 0,0 0-1,-2 2 1,0 0 0,-42-33 0,29 30 25,0 2-1,-2 2 0,0 1 1,-51-20-1,18 14 73,-116-28 0,-73 2 165,-695-99 310,597 113-1335,-2 15 0,-671 44-1,-52 79-74,-197 14 1675,905-89-715,-1214 64-1983,798-95 977,665-4 882,1-5 0,0-6-1,2-5 1,-162-57 0,-2-40-1,228 93 14,1-2 0,-90-70 1,125 86 23,2-1-1,0 0 1,1-2 0,1 0-1,0 0 1,-24-43 0,33 48 16,0 0 1,1 0-1,1 0 1,0-1-1,1 0 1,0 0-1,2 0 1,0 0-1,0 0 1,1-1-1,1 1 0,3-23 1,1 11 55,2 1 0,1 0-1,1 0 1,1 0 0,18-34 0,1 8 154,50-71 1,-34 63-100,3 3 1,2 2-1,2 2 0,3 2 0,1 2 1,120-78-1,-108 86-147,3 2 0,1 4 0,1 3 0,2 3 0,1 3 1,104-22-1,-12 16-173,152-36-492,-273 55 528,0-2 1,-1-3-1,-1-1 0,71-43 0,-39 8 5</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0.002"/>
    </inkml:context>
    <inkml:brush xml:id="br0">
      <inkml:brushProperty name="width" value="0.05" units="cm"/>
      <inkml:brushProperty name="height" value="0.05" units="cm"/>
    </inkml:brush>
  </inkml:definitions>
  <inkml:trace contextRef="#ctx0" brushRef="#br0">1 340 21093,'4'-7'856,"10"-9"-929,1 0 0,1 0 0,0 1-1,1 1 1,0 1 0,21-12 0,123-60-538,-132 71 501,147-62-475,-147 66 518,0 1-1,0 2 1,1 0-1,38-2 1,-60 9 73,-1-1 1,0 1 0,0 0 0,0 1-1,1 0 1,-1 0 0,9 3 0,-13-3 5,-1 0 0,1 0 0,-1 1 0,0-1 0,0 1 0,1-1 0,-1 1 0,0 0 1,0-1-1,0 1 0,-1 0 0,1 1 0,0-1 0,-1 0 0,1 0 0,-1 1 0,0-1 0,0 1 0,0-1 0,0 1 0,0-1 0,-1 1 1,1 3-1,1 9 59,-1-1 0,0 1 0,-1-1 1,-1 1-1,-1-1 0,0 1 0,-5 19 0,-37 103 438,35-112-412,-121 325 580,109-294-614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0.780"/>
    </inkml:context>
    <inkml:brush xml:id="br0">
      <inkml:brushProperty name="width" value="0.05" units="cm"/>
      <inkml:brushProperty name="height" value="0.05" units="cm"/>
    </inkml:brush>
  </inkml:definitions>
  <inkml:trace contextRef="#ctx0" brushRef="#br0">0 172 19060,'2'1'94,"-1"-1"0,0 1 0,1 0 0,-1 0 0,0 0 0,1 0 0,-1 0 0,0 0 0,0 0 0,0 0-1,0 1 1,0-1 0,0 0 0,0 1 0,0-1 0,-1 1 0,1-1 0,0 4 0,8 33 52,-7-26 29,21 142 832,-13-76-701,3-1-1,28 89 0,-38-156-398,1 0 0,0 0 1,0 0-1,1 0 0,0-1 1,12 16-1,-15-23 23,-1 0 0,1-1 0,0 1 0,0-1 0,0 1 0,-1-1 0,1 1 0,1-1 0,-1 0 0,0 0 0,0 0 0,0 0 1,1 0-1,-1-1 0,0 1 0,1-1 0,-1 1 0,0-1 0,1 0 0,-1 0 0,1 0 0,-1 0 0,0 0 0,1-1 0,-1 1 0,1-1 0,-1 1 0,0-1 0,0 0 0,1 0 0,-1 0 0,0 0 0,0-1 0,0 1 1,3-3-1,4-3-345,-1 0 0,1-1 1,-1 0-1,-1 0 1,1-1-1,-1 0 0,9-17 1,1-5-734,17-41-1,-10 12-189,30-126 0,-38 108 1646,8-98 1,-22 148 696,-1 0 0,-3-30-1,2 58-944,0-1-1,0 0 1,0 1 0,0-1-1,0 1 1,0-1-1,0 1 1,0-1 0,0 0-1,0 1 1,0-1-1,0 1 1,-1-1 0,1 1-1,0-1 1,0 1 0,-1-1-1,1 1 1,0-1-1,-1 1 1,1-1 0,0 1-1,-1 0 1,1-1-1,-1 0 1,-5 16 1222,-2 26-367,2 1 0,-1 50 1,8 90-68,0-135-1152,3 0 1,2 0 0,1-1 0,18 54-1,-19-83-104</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1.185"/>
    </inkml:context>
    <inkml:brush xml:id="br0">
      <inkml:brushProperty name="width" value="0.05" units="cm"/>
      <inkml:brushProperty name="height" value="0.05" units="cm"/>
    </inkml:brush>
  </inkml:definitions>
  <inkml:trace contextRef="#ctx0" brushRef="#br0">0 36 17868,'3'-6'1144,"13"4"-960,5-1-256,8-4 352,4-2-144,10 0-136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18.239"/>
    </inkml:context>
    <inkml:brush xml:id="br0">
      <inkml:brushProperty name="width" value="0.05" units="cm"/>
      <inkml:brushProperty name="height" value="0.05" units="cm"/>
    </inkml:brush>
  </inkml:definitions>
  <inkml:trace contextRef="#ctx0" brushRef="#br0">41 1 12171,'-5'6'290,"1"0"1,0 0 0,0 0-1,0 1 1,1-1 0,0 1-1,0 0 1,1 0 0,0 0-1,0 0 1,0 1 0,1-1 0,0 0-1,1 15 1,0 3-73,1 0 1,2 0 0,5 28-1,-3-29-183,0-1 0,2 1-1,1-2 1,0 1 0,22 39 0,-25-54-32,0 0 1,0 0 0,1-1-1,0 0 1,0 0-1,0 0 1,1-1-1,0 0 1,1 0-1,-1-1 1,1 0-1,0 0 1,0-1-1,1 0 1,-1 0 0,1-1-1,0 0 1,11 2-1,13-1 34,-1-1 1,1-2-1,-1-1 0,1-2 0,-1-1 0,39-8 1,191-58 418,-188 47-341,52-13 177,247-33-1,-339 64-233,401-38 481,-327 37-351,1 4 0,109 15 1,-179-10-70,0 3 0,-1 1 0,48 16 0,-67-17-12,-1 0 1,-1 2 0,1 0-1,-2 1 1,1 0-1,-1 1 1,-1 1-1,23 23 1,-24-21-95,1 1 0,1-2-1,0 0 1,0-1 0,2-1 0,-1 0 0,33 14 0,-35-18-449,-16-8 128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1.656"/>
    </inkml:context>
    <inkml:brush xml:id="br0">
      <inkml:brushProperty name="width" value="0.05" units="cm"/>
      <inkml:brushProperty name="height" value="0.05" units="cm"/>
    </inkml:brush>
  </inkml:definitions>
  <inkml:trace contextRef="#ctx0" brushRef="#br0">140 1 17036,'-29'52'1356,"1"-3"57,-41 95 0,66-135-1177,0-1 1,1 1-1,-3 15 0,5-23-210,0 1-1,-1-1 0,1 1 1,0-1-1,0 1 0,0-1 1,0 1-1,0-1 0,1 1 1,-1-1-1,0 1 0,1-1 1,-1 1-1,1-1 0,-1 0 1,1 1-1,0-1 0,-1 0 1,1 1-1,0-1 1,0 0-1,0 0 0,0 0 1,0 0-1,0 0 0,0 0 1,1 0-1,-1 0 0,0 0 1,3 1-1,0-2-7,0 1 0,0-1 1,-1 0-1,1 0 0,0 0 0,0-1 1,0 1-1,-1-1 0,1 0 0,0 0 1,-1 0-1,1-1 0,0 1 0,-1-1 1,0 0-1,1 0 0,-1 0 0,5-5 0,8-6 81,-1 0-1,17-19 0,-21 20 24,-1 0-1,0-1 1,-1 0-1,10-19 1,-16 26-35,0 0 0,0-1 0,-1 1 0,1-1 0,-1 0 0,-1 0-1,1 0 1,-1 0 0,0 0 0,-1 0 0,0 0 0,-1-10 0,1 15-65,-1 0 0,1 0-1,-1 0 1,1 0 0,-1 0-1,0 0 1,0 0 0,0 1-1,0-1 1,-1 0 0,1 0 0,0 1-1,-1-1 1,1 1 0,-1-1-1,1 1 1,-1-1 0,0 1-1,0 0 1,1 0 0,-1 0 0,0 0-1,0 0 1,0 1 0,0-1-1,0 0 1,0 1 0,0 0 0,-3-1-1,1 1-54,1 0 0,-1 0 0,1 0 1,-1 0-1,1 1 0,0-1 0,-1 1 0,1 0 0,0 0 0,-1 0 0,1 0 0,0 1 0,0 0 0,0-1 0,0 1 1,0 0-1,-4 4 0,1 5-173</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2.103"/>
    </inkml:context>
    <inkml:brush xml:id="br0">
      <inkml:brushProperty name="width" value="0.05" units="cm"/>
      <inkml:brushProperty name="height" value="0.05" units="cm"/>
    </inkml:brush>
  </inkml:definitions>
  <inkml:trace contextRef="#ctx0" brushRef="#br0">1 3 22341,'17'-1'1576,"-6"0"-1344,-11 2-88,6 3 256,3-1-576,3 0 256,7 3-40,1 2-104</inkml:trace>
  <inkml:trace contextRef="#ctx0" brushRef="#br0" timeOffset="1">195 614 18444,'-2'4'1816,"-1"-4"-1744,1-10-288,4 3 2577,6-4-2233</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4.348"/>
    </inkml:context>
    <inkml:brush xml:id="br0">
      <inkml:brushProperty name="width" value="0.05" units="cm"/>
      <inkml:brushProperty name="height" value="0.05" units="cm"/>
    </inkml:brush>
  </inkml:definitions>
  <inkml:trace contextRef="#ctx0" brushRef="#br0">42 1362 15299,'-7'12'1004,"6"-8"-806,0-1 1,-1 0 0,1 0-1,-1-1 1,0 1 0,0 0-1,0 0 1,0-1 0,-1 0-1,1 1 1,-3 1 0,5-4-162,-1 0 0,1 1-1,0-1 1,0 0 0,0 0 0,-1 0 0,1 0 0,0 0 0,0 0 0,0 0 0,-1 0 0,1 0 0,0 0 0,0 0 0,0 0 0,-1 0 0,1 0 0,0 0-1,0 0 1,0 0 0,-1 0 0,1 0 0,0 0 0,0 0 0,0-1 0,0 1 0,-1 0 0,1 0 0,0 0 0,0 0 0,0 0 0,0 0 0,-1-1 0,1 1-1,0 0 1,0 0 0,0 0 0,0 0 0,0-1 0,0 1 0,0 0 0,0 0 0,0 0 0,-1-1 0,1 1 0,-1-13 862,1 13-867,-1-69 1596,14-105 1,-9 136-1392,118-795 1166,-121 827-1393,48-221 397,-48 226-405,0-4 20,1-1 0,0 1-1,0 0 1,0 1-1,3-6 1,-4 9-18,-1 1-1,0-1 1,1 0 0,-1 1-1,1-1 1,-1 1 0,1-1-1,0 1 1,-1-1-1,1 1 1,-1-1 0,1 1-1,0-1 1,-1 1 0,1 0-1,0-1 1,0 1 0,-1 0-1,1 0 1,0 0-1,0 0 1,-1-1 0,1 1-1,0 0 1,0 0 0,0 0-1,-1 1 1,1-1 0,0 0-1,0 0 1,-1 0-1,1 0 1,0 1 0,-1-1-1,1 0 1,0 1 0,0-1-1,-1 1 1,1-1 0,-1 1-1,1-1 1,0 1-1,0 0 1,9 9-4,-1 0 0,0 1-1,-1 0 1,9 14 0,-7-10-10,0-1 0,13 14 0,47 40-48,-36-37-11,47 55 0,-73-76 70,0 1 0,0 0 0,-1 0 0,-1 1 0,0 0 1,-1 0-1,0 0 0,-1 1 0,0 0 0,2 13 0,-5-21 45,0 1 0,-1 0 0,1 0 0,-1 0 0,-1 1 0,1-1 0,-1 0 0,0-1 0,0 1 0,0 0 0,-1 0 0,0 0 0,-1-1 0,1 1 0,-1-1 0,0 0 0,0 0 0,0 0 0,-1 0 0,0 0 0,0-1 0,0 1 0,-1-1 0,1 0 0,-1-1 0,0 1 0,-8 4 0,5-4 32,-1 0 0,1-1 1,-1 0-1,1-1 0,-1 0 0,0 0 0,0-1 0,0 0 0,0 0 0,0-1 0,0-1 0,0 1 0,1-1 0,-1-1 0,0 1 0,0-2 0,-16-5 0,17 4-171,-1 1 0,1-1 0,0-1-1,1 1 1,-1-1 0,1-1 0,0 1 0,0-1 0,0-1 0,1 1 0,-8-11-1,14 16 24,-1 1-1,1-1 0,-1 1 1,1-1-1,0 1 0,-1-1 1,1 1-1,0-1 0,0 1 1,0-1-1,-1 1 0,1-1 1,0 0-1,0 1 0,0-1 0,0 1 1,0-1-1,0 0 0,0 1 1,0-1-1,0 1 0,0-1 1,0 1-1,1-1 0,-1 0 1,0 1-1,0-1 0,0 1 1,1-1-1,-1 1 0,1-1 1,0 0-2,-1 1 0,1 0 1,0-1-1,0 1 0,0 0 1,-1 0-1,1 0 0,0-1 1,0 1-1,0 0 0,0 0 1,0 0-1,-1 1 0,1-1 1,0 0-1,0 0 0,0 0 1,-1 1-1,1-1 1,0 0-1,1 1 0,13 7-800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4.862"/>
    </inkml:context>
    <inkml:brush xml:id="br0">
      <inkml:brushProperty name="width" value="0.05" units="cm"/>
      <inkml:brushProperty name="height" value="0.05" units="cm"/>
    </inkml:brush>
  </inkml:definitions>
  <inkml:trace contextRef="#ctx0" brushRef="#br0">5 351 20412,'-1'7'449,"-1"0"-1,1 0 1,1 0-1,-1 1 1,1-1-1,1 7 1,-1-13-424,0-1 1,0 0 0,0 0-1,1 0 1,-1 0 0,0 1-1,0-1 1,0 0-1,0 0 1,0 0 0,0 0-1,0 0 1,0 0 0,0 1-1,0-1 1,1 0 0,-1 0-1,0 0 1,0 0 0,0 0-1,0 0 1,0 0-1,1 0 1,-1 0 0,0 0-1,0 0 1,0 0 0,0 1-1,0-1 1,1 0 0,-1 0-1,0 0 1,0 0 0,0 0-1,0 0 1,1 0-1,-1-1 1,0 1 0,0 0-1,0 0 1,0 0 0,0 0-1,1 0 1,-1 0 0,0 0-1,0 0 1,0 0 0,0 0-1,0 0 1,0-1-1,1 1 1,-1 0 0,0 0-1,0 0 1,0 0 0,0 0-1,0 0 1,0-1 0,0 1-1,9-10 269,10-18-34,-1-2-1,23-51 1,-26 50-220,29-71 13,12-25 281,-61 139-233,0 1 0,1 0 0,1-1 0,-3 15 0,4-13-38,-5 18-139,1 0 0,2 0 0,1 0 0,2 53 0,1-82-34,0 0 0,1 0 1,-1 0-1,1 0 0,-1-1 1,1 1-1,0 0 0,0 0 1,0-1-1,0 1 0,1 0 1,-1-1-1,1 0 1,-1 1-1,1-1 0,0 0 1,2 3-1,-3-5 57,0 1 1,0-1-1,0 1 0,1-1 0,-1 1 1,0-1-1,0 0 0,0 0 1,0 1-1,0-1 0,1 0 1,-1 0-1,0 0 0,0 0 0,0 0 1,2-1-1,0 0-2,0 0-1,0 0 1,0 0 0,0 0 0,0-1-1,-1 0 1,1 1 0,2-3-1,27-24-685</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5.362"/>
    </inkml:context>
    <inkml:brush xml:id="br0">
      <inkml:brushProperty name="width" value="0.05" units="cm"/>
      <inkml:brushProperty name="height" value="0.05" units="cm"/>
    </inkml:brush>
  </inkml:definitions>
  <inkml:trace contextRef="#ctx0" brushRef="#br0">0 109 19204,'0'2'2081,"13"-4"-1217,1-5-288,12-3 1240,3-3-575,9 0-505,3-3-96,4 3-536,3 1-304,-5 0-728,-3 3-449,-17 7 1081,-10 0-272,-19 5-224</inkml:trace>
  <inkml:trace contextRef="#ctx0" brushRef="#br0" timeOffset="1">23 320 18116,'7'13'2176,"13"-13"-1359,7-18-353,9-4 1984,16-11-1856,4-3-392,8-4-784,2 1-328,-1-1 776,-1 7-272,4 11-208</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5.763"/>
    </inkml:context>
    <inkml:brush xml:id="br0">
      <inkml:brushProperty name="width" value="0.05" units="cm"/>
      <inkml:brushProperty name="height" value="0.05" units="cm"/>
    </inkml:brush>
  </inkml:definitions>
  <inkml:trace contextRef="#ctx0" brushRef="#br0">90 121 17404,'-16'26'1004,"1"1"1,2 0-1,-13 36 1,22-50-642,0 1 0,0 0 1,2 0-1,-1 0 1,2 1-1,0-1 0,1 1 1,3 26-1,-3-36-261,1-1-1,0 1 1,0-1 0,1 0 0,-1 0-1,1 0 1,0 0 0,0 0-1,0 0 1,4 5 0,-4-7-57,0 0 0,0-1 1,0 1-1,0 0 0,0-1 0,0 1 1,0-1-1,0 0 0,1 0 1,-1 0-1,1 0 0,-1 0 0,0 0 1,1 0-1,0-1 0,-1 0 1,1 1-1,-1-1 0,6 0 0,0-1 8,0-1-1,0 0 0,0 0 0,0 0 0,0-1 0,-1 0 1,1-1-1,-1 1 0,0-2 0,0 1 0,0-1 1,11-9-1,6-9 173,39-46 0,-53 57-157,12-14 113,-1-1 0,20-32 1,-35 50-148,-1-1 1,0 0-1,-1-1 0,0 1 0,0-1 1,-1 0-1,-1 0 0,1 0 1,-2 0-1,1-13 0,-2 20-34,0 0 0,0 1 0,0-1 0,0 0 0,-1 0 0,0 1 0,0-1 0,0 0 0,0 1 0,0-1 0,-1 1 0,0-1 0,1 1 0,-1 0 0,0 0 0,-1 0 0,1 0 0,-1 0 0,1 0 0,-1 1 0,0-1 0,0 1 0,0 0 0,0 0 0,0 0 0,0 0 0,-1 0 0,1 1 0,-1-1 0,1 1 0,-1 0 0,0 0 0,0 0 0,1 1 0,-1-1 0,-5 1 0,0 0-73,0 0 0,-1 0 0,1 1-1,0 1 1,0-1 0,0 2 0,0-1-1,0 1 1,1 0 0,-1 1-1,1 0 1,0 0 0,-15 11 0,-8 14-146,8-1-21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6.368"/>
    </inkml:context>
    <inkml:brush xml:id="br0">
      <inkml:brushProperty name="width" value="0.05" units="cm"/>
      <inkml:brushProperty name="height" value="0.05" units="cm"/>
    </inkml:brush>
  </inkml:definitions>
  <inkml:trace contextRef="#ctx0" brushRef="#br0">6 0 21004,'0'25'1713,"-4"8"-1217,3 10-240,1 7 832,1 11-512,5 4-280,0-5 25,1-14-394,3-9-255,0-25-768,0-18 944,-3-23-88,-1-12-88,-5-19-184</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6.785"/>
    </inkml:context>
    <inkml:brush xml:id="br0">
      <inkml:brushProperty name="width" value="0.05" units="cm"/>
      <inkml:brushProperty name="height" value="0.05" units="cm"/>
    </inkml:brush>
  </inkml:definitions>
  <inkml:trace contextRef="#ctx0" brushRef="#br0">2 40 18604,'-1'-23'1840,"1"16"-1183,1-3 1495,-1 12-1400,4 2-1184,4 7-376,3 5 664,6-2-128,5 6-200</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7.204"/>
    </inkml:context>
    <inkml:brush xml:id="br0">
      <inkml:brushProperty name="width" value="0.05" units="cm"/>
      <inkml:brushProperty name="height" value="0.05" units="cm"/>
    </inkml:brush>
  </inkml:definitions>
  <inkml:trace contextRef="#ctx0" brushRef="#br0">140 0 18068,'-9'17'807,"-1"0"0,-1-1 0,-1-1 0,-1 0 1,0 0-1,0-1 0,-1-1 0,-30 22 0,55-43-1183,0 0 0,1 1 1,0 0-1,0 1 0,1 1 0,0 0 1,26-7-1,-33 11 367,0 0 0,-1 0 0,1 1-1,0 0 1,0 0 0,0 0 0,-1 1 0,1 0 0,0 0 0,7 3 0,-9-3 89,0 1 0,-1 0 0,1 0 0,0 1 0,0-1 0,-1 1 0,0-1 0,1 1-1,-1 0 1,0 1 0,-1-1 0,1 0 0,0 1 0,-1 0 0,3 6 0,-2-4 65,0 1 1,-1 0-1,0 0 1,0 0-1,-1 1 1,0-1-1,0 0 0,-1 1 1,0-1-1,0 0 1,-1 1-1,0-1 0,0 0 1,0 0-1,-4 9 1,0 0 90,-1-1 1,0 0-1,-1 0 1,-1 0 0,-16 22-1,-12 6-72,34-41-198,0-1 1,0 1-1,-1 0 1,1-1 0,0 1-1,-1-1 1,1 0-1,-3 2 1,4-3 21,1 0 0,-1 0 0,1 0 0,-1 0 0,1 0 0,-1 0 0,1 0 0,-1 0 0,1 0 0,-1 0 0,1 0 0,-1 0 0,1 0 0,0 0 0,-1 0 0,1 0 0,-1-1 0,1 1 0,-1 0 0,1 0 0,-1-1 1,1 1-1,0 0 0,-1-1 0,1 1 0,-1 0 0,1-1 0,0 1 0,0-1 0,-1 1 0,1 0 0,0-1 0,0 1 0,-1-1 0,1 1 0,0-1 0,0 1 0,0-1 0,-2-20-183,9-10-123</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7.628"/>
    </inkml:context>
    <inkml:brush xml:id="br0">
      <inkml:brushProperty name="width" value="0.05" units="cm"/>
      <inkml:brushProperty name="height" value="0.05" units="cm"/>
    </inkml:brush>
  </inkml:definitions>
  <inkml:trace contextRef="#ctx0" brushRef="#br0">1 268 18908,'8'35'1422,"-1"1"1,-2 0-1,1 51 0,-4-51-878,1 0 1,1 0-1,13 44 0,-16-76-501,0 1 0,1-1 0,0 0 0,0 1 0,0-1 0,1 0 1,-1 0-1,1 0 0,4 4 0,-6-7-39,0-1 0,0 1 0,0 0-1,0 0 1,0-1 0,0 1 0,0-1 0,0 1 0,0-1 0,0 1-1,0-1 1,1 0 0,-1 1 0,0-1 0,0 0 0,0 0 0,0 0-1,1 0 1,-1 0 0,0 0 0,0 0 0,0 0 0,0-1 0,1 1-1,-1 0 1,0-1 0,0 1 0,0-1 0,0 1 0,0-1 0,0 1 0,0-1-1,0 0 1,0 0 0,0 1 0,0-1 0,-1 0 0,1 0 0,0 0-1,0 0 1,0-1 0,4-5-1,-1 0 0,1 0 0,-1-1 0,-1 1 0,0-1 0,0 0 0,0 0 0,-1 0-1,0 0 1,1-14 0,1-11 21,-2-42-1,-2 73-22,-4-109 36,3 95-28,-1 1 0,-1 0 0,0 0 0,-11-29 0,7 32 2,7 12-11,0 0 0,0 0 1,0 0-1,0 0 1,0 0-1,0 0 1,0 0-1,0 0 0,0 0 1,0-1-1,-1 1 1,1 0-1,0 0 0,0 0 1,0 0-1,0 0 1,0 0-1,0 0 1,0 0-1,0 0 0,0 0 1,0 0-1,0 0 1,-1 0-1,1 0 1,0 0-1,0 0 0,0 0 1,0 0-1,0 0 1,0 0-1,0 0 0,0 0 1,0 0-1,0 0 1,0 1-1,0-1 1,-1 0-1,1 0 0,0 0 1,0 0-1,0 0 1,0 0-1,0 0 1,0 0-1,0 0 0,0 0 1,0 0-1,0 0 1,0 0-1,0 0 0,0 1 1,0-1-1,0 0 1,0 0-1,0 0 1,0 0-1,0 0 0,0 0 1,0 0-1,2 22 32,3-9-33,-1 0 0,2-1 1,0 0-1,0 0 0,1 0 0,1 0 1,0-1-1,14 15 0,-19-23 2,0 0 0,-1-1-1,1 1 1,0-1-1,0 0 1,1 0 0,-1 0-1,0 0 1,1 0-1,-1-1 1,1 1 0,0-1-1,-1 0 1,1 0-1,0-1 1,0 1 0,-1-1-1,1 0 1,0 0-1,0 0 1,0 0 0,0 0-1,-1-1 1,1 0-1,0 0 1,-1 0-1,1 0 1,0-1 0,-1 1-1,1-1 1,-1 0-1,0 0 1,0 0 0,6-5-1,6-7 0,1-1-1,-2 0 1,0-1-1,-1 0 0,-1-1 1,0 0-1,-1-1 1,10-23-1,-9 14 13,-1-1 1,-1 1-1,-1-2 0,-2 1 0,5-37 0,-11 38 26,-1 27-38,0 0 1,0-1-1,0 1 1,0 0 0,0 0-1,0-1 1,0 1 0,0 0-1,0 0 1,0-1 0,0 1-1,0 0 1,0 0-1,0-1 1,0 1 0,0 0-1,-1 0 1,1 0 0,0-1-1,0 1 1,0 0-1,0 0 1,-1 0 0,1 0-1,0-1 1,0 1 0,0 0-1,-1 0 1,1 0 0,0 0-1,0 0 1,0 0-1,-1 0 1,1-1 0,0 1-1,0 0 1,-1 0 0,1 0-1,0 0 1,0 0-1,-1 0 1,1 0 0,0 0-1,0 0 1,-1 0 0,1 1-1,0-1 1,-10 9 13,4 1 13,1 1 1,0-1-1,1 1 1,0 0 0,-4 21-1,-7 63 156,12-73-146,-7 97 164,10-105-185,1 1-1,0-1 0,1 0 0,0 0 1,1 0-1,5 15 0,-7-27-33,-1 0 1,1 0-1,0 1 1,0-1-1,0-1 0,0 1 1,0 0-1,0 0 1,1 0-1,-1 0 0,1-1 1,-1 1-1,1-1 1,0 1-1,-1-1 0,1 0 1,0 0-1,3 2 1,-4-3-54,1 1 0,0-1 0,0 0 0,0 0 1,-1 0-1,1 0 0,0 0 0,0 0 1,0 0-1,-1-1 0,1 1 0,0-1 1,0 1-1,-1-1 0,1 0 0,-1 1 1,4-3-1,2-2-148,0 0 1,-1-1 0,1 0-1,-1 0 1,0 0-1,-1-1 1,9-13 0,13-29-373,-3-7-144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7:19.228"/>
    </inkml:context>
    <inkml:brush xml:id="br0">
      <inkml:brushProperty name="width" value="0.05" units="cm"/>
      <inkml:brushProperty name="height" value="0.05" units="cm"/>
    </inkml:brush>
  </inkml:definitions>
  <inkml:trace contextRef="#ctx0" brushRef="#br0">52 761 11154,'-3'1'366,"0"1"-1,0 0 1,-1-1-1,1 1 0,0-1 1,-1 0-1,1 0 1,-1-1-1,1 1 1,-1-1-1,0 1 0,-6-2 1,23-8 678,-4 5-999,-1-1 1,1 0-1,-1 0 0,0 0 1,12-12-1,106-98 557,-61 54-293,101-74 0,-73 71-285,99-91-1,-170 134-4,0-2-1,-1-1 1,-2 0 0,0-1-1,27-50 1,-79 107-1567,26-30 1244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18.988"/>
    </inkml:context>
    <inkml:brush xml:id="br0">
      <inkml:brushProperty name="width" value="0.05" units="cm"/>
      <inkml:brushProperty name="height" value="0.05" units="cm"/>
    </inkml:brush>
  </inkml:definitions>
  <inkml:trace contextRef="#ctx0" brushRef="#br0">0 715 14123,'1'-5'142,"0"-1"0,0 0-1,0 1 1,1-1 0,-1 0 0,1 1-1,1 0 1,-1-1 0,1 1 0,0 0-1,0 1 1,0-1 0,1 0 0,4-4 0,9-9 278,37-29 0,-43 37-260,41-32 348,1 2 0,3 2 0,64-32 0,-93 56-431,1 1 1,0 1-1,1 2 0,1 1 1,-1 1-1,1 1 0,1 2 0,-1 1 1,32 0-1,-52 4-73,1 0 0,0 1 1,-1 1-1,1-1 0,-1 2 0,0-1 1,1 1-1,-1 1 0,0 0 0,-1 0 1,1 1-1,-1 0 0,0 1 0,0 0 1,-1 0-1,1 1 0,-2 0 0,1 0 1,-1 1-1,0 0 0,8 13 0,12 19 8,-13-18 52,0 0 1,29 31 0,-37-46-32,1-1-1,0 0 1,0 0-1,1-1 1,0 0-1,-1 0 1,2-1-1,-1 0 1,0 0-1,1-1 1,12 3-1,2-2 63,1 0-1,0-2 1,0-1-1,0-1 1,0-1-1,0-1 1,0-1-1,40-11 1,15-8 211,88-39-1,416-206 658,-527 239-1404,-1-1-1,-2-3 1,79-61-1,-113 71 102,-11-4-143</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8.075"/>
    </inkml:context>
    <inkml:brush xml:id="br0">
      <inkml:brushProperty name="width" value="0.05" units="cm"/>
      <inkml:brushProperty name="height" value="0.05" units="cm"/>
    </inkml:brush>
  </inkml:definitions>
  <inkml:trace contextRef="#ctx0" brushRef="#br0">25 179 19764,'-4'6'353,"1"1"0,-1-1 0,2 1 1,-1 0-1,1 0 0,0 0 0,0 1 0,-1 13 0,4-16-252,-1 0 0,1 1-1,0-1 1,0 0 0,0 0 0,1 1 0,0-1-1,0 0 1,0-1 0,0 1 0,1 0 0,0-1-1,4 6 1,67 84 288,-45-60-345,-1 2 0,33 57-1,-49-70-7,-1 0 0,-1 1 0,-1 0-1,-1 0 1,-2 1 0,0 0 0,-1 0 0,1 28-1,-5-31 114,-2 0 0,0-1-1,-1 1 1,-1 0 0,-1 0-1,-1-1 1,0 0-1,-2 0 1,-16 35 0,19-48-36,-1 1 0,0-1-1,0 0 1,0 0 0,-8 7 0,12-14-96,1 0 1,-1 0-1,0 0 0,0 0 0,0 0 0,0 0 1,0 0-1,0 0 0,-1-1 0,1 1 0,0 0 1,0-1-1,0 1 0,-1-1 0,1 1 0,0-1 1,-1 0-1,1 0 0,0 1 0,-1-1 0,1 0 0,0 0 1,-1 0-1,1 0 0,0-1 0,-1 1 0,1 0 1,0 0-1,-1-1 0,1 1 0,0-1 0,0 1 1,-1-1-1,1 0 0,0 1 0,0-1 0,0 0 1,0 0-1,0 0 0,0 0 0,0 0 0,0 0 0,0 0 1,0 0-1,0-2 0,-3-2 10,1 0 1,0-1-1,1 1 1,-1-1-1,1 0 1,0 0-1,0 0 1,1 0-1,0 0 0,-1-11 1,1-8 14,4-35 0,-3 59-41,6-61 15,4 0 0,29-105 1,56-117-27,3-7 52,-96 281-41,2 0-1,-1 0 1,-1-1-1,0 1 1,-1-1 0,1-15-1,-2 25 0,0 0 1,0 0-1,0 0 0,0 0 1,0 0-1,0 0 0,0 0 0,0 0 1,0 0-1,-1 0 0,1 0 1,0 1-1,-1-1 0,1 0 1,-1 0-1,1 0 0,-1 0 0,1 0 1,-1 1-1,1-1 0,-1 0 1,-1-1-1,1 2 0,1 0 1,-1 0-1,0 0 0,0 0 0,0 0 1,1 0-1,-1 1 0,0-1 1,0 0-1,1 0 0,-1 0 0,0 1 1,0-1-1,1 0 0,-1 1 1,0-1-1,1 1 0,-1-1 0,1 1 1,-1-1-1,0 2 0,-5 3 5,1 1 0,-1 0 0,2 0 0,-8 11-1,2 1 4,1 0-1,1 0 1,0 1 0,1 1-1,1-1 1,1 1-1,1 0 1,0 0-1,2 1 1,-1 23-1,3-40-63,1 0 0,-1 0 0,0 0 0,1 0 0,0 0 1,0 0-1,1 0 0,-1 0 0,1 0 0,-1 0 0,1 0 0,4 4 0,-5-6-25,1 0 0,0-1-1,-1 1 1,1-1 0,0 1 0,0-1 0,0 0 0,0 0 0,0 0-1,0 0 1,0 0 0,0 0 0,1-1 0,-1 1 0,0-1-1,0 1 1,1-1 0,-1 0 0,0 0 0,1 0 0,-1 0-1,5-1 1,1-1-68,1 0 0,-1-1 0,0 0 0,0-1-1,0 1 1,12-9 0,19-12-574</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8.507"/>
    </inkml:context>
    <inkml:brush xml:id="br0">
      <inkml:brushProperty name="width" value="0.05" units="cm"/>
      <inkml:brushProperty name="height" value="0.05" units="cm"/>
    </inkml:brush>
  </inkml:definitions>
  <inkml:trace contextRef="#ctx0" brushRef="#br0">118 0 19884,'-11'20'1801,"-12"15"-977,0 6-296,1 10 888,1-1-376,8-2-247,9 4-81,4-15-224,11-5-192,12-19-360,0-12-240,3-11-704,2-8-409,-3-18 1089,-2-6-272,4-22-152</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9.090"/>
    </inkml:context>
    <inkml:brush xml:id="br0">
      <inkml:brushProperty name="width" value="0.05" units="cm"/>
      <inkml:brushProperty name="height" value="0.05" units="cm"/>
    </inkml:brush>
  </inkml:definitions>
  <inkml:trace contextRef="#ctx0" brushRef="#br0">33 481 23197,'-7'18'502,"1"1"1,1 0-1,0 1 0,1-1 0,2 1 1,0 0-1,1 0 0,2 35 1,3-16-76,1 0 0,2 0 0,17 53 0,-16-68-349,0 0 0,1-1 0,1 0 0,2 0 0,19 30 0,-30-52-78,-1 0 0,1 0 0,0 0 0,-1 0 0,1-1 0,0 1 0,-1 0 0,1 0 0,0-1 0,0 1 0,0 0 0,-1-1 0,1 1 0,0-1 0,0 1 0,0-1 0,0 1 0,0-1 1,0 0-1,0 1 0,0-1 0,2 0 0,-2 0-1,0-1 1,0 1 0,-1-1-1,1 1 1,0-1 0,-1 1-1,1-1 1,0 1 0,-1-1-1,1 0 1,-1 1 0,1-1-1,-1 0 1,1 0 0,-1 0-1,1 1 1,-1-1 0,0 0-1,0 0 1,1-1 0,1-7-9,-1 1 1,1-1-1,-1 1 1,-1-10-1,-2-28-138,-10-54 0,3 29-103,9 70 247,-1 1-1,1-1 1,0 1 0,0 0 0,0-1-1,0 1 1,0 0 0,0-1-1,0 1 1,0-1 0,0 1 0,0 0-1,0-1 1,0 1 0,0 0 0,0-1-1,0 1 1,1-1 0,-1 1-1,0 0 1,0-1 0,0 1 0,1 0-1,-1-1 1,0 1 0,0 0-1,1 0 1,-1-1 0,0 1 0,0 0-1,1 0 1,-1-1 0,0 1 0,1 0-1,-1 0 1,0 0 0,1 0-1,-1 0 1,1-1 0,-1 1 0,0 0-1,1 0 1,-1 0 0,0 0 0,1 0-1,-1 0 1,1 0 0,-1 0-1,22 8 2,-12-4-14,2-1 15,0 0 0,1-1 1,0-1-1,0 0 0,-1 0 0,1-1 0,0-1 0,0 0 0,-1-1 0,1-1 1,21-6-1,-11 1 3,-1-1 1,0-1 0,0-1-1,-1 0 1,27-21 0,-42 27 0,0 1 0,0-1 0,0 0 0,-1 0 0,1-1 0,-1 1 1,-1-1-1,1-1 0,-1 1 0,0 0 0,0-1 0,-1 0 0,5-13 1,-8 19-3,1 0 1,-1-1 0,0 1 0,0 0-1,1 0 1,-1 0 0,0 0 0,0 0-1,0-1 1,0 1 0,0 0 0,-1 0-1,1 0 1,0 0 0,-1 0 0,1 0-1,-1-2 1,0 2 1,1 1-1,-1-1 1,1 1-1,-1-1 1,1 1-1,-1 0 1,1-1-1,-1 1 1,0 0-1,1-1 1,-1 1-1,0 0 1,1 0-1,-1 0 1,0 0-1,1-1 1,-1 1-1,0 0 1,1 0-1,-1 0 1,-1 1-1,-1-1 7,0 1 0,-1 0 0,1 0 0,0 0 0,0 0 0,0 1 0,0-1 0,0 1 0,1 0 0,-6 3 0,-2 5 14,1 0 0,0 0 0,0 1 0,1 0 0,1 0 0,0 1 0,0 0 0,1 0 0,1 1 0,0-1 0,0 1 0,2 0 0,-1 1 1,2-1-1,0 1 0,0-1 0,1 20 0,1-31-33,0 0 0,0 0 1,1 0-1,-1 0 0,0 0 1,1 0-1,-1 0 0,1-1 0,0 1 1,0 0-1,0 0 0,-1 0 1,2-1-1,-1 1 0,0 0 1,0-1-1,0 1 0,1-1 1,2 3-1,-2-3-33,-1-1-1,1 1 1,0 0 0,0-1-1,-1 1 1,1-1 0,0 0-1,0 0 1,0 0 0,0 0-1,0 0 1,-1 0 0,1 0-1,0 0 1,0-1 0,0 1-1,1-1 1,7-3-270,-1 0 0,0-1 1,0 0-1,0 0 0,0-1 0,9-8 0,9-9-975,-1-2 0,-1-1 0,-2-1 0,33-48-1,-20 20-1206,43-95 0,-76 146 2578,-1-1 0,1 0 0,-1 1 0,0-1 0,-1 0 0,0 0 0,1-1 1,0-9-1,-2 15-52,-1 0 0,1 0 0,0 0 0,0-1 0,0 1 0,0 0 0,0 0 1,-1 0-1,1 0 0,0-1 0,0 1 0,0 0 0,-1 0 0,1 0 0,0 0 0,0 0 0,-1-1 1,1 1-1,0 0 0,0 0 0,0 0 0,-1 0 0,1 0 0,0 0 0,0 0 0,-1 0 0,1 0 1,0 0-1,0 0 0,-1 0 0,1 0 0,0 0 0,0 0 0,-1 0 0,1 1 0,0-1 0,0 0 1,-1 0-1,1 0 0,0 0 0,0 0 0,0 0 0,-1 1 0,1-1 0,0 0 0,0 0 0,0 0 1,0 1-1,-1-1 0,-12 12 1077,2 5-252,0 0 0,2 1 1,-1 0-1,2 1 0,1-1 0,0 2 0,1-1 0,1 1 1,-4 39-1,8-55-721,1 1 0,0 0 0,0 0 0,0-1 0,1 1 0,0 0 0,2 8 0,-3-11-99,1-1 0,0 1-1,0 0 1,0-1 0,0 1-1,0-1 1,0 0 0,0 1-1,0-1 1,1 0 0,-1 1-1,0-1 1,1 0 0,-1 0-1,1 0 1,-1 0 0,1 0 0,0-1-1,-1 1 1,1 0 0,0-1-1,-1 1 1,1-1 0,3 1-1,2-1-5,0-1-1,-1 1 1,1-1-1,0 0 1,0 0-1,0-1 1,-1 0-1,1 0 1,-1-1 0,0 0-1,1 0 1,-1 0-1,7-6 1,3-2-14,0-1 0,-1 0 1,24-25-1,-16 9-49,0-1 1,-2 0-1,-2-2 0,0 0 0,20-50 1,-20 37-177,-3-1 0,-2-1 0,15-79 0,-26 108 111,-2 0 0,0 1 0,0-1 0,-4-25 0,3 41 88,0 0-1,0 0 1,0-1 0,-1 1-1,1 0 1,0 0-1,-1 0 1,1 0-1,-1 0 1,1 0-1,-1 0 1,0 0-1,1 0 1,-2-1 0,1 2 8,1 0 0,-1-1 0,1 1 0,0 0 0,-1 0 0,1 0 0,-1 0 0,1 0 0,0 0 0,-1 0 1,1 0-1,-1 0 0,1 0 0,-1 0 0,1 1 0,0-1 0,-1 0 0,1 0 0,0 0 0,-1 0 0,1 1 0,-1-1 1,1 0-1,0 0 0,-1 1 0,1-1 0,0 0 0,0 1 0,-1-1 0,1 0 0,0 1 0,0-1 0,-1 0 1,1 1-1,0-1 0,0 0 0,0 1 0,-5 9 53,0-1 1,1 1-1,1 0 1,-1-1-1,2 2 1,-1-1-1,-1 20 1,-1 80 385,5-90-421,1 0 0,1 0 0,1 0 0,1-1 0,1 1 0,11 30 0,-11-36-110,2-1-1,-1 0 1,2 0 0,-1-1 0,2 0 0,0 0 0,0-1 0,1 0 0,20 17 0,4-3-178</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54:19.651"/>
    </inkml:context>
    <inkml:brush xml:id="br0">
      <inkml:brushProperty name="width" value="0.05" units="cm"/>
      <inkml:brushProperty name="height" value="0.05" units="cm"/>
    </inkml:brush>
  </inkml:definitions>
  <inkml:trace contextRef="#ctx0" brushRef="#br0">43 2295 19284,'-34'14'1122,"26"-9"-764,8-2-149,19-2 156,131-24 1017,365-115 699,-7-42-1048,-476 168-981,1142-490 400,-44-90-794,-564 258 156,10-6 96,-472 284 77,215-82 1,-312 136-46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0.292"/>
    </inkml:context>
    <inkml:brush xml:id="br0">
      <inkml:brushProperty name="width" value="0.05" units="cm"/>
      <inkml:brushProperty name="height" value="0.05" units="cm"/>
    </inkml:brush>
  </inkml:definitions>
  <inkml:trace contextRef="#ctx0" brushRef="#br0">55 6 20084,'-5'-5'2748,"3"13"-1531,2 18-389,0-24-624,-8 248 1272,0 0-2617,6-257-2216,-13-39 2080,0 4 427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0.728"/>
    </inkml:context>
    <inkml:brush xml:id="br0">
      <inkml:brushProperty name="width" value="0.05" units="cm"/>
      <inkml:brushProperty name="height" value="0.05" units="cm"/>
    </inkml:brush>
  </inkml:definitions>
  <inkml:trace contextRef="#ctx0" brushRef="#br0">1 40 19244,'0'-4'1865,"4"0"-1113,6 1-256,14-2 864,8 1-176,14 1-287,4-1-217,7 0-272,2-1-24,1 3-240,0 0-192,-7 2-632,-4 3-385,-15 1 865,-6 2-160,-13 0-144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1.144"/>
    </inkml:context>
    <inkml:brush xml:id="br0">
      <inkml:brushProperty name="width" value="0.05" units="cm"/>
      <inkml:brushProperty name="height" value="0.05" units="cm"/>
    </inkml:brush>
  </inkml:definitions>
  <inkml:trace contextRef="#ctx0" brushRef="#br0">16 13 14859,'-9'5'1793,"2"-4"3608,17-1-3873,3 0-136,9 2-319,2 0-169,6 0-240,2 1-176,2-3-408,5-2-280,-2-1-888,-3-2-329,-5 3 1105,-6-4-248,-6-4-256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1.578"/>
    </inkml:context>
    <inkml:brush xml:id="br0">
      <inkml:brushProperty name="width" value="0.05" units="cm"/>
      <inkml:brushProperty name="height" value="0.05" units="cm"/>
    </inkml:brush>
  </inkml:definitions>
  <inkml:trace contextRef="#ctx0" brushRef="#br0">55 268 20052,'3'10'1825,"-3"6"-1233,0 4-264,-3 1 808,0 5-304,-1 0-448,0 0-312,1-5-736,0-2-368,0-12 816,2-5-176,-8 0-192</inkml:trace>
  <inkml:trace contextRef="#ctx0" brushRef="#br0" timeOffset="1">17 0 20492,'-2'9'1513,"-5"1"-1225,0 1-200,7 4 152,6-1-456,5-1-720,3 0 784,8-2-225,5 5-143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2.027"/>
    </inkml:context>
    <inkml:brush xml:id="br0">
      <inkml:brushProperty name="width" value="0.05" units="cm"/>
      <inkml:brushProperty name="height" value="0.05" units="cm"/>
    </inkml:brush>
  </inkml:definitions>
  <inkml:trace contextRef="#ctx0" brushRef="#br0">134 1 19252,'-4'6'428,"0"0"1,-1 0-1,0-1 0,0 1 1,0-1-1,0 0 0,-1 0 1,0-1-1,0 0 0,0 0 1,-10 5-1,-23 17 1047,39-24-1393,4-2-61,16-3-97,-12 1 31,1 1 0,-1 0 1,12 0-1,-17 2 42,0-1 1,0 1-1,0 0 1,1 0 0,-1 0-1,-1 1 1,1-1-1,0 1 1,0 0-1,0 0 1,-1 0-1,1 0 1,-1 0-1,0 0 1,1 1 0,-1-1-1,0 1 1,0-1-1,-1 1 1,1 0-1,0 0 1,-1 0-1,0 0 1,0 0-1,0 0 1,0 0 0,0 0-1,-1 1 1,1-1-1,-1 4 1,1 0 36,-1-1 0,0 1 0,0 0 0,0-1 0,-1 1 0,0 0 0,-1-1 0,1 0 0,-1 1 0,0-1 0,-1 0 0,0 0 0,0 0 1,-3 6-1,0-5 71,0 0 1,-1 0 0,0-1 0,0 1 0,-13 7 0,16-11-152,0 0 1,0-1-1,-1 1 0,1-1 0,-1 0 1,1-1-1,-1 1 0,0-1 1,0 0-1,0 0 0,1 0 1,-8 0-1,12-1-9,-1 0 0,1 0 0,-1-1 0,1 1 0,-1 0 0,1 0 0,-1 0 0,1 0-1,0 0 1,-1 0 0,1-1 0,-1 1 0,1 0 0,-1 0 0,1-1 0,0 1 0,-1 0 0,1-1 0,-1 1 0,1 0 0,0-1 0,-1 1 0,1-1 0,0 1 0,0-1 0,-1 1 0,1 0-1,0-1 1,0 1 0,0-1 0,0 1 0,0-1 0,0 1 0,-1-1 0,1 1 0,0-1 0,0 1 0,0-1 0,0 1 0,1-1 0,-1 0 0,8-22-863,5 3 130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2.462"/>
    </inkml:context>
    <inkml:brush xml:id="br0">
      <inkml:brushProperty name="width" value="0.05" units="cm"/>
      <inkml:brushProperty name="height" value="0.05" units="cm"/>
    </inkml:brush>
  </inkml:definitions>
  <inkml:trace contextRef="#ctx0" brushRef="#br0">126 0 18396,'-39'71'4713,"23"-36"-4355,2 1 1,1 1-1,2 0 1,1 1-1,2-1 0,2 2 1,-2 50-1,8-82-338,0-1 1,0 1-1,1 0 0,0 0 0,0-1 0,2 8 0,-2-12-11,-1 0-1,1 0 0,0 0 0,0 0 0,0 0 1,0 0-1,1-1 0,-1 1 0,0 0 1,1-1-1,-1 1 0,1-1 0,0 0 1,-1 1-1,1-1 0,0 0 0,0 0 1,-1 0-1,1 0 0,0 0 0,0-1 0,0 1 1,4 0-1,1 0 14,0-1 0,0 0 0,0 0 0,0 0 0,0-1-1,0 0 1,0-1 0,0 1 0,-1-1 0,9-4 0,12-5 89,28-17 1,-38 19-55,15-8 56,-14 7-9,-1 1 1,2 0-1,25-7 0,-43 15-94,1 1 1,-1-1 0,0 1-1,0-1 1,1 1 0,-1 0-1,0 0 1,0 0-1,1 0 1,-1 0 0,0 0-1,1 0 1,-1 0 0,0 0-1,0 1 1,1-1 0,-1 0-1,0 1 1,0-1-1,0 1 1,3 1 0,-3-1-1,0 1 1,-1-1 0,1 1 0,0-1 0,0 1 0,-1-1 0,1 1 0,-1 0-1,0-1 1,1 1 0,-1 0 0,0 0 0,0-1 0,0 1 0,0 0 0,0 0-1,-1 1 1,-2 21 67,-2 0-1,0 0 0,-16 39 1,-4 19-809,24-71-19,4-9 302,8-11 67,2-12-41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3.082"/>
    </inkml:context>
    <inkml:brush xml:id="br0">
      <inkml:brushProperty name="width" value="0.05" units="cm"/>
      <inkml:brushProperty name="height" value="0.05" units="cm"/>
    </inkml:brush>
  </inkml:definitions>
  <inkml:trace contextRef="#ctx0" brushRef="#br0">50 268 17092,'11'-2'2518,"-1"-2"-2138,-1-2 0,1 1 0,-1-1 0,-1-1 1,1 0-1,-1 0 0,0 0 0,-1-1 1,7-9-1,-4 5-132,-1-1 1,-1 0-1,0-1 1,-1 1-1,10-25 1,-15 31-121,0 0 0,0 0 1,-1-1-1,0 1 0,0-11 1,0 17-107,-1-1 1,0 1-1,0 0 0,0 0 1,0-1-1,0 1 1,0 0-1,-1 0 0,1 0 1,0-1-1,-1 1 1,1 0-1,0 0 0,-1 0 1,1 0-1,-1 0 1,0 0-1,1 0 0,-1 0 1,0 0-1,0 0 1,0 0-1,0 0 0,0 0 1,0 0-1,0 1 0,0-1 1,0 0-1,0 1 1,0-1-1,0 1 0,0-1 1,0 1-1,-1 0 1,1-1-1,0 1 0,0 0 1,0 0-1,-1 0 1,0 0-1,-3 1 18,0 0 0,0 0 0,0 1 0,0 0 1,0 0-1,1 0 0,-1 0 0,1 1 0,-1 0 0,1 0 0,0 0 0,0 0 0,-6 8 0,-4 3 15,1 2 0,-14 19-1,14-15-36,-19 37 0,28-50-20,1 1-1,0 0 1,0 0 0,0 0 0,1 0 0,1 0 0,-1 0 0,1 12 0,1-19 0,0 0 1,0 0-1,0 0 1,0 0 0,0 0-1,0 0 1,0 0 0,0 0-1,1 0 1,-1 0 0,0 0-1,1 0 1,-1 0 0,1 0-1,-1 0 1,1 0 0,-1-1-1,1 1 1,0 0 0,-1 0-1,1-1 1,0 1 0,0 0-1,-1-1 1,1 1-1,0-1 1,0 1 0,0-1-1,0 1 1,0-1 0,0 0-1,0 1 1,0-1 0,0 0-1,0 0 1,0 0 0,0 0-1,0 0 1,0 0 0,0 0-1,0 0 1,1 0 0,5-1 4,-1-1 1,1 0 0,-1 0 0,1 0 0,5-4 0,37-18 105,-21 10-3,32-12-1,-53 23-69,1 0-1,0 1 0,0 0 0,1 1 0,-1-1 0,0 2 1,0-1-1,1 1 0,8 1 0,-15-1-26,-1 0 0,1 1 0,0-1 0,-1 1 1,1-1-1,0 1 0,-1-1 0,1 1 0,0 0 0,-1 0 0,1 0 0,-1 0 0,1 0 1,-1 0-1,0 0 0,0 0 0,1 1 0,-1-1 0,0 1 0,1 1 0,-1 0-1,0-1 0,0 1 0,0-1 0,0 1 0,-1 0 0,1 0 0,-1-1 0,0 1 0,0 0 0,0 0 0,-1 4 0,0 3 5,-2 0-1,1 0 1,-2 0-1,1 0 1,-9 15 0,8-16 18,8-13 42,10-17 59,52-157 791,-56 147-694,-10 31-228,0-1-1,0 1 1,1 0 0,-1-1-1,0 1 1,0 0-1,0 0 1,0-1 0,0 1-1,0 0 1,0 0 0,0-1-1,0 1 1,1 0 0,-1 0-1,0 0 1,0-1-1,0 1 1,1 0 0,-1 0-1,0 0 1,0-1 0,0 1-1,1 0 1,-1 0 0,0 0-1,0 0 1,1 0-1,-1 0 1,0 0 0,0-1-1,1 1 1,-1 0 0,0 0-1,1 0 1,-1 0-1,0 0 1,0 0 0,1 0-1,-1 0 1,0 1 0,0-1-1,1 0 1,-1 0 0,0 0-1,0 0 1,1 0-1,-1 0 1,0 0 0,1 1-1,11 12-228,-7-7 29,2 0-99,0-2 0,0 1 0,0-1 0,0 0-1,0 0 1,1-1 0,0 0 0,0 0 0,0-1 0,0 0-1,0-1 1,0 1 0,0-2 0,0 1 0,1-1 0,-1 0-1,0-1 1,16-2 0,10-8-606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3.483"/>
    </inkml:context>
    <inkml:brush xml:id="br0">
      <inkml:brushProperty name="width" value="0.05" units="cm"/>
      <inkml:brushProperty name="height" value="0.05" units="cm"/>
    </inkml:brush>
  </inkml:definitions>
  <inkml:trace contextRef="#ctx0" brushRef="#br0">1 38 21044,'0'9'1721,"9"-5"-1281,1-4-176,10-3 536,4-2-712,5-10 152,-1 7-112,-3-11-216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4.136"/>
    </inkml:context>
    <inkml:brush xml:id="br0">
      <inkml:brushProperty name="width" value="0.05" units="cm"/>
      <inkml:brushProperty name="height" value="0.05" units="cm"/>
    </inkml:brush>
  </inkml:definitions>
  <inkml:trace contextRef="#ctx0" brushRef="#br0">112 274 15507,'2'-4'378,"-1"0"0,1 0 1,0-1-1,-1 1 0,0 0 0,0 0 0,0-1 0,-1 1 0,1-1 0,-1 1 0,0-6 0,0 10-330,-1 0-1,1-1 1,0 1-1,0 0 1,-1 0-1,1-1 1,0 1-1,-1 0 1,1 0-1,0 0 1,0-1-1,-1 1 1,1 0-1,0 0 1,-1 0-1,1 0 1,0 0-1,-1 0 1,1 0-1,0 0 1,-1 0-1,1 0 1,-1 0-1,1 0 1,0 0-1,-1 0 1,1 0-1,0 0 1,-1 0-1,1 0 1,0 0-1,-1 0 1,1 1-1,0-1 1,0 0-1,-1 0 1,1 0-1,0 1 1,-1-1-1,1 0 1,0 0-1,0 1 1,0-1-1,-1 0 1,1 1-1,0-1 1,0 1-1,-15 14 707,2 1-604,1 1-1,1 1 0,1 0 1,0 1-1,1 0 0,1 0 1,1 1-1,-7 27 1,14-45-149,0 0 1,-1 0-1,1 0 0,0 0 1,0 0-1,0 0 1,0 0-1,0 0 1,1 0-1,-1 0 1,2 2-1,-2-3 1,0 0 0,1-1 0,-1 1 0,0 0 0,1-1 0,-1 1 0,1-1 0,-1 1 0,1-1 0,-1 1 0,1-1 0,0 1 0,-1-1 0,1 0 0,-1 1 0,1-1 0,0 0 0,-1 1 0,1-1-1,0 0 1,0 0 0,0 0 0,2 0 8,0 0 0,0 0 0,0-1 0,1 0 0,-1 1 0,0-1-1,0 0 1,-1 0 0,1-1 0,0 1 0,0-1 0,-1 1 0,1-1-1,2-2 1,25-19 201,-2-2 0,-1-1-1,46-55 1,57-101 804,-115 159-692,22-44 1,-33 50-135,-4 17-186,0 0 0,0 0 0,0 0 0,0 0 0,0 0 0,0-1 0,0 1 0,0 0 0,-1 0 0,1 0 0,0 0 0,0 0 0,0 0 0,0 0 0,0 0 0,0-1 1,-1 1-1,1 0 0,0 0 0,0 0 0,0 0 0,0 0 0,-1 0 0,1 0 0,0 0 0,0 0 0,0 0 0,0 0 0,0 0 0,-1 0 0,1 0 0,0 0 0,0 0 0,0 0 0,0 1 0,-1-1 0,1 0 0,0 0 0,0 0 0,0 0 0,0 0 0,0 0 1,0 0-1,-1 0 0,-18 18 95,-8 21-88,1 0 1,3 1-1,1 2 0,-21 57 1,39-87-20,-16 48-21,18-55 26,1-1-1,1 1 1,-1-1-1,1 1 1,-1 0-1,1-1 1,1 1-1,-1 0 1,1-1-1,2 9 1,-3-11 4,0-1-1,1 0 1,-1 0 0,1 0 0,0 0-1,-1 0 1,1 0 0,0 0-1,-1 0 1,1 0 0,0 0 0,0 0-1,0 0 1,0-1 0,0 1 0,0 0-1,0-1 1,0 1 0,0 0-1,0-1 1,0 0 0,1 1 0,-1-1-1,1 1 1,1-1 5,0 0 1,0 0-1,0 0 0,0 0 1,0-1-1,0 1 0,0-1 1,0 0-1,5-2 0,3-2 30,0-1 0,0 0 1,18-14-1,1-4 132,47-51 1,-15 12 170,-52 58-217,-6 11-30,-5 15-3,0-20-88,-7 36 96,-14 36 1,11-38-126,-8 41 0,19-75 3,-1 0 1,1 1-1,0-1 1,-1 0-1,1 1 1,0-1 0,0 1-1,0-1 1,0 1-1,0-1 1,1 0-1,-1 1 1,0-1-1,1 2 1,0-2-11,-1-1 0,0 0-1,1 0 1,-1 0 0,1 0 0,-1 0 0,0 0 0,1 0 0,-1 0-1,1 0 1,-1 0 0,0-1 0,1 1 0,-1 0 0,0 0 0,1 0-1,-1 0 1,1-1 0,-1 1 0,0 0 0,1 0 0,-1-1 0,0 1-1,0 0 1,1 0 0,-1-1 0,0 1 0,0 0 0,1-1 0,-1 0-1,5-4-379,-1-1-1,0 0 0,0-1 0,5-9 1,1-13-261,8-36 0,-3 4-127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7:36.202"/>
    </inkml:context>
    <inkml:brush xml:id="br0">
      <inkml:brushProperty name="width" value="0.05" units="cm"/>
      <inkml:brushProperty name="height" value="0.05" units="cm"/>
    </inkml:brush>
  </inkml:definitions>
  <inkml:trace contextRef="#ctx0" brushRef="#br0">18 103 10978,'-18'1'3801,"32"2"-736,19 9-2906,0-1-1,0-2 1,1-2 0,53 6-1,-56-11-103,0-1 0,1-1 0,32-5 0,93-19 471,-7 0-118,-58 13 146,1-5 0,115-34 0,-199 47-502,-1 0 0,1 1 0,-1 0 1,1 0-1,0 1 0,0 0 0,0 0 1,0 1-1,0 1 0,11 1 0,-14-2-26,-1 1-1,0-1 0,0 0 0,1 0 0,-1-1 0,0 0 1,0 0-1,0 0 0,0 0 0,0-1 0,6-2 0,13-4 41,-22 7-136,1 1 0,-1-1-1,0 1 1,1 0-1,-1 0 1,0 0-1,1 0 1,-1 1 0,0-1-1,1 1 1,-1-1-1,0 1 1,1 0-1,1 1 1,-2-1-34,-1-1-1,0 1 0,0 0 1,0-1-1,0 1 1,1 0-1,-1 0 1,0 0-1,0 0 1,-1 0-1,1 0 1,0 0-1,0 0 1,0 0-1,-1 1 1,1-1-1,-1 0 1,1 0-1,-1 1 0,1-1 1,-1 0-1,0 1 1,1-1-1,-1 0 1,0 3-1,-2 8-384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4.580"/>
    </inkml:context>
    <inkml:brush xml:id="br0">
      <inkml:brushProperty name="width" value="0.05" units="cm"/>
      <inkml:brushProperty name="height" value="0.05" units="cm"/>
    </inkml:brush>
  </inkml:definitions>
  <inkml:trace contextRef="#ctx0" brushRef="#br0">9 1 15123,'-2'7'431,"0"0"-1,1-1 0,0 1 1,0 0-1,0 0 1,1 0-1,0 10 1,1-15-367,-1 0 1,1 0 0,-1 0-1,1 0 1,-1 0-1,1 0 1,0 0 0,0 0-1,0 0 1,0 0 0,1-1-1,-1 1 1,0 0 0,1-1-1,-1 1 1,1-1 0,-1 1-1,1-1 1,0 0 0,0 0-1,-1 0 1,1 0 0,0 0-1,0 0 1,0 0 0,0-1-1,0 1 1,3 0 0,5 0-348,-1 0 0,1 0 1,16-1-1,21 1-1250,-46-1 1509,0 0 0,0 0-1,-1 1 1,1-1 0,0 0-1,0 1 1,0-1 0,-1 0-1,1 1 1,0-1 0,-1 1-1,1-1 1,0 1 0,-1-1-1,1 1 1,0 0 0,-1-1-1,1 1 1,-1 0 0,1-1-1,-1 1 1,1 0 0,-1 0-1,0-1 1,1 3 0,0 0 50,-1 0 0,0-1 0,1 1 1,-1 0-1,0 0 0,0 0 0,-1 0 1,0 3-1,-2 8 419,-1-1-1,-7 20 1,9-29-349,-7 17 461,4-10-140,1 0 0,0 1 0,0-1 0,-3 23 0,7-33-402,-1-1 1,1 1-1,0-1 1,0 1-1,0-1 0,0 1 1,0-1-1,0 1 1,0-1-1,0 0 1,0 1-1,0-1 0,1 1 1,-1-1-1,0 1 1,0-1-1,0 1 1,1-1-1,-1 0 0,0 1 1,0-1-1,1 1 1,-1-1-1,0 0 1,1 1-1,-1-1 0,0 0 1,1 1-1,-1-1 1,1 0-1,-1 0 1,0 0-1,1 1 0,-1-1 1,1 0-1,-1 0 1,1 0-1,-1 0 1,1 0-1,-1 0 0,0 0 1,1 1-1,-1-1 1,1-1-1,-1 1 0,1 0 1,-1 0-1,1 0 1,-1 0-1,1 0 1,-1 0-1,1 0 0,-1-1 1,0 1-1,1-1 1,34-16 225,-19 9-123,-14 7-100,0 0 1,0 0-1,0 0 1,1 0-1,-1 1 0,0-1 1,1 1-1,-1-1 1,0 1-1,1 0 1,-1 0-1,1 0 0,-1 0 1,0 1-1,1-1 1,-1 1-1,4 1 1,-4-1 11,0 0 1,-1 0-1,1 1 1,0-1-1,-1 1 1,1-1-1,-1 1 1,0-1-1,0 1 1,1 0-1,-1 0 1,0 0-1,0 0 1,-1 0-1,1 0 1,0 0-1,-1 0 1,1 0-1,-1 0 1,1 3-1,-1 5 70,0-1 0,-1 0-1,0 1 1,0-1 0,0 0 0,-2 0 0,1 0 0,-1 0-1,0 0 1,-1-1 0,0 1 0,0-1 0,-1 0-1,0 0 1,0 0 0,-1-1 0,0 0 0,0 0-1,-1-1 1,0 1 0,0-1 0,-1-1 0,1 1-1,-12 4 1,18-9-185,0-1-1,0 1 0,0-1 1,0 1-1,0-1 1,0 0-1,-1 0 0,1 1 1,0-1-1,0 0 1,0 0-1,0 0 0,-1 0 1,1 0-1,0-1 1,0 1-1,0 0 0,0-1 1,0 1-1,-1 0 1,1-1-1,0 1 0,-1-2 1,1 1-56,0 0 1,0 0 0,-1-1-1,1 1 1,0-1-1,1 1 1,-1-1-1,0 1 1,0-1 0,1 0-1,-1 1 1,1-1-1,-1-3 1,-1-4-234,2 0-1,-1 0 1,1 0 0,2-16-1,6-18-857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5.077"/>
    </inkml:context>
    <inkml:brush xml:id="br0">
      <inkml:brushProperty name="width" value="0.05" units="cm"/>
      <inkml:brushProperty name="height" value="0.05" units="cm"/>
    </inkml:brush>
  </inkml:definitions>
  <inkml:trace contextRef="#ctx0" brushRef="#br0">38 10 13499,'5'-2'510,"1"0"1,-1 0-1,1 1 0,0 0 1,-1 0-1,9 0 0,-13 1-363,1 0 0,-1 0 0,0 0-1,1 1 1,-1-1 0,0 0 0,1 1-1,-1-1 1,0 1 0,0-1 0,1 1-1,-1 0 1,0 0 0,0-1 0,0 1-1,0 0 1,0 0 0,0 0 0,0 0-1,0 0 1,0 0 0,-1 0 0,1 0-1,0 1 1,-1-1 0,1 0 0,-1 0-1,1 1 1,-1-1 0,1 0-1,-1 0 1,0 3 0,1 6 121,0 0 1,-1 0-1,0 0 0,-1 0 1,0 0-1,0 0 0,-1 0 1,-4 11-1,-31 78 71,21-62-230,0 2-85,9-25-14,1 0-1,0 0 1,1 0 0,1 1 0,0 0 0,-2 17-1,6-31-9,0-1 0,0 1 1,0 0-1,0 0 0,0 0 0,0-1 0,0 1 0,1 0 0,-1 0 0,0-1 0,0 1 0,1 0 0,-1 0 1,0-1-1,1 1 0,-1 0 0,1-1 0,-1 1 0,1 0 0,-1-1 0,1 1 0,0-1 0,-1 1 0,1-1 1,-1 1-1,1-1 0,0 0 0,0 1 0,-1-1 0,1 0 0,0 1 0,0-1 0,-1 0 0,1 0 0,0 0 0,0 0 1,-1 0-1,1 0 0,0 0 0,0 0 0,0 0 0,-1 0 0,1 0 0,0 0 0,0 0 0,1-1 0,5-1-4,0 0-1,0 0 1,13-6-1,-19 7 5,34-17-13,-25 13 25,-1 0-1,1 0 1,0 1-1,0 0 0,0 0 1,0 1-1,20-3 0,-29 6 8,0 0 0,0 1 0,0-1 0,0 0-1,0 0 1,0 0 0,0 1 0,0-1 0,0 0 0,0 1-1,0-1 1,0 1 0,0 0 0,0-1 0,0 1 0,0 0-1,-1-1 1,1 1 0,0 0 0,0 0 0,-1-1 0,1 1-1,0 0 1,-1 0 0,1 0 0,-1 0 0,0 0 0,1 0-1,0 2 1,7 12 289,-7-15-295,0 0 1,-1 1 0,1-1 0,-1 0 0,1 1 0,0-1 0,-1 0 0,1 0 0,0 1 0,0-1 0,-1 0 0,1 0 0,0 0 0,-1 0 0,1 0 0,0 0 0,-1 0 0,1 0 0,0-1 0,0 1 0,-1 0 0,1 0 0,0 0 0,-1-1 0,1 1 0,0-1 0,17-11 178,-7 1-70,0-1 1,-1 0-1,0-1 0,-1 0 1,9-16-1,-1-3 254,15-38 1,-29 64-293,-1 1 0,0 0 1,-1-1-1,1 1 0,0-9 0,-2 14-80,0 0-1,0 0 1,0 0-1,0 0 1,0 0-1,0 0 0,0 0 1,0-1-1,0 1 1,0 0-1,0 0 1,0 0-1,0 0 1,0 0-1,-1 0 0,1 0 1,0 0-1,0 0 1,0 0-1,0 0 1,0 0-1,0 0 0,0 0 1,0 0-1,0 0 1,0 0-1,-1 0 1,1 0-1,0 0 1,0 0-1,0 0 0,0 0 1,0 0-1,0 0 1,0 0-1,0 0 1,0 0-1,0 0 1,-1 0-1,1 0 0,0 0 1,0 0-1,0 0 1,0 0-1,0 0 1,0 0-1,0 0 0,0 0 1,0 0-1,0 0 1,0 0-1,0 0 1,-1 0-1,1 1 1,0-1-1,0 0 0,0 0 1,0 0-1,0 0 1,0 0-1,0 0 1,0 0-1,0 0 1,0 1-1,-6 6 53,-5 13-18,1 1 0,1 1-1,1-1 1,1 2 0,0-1 0,2 1-1,-3 26 1,7-45-35,1 1 1,0-1 0,0 0-1,0 1 1,1-1-1,-1 0 1,3 7-1,-3-10-2,0 0-1,1-1 1,-1 1 0,0 0-1,1 0 1,-1-1-1,1 1 1,-1-1 0,0 1-1,1 0 1,-1-1-1,1 1 1,0-1 0,-1 1-1,1-1 1,-1 0-1,1 1 1,0-1 0,1 1-1,-1-1-4,0 0 0,0 0-1,0 0 1,0 0-1,0 0 1,0 0 0,0 0-1,0-1 1,0 1 0,0 0-1,0-1 1,0 1-1,0 0 1,0-1 0,0 1-1,-1-1 1,1 0 0,1 0-1,6-5-325,0-1 1,-1 1-1,1-1 0,-2-1 0,1 1 1,-1-1-1,6-9 0,-5 1-197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5.505"/>
    </inkml:context>
    <inkml:brush xml:id="br0">
      <inkml:brushProperty name="width" value="0.05" units="cm"/>
      <inkml:brushProperty name="height" value="0.05" units="cm"/>
    </inkml:brush>
  </inkml:definitions>
  <inkml:trace contextRef="#ctx0" brushRef="#br0">41 13 23453,'0'-13'1736,"-7"13"-1432,-2 0-136,3 10 521,0 0-561,2 6-816,0 1-385,2-1-783,0 1 1416,2-4-320,0 0-345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5.924"/>
    </inkml:context>
    <inkml:brush xml:id="br0">
      <inkml:brushProperty name="width" value="0.05" units="cm"/>
      <inkml:brushProperty name="height" value="0.05" units="cm"/>
    </inkml:brush>
  </inkml:definitions>
  <inkml:trace contextRef="#ctx0" brushRef="#br0">189 0 19684,'-48'62'4210,"25"-24"-3103,-25 55 0,39-73-918,2 1 0,0-1 0,1 2 0,-6 38-1,11-55-157,0-1 0,1 1-1,0 0 1,0-1-1,0 1 1,1 0 0,0-1-1,2 9 1,-3-11-25,1-1 0,0 1 0,0-1 0,0 0 0,0 1 0,0-1 1,0 0-1,0 1 0,0-1 0,0 0 0,1 0 0,-1 0 0,0 0 0,1 0 0,-1 0 0,1-1 1,-1 1-1,1 0 0,-1-1 0,1 1 0,0-1 0,-1 0 0,1 1 0,0-1 0,-1 0 0,4 0 1,8 0 0,-1-1 1,25-5-1,-29 3-16,1 2-1,0-1 1,0 1-1,-1 1 1,1 0-1,0 0 1,11 2-1,-18-2 7,-1 1 0,1-1-1,0 1 1,0 0 0,-1 0-1,1-1 1,0 1 0,-1 1-1,1-1 1,-1 0 0,1 0-1,-1 0 1,0 1 0,1-1-1,-1 1 1,0-1 0,0 1-1,0 0 1,0-1 0,0 1 0,-1 0-1,1-1 1,0 1 0,-1 0-1,1 0 1,-1 0 0,0 0-1,0 0 1,0-1 0,1 1-1,-2 0 1,1 0 0,0 3-1,-1 2 4,0 1-1,-1 0 1,0-1 0,0 1-1,0-1 1,-7 13-1,0-5 73,0 1 1,0-1-1,-2-1 0,-13 16 0,19-24-21,-1-1-1,1 1 1,-1-1-1,0 0 1,-1-1-1,1 1 1,-1-1-1,0-1 1,0 1-1,0-1 1,-15 4-1,20-6-73,0-1 0,0 1 0,0-1 0,0 0 1,0 0-1,0 1 0,0-1 0,0-1 0,0 1 0,0 0 0,0 0 0,1-1 0,-1 1 1,0-1-1,0 0 0,0 0 0,0 1 0,0-1 0,1 0 0,-1 0 0,1-1 0,-1 1 1,0 0-1,1 0 0,0-1 0,-1 1 0,1-1 0,0 1 0,0-1 0,0 0 0,0 0 1,-2-3-1,0-4-74,1 0 0,-1 0 0,1 0 0,1 0 0,-1-16 0,2 20 86,-3-32-365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6.472"/>
    </inkml:context>
    <inkml:brush xml:id="br0">
      <inkml:brushProperty name="width" value="0.05" units="cm"/>
      <inkml:brushProperty name="height" value="0.05" units="cm"/>
    </inkml:brush>
  </inkml:definitions>
  <inkml:trace contextRef="#ctx0" brushRef="#br0">146 22 13203,'3'-17'2342,"-3"17"-2274,0 0 1,0 0 0,0-1 0,0 1 0,0 0-1,0 0 1,0 0 0,0-1 0,0 1 0,0 0-1,-1 0 1,1 0 0,0 0 0,0-1 0,0 1 0,0 0-1,0 0 1,0 0 0,-1 0 0,1-1 0,0 1-1,0 0 1,0 0 0,0 0 0,0 0 0,-1 0-1,1 0 1,0 0 0,0 0 0,0 0 0,-1 0-1,1-1 1,0 1 0,0 0 0,0 0 0,-1 0 0,1 0-1,-2 1 175,0 0-1,0 0 1,1 0-1,-1 0 1,0 0-1,1 0 1,-1 1-1,1-1 1,-1 0-1,1 1 1,0-1-1,0 1 0,-2 2 1,-16 27 346,1 0-1,1 0 1,2 2-1,2 0 1,-19 66-1,30-92-543,1 0 0,-1 0 0,1 0 0,1 0 0,-1 0-1,1 0 1,1 11 0,0-17-33,-1 0 0,0-1 0,0 1 0,1 0 1,-1-1-1,0 1 0,1 0 0,-1-1 0,0 1 0,1-1 0,-1 1 0,1-1 0,-1 1 0,1-1 0,-1 1 1,1-1-1,0 0 0,-1 1 0,1-1 0,-1 0 0,1 1 0,0-1 0,-1 0 0,1 0 0,0 1 0,0-1 1,-1 0-1,1 0 0,0 0 0,-1 0 0,1 0 0,0 0 0,0 0 0,-1 0 0,1 0 0,0-1 0,-1 1 1,1 0-1,0 0 0,-1-1 0,1 1 0,0 0 0,-1-1 0,1 1 0,-1 0 0,1-1 0,0 0 0,28-20 275,-1-7 11,-1-2 0,-1 0-1,-1-2 1,-2-1 0,-1-1 0,26-54-1,-115 238 99,53-116-398,3 1 0,-13 62 0,23-93-2,0 0-1,1 0 1,0-1 0,0 1 0,0 0 0,0 0-1,1-1 1,0 5 0,-1-8 3,0 0 0,0 1-1,0-1 1,1 0 0,-1 1 0,0-1-1,0 0 1,0 1 0,0-1-1,1 0 1,-1 1 0,0-1 0,0 0-1,1 0 1,-1 1 0,0-1 0,1 0-1,-1 0 1,0 1 0,1-1 0,-1 0-1,0 0 1,1 0 0,-1 0 0,0 0-1,1 0 1,-1 0 0,0 1-1,1-1 1,1-1-5,-1 1 0,0-1 0,0 1-1,1-1 1,-1 1 0,0-1 0,0 0-1,0 1 1,0-1 0,0 0 0,0 0 0,0 0-1,1-2 1,9-8-211,-1-2 0,0 0-1,-1 0 1,0 0 0,-1-1 0,-1-1-1,0 1 1,-1-1 0,-1 0-1,0-1 1,5-27 0,-10 31-217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7.117"/>
    </inkml:context>
    <inkml:brush xml:id="br0">
      <inkml:brushProperty name="width" value="0.05" units="cm"/>
      <inkml:brushProperty name="height" value="0.05" units="cm"/>
    </inkml:brush>
  </inkml:definitions>
  <inkml:trace contextRef="#ctx0" brushRef="#br0">267 0 21069,'0'3'1900,"-4"4"-1429,1 1 0,-1-1 0,-9 13 0,-4 6 684,-22 46-693,2 0-1,4 3 1,4 1-1,2 1 0,-23 116 1,47-178-460,0 1-1,1 0 1,0 0 0,2-1 0,1 26-1,-1-40 0,0-1-1,0 0 0,-1 1 0,1-1 0,0 1 0,0-1 0,0 0 1,0 1-1,0-1 0,1 0 0,-1 1 0,0-1 0,0 1 0,0-1 1,0 0-1,0 1 0,0-1 0,1 0 0,-1 1 0,0-1 0,0 0 0,0 1 1,1-1-1,-1 0 0,0 1 0,1-1 0,-1 0 0,0 0 0,0 1 1,1-1-1,-1 0 0,0 0 0,1 0 0,-1 0 0,1 1 0,-1-1 0,0 0 1,1 0-1,-1 0 0,0 0 0,1 0 0,-1 0 0,1 0 0,-1 0 1,0 0-1,1 0 0,-1 0 0,1 0 0,-1 0 0,0-1 0,1 1 0,-1 0 1,0 0-1,1 0 0,-1 0 0,0-1 0,1 1 0,19-21 6,2-16 38,-2 0 0,-2-1 0,21-62 0,-26 68-17,20-69-91,-41 129-9,2 1 0,1 0 1,1 0-1,0 34 1,3-61 66,1 1 1,1-1-1,-1 1 0,0-1 1,0 0-1,1 1 1,0-1-1,-1 1 1,1-1-1,0 0 0,0 0 1,0 1-1,1-1 1,-1 0-1,0 0 1,1 0-1,-1 0 0,3 2 1,-2-3 4,-1-1 0,1 1 1,0 0-1,-1-1 0,1 1 0,0 0 1,-1-1-1,1 0 0,0 0 0,0 1 1,-1-1-1,1 0 0,0 0 0,0 0 1,0-1-1,-1 1 0,1 0 0,0-1 1,0 1-1,-1-1 0,1 0 0,-1 1 1,1-1-1,0 0 0,2-2 0,6-3 12,0-1-1,0-1 0,-1 0 0,0 0 0,-1 0 0,13-17 1,39-64 195,-33 46-18,-28 62 15,-39 106 53,26-84-649,1 0 0,-8 47 0,26-97-1058,0-1 1,8-21-1,0-15 635,1-8-200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7.550"/>
    </inkml:context>
    <inkml:brush xml:id="br0">
      <inkml:brushProperty name="width" value="0.05" units="cm"/>
      <inkml:brushProperty name="height" value="0.05" units="cm"/>
    </inkml:brush>
  </inkml:definitions>
  <inkml:trace contextRef="#ctx0" brushRef="#br0">23 0 17180,'-3'2'1960,"-1"9"-1168,-3 3-352,3 2 1185,-1 1-489,5-2-848,2-2-440,4-2-808,1-2-1353,1-4 1873,4 3-352,-1 0-376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27.938"/>
    </inkml:context>
    <inkml:brush xml:id="br0">
      <inkml:brushProperty name="width" value="0.05" units="cm"/>
      <inkml:brushProperty name="height" value="0.05" units="cm"/>
    </inkml:brush>
  </inkml:definitions>
  <inkml:trace contextRef="#ctx0" brushRef="#br0">65 1 12315,'-6'24'5833,"-12"12"-2898,0-1-593,13-25-1970,2 0 1,-1 1-1,1 0 0,1 0 0,0-1 1,-1 21-1,3-31-364,0 1 0,-1-1 0,1 1 1,0 0-1,0-1 0,0 1 0,1-1 0,-1 1 1,0-1-1,0 1 0,0-1 0,0 1 0,0-1 1,1 1-1,-1-1 0,0 1 0,0-1 0,1 1 0,-1-1 1,0 1-1,1-1 0,-1 1 0,1-1 0,-1 0 1,0 1-1,1-1 0,-1 0 0,1 1 0,-1-1 1,1 0-1,-1 0 0,1 1 0,-1-1 0,1 0 0,-1 0 1,1 0-1,0 0 0,-1 0 0,1 0 0,-1 0 1,1 0-1,-1 0 0,1 0 0,-1 0 0,1 0 1,0 0-1,-1 0 0,1-1 0,-1 1 0,1 0 0,-1 0 1,1 0-1,-1-1 0,1 0 0,30-19 188,-27 17-157,161-134 831,-161 134-838,0 0 1,0 0-1,0 1 1,0 0-1,9-4 1,-13 6-26,1 0 1,0 0 0,-1-1-1,1 1 1,-1 0-1,1 0 1,-1 0 0,1 0-1,-1 0 1,1 0-1,-1 0 1,1 0-1,0 0 1,-1 1 0,1-1-1,-1 0 1,1 0-1,-1 0 1,1 0 0,-1 1-1,1-1 1,0 1-1,-1 0 1,1-1-1,-1 1 0,1 0 1,-1 0-1,0 0 1,1 0-1,-1 0 0,0 0 1,0 0-1,0 0 0,0-1 1,0 1-1,0 0 1,0 0-1,0 0 0,0 0 1,0 0-1,-1 1 0,-2 12 88,-1-1-1,-10 25 1,10-28-47,0 1 0,0-1 1,1 1-1,0 0 0,-1 13 1,4-23-44,0 0 0,-1-1 1,1 1-1,0 0 0,0 0 1,0-1-1,0 1 0,0 0 0,0 0 1,1 0-1,-1-1 0,0 1 1,0 0-1,0 0 0,1-1 0,-1 1 1,0 0-1,1-1 0,-1 1 1,1 0-1,-1-1 0,1 1 1,-1 0-1,1-1 0,-1 1 0,1-1 1,-1 1-1,1-1 0,0 1 1,-1-1-1,1 0 0,0 1 0,0-1 1,-1 0-1,1 1 0,0-1 1,0 0-1,-1 0 0,1 0 1,0 0-1,0 0 0,-1 0 0,1 0 1,0 0-1,0 0 0,0 0 1,-1 0-1,1 0 0,0-1 0,0 1 1,0-1-1,7-1 38,-1-1 1,0 1-1,-1-2 0,9-3 0,-15 6-39,69-46 216,-51 33-127,0 2 0,37-21 1,-54 33-92,0-1 0,-1 1 0,1 0 0,0-1 0,0 1 0,-1 0 0,1 0 0,0-1-1,0 1 1,0 0 0,0 0 0,-1 0 0,1 0 0,0 0 0,0 0 0,0 0 0,0 0 0,-1 1 0,1-1 0,1 1 0,-1-1-1,-1 0 0,0 1 0,1-1 0,-1 1 0,1-1 0,-1 1 0,0-1-1,1 1 1,-1 0 0,0-1 0,0 1 0,0-1 0,1 1 0,-1 0 0,0-1 0,0 1 0,0-1-1,0 1 1,0 0 0,0 0 0,-1 4 7,0 1 0,0-1-1,0 0 1,0 0 0,-4 6-1,-20 44-50,-7 19-1737,32-74 1757,-2 7-282,6-8-103,5-11-109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9.157"/>
    </inkml:context>
    <inkml:brush xml:id="br0">
      <inkml:brushProperty name="width" value="0.05" units="cm"/>
      <inkml:brushProperty name="height" value="0.05" units="cm"/>
    </inkml:brush>
  </inkml:definitions>
  <inkml:trace contextRef="#ctx0" brushRef="#br0">9 238 17836,'-4'6'1816,"1"-3"-1344,2-6-216,2-1 961,5-2-721,1-2-384,6-4-824,3 4 2000,-1-8-1288,3-1 0,6-1-8</inkml:trace>
  <inkml:trace contextRef="#ctx0" brushRef="#br0" timeOffset="1">372 65 12075,'14'0'1560,"-2"0"-912,-1-3-304,6-4 1312,2-2-1327,7-2-1514,5 1 1201,7-2-352,-1 0-216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9.557"/>
    </inkml:context>
    <inkml:brush xml:id="br0">
      <inkml:brushProperty name="width" value="0.05" units="cm"/>
      <inkml:brushProperty name="height" value="0.05" units="cm"/>
    </inkml:brush>
  </inkml:definitions>
  <inkml:trace contextRef="#ctx0" brushRef="#br0">0 42 14995,'8'2'1505,"-6"-2"-1001,0 0-208,2-2 440,2-1-384,3-5 1584,2-1-1616,0 1-88,-1-5-23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7:43.058"/>
    </inkml:context>
    <inkml:brush xml:id="br0">
      <inkml:brushProperty name="width" value="0.05" units="cm"/>
      <inkml:brushProperty name="height" value="0.05" units="cm"/>
    </inkml:brush>
  </inkml:definitions>
  <inkml:trace contextRef="#ctx0" brushRef="#br0">0 193 13427,'17'11'141,"1"-1"1,0-1 0,0 0-1,1-1 1,0-1 0,34 7-1,3-2-124,61 4-1,-11-8 50,0-5 1,114-12-1,212-39 68,-327 34-120,74-9 9,846-93 186,648 28 2447,-1649 88-2583,9-1 13,-1 1 0,1 2 1,49 9-1,-53-1-335,-18-1 46,-11-9 198,0 0 1,0 1 0,0-1-1,0 0 1,1 1-1,-1-1 1,0 0-1,0 0 1,0 1 0,0-1-1,0 0 1,0 1-1,0-1 1,0 0-1,0 1 1,0-1-1,0 0 1,0 1 0,0-1-1,0 0 1,0 1-1,0-1 1,-1 0-1,1 0 1,0 1 0,0-1-1,0 0 1,0 1-1,-1-1 1,1 0-1,0 0 1,0 1-1,-1-1 1,-7 4-133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20.002"/>
    </inkml:context>
    <inkml:brush xml:id="br0">
      <inkml:brushProperty name="width" value="0.05" units="cm"/>
      <inkml:brushProperty name="height" value="0.05" units="cm"/>
    </inkml:brush>
  </inkml:definitions>
  <inkml:trace contextRef="#ctx0" brushRef="#br0">16 0 18276,'0'12'1480,"-4"4"-1144,-2 2-152,3 10 609,0 3-297,5 5-320,3 1-136,4-1-280,2 3-168,-1-3-425,-1 1-127,-6-7 680,-3-3-208,-10-5-128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20.482"/>
    </inkml:context>
    <inkml:brush xml:id="br0">
      <inkml:brushProperty name="width" value="0.05" units="cm"/>
      <inkml:brushProperty name="height" value="0.05" units="cm"/>
    </inkml:brush>
  </inkml:definitions>
  <inkml:trace contextRef="#ctx0" brushRef="#br0">0 200 16251,'0'-16'1617,"3"-3"-985,6-1-248,9 6 728,7-3-200,9-2-383,5-1-321,4 3-776,1 1-49,2 2 473,0 1-176,-2-1-96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20.899"/>
    </inkml:context>
    <inkml:brush xml:id="br0">
      <inkml:brushProperty name="width" value="0.05" units="cm"/>
      <inkml:brushProperty name="height" value="0.05" units="cm"/>
    </inkml:brush>
  </inkml:definitions>
  <inkml:trace contextRef="#ctx0" brushRef="#br0">35 1193 11242,'-20'167'5663,"16"-155"-3369,-1-21-1081,0-23-15,5-33-298,2-1 1,16-96-1,43-127-594,-21 131-277,92-235 0,-119 363-46,30-50 1,-38 71 16,1 0 0,0 1 0,1-1 0,0 2 0,1-1 0,-1 1 0,1 0 0,1 0 1,10-5-1,-19 11-2,1 0 1,0 1 0,0-1-1,0 1 1,0 0 0,0-1-1,0 1 1,0 0 0,0 0 0,0-1-1,0 1 1,0 0 0,0 0-1,0 0 1,0 0 0,0 0-1,0 0 1,1 1 0,-2-1-1,1 0 0,-1 1 1,1-1-1,-1 1 0,1-1 1,-1 0-1,1 1 0,-1-1 0,1 1 1,-1-1-1,0 1 0,1 0 1,-1-1-1,0 1 0,1-1 0,-1 1 1,0 0-1,0-1 0,0 1 1,1 0-1,-1 3-1,1 0 0,-1 0 0,0-1 0,-1 1 0,1 0 0,0 0 0,-1-1 0,-2 6 0,-6 16 33,-1-1 1,-2 0-1,-27 44 1,21-41 4,-24 55 1,41-80-42,1-1 0,-1 1 0,0-1 0,1 1 0,0 0 0,-1-1-1,1 1 1,0 0 0,0-1 0,0 1 0,0 0 0,0-1 0,0 1 0,0 0 0,1-1 0,-1 1 0,0 0 0,1-1 0,0 1 0,-1 0-1,1-1 1,0 1 0,0-1 0,0 0 0,0 1 0,0-1 0,0 0 0,0 1 0,3 1 0,3 2-22,-1-1-1,2 0 1,-1 0 0,0-1 0,11 4 0,16 8 12,-26-10 21,-1 0 0,0 0 0,0 1 0,0 0 0,-1 0 0,0 0 0,0 1 0,7 10 0,-12-15 11,0 0 1,0 0-1,0 0 1,0 0-1,0 0 1,-1 0-1,1 0 1,0 0-1,-1 0 1,0 0-1,1 1 1,-1-1-1,0 0 1,0 0-1,0 0 1,-1 0-1,1 1 1,0-1-1,-1 0 1,1 0-1,-1 0 1,0 0-1,0 0 1,0 0-1,0 0 1,0 0-1,0 0 0,0-1 1,-1 1-1,1 0 1,-1-1-1,1 1 1,-1-1-1,0 1 1,1-1-1,-1 0 1,0 0-1,0 0 1,-2 1-1,-7 4 58,-1 0 0,0-1 0,0-1 0,0 0 0,-1 0 0,1-1 0,-1-1 0,1 0 1,-1-1-1,0 0 0,-22-2 0,34 1-127,0 0 0,0 0 1,0 0-1,0 0 0,0-1 1,0 1-1,0 0 0,0-1 1,0 1-1,0-1 0,0 1 1,0-1-1,1 1 1,-1-1-1,0 1 0,0-1 1,0 0-1,1 0 0,-2 0 1,2 0-39,0 0 1,0 1 0,0-1 0,-1 0-1,1 1 1,0-1 0,0 0-1,0 1 1,0-1 0,0 0 0,1 1-1,-1-1 1,0 0 0,0 1 0,0-1-1,0 0 1,1 1 0,-1-1-1,0 0 1,1 1 0,0-1 0,1-2-216,0 0 0,1 0 1,-1 0-1,1 0 1,0 1-1,0-1 0,0 1 1,5-4-1,10-1-698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21.349"/>
    </inkml:context>
    <inkml:brush xml:id="br0">
      <inkml:brushProperty name="width" value="0.05" units="cm"/>
      <inkml:brushProperty name="height" value="0.05" units="cm"/>
    </inkml:brush>
  </inkml:definitions>
  <inkml:trace contextRef="#ctx0" brushRef="#br0">153 60 19668,'-22'25'2249,"16"-20"-2066,1 0 1,0 1-1,1 0 1,-5 7-1,-10 21 103,1 1 0,2 1-1,2 1 1,-14 51 0,26-80-276,1 0 1,-1 0 0,1 1 0,1-1-1,0 11 1,0-18-6,0 0-1,0 0 0,0-1 0,0 1 1,0 0-1,1 0 0,-1 0 0,0 0 1,1 0-1,-1-1 0,0 1 0,1 0 1,-1 0-1,1-1 0,-1 1 0,1 0 0,0-1 1,-1 1-1,1 0 0,0-1 0,-1 1 1,1-1-1,1 1 0,0-1 7,-1 1 1,1-1-1,0 0 0,-1 0 0,1-1 0,-1 1 1,1 0-1,0 0 0,-1-1 0,1 1 0,0-1 0,-1 0 1,1 1-1,-1-1 0,0 0 0,1 0 0,2-2 1,10-7 108,0-1 0,-1 0 0,23-25 0,32-47 286,-62 75-371,20-26 198,22-39 1,-39 57-255,0 0 1,-1 0-1,-1-1 1,-1 0 0,5-21-1,-10 37-47,-1-1-1,1 1 1,-1 0-1,0 0 1,0 0-1,0 0 1,0-1 0,0 1-1,0 0 1,0 0-1,0 0 1,0-1-1,0 1 1,-1 0-1,1 0 1,0 0-1,-1 0 1,1 0-1,-1 0 1,1-1 0,-1 1-1,-1-1 1,1 1-16,-1 0 1,1 1-1,0-1 0,0 1 1,-1 0-1,1-1 1,0 1-1,-1 0 0,1 0 1,0 0-1,-1 0 1,1 0-1,0 0 1,-1 0-1,1 0 0,0 0 1,-1 1-1,1-1 1,-2 1-1,-16 6-512,-2 4-133</inkml:trace>
  <inkml:trace contextRef="#ctx0" brushRef="#br0" timeOffset="1">121 216 14787,'3'33'1841,"4"2"-1145,3-4-312,3-2 992,6-3-688,0-6-416,4-7-16,-2-5-88,1-11-216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21.788"/>
    </inkml:context>
    <inkml:brush xml:id="br0">
      <inkml:brushProperty name="width" value="0.05" units="cm"/>
      <inkml:brushProperty name="height" value="0.05" units="cm"/>
    </inkml:brush>
  </inkml:definitions>
  <inkml:trace contextRef="#ctx0" brushRef="#br0">361 7 17740,'2'-1'218,"0"0"0,0 0 0,0 0 0,0 0 0,0 1 0,0-1 0,0 1 0,1 0 0,-1 0 0,0-1 0,3 1 0,-5 1-165,0-1-1,1 0 1,-1 0 0,1 0-1,-1 0 1,0 1 0,1-1-1,-1 0 1,0 0-1,0 1 1,1-1 0,-1 0-1,0 1 1,1-1 0,-1 0-1,0 0 1,0 1 0,0-1-1,1 1 1,-1-1 0,0 0-1,0 1 1,0 0 0,-1 17 1001,-8 14-329,-2 0-1,-1 0 1,-23 41-1,20-43-545,-17 36-392,-3-1 0,-3-1 0,-75 95 0,113-158 228,-7 7-583,0 0 0,-1-1-1,-14 13 1,20-19 415,1 0 0,0 0 1,-1 0-1,1-1 0,-1 1 0,1 0 1,-1-1-1,0 1 0,1-1 0,-1 1 1,1-1-1,-1 0 0,0 0 1,-2 0-1,3 0 73,0 0-1,0-1 1,0 1 0,0-1 0,0 1-1,0-1 1,0 1 0,0-1 0,0 0-1,1 1 1,-1-1 0,0 0 0,0 0 0,1 0-1,-1 0 1,0 1 0,1-1 0,-1 0-1,1 0 1,-1 0 0,1 0 0,-1 0-1,1 0 1,0-3 0,-6-25-1116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22.202"/>
    </inkml:context>
    <inkml:brush xml:id="br0">
      <inkml:brushProperty name="width" value="0.05" units="cm"/>
      <inkml:brushProperty name="height" value="0.05" units="cm"/>
    </inkml:brush>
  </inkml:definitions>
  <inkml:trace contextRef="#ctx0" brushRef="#br0">1 10 16099,'13'-10'1553,"-2"13"-929,2 7-200,9 9 736,2 1-232,7 3-343,4 0-217,5 0-592,0-6-249,0-1 425,0-5-152,-1-5-96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22.868"/>
    </inkml:context>
    <inkml:brush xml:id="br0">
      <inkml:brushProperty name="width" value="0.05" units="cm"/>
      <inkml:brushProperty name="height" value="0.05" units="cm"/>
    </inkml:brush>
  </inkml:definitions>
  <inkml:trace contextRef="#ctx0" brushRef="#br0">0 71 12179,'1'0'121,"-1"0"0,0-1 0,0 1 1,0-1-1,1 1 0,-1 0 0,0-1 1,1 1-1,-1 0 0,0-1 1,1 1-1,-1 0 0,0 0 0,1-1 1,-1 1-1,0 0 0,1 0 0,-1 0 1,1-1-1,-1 1 0,1 0 0,-1 0 1,0 0-1,1 0 0,-1 0 1,1 0-1,-1 0 0,2 0 0,5 11 2220,-2 25-18,-4-31-2071,3 113 2661,-2-37-1998,-2-79-893,0 0 0,0 0 0,0 1 0,1-1 0,-1 0 0,0 0 0,1 1 0,0-1 0,0 0 0,-1 0 0,1 0 0,1 0 0,-1 0 0,0 0 0,0 0 0,1-1 0,1 4 0,-1-4-4,0 0 0,1 0 0,-1 0-1,0 0 1,0 0 0,0-1 0,1 1 0,-1-1 0,0 1 0,1-1 0,-1 0-1,0 0 1,1 0 0,-1 0 0,0 0 0,5-1 0,8-2 60,0-1 1,0-1 0,0 0 0,0 0-1,-1-2 1,0 0 0,22-14-1,-2-3 168,50-45 0,1-14 99,-78 75-337,0 0-1,0-1 1,-1 0 0,0 0-1,-1 0 1,0-1-1,-1 0 1,6-15 0,-9 23-32,-1 1-1,0 0 1,1 0 0,-1 0 0,0 0 0,0-1 0,0 1 0,0 0-1,0 0 1,0-1 0,0 1 0,0 0 0,0 0 0,0 0 0,-1 0 0,1-1-1,-1 1 1,1 0 0,-1 0 0,1 0 0,-2-2 0,1 3-15,0-1 1,0 0-1,0 1 0,0-1 1,0 1-1,0 0 1,0-1-1,0 1 1,0 0-1,0-1 1,0 1-1,0 0 0,0 0 1,0 0-1,-1 0 1,1 0-1,0 0 1,-2 1-1,-6 1-1,1 1 0,-1-1 0,0 2-1,-10 4 1,18-7 100,-98 52-400,47-21-24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23.248"/>
    </inkml:context>
    <inkml:brush xml:id="br0">
      <inkml:brushProperty name="width" value="0.05" units="cm"/>
      <inkml:brushProperty name="height" value="0.05" units="cm"/>
    </inkml:brush>
  </inkml:definitions>
  <inkml:trace contextRef="#ctx0" brushRef="#br0">0 1 16468,'6'11'1888,"0"3"-1256,1 2-288,1 1 1112,4 5-1047,1-1-449,1-2 232,-2 0-112,-4-6-200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09.169"/>
    </inkml:context>
    <inkml:brush xml:id="br0">
      <inkml:brushProperty name="width" value="0.05" units="cm"/>
      <inkml:brushProperty name="height" value="0.05" units="cm"/>
    </inkml:brush>
  </inkml:definitions>
  <inkml:trace contextRef="#ctx0" brushRef="#br0">0 1 17300,'1'0'79,"0"-1"1,-1 1 0,1 0-1,0 0 1,0 0 0,0 0-1,-1 0 1,1 0 0,0 0-1,0 1 1,-1-1 0,1 0-1,0 0 1,0 1 0,-1-1-1,1 0 1,0 1 0,0-1-1,-1 1 1,1-1 0,-1 1-1,1-1 1,0 1 0,-1-1-1,1 1 1,-1-1 0,1 1-1,-1 0 1,0-1 0,1 2 0,13 23 942,3 15-278,1-2 0,33 51 0,-36-66-627,1-1-1,1-1 1,1 0 0,37 33 0,-48-48-136,0-1-1,0 1 1,0-1 0,1-1 0,0 0 0,11 5-1,-17-9-45,-1 1 0,1 0 0,0-1 0,0 1 0,0-1 0,0 0 0,-1 0 0,1 0 0,0 0 0,0 0 0,0 0 0,0 0 0,0 0 0,-1-1 0,1 1 0,0-1 0,0 1 0,-1-1 0,1 0 0,0 0 0,-1 1 0,1-1 0,0 0 0,-1-1 0,1 1 0,-1 0 0,0 0 0,1-1 0,-1 1 0,0-1 0,0 1 0,0-1 0,0 1 0,0-1 0,1-2 0,7-22-404,0-7-183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09.586"/>
    </inkml:context>
    <inkml:brush xml:id="br0">
      <inkml:brushProperty name="width" value="0.05" units="cm"/>
      <inkml:brushProperty name="height" value="0.05" units="cm"/>
    </inkml:brush>
  </inkml:definitions>
  <inkml:trace contextRef="#ctx0" brushRef="#br0">122 0 16307,'-11'63'5291,"0"6"-3792,4-32-1063,-52 292 1343,26 4-2771,33-318 926,0 1 0,3 26 0,3-18-211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29.933"/>
    </inkml:context>
    <inkml:brush xml:id="br0">
      <inkml:brushProperty name="width" value="0.05" units="cm"/>
      <inkml:brushProperty name="height" value="0.05" units="cm"/>
    </inkml:brush>
  </inkml:definitions>
  <inkml:trace contextRef="#ctx0" brushRef="#br0">0 170 13355,'72'18'903,"1"-3"1,115 8-1,150-12-910,344-32 386,-379 7-122,1551-91 146,-1655 87-391,683-40 219,-846 58-176,109 1 233,-121 1-107,0 0 0,-1 2 0,46 13 0,-68-17-150,1 1 0,0-1 0,-1 1 0,1 0 0,-1-1 0,1 1 0,-1 0 0,1 0 0,-1 0 0,2 2 0,-3-3-17,1 1 0,-1-1 0,0 0 0,0 0-1,0 1 1,0-1 0,0 0 0,1 0 0,-1 1 0,0-1 0,0 0 0,0 1 0,0-1 0,0 0 0,0 1 0,0-1-1,0 0 1,0 0 0,0 1 0,0-1 0,0 0 0,0 1 0,0-1 0,0 0 0,-1 1 0,1-1 0,0 0 0,0 0-1,0 1 1,0-1 0,0 0 0,-1 1 0,-1 0 8,1 0-1,-1 0 1,0 0 0,0 0-1,0 0 1,1 0 0,-1 0-1,0 0 1,0-1 0,0 1-1,0-1 1,0 0 0,-1 0-1,-2 1 1,-3-1-212,0-1 0,0 1 1,1-1-1,-1-1 0,0 1 0,0-1 0,1-1 0,-1 1 0,1-1 0,-1-1 1,1 1-1,0-1 0,1 0 0,-1-1 0,-6-6 0,-20-20-429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0.376"/>
    </inkml:context>
    <inkml:brush xml:id="br0">
      <inkml:brushProperty name="width" value="0.05" units="cm"/>
      <inkml:brushProperty name="height" value="0.05" units="cm"/>
    </inkml:brush>
  </inkml:definitions>
  <inkml:trace contextRef="#ctx0" brushRef="#br0">1 136 16500,'3'4'1672,"9"1"-832,7-5-240,10-2 768,2-6-159,14-5-201,5-6-96,6-2-272,1-1-120,-5 1-320,-6 2-192,-9 8-480,-9 2-264,-16 9-552,-8 6 1008,-20-2-224,-5 3-224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0.745"/>
    </inkml:context>
    <inkml:brush xml:id="br0">
      <inkml:brushProperty name="width" value="0.05" units="cm"/>
      <inkml:brushProperty name="height" value="0.05" units="cm"/>
    </inkml:brush>
  </inkml:definitions>
  <inkml:trace contextRef="#ctx0" brushRef="#br0">2 112 16500,'-1'19'1432,"9"-13"-752,8-5-208,13-4 704,8-4-207,9-7-201,5 0-104,4-1-496,-1-3-480,-6-1 368,-7-3-104,-11-3-176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2.137"/>
    </inkml:context>
    <inkml:brush xml:id="br0">
      <inkml:brushProperty name="width" value="0.05" units="cm"/>
      <inkml:brushProperty name="height" value="0.05" units="cm"/>
    </inkml:brush>
  </inkml:definitions>
  <inkml:trace contextRef="#ctx0" brushRef="#br0">55 1015 10114,'-4'18'596,"0"8"350,-1-1 0,-2 1 0,-11 27 0,18-53-926,0 0 0,0 0 0,0 1 0,0-1 0,0 0 0,-1 0 0,1 0 0,0 0 1,0 0-1,0 0 0,0 0 0,0 0 0,0 0 0,0 0 0,0 0 0,0 1 0,-1-1 0,1 0 0,0 0 0,0 0 1,0 0-1,0 0 0,0 0 0,0 0 0,0 0 0,-1 0 0,1 0 0,0 0 0,0 0 0,0 0 0,0 0 0,0 0 1,0 0-1,0 0 0,-1 0 0,1 0 0,0-1 0,0 1 0,0 0 0,0 0 0,0 0 0,0 0 0,0 0 1,0 0-1,0 0 0,0 0 0,-1 0 0,1 0 0,0 0 0,0-1 0,0 1 0,0 0 0,0 0 0,0 0 0,0 0 1,0 0-1,0 0 0,-4-7 388,2-7-22,0 1-1,0-1 0,1 1 0,1-1 0,2-18 0,-1 3 18,3-65 1047,28-154 0,49-88 266,-27 174-1162,-46 142-475,1 1-1,1 0 0,0 1 1,1 0-1,27-32 0,-34 46-70,0-1 0,1 1 0,-1 0 0,1 1 0,-1-1-1,1 1 1,0 0 0,1 0 0,-1 1 0,9-4 0,-11 5-9,-1 1 0,0 0 0,0-1 1,0 1-1,1 0 0,-1 0 0,0 0 1,0 0-1,1 1 0,-1-1 0,0 1 1,0-1-1,0 1 0,0 0 0,0 0 0,0 0 1,0 0-1,0 0 0,0 0 0,0 0 1,0 1-1,-1-1 0,1 1 0,-1-1 1,1 1-1,-1 0 0,1-1 0,-1 1 0,0 0 1,1 2-1,2 4-21,-1 0 0,0 0 1,0 0-1,-1 0 0,0 1 0,0-1 1,-1 1-1,1 13 0,-2-12-103,1-1-1,0 1 1,1-1 0,0 0-1,0 0 1,7 16-1,2-5 12,-2 0 0,0 0 0,-2 1 1,11 42-1,-17-57 157,-1-1 0,1 1 1,-1-1-1,0 1 0,0-1 1,-1 1-1,0-1 0,0 1 1,0-1-1,-1 1 0,-1 4 1,1-6 20,-1 0 0,1 0 0,0-1 0,-1 1 0,0-1-1,0 1 1,0-1 0,0 0 0,-1 0 0,1-1 0,-1 1 0,1-1 0,-1 1 0,0-1 0,-7 2 0,6-2 0,1-1 1,-1 1-1,1-1 1,-1-1-1,1 1 0,-1-1 1,0 0-1,1 0 1,-5 0-1,7 0-79,1 0 1,0 0-1,-1-1 0,1 1 1,0 0-1,-1 0 0,1-1 0,0 1 1,-1-1-1,1 1 0,0-1 1,0 0-1,0 1 0,0-1 0,0 0 1,0 0-1,0 0 0,0 0 1,0 0-1,0 0 0,0 0 0,0 0 1,1 0-1,-1 0 0,0 0 1,1-1-1,-1 1 0,1 0 0,-1 0 1,1-1-1,0 1 0,-1 0 1,1-3-1,0 3-67,0-1 0,1 1 0,-1 0 0,0 0 1,1-1-1,-1 1 0,1 0 0,-1 0 0,1 0 0,0 0 0,-1 0 0,1 0 0,0 0 1,0 0-1,0 0 0,0 0 0,-1 0 0,1 1 0,0-1 0,1 0 0,-1 0 1,0 1-1,2-2 0,30-8-795,-8 7 195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2.569"/>
    </inkml:context>
    <inkml:brush xml:id="br0">
      <inkml:brushProperty name="width" value="0.05" units="cm"/>
      <inkml:brushProperty name="height" value="0.05" units="cm"/>
    </inkml:brush>
  </inkml:definitions>
  <inkml:trace contextRef="#ctx0" brushRef="#br0">104 19 16556,'-11'19'757,"-50"91"2006,55-97-2641,1 1 1,0 0 0,1 0-1,0 0 1,2 1-1,-3 22 1,5-36-103,0 0-1,-1 0 1,1 1 0,0-1-1,0 0 1,0 0 0,0 0 0,0 1-1,0-1 1,1 0 0,-1 0 0,0 0-1,1 0 1,-1 1 0,0-1 0,1 0-1,-1 0 1,1 0 0,0 0 0,-1 0-1,1 0 1,0 0 0,0 0 0,0 0-1,-1-1 1,3 2 0,-1-2 19,-1 1 0,1-2 1,-1 1-1,1 0 0,-1 0 1,1 0-1,-1-1 0,1 1 0,-1-1 1,1 1-1,-1-1 0,1 1 1,-1-1-1,0 0 0,1 0 1,-1 0-1,0 0 0,0 0 1,0 0-1,0 0 0,2-2 0,8-8 239,-1-1-1,0 0 0,-1 0 0,0-1 0,-1-1 1,0 0-1,-1 0 0,-1 0 0,0-1 0,-1 1 1,0-2-1,-2 1 0,3-19 0,-5 31-229,-1-1 0,0 0 0,0 1 0,0-1 0,-1 0 0,1 1 0,-1-1 0,0 1 0,0-1-1,0 1 1,-1-1 0,1 1 0,-1 0 0,0 0 0,-2-4 0,2 5-74,1 1 0,0 0 0,-1-1 1,0 1-1,1 0 0,-1 0 0,0 0 0,1 0 1,-1 0-1,0 0 0,0 1 0,0-1 0,0 1 0,0-1 1,0 1-1,0 0 0,0-1 0,0 1 0,0 0 1,0 1-1,0-1 0,0 0 0,0 0 0,0 1 0,1-1 1,-1 1-1,0 0 0,0-1 0,-3 3 0,2-2-204,1 1 0,-1-1-1,0 1 1,1 0-1,-1 0 1,1 0 0,0 0-1,0 0 1,0 1-1,0-1 1,-3 5 0,5-4-382,5-4-171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3.036"/>
    </inkml:context>
    <inkml:brush xml:id="br0">
      <inkml:brushProperty name="width" value="0.05" units="cm"/>
      <inkml:brushProperty name="height" value="0.05" units="cm"/>
    </inkml:brush>
  </inkml:definitions>
  <inkml:trace contextRef="#ctx0" brushRef="#br0">163 0 16492,'0'22'1448,"-2"9"-968,-1 4-160,3 0 568,-1 3-232,1-1-200,4-1-103,2-6-273,0-3-144,1-7-457,0-1-207,-3-6 576,-2-2-160,-2-9-96</inkml:trace>
  <inkml:trace contextRef="#ctx0" brushRef="#br0" timeOffset="1">29 232 13595,'-15'-7'1904,"7"3"-1024,3 0-383,8-1 1951,7 1-1408,13-2-456,8-1-111,2-2-481,4-2-521,3-5 497,2-5-72,-3-9-48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3.578"/>
    </inkml:context>
    <inkml:brush xml:id="br0">
      <inkml:brushProperty name="width" value="0.05" units="cm"/>
      <inkml:brushProperty name="height" value="0.05" units="cm"/>
    </inkml:brush>
  </inkml:definitions>
  <inkml:trace contextRef="#ctx0" brushRef="#br0">26 1124 15963,'-2'6'417,"0"0"0,0 0 1,-1 0-1,0-1 0,0 1 0,-7 8 0,9-30 1767,64-203 585,-29 114-2345,165-570 712,-198 671-1133,8-27 18,2 1-1,21-47 0,-32 76-21,1 0 1,-1 0-1,1 0 1,-1 1-1,1-1 0,-1 0 1,1 0-1,-1 0 1,1 0-1,0 1 0,0-1 1,-1 0-1,1 1 1,0-1-1,0 0 0,0 1 1,0-1-1,1 0 1,-1 1-1,-1 0 0,1 0 0,-1 1 0,1-1 0,-1 0 1,1 0-1,-1 1 0,0-1 0,1 0 0,-1 1 0,1-1 1,-1 0-1,0 1 0,1-1 0,-1 1 0,0-1 1,0 0-1,1 1 0,-1-1 0,0 1 0,0-1 0,0 1 1,1-1-1,-1 1 0,0 0 0,1 5-2,1 1 0,-1-1-1,-1 0 1,1 8 0,-6 44-63,3-45-88,0 1 0,1-1 1,1 0-1,2 22 0,-1-33 97,0 0 0,0 1 0,0-1 1,0 0-1,0 0 0,1 0 0,-1-1 0,1 1 1,0 0-1,-1 0 0,1-1 0,0 1 0,0-1 1,0 0-1,0 1 0,0-1 0,3 1 0,15 12-84,-14-7 148,0 0 0,0 1 0,0 0 0,-1 0 0,-1 0-1,1 1 1,-1-1 0,-1 1 0,0 0 0,0 1 0,0-1 0,1 13 0,-4-18 31,1 1 0,0-1 0,-1 1 0,0-1 0,0 1-1,-1-1 1,1 1 0,-1-1 0,0 1 0,0-1 0,0 1 0,-1-1 0,1 0-1,-1 0 1,0 0 0,-1 0 0,1 0 0,-1 0 0,1-1 0,-1 1 0,0-1-1,0 1 1,-1-1 0,1 0 0,-1-1 0,1 1 0,-8 3 0,9-5-47,0 0 1,0 0 0,-1 0 0,1 0 0,0 0 0,-1-1 0,1 0 0,0 1 0,-1-1 0,1 0-1,-1 0 1,1 0 0,0 0 0,-1-1 0,1 1 0,-1-1 0,1 1 0,0-1 0,0 0 0,-1 0-1,1 0 1,0 0 0,0 0 0,0 0 0,0-1 0,0 1 0,0-1 0,0 0 0,1 1 0,-1-1-1,1 0 1,-1 0 0,1 0 0,-1 0 0,1 0 0,0 0 0,0 0 0,0-1 0,0-2 0,0 5-44,1-1 0,0 1 0,0 0 0,0-1 1,0 1-1,0-1 0,0 1 0,1-1 0,-1 1 1,0-1-1,0 1 0,0-1 0,0 1 1,0-1-1,1 1 0,-1 0 0,0-1 0,0 1 1,1-1-1,-1 1 0,0 0 0,1-1 1,-1 1-1,0 0 0,1 0 0,-1-1 0,1 1 1,-1 0-1,0 0 0,1-1 0,-1 1 1,1 0-1,-1 0 0,1 0 0,9-3-537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4.615"/>
    </inkml:context>
    <inkml:brush xml:id="br0">
      <inkml:brushProperty name="width" value="0.05" units="cm"/>
      <inkml:brushProperty name="height" value="0.05" units="cm"/>
    </inkml:brush>
  </inkml:definitions>
  <inkml:trace contextRef="#ctx0" brushRef="#br0">1 320 16468,'42'-77'7266,"38"-58"-6382,-37 63-90,-43 72-793,23-32 258,-23 32-256,0-1 1,0 1 0,1 0-1,-1 0 1,0-1 0,0 1-1,0 0 1,1 0 0,-1 0-1,0-1 1,0 1 0,1 0-1,-1 0 1,0 0 0,1 0-1,-1 0 1,0 0 0,0 0-1,1 0 1,-1-1 0,0 1-1,1 0 1,-1 0 0,0 0-1,1 0 1,-1 0 0,0 1-1,0-1 1,1 0 0,-1 0-1,0 0 1,1 0 0,-1 0 0,0 0-1,1 2 1,0-1 1,-1 0-1,1 0 0,-1 1 0,1-1 0,-1 0 1,0 0-1,0 1 0,1-1 0,-1 0 0,0 1 0,0-1 1,-1 2-1,-12 170 31,2-40-845,11-109 135,0-24 641,0 0-1,0 1 1,0-1-1,0 0 1,0 1 0,0-1-1,0 0 1,0 1-1,0-1 1,0 0-1,0 0 1,0 1-1,0-1 1,1 0 0,-1 1-1,0-1 1,0 0-1,0 0 1,0 1-1,1-1 1,-1 0-1,0 0 1,0 0 0,1 1-1,-1-1 1,0 0-1,0 0 1,1 0-1,-1 0 1,0 1 0,1-1-1,-1 0 1,10-7-636,-1-7 619,0-1 0,0-1-1,-2 1 1,0-1 0,9-31-1,3-17-390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5.042"/>
    </inkml:context>
    <inkml:brush xml:id="br0">
      <inkml:brushProperty name="width" value="0.05" units="cm"/>
      <inkml:brushProperty name="height" value="0.05" units="cm"/>
    </inkml:brush>
  </inkml:definitions>
  <inkml:trace contextRef="#ctx0" brushRef="#br0">131 9 15355,'1'0'92,"-1"-1"0,1 0 0,0 0 0,0 1 0,-1-1 0,1 0-1,0 1 1,0-1 0,0 1 0,0-1 0,0 1 0,0 0 0,0-1 0,0 1 0,0 0-1,0 0 1,0 0 0,0 0 0,0-1 0,0 1 0,0 1 0,0-1 0,0 0-1,2 0 1,-2 1-5,0 0-1,-1 0 0,1 0 1,0-1-1,-1 1 0,1 0 0,-1 0 1,1 0-1,-1 0 0,1 0 1,-1 0-1,0 0 0,1 0 1,-1 1-1,0-1 0,0 0 0,0 0 1,0 2-1,0 8 262,-1-1 0,0 1 0,-3 16 0,-13 43-552,-3-1 0,-3-1 0,-41 85 0,54-139-1118,10-14 1255,-1 0 0,1 0 0,0 0 0,0 0 0,0 0 0,-1 0 0,1 0 0,0 0 0,0 0 0,0 0-1,-1 0 1,1 0 0,0 0 0,0 0 0,0 0 0,-1 0 0,1-1 0,0 1 0,0 0 0,0 0 0,0 0 0,-1 0 0,1 0 0,0-1 0,0 1 0,0 0 0,0 0 0,0 0 0,0 0-1,-1-1 1,1 1 0,0 0 0,0 0 0,0 0 0,0-1 0,0 1 0,0 0 0,0-1 0,-4-33-4411,3 26 4353,-2-46-1452,0-3 1787,-3 3 3817,6 54-3951,0 0 0,0 0 0,1 1 1062,-1-1-1062,0 1 0,0-1 0,0 0-1,0 0 1,0 0 0,1 0 0,-1 0 0,0 0 0,0 0 0,0 0-1,0 0 1,0 0 0,0 0 0,0 0 0,1 0 0,-1 0 0,0 0 0,0 0-1,0 0 1,0 0 0,1-1 1062,-1 1-1062,0 0 0,1 0 0,-1 0 0,0-1-1,0 1 1,0 0 0,0 0 0,0 0 0,0 0 0,0 0 0,0 0 0,0 0-1,0 0 1,0-1 0,14 13 1316,13 8-1044,-16-16-404,0-1 1,0-1-1,1 0 0,-1 0 1,1-1-1,0-1 0,-1 0 1,16-2-1,13 1-138,-15 1-22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5.465"/>
    </inkml:context>
    <inkml:brush xml:id="br0">
      <inkml:brushProperty name="width" value="0.05" units="cm"/>
      <inkml:brushProperty name="height" value="0.05" units="cm"/>
    </inkml:brush>
  </inkml:definitions>
  <inkml:trace contextRef="#ctx0" brushRef="#br0">1 190 13963,'0'0'63,"0"1"0,1 0 1,-1-1-1,1 1 0,-1 0 0,1-1 1,-1 1-1,1-1 0,-1 1 0,1-1 1,0 1-1,-1-1 0,1 1 0,0-1 1,-1 0-1,1 1 0,0-1 0,0 0 1,-1 0-1,1 1 0,0-1 0,0 0 1,-1 0-1,1 0 0,0 0 0,0 0 1,0 0-1,-1 0 0,1 0 0,0 0 1,0-1-1,-1 1 0,1 0 0,0 0 1,0-1-1,-1 1 0,2-1 0,29-17 1184,-29 17-1031,38-30 1327,-2 0-1,63-69 1,-100 98-1491,1 1 0,-1-1 0,1 1 0,-1-1 0,1 1 0,-1 0 0,1-1 0,0 1 0,3-1 0,-5 2-44,0 0 0,1 0 0,-1 0 1,0 0-1,0 0 0,1 0 0,-1 0 1,0 0-1,0 0 0,0 1 0,1-1 1,-1 0-1,0 0 0,0 0 0,0 0 1,0 1-1,1-1 0,-1 0 0,0 0 1,0 1-1,0-1 0,0 0 0,0 0 1,0 0-1,0 1 0,0-1 0,0 0 1,1 0-1,-1 1 0,0-1 0,0 0 1,0 0-1,0 1 0,-1-1 0,1 0 1,0 0-1,0 1 0,0-1 0,0 0 1,0 0-1,0 1 0,0-1 0,0 0 1,-14 47 104,9-33-342,0 1 11,0-2 113,1 1 0,1-1-1,-3 19 1,6-14-43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5.913"/>
    </inkml:context>
    <inkml:brush xml:id="br0">
      <inkml:brushProperty name="width" value="0.05" units="cm"/>
      <inkml:brushProperty name="height" value="0.05" units="cm"/>
    </inkml:brush>
  </inkml:definitions>
  <inkml:trace contextRef="#ctx0" brushRef="#br0">1 13 14019,'3'-3'776,"10"-5"1058,-13 8-1777,0 0-1,0 0 1,0-1 0,0 1-1,1 0 1,-1 0 0,0 0-1,0 0 1,0 0 0,0 0-1,1 0 1,-1-1 0,0 1-1,0 0 1,0 0 0,0 0-1,1 0 1,-1 0 0,0 0 0,0 0-1,0 0 1,1 0 0,-1 0-1,0 0 1,0 0 0,0 0-1,1 0 1,-1 0 0,0 0-1,0 0 1,0 0 0,0 0-1,1 1 1,-1-1 0,0 0-1,0 0 1,0 0 0,0 0-1,1 0 1,-1 0 0,0 0-1,0 1 1,0-1 0,0 0-1,0 0 1,0 0 0,0 0 0,1 1-1,-1-1 1,0 0 0,0 0-1,0 0 1,0 1 318,1 13 799,3 143 540,-3-77-1977,12 93 0,-11-156-1171,-6-25 942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56.512"/>
    </inkml:context>
    <inkml:brush xml:id="br0">
      <inkml:brushProperty name="width" value="0.05" units="cm"/>
      <inkml:brushProperty name="height" value="0.05" units="cm"/>
    </inkml:brush>
  </inkml:definitions>
  <inkml:trace contextRef="#ctx0" brushRef="#br0">1320 183 10898,'-9'-9'618,"-1"0"-1,0 1 0,0 0 1,0 0-1,-14-6 0,-60-29 998,54 29-1485,-1 1 109,-1 1 0,0 1 0,0 2-1,-1 1 1,0 2 0,0 1-1,-1 2 1,0 1 0,-49 3-1,-8 8 169,1 3 0,-111 29 0,171-34-298,1 1 0,0 2 0,-51 23 1,68-27-95,1 1-1,0 0 1,1 0 0,-1 1 0,1 1 0,1 0 0,0 0-1,0 1 1,1 0 0,0 0 0,-10 19 0,4-2-16,2 2 1,1 0 0,1 0-1,1 1 1,2 0 0,1 0 0,1 1-1,-1 53 1,7 5-2,20 154 0,26 38-13,-33-223 23,2 0-1,43 96 1,-49-135-8,1 0 1,0-1-1,2-1 0,0 0 1,1 0-1,1-2 0,0 1 1,1-2-1,0 0 0,30 18 1,12 3 4,1-3 0,66 26 0,-88-43 2,-1-2 0,2-1 0,0-2 1,54 7-1,-31-11 2,0-2 0,67-5-1,-55-3 29,0-4-1,0-2 1,78-23-1,-103 20 63,-1-3-1,-1-2 0,-1-1 1,0-3-1,63-41 1,-94 53-80,0-1 0,-1 0 0,0-1 1,-1 0-1,0-1 0,-1-1 1,-1 1-1,0-2 0,11-20 1,-9 10-47,0-1 0,-2-1 0,-2 0 0,12-55 0,-12 32-126,-2-1 0,-3 0 0,-1 0 0,-3 0 0,-2 0 0,-2 0 0,-3 0 0,-1 1 0,-3 0-1,-2 1 1,-2 1 0,-2 0 0,-26-47 0,30 69 135,-2 1 1,-1 1-1,-1 0 0,-1 1 1,-30-27-1,-118-92 392,116 102-360,25 19 57,-9-8-110,-67-42-1,91 64-50,-1 1-1,0 0 0,0 1 1,-1 0-1,0 1 1,0 0-1,0 1 0,0 1 1,0 0-1,-20 0 0,-15 3-99,-4 0-101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6.320"/>
    </inkml:context>
    <inkml:brush xml:id="br0">
      <inkml:brushProperty name="width" value="0.05" units="cm"/>
      <inkml:brushProperty name="height" value="0.05" units="cm"/>
    </inkml:brush>
  </inkml:definitions>
  <inkml:trace contextRef="#ctx0" brushRef="#br0">1 65 16091,'6'2'1665,"1"-2"-1177,7 0-232,5-2 784,8-4-528,7 1-304,8-4-536,1-1 408,7-7-152,2 0-112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6.745"/>
    </inkml:context>
    <inkml:brush xml:id="br0">
      <inkml:brushProperty name="width" value="0.05" units="cm"/>
      <inkml:brushProperty name="height" value="0.05" units="cm"/>
    </inkml:brush>
  </inkml:definitions>
  <inkml:trace contextRef="#ctx0" brushRef="#br0">21 1190 13947,'-12'39'2060,"8"-36"-1211,2-9-97,0-14 256,4-44 162,3 0 1,23-111-1,-18 118-868,34-156 450,98-285 0,-141 494-750,6-19 23,2 0 0,19-38-1,-27 59-22,0 0-1,1 0 1,-1 0 0,0 1-1,0-1 1,1 0-1,-1 1 1,1-1 0,-1 1-1,1-1 1,0 1 0,-1 0-1,3-1 1,-3 2-2,-1-1 0,0 1 1,0 0-1,1 0 0,-1 0 0,0 0 1,1 0-1,-1 0 0,0 0 0,0 1 1,1-1-1,-1 0 0,0 0 0,1 0 1,-1 0-1,0 0 0,0 0 0,1 0 1,-1 1-1,0-1 0,0 0 0,0 0 1,1 0-1,-1 0 0,0 1 0,0-1 1,0 0-1,1 0 0,-1 1 0,0-1 1,4 18 5,-5 3 3,-1 0 0,0 1-1,-2-1 1,-7 25 0,5-22-10,1 1 0,-3 35-1,9-58-6,-1 0 0,0 0 0,1 0 0,-1 0 0,1 0 0,0 0 0,0-1 0,0 1 0,0 0 0,0 0 0,0-1 0,0 1 0,0-1 0,0 1 0,1-1-1,-1 1 1,1-1 0,-1 0 0,1 0 0,0 0 0,-1 0 0,1 0 0,0 0 0,0 0 0,2 0 0,-1 1 1,1 0 1,-1 0 0,1 0-1,-1 1 1,0-1-1,4 5 1,-3-2 3,-1 1 0,0-1 0,0 1 0,-1 0 0,0-1 0,0 1 0,0 0 0,0 0 0,-1 0 0,0 1 0,-1-1 0,1 0 0,-1 0 0,0 1 1,-1-1-1,1 0 0,-3 9 0,0 0 36,-1 0 0,0 0 0,-1 0 0,-1-1 0,-14 26 0,19-38-27,-25 37 198,25-37-201,0 0 0,0 0 0,-1-1 0,1 1 0,-1-1 0,1 1 1,-1-1-1,0 0 0,0 0 0,1 1 0,-1-1 0,0 0 0,0-1 0,0 1 0,0 0 0,0 0 0,0-1 0,-3 1 0,4-1-41,0 0-1,0 0 0,0 0 1,1-1-1,-1 1 0,0 0 1,0 0-1,1-1 0,-1 1 1,0 0-1,1-1 0,-1 1 1,0-1-1,1 1 1,-1-1-1,1 1 0,-1-1 1,1 1-1,-1-1 0,1 0 1,-1 1-1,1-1 0,-1 0 1,1 0-1,-5-23-524,6 17 422,-1 0 1,1 0-1,0 0 0,4-12 1,4-2-380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7.116"/>
    </inkml:context>
    <inkml:brush xml:id="br0">
      <inkml:brushProperty name="width" value="0.05" units="cm"/>
      <inkml:brushProperty name="height" value="0.05" units="cm"/>
    </inkml:brush>
  </inkml:definitions>
  <inkml:trace contextRef="#ctx0" brushRef="#br0">93 1 17308,'4'0'318,"1"1"-1,-1 0 1,0 0 0,0 0 0,0 0 0,0 0 0,-1 1-1,1 0 1,0 0 0,-1 0 0,7 4 0,-9-4-247,1 0 1,-1 0 0,1-1-1,-1 1 1,0 0-1,0 0 1,0 0-1,0 0 1,0 0 0,0 1-1,-1-1 1,1 0-1,-1 0 1,1 0-1,-1 1 1,0-1 0,0 0-1,0 0 1,0 1-1,0-1 1,-1 0-1,1 0 1,-2 4 0,0 2 4,-1 1 1,0 0 0,-1-1 0,1 0-1,-2 0 1,-7 12 0,-39 43 346,38-49-294,1 0-1,1 1 1,0 0 0,-10 21 0,20-35-115,0 1 0,0 0 0,0 0 0,1-1 0,-1 1 0,0 0 0,1 0 0,0-1 0,-1 1 0,1 0 0,0 0 0,0 0 0,0 0 0,0 0 0,1 0 0,-1-1 0,1 4 0,0-4-11,-1 0 0,1 1 0,0-1 0,0 0 0,0 0 0,0 0 0,0 0 0,0 0 0,0 0 0,0-1 0,0 1 0,0 0 0,1 0 0,-1-1 0,0 1 0,0-1 0,1 1 0,1-1 0,5 2-53,1-1-1,-1 0 0,1-1 1,0 0-1,15-1 0,-15 0 86,0-1 0,0 0-1,-1 0 1,1-1 0,0 0-1,-1 0 1,0-1 0,0 0-1,0-1 1,0 1 0,0-2-1,-1 1 1,13-13 0,19-24-21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7.595"/>
    </inkml:context>
    <inkml:brush xml:id="br0">
      <inkml:brushProperty name="width" value="0.05" units="cm"/>
      <inkml:brushProperty name="height" value="0.05" units="cm"/>
    </inkml:brush>
  </inkml:definitions>
  <inkml:trace contextRef="#ctx0" brushRef="#br0">282 1 17484,'2'11'1992,"-3"5"-1296,-12 11-288,0 6 1289,-7 12-825,0 3-240,-4 10-296,-1-1-80,2-1-160,3-7-96,5-11-312,2-3-224,5-15-456,0-7-160,2-13-769,0-10 1353,1-12-312,-4-8-280</inkml:trace>
  <inkml:trace contextRef="#ctx0" brushRef="#br0" timeOffset="1">5 256 13483,'-4'-10'2488,"5"17"-1983,3 5 1039,8-1-480,2 3-160,10-2-248,7-2-103,7-4-185,5-1-272,-3-2-1481,1 0 1337,-21 4-208,-7-3-120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8.212"/>
    </inkml:context>
    <inkml:brush xml:id="br0">
      <inkml:brushProperty name="width" value="0.05" units="cm"/>
      <inkml:brushProperty name="height" value="0.05" units="cm"/>
    </inkml:brush>
  </inkml:definitions>
  <inkml:trace contextRef="#ctx0" brushRef="#br0">1 30 19156,'0'-1'131,"1"-1"-1,-1 1 1,1-1-1,-1 1 1,1-1-1,0 1 1,0-1-1,0 1 1,0 0-1,0-1 1,0 1-1,0 0 1,0 0-1,0 0 1,1 0-1,-1 0 1,0 0-1,1 0 1,-1 0-1,1 0 1,-1 1-1,1-1 1,-1 1 0,1-1-1,0 1 1,-1-1-1,1 1 1,-1 0-1,1 0 1,3 0-1,-3 1-90,0-1 0,0 1 0,0 0 0,0 0 0,-1 0 1,1 0-1,0 1 0,0-1 0,-1 0 0,1 1 0,-1-1 0,1 1 0,-1-1 0,0 1 0,0 0 0,0-1 0,1 1 0,-2 0 0,1 0 0,0 0 1,0 0-1,-1 0 0,1 0 0,0 3 0,0 2-44,0 1 0,0-1 0,-1 1-1,0-1 1,0 0 0,0 1 0,-1-1 0,-2 8 0,-3 9-6,-11 25 0,11-35 2,1 0 1,1 0-1,0 0 0,1 0 1,-3 30-1,6-43-4,0 1 0,0-1-1,0 1 1,0-1 0,0 1-1,1-1 1,-1 1 0,1-1-1,-1 1 1,1-1 0,-1 1-1,1-1 1,0 0 0,-1 1-1,1-1 1,0 0 0,0 1 0,0-1-1,0 0 1,0 0 0,0 0-1,1 0 1,-1 0 0,0 0-1,0 0 1,1-1 0,-1 1-1,1 0 1,-1-1 0,1 1 0,-1-1-1,1 1 1,-1-1 0,1 0-1,-1 0 1,1 0 0,-1 1-1,1-1 1,2-1 0,1 1-39,1-1 1,0 0 0,-1 0 0,1 0 0,0-1-1,-1 0 1,0 0 0,1 0 0,7-5-1,4-5-49,27-26-1,-43 37 100,31-29-186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18.710"/>
    </inkml:context>
    <inkml:brush xml:id="br0">
      <inkml:brushProperty name="width" value="0.05" units="cm"/>
      <inkml:brushProperty name="height" value="0.05" units="cm"/>
    </inkml:brush>
  </inkml:definitions>
  <inkml:trace contextRef="#ctx0" brushRef="#br0">182 1 17092,'3'10'1416,"-3"8"-1048,-1 5-160,1 13 616,1 3-288,0 8-360,-1 0-232,0 6-552,0-2 552,0-8-96,0-2-80</inkml:trace>
  <inkml:trace contextRef="#ctx0" brushRef="#br0" timeOffset="1">0 320 15363,'13'-3'1289,"9"-5"-969,2-4-136,13-2 440,5-3-472,8 1 744,1-3-736,4 1-40,-1 1-32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24.068"/>
    </inkml:context>
    <inkml:brush xml:id="br0">
      <inkml:brushProperty name="width" value="0.05" units="cm"/>
      <inkml:brushProperty name="height" value="0.05" units="cm"/>
    </inkml:brush>
  </inkml:definitions>
  <inkml:trace contextRef="#ctx0" brushRef="#br0">1 0 13883,'0'6'356,"0"1"0,1-1 0,0 0-1,0 1 1,0-1 0,1 0 0,0 0 0,0 0 0,1 0 0,0-1 0,0 1-1,5 7 1,-2-5-117,0-1-1,1 0 0,-1 0 0,2-1 1,-1 0-1,0 0 0,14 7 0,2-1-44,0-2 0,1 0 0,0-2 0,0 0 0,34 5 0,-29-9-80,0 0 1,0-2-1,0-1 0,-1-1 0,1-2 0,0 0 0,44-11 0,-12-3-132,0-3 0,78-35 0,13-10-3777,-152 64 3767,1 0 0,-1 0-1,0 0 1,0 0 0,1-1 0,-1 1 0,0 0 0,0 0 0,0 0 0,1 0 0,-1-1 0,0 1 0,0 0 0,0 0 0,0-1 0,1 1 0,-1 0 0,0 0 0,0 0-1,0-1 1,0 1 0,0 0 0,0 0 0,0-1 0,0 1 0,0 0 0,0-1 0,0 1 0,0 0 0,0 0 0,0-1 0,0 1 0,0 0 0,0 0 0,0-1 0,0 1-1,0 0 1,0 0 0,0-1 0,-1 1 0,1 0 0,0 0 0,0 0 0,0-1 0,0 1 0,-1 0 0,1 0 0,0-1 0,-12-2-684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24.510"/>
    </inkml:context>
    <inkml:brush xml:id="br0">
      <inkml:brushProperty name="width" value="0.05" units="cm"/>
      <inkml:brushProperty name="height" value="0.05" units="cm"/>
    </inkml:brush>
  </inkml:definitions>
  <inkml:trace contextRef="#ctx0" brushRef="#br0">304 16 16596,'1'-10'1944,"-1"4"-1312,-10 6-312,-2 9 1152,-7 14-759,-3 10-153,-3 17-272,-7 10-104,-1 10-152,-3 5 32,2 1 8,4-2-152,5-8-648,7-10 704,9-22-80,11-9-96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25.054"/>
    </inkml:context>
    <inkml:brush xml:id="br0">
      <inkml:brushProperty name="width" value="0.05" units="cm"/>
      <inkml:brushProperty name="height" value="0.05" units="cm"/>
    </inkml:brush>
  </inkml:definitions>
  <inkml:trace contextRef="#ctx0" brushRef="#br0">1952 15 13531,'8'-11'1927,"-11"8"45,1 3-1810,0 0-1,0 1 1,0-1 0,1 1 0,-1-1 0,0 1 0,0 0-1,0 0 1,-2 2 0,-168 116 1566,63-41-1525,83-60-158,-428 274 445,415-271-460,-338 195 186,16 22-115,306-197-107,-275 224-18,319-252-144,11-13 164,-1 0-1,1 0 1,0 0-1,0 0 1,0 0-1,0 0 1,0 1-1,0-1 1,0 0 0,0 0-1,0 0 1,0 0-1,0 0 1,0 0-1,0 0 1,0 0-1,0 0 1,0 0-1,0 0 1,0 1-1,0-1 1,0 0-1,0 0 1,0 0-1,0 0 1,0 0-1,0 0 1,0 0 0,0 0-1,0 0 1,0 0-1,0 0 1,0 1-1,0-1 1,0 0-1,0 0 1,0 0-1,0 0 1,0 0-1,0 0 1,0 0-1,0 0 1,0 0-1,0 0 1,1 0-1,-1 0 1,0 0 0,0 0-1,0 0 1,0 0-1,0 0 1,0 0-1,0 1 1,0-1-1,0 0 1,0 0-1,0 0 1,1 0-1,-1 0 1,0 0-1,0 0 1,0 0-1,0 0 1,0 0-1,0-1 1,0 1-1,25-13 300,43-32-236,-13 14-139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26.436"/>
    </inkml:context>
    <inkml:brush xml:id="br0">
      <inkml:brushProperty name="width" value="0.05" units="cm"/>
      <inkml:brushProperty name="height" value="0.05" units="cm"/>
    </inkml:brush>
  </inkml:definitions>
  <inkml:trace contextRef="#ctx0" brushRef="#br0">0 2582 10994,'24'-3'3958,"20"-1"-2955,-41 4-955,250-4 1972,-171-1-1754,90-17 0,-44-6-218,-2-6 1,-1-5 0,169-78-1,696-287 55,-581 225-20,-10-19 199,-233 113-48,122-36 205,10 26-222,-199 64-193,-16 4-4,-2-3 0,-1-4 0,125-72 0,-26-11 701,316-269 1,-324 220 247,-108 102-639,2 2 0,96-69 0,-44 59-75,-102 63-195,-14 9-61,-1 0 1,0 0 0,0 0 0,0 0-1,0 0 1,0 0 0,1 0-1,-1 0 1,0 0 0,0 0-1,0 0 1,0 0 0,1 0 0,-1 0-1,0 0 1,0 0 0,0 0-1,0 0 1,0-1 0,0 1-1,1 0 1,-1 0 0,0 0 0,0 0-1,0 0 1,0 0 0,0 0-1,0-1 1,0 1 0,0 0-1,0 0 1,0 0 0,1 0-1,-1 0 1,0-1 0,0 1 0,0 0-1,0 0 1,0 0 0,0 0-1,0-1 1,0 1 0,0 0-1,0 0 1,0 0 0,0 0 0,-1 0-1,1-1 1,0 1 0,0 0-1,0 0 1,0 0 0,0 0-1,0 0 1,0-1 0,0 1 0,0 0-1,-1 0 1,-12-3-291,-19 4-627,-35 4-374,46-2 783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00.674"/>
    </inkml:context>
    <inkml:brush xml:id="br0">
      <inkml:brushProperty name="width" value="0.05" units="cm"/>
      <inkml:brushProperty name="height" value="0.05" units="cm"/>
    </inkml:brush>
  </inkml:definitions>
  <inkml:trace contextRef="#ctx0" brushRef="#br0">5637 312 11811,'-124'-49'374,"-2"5"0,-2 6 0,-2 5 0,-172-20 1,-268 13 315,-3 29-182,-78-4-437,522 10-74,-495-19 299,0 29 578,499 3-569,-184 33 1,247-28-277,1 3 1,0 2 0,1 4-1,-106 53 1,-103 96 0,16 25 64,225-173-74,1 2 1,1 0-1,2 2 0,-29 39 1,37-43-13,2 1 1,0 0-1,2 1 1,1 0-1,1 1 1,-9 34-1,8-16-7,2 1 0,2 0 0,2 0 0,2 76 0,4-90 8,2 0 0,1 0 0,2-1 0,0 0 0,3 0 0,0 0-1,24 49 1,-8-33 35,2-1-1,51 65 0,80 75 81,-60-73-70,-44-50-38,99 89-1,-110-116-23,1-1 0,1-3 0,70 37 0,-40-32-12,2-4 0,1-2 0,84 18 0,250 34-145,250-2 7,5-31 128,-393-38-74,0-13 0,364-48 0,-387 15 182,409-112 0,-501 95 76,236-112-1,126-117 177,-446 237-305,-3-4 0,78-65 0,-124 90-19,0-2 1,-2 0-1,-1-2 1,-1 0-1,-1-2 1,-1 0-1,-2-1 1,17-38-1,-22 36 67,-1 0 0,-1-1 0,-2-1 0,-1 0 0,-2 0 0,-1 0 0,-2-1-1,-2 1 1,-2-44 0,-2 49 9,-1 0-1,-1 0 1,-2 1 0,-1-1-1,-1 2 1,-1-1 0,-1 1-1,-2 1 1,0 0 0,-2 1-1,-25-33 1,7 19-115,-2 2 0,-1 1-1,-2 1 1,-1 2 0,-2 2 0,-1 2 0,-1 2 0,-56-27 0,-12 4-133,-3 4 0,-157-41 0,3 18-29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26.864"/>
    </inkml:context>
    <inkml:brush xml:id="br0">
      <inkml:brushProperty name="width" value="0.05" units="cm"/>
      <inkml:brushProperty name="height" value="0.05" units="cm"/>
    </inkml:brush>
  </inkml:definitions>
  <inkml:trace contextRef="#ctx0" brushRef="#br0">73 28 16724,'-7'2'549,"2"-1"-307,-1 1 0,1 0 0,0-1 0,0 2 0,0-1 0,0 0 0,0 1 0,0 0 0,1 0 0,-8 7 0,11-9-208,1-1 0,0 0 1,0 0-1,-1 1 0,1-1 0,0 0 1,0 1-1,-1-1 0,1 0 0,0 1 1,0-1-1,0 0 0,0 1 0,0-1 1,0 1-1,-1-1 0,1 0 0,0 1 1,0-1-1,0 1 0,0-1 0,0 0 0,1 1 1,-1-1-1,0 0 0,0 1 0,0-1 1,0 1-1,0-1 0,1 1 0,11 4 505,18-3-164,6-6-226,0-2 1,-1-1-1,59-20 0,38-8 9,-131 35-157,0-1-1,0 1 1,0 0 0,-1 0-1,1 0 1,0 0 0,0 0 0,0 0-1,0 0 1,0 0 0,0 0-1,-1 0 1,1 0 0,0 0 0,0 1-1,0-1 1,1 1 0,-2-1-1,0 1 0,0-1 0,0 0 0,0 1 1,1-1-1,-1 0 0,0 1 0,0-1 0,0 1 1,0-1-1,0 0 0,0 1 0,0-1 0,0 1 1,0-1-1,-1 0 0,1 1 0,0-1 0,0 0 1,0 1-1,0-1 0,0 0 0,-1 1 0,1-1 1,0 0-1,0 1 0,-1-1 0,-27 32-18,14-18-14,-3 11 204,0 0 0,2 1 1,1 0-1,-12 32 0,16-32-21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32.263"/>
    </inkml:context>
    <inkml:brush xml:id="br0">
      <inkml:brushProperty name="width" value="0.05" units="cm"/>
      <inkml:brushProperty name="height" value="0.05" units="cm"/>
    </inkml:brush>
  </inkml:definitions>
  <inkml:trace contextRef="#ctx0" brushRef="#br0">43 983 13731,'-8'25'2643,"8"-25"-2596,0 0 0,0 0 0,0 1 0,-1-1 0,1 0 0,0 0 0,0 0 0,0 1 1,0-1-1,0 0 0,-1 0 0,1 0 0,0 0 0,0 1 0,0-1 0,-1 0 0,1 0 0,0 0 0,0 0 0,0 0 0,-1 0 1,1 0-1,0 0 0,0 0 0,-1 0 0,1 0 0,0 0 0,0 0 0,-1 0 0,1 0 0,0 0 0,-1 0 0,-7-12 1271,3-4-885,1-1-1,0 0 1,2 0-1,0 0 0,0-1 1,2 1-1,1-19 1,0 18-237,3-83 193,5 0 1,5 1-1,4 0 1,4 2-1,37-100 0,-54 181-349,18-44 89,-22 57-117,1 0 0,0 1 0,0-1 0,1 0 1,-1 1-1,1 0 0,0 0 0,0 0 0,0 0 1,0 0-1,7-5 0,-9 8-11,0-1-1,0 1 1,0-1 0,0 1-1,0-1 1,0 1 0,0 0-1,0-1 1,0 1-1,0 0 1,1 0 0,-1 0-1,0 0 1,0 0 0,0 0-1,0 0 1,0 0 0,0 0-1,0 0 1,1 1-1,-1-1 1,0 1 0,0-1-1,1 1 1,0 1-2,0-1 1,-1 1-1,1-1 0,-1 1 1,0 0-1,0-1 0,1 1 1,-1 0-1,0 0 0,-1 0 1,1 0-1,1 2 0,0 5 7,0-1-1,0 1 0,-1-1 0,0 1 1,-1 11-1,-9 33 79,13-55-103,0 1-1,0 0 1,0 0 0,0 0 0,0 0-1,8 0 1,-9 2 14,0 0 1,1 0-1,-1 1 0,0-1 0,0 1 0,0-1 1,0 1-1,0 0 0,0 0 0,0 1 1,-1-1-1,1 0 0,-1 1 0,0 0 0,1-1 1,-1 1-1,0 0 0,-1 0 0,1 0 1,0 0-1,1 5 0,2 6 6,0 0 1,0 0-1,4 24 0,-6-23 12,-1 0 1,-1 0-1,0 0 0,-1 0 1,0 0-1,-3 15 0,2-26 14,1 0-1,-1-1 1,0 1-1,0 0 1,0-1-1,-1 1 1,1 0 0,-1-1-1,0 0 1,1 1-1,-2-1 1,1 0-1,0 0 1,-1 0-1,1 0 1,-1 0-1,0-1 1,0 1-1,0-1 1,0 0 0,-1 0-1,1 0 1,0 0-1,-1-1 1,1 1-1,-1-1 1,0 0-1,-5 1 1,-4-1 49,0-1 0,0 0 0,-1-1 0,1 0 0,0-1 0,0 0 0,1-2 0,-1 1 0,-12-6 0,20 7-234,4 2 41,0 0 1,1 0 0,-1 0-1,0-1 1,1 1-1,-1 0 1,0 0 0,1 0-1,-1-1 1,1 1-1,-1 0 1,0-1 0,1 1-1,-1-1 1,1 1 0,-1-1-1,1 1 1,-1-1-1,1 1 1,-1-1 0,1 1-1,0-1 1,-1 0-1,1 1 1,0-1 0,-1 1-1,1-1 1,0 0 0,0 1-1,0-1 1,0 0-1,0 1 1,-1-1 0,1 0-1,0 0 1,1 1 0,-1-2-1,0-21-652,3-9-204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32.678"/>
    </inkml:context>
    <inkml:brush xml:id="br0">
      <inkml:brushProperty name="width" value="0.05" units="cm"/>
      <inkml:brushProperty name="height" value="0.05" units="cm"/>
    </inkml:brush>
  </inkml:definitions>
  <inkml:trace contextRef="#ctx0" brushRef="#br0">0 354 16059,'1'1'155,"0"0"1,0 0-1,0 0 0,-1 0 0,1 0 0,0 0 0,1-1 0,-1 1 0,0 0 0,0 0 0,0-1 0,0 1 0,1-1 0,-1 1 0,0-1 0,0 1 0,1-1 0,-1 0 0,0 0 0,2 1 0,1-1 55,-1-1-1,1 1 0,-1 0 0,1-1 0,-1 0 0,0 0 1,6-2-1,1-1 70,0-1 1,-1-1 0,0 1 0,10-9-1,-2-1-1,-1 0 0,-1-1 0,0 0 0,-2-2 0,0 1 0,17-31 0,-3-3 307,26-69 1,-53 120-576,0-1-1,0 1 1,0-1-1,0 1 1,0-1-1,0 1 1,0-1-1,0 1 1,1-1-1,-1 1 1,0-1-1,0 1 0,1 0 1,-1-1-1,0 1 1,1-1-1,-1 1 1,0 0-1,1-1 1,-1 1-1,0 0 1,1-1-1,-1 1 1,1 0-1,-1 0 1,1 0-1,-1-1 1,1 1-1,3 14 83,-2 37-112,-2-40 45,1 17-55,-2 0-212,3 0-1,7 48 1,-2-59-1448,-7-17 1650,0 0 0,0 0 0,0 1 0,0-1 0,1 0-1,-1 0 1,0 1 0,0-1 0,0 0 0,0 0 0,1 1-1,-1-1 1,0 0 0,0 0 0,0 0 0,1 0-1,-1 1 1,0-1 0,0 0 0,1 0 0,-1 0 0,0 0-1,0 0 1,1 0 0,-1 0 0,0 0 0,0 0-1,1 0 1,-1 0 0,0 0 0,0 0 0,1 0 0,-1 0-1,0 0 1,1 0 0,-1 0 0,0 0 0,0 0 0,1 0-1,-1 0 1,0 0 0,0-1 0,1 1 0,-1 0-1,0 0 1,0 0 0,0 0 0,1-1 0,-1 1 0,0 0-1,0 0 1,0-1 0,0 1 0,1 0 0,-1 0-1,0 0 1,0-1 0,3-10-847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33.346"/>
    </inkml:context>
    <inkml:brush xml:id="br0">
      <inkml:brushProperty name="width" value="0.05" units="cm"/>
      <inkml:brushProperty name="height" value="0.05" units="cm"/>
    </inkml:brush>
  </inkml:definitions>
  <inkml:trace contextRef="#ctx0" brushRef="#br0">25 37 14867,'4'-7'483,"11"-20"3340,-10 25-1698,-7 16-674,-5 16-292,-5 15-414,2 1 1,-7 85-1,17-127-741,0-1 1,0 0-1,0 1 0,0-1 0,0 0 0,1 1 1,0-1-1,0 0 0,0 0 0,0 1 0,0-1 1,0 0-1,1 0 0,0 0 0,3 4 0,-4-6-15,0 0 0,0-1 1,0 1-1,0 0 0,0 0 0,0-1 0,0 1 0,0-1 0,0 1 0,0-1 0,0 0 0,1 1 0,-1-1 0,0 0 0,0 0 0,0 0 0,2 0 0,0 0-52,0-1 0,-1 1 0,1-1 0,0 0 0,-1 0 0,1 0-1,-1 0 1,1 0 0,-1 0 0,4-3 0,0-1-70,0-1 0,0 0-1,-1 0 1,1 0 0,-1-1 0,-1 0-1,1 1 1,-1-2 0,-1 1 0,1 0-1,3-12 1,13-31-311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33.746"/>
    </inkml:context>
    <inkml:brush xml:id="br0">
      <inkml:brushProperty name="width" value="0.05" units="cm"/>
      <inkml:brushProperty name="height" value="0.05" units="cm"/>
    </inkml:brush>
  </inkml:definitions>
  <inkml:trace contextRef="#ctx0" brushRef="#br0">29 16 18436,'-16'-13'1760,"9"10"-1208,4 3-256,0 2 1129,3 0-641,5 0-1112,2-2 1608,4 0-1248,7 4 40,0-1 16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35.980"/>
    </inkml:context>
    <inkml:brush xml:id="br0">
      <inkml:brushProperty name="width" value="0.05" units="cm"/>
      <inkml:brushProperty name="height" value="0.05" units="cm"/>
    </inkml:brush>
  </inkml:definitions>
  <inkml:trace contextRef="#ctx0" brushRef="#br0">87 59 16420,'1'2'156,"0"0"1,0 0 0,0 0 0,-1 0 0,1 0-1,0 1 1,-1-1 0,0 0 0,1 0 0,-1 1-1,0-1 1,0 0 0,0 0 0,-1 1 0,1-1-1,-1 0 1,1 0 0,-2 4 0,0 4 295,-28 172 2803,6-54-2339,-9 194-1,33-305-904,0 43-3,0-57-13,0 1 0,1-1-1,-1 0 1,1 0 0,0 1 0,0-1 0,0 0 0,0 0 0,1 0-1,-1 0 1,1 0 0,0 0 0,-1-1 0,4 3 0,-5-4 2,1 0 0,0-1 1,0 1-1,0-1 0,0 1 1,0-1-1,0 1 0,0-1 1,0 0-1,0 1 0,0-1 1,0 0-1,1 0 0,-1 0 0,0 0 1,0 0-1,0 0 0,0 0 1,0 0-1,0 0 0,0-1 1,0 1-1,0 0 0,0-1 1,0 1-1,0-1 0,0 1 1,0-1-1,0 1 0,0-1 1,0 0-1,0 0 0,-1 1 1,1-1-1,1-1 0,2-2-8,0-1 0,0 0 0,-1 1 0,7-12 0,-2 0-6,-1-1-1,0-1 1,-1 1 0,-1-1 0,3-23 0,8-93-1,-15 117 20,2-6 1,4-81 12,-7 88-19,-1 0 1,0 1-1,0-1 1,-6-20-1,2 23 1,2 17-9,3 23-24,0-16 31,1-1 1,1 0-1,0 0 0,0 0 0,1 0 0,1-1 1,-1 1-1,9 13 0,-11-20 3,1-1-1,-1 1 1,1-1 0,0 0-1,0 1 1,0-1 0,0 0-1,0-1 1,0 1 0,1 0-1,-1 0 1,1-1-1,-1 0 1,1 1 0,-1-1-1,1 0 1,0 0 0,0-1-1,0 1 1,-1 0 0,1-1-1,0 0 1,0 1 0,0-1-1,0-1 1,0 1-1,-1 0 1,1-1 0,0 1-1,0-1 1,0 0 0,-1 0-1,1 0 1,0 0 0,3-2-1,7-5 10,0 1-1,0-2 1,-1 0-1,0 0 1,-1-1-1,0 0 1,10-13-1,5-9 84,32-48-1,9-38 179,-58 99-178,-1 0 0,0-1 0,-2 0-1,6-26 1,-12 44-76,1 0 0,-1 0 0,0 0 0,0 1 0,0-1-1,0 0 1,0 0 0,0 0 0,0 0 0,-1 0-1,1 0 1,-1 1 0,0-3 0,1 3-7,-1 1 0,1-1 0,-1 1 0,1-1 0,0 1 0,-1-1 0,1 1 0,-1-1 0,0 1 0,1-1 0,-1 1 0,1 0 0,-1-1 0,0 1 0,1 0 0,-1 0 0,0-1 0,1 1 0,-1 0 0,0 0 0,1 0 0,-1 0 0,0 0 0,0 0 0,-2 0 3,0 1 1,0 0 0,0 0 0,1 0 0,-1 0 0,0 0 0,1 0 0,-1 1 0,1 0 0,-1-1 0,1 1 0,0 0 0,0 0 0,-4 4 0,-9 14 2,1-1 0,1 2 0,1 0 0,1 0 0,0 1 0,2 1 0,1-1 0,0 1 0,2 1 0,-3 24 1,7-39-16,1 1 0,0 0 0,1 0 0,0-1 0,0 1 0,1 0 0,2 10 0,-2-18 1,-1 1 1,1-1-1,0 0 1,0 0-1,0 0 1,0 0-1,0 0 1,1 0 0,-1 0-1,0-1 1,1 1-1,-1 0 1,1-1-1,0 1 1,0-1-1,-1 0 1,1 1 0,0-1-1,0 0 1,0 0-1,0 0 1,0 0-1,1-1 1,-1 1-1,0 0 1,0-1 0,0 0-1,1 1 1,-1-1-1,0 0 1,0 0-1,1 0 1,-1-1-1,0 1 1,5-2 0,6-1-2,0 0 1,20-9-1,24-6-4,-53 17 4,0 0 1,1 0 0,-1 1 0,1 0 0,-1 0 0,1 0 0,-1 0 0,0 1 0,1-1 0,5 3 0,-7-2 1,0 1 0,0-1 0,0 1 0,0 0 0,0 0-1,-1 0 1,1 1 0,0-1 0,-1 0 0,0 1 0,0 0 0,0-1 0,0 1 0,0 0 0,0 0 0,-1 0 0,3 6 0,1 6-1,0 1 0,4 24 0,-3-14-3,-5-20 4,1 1 0,0-1 0,0 1 0,1-1 0,5 11 1,-7-16 1,0 0 0,0 0 0,0 1 0,0-1 0,0 0 0,0 0 0,0-1 0,0 1 0,0 0 0,0 0 1,0 0-1,0-1 0,1 1 0,-1 0 0,0-1 0,0 1 0,1-1 0,-1 0 0,1 1 0,-1-1 1,0 0-1,1 0 0,-1 0 0,1 0 0,-1 0 0,0 0 0,1 0 0,-1-1 0,0 1 0,1 0 0,-1-1 1,0 1-1,1-1 0,-1 0 0,1 0 0,5-3 18,-1 0 0,1-1 0,-1 0-1,0 0 1,-1 0 0,1-1 0,-1 0 0,0 0 0,-1 0 0,5-8-1,37-72 228,-46 84-241,17-33 222,-3-1 0,-1 0 0,14-58 0,-36 151-121,3 0-1,2 69 1,3-121-113,1 4-1,0 0 1,1 0 0,0 0 0,2 9 0,-3-16 6,0-1 1,0 0 0,1 0 0,-1 0 0,0 0 0,1 0-1,-1 0 1,1 0 0,-1 0 0,1 0 0,-1 0 0,1 0-1,0 0 1,-1 0 0,1 0 0,0-1 0,0 1-1,-1 0 1,1 0 0,0-1 0,0 1 0,0-1 0,0 1-1,0-1 1,0 1 0,0-1 0,0 1 0,0-1 0,0 0-1,1 0 1,-1 0 0,0 1 0,0-1 0,0 0-1,0 0 1,0 0 0,0-1 0,0 1 0,1 0 0,-1 0-1,1-1 1,4-2 4,-1 1-1,1-1 0,-1 0 0,0-1 0,0 1 1,0-1-1,-1 0 0,1 0 0,5-8 1,36-48 8,-36 46-7,86-123-4,-95 136-7,-1 0 0,1 0-1,0 0 1,0 0 0,-1 0-1,1 0 1,0 0 0,0 1-1,0-1 1,0 0 0,0 1-1,0-1 1,0 0 0,0 1-1,0 0 1,0-1 0,2 0-1,-3 1 4,1 1 1,-1-1-1,1 0 0,-1 0 0,1 0 1,-1 1-1,0-1 0,1 0 0,-1 1 0,1-1 1,-1 0-1,0 1 0,1-1 0,-1 0 0,0 1 1,1-1-1,-1 1 0,0-1 0,0 1 1,0-1-1,1 1 0,-1-1 0,0 1 0,0-1 1,0 1-1,0 0 0,2 8-7,-1 0 1,-1 0-1,0 13 0,0-10-6,0-5 7,0 0-1,1 1 1,0-1 0,0 0 0,0 0 0,4 7 0,-5-12 3,1-1 0,0 1-1,-1-1 1,1 1 0,0-1-1,0 0 1,0 1 0,0-1-1,0 0 1,0 0 0,1 0-1,-1 0 1,0 0 0,1 0-1,-1 0 1,0 0 0,1 0-1,-1-1 1,1 1 0,-1-1-1,1 1 1,0-1 0,-1 0-1,1 1 1,-1-1 0,1 0-1,0 0 1,-1 0 0,1 0 0,0 0-1,-1 0 1,3-1 0,0 0-100,-1 0 1,1 0-1,-1 0 1,1 0 0,-1 0-1,1-1 1,-1 1-1,0-1 1,0 0 0,0 0-1,0 0 1,0-1 0,0 1-1,-1-1 1,1 1-1,-1-1 1,1 0 0,-1 0-1,0 0 1,0 0-1,-1-1 1,1 1 0,-1 0-1,1-1 1,-1 1 0,0-1-1,0 1 1,-1-1-1,1 0 1,-1 1 0,0-1-1,0-5 1,-3-19-491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36.373"/>
    </inkml:context>
    <inkml:brush xml:id="br0">
      <inkml:brushProperty name="width" value="0.05" units="cm"/>
      <inkml:brushProperty name="height" value="0.05" units="cm"/>
    </inkml:brush>
  </inkml:definitions>
  <inkml:trace contextRef="#ctx0" brushRef="#br0">1 55 18524,'1'-13'1968,"1"8"-1143,1 5 791,10 1-1432,1 2-376,6 0-712,3-5-209,6-3 769,1-10-232,3-6-256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36.768"/>
    </inkml:context>
    <inkml:brush xml:id="br0">
      <inkml:brushProperty name="width" value="0.05" units="cm"/>
      <inkml:brushProperty name="height" value="0.05" units="cm"/>
    </inkml:brush>
  </inkml:definitions>
  <inkml:trace contextRef="#ctx0" brushRef="#br0">117 0 16828,'-13'40'3319,"2"-9"-2202,-47 144 2107,48-139-2807,2 0 1,-7 72-1,14-100-364,1 0 1,0 0-1,0 0 1,1 0-1,0 0 0,3 9 1,-4-16-43,0 1 0,1-1 0,0 1 0,-1-1 1,1 1-1,0-1 0,0 1 0,0-1 0,0 0 1,0 1-1,0-1 0,0 0 0,0 0 0,0 0 1,1 0-1,-1 0 0,0 0 0,1 0 0,-1 0 1,1 0-1,-1-1 0,1 1 0,-1-1 0,1 1 1,0-1-1,-1 0 0,1 1 0,-1-1 0,1 0 1,0 0-1,-1 0 0,1 0 0,0 0 0,2-1 1,4-1 16,-1-1 0,0 1 0,0-1 0,0 0 0,0-1 1,0 0-1,-1 0 0,1 0 0,-1-1 0,0 1 0,5-8 0,8-7 106,30-39-1,-27 28-143,0-2 1,-2 0 0,-1-1-1,-2-1 1,19-49 0,-33 63-476,-2 20 454,-1-1 0,0 1 0,0 0 0,0 0 0,0 0 0,0-1 0,-1 1 0,1 0 0,0 0-1,0-1 1,0 1 0,0 0 0,0 0 0,0 0 0,0-1 0,0 1 0,0 0 0,-1 0 0,1 0 0,0 0 0,0-1 0,0 1 0,0 0 0,0 0-1,-1 0 1,1 0 0,0 0 0,0-1 0,0 1 0,-1 0 0,1 0 0,0 0 0,0 0 0,0 0 0,-1 0 0,1 0 0,-2 1-122,0-1 0,1 1 0,-1 0 0,1 0 1,-1 0-1,1 0 0,-1 0 0,1 0 0,0 1 1,-1-1-1,1 0 0,0 1 0,0-1 0,-1 3 1,-18 24-2336,-18 36 0,32-51 2075,0-1 0,1 1 1,0 0-1,1 1 0,-5 25 0,8-29 786,1 0 1,0 0-1,1 0 0,0-1 0,1 1 0,0 0 0,0 0 0,6 14 0,-6-19-237,0-1 0,0 1 0,0-1 0,0 1 0,0-1 0,1 0 0,0 0 0,0 0 0,0 0 0,0 0 0,1-1 0,0 1 0,-1-1 0,1 0 0,0 0 0,1-1 0,-1 1 0,8 2 0,0-3-68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37.214"/>
    </inkml:context>
    <inkml:brush xml:id="br0">
      <inkml:brushProperty name="width" value="0.05" units="cm"/>
      <inkml:brushProperty name="height" value="0.05" units="cm"/>
    </inkml:brush>
  </inkml:definitions>
  <inkml:trace contextRef="#ctx0" brushRef="#br0">71 0 18516,'-8'7'523,"1"0"1,0 0 0,1 1-1,-1 0 1,1 0-1,1 0 1,0 1-1,-7 15 1,11-20-426,-1 0 0,1-1 0,0 1 0,0 0 0,0 0 0,1 0 0,0 0 0,-1 0 0,1 0 0,1 7 0,0-9-82,-1 1 0,1-1 0,0 0 0,0 0 0,0 0 0,0 0 0,0 0 0,0 0 0,0-1 0,1 1 0,-1 0 0,1 0 0,-1-1 0,1 1 0,0-1 0,-1 0-1,1 1 1,0-1 0,0 0 0,3 1 0,1 0-4,-1 0 1,1 0-1,0-1 0,0 0 0,0 0 0,1 0 0,-1-1 0,0 0 0,0 0 1,0-1-1,0 0 0,12-2 0,2-3-8,1 0 1,25-13-1,84-44 49,-128 62-51,0 0 0,0 0 0,0 1-1,0-1 1,0 1 0,0-1 0,0 1-1,0 0 1,0 0 0,0 0-1,0 0 1,0 0 0,4 1 0,-5-1-1,-1 0 0,1 1 0,0-1 0,0 1 0,0-1 1,-1 1-1,1-1 0,0 1 0,-1-1 0,1 1 0,0 0 0,-1 0 1,1-1-1,-1 1 0,1 0 0,-1 0 0,1 0 0,-1-1 0,0 1 0,1 0 1,-1 1-1,1 5 2,0 0 1,-1-1-1,0 1 0,0 0 1,-1-1-1,-2 11 1,2-7-7,-7 43 63,-2 1-1,-3-1 1,-24 63 0,28-92 18,-1-1 0,-1 0 1,-1 0-1,-1-2 0,-1 1 0,-1-2 1,0 0-1,-2-1 0,-22 21 1,35-36-46,-1 0 0,0-1 0,0 1 0,-1-1 0,1 0 1,-1 0-1,1-1 0,-1 1 0,0-1 0,0 0 0,0-1 0,-8 1 1,12-1-27,-1-1 0,0-1 0,1 1 0,-1 0 0,1-1 0,-1 1 0,0-1 1,1 0-1,0 0 0,-1 0 0,1 0 0,-1 0 0,1-1 0,0 1 0,0-1 0,0 1 1,0-1-1,0 0 0,0 0 0,0 0 0,1 0 0,-1 0 0,1 0 0,-1 0 1,1 0-1,0-1 0,0 1 0,0-1 0,0 1 0,0-1 0,0-4 0,-2-5-63,1 0-1,0 0 0,1-1 0,1 1 0,0-1 0,0 1 0,1 0 1,1-1-1,0 1 0,1 0 0,5-15 0,-1 7-366,1 0 1,0 0-1,2 1 0,0 0 0,23-31 0,41-32-535,-62 68 756,35-33-534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37.696"/>
    </inkml:context>
    <inkml:brush xml:id="br0">
      <inkml:brushProperty name="width" value="0.05" units="cm"/>
      <inkml:brushProperty name="height" value="0.05" units="cm"/>
    </inkml:brush>
  </inkml:definitions>
  <inkml:trace contextRef="#ctx0" brushRef="#br0">63 33 17572,'-1'3'245,"1"-1"-1,-1 1 1,0-1 0,0 1 0,0-1-1,0 1 1,0-1 0,0 0 0,-3 4-1,-3 6 108,-2 10 474,0 0-1,-10 43 1,17-57-765,1 1-1,-1-1 1,1 0-1,1 1 1,0-1-1,0 1 1,0-1-1,1 0 1,1 1-1,-1-1 1,5 12-1,-5-18-47,0 0 0,0-1 0,0 1 0,0-1 0,0 1 0,0-1 0,0 1 0,0-1 0,1 0 0,-1 0 0,0 1 0,1-1 0,-1 0 0,1 0 0,0-1 0,-1 1 0,1 0 0,0 0 0,-1-1 0,1 1 0,0-1 0,0 0 0,0 1 0,-1-1 0,1 0 0,0 0 0,0 0 0,0 0 0,0 0 0,-1-1 0,4 0 0,3-1 23,0 0 0,0-1 0,-1 0 0,1 0-1,12-8 1,-3 0 51,-1 0-1,0-2 0,0 0 1,24-27-1,-11 6 175,26-39 0,-50 66-212,-1 1 1,0 0-1,-1-1 1,1 0-1,-1 0 1,-1 0-1,3-9 1,-6 3 124,-7 12-32,-9 15 1,9-4-97,1 1 0,0 0 0,0 0 0,-8 20 1,13-25-44,-1 0 0,1-1 1,1 1-1,-1 0 0,1 0 0,0 0 1,0 0-1,1 0 0,0 0 1,0 1-1,2 10 0,-2-15-3,1 0 1,-1 0-1,1 0 0,-1-1 0,1 1 1,0 0-1,0 0 0,0-1 0,0 1 0,0-1 1,0 1-1,1-1 0,-1 1 0,0-1 0,1 0 1,-1 1-1,1-1 0,-1 0 0,1 0 1,0 0-1,1 0 0,0 0 3,0 0 0,0 0 0,0-1 0,0 0 0,1 0 0,-1 0 0,0 0 0,0 0 0,0 0 0,0-1 0,6-1 0,2-2 17,0 0 0,0-1 0,-1 0 0,1-1 1,15-11-1,-7 2 36,-2-1 1,1 0 0,-2-1 0,0-1-1,-2-1 1,0 0 0,0-1 0,11-25-1,-37 115 2,8-51-61,0 0 0,2 0-1,0 0 1,1 0 0,3 34 0,-2-51 0,0-1-1,1 1 1,-1 0 0,0-1-1,1 1 1,-1 0-1,1-1 1,0 1 0,-1-1-1,1 1 1,0-1-1,0 1 1,0-1 0,0 0-1,1 2 1,-1-3-26,0 1 0,0-1 0,0 1-1,-1-1 1,1 1 0,0-1 0,0 0 0,0 1 0,0-1 0,0 0-1,0 0 1,0 0 0,0 0 0,0 0 0,0 0 0,0 0 0,-1 0-1,1 0 1,0 0 0,1-1 0,1 0-235,1 0 1,-1-1-1,0 1 0,0-1 1,-1 0-1,1 0 1,0 0-1,-1 0 0,1 0 1,-1-1-1,1 1 0,-1-1 1,3-5-1,5-8-358,-2-1-1,10-25 1,-5 0-521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6:12.824"/>
    </inkml:context>
    <inkml:brush xml:id="br0">
      <inkml:brushProperty name="width" value="0.05" units="cm"/>
      <inkml:brushProperty name="height" value="0.05" units="cm"/>
    </inkml:brush>
  </inkml:definitions>
  <inkml:trace contextRef="#ctx0" brushRef="#br0">709 60 12971,'-10'-7'141,"0"0"1,0 0-1,-1 0 1,0 2-1,0-1 1,-1 1-1,-19-5 1,22 8-91,0 1 0,0 0 0,0 0 0,0 0 0,0 2 0,0-1 0,-1 1 0,1 0 0,0 1 0,0 0 0,-8 3 0,-14 5 143,1 2 1,0 1-1,1 1 0,1 2 0,-35 23 0,49-28-76,-1 1 0,2 0 0,-1 1-1,2 0 1,0 1 0,0 1 0,1 0-1,1 0 1,1 1 0,-13 29 0,4 2 69,3 1 0,-12 61 0,-7 103-56,32-201-126,-18 172 581,5 311-1,21-328-247,39 236-1,-26-297-269,5-2-1,4-1 1,58 136 0,-57-177-14,3-2 1,3 0 0,2-3 0,2-1 0,3-2 0,2-2-1,3-2 1,68 58 0,-86-84-78,0-1 0,2-2-1,0 0 1,1-2 0,1-2 0,1-1 0,0-2-1,1-1 1,0-1 0,1-2 0,0-2 0,0-1-1,1-2 1,48 0 0,191-25-98,1-23 107,-173 26 34,383-86 48,-394 77-102,-1-4-1,-2-4 0,98-54 1,-10-14-8,-5-9 0,-4-7 0,-6-7 0,263-265 0,-205 142 42,-186 204 6,-3-2 1,-1-2-1,41-92 1,-59 110-7,-3-1 1,0 0-1,-2-1 1,-2 0-1,0-1 1,-3 1-1,-1-1 1,-1 0-1,-2 1 1,-1-1-1,-2 0 1,-1 1-1,-2 0 1,-1 0-1,-1 1 1,-2 0-1,-21-44 1,10 34-1,-2 1 1,-1 1 0,-2 1-1,-2 1 1,-1 2-1,-2 1 1,-1 1 0,-66-50-1,25 31 23,-2 3-1,-2 4 1,-2 3-1,-2 3 0,-126-41 1,93 46-86,-2 5 0,0 5 1,-201-17-1,85 32-387,-1 9 0,-410 52 1,338-5 122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13.041"/>
    </inkml:context>
    <inkml:brush xml:id="br0">
      <inkml:brushProperty name="width" value="0.05" units="cm"/>
      <inkml:brushProperty name="height" value="0.05" units="cm"/>
    </inkml:brush>
  </inkml:definitions>
  <inkml:trace contextRef="#ctx0" brushRef="#br0">1 0 16940,'5'28'716,"1"-1"1,13 34-1,-15-53-645,0 0-1,0 0 1,1-1-1,0 1 1,0-1-1,1 0 1,0 0-1,0-1 1,0 0-1,1 0 1,0 0-1,15 8 0,-12-9-51,0-1 0,1 0 0,-1 0-1,1-1 1,0-1 0,0 0-1,-1 0 1,2-1 0,-1-1-1,13 0 1,-1-1-2,0-2 1,-1 0-1,1-2 1,27-9-1,89-38 123,-64 23-62,-43 17-45,99-34 125,-111 41-120,-1 0-1,1 2 1,1 0-1,34 0 1,-46 3-24,-1 0 0,1 1 1,-1 1-1,0-1 0,1 1 0,-1 1 0,0 0 0,0 0 1,0 0-1,-1 1 0,1 0 0,-1 0 0,0 1 0,0 0 1,-1 1-1,1-1 0,9 12 0,0 4 34,0 1 0,-2 1-1,0 0 1,12 30 0,29 47 165,-53-95-201,1-1 0,0-1 0,1 1 1,-1 0-1,1-1 0,-1 1 0,1-1 0,0 0 1,0 0-1,0-1 0,1 1 0,-1-1 0,9 3 1,-6-3 10,0-1 1,0 0 0,0 0-1,0 0 1,0-1 0,1 0 0,-1 0-1,13-3 1,46-8 112,-25 3-11,65-4 1,-91 11-102,0 2 1,0 0 0,0 0 0,-1 1-1,1 1 1,-1 1 0,1 0 0,15 7-1,-4 2 5,0 2-1,0 1 0,-2 1 0,25 21 1,-18-14-8,51 32 1,-70-49-14,-1-1 0,1-1 0,0 0 0,1-1 0,-1 0 0,1-1 0,-1 0 0,24 1 0,-16-4 6,0 0 1,1-2 0,-1 0-1,0-1 1,23-8 0,98-37 95,-102 33-72,1 1 1,0 2-1,51-9 1,-85 21-97,0-1 0,0 1 0,0 0 0,1 0 1,-1 0-1,0 1 0,0 0 0,9 3 1,-3 1-240,0 0 0,21 12 0,-21-14 49,-4-10-76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38.375"/>
    </inkml:context>
    <inkml:brush xml:id="br0">
      <inkml:brushProperty name="width" value="0.05" units="cm"/>
      <inkml:brushProperty name="height" value="0.05" units="cm"/>
    </inkml:brush>
  </inkml:definitions>
  <inkml:trace contextRef="#ctx0" brushRef="#br0">105 87 13059,'31'-40'2697,"-28"36"-2210,0 0 1,-1 0-1,0 0 1,0 0-1,0-1 1,0 1-1,-1-1 0,2-5 1,-3 10-453,0 0 0,0 0 0,0 0 1,0-1-1,0 1 0,0 0 0,0 0 0,0 0 0,0 0 0,0 0 1,0 0-1,0 0 0,0 0 0,0 0 0,0 0 0,0-1 0,0 1 0,0 0 1,0 0-1,0 0 0,0 0 0,0 0 0,0 0 0,0 0 0,0 0 1,-1 0-1,1 0 0,0 0 0,0-1 0,0 1 0,0 0 0,0 0 1,0 0-1,0 0 0,0 0 0,0 0 0,0 0 0,0 0 0,-1 0 1,1 0-1,0 0 0,0 0 0,0 0 0,0 0 0,0 0 0,0 0 1,0 0-1,0 0 0,0 0 0,0 0 0,-1 0 0,1 0 0,0 0 1,0 0-1,0 0 0,0 0 0,0 0 0,0 0 0,-8 6 848,-6 6-170,2 5-419,0 0 1,2 0 0,0 1-1,-14 34 1,-19 79-229,42-126-67,-4 8-100,2 1-1,-1 0 1,2 0-1,-2 29 1,3-43 77,1 0 1,0 1 0,0-1-1,0 0 1,0 0 0,0 1 0,0-1-1,0 0 1,0 1 0,0-1-1,0 0 1,0 0 0,0 1 0,1-1-1,-1 0 1,0 1 0,0-1-1,0 0 1,0 0 0,0 1 0,1-1-1,-1 0 1,0 0 0,0 1-1,0-1 1,1 0 0,-1 0 0,0 0-1,0 0 1,0 1 0,1-1-1,-1 0 1,0 0 0,1 0 0,8-6-493,6-15 164,1-10-22,3-11-135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38.861"/>
    </inkml:context>
    <inkml:brush xml:id="br0">
      <inkml:brushProperty name="width" value="0.05" units="cm"/>
      <inkml:brushProperty name="height" value="0.05" units="cm"/>
    </inkml:brush>
  </inkml:definitions>
  <inkml:trace contextRef="#ctx0" brushRef="#br0">77 16 13339,'0'-1'108,"1"0"1,-1 1-1,0-1 1,1 0-1,-1 0 1,1 0-1,-1 0 0,1 0 1,-1 1-1,1-1 1,0 0-1,-1 0 1,1 1-1,0-1 1,0 0-1,-1 1 0,1-1 1,0 1-1,0-1 1,1 0-1,-1 2-1,-1 0-1,1-1 1,-1 1-1,1-1 0,-1 1 1,0 0-1,1-1 1,-1 1-1,0 0 1,0-1-1,1 1 1,-1 0-1,0 0 1,0-1-1,0 1 0,0 0 1,0 0-1,0-1 1,0 2-1,-4 49 2183,-45 204 467,11-76-1638,37-176-1097,-2 28 139,3-31-155,0 1 0,0-1 0,-1 1 0,1-1 1,0 1-1,0-1 0,0 1 0,0-1 0,1 1 1,-1-1-1,0 1 0,0-1 0,0 1 1,0-1-1,0 1 0,1-1 0,-1 1 0,0-1 1,0 1-1,1-1 0,-1 0 0,0 1 1,1-1-1,-1 1 0,0-1 0,1 0 0,-1 1 1,0-1-1,1 0 0,-1 0 0,1 1 0,-1-1 1,1 0-1,-1 0 0,1 0 0,-1 1 1,1-1-1,-1 0 0,1 0 0,-1 0 0,1 0 1,-1 0-1,1 0 0,-1 0 0,1 0 0,-1 0 1,1 0-1,-1 0 0,1-1 0,0 1 1,7-5 33,0 0 1,0 0 0,0 0-1,-1-1 1,0 0 0,0-1-1,9-10 1,1-2 39,34-33 146,-28 27-57,0 1 0,2 1 0,30-21 0,-54 43-158,0 0 0,0 1 0,-1-1 0,1 0 0,0 1 0,0-1 0,0 1 0,0 0 0,1-1 0,-1 1 0,0 0 0,0-1 0,0 1-1,0 0 1,2 0 0,-3 0-6,1 0 0,-1 1 0,0-1 0,1 0-1,-1 0 1,0 1 0,0-1 0,1 0-1,-1 0 1,0 1 0,0-1 0,0 0 0,0 1-1,1-1 1,-1 0 0,0 1 0,0-1 0,0 0-1,0 1 1,0-1 0,0 1 0,0-1 0,0 0-1,0 1 1,0-1 0,0 0 0,0 1 0,0-1-1,0 1 1,-12 32 98,-1-4-82,4-12-222,2 0-1,0 1 1,-5 19-1,12-36 137,0 0-1,-1 0 0,1 0 1,0 1-1,0-1 0,0 0 1,-1 0-1,1 0 0,1 0 1,-1 0-1,0 0 1,0 0-1,0 0 0,0 0 1,1 0-1,-1 0 0,1 0 1,-1 0-1,2 2 0,-2-2 29,1-1 1,0 1-1,-1-1 0,1 0 0,0 1 0,-1-1 0,1 0 1,0 0-1,0 1 0,0-1 0,-1 0 0,1 0 0,0 0 1,0 0-1,0 0 0,-1 0 0,1 0 0,0 0 0,0 0 0,1-1 1,4 0-99,0-1 0,0-1 0,1 1 0,-2-1 0,10-6 0,23-17-589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39.549"/>
    </inkml:context>
    <inkml:brush xml:id="br0">
      <inkml:brushProperty name="width" value="0.05" units="cm"/>
      <inkml:brushProperty name="height" value="0.05" units="cm"/>
    </inkml:brush>
  </inkml:definitions>
  <inkml:trace contextRef="#ctx0" brushRef="#br0">169 182 14763,'-52'78'1961,"30"-46"-1142,1 0 0,1 2 0,-21 49 0,40-80-749,-9 30 456,10-32-503,0 0 0,-1-1-1,1 1 1,0 0 0,0 0-1,0 0 1,0-1 0,0 1 0,0 0-1,0 0 1,0 0 0,0-1-1,0 1 1,1 0 0,-1 0 0,0 0-1,0-1 1,1 1 0,-1 0-1,1 0 1,-1-1 0,0 1 0,1 0-1,-1-1 1,1 1 0,0-1-1,-1 1 1,1-1 0,-1 1 0,1-1-1,0 1 1,-1-1 0,1 1-1,0-1 1,0 0 0,-1 1 0,2-1-1,2 0 29,0 0 0,0-1 0,1 1 0,-1-1-1,0 0 1,0 0 0,0 0 0,-1 0 0,1-1-1,0 0 1,0 0 0,-1 0 0,1 0 0,-1 0-1,5-5 1,7-5 85,-1 0-1,13-16 0,-10 10-19,-1-1-1,0 0 1,-2-1 0,0-1-1,-1 0 1,12-30 0,-21 40-88,-9 14-1,-9 18-2,8-9-24,-21 42 24,24-49-20,1 1-1,0-1 0,1 1 1,0-1-1,-1 1 0,1-1 1,0 11-1,1-15-1,0-1 1,1 1-1,-1-1 0,0 1 0,0-1 0,0 1 1,0-1-1,1 0 0,-1 1 0,0-1 1,1 1-1,-1-1 0,0 0 0,1 1 1,-1-1-1,0 0 0,1 1 0,-1-1 1,0 0-1,1 1 0,-1-1 0,1 0 1,-1 0-1,1 0 0,-1 0 0,1 1 1,-1-1-1,0 0 0,1 0 0,-1 0 0,1 0 1,-1 0-1,1 0 0,-1 0 0,1 0 1,-1 0-1,1 0 0,-1 0 0,1-1 1,-1 1-1,1 0 0,-1 0 0,1-1 1,21-7 105,2-6 78,23-16 0,-32 19-87,0 1 1,0 0-1,1 2 1,0 0-1,23-8 0,-38 16-93,0-1 0,0 1-1,0-1 1,0 1 0,1 0-1,-1 0 1,0 0 0,0 0-1,0 0 1,0 0 0,0 0-1,0 0 1,1 0 0,-1 0-1,0 0 1,0 1 0,0-1-1,0 0 1,0 1 0,0-1-1,0 1 1,0-1 0,0 1-1,0 0 1,1 1 0,-1-1-4,0 1 1,0 0-1,-1-1 1,1 1-1,0 0 1,-1 0-1,1-1 1,-1 1-1,0 0 1,0 0-1,1 0 1,-1 0-1,-1-1 1,1 1-1,0 3 1,-3 12 7,2-11-10,0 1 0,1-1 0,-1 1 0,1 0 0,0-1 0,2 8 0,-2-12 0,0-1 0,1 0 0,-1 0 0,1 1 0,0-1 0,-1 0 0,1 0 0,0 0-1,-1 0 1,1 0 0,0 0 0,0 0 0,0 0 0,0 0 0,0 0 0,0 0 0,0-1 0,0 1 0,1 0 0,-1-1 0,0 1 0,0-1 0,1 1 0,-1-1-1,0 0 1,0 1 0,1-1 0,-1 0 0,0 0 0,1 0 0,-1 0 0,0 0 0,1 0 0,-1 0 0,3-1 0,4-1 22,1 0 0,0 0 0,-1-1 0,0 0-1,0 0 1,0-1 0,0 0 0,0-1 0,-1 0 0,0 0 0,12-10 0,0-4 88,0 0 1,24-32-1,-37 43-77,-1-1 0,1 1 0,-1-1 0,-1 0-1,0 0 1,0 0 0,2-10 0,-4 9 39,-6 14-37,-6 16-8,10-17-27,-1 1 0,0-1-1,1 1 1,0-1 0,0 1-1,0-1 1,0 1 0,0-1 0,1 1-1,-1-1 1,1 0 0,0 1-1,0-1 1,0 0 0,4 6-1,-4-7 1,1 0 0,-1-1 0,1 1 0,0-1 0,-1 0 0,1 1 0,0-1 0,0 0 0,0 0 0,0 0 0,0-1-1,0 1 1,0 0 0,0-1 0,1 1 0,-1-1 0,0 0 0,0 0 0,0 0 0,1 0 0,-1 0 0,0 0 0,0 0 0,0-1-1,0 1 1,4-2 0,5-1 15,1-1-1,-1-1 1,0 0-1,0 0 0,-1-1 1,1 0-1,10-9 1,-2 0 47,0-1-1,27-29 1,-35 33-15,-1-1-1,15-22 0,-22 29-34,0 1-1,0-1 1,-1 1 0,0-1-1,0 0 1,0 0 0,0 0 0,-1 0-1,0-1 1,0-6 0,-1 13-12,0-1 1,1 0 0,-1 1-1,0-1 1,0 0 0,0 1-1,0-1 1,0 0 0,0 0-1,0 1 1,-1-1 0,1 0-1,0 1 1,0-1 0,0 0-1,-1 1 1,1-1 0,0 0-1,-1 1 1,1-1 0,-1 1-1,1-1 1,0 1 0,-1-1-1,1 1 1,-1-1 0,0 1-1,1-1 1,-1 1 0,1-1-1,-1 1 1,0 0 0,1 0-1,-1-1 1,0 1 0,1 0-1,-1 0 1,0 0 0,1-1-1,-1 1 1,0 0 0,1 0-1,-1 0 1,0 0 0,0 0-1,1 1 1,-2-1 0,-1 1 3,0 0 0,0 0 0,0 1 0,0-1 0,0 1 0,1-1 0,-1 1 0,0 0 0,-4 4 0,1 2-16,-1 0 0,1 0 0,0 0 0,1 1 0,0 0 0,0 0 0,1 0 0,0 0 0,1 1 0,0-1 0,1 1 0,0 0 0,0 0 0,1 0-1,0 0 1,1 13 0,0-19-47,1 1-1,0-1 0,1 0 0,-1 0 0,1-1 1,-1 1-1,1 0 0,0 0 0,1-1 1,-1 0-1,1 1 0,-1-1 0,1 0 0,0 0 1,0 0-1,0 0 0,1-1 0,-1 1 1,1-1-1,-1 0 0,1 0 0,0 0 0,0-1 1,0 1-1,7 1 0,17 1-264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40.074"/>
    </inkml:context>
    <inkml:brush xml:id="br0">
      <inkml:brushProperty name="width" value="0.05" units="cm"/>
      <inkml:brushProperty name="height" value="0.05" units="cm"/>
    </inkml:brush>
  </inkml:definitions>
  <inkml:trace contextRef="#ctx0" brushRef="#br0">145 37 15715,'3'-3'368,"2"0"182,0-1-1,0 1 1,0-1 0,-1 0 0,0-1-1,2-6 3388,-5 11-3880,-11 4 1113,-9 7-458,4 1-528,0 1-1,1 0 1,1 0-1,0 2 0,-17 26 1,23-31-191,0 0 0,1 1 0,0 0 0,1 1 1,0-1-1,1 1 0,1 0 0,-1 0 0,-1 22 1,4-32-10,1 0 1,0 0-1,0 0 1,0 1-1,0-1 1,0 0-1,0 0 1,1 0-1,-1 0 1,1 1-1,-1-1 1,1 0-1,0 0 1,0 0-1,0 0 1,0 0 0,0 0-1,0-1 1,1 1-1,-1 0 1,1-1-1,-1 1 1,1-1-1,-1 1 1,1-1-1,0 1 1,0-1-1,0 0 1,0 0-1,0 0 1,0 0-1,0-1 1,0 1-1,0 0 1,0-1-1,0 0 1,5 1-1,0-1-122,-1-1 0,1 0-1,0 0 1,0 0-1,0-1 1,-1 0-1,1 0 1,8-5-1,50-28 263,-34 15-273,45-38 0,-23 12-127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40.462"/>
    </inkml:context>
    <inkml:brush xml:id="br0">
      <inkml:brushProperty name="width" value="0.05" units="cm"/>
      <inkml:brushProperty name="height" value="0.05" units="cm"/>
    </inkml:brush>
  </inkml:definitions>
  <inkml:trace contextRef="#ctx0" brushRef="#br0">169 1 17852,'-19'12'744,"-1"1"-1,2 1 1,-21 20 0,31-27-542,0 2-1,0-1 1,1 1-1,0 1 1,1-1-1,0 1 1,0 0-1,-5 15 1,10-23-175,0 0 1,0 1-1,1-1 1,-1 0-1,0 1 1,1-1-1,0 1 1,0-1-1,-1 1 1,1-1-1,1 1 1,-1-1-1,0 1 1,1-1-1,-1 1 1,1-1-1,0 0 1,-1 1-1,4 3 1,-3-4-16,1-1-1,-1 1 1,1-1 0,0 0 0,-1 1-1,1-1 1,0 0 0,0 0 0,0-1-1,0 1 1,0 0 0,0-1 0,0 1-1,0-1 1,0 1 0,0-1 0,0 0-1,0 0 1,0 0 0,0 0 0,0 0-1,1-1 1,2 0 0,10-2 27,-1-1-1,1-1 0,-1 0 1,0-1-1,0 0 1,-1-1-1,1-1 1,18-14-1,-3 0 182,-1-2-1,34-37 0,-10 0 832,-62 79-1337,0 1-1,0 0 1,2 1-1,1 0 1,-10 41-1,17-61 267,-1 1 0,1-1 0,0 1 0,0 0 0,0 0 0,-1-1 0,1 1 0,0 0 0,0-1 0,0 1 0,0 0 0,0-1 0,0 1 0,0 0 0,1 0-1,-1-1 1,0 1 0,0 0 0,0-1 0,1 1 0,-1 0 0,0-1 0,1 1 0,-1-1 0,1 1 0,-1 0 0,0-1 0,1 1 0,0-1 0,-1 0 0,1 1 0,-1-1 0,1 1 0,-1-1 0,1 0 0,0 1 0,-1-1 0,2 1 0,15-1-507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40.863"/>
    </inkml:context>
    <inkml:brush xml:id="br0">
      <inkml:brushProperty name="width" value="0.05" units="cm"/>
      <inkml:brushProperty name="height" value="0.05" units="cm"/>
    </inkml:brush>
  </inkml:definitions>
  <inkml:trace contextRef="#ctx0" brushRef="#br0">0 16 8650,'3'-9'904,"-3"8"-752,0 0-424,-1-2 896,-1 1-1136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41.321"/>
    </inkml:context>
    <inkml:brush xml:id="br0">
      <inkml:brushProperty name="width" value="0.05" units="cm"/>
      <inkml:brushProperty name="height" value="0.05" units="cm"/>
    </inkml:brush>
  </inkml:definitions>
  <inkml:trace contextRef="#ctx0" brushRef="#br0">133 7 14443,'0'0'193,"1"-1"0,-1 1 1,1-1-1,-1 1 0,1-1 0,-1 1 0,1-1 1,0 1-1,-1-1 0,1 1 0,0 0 0,-1-1 1,1 1-1,0 0 0,0 0 0,-1-1 0,1 1 1,0 0-1,-1 0 0,3 0 0,-10 20 2762,7-17-2931,-45 102 3046,17-41-2241,-35 120 0,62-180-812,0 1-1,0 0 1,0 0 0,0 0 0,1 1-1,0-1 1,1 7 0,-1-11-21,0 1-1,1-1 1,-1 1 0,1-1 0,-1 0 0,1 1-1,0-1 1,0 0 0,-1 0 0,1 1 0,0-1 0,0 0-1,0 0 1,0 0 0,0 0 0,0 0 0,1 0-1,-1-1 1,0 1 0,0 0 0,1-1 0,-1 1-1,0 0 1,1-1 0,-1 0 0,1 1 0,-1-1-1,1 0 1,1 1 0,3-1-162,1 0 1,-1 0-1,1 0 1,-1 0-1,1-1 0,-1 0 1,1-1-1,-1 1 1,9-5-1,8-3-683,24-15 0,-21 11 682,14-5-498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41.765"/>
    </inkml:context>
    <inkml:brush xml:id="br0">
      <inkml:brushProperty name="width" value="0.05" units="cm"/>
      <inkml:brushProperty name="height" value="0.05" units="cm"/>
    </inkml:brush>
  </inkml:definitions>
  <inkml:trace contextRef="#ctx0" brushRef="#br0">200 131 19260,'-1'-1'123,"0"1"1,0 0-1,0-1 0,-1 1 0,1 0 1,0 0-1,0-1 0,0 1 0,0 0 0,-1 0 1,1 0-1,0 1 0,0-1 0,0 0 1,0 0-1,0 1 0,-1-1 0,1 0 1,0 1-1,0-1 0,0 1 0,0 0 1,0-1-1,-1 2 0,-23 24 729,19-19-507,-29 34 51,-54 87-1,86-124-398,1 0-1,0 0 0,0 0 1,1 0-1,-1 0 0,1 0 1,-1 6-1,2-10-3,0 1 0,0 0 0,0-1 1,0 1-1,0 0 0,0-1 0,0 1 0,0 0 0,0-1 0,0 1 0,1 0 0,-1-1 0,0 1 0,0-1 0,1 1 0,-1 0 0,0-1 0,1 1 1,-1-1-1,1 1 0,0 0 0,-1-1-13,1 1 0,0-1 1,0 1-1,0-1 1,0 0-1,1 0 0,-1 1 1,0-1-1,0 0 0,0 0 1,0 0-1,0 0 1,0 0-1,0 0 0,0 0 1,0-1-1,2 0 0,9-2-294,0-1 0,-1 0 0,0-1 0,1 0 0,-2-1 0,1 0 0,-1-1-1,0 0 1,9-9 0,1-2-143,-1 0 0,-1-2-1,18-25 1,-1-3-443</inkml:trace>
  <inkml:trace contextRef="#ctx0" brushRef="#br0" timeOffset="1">366 0 14331,'-18'49'2297,"8"-29"-1550,2 1-1,1 0 1,1 1-1,1 0 1,-4 27-1,9-48-721,-1 1 0,1-1 0,0 0 0,0 1 0,0-1-1,0 0 1,0 0 0,0 1 0,0-1 0,0 0 0,1 1 0,-1-1 0,0 0 0,1 0-1,-1 1 1,1-1 0,-1 0 0,1 0 0,0 0 0,0 0 0,-1 0 0,1 0 0,0 0-1,0 0 1,0 0 0,0 0 0,0 0 0,0-1 0,0 1 0,0 0 0,0-1 0,1 1-1,-1 0 1,0-1 0,0 0 0,0 1 0,1-1 0,-1 0 0,3 1 0,0-2 8,0 1 0,0-1 1,1 1-1,-1-1 1,0 0-1,0-1 1,0 1-1,0-1 0,0 0 1,7-4-1,11-9 113,0-1-1,0-1 1,21-23-1,-31 28-63,-1-1 0,0 0 0,-1-1-1,0 0 1,-1 0 0,8-18 0,-17 32-80,-1 0 0,1 0 0,0 0 0,0 0-1,0 0 1,0 0 0,0 0 0,-1 0 0,1 0 0,0 0 0,0 0 0,0 0 0,0 0-1,0 0 1,0 0 0,0 0 0,-1 0 0,1 0 0,0 0 0,0 0 0,0 0-1,0 0 1,0 0 0,0-1 0,0 1 0,0 0 0,-1 0 0,1 0 0,0 0 0,0 0-1,0 0 1,0 0 0,0-1 0,0 1 0,0 0 0,0 0 0,0 0 0,0 0-1,0 0 1,0 0 0,0-1 0,0 1 0,0 0 0,0 0 0,0 0 0,0 0 0,0 0-1,0 0 1,0-1 0,0 1 0,0 0 0,0 0 0,0 0 0,0 0 0,0 0-1,0 0 1,0 0 0,1-1 0,-1 1 0,0 0 0,0 0 0,0 0 0,0 0 0,0 0-1,0 0 1,0 0 0,0 0 0,1 0 0,-10 5 47,-1 3-9,1 1 0,1 0 0,0 0 0,0 1-1,-12 20 1,4-2 75,-15 35-1,29-57-82,-1 0 0,1 0 1,0 0-1,1 0 0,-1 1 1,0 9-1,2-15-17,0 0 0,0 0-1,0 0 1,0 0 0,0 1 0,0-1 0,1 0-1,-1 0 1,0 0 0,1 0 0,-1 0 0,1 0-1,-1 1 1,1-1 0,-1 0 0,1 0 0,0-1 0,-1 1-1,1 0 1,0 0 0,0 0 0,0 0 0,0-1-1,0 1 1,-1 0 0,2-1 0,-1 1 0,0-1-1,0 1 1,0-1 0,0 1 0,0-1 0,0 0 0,0 1-1,0-1 1,1 0 0,-1 0 0,0 0 0,0 0-1,0 0 1,2-1 0,7 0 68,-1 0 0,1-1 0,-1 0 1,1 0-1,-1-1 0,0-1 0,0 0 0,-1 0 0,1 0 0,-1-1 0,12-9 1,8-8 206,43-43 0,-66 61-272,11-14-346,21-27 0,-66 66-2136,7 2 1918,-2 4-115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43.252"/>
    </inkml:context>
    <inkml:brush xml:id="br0">
      <inkml:brushProperty name="width" value="0.05" units="cm"/>
      <inkml:brushProperty name="height" value="0.05" units="cm"/>
    </inkml:brush>
  </inkml:definitions>
  <inkml:trace contextRef="#ctx0" brushRef="#br0">168 1 11698,'-2'6'677,"0"1"0,0-1 0,-1 1 0,0-1 0,-7 10 0,-1 6 917,-19 42 37,3 2 0,3 1-1,-20 90 1,41-145-1521,1 0 0,0 0 0,1 0 0,0 24 0,1-34-102,0 1 0,0 0 1,1-1-1,-1 1 0,1-1 1,0 1-1,0-1 0,0 1 0,0-1 1,0 1-1,0-1 0,0 0 1,1 1-1,0-1 0,-1 0 1,1 0-1,0 0 0,0-1 1,0 1-1,0 0 0,0-1 1,0 1-1,0-1 0,1 1 1,-1-1-1,1 0 0,-1 0 1,4 0-1,4 1-54,-1 0-1,1-1 1,0 0-1,-1-1 1,1 0-1,0 0 1,0-1 0,0-1-1,-1 0 1,1 0-1,-1 0 1,0-1 0,10-5-1,-8 3-68,1-1 0,-1 0 0,-1 0 0,1-1 0,-1-1 1,-1 1-1,1-2 0,-1 1 0,15-20 0,5-17-221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44.127"/>
    </inkml:context>
    <inkml:brush xml:id="br0">
      <inkml:brushProperty name="width" value="0.05" units="cm"/>
      <inkml:brushProperty name="height" value="0.05" units="cm"/>
    </inkml:brush>
  </inkml:definitions>
  <inkml:trace contextRef="#ctx0" brushRef="#br0">85 332 17492,'-7'12'467,"-13"27"961,-19 51 0,35-79-1209,1 0-1,0 0 1,0 0-1,1 0 0,0 0 1,1 0-1,1 1 1,0-1-1,0 0 1,3 14-1,-3-23-191,0-1 0,0 1 0,1 0 0,-1 0-1,1 0 1,-1-1 0,1 1 0,0 0 0,0 0 0,0-1-1,0 1 1,0-1 0,0 1 0,0-1 0,0 1-1,1-1 1,-1 0 0,0 0 0,1 1 0,-1-1 0,1 0-1,0 0 1,-1-1 0,1 1 0,0 0 0,-1 0-1,1-1 1,0 1 0,0-1 0,0 0 0,-1 1 0,1-1-1,0 0 1,0 0 0,0 0 0,0 0 0,0 0 0,2-1-1,3-1 4,-1 0 0,1 0 0,-1-1 0,0 1-1,0-1 1,0-1 0,0 1 0,0-1 0,5-5 0,1-2 15,0 0 0,-1-2 1,0 1-1,-2-1 1,1-1-1,-1 0 0,8-19 1,-6 10-9,-1-1 0,-1 1 0,-2-2 1,6-24-1,-11 39-41,-1 7-2,-1 0 1,1 0-1,0 0 0,-1-1 0,0 1 1,0 0-1,0 0 0,0-1 1,0 1-1,-1-4 0,1 7 5,0 0-1,0 0 1,0 0-1,0 0 1,0-1-1,0 1 1,-1 0-1,1 0 1,0 0-1,0 0 1,0 0-1,0-1 1,0 1-1,0 0 1,0 0-1,0 0 1,0 0-1,0 0 1,-1 0-1,1-1 1,0 1-1,0 0 1,0 0-1,0 0 1,0 0-1,-1 0 1,1 0-1,0 0 1,0 0-1,0 0 1,0 0-1,-1 0 1,1 0-1,0 0 1,0 0-1,0 0 1,0 0-1,0 0 1,-1 0-1,1 0 1,0 0-1,0 0 1,0 0-1,0 0 1,-1 0-1,1 0 1,0 0-1,0 0 1,0 0-1,0 1 1,-9 9-53,-4 15-14,7-12 39,1-1 1,1 1 0,0 0-1,0 0 1,2 1 0,-1-1-1,0 26 1,3-39 28,0 1 0,0 0 0,0 0 0,0 0 0,0 0 0,0 0 0,1 0 0,-1 0 0,0 0 0,0-1 0,1 1 0,-1 0 0,0 0 0,1 0 0,-1 0 0,1-1 0,-1 1 0,1 0 0,-1 0 0,1-1 0,0 1 0,-1-1 0,1 1 0,0 0 0,0-1 0,-1 1 0,1-1 0,0 0 0,0 1 0,0-1 0,0 0 0,-1 1 0,1-1 0,0 0 0,0 0 0,0 0 0,0 1 0,0-1 0,0 0 0,0 0 0,0-1 0,-1 1 0,1 0 0,0 0 0,0 0 0,0-1 0,0 1 0,0 0 0,1-1 0,5-3 13,0 1-1,-1-1 1,1 0 0,10-8 0,17-17 125,-2-2-1,-2 0 1,0-2-1,-3-2 1,0 0 0,-3-2-1,-1 0 1,-1-2 0,22-55-1,-42 88-111,0 0 0,0-1 0,-1 1 0,2-12 0,-3 18-24,0-1 1,0 0-1,0 1 0,0-1 1,0 1-1,0-1 0,0 1 0,0-1 1,0 1-1,0-1 0,0 1 1,0-1-1,-1 1 0,1-1 1,0 1-1,0-1 0,-1 1 1,1-1-1,0 1 0,0 0 0,-1-1 1,1 1-1,-1-1 0,1 1 1,-1-1-1,0 1 0,0 0 0,0 0 0,0 1 0,0-1 0,0 0 0,0 1 0,0-1 0,0 0 0,0 1 0,0-1 0,0 1 0,0-1 0,0 1 0,0 0 0,1-1 0,-1 1 0,0 0 0,0 0 0,0 0 0,-10 11 7,0 1 0,0-1 0,-15 27 0,-23 49 80,40-72-66,-8 17 57,-24 63 1,37-84-57,0 0 0,1 0 0,1 0 0,-1 0 0,2 1 0,0-1 0,1 1 0,0-1 0,2 16 0,-2-25-12,1 0 1,0 0-1,-1 0 0,1-1 1,1 1-1,-1 0 0,0 0 1,1 0-1,-1-1 0,1 1 1,0-1-1,0 1 0,0-1 1,0 0-1,0 0 1,3 3-1,-3-4-3,0 0 1,0 0-1,-1-1 0,1 1 1,0 0-1,0 0 0,0-1 1,1 0-1,-1 1 1,0-1-1,0 0 0,0 0 1,0 0-1,0 0 0,0 0 1,0-1-1,0 1 1,0-1-1,0 1 0,0-1 1,0 0-1,0 1 0,0-1 1,2-2-1,5-2 17,-1-1 0,1-1 1,-2 1-1,1-2 0,-1 1 0,0-1 0,0 0 0,-1 0 0,0-1 1,7-13-1,3-7 55,21-62 0,-31 72-82,1-4-22,-4 18-29,-2 10-43,-2-1 85,1 1-1,1-1 1,-1 0 0,1 0 0,-1 0 0,1 0-1,0 1 1,1-1 0,-1 0 0,1-1 0,0 1-1,0 0 1,0 0 0,0-1 0,0 1 0,1-1-1,0 0 1,0 0 0,0 0 0,5 4 0,-5-5 12,1 0 0,0 0 0,0 0 0,0-1 0,-1 0 0,1 0 0,0 0 0,0 0 0,1-1 0,-1 1 0,0-1 0,0 0 0,0 0 0,0-1 0,0 1 0,0-1 0,0 0 0,0 0 0,0 0 0,0 0 1,6-4-1,0 0 18,-1-1 0,1 1 0,-1-2 0,-1 1 0,1-1-1,-1-1 1,0 1 0,10-14 0,-14 16-9,1-1 0,-2 1 0,1-1-1,0 0 1,-1 0 0,0 0-1,-1 0 1,1-1 0,-1 1-1,0-1 1,-1 0 0,1 1-1,-2-1 1,2-12 0,-2 19-11,0-1 0,0 0 1,0 1-1,0-1 0,0 0 1,0 1-1,0-1 0,-1 1 1,1-1-1,0 0 0,0 1 1,0-1-1,-1 1 0,1-1 1,0 0-1,0 1 0,-1-1 1,1 1-1,-1-1 0,1 1 1,0-1-1,-1 1 0,1-1 1,-1 1-1,1 0 0,-1-1 1,0 1-1,1 0 0,-1-1 1,1 1-1,-1 0 0,1 0 1,-1-1-1,0 1 0,1 0 1,-1 0-1,0 0 1,1 0-1,-1 0 0,0 0 1,1 0-1,-1 0 0,1 0 1,-1 0-1,0 0 0,1 1 1,-1-1-1,0 0 0,1 0 1,-2 1-1,-2 1-2,0 0 0,1 0 0,-1 0 0,1 1-1,-1-1 1,-4 6 0,-2 4 3,1 0-1,1 0 0,0 1 0,0 0 1,1 1-1,1 0 0,0 0 1,1 0-1,1 0 0,0 1 0,1 0 1,1 0-1,-2 27 0,4-39-16,0 0-1,0 0 1,0 0-1,0-1 0,1 1 1,-1 0-1,1 0 1,0 0-1,0 0 0,0-1 1,0 1-1,1 0 1,-1-1-1,0 1 1,1-1-1,0 1 0,3 3 1,-3-5-6,0 0 0,-1 0 0,1 0 0,0 0 0,0 0 1,0-1-1,0 1 0,0 0 0,-1-1 0,1 0 0,0 1 0,0-1 0,0 0 1,1 0-1,-1 0 0,0 0 0,0 0 0,0-1 0,0 1 0,-1-1 0,1 1 1,0-1-1,0 0 0,0 0 0,0 1 0,0-1 0,1-2 0,11-6-394,-1-1-1,0-1 1,0 0-1,-2 0 1,1-1-1,-1-1 0,-1 0 1,0 0-1,-1-1 1,11-21-1,0-6-472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13.999"/>
    </inkml:context>
    <inkml:brush xml:id="br0">
      <inkml:brushProperty name="width" value="0.05" units="cm"/>
      <inkml:brushProperty name="height" value="0.05" units="cm"/>
    </inkml:brush>
  </inkml:definitions>
  <inkml:trace contextRef="#ctx0" brushRef="#br0">1 61 14083,'2'-23'1478,"5"-15"562,-7 38-2011,0 1 0,0-1 1,0 0-1,0 0 0,0 0 0,0 0 0,0 0 0,0 0 1,0 0-1,0 0 0,0 0 0,0 0 0,0 0 0,0 0 0,0 1 1,0-1-1,1 0 0,-1 0 0,0 0 0,0 0 0,0 0 1,0 0-1,0 0 0,0 0 0,0 0 0,0 0 0,0 0 1,0 0-1,0 0 0,1 0 0,-1 0 0,0 0 0,0 0 0,0 0 1,0 0-1,0 0 0,0 0 0,0 0 0,0 0 0,0 0 1,0 0-1,1 0 0,-1 0 0,0 0 0,0 0 0,0 0 0,0 0 1,0 0-1,0-1 0,0 1 0,0 0 0,0 0 0,0 0 1,0 0-1,0 0 0,0 0 0,0 0 0,0 0 0,0 0 1,1 0-1,-1 0 0,0 0 0,0-1 0,0 1 0,0 0 0,2 10 984,4 79 880,-6 93 1,-1-75-1535,8 91-398,4-115-2356,-11-87 1427,0-10 290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44.621"/>
    </inkml:context>
    <inkml:brush xml:id="br0">
      <inkml:brushProperty name="width" value="0.05" units="cm"/>
      <inkml:brushProperty name="height" value="0.05" units="cm"/>
    </inkml:brush>
  </inkml:definitions>
  <inkml:trace contextRef="#ctx0" brushRef="#br0">190 246 11306,'2'-2'322,"1"1"0,0-1 0,-1 0-1,1 0 1,-1 0 0,1 0 0,-1-1 0,0 1-1,0-1 1,2-3 0,-3 6-177,0-1-1,0 0 1,-1 0 0,1 0 0,0 0-1,-1 0 1,1-1 0,-1 1 0,1 0-1,-1 0 1,0 0 0,1 0 0,-1 0-1,0-1 1,0 1 0,0 0-1,0 0 1,0 0 0,0-1 0,0 1-1,0 0 1,0 0 0,-1 0 0,1-1-1,0 1 1,-1 0 0,1 0 0,-1 0-1,0-1 1,0 1-57,0 1 1,0-1-1,0 1 0,0-1 1,0 1-1,0-1 0,0 1 1,0 0-1,-1-1 0,1 1 1,0 0-1,0 0 0,0 0 1,0 0-1,0 0 1,0 0-1,-1 0 0,1 0 1,0 1-1,0-1 0,0 0 1,-2 2-1,-25 11 802,11-2-529,1 0 0,1 1-1,0 1 1,-22 23 0,29-27-267,1 0 1,0 0-1,0 0 1,1 1-1,0 0 1,1 0-1,0 1 1,0-1-1,-3 15 1,8-24-74,-1 1 0,1 0 1,-1 0-1,1-1 1,0 1-1,0 0 0,0 0 1,0 0-1,0-1 0,0 1 1,0 0-1,1 0 1,-1 0-1,1-1 0,-1 1 1,1 0-1,0-1 0,-1 1 1,1 0-1,0-1 1,0 1-1,2 1 0,-1-1 1,0-1 0,0 0 0,0 1 0,0-1 0,0 0 0,1 0 0,-1 0 0,0-1 0,1 1 0,-1 0-1,1-1 1,-1 1 0,0-1 0,4 0 0,6 0 35,-1-1-1,1-1 0,-1 1 1,0-2-1,20-5 1,-9-1 23,-1-1 1,0 0 0,0-2-1,-1 0 1,0-1 0,-1-1-1,-1-1 1,0-1 0,27-31-1,-31 31-42,0-1 0,-2-1-1,0 0 1,-1-1-1,-1 0 1,0-1 0,-2 0-1,0 0 1,-1-1-1,6-35 1,-12 54-36,-1 0 1,0 0-1,1 0 1,-1 0-1,0 0 1,0 0-1,0 0 1,-1 0-1,1 0 1,-1-2-1,1 4-2,0-1 1,0 1-1,0 0 0,-1 0 0,1 0 1,0 0-1,0-1 0,0 1 0,0 0 1,-1 0-1,1 0 0,0 0 0,0-1 1,-1 1-1,1 0 0,0 0 0,0 0 1,0 0-1,-1 0 0,1 0 1,0 0-1,0 0 0,-1 0 0,1 0 1,0 0-1,0 0 0,-1 0 0,1 0 1,0 0-1,0 0 0,-1 0 0,1 0 1,0 0-1,0 0 0,-1 1 0,1-1 1,0 0-1,0 0 0,0 0 0,-1 0 1,1 0-1,0 1 0,-4 2-1,1 0 0,0 0 0,0 1 0,0-1 0,0 1-1,1 0 1,-4 5 0,-14 31-31,2 1 0,1 0 0,2 1 0,-17 86 0,28-105-283,2-1 0,1 26 0,-3 25-600,0-59 569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46.226"/>
    </inkml:context>
    <inkml:brush xml:id="br0">
      <inkml:brushProperty name="width" value="0.05" units="cm"/>
      <inkml:brushProperty name="height" value="0.05" units="cm"/>
    </inkml:brush>
  </inkml:definitions>
  <inkml:trace contextRef="#ctx0" brushRef="#br0">154 245 9778,'13'-28'1302,"16"-41"1490,-27 63-2335,-1 1 1,1-1 0,-1 0-1,0 0 1,0 0-1,-1 0 1,1 0 0,-2 0-1,0-8 1,1 13-391,0 1-1,0-1 1,0 1 0,0-1-1,0 1 1,0-1 0,0 1-1,0 0 1,-1-1 0,1 1-1,0-1 1,0 1 0,-1 0-1,1-1 1,0 1 0,0-1 0,-1 1-1,1 0 1,0-1 0,-1 1-1,1 0 1,0 0 0,-1-1-1,1 1 1,-1 0 0,1 0-1,-1 0 1,1-1 0,0 1-1,-1 0 1,1 0 0,-2 0-1,-14 7 1035,-13 22-88,7 0-834,1 0 0,2 2 0,1 0 0,2 1 0,1 0 0,-18 59-1,32-89-177,0 1-1,1-1 1,-1 1-1,1-1 0,-1 1 1,1-1-1,0 1 0,1 4 1,-1-6-2,0-1 1,0 0 0,0 0-1,0 1 1,0-1 0,0 0-1,0 0 1,0 1-1,1-1 1,-1 0 0,0 0-1,0 1 1,0-1 0,0 0-1,1 0 1,-1 0-1,0 0 1,0 1 0,0-1-1,1 0 1,-1 0 0,0 0-1,0 0 1,1 0-1,-1 0 1,0 0 0,0 1-1,1-1 1,-1 0 0,0 0-1,1 0 1,13-8 2,-5 0 13,-1-1 0,-1 0-1,1 0 1,-1-1 0,8-14 0,25-56 98,-30 59-74,31-71 215,-41 92-252,0 0 0,0 0 0,0 0 1,0 1-1,0-1 0,1 0 1,-1 0-1,0 0 0,0 0 1,0 0-1,0 0 0,0 0 0,0 0 1,0 0-1,1 0 0,-1 0 1,0 0-1,0 0 0,0 0 1,0 0-1,0 0 0,0 0 0,0 0 1,1 0-1,-1 0 0,0 0 1,0 0-1,0 0 0,0 0 1,0 0-1,0 0 0,1 0 0,-1 0 1,0 0-1,0 0 0,0 0 1,0 0-1,0 0 0,0-1 1,0 1-1,0 0 0,1 0 0,-1 15 21,-7 33 2,3-28-22,1 0-1,1 0 1,1 0-1,2 27 0,-1-45 5,0-1-1,1 0 1,-1 1-1,0-1 1,0 0 0,1 0-1,-1 1 1,1-1-1,-1 0 1,1 0-1,0 1 1,-1-1-1,1 0 1,0 0-1,0 0 1,0 0-1,-1 0 1,1 0 0,0 0-1,0 0 1,1-1-1,-1 1 1,0 0-1,0-1 1,0 1-1,0-1 1,1 1-1,-1-1 1,0 1-1,1-1 1,-1 0 0,0 0-1,1 1 1,-1-1-1,0 0 1,1 0-1,-1 0 1,0-1-1,1 1 1,1-1-1,4 0 50,1-1 0,-1-1 0,1 1 0,-1-1 0,13-8 0,24-17 220,-2-3-1,0-1 1,46-47-1,43-33 212,-130 111-485,0-1 1,0 2 0,1-1 0,-1 0-1,0 0 1,1 0 0,-1 1-1,1-1 1,-1 0 0,1 1-1,-1-1 1,1 1 0,-1 0 0,1 0-1,1-1 1,-2 1-2,-1 1 0,1-1 0,-1 0 0,1 0 0,0 1 0,-1-1 0,1 0 0,-1 1 0,1-1 0,-1 0 0,1 1 0,-1-1 0,1 1 1,-1-1-1,0 1 0,1-1 0,-1 1 0,1-1 0,-1 1 0,0-1 0,0 1 0,1 0 0,-1-1 0,0 2 0,1 4 3,0 1 0,0-1 0,-1 1-1,0-1 1,-1 11 0,0-5 1,0 11 6,0-13-5,1 0 1,0 1 0,3 18-1,-3-28-5,0-1 0,0 1-1,0 0 1,0-1 0,0 1 0,0-1-1,0 1 1,1-1 0,-1 1-1,0-1 1,0 1 0,1-1-1,-1 1 1,0-1 0,1 1-1,-1-1 1,1 1 0,-1-1-1,0 0 1,1 1 0,-1-1 0,1 0-1,-1 1 1,1-1 0,-1 0-1,1 0 1,-1 1 0,2-1-1,-1 0 1,0 0 0,0 0 0,0-1 0,0 1 0,0 0 0,0-1 0,0 1 0,0-1 0,0 1 0,0-1 0,0 1 0,0-1 0,0 0 0,1 0 0,27-33 16,-27 31-15,39-55 43,-23 32 2,1 0-1,26-28 1,-45 54-46,1-1 1,-1 0-1,1 1 0,0-1 0,-1 0 0,1 1 1,0-1-1,0 1 0,-1-1 0,1 1 1,0-1-1,0 1 0,0 0 0,-1-1 0,1 1 1,0 0-1,0 0 0,0 0 0,0 0 0,2-1 1,-3 2-1,1-1 0,-1 0-1,1 1 1,0-1 0,-1 1 0,1-1 0,-1 0 0,1 1 0,-1-1 0,0 1 0,1-1 0,-1 1 0,1 0 0,-1-1-1,0 1 1,1-1 0,-1 1 0,0 0 0,0-1 0,1 2 0,0 4-8,0 1 1,0-1-1,-1 0 1,0 11-1,-6 44-317,3-42-197,2 0-1,0 0 1,1 25-1,0-44 514,0 0 1,1 0-1,-1 0 0,0 0 0,0 0 0,0 0 0,0 0 0,0 0 0,0-1 0,0 1 0,0 0 1,0 0-1,0 0 0,0 0 0,0 0 0,1 0 0,-1 0 0,0 1 0,0-1 0,0 0 1,0 0-1,0 0 0,0 0 0,0 0 0,0 0 0,0 0 0,0 0 0,0 0 0,0 0 1,0 0-1,0 0 0,1 0 0,-1 0 0,0 0 0,0 0 0,0 0 0,0 0 0,0 0 0,0 0 1,0 1-1,0-1 0,0 0 0,0 0 0,0 0 0,0 0 0,0 0 0,0 0 0,0 0 1,4-12-519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46.924"/>
    </inkml:context>
    <inkml:brush xml:id="br0">
      <inkml:brushProperty name="width" value="0.05" units="cm"/>
      <inkml:brushProperty name="height" value="0.05" units="cm"/>
    </inkml:brush>
  </inkml:definitions>
  <inkml:trace contextRef="#ctx0" brushRef="#br0">153 479 5409,'5'-1'582,"0"0"0,0 0 0,0 0 0,-1 0-1,1-1 1,-1 1 0,1-1 0,-1-1 0,1 1 0,-1 0 0,5-5-1,-6 5-210,0 0 0,-1 0 0,0 0 0,1 0-1,-1 0 1,0 0 0,0-1 0,0 1-1,0-1 1,0 0 0,-1 1 0,1-1 0,-1 0-1,0 0 1,0 0 0,0 0 0,0 0-1,0-4 1,-1 6-285,0 0 1,0 0-1,0 1 0,-1-1 0,1 0 1,0 0-1,-1 0 0,1 1 1,0-1-1,-1 0 0,1 1 0,-1-1 1,1 0-1,-1 1 0,0-1 0,1 0 1,-1 1-1,1-1 0,-1 1 0,0-1 1,0 1-1,1 0 0,-1-1 0,0 1 1,0 0-1,0-1 0,1 1 1,-1 0-1,0 0 0,0 0 0,0 0 1,0 0-1,1 0 0,-1 0 0,0 0 1,-1 0-1,-33 5 1060,24-1-1022,1 0-1,0 0 1,0 1 0,1 0-1,-1 1 1,1 0-1,0 0 1,1 1-1,-14 14 1,12-11-111,1 1 0,0-1 1,1 2-1,1-1 0,-1 1 1,2 0-1,-7 16 0,11-22-16,0-1 0,0 1 1,1 0-1,0 0 0,-1 7 0,2-12 1,0 0 1,0 1-1,0-1 0,0 0 0,0 0 0,0 0 0,0 1 0,1-1 1,-1 0-1,0 0 0,1 0 0,-1 0 0,1 0 0,-1 0 0,1 0 1,-1 0-1,1 0 0,0 0 0,-1 0 0,1 0 0,0 0 0,0 0 0,0 0 1,0-1-1,0 1 0,0 0 0,0-1 0,0 1 0,0 0 0,0-1 1,0 0-1,0 1 0,2-1 0,1 1 2,0-1 1,1 0-1,-1 0 1,0-1-1,0 1 1,1-1-1,-1 0 0,0 0 1,0 0-1,0-1 1,0 1-1,5-4 1,50-30 71,-45 26-45,31-23 175,-1-1-1,-2-3 0,75-80 0,-66 57 161,-3-2 0,49-84-1,-50 55 5,-45 81-282,-7 14-48,-15 43-70,2 1 0,2 1 1,-14 79-1,26-113-101,2 1 1,0 1-1,1-1 0,2 30 1,-1-43 34,0 0 0,1 0 1,-1-1-1,1 1 0,0 0 1,0 0-1,1-1 0,-1 1 1,1-1-1,-1 1 0,1-1 0,0 0 1,0 0-1,1 0 0,-1 0 1,1 0-1,-1 0 0,1-1 0,0 1 1,0-1-1,0 0 0,1 1 1,-1-2-1,0 1 0,1 0 1,-1-1-1,7 3 0,-3-3-43,1 0-1,0-1 1,-1 1-1,1-2 1,-1 1-1,1-1 1,-1 0 0,10-3-1,28-7-613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47.403"/>
    </inkml:context>
    <inkml:brush xml:id="br0">
      <inkml:brushProperty name="width" value="0.05" units="cm"/>
      <inkml:brushProperty name="height" value="0.05" units="cm"/>
    </inkml:brush>
  </inkml:definitions>
  <inkml:trace contextRef="#ctx0" brushRef="#br0">118 0 17276,'-3'26'2184,"-2"7"-1376,-7 13-288,-1 6 1265,-3 12-825,-1 2-160,3 0-280,0-1-136,5-10-336,0-7-112,5-14-392,3-7-296,1-17-400,0-8 896,0-11-240,0-8-160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47.789"/>
    </inkml:context>
    <inkml:brush xml:id="br0">
      <inkml:brushProperty name="width" value="0.05" units="cm"/>
      <inkml:brushProperty name="height" value="0.05" units="cm"/>
    </inkml:brush>
  </inkml:definitions>
  <inkml:trace contextRef="#ctx0" brushRef="#br0">0 146 16652,'6'-10'448,"1"0"1,0 0 0,1 1 0,0 0 0,0 1-1,1 0 1,0 0 0,0 1 0,0 0 0,1 1-1,1 0 1,-1 0 0,1 1 0,-1 0 0,2 1 0,19-5-1,-5 3-160,0 1 0,0 2 0,0 0 1,0 2-1,1 1 0,38 4 0,-46-1-205,1 0 0,-1 1 0,-1 1 1,1 1-1,-1 1 0,0 0 0,24 14 1,-36-17-71,0-1-1,-1 2 1,1-1 0,0 1 0,-1 0 0,0 0 0,-1 0 0,1 1 0,-1 0 0,5 7-1,-7-9-8,0 1-1,-1-1 0,1 1 0,-1-1 1,0 1-1,0 0 0,0 0 0,-1-1 1,1 1-1,-1 0 0,0 0 0,-1 0 1,1 0-1,-1-1 0,0 1 0,-2 7 0,-2-1 7,1 0 0,-2 0 0,1-1 0,-1 1 0,-1-1 0,0-1 0,0 1 0,-12 10 0,-75 64 111,75-67-91,-45 31 75,42-33-3,0 1 1,-33 34-1,54-50-99,1 0 1,-1 0-1,1 0 1,0 1 0,0-1-1,-1 0 1,1 0 0,0 1-1,-1-1 1,1 0-1,0 1 1,0-1 0,0 0-1,-1 1 1,1-1-1,0 0 1,0 1 0,0-1-1,0 0 1,-1 1 0,1-1-1,0 1 1,0-1-1,0 0 1,0 1 0,0-1-1,0 1 1,0-1 0,0 0-1,0 1 1,1-1-1,-1 0 1,0 1 0,0-1-1,0 1 1,0-1-1,0 0 1,1 1 0,-1-1-1,0 0 1,0 1 0,1-1-1,-1 0 1,0 0-1,0 1 1,1-1 0,-1 0-1,0 0 1,1 1-1,-1-1 1,0 0 0,1 0-1,-1 0 1,0 0 0,1 0-1,-1 1 1,1-1-1,-1 0 1,0 0 0,1 0-1,-1 0 1,1 0-1,-1 0 1,0 0 0,1 0-1,37 0 106,-28-1-83,14 1-12,0 0-1,0 2 1,0 1-1,41 10 1,-55-11-165,0 1 0,-1 1 1,1 0-1,-1 0 0,0 1 1,0 0-1,-1 0 0,1 1 1,-1 1-1,0-1 0,-1 1 1,0 0-1,0 1 0,6 8 1,3 8-245,0-3-119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6:48.517"/>
    </inkml:context>
    <inkml:brush xml:id="br0">
      <inkml:brushProperty name="width" value="0.05" units="cm"/>
      <inkml:brushProperty name="height" value="0.05" units="cm"/>
    </inkml:brush>
  </inkml:definitions>
  <inkml:trace contextRef="#ctx0" brushRef="#br0">32 110 16099,'8'-12'702,"0"1"0,1 0-1,1 1 1,0 0 0,18-15-1,-23 22-473,0-1-1,1 1 1,-1-1 0,1 2-1,0-1 1,0 1-1,0-1 1,0 2-1,0-1 1,0 1-1,0 0 1,1 0-1,-1 0 1,12 1-1,-17 1-191,1-1 0,0 0 0,-1 0 0,1 1 0,0-1 0,-1 1 0,1-1 0,0 1 0,-1 0 0,1-1 0,-1 1 0,0 0 0,1 0 0,-1 0 0,0 0 0,1 1 0,-1-1 0,0 0 0,0 0 0,0 1 0,0-1 0,0 0 0,0 1 0,-1-1 0,1 1 0,0 0 0,-1-1 0,1 1 0,-1-1 0,1 1 0,-1 0 0,0-1 0,0 1 0,0 0 0,0 0 0,0-1 0,0 1 0,-1 2 0,0 4 5,0 1 0,-1-1 1,0 1-1,-1-1 0,0 0 0,-6 13 1,-12 15 20,-1-1 1,-40 48-1,34-47-2,-41 66-1,67-98-53,-1 1-1,1-1 1,0 1-1,0 0 1,1 0-1,-1 0 1,1 0-1,-1 8 1,2-12-5,0 0 1,0 0-1,0 0 0,0 0 0,1 0 1,-1 0-1,0 0 0,0 0 1,1 0-1,-1 0 0,1 0 0,-1-1 1,1 1-1,-1 0 0,1 0 0,-1 0 1,1-1-1,0 1 0,0 1 1,1-1 0,-1-1 0,1 1 1,0 0-1,0 0 1,-1-1-1,1 1 1,0-1-1,0 1 1,0-1-1,0 0 1,-1 0-1,1 1 0,3-2 1,51-3-162,84-19 0,-99 16 49,1-2 38,-5 0-22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36.588"/>
    </inkml:context>
    <inkml:brush xml:id="br0">
      <inkml:brushProperty name="width" value="0.05" units="cm"/>
      <inkml:brushProperty name="height" value="0.05" units="cm"/>
    </inkml:brush>
  </inkml:definitions>
  <inkml:trace contextRef="#ctx0" brushRef="#br0">580 28 12875,'0'-1'75,"0"0"0,0 0 1,0 0-1,0 0 0,0 0 0,0 0 1,0 0-1,-1 0 0,1 0 0,0 0 1,-1 0-1,1 0 0,-1 0 0,1 0 1,-1 0-1,0 0 0,1 1 0,-1-1 1,0 0-1,1 0 0,-1 1 0,0-1 1,-1-1-1,0 2 19,0-1-1,0 0 1,0 1-1,0-1 1,0 1-1,-1-1 1,1 1 0,0 0-1,0 0 1,0 0-1,-3 0 1,-1 1 46,0 0 0,-1 1 0,1-1 0,0 1 1,0 0-1,0 1 0,-6 3 0,0 2-21,2 0 1,-1 0-1,1 1 1,0 1-1,1 0 1,0 0-1,-13 21 1,-45 88 223,52-89-276,-45 83-19,1-5 344,-77 202-1,123-274-346,2 1 0,2 1-1,1 0 1,2 0-1,1 1 1,3 0-1,1 0 1,1-1 0,11 71-1,-4-71-50,2-2 0,1 1 0,2-1 0,1-1 0,2 0 0,1-1 0,2-1 0,2 0 0,0-1 0,29 32 0,-44-58-3,0 0 0,1 0 0,0-1 0,0 0 0,1 0 0,-1 0 0,1-1 1,0 0-1,0 0 0,1-1 0,-1 0 0,12 4 0,-13-6 5,0-1 0,-1 1 0,1-1 0,0 0 0,-1 0 0,1-1 0,0 0 0,-1 0 0,1 0 0,-1-1 0,0 1 0,1-1 0,-1-1 0,0 1 0,0-1 0,0 0 0,0 0 0,7-7-1,22-20 20,-1-2 0,46-57 0,-19 19 12,-30 38-20,112-134 7,-128 145-14,0 0 1,-1-1-1,0-1 1,-2 0-1,-1 0 1,11-39-1,-13 22 22,-1 0-1,-1 0 0,-3-1 0,-1 1 1,-2-1-1,-2 0 0,-8-49 0,2 45-17,-2 0 0,-2 0 0,-2 1 0,-1 0 0,-3 2 0,-26-46 0,36 72 69,0 1 0,-2 1 0,0-1 0,0 2 0,-2-1 0,1 2 0,-2-1 0,0 2 0,0 0 0,-1 0 0,0 1-1,-1 1 1,-17-8 0,3 4 65,3 2 64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37.647"/>
    </inkml:context>
    <inkml:brush xml:id="br0">
      <inkml:brushProperty name="width" value="0.05" units="cm"/>
      <inkml:brushProperty name="height" value="0.05" units="cm"/>
    </inkml:brush>
  </inkml:definitions>
  <inkml:trace contextRef="#ctx0" brushRef="#br0">632 63 11811,'0'-3'131,"-1"0"1,1 0 0,-1 0 0,0 0 0,0 0-1,0 0 1,0 1 0,-1-1 0,1 0 0,-1 1 0,1-1-1,-1 1 1,0 0 0,0-1 0,0 1 0,0 0 0,-1 0-1,1 0 1,-1 1 0,1-1 0,-1 1 0,1-1-1,-1 1 1,0 0 0,0 0 0,1 0 0,-1 0 0,0 0-1,0 1 1,0-1 0,0 1 0,0 0 0,0 0 0,-5 1-1,0-1 15,0 1 1,0 0-1,0 1 0,0-1 0,0 2 0,1-1 0,-1 1 0,1 0 0,-1 1 1,1 0-1,0 0 0,-8 6 0,0 4-38,0 1 0,1 0 0,0 0 0,-12 20 0,-44 75 111,23-28-165,3 3 1,3 1-1,5 3 0,-46 168 1,68-191-30,2 1-1,-5 120 1,17-141-27,2 1-1,1-1 1,3 1 0,22 85-1,-21-109-29,1-1 0,1 1-1,1-2 1,1 0-1,1 0 1,1-1 0,0 0-1,27 28 1,-31-39 1,0 0 1,0-1-1,1 0 1,1 0 0,-1-1-1,1-1 1,21 10-1,-24-13 19,1 0-1,-1-1 0,1 0 0,0 0 0,-1-1 0,1 0 0,0-1 0,0 0 0,-1 0 0,1 0 0,0-2 1,10-1-1,-8 0 8,0-1 0,-1 0 0,1-1 0,-1 0 0,0 0 0,0-1 0,12-10 1,60-56 17,-72 62-10,31-32 25,-2-1-1,-2-2 1,-3-2 0,44-75 0,-37 45 55,-3-1 1,37-112-1,-54 124 0,21-109-1,-35 132-50,-2 1 0,-2-2 0,-4-74-1,0 106-23,-1 0-1,0 0 0,-1 0 0,0 0 0,-1 1 0,0-1 1,-1 1-1,0 0 0,-1 0 0,0 1 0,-12-17 1,9 17-41,-1-1 0,0 1 0,-1 0 0,0 1 0,0 1 0,-1 0 0,0 0 1,-1 1-1,-20-9 0,3 5 288,0 1 0,-55-11 0,41 12-195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9:48.362"/>
    </inkml:context>
    <inkml:brush xml:id="br0">
      <inkml:brushProperty name="width" value="0.05" units="cm"/>
      <inkml:brushProperty name="height" value="0.05" units="cm"/>
    </inkml:brush>
  </inkml:definitions>
  <inkml:trace contextRef="#ctx0" brushRef="#br0">6399 365 14571,'-6'-11'256,"0"0"0,-1 0 0,-1 1-1,1 0 1,-1 1 0,-1-1 0,0 2 0,-12-10-1,6 6-465,-1 2-1,-1 0 1,1 1-1,-33-13 0,3 7-401,-1 2 0,-1 2 0,-64-7 0,-255-12 468,-3 22 693,-112-6 373,72-13-131,-687-32 104,327 50-808,2 35-90,644-16 5,-187 42 0,219-29-15,0 4 1,-139 61 0,-312 188-19,501-253 46,2 3-1,-59 46 1,89-63-6,0 0 0,1 0-1,0 1 1,1 0 0,-1 0-1,2 1 1,0 0 0,0 0-1,1 1 1,1 0 0,-1 0-1,2 0 1,0 1 0,-3 15 0,4-7 3,1 0 0,2 0 0,0 0 1,0 0-1,2 0 0,1-1 1,1 1-1,9 30 0,-5-27-5,2 0-1,0-1 1,2 0 0,0-1-1,2 0 1,21 26 0,-5-14-8,1-1 0,1-2 1,2-2-1,1 0 1,1-3-1,2-1 0,68 35 1,13-6-12,1-4 1,3-6 0,1-6 0,185 34 0,526 23-4,1097-69 84,-413-158-5,-840 0 47,-515 87-87,-3-7-1,165-78 1,-267 102-41,-1-2 0,64-45-1,-96 56 9,0-1 0,-2-1 0,0-1-1,-1-2 1,-1 0 0,23-34 0,-37 46 17,0 0 1,-1 0 0,-1 0-1,0-1 1,-1 0 0,0 0 0,-1 0-1,-1 0 1,0-1 0,0 0-1,-2 0 1,0 1 0,0-1-1,-1 0 1,-1 0 0,0 0 0,-1 0-1,-6-22 1,-1 8 18,-1 0 1,-2 1-1,0 0 0,-2 2 1,-1-1-1,-1 1 0,-1 2 1,-1-1-1,-1 2 0,-1 0 1,-1 2-1,-1 0 0,-29-20 1,9 11 149,0 2 1,-2 2-1,-1 1 1,0 3-1,-2 2 1,-96-26 0,54 26 88,-154-13 0,71 22-37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47.129"/>
    </inkml:context>
    <inkml:brush xml:id="br0">
      <inkml:brushProperty name="width" value="0.05" units="cm"/>
      <inkml:brushProperty name="height" value="0.05" units="cm"/>
    </inkml:brush>
  </inkml:definitions>
  <inkml:trace contextRef="#ctx0" brushRef="#br0">420 558 11787,'0'-2'90,"0"1"0,0 0 1,0 0-1,0 0 0,0 0 1,-1 0-1,1 0 0,0 0 1,-1 0-1,1 0 0,-1 0 1,1 0-1,-1 1 0,1-1 1,-1 0-1,0 0 0,1 0 0,-1 1 1,0-1-1,0 0 0,1 1 1,-2-2-1,1 2-27,0 0-1,0 0 1,0 0 0,0 0-1,0 0 1,0 0 0,0 0-1,0 1 1,1-1 0,-1 0-1,0 0 1,0 1-1,0-1 1,0 1 0,1-1-1,-1 1 1,0-1 0,0 1-1,-1 0 1,-4 5 131,-1 1 0,1 0 0,-9 13 0,13-17-201,-16 23 92,2 0 1,1 1-1,-15 37 0,-27 92 84,32-84-100,-14 35 5,-35 101 50,57-150 16,-17 98-1,6 163 328,27-251-330,4 0 0,19 115 0,84 204-141,-56-226 1,41 104 76,-67-209-65,2-1 1,54 83 0,68 61-98,-123-171 90,1-1 0,2-1 0,0-2 0,51 34 0,0-12 0,129 57 1,94 16 48,-185-76-71,216 49 1,-296-86 50,-1-2-1,1-1 1,0-2 0,0-2 0,0-1 0,0-2 0,-1-1-1,1-2 1,-1-2 0,-1-1 0,0-1 0,0-3-1,43-22 1,-27 8 131,92-65 0,36-52-8,-142 112-153,-2-2 0,-1-2 0,-2-1 0,-1-1 0,-2-2 0,34-62 0,-36 48 20,-2-1 0,-2 0 0,-3-2 0,23-114 0,31-349 51,-57 375-89,22-256 179,5-42 328,-30 343-404,-1 12 103,4-160-1,-18 226-155,-1 0-1,-1 0 1,-1 1-1,-1-1 1,-1 1-1,0 0 1,-2 1-1,-1-1 1,0 2 0,-2-1-1,0 1 1,-2 1-1,0 0 1,0 1-1,-2 0 1,-1 1-1,-32-28 1,6 12-9,-1 2 1,-2 1-1,0 3 0,-2 2 0,-1 2 1,-85-29-1,-315-62-11,426 109-10,-202-45 30,-178-34-192,269 62-47,-142-5 0,203 25 105,-83 6 0,125-1 55,0 2-1,0 0 1,1 2-1,0 2 1,-42 17 0,34-9-162,1 3 0,2 0 1,-34 27-1,-88 84-227,80-58 161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14.400"/>
    </inkml:context>
    <inkml:brush xml:id="br0">
      <inkml:brushProperty name="width" value="0.05" units="cm"/>
      <inkml:brushProperty name="height" value="0.05" units="cm"/>
    </inkml:brush>
  </inkml:definitions>
  <inkml:trace contextRef="#ctx0" brushRef="#br0">67 652 16291,'-8'4'863,"0"0"-264,0 1 0,1-1 0,-1 1-1,1 1 1,-10 9 0,17-15-575,0 0-1,0 0 0,0 0 1,0 0-1,-1 0 1,1 0-1,0 1 1,0-1-1,0 0 0,0 0 1,-1 0-1,1 0 1,0 0-1,0 1 0,0-1 1,0 0-1,0 0 1,0 0-1,-1 0 1,1 1-1,0-1 0,0 0 1,0 0-1,0 0 1,0 1-1,0-1 1,0 0-1,0 0 0,0 0 1,0 1-1,0-1 1,0 0-1,0 0 1,0 0-1,0 1 0,0-1 1,0 0-1,0 0 1,0 0-1,1 1 1,-1-1-1,0 0 0,0 0 1,0 0-1,0 0 1,0 1-1,0-1 1,1 0-1,-1 0 0,0 0 1,0 0-1,0 0 1,0 1-1,1-1 0,-1 0 1,0 0-1,0 0 1,0 0-1,0 0 1,1 0-1,-1 0 0,0 0 1,0 0-1,0 0 1,1 0-1,-1 0 1,0 0-1,1 0 0,18-4 672,-8-2-588,-1 1 0,0-1 0,-1-1-1,1 0 1,-1 0 0,-1-1 0,12-12-1,4-8 98,24-36 0,-15 13 49,-1-1 1,-3-2 0,-2-1-1,-3-1 1,-2-1-1,-2-1 1,15-83-1,-30 123-47,-5 40-79,0-11-113,-3 64 54,1 80 79,3-125-418,2 1 0,1-1 0,8 31 0,0-25-567,-12-34 793,1 0-1,0 0 1,0-1 0,1 1-1,-1 0 1,0 0 0,0-1-1,1 1 1,-1-1 0,1 1-1,0-1 1,-1 0 0,1 0-1,0 0 1,2 2 0,8-2-445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49.067"/>
    </inkml:context>
    <inkml:brush xml:id="br0">
      <inkml:brushProperty name="width" value="0.05" units="cm"/>
      <inkml:brushProperty name="height" value="0.05" units="cm"/>
    </inkml:brush>
  </inkml:definitions>
  <inkml:trace contextRef="#ctx0" brushRef="#br0">27 0 10978,'-2'3'208,"-1"0"1,1-1-1,0 1 0,-1 0 0,1 0 0,1 0 0,-1 1 0,0-1 0,1 0 0,0 1 1,-1-1-1,1 1 0,1-1 0,-1 1 0,0-1 0,1 1 0,0 4 0,0-2 0,1-1 0,0 0 0,0 0 0,1 1 0,-1-1 0,1 0 1,0 0-1,0-1 0,1 1 0,5 9 0,-2-7-64,-1 0 1,1 0-1,0-1 1,1 1 0,-1-1-1,1-1 1,1 1-1,-1-1 1,1 0 0,0-1-1,0 0 1,0 0-1,0-1 1,10 3-1,-6-4-33,1-1-1,-1 0 0,1-1 1,-1 0-1,1-1 0,-1 0 0,21-5 1,84-30 494,-105 32-546,104-40 447,35-12 13,-122 47-418,1 1 1,-1 1-1,36-2 0,-57 8-84,0 1 0,-1 0 0,1 0 0,0 0 0,-1 1 0,1 1 0,11 2 0,-16-2-12,1-1 1,0 1-1,0 0 0,-1 0 0,1 0 0,-1 1 0,0-1 0,1 1 1,-1 0-1,0 0 0,-1 0 0,1 0 0,0 0 0,3 8 0,3 6 10,-1 1-1,10 29 0,-9-21 18,-9-25-24,1 1 0,-1 0 0,1-1 0,-1 1 0,1 0 0,0-1 0,0 1 0,0-1 0,0 1 0,0-1 0,0 0 0,0 1 0,1-1 1,-1 0-1,0 0 0,1 0 0,-1 0 0,1 0 0,-1 0 0,1 0 0,0-1 0,-1 1 0,1 0 0,0-1 0,-1 1 0,1-1 0,0 0 0,-1 0 0,1 1 0,0-1 0,0 0 0,0-1 0,-1 1 0,1 0 0,0 0 0,2-1 0,5-3 38,0 1 0,0-1 0,-1 0 0,1-1-1,10-8 1,-11 7-23,14-8 69,58-36 164,-70 45-227,1 0 0,-1 0 0,1 1 0,0 0 1,20-4-1,-29 8-27,0 0 0,-1-1 0,1 1 1,0 0-1,0 0 0,0 0 0,0 0 0,0 0 1,0 1-1,-1-1 0,1 0 0,0 1 1,0 0-1,0-1 0,-1 1 0,1 0 0,0 0 1,-1 0-1,1 0 0,-1 0 0,1 0 1,1 2-1,0 1 1,0 0 0,-1 1-1,1-1 1,-1 0 0,0 1 0,2 8 0,11 22 13,-14-33-14,1 0 1,-1 0-1,0-1 0,1 1 0,-1 0 0,1-1 1,-1 0-1,1 1 0,0-1 0,0 0 0,0 0 1,0 0-1,0 0 0,0 0 0,3 1 0,5-1 28,1 0 0,-1-1 0,0 0 0,0-1 0,1 0 0,-1-1 0,0 0 0,19-6-1,-2 1 25,11-2 39,0 2 0,49-4 0,-75 11-76,1 0-1,0 0 0,-1 1 0,1 1 0,-1 0 0,0 1 0,1 0 0,-1 0 0,0 2 0,-1-1 0,12 8 0,-1 0 5,-1 1-9,0-2-1,24 9 1,-37-17-1,1 0 0,0-1 0,-1 0-1,1 0 1,0-1 0,0 0 0,1-1 0,16-1 0,-8-3-95,0 0 1,0-1-1,0-1 1,33-15 0,-9 3-1246,-40 17 1265,0 0 1,0 0 0,0 0-1,0 1 1,0-1-1,0 1 1,0 0 0,0 0-1,0-1 1,4 2-1,-3 1-418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49.902"/>
    </inkml:context>
    <inkml:brush xml:id="br0">
      <inkml:brushProperty name="width" value="0.05" units="cm"/>
      <inkml:brushProperty name="height" value="0.05" units="cm"/>
    </inkml:brush>
  </inkml:definitions>
  <inkml:trace contextRef="#ctx0" brushRef="#br0">203 77 15283,'3'-10'1230,"-1"4"-696,1 0 1,-2 1-1,1-1 0,-1 0 0,0 0 0,0 0 0,0 0 0,-1-6 1,0 12-490,0-1 0,0 1 0,0 0 0,0 0 1,0-1-1,0 1 0,0 0 0,0 0 0,0-1 1,0 1-1,0 0 0,0 0 0,0-1 0,-1 1 1,1 0-1,0 0 0,0-1 0,0 1 0,0 0 1,0 0-1,-1 0 0,1-1 0,0 1 1,0 0-1,0 0 0,-1 0 0,1 0 0,0-1 1,0 1-1,-1 0 0,1 0 0,0 0 0,0 0 1,-1 0-1,1 0 0,0 0 0,0 0 0,-1 0 1,1 0-1,0 0 0,0 0 0,-1 0 0,1 0 1,0 0-1,0 0 0,-1 0 0,1 0 1,0 0-1,0 0 0,-1 0 0,-11 9 772,10-7-760,-23 21 177,1 0 1,1 2-1,1 1 1,1 1-1,-17 31 1,35-55-230,2 0 0,-1 1 0,0-1 0,1 1 1,-1-1-1,1 1 0,0 0 0,0 0 0,0 4 0,1-7-4,0 0 0,0 0 0,1 0 0,-1 0 0,0 0-1,0 0 1,1 0 0,-1 0 0,0 0 0,1 0 0,-1 0 0,1 0 0,0 0-1,-1 0 1,1 0 0,0 0 0,-1 0 0,1-1 0,0 1 0,0 0 0,0-1-1,0 1 1,0 0 0,0-1 0,-1 1 0,1-1 0,0 0 0,1 1-1,-1-1 1,0 0 0,0 0 0,0 1 0,0-1 0,0 0 0,2 0 0,7 1-2,1 0-2,1 1 0,-1 0 1,0 0-1,19 7 0,-26-7 2,0 0-1,0 1 1,0-1 0,0 1 0,-1-1 0,0 1 0,1 0 0,-1 1 0,0-1 0,0 0 0,-1 1 0,1 0 0,-1-1-1,0 1 1,0 0 0,2 5 0,1 5 2,0 0-1,-1 1 0,0-1 0,-1 1 1,-1 0-1,1 26 0,-3-29 45,0 0 0,-1 0 0,0 0-1,-1-1 1,-1 1 0,0 0-1,0-1 1,-1 0 0,-6 13 0,8-20-8,-1 0 0,0 0 0,0-1 1,0 1-1,0-1 0,0 1 0,-1-1 1,0 0-1,1 0 0,-1 0 0,0-1 1,-1 0-1,1 1 0,0-1 0,0-1 1,-1 1-1,0-1 0,1 1 0,-1-1 1,0-1-1,1 1 0,-9 0 0,9-1-92,0-1 0,0 1 0,0 0-1,0-1 1,0 0 0,0 0 0,0 0-1,1 0 1,-1-1 0,0 1-1,1-1 1,-1 0 0,1 0 0,-1 0-1,1-1 1,0 1 0,0-1 0,0 0-1,1 0 1,-1 0 0,0 0-1,1 0 1,0-1 0,0 1 0,0-1-1,0 1 1,-1-6 0,1 4-99,1 0 1,0 0-1,1 0 0,-1 0 1,1 0-1,0 0 0,0 0 1,1 0-1,-1-1 0,1 1 1,0 0-1,1 1 0,3-11 1,10-19-558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50.843"/>
    </inkml:context>
    <inkml:brush xml:id="br0">
      <inkml:brushProperty name="width" value="0.05" units="cm"/>
      <inkml:brushProperty name="height" value="0.05" units="cm"/>
    </inkml:brush>
  </inkml:definitions>
  <inkml:trace contextRef="#ctx0" brushRef="#br0">114 1 18524,'1'0'71,"-1"0"0,1 0 1,0 1-1,0-1 0,-1 0 0,1 1 1,0-1-1,-1 1 0,1-1 0,0 1 0,-1-1 1,1 1-1,-1-1 0,1 1 0,0 0 1,-1-1-1,0 1 0,1 0 0,-1-1 1,1 1-1,-1 0 0,0-1 0,0 1 0,1 0 1,-1 0-1,0 0 0,0-1 0,0 1 1,0 0-1,0 0 0,0 0 0,0-1 0,0 1 1,0 0-1,0 0 0,0 0 0,-1-1 1,1 1-1,-1 1 0,-15 39 574,8-23 155,-12 33-478,2 1 0,3 1 0,2 1 0,3 0 0,2 0 0,2 1 0,3 0 0,4 61 0,6-64 5,-7-52-321,0 0 0,0 0-1,0 0 1,0 0 0,0 0 0,0 0 0,0-1 0,0 1 0,0 0-1,0 0 1,0 0 0,1 0 0,-1 0 0,0 0 0,0 0-1,0 0 1,0 0 0,0 0 0,0 0 0,0 0 0,1 0 0,-1 0-1,0 0 1,0 0 0,0 0 0,0 0 0,0 0 0,0 0 0,0 0-1,1 0 1,-1 0 0,0 0 0,0 0 0,0 0 0,0 0-1,0 0 1,0 0 0,0 0 0,0 0 0,1 0 0,-1 0 0,0 1-1,0-1 1,0 0 0,0 0 0,0 0 0,0 0 0,0 0 0,0 0-1,0 0 1,0 0 0,0 0 0,0 1 0,0-1 0,0 0-1,0 0 1,0 0 0,0 0 0,0 0 0,0 0 0,0 0 0,0 1-1,0-1 1,0 0 0,4-10 225,-1-13 51,-1-1 1,-1 0-1,-2-27 0,-10-71 337,11 115-601,-1-1 0,-1 0 0,0 0 0,-3-9-1,5 17-17,0 0 0,0 0 0,0 0 0,0 0 0,0 0 0,0-1 0,0 1 0,0 0 0,0 0 0,0 0 0,0 0 0,0 0 0,0 0 0,0 0 0,0 0 0,0 0 0,0 0-1,0-1 1,0 1 0,0 0 0,0 0 0,0 0 0,0 0 0,0 0 0,0 0 0,0 0 0,-1 0 0,1 0 0,0 0 0,0 0 0,0 0 0,0 0 0,0 0 0,0 0 0,0 0 0,0 0-1,0 0 1,0 0 0,-1 0 0,1 0 0,0 0 0,0 0 0,0 0 0,0 0 0,0 0 0,0 0 0,0 0 0,0 0 0,0 0 0,-1 0 0,1 0 0,0 0 0,0 0 0,0 0 0,0 0-1,0 0 1,0 0 0,0 0 0,-3 8-8,1 10-9,2-7 8,0 0-1,1-1 1,0 1-1,1 0 1,1 0-1,-1-1 0,7 16 1,-8-23 9,1 1 0,-1-1 1,1 0-1,-1 0 0,1 0 1,0 0-1,0 0 0,0-1 1,0 1-1,1 0 0,-1-1 1,1 0-1,0 1 0,-1-1 0,1 0 1,0-1-1,0 1 0,1 0 1,-1-1-1,0 0 0,0 1 1,1-1-1,-1-1 0,0 1 0,1 0 1,-1-1-1,5 0 0,0-1 7,1 0-1,-1-1 0,0-1 0,0 1 0,0-1 0,0-1 0,-1 1 0,1-1 0,-1-1 0,0 1 0,0-1 1,-1 0-1,13-13 0,-5 4 9,-1-1 1,0 0-1,-1-1 1,19-32-1,-13 13-2,-23 50-26,1 0 0,1 0 0,0 1 0,1-1 0,1 0-1,0 1 1,3 23 0,-2-37 11,0-1 0,0 1 0,0 0 0,0-1-1,0 1 1,1-1 0,-1 1 0,1 0 0,-1-1 0,1 1 0,0-1 0,-1 1 0,1-1-1,0 1 1,0-1 0,0 0 0,0 0 0,0 1 0,1-1 0,-1 0 0,2 2-1,-1-3 4,-1 0 0,0 0-1,0 0 1,0 1-1,1-1 1,-1 0-1,0-1 1,0 1-1,1 0 1,-1 0 0,0-1-1,0 1 1,0 0-1,1-1 1,-1 1-1,0-1 1,0 1-1,0-1 1,0 0 0,0 0-1,0 1 1,0-1-1,0 0 1,0 0-1,-1 0 1,1 0-1,0 0 1,0 0 0,-1 0-1,1-1 1,11-16-11,-2-1 1,0 0-1,-1 0 1,-1-1-1,8-29 0,-19 73-14,0-1-1,1 1 0,1-1 0,3 29 0,-2-51 25,0 1 0,0-1 0,0 1-1,0-1 1,0 0 0,1 1 0,-1-1 0,1 1-1,-1-1 1,1 0 0,-1 1 0,1-1-1,0 0 1,-1 0 0,1 0 0,0 1 0,0-1-1,0 0 1,0 0 0,0 0 0,0 0-1,0-1 1,0 1 0,0 0 0,1 0 0,0 0-1,1-1 2,-1 0-1,0 1 1,0-1 0,0-1-1,1 1 1,-1 0-1,0-1 1,0 1 0,0-1-1,0 1 1,0-1-1,0 0 1,0 0 0,0 0-1,0 0 1,2-2-1,-4 3 0,7-4 3,0-1-1,-1 2 0,1-1 0,1 1 1,8-3-1,-14 6-1,0-1 0,0 1 0,1 0 0,-1 0 0,0 0 0,0 0 0,1 0 0,-1 0 0,0 0 0,0 1 0,0-1 0,0 1 0,1 0 0,-1 0 0,0 0 0,0 0 0,0 0 0,0 0 0,-1 0 0,1 0 0,0 1 0,0-1 0,1 3 0,11 12 45,-12-13-43,1 1 1,0-1 0,-1 0 0,1 0 0,0 0 0,1-1 0,5 5 0,-8-7-2,0 0 0,0 0 0,0 1 0,0-1 0,0 0 0,0 0 0,0 0 0,0 0 0,0 0 0,0 0 0,0 0 0,0-1 0,0 1 0,0 0 0,0-1-1,0 1 1,0-1 0,0 1 0,0-1 0,0 1 0,0-1 0,0 1 0,0-1 0,-1 0 0,1 0 0,0 1 0,0-1 0,-1 0 0,1 0 0,0 0 0,-1 0 0,1 0 0,-1 0 0,0 0 0,1-1 0,7-11 24,-2-2 0,1 1 1,5-22-1,10-22 91,-19 68-70,-2 7-59,-1-14-94,-1 1 0,1 0 0,-1 0-1,0 0 1,0-1 0,-1 1 0,-2 6 0,3-9 37,0 0 0,1 0 1,-1-1-1,0 1 1,1 0-1,-1 0 0,0-1 1,0 1-1,0-1 0,1 1 1,-1 0-1,0-1 1,0 1-1,0-1 0,0 0 1,0 1-1,0-1 0,0 0 1,0 0-1,0 0 1,0 1-1,0-1 0,0 0 1,0 0-1,-1-1 0,1 1 1,0 0-1,0 0 1,0 0-1,0-1 0,0 1 1,-1-1-1,-9-4-490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51.382"/>
    </inkml:context>
    <inkml:brush xml:id="br0">
      <inkml:brushProperty name="width" value="0.05" units="cm"/>
      <inkml:brushProperty name="height" value="0.05" units="cm"/>
    </inkml:brush>
  </inkml:definitions>
  <inkml:trace contextRef="#ctx0" brushRef="#br0">268 291 15131,'-1'-2'146,"1"1"-1,-1 0 1,0-1-1,1 1 0,-1-1 1,0 1-1,0 0 1,0-1-1,0 1 1,0 0-1,0 0 0,0 0 1,0 0-1,0 0 1,-1 0-1,1 0 1,0 0-1,-1 1 0,1-1 1,0 0-1,-1 1 1,1-1-1,-1 1 1,1 0-1,-1-1 0,0 1 1,1 0-1,-1 0 1,1 0-1,-1 0 1,1 0-1,-1 0 0,1 0 1,-1 1-1,-2 0 1,-3 0 196,0 2 1,0-1 0,0 1 0,0 0 0,0 0-1,-6 4 1,-1 3-189,0 0 0,1 1 0,0 0 0,1 1 0,0 0 0,1 1 0,0 1 0,1-1 0,0 2 1,2-1-1,-1 1 0,2 1 0,-11 31 0,17-45-147,0 1 0,1-1 0,-1 1 0,1-1 1,0 1-1,0-1 0,0 1 0,0 0 0,0-1 1,0 1-1,2 3 0,-2-5-1,1-1 0,-1 1 0,1 0 0,-1 0 0,1-1 0,0 1 0,-1 0 0,1-1 0,0 1 0,0 0 0,0-1 0,-1 1 0,1-1 0,0 0 0,0 1 0,0-1 0,0 1 0,0-1 0,0 0 0,0 0-1,0 0 1,0 0 0,0 0 0,0 0 0,0 0 0,-1 0 0,1 0 0,0 0 0,0 0 0,0 0 0,0-1 0,0 1 0,0 0 0,0-1 0,1 0 0,10-4 64,-1 0 1,0 0-1,-1-1 1,1 0-1,-1-1 1,0 0-1,-1-1 0,13-12 1,5-8 248,33-44 0,-26 25 100,-2-2 0,-1 0 0,38-90-1,-64 127-316,0-1-1,-1-1 0,0 1 1,2-15-1,-6 27-97,0 1 0,0 0 0,0 0 0,0-1 0,0 1 1,0 0-1,1-1 0,-1 1 0,0 0 0,0 0 0,0-1 0,0 1 0,0 0 0,0 0 0,0-1 0,0 1 0,0 0 0,0-1 1,0 1-1,0 0 0,-1 0 0,1-1 0,0 1 0,0 0 0,0 0 0,0-1 0,0 1 0,0 0 0,-1 0 0,1-1 0,0 1 0,0 0 1,0 0-1,-1 0 0,1-1 0,0 1 0,-1 0 0,-6 9 93,-9 31-13,-12 41 0,10-26-52,3-12 0,1 1 0,-11 73 0,24-111-53,0 0-1,1 0 0,0 0 1,0 0-1,1 7 1,-1-12-3,0 0 0,0 0 0,1 0 0,-1 0-1,0 0 1,1 0 0,-1 0 0,0-1 0,1 1 0,-1 0 0,1 0 0,0 0 0,-1 0 0,1-1 0,-1 1 0,1 0 0,0-1 0,0 1 0,-1 0 0,1-1 0,0 1 0,0-1 0,0 1 0,0-1 0,0 0 0,0 1 0,0-1 0,-1 0 0,1 0 0,0 1 0,0-1 0,0 0 0,0 0 0,0 0 0,0 0-1,0 0 1,0-1 0,2 1 0,3-2-231,0-1 0,0 1 0,1-1 0,-1 0 0,-1-1 0,1 0 1,-1 0-1,1 0 0,-1 0 0,0-1 0,4-5 0,-5 7 159,12-13-599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51.855"/>
    </inkml:context>
    <inkml:brush xml:id="br0">
      <inkml:brushProperty name="width" value="0.05" units="cm"/>
      <inkml:brushProperty name="height" value="0.05" units="cm"/>
    </inkml:brush>
  </inkml:definitions>
  <inkml:trace contextRef="#ctx0" brushRef="#br0">16 128 18228,'-2'4'273,"0"-1"1,0 1-1,1-1 1,-1 1-1,1 0 1,-1-1-1,1 1 1,0 0-1,1 0 1,-1 0-1,1 4 1,-1-7-240,1 0-1,0 0 1,0 0 0,0 1-1,0-1 1,0 0 0,1 0-1,-1 0 1,0 0 0,0 0-1,1 0 1,-1 0 0,1 0-1,-1 0 1,1 0-1,-1 0 1,1 0 0,0 0-1,-1 0 1,1 0 0,0 0-1,0-1 1,-1 1 0,1 0-1,0 0 1,0-1 0,0 1-1,0-1 1,0 1 0,0-1-1,0 1 1,0-1 0,0 0-1,1 1 1,-1-1 0,0 0-1,0 0 1,0 0 0,0 0-1,0 0 1,2 0 0,4-1 20,0-1 1,-1 0 0,1 0 0,-1 0 0,0-1 0,0 0 0,0 0 0,0-1 0,0 1 0,0-1-1,7-8 1,3-3 269,0 0-1,16-21 0,-18 18 252,-20 22 34,-21 28-129,11-8-368,-14 32 0,25-47-103,1 1 0,0 1 0,1-1-1,0 0 1,0 1 0,-1 12 0,4-22-8,0-1-1,0 1 1,0-1 0,-1 1 0,1-1 0,0 1 0,0 0 0,0-1 0,0 1 0,0-1 0,1 1-1,-1-1 1,0 1 0,0 0 0,0-1 0,0 1 0,1-1 0,-1 1 0,0-1 0,0 1-1,1-1 1,-1 1 0,0-1 0,1 0 0,-1 1 0,1-1 0,-1 1 0,1-1 0,-1 0 0,0 1-1,1-1 1,-1 0 0,1 0 0,0 1 0,-1-1 0,1 0 0,-1 0 0,1 0 0,-1 0 0,1 1-1,-1-1 1,1 0 0,0 0 0,-1 0 0,2-1 0,24-7 68,-25 8-66,23-13 92,-1-1 0,36-27 0,-41 27-36,0 1 0,1 1-1,0 1 1,36-15 0,-52 24-52,0 1 0,0 0-1,0 0 1,1 1 0,-1-1 0,0 1 0,1-1 0,-1 1-1,0 0 1,6 1 0,-8-1-7,0 1 0,0-1 0,1 1 1,-1 0-1,0-1 0,0 1 0,0 0 0,0 0 0,0-1 0,0 1 0,0 0 1,0 0-1,0 0 0,0 0 0,-1 0 0,1 0 0,0 1 0,-1-1 0,1 0 1,-1 0-1,1 0 0,-1 1 0,0-1 0,1 0 0,-1 1 0,0-1 0,0 2 0,2 22-31,-3-20 8,1 0 1,0-1-1,1 1 0,-1 0 1,1-1-1,0 1 0,0-1 0,0 1 1,1-1-1,2 6 0,-4-9 9,0-1-1,1 1 1,-1-1-1,1 0 0,-1 1 1,0-1-1,1 1 1,-1-1-1,1 0 1,-1 1-1,1-1 1,0 0-1,-1 1 1,1-1-1,-1 0 1,1 0-1,-1 1 1,1-1-1,0 0 1,-1 0-1,1 0 1,-1 0-1,1 0 1,0 0-1,-1 0 0,2 0 1,16-9-493,13-22-636,-7-1-212,0 0 0,-3-2 0,25-49 1,-28 47 452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52.284"/>
    </inkml:context>
    <inkml:brush xml:id="br0">
      <inkml:brushProperty name="width" value="0.05" units="cm"/>
      <inkml:brushProperty name="height" value="0.05" units="cm"/>
    </inkml:brush>
  </inkml:definitions>
  <inkml:trace contextRef="#ctx0" brushRef="#br0">204 9 15507,'1'-1'90,"-1"1"0,0-1 0,1 0 0,-1 1 1,1-1-1,-1 1 0,1 0 0,-1-1 0,1 1 0,-1-1 0,1 1 0,-1 0 0,1-1 0,0 1 0,-1 0 0,1 0 0,-1-1 0,1 1 0,0 0 0,-1 0 0,2 0 0,-2 0-33,1 0-1,-1 1 0,1-1 0,-1 0 1,0 1-1,1-1 0,-1 0 1,0 1-1,0-1 0,1 1 1,-1-1-1,0 1 0,0-1 1,1 0-1,-1 1 0,0-1 1,0 1-1,0-1 0,0 1 0,0-1 1,0 1-1,0 0 0,-2 39 1509,2-31-1169,-13 111 1443,4-59-1211,4 1 1,3 77-1,2-134-629,0-1 1,0 0-1,1 1 1,-1-1-1,1 0 1,0 0-1,0 0 1,1 0-1,-1 0 1,1 0-1,0 0 1,3 5-1,0-7-606,-7-10 37,-6-11-160,-4-1 279,-2 2 0,-1 0-1,0 0 1,-1 1 0,-30-24-1,-27-29 1761,72 70-1230,0-1 1,1 1-1,-1-1 0,0 1 0,1-1 0,-1 0 0,0 1 0,1-1 1,-1 0-1,1 1 0,-1-1 0,1 0 0,0 0 0,-1 0 1,1 1-1,0-1 0,-1 0 0,1 0 0,0 0 0,0 0 1,0 0-1,0 0 0,0 0 0,0 1 0,0-1 0,0 0 1,0 0-1,0 0 0,0 0 0,1 0 0,-1 0 0,0 1 1,1-2-1,2 0 117,-1 0 1,0 0-1,1 1 1,-1 0-1,1-1 1,0 1 0,-1 0-1,1 0 1,5-1-1,21-4-305,1 1 1,0 1-1,59 1 0,-39 1-584,-35 2 230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52.751"/>
    </inkml:context>
    <inkml:brush xml:id="br0">
      <inkml:brushProperty name="width" value="0.05" units="cm"/>
      <inkml:brushProperty name="height" value="0.05" units="cm"/>
    </inkml:brush>
  </inkml:definitions>
  <inkml:trace contextRef="#ctx0" brushRef="#br0">0 48 23445,'10'11'1640,"5"-11"-1376,2-1-112,7-2 233,2-3-113,1 0-152,-2-4-296,-4 3-841,-1 0 897,-11-1-160,-5-3-112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53.462"/>
    </inkml:context>
    <inkml:brush xml:id="br0">
      <inkml:brushProperty name="width" value="0.05" units="cm"/>
      <inkml:brushProperty name="height" value="0.05" units="cm"/>
    </inkml:brush>
  </inkml:definitions>
  <inkml:trace contextRef="#ctx0" brushRef="#br0">233 476 12251,'-2'-2'251,"0"0"1,-1-1-1,1 1 0,0 0 1,-1 0-1,1 0 1,-1 1-1,0-1 1,0 1-1,1-1 1,-1 1-1,0 0 0,0 0 1,0 0-1,-1 0 1,1 1-1,0-1 1,-6 1-1,4 1-20,0-1 0,0 1 1,-1 0-1,1 1 0,0-1 0,0 1 0,1 0 0,-1 0 0,0 1 0,-6 4 1,-1 2-49,0 0 0,1 1 0,0 0 1,1 0-1,0 2 0,1-1 0,-10 16 1,16-21-165,0-1 1,0 1 0,1 0 0,0 0 0,0 0 0,1 0 0,0 0 0,-1 11 0,2-17-14,-1 1-1,1 0 0,0 0 0,0 0 0,1 0 0,-1 0 0,0 0 0,0 0 1,0 0-1,1 0 0,-1 0 0,0-1 0,1 1 0,-1 0 0,1 0 1,-1 0-1,1 0 0,-1-1 0,1 1 0,-1 0 0,1-1 0,0 1 1,0 0-1,1 0 0,-1-1 7,1 1 0,0-1 0,0 0 0,0 0 1,0 0-1,-1 0 0,1-1 0,0 1 0,0 0 0,0-1 0,-1 1 0,1-1 1,0 0-1,0 1 0,-1-1 0,1 0 0,-1 0 0,3-2 0,10-6 122,1-2-1,-1 0 0,-1 0 0,0-1 1,22-28-1,50-78 738,-49 64-340,-3-1 0,-3-2 0,-2-1-1,31-91 1,-48 109-211,-11 23-150,0 17-167,0 0 1,0 0-1,0 0 0,0 0 0,0 0 0,0-1 0,0 1 0,0 0 0,0 0 0,0 0 0,0 0 0,0 0 0,-1 0 0,1-1 0,0 1 0,0 0 0,0 0 0,0 0 0,0 0 0,0 0 0,-1 0 0,1 0 0,0 0 0,0 0 0,0 0 0,0 0 0,0 0 0,-1 0 0,1-1 0,0 1 0,0 0 1,0 0-1,0 0 0,-1 0 0,1 1 0,0-1 0,0 0 0,0 0 0,0 0 0,0 0 0,-1 0 0,0 1 8,-1 0-1,0 0 1,1 1 0,-1-1 0,1 0 0,0 1-1,-1-1 1,1 1 0,-1 2 0,-10 14 23,2 2 1,0-1 0,2 1 0,-9 29-1,-17 86-2,34-131-31,-17 96 16,16-92-15,1 1 0,-1-1-1,2 1 1,-1-1 0,1 0-1,0 1 1,1-1-1,0 0 1,4 12 0,-6-19-2,1 1 0,0-1 1,-1 0-1,1 0 0,0 0 1,0 0-1,0 1 1,0-1-1,0 0 0,0 0 1,0-1-1,0 1 0,0 0 1,0 0-1,1 0 0,-1-1 1,0 1-1,1-1 0,-1 1 1,0-1-1,1 0 0,-1 1 1,0-1-1,1 0 0,-1 0 1,1 0-1,-1 0 1,0 0-1,1 0 0,-1 0 1,1 0-1,-1-1 0,0 1 1,1-1-1,-1 1 0,0-1 1,1 1-1,-1-1 0,0 0 1,2-1-1,6-3 8,-1-1-1,0 1 1,-1-2-1,11-10 1,69-83 42,-36 38-28,-51 61-22,1 0 0,-1 1 0,0-1 0,1 1 0,-1-1 1,1 1-1,-1-1 0,1 1 0,-1-1 0,1 1 0,-1-1 1,1 1-1,0 0 0,-1-1 0,1 1 0,0 0 0,-1 0 0,1 0 1,-1-1-1,1 1 0,0 0 0,0 0 0,0 0 0,-1 1-1,0-1 1,1 0 0,-1 1-1,0-1 1,1 1-1,-1-1 1,0 0-1,0 1 1,1-1 0,-1 1-1,0-1 1,0 1-1,0-1 1,1 1 0,-1-1-1,0 1 1,0-1-1,0 1 1,0-1 0,0 2-1,-3 33-3,-7 13 7,5-25 11,0-1 0,2 0 0,-1 42 0,4-63-25,0-1 1,0 1-1,0 0 0,0 0 0,0 0 1,0-1-1,0 1 0,1 0 1,-1 0-1,0-1 0,0 1 0,1 0 1,-1-1-1,0 1 0,1 0 1,-1 0-1,1-1 0,-1 1 0,0-1 1,1 1-1,0-1 0,-1 1 0,1-1 1,-1 1-1,1-1 0,0 1 1,-1-1-1,1 1 0,0-1 0,-1 0 1,1 0-1,0 1 0,0-1 0,-1 0 1,1 0-1,0 0 0,0 0 1,-1 0-1,1 0 0,0 0 0,0 0 1,0 0-1,-1 0 0,1 0 1,0 0-1,0-1 0,-1 1 0,2-1 1,1 0-99,-1 0 1,0 0-1,1 0 1,-1 0 0,0-1-1,0 1 1,0-1 0,0 1-1,0-1 1,0 0-1,0 0 1,0 0 0,-1 0-1,2-2 1,2-12-229,-4-6-113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53.931"/>
    </inkml:context>
    <inkml:brush xml:id="br0">
      <inkml:brushProperty name="width" value="0.05" units="cm"/>
      <inkml:brushProperty name="height" value="0.05" units="cm"/>
    </inkml:brush>
  </inkml:definitions>
  <inkml:trace contextRef="#ctx0" brushRef="#br0">9 0 21077,'-1'3'135,"-1"0"1,1 1 0,0-1-1,0 0 1,0 1 0,0-1 0,1 0-1,-1 1 1,1-1 0,0 1 0,0-1-1,0 1 1,1-1 0,-1 0-1,2 6 1,-1-7-169,1 1-1,-1-1 0,0 0 1,1 0-1,0 0 0,0 0 1,-1 0-1,1 0 1,0 0-1,0 0 0,1-1 1,-1 1-1,0-1 1,1 0-1,-1 1 0,0-1 1,1 0-1,-1-1 0,1 1 1,4 1-1,0-1-248,0 0 0,0 0 0,0 0-1,0-1 1,1 0 0,-1 0 0,0-1 0,10-2-1,2-2-1426,31-12 0,-16 5-72,-43 40 2872,5-16-728,-30 87 1792,31-87-1996,0 0 0,1 0-1,0 0 1,1 0 0,0 0-1,2 18 1,-1-30-149,0 1 1,0 0-1,0 0 1,0-1-1,0 1 1,0 0-1,0-1 1,0 1-1,1 0 1,-1 0-1,0-1 1,0 1-1,1 0 1,-1-1-1,1 1 1,-1-1-1,0 1 1,1 0 0,-1-1-1,1 1 1,-1-1-1,1 1 1,-1-1-1,1 1 1,0-1-1,-1 0 1,1 1-1,0-1 1,-1 0-1,1 1 1,0-1-1,-1 0 1,1 0-1,0 0 1,-1 0-1,1 0 1,0 1-1,0-1 1,-1 0-1,1-1 1,0 1-1,-1 0 1,1 0-1,0 0 1,0 0-1,-1 0 1,2-1-1,5-2 70,-1 0 0,1-1-1,-1 1 1,8-7 0,9-4 238,-22 14-303,0-1 0,0 1 0,0 0 0,0-1 0,0 1-1,0 0 1,0 0 0,0-1 0,0 1 0,0 0-1,0 0 1,1 0 0,-1 1 0,0-1 0,0 0 0,0 0-1,0 0 1,0 1 0,0-1 0,0 1 0,0-1 0,0 1-1,0-1 1,2 2 0,-2-1 5,0 1 0,-1-1 0,1 1 0,0-1-1,0 1 1,-1-1 0,1 1 0,-1-1 0,1 1 0,-1-1 0,1 1 0,-1 0 0,0-1-1,0 4 1,0 2 72,-1-1 0,1 1 1,-1 0-1,-1-1 0,1 1 0,-1-1 0,-4 9 0,3-8-23,0-1 0,-1 1 0,0-1 0,0 0 0,-1 0 0,0-1 0,0 1-1,0-1 1,0 0 0,-1 0 0,0-1 0,0 0 0,0 0 0,-1 0 0,1-1 0,-1 0 0,0 0 0,0 0 0,0-1 0,0 0-1,0-1 1,0 0 0,-1 0 0,-9 0 0,15-1-134,1 0 0,-1 0 1,1 0-1,-1-1 0,1 1 0,-1 0 0,1-1 0,-1 0 0,1 1 1,0-1-1,-1 0 0,1 1 0,0-1 0,0 0 0,-1 0 1,1 0-1,0 0 0,0 0 0,0-1 0,0 1 0,0 0 0,1 0 1,-1-1-1,0 1 0,0 0 0,1-1 0,-1 1 0,1 0 1,-1-1-1,1 1 0,0-1 0,0 1 0,0-1 0,-1 1 0,1-1 1,1-2-1,-1-4-118,1-1 0,0 1-1,1 0 1,0 1 0,5-16 0,13-23-580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54.527"/>
    </inkml:context>
    <inkml:brush xml:id="br0">
      <inkml:brushProperty name="width" value="0.05" units="cm"/>
      <inkml:brushProperty name="height" value="0.05" units="cm"/>
    </inkml:brush>
  </inkml:definitions>
  <inkml:trace contextRef="#ctx0" brushRef="#br0">89 1 17564,'-3'10'2659,"-18"35"-236,8-19-1894,2 0 0,-13 43 0,22-61-496,-2 5-9,0 1 0,2-1-1,0 1 1,-1 14 0,3-24-24,0-1-1,0 0 0,1 0 1,-1 1-1,1-1 1,0 0-1,-1 0 1,1 0-1,1 0 0,-1 0 1,0 0-1,1 0 1,-1 0-1,1 0 0,0-1 1,0 1-1,0-1 1,0 1-1,1-1 1,-1 0-1,1 0 0,4 4 1,20 7-45,-23-12 45,-1 0-1,1 1 1,-1-1 0,1 1-1,-1-1 1,0 1-1,0 0 1,0 0 0,0 1-1,0-1 1,0 1-1,-1-1 1,1 1-1,-1 0 1,0 0 0,0 0-1,0 0 1,0 0-1,0 1 1,1 3 0,4 58 93,-7-65-93,0 1 0,0-1 1,0 0-1,0 0 0,0 0 1,0 0-1,0 1 0,0-1 0,0 0 1,0 0-1,1 0 0,-1 0 1,0 1-1,0-1 0,0 0 1,0 0-1,0 0 0,0 0 0,0 1 1,0-1-1,1 0 0,-1 0 1,0 0-1,0 0 0,0 0 0,0 0 1,0 0-1,1 1 0,-1-1 1,0 0-1,0 0 0,0 0 0,0 0 1,1 0-1,-1 0 0,0 0 1,0 0-1,0 0 0,1 0 0,-1 0 1,0 0-1,0 0 0,0 0 1,0 0-1,1 0 0,-1 0 0,0 0 1,0 0-1,0 0 0,0-1 1,1 1-1,-1 0 0,0 0 0,0 0 1,0 0-1,0 0 0,0 0 1,1 0-1,-1-1 0,0 1 1,0 0-1,0 0 0,0 0 0,0 0 1,0-1-1,11-14 31,-8 11-20,25-42 252,-2-1 0,-2-1 0,20-58 0,-52 127 42,-16 51-86,21-63-217,2-1-1,-1 1 0,1-1 1,0 1-1,1-1 0,0 1 1,2 11-1,-2-19 0,0 0-1,0 0 1,0 0-1,0 0 1,0 0-1,1 0 1,-1 0-1,0 0 1,1 0-1,-1 0 1,1 0-1,-1 0 0,1 0 1,-1-1-1,1 1 1,-1 0-1,1 0 1,0-1-1,0 1 1,-1 0-1,1-1 1,0 1-1,0 0 1,0-1-1,0 0 1,0 1-1,0-1 1,-1 1-1,1-1 1,0 0-1,0 0 1,0 1-1,0-1 1,0 0-1,0 0 1,0 0-1,0 0 1,0 0-1,0-1 1,0 1-1,0 0 0,0 0 1,0-1-1,1 1 1,4-3 9,0 1 0,-1-1-1,1 0 1,-1 0 0,1 0 0,5-6 0,14-13 76,-1-2 0,30-37-1,8-7 135,-62 67-218,0 1 0,0 0 0,0 0-1,0 0 1,0-1 0,0 1-1,0 0 1,0 0 0,0 0 0,0 0-1,1 0 1,-1-1 0,0 1 0,0 0-1,0 0 1,0 0 0,0 0 0,0 0-1,0 0 1,1 0 0,-1-1-1,0 1 1,0 0 0,0 0 0,0 0-1,1 0 1,-1 0 0,0 0 0,0 0-1,0 0 1,0 0 0,1 0-1,-1 0 1,0 0 0,0 0 0,0 0-1,0 0 1,1 0 0,-1 0 0,0 0-1,0 0 1,0 0 0,0 0 0,1 0-1,-1 0 1,0 0 0,0 1-1,0-1 1,0 0 0,0 0 0,1 0-1,-3 12 23,-7 15-23,2-10-22,-1 3-118,0 0-1,1 1 1,1 0 0,-4 28 0,10-49 80,-1 1 1,1-1 0,0 0 0,0 1-1,0-1 1,0 1 0,0-1 0,0 0-1,0 1 1,0-1 0,0 0 0,0 1-1,0-1 1,0 1 0,0-1 0,0 0 0,0 1-1,0-1 1,0 1 0,0-1 0,1 0-1,-1 1 1,0-1 0,0 0 0,0 1-1,1-1 1,-1 0 0,0 1 0,1-1-1,6-8-631,8-22 114,1-4-167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16.167"/>
    </inkml:context>
    <inkml:brush xml:id="br0">
      <inkml:brushProperty name="width" value="0.05" units="cm"/>
      <inkml:brushProperty name="height" value="0.05" units="cm"/>
    </inkml:brush>
  </inkml:definitions>
  <inkml:trace contextRef="#ctx0" brushRef="#br0">66 166 14939,'5'-22'1598,"-1"7"1881,0 37-1152,28 278-922,-8-89-1179,-15-139-522,-14-92-405,-1-1 0,-1 1 0,0 0 0,-13-20 0,-52-95-1069,45 100 2226,30 37-295,1 0 1,-1 0-1,0-1 1,1 1-1,-1-1 1,1 0-1,-1 0 1,1 0-1,-1 0 1,1-1-1,0 0 1,0 1-1,-1-1 1,1-1-1,0 1 1,-1 0-1,7-2 1,6-2 222,0 0 0,26-11 0,-30 10-356,-1-1-1,0-1 1,0 0-1,-1 0 0,0-1 1,0 0-1,-1-1 1,0 0-1,0 0 1,-1-1-1,0 0 1,-1-1-1,0 1 0,-1-1 1,0-1-1,6-17 1,-5 10-19,-1 1 0,0-1-1,-2 0 1,0-1 0,-2 1 0,0-1 0,-1 1 0,0-1 0,-2 1-1,-3-24 1,4 42 4,-1-1-1,1 0 0,0 0 0,-1 1 1,1-1-1,-1 0 0,0 1 0,0-1 1,1 0-1,-1 1 0,0-1 0,0 1 1,0-1-1,-1 1 0,0-2 1,1 3-8,1 0 1,0-1-1,-1 1 1,1 0 0,-1 0-1,1 0 1,0 0 0,-1 0-1,1 0 1,0 0-1,-1 0 1,1 0 0,-1 0-1,1 0 1,0 0 0,-1 0-1,1 0 1,0 0 0,-1 0-1,1 0 1,-1 0-1,1 0 1,0 1 0,-1-1-1,0 0 1,-9 15 86,0 9 13,2 0-1,0 1 1,-5 35 0,-6 79 228,17-127-298,-2 31 69,4-40-86,0-1-1,-1 1 0,2 0 1,-1-1-1,0 1 1,1-1-1,-1 1 1,1-1-1,-1 1 0,1-1 1,2 5-1,-2-7-12,-1 1-1,0-1 0,0 0 0,1 1 0,-1-1 0,0 0 1,1 0-1,-1 0 0,0 1 0,1-1 0,-1 0 0,0 0 1,1 0-1,-1 0 0,0 0 0,1 0 0,-1 0 0,0 1 1,1-1-1,-1 0 0,1 0 0,-1 0 0,0-1 1,1 1-1,-1 0 0,0 0 0,1 0 0,-1 0 0,0 0 1,1 0-1,12-10 77,8-14 10,-21 23-86,23-33 95,-16 22-53,1 1 1,0 0 0,0 0 0,18-17 0,-25 28-43,0-1 1,-1 0-1,1 0 1,0 1 0,0-1-1,0 0 1,0 1-1,0-1 1,0 1-1,0-1 1,0 1-1,0 0 1,0-1-1,0 1 1,0 0 0,0 0-1,0 0 1,0 0-1,0 0 1,0 0-1,1 0 1,-1 0-1,1 0 1,0 1-1,-1 0-1,0 0 1,0 0 0,0 0-1,0 0 1,0 0 0,0 0-1,0 0 1,0 0 0,0 0 0,0 0-1,-1 0 1,1 1 0,0-1-1,0 3 1,2 6 7,0 1 1,-1 0-1,3 19 0,-5-23-9,5 67 55,-4-44-517,7 38 0,-5-64-628,1-10 595,1-15 706,4-51-743,-3 32 77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54.937"/>
    </inkml:context>
    <inkml:brush xml:id="br0">
      <inkml:brushProperty name="width" value="0.05" units="cm"/>
      <inkml:brushProperty name="height" value="0.05" units="cm"/>
    </inkml:brush>
  </inkml:definitions>
  <inkml:trace contextRef="#ctx0" brushRef="#br0">19 1 19796,'-7'3'1449,"1"-3"-1073,1 2-320,6 4-56,-1-3 24,9 1 32,1-7-168,0 1-104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55.356"/>
    </inkml:context>
    <inkml:brush xml:id="br0">
      <inkml:brushProperty name="width" value="0.05" units="cm"/>
      <inkml:brushProperty name="height" value="0.05" units="cm"/>
    </inkml:brush>
  </inkml:definitions>
  <inkml:trace contextRef="#ctx0" brushRef="#br0">68 1 16452,'-7'47'2150,"-13"52"0,12-67-1490,1 0 1,1 0-1,2 1 1,1 39-1,2-70-645,1 0 0,0 0 0,0 0-1,0-1 1,0 1 0,1 0-1,-1 0 1,0-1 0,1 1-1,-1 0 1,1 0 0,0-1-1,-1 1 1,1-1 0,0 1-1,0-1 1,0 1 0,0-1 0,0 1-1,1-1 1,-1 0 0,0 1-1,1-1 1,-1 0 0,0 0-1,1 0 1,0 0 0,-1-1-1,1 1 1,-1 0 0,1 0-1,0-1 1,0 1 0,-1-1 0,1 0-1,0 0 1,0 1 0,-1-1-1,1 0 1,0 0 0,2-1-1,8-1-2,-1 0-1,0-1 0,0-1 0,-1 0 1,15-6-1,-15 5 1,7-2-6,-8 2-1,1 1 0,0 0-1,0 1 1,0 0 0,20-3-1,-29 5-4,0 1 0,0 0 0,0 0 0,0 0-1,0 0 1,0 0 0,0 0 0,-1 0 0,1 0-1,0 0 1,0 1 0,0-1 0,0 0 0,0 0 0,0 1-1,0-1 1,0 1 0,0-1 0,-1 1 0,1-1-1,0 1 1,0 0 0,-1-1 0,1 1 0,0 0 0,-1-1-1,1 1 1,0 0 0,0 1 0,-1 0 3,1 0 0,-1 1-1,0-1 1,1 0 0,-1 0 0,0 1 0,0-1 0,0 0-1,-1 1 1,1-1 0,-1 0 0,0 3 0,-3 8 48,-1 1-1,-1-1 1,-7 13 0,-4 4 177,0-1 1,-2-1-1,-1-1 1,-1-1-1,-35 34 1,53-57-186,-1 0 0,0 0 0,0 0 1,0 0-1,0-1 0,0 1 0,-1-1 0,1 0 0,-1 0 0,-5 1 0,9-3-61,-1 0-1,1 0 1,-1 0-1,1 0 1,-1 0-1,1 0 1,0 0-1,-1 0 0,1 0 1,-1-1-1,1 1 1,0-1-1,-1 1 1,1-1-1,0 1 1,-1-1-1,1 0 0,0 0 1,0 0-1,0 0 1,-1 1-1,1-2 1,0 1-1,0 0 0,1 0 1,-1 0-1,0 0 1,0 0-1,1-1 1,-1 1-1,0 0 1,1-1-1,-1 1 0,1 0 1,0-1-1,-1 1 1,1-3-1,-1-2-90,1 0 0,0 0 0,0 1 0,0-1-1,1 0 1,0 0 0,0 1 0,0-1 0,1 1 0,0-1 0,0 1-1,0 0 1,1-1 0,-1 1 0,1 0 0,0 1 0,1-1-1,-1 1 1,6-5 0,9-7-335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56.081"/>
    </inkml:context>
    <inkml:brush xml:id="br0">
      <inkml:brushProperty name="width" value="0.05" units="cm"/>
      <inkml:brushProperty name="height" value="0.05" units="cm"/>
    </inkml:brush>
  </inkml:definitions>
  <inkml:trace contextRef="#ctx0" brushRef="#br0">66 485 18948,'-30'52'3701,"25"-43"-3536,0 1 0,0-1 1,1 1-1,1-1 0,0 1 0,0 0 0,0 0 1,2 1-1,-2 17 0,3-27-161,-1-1 1,1 1-1,0 0 0,0-1 0,0 1 0,0 0 1,0 0-1,0-1 0,0 1 0,0 0 1,1-1-1,-1 1 0,0 0 0,0-1 0,0 1 1,1 0-1,-1-1 0,0 1 0,1-1 0,-1 1 1,1 0-1,-1-1 0,1 1 0,-1-1 1,1 1-1,-1-1 0,1 0 0,-1 1 0,1-1 1,0 1-1,-1-1 0,1 0 0,-1 0 0,1 1 1,0-1-1,-1 0 0,1 0 0,0 0 0,0 0 1,-1 1-1,1-1 0,0 0 0,-1 0 1,1-1-1,0 1 0,-1 0 0,1 0 0,0 0 1,-1 0-1,1-1 0,1 1 0,2-2 30,1 0-1,-1-1 1,0 1-1,0-1 1,0 0-1,5-5 1,11-13 256,0-1 0,-2-1 0,-1-1 0,26-46 1,-54 131 9,10-57-300,-10 57-87,10-55 39,0 0-1,1 0 1,0 0-1,0 0 0,0 0 1,1 0-1,2 10 1,-3-16 39,1 1 0,-1 0-1,0-1 1,0 1 0,0-1 0,1 1 0,-1-1 0,0 1-1,1 0 1,-1-1 0,1 1 0,-1-1 0,0 0 0,1 1-1,-1-1 1,1 1 0,-1-1 0,1 0 0,-1 1 0,1-1-1,0 0 1,-1 0 0,1 1 0,-1-1 0,1 0 0,0 0 0,-1 0-1,1 0 1,-1 0 0,1 0 0,0 0 0,-1 0 0,1 0-1,0 0 1,-1 0 0,1 0 0,-1 0 0,1 0 0,0-1-1,-1 1 1,1 0 0,-1 0 0,1-1 0,23-16-224,-7 0 146,-1-1 1,-1 0-1,0-2 0,-1 1 1,-1-2-1,13-29 1,52-138 63,-71 172 21,-3 5 2,12-29 47,-2-2-1,-1 1 0,14-86 0,-27 96 41,0 31-85,0 0-1,0 0 1,0-1-1,0 1 1,0 0-1,0 0 1,0 0 0,0-1-1,0 1 1,0 0-1,0 0 1,0 0-1,0 0 1,0-1-1,0 1 1,0 0 0,0 0-1,0 0 1,-1 0-1,1-1 1,0 1-1,0 0 1,0 0-1,0 0 1,0 0 0,-1 0-1,1-1 1,0 1-1,0 0 1,0 0-1,0 0 1,-1 0 0,1 0-1,0 0 1,0 0-1,0 0 1,0 0-1,-1 0 1,1 0-1,0 0 1,0 0 0,0 0-1,-1 0 1,1 0-1,0 0 1,0 0-1,0 0 1,-1 0-1,1 0 1,0 0 0,0 0-1,0 0 1,0 1-1,-1-1 1,1 0-1,0 0 1,0 0 0,0 0-1,0 0 1,0 0-1,-1 1 1,1-1-1,0 0 1,0 0-1,0 0 1,0 0 0,0 1-1,0-1 1,-10 14 53,-18 43 146,-22 71 1,33-82-100,-3 6 112,3 0 1,-19 100-1,35-145-171,0 1 0,1-1 1,-1 1-1,3 14 0,-2-21-38,0 0 0,0-1 1,0 1-1,0 0 0,0 0 0,1 0 0,-1 0 0,0 0 0,1-1 0,-1 1 1,0 0-1,1 0 0,-1 0 0,1-1 0,-1 1 0,1 0 0,0-1 0,-1 1 0,1 0 1,0-1-1,-1 1 0,1-1 0,0 1 0,0-1 0,-1 0 0,1 1 0,0-1 0,0 0 1,0 1-1,0-1 0,-1 0 0,1 0 0,0 0 0,0 0 0,0 0 0,0 0 1,0 0-1,0 0 0,-1 0 0,1 0 0,0 0 0,0-1 0,0 1 0,0 0 0,0 0 1,-1-1-1,1 1 0,0-1 0,1 0 0,3-2 13,0-1 1,0 1-1,0-1 0,0 0 0,-1 0 0,0-1 1,0 0-1,0 1 0,0-1 0,-1 0 1,1-1-1,-2 1 0,4-6 0,5-14 86,11-39-1,-21 62-98,1-5 14,9-32 50,-11 37-65,1-1 0,-1 0-1,0 1 1,0-1-1,0 0 1,0 1-1,0-1 1,0 1-1,-1-1 1,1 0-1,-1 1 1,-1-3 0,2 4-4,0 1 1,0 0-1,0 0 1,0 0-1,0-1 1,0 1 0,0 0-1,-1 0 1,1 0-1,0-1 1,0 1 0,0 0-1,0 0 1,-1 0-1,1-1 1,0 1-1,0 0 1,0 0 0,-1 0-1,1 0 1,0 0-1,0 0 1,-1 0-1,1 0 1,0-1 0,0 1-1,-1 0 1,1 0-1,0 0 1,0 0 0,-1 0-1,1 0 1,0 0-1,0 1 1,-1-1 0,-8 7 8,-2 12-9,7-12-5,1 1 0,0 0 0,0 0 0,1 0 0,0 0 0,0 0 0,1 0 0,0 1 0,1-1 0,-1 0 0,2 13 0,0-20 5,-1 1 0,0-1 0,1 0 0,-1 1 0,1-1 0,-1 1 0,1-1 1,-1 0-1,1 0 0,0 1 0,0-1 0,0 0 0,0 0 0,0 0 0,0 0 0,0 0 0,0 0 0,0 0 0,0 0 0,1 0 0,-1-1 0,2 2 0,0-1 0,0-1 0,-1 1 0,1 0 0,0-1 0,0 0 0,0 0 0,0 0 0,1 0 0,-1 0 0,3-1 0,6-1-3,-1-1 0,0-1 0,0 0 0,17-9 0,6-6 17,-2-2 1,31-25 0,-13 9-22,-37 30 2,-13 7 5,0 0 1,0 0-1,0 0 1,0 0-1,1 0 0,-1 0 1,0 0-1,0 0 0,0 1 1,0-1-1,0 0 1,0 0-1,1 0 0,-1 0 1,0 0-1,0 0 1,0 0-1,0 0 0,0 0 1,0 1-1,0-1 0,0 0 1,0 0-1,1 0 1,-1 0-1,0 0 0,0 1 1,0-1-1,0 0 1,0 0-1,0 0 0,0 0 1,0 0-1,0 1 0,0-1 1,0 0-1,0 0 1,0 0-1,0 0 0,0 0 1,0 1-1,-1-1 0,-8 26 38,4-17-42,-21 47 7,13-28-2,0 0 0,-11 39 0,20-35-5,4-32 1,0 1 1,0 0-1,0-1 1,0 1-1,0-1 1,0 1-1,0-1 1,0 1-1,0-1 1,1 1-1,-1-1 1,0 1-1,0-1 1,1 1-1,-1-1 1,0 1-1,1-1 1,-1 1-1,1 0 1,0-1-8,-1 0 1,1 0-1,0 0 1,-1 0-1,1 1 1,-1-1 0,1 0-1,0-1 1,-1 1-1,1 0 1,0 0-1,-1 0 1,1 0 0,-1 0-1,1-1 1,0 1-1,-1 0 1,1 0 0,-1-1-1,1 1 1,-1 0-1,2-2 1,4-2-270,1-2 0,-1 1 0,0-1 0,0 0 0,0 0 0,-1-1 0,0 0 1,5-9-1,-3 3-97,0 0 0,-1 0 0,0-1 1,3-15-1,2-23-382,-4-2-204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7:56.613"/>
    </inkml:context>
    <inkml:brush xml:id="br0">
      <inkml:brushProperty name="width" value="0.05" units="cm"/>
      <inkml:brushProperty name="height" value="0.05" units="cm"/>
    </inkml:brush>
  </inkml:definitions>
  <inkml:trace contextRef="#ctx0" brushRef="#br0">21 2 16187,'0'0'60,"0"0"0,0-1 0,0 1-1,-1 0 1,1 0 0,0 0 0,0 0-1,0 0 1,-1 0 0,1 0-1,0 0 1,0 0 0,0 0 0,-1 0-1,1-1 1,0 1 0,0 0-1,0 0 1,-1 0 0,1 0 0,0 1-1,0-1 1,0 0 0,-1 0 0,1 0-1,0 0 1,0 0 0,0 0-1,-1 0 1,1 0 0,0 0 0,0 0-1,0 1 1,0-1 0,-1 0-1,1 0 1,0 0 0,0 0 0,0 1-1,0-1 1,0 0 0,-1 0 0,-6 14 1542,6-10-1243,0 0 0,0 0 0,0 0 0,0 0 0,1 0 1,-1 4-1,2-4-403,0-1 0,0 0 0,0 0 0,0 0 0,0-1 0,1 1 0,-1 0 0,1 0 0,0-1 0,0 1 0,0-1 0,0 1 0,4 2 0,38 28-2990,-23-18 1232,-11-9 1148,-1 1-1,0 1 1,-1-1 0,0 2 0,11 13-1,-16-19 865,-1 1 0,0-1 0,-1 1 0,1-1 0,0 1 0,-1 0 0,0 0 0,0-1 0,0 1 0,-1 0 0,1 0 0,-1 0 0,0 0 0,0 0-1,0 0 1,0 0 0,-1 0 0,0 0 0,-1 6 0,-46 103 6973,48-113-7165,-1 1-1,1-1 1,0 0-1,0 1 1,-1-1-1,1 1 1,0-1-1,0 1 1,0-1-1,0 1 1,-1-1-1,1 1 1,0-1-1,0 1 1,0-1-1,0 1 1,0-1-1,0 1 1,1-1-1,-1 1 1,0-1-1,0 1 1,0-1 0,0 1-1,0-1 1,1 1-1,-1-1 1,0 1-1,1-1 1,-1 1-1,0-1 1,1 0-1,-1 1 1,0-1-1,1 0 1,-1 1-1,0-1 1,1 0-1,-1 1 1,1-1-1,-1 0 1,1 0-1,-1 1 1,1-1 0,-1 0-1,1 0 1,-1 0-1,1 0 1,-1 0-1,1 0 1,-1 0-1,1 0 1,-1 0-1,1 0 1,-1 0-1,1 0 1,-1 0-1,1 0 1,-1-1-1,1 1 1,-1 0-1,1 0 1,-1 0-1,1-1 1,0 1 0,39-19 33,-34 16-16,39-22 2,22-12-27,-59 33-10,-1 1 0,1 0 0,-1 1 1,1 0-1,0 0 0,15-1 0,-21 3 0,-1 0 1,0 0 0,0 0-1,0 0 1,0 0-1,0 0 1,1 0-1,-1 0 1,0 0-1,0 1 1,0-1-1,0 1 1,0-1-1,0 1 1,0-1-1,0 1 1,0-1 0,0 1-1,0 0 1,0 0-1,0-1 1,0 1-1,-1 0 1,1 0-1,0 0 1,0 2-1,1 0 1,-1 1 0,0-1 0,-1 1 0,1-1 0,0 1-1,-1 7 1,0-8 1,0 0-1,0 1 0,1-1 0,-1 0 1,1 1-1,0-1 0,0 0 0,2 4 0,-3-5 1,1-1-1,0 0 0,0-1 0,0 1 0,0 0 0,0 0 1,0 0-1,0 0 0,0-1 0,1 1 0,-1 0 0,0-1 0,0 1 1,0-1-1,1 0 0,-1 1 0,0-1 0,1 0 0,-1 0 1,0 0-1,1 0 0,-1 0 0,0 0 0,1 0 0,-1 0 0,2-1 1,16-3 7,-1 0 0,0-2 0,0 0 0,28-14 0,27-10 11,-71 29-19,0 1 1,0-1-1,0 1 1,0-1-1,0 1 0,0 0 1,0-1-1,0 1 0,0 0 1,0 1-1,0-1 1,0 0-1,0 1 0,3 0 1,-4-1-2,-1 1 1,1 0 0,0-1-1,0 1 1,-1 0-1,1-1 1,0 1 0,-1 0-1,1 0 1,-1 0 0,1 0-1,-1 0 1,1 0-1,-1-1 1,0 1 0,1 0-1,-1 0 1,0 0-1,0 0 1,0 0 0,0 0-1,0 0 1,0 0 0,0 0-1,0 0 1,0 0-1,0 0 1,0 0 0,-1 0-1,1 1 1,-18 52 52,14-46-158,1 0 0,0 1 0,0-1 0,1 1 0,0 0 0,0-1 1,1 1-1,0 0 0,1 12 0,0-20 78,1 0 1,-1-1-1,0 1 0,0 0 1,1 0-1,-1-1 1,1 1-1,-1 0 1,0 0-1,1-1 0,-1 1 1,1 0-1,0-1 1,-1 1-1,1-1 0,0 1 1,-1-1-1,1 1 1,0-1-1,-1 1 1,1-1-1,0 0 0,0 1 1,0-1-1,-1 0 1,1 0-1,0 0 0,0 0 1,0 1-1,0-1 1,-1 0-1,1 0 1,0 0-1,0-1 0,0 1 1,0 0-1,-1 0 1,1 0-1,0-1 0,0 1 1,0 0-1,-1-1 1,2 0-1,15-7-393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9:49.830"/>
    </inkml:context>
    <inkml:brush xml:id="br0">
      <inkml:brushProperty name="width" value="0.05" units="cm"/>
      <inkml:brushProperty name="height" value="0.05" units="cm"/>
    </inkml:brush>
  </inkml:definitions>
  <inkml:trace contextRef="#ctx0" brushRef="#br0">7514 94 11066,'-64'-19'311,"-1"3"-1,-119-12 0,-137 9-1068,213 15 713,-1155-4 2086,1135 14-2197,-753 43-1001,7 72 988,197 31 379,-37 8 167,29-1 240,532-113-460,1 5-1,-199 100 1,325-138-140,-510 273 745,501-266-627,1 2 0,1 2 0,1 1 0,-39 40 0,58-51-104,1 0 1,0 1-1,1 1 0,0 0 1,2 0-1,0 1 1,0 0-1,2 1 1,0 0-1,1 0 0,-5 27 1,8-24-29,0 1-1,1-1 1,1 1-1,1 0 1,1-1 0,1 1-1,1-1 1,9 35 0,-7-38-1,2 0 0,0 0 0,1-1 0,1 0 0,1-1 0,0 0 0,1 0 0,1-1 0,0 0 1,16 14-1,3-1-29,1 0 1,2-2 0,1-2 0,57 30-1,-39-28-44,1-2 1,96 28-1,-31-23-44,0-5 0,194 12 0,330-29 33,-2-70 145,-4-47 67,-7-22-10,-602 126-116,2243-596 739,-1607 361-581,-26-57-129,-451 190-21,-155 87 0,-1-2 1,-1-1-1,40-41 0,-62 56-6,0 0 0,0-1-1,-1 0 1,0 0 0,-1-1-1,0 0 1,8-20 0,-12 25-6,-1 0-1,1 0 1,-1 0 0,0 0 0,-1 0-1,0 0 1,1 0 0,-2 0-1,1-1 1,-1 1 0,0 0 0,0 0-1,-1 1 1,0-1 0,0 0 0,-5-10-1,2 7-10,-1 0 0,0 0-1,-1 0 1,1 1 0,-2 0-1,1 0 1,-13-9-1,-3 0-63,-42-23-1,15 13-25,-2 2 0,-97-32 0,-123-14-35,29 22-31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44.084"/>
    </inkml:context>
    <inkml:brush xml:id="br0">
      <inkml:brushProperty name="width" value="0.05" units="cm"/>
      <inkml:brushProperty name="height" value="0.05" units="cm"/>
    </inkml:brush>
  </inkml:definitions>
  <inkml:trace contextRef="#ctx0" brushRef="#br0">1435 33 11194,'-11'1'911,"11"-7"-760,14-13-1024,-9 11 278,-20 17 1179,10-5-374,-1-1 0,1 0 1,0 0-1,-1 0 0,0-1 1,0 1-1,0-1 0,0-1 0,0 1 1,-11 0-1,8-2-85,-1 0 0,0-1 0,1 0-1,-1-1 1,1 0 0,-12-4 0,0 1 20,0 1 1,0 1-1,-1 0 0,1 2 0,-1 1 1,0 0-1,1 2 0,-25 4 0,-25 8 34,-72 25-1,132-36-196,-51 16 131,-110 50 1,136-51-43,1 2 0,0 2 0,2 1 0,-36 31 1,33-21-37,1 3 0,1 1 0,3 1 1,0 1-1,3 2 0,2 1 0,1 1 0,2 1 1,2 1-1,2 1 0,-19 74 0,25-72-4,2 1 0,-8 98 0,17-114 5,2 1 0,2 0 0,1 0 0,1-1 0,12 44-1,10 23-15,46 153-73,-69-244 38,1 1 1,0-1-1,0 0 1,1 0-1,0 0 0,0-1 1,1 0-1,1 0 1,-1 0-1,1-1 0,0 0 1,1 0-1,0-1 1,0 0-1,0 0 0,1-1 1,0 0-1,0 0 1,0-1-1,15 4 0,11 4 8,1-1 0,0-2 0,0-2 0,58 5-1,-70-11 0,0-1-1,1-1 0,-1-1 0,0-2 1,0 0-1,-1-1 0,1-1 0,23-10 1,11-10-12,0-2 0,-2-3 0,-1-3 0,62-49 0,186-178 187,-133 108-78,-132 121-110,-1-2-1,40-50 1,-66 70-18,0 0-1,-2-1 0,1 0 0,-2 0 1,0-1-1,-1 0 0,-1-1 1,0 1-1,-1-1 0,3-19 1,-4 0-76,0 1 0,-3 0 0,-4-60 0,1 75 143,-1 0-1,-1 0 1,-1 0 0,0 0 0,-1 1 0,-2 0-1,-16-32 1,11 32 70,-2 0 0,0 1 0,-1 0 0,-1 1-1,-34-26 1,0-1-89,-40-48-272,56 54 25,-65-54 0,89 83 224,-2 1 0,1 1 0,-1 0 0,0 0-1,0 1 1,-1 1 0,1 0 0,-29-5 0,20 7 39,0 0 0,0 2 1,0 0-1,-1 2 0,-27 4 1,1 4 2,0 2 0,0 2 0,1 3 0,-64 30 0,61-20-719,-88 60 1,100-60 514,-17 13-101,-4 9-38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4:49.878"/>
    </inkml:context>
    <inkml:brush xml:id="br0">
      <inkml:brushProperty name="width" value="0.05" units="cm"/>
      <inkml:brushProperty name="height" value="0.05" units="cm"/>
    </inkml:brush>
  </inkml:definitions>
  <inkml:trace contextRef="#ctx0" brushRef="#br0">857 31 9762,'-1'-1'138,"1"1"0,-1-1 1,1 0-1,0 1 0,-1-1 0,0 0 0,1 1 0,-1-1 1,1 1-1,-1-1 0,1 1 0,-1-1 0,0 1 1,0-1-1,1 1 0,-1 0 0,0-1 0,1 1 0,-1 0 1,0 0-1,0 0 0,0 0 0,1-1 0,-1 1 0,0 0 1,0 0-1,0 0 0,1 0 0,-1 1 0,0-1 1,0 0-1,1 0 0,-2 1 0,-30 4 815,23-2-832,0 1 1,0 0 0,0 0 0,0 1 0,1 1 0,0-1 0,0 1-1,0 0 1,0 1 0,-6 8 0,9-12-73,1 0 0,0-1 0,0 0 0,-1 0 0,1 0 0,-1 0 0,0-1 0,0 0 0,1 0 0,-1 0 0,0 0 0,0-1 0,-9 0 0,-30 6 82,29 0-127,0 1 0,0 1 0,0 0 0,1 1 0,1 0 0,-19 17 0,14-12 16,-1 0 1,-27 15 0,-67 36 41,98-54-60,0 1 1,0 0-1,1 0 0,-23 28 0,-89 112 210,122-146-202,0 1 0,0 0 0,1 0 0,0 0 0,0 0 1,0 0-1,1 1 0,-3 14 0,2 6 109,0 33 0,0-4 163,-3 336 696,9-218-974,-4-159-1,2 0 1,0-1-1,0 1 1,2 0 0,0 0-1,1-1 1,0 0-1,1 0 1,14 29 0,16 31 41,-26-51-36,2-1 1,22 35-1,-29-51-14,1 0 1,1 0-1,-1-1 1,1 0-1,1 0 0,-1-1 1,1 0-1,-1 0 0,2 0 1,-1-1-1,0 0 0,9 3 1,23 5-9,0-2 0,1-2 1,0-1-1,47 1 0,-56-5 14,3-1-1,0-2-1,45-6 0,-49 3-13,0 1 1,0 2-1,44 4 0,-28 2-61,0-2 1,60-1 0,-87-4 41,0 0 0,-1-2 0,1 0 0,-1-1 0,1 0 0,-1-2 0,-1 0 0,26-13 0,-32 12-2,-1 0 1,1-1 0,-2 0 0,1 0-1,-1-1 1,0 0 0,-1-1-1,0 0 1,-1 0 0,7-12-1,7-17-29,24-64-1,-26 58 65,120-248 185,-130 269-212,-1 0 0,-1 0 0,0 0-1,-2-1 1,-2 0 0,0 0 0,0-41-1,-6 4-139,-19-116-1,1 77 195,18 90 21,-1-1-1,-1 1 0,0-1 1,-1 1-1,1 1 0,-12-15 1,-14-17 84,2-1 0,-41-80 0,65 113-122,0 0 0,-1 1 0,-1-1 0,0 1 0,0 0 0,0 1 0,-1 0 1,-1 0-1,-13-10 0,9 9 8,-1 1 0,0 0 0,-1 1 0,0 1 0,0 0-1,-17-4 1,-231-55 182,174 44-153,74 18-43,0 0 0,1 1 0,-1 1-1,0 0 1,0 1 0,0 1 0,0 0 0,1 1 0,-1 0-1,0 1 1,1 1 0,0 1 0,0 0 0,-15 7-1,-61 32 8,-108 71 0,183-104-16,0 1 1,1 0-1,1 1 1,0 1-1,1 0 1,0 0-1,1 1 1,1 1-1,1 0 1,0 0-1,1 1 1,-10 29-1,3 1-7,2 0 0,2 2-1,-7 76 1,11-54 18,3 0 1,7 85-1,1-107-58,3 0 0,2-1 0,1 0 0,20 50-1,-26-86 37,63 162-321,-56-150 297,1-1 1,1 0-1,1-1 0,1 0 0,19 20 0,-25-32 33,1-1 1,0-1-1,0 0 0,1 0 0,0-1 0,0-1 0,18 9 0,7-1-43,45 11 0,-57-18 18,1 0-1,-1 1 1,-1 1 0,1 2-1,30 18 1,-53-28 31,9 6-23,1 0 0,0 0 1,15 6-1,-22-12 18,0 1 0,0-1 0,0 0 0,0 0 0,0-1 1,0 1-1,0-1 0,1 0 0,-1 0 0,0-1 0,0 1 0,0-1 0,8-2 0,44-16-20,-32 10 17,1 1-1,0 1 0,45-6 0,-60 12 5,7 0-30,1-2 0,30-7 0,-42 8 26,0 0 1,0 0-1,-1-1 0,1 0 0,0-1 0,-1 1 0,0-1 0,0 0 0,0 0 1,0 0-1,4-7 0,17-24 25,-2-1 0,-2-1 1,-1-1-1,19-48 0,-30 64 4,98-248 110,-94 223-180,-2-1 0,-1-1 0,6-94-1,-12 22-9,-6 0-1,-32-241 0,30 349 49,0-1 1,0 1 0,-1 0 0,-10-22-1,10 28 12,1 1 0,-1 0-1,0 0 1,0 1 0,-1-1-1,0 1 1,0 0 0,0 0 0,-1 1-1,1-1 1,-7-3 0,-212-115-67,201 109-79,-1 0 0,0 1-1,-2 2 1,1 0 0,-46-11 0,28 14-43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5:08.339"/>
    </inkml:context>
    <inkml:brush xml:id="br0">
      <inkml:brushProperty name="width" value="0.05" units="cm"/>
      <inkml:brushProperty name="height" value="0.05" units="cm"/>
    </inkml:brush>
  </inkml:definitions>
  <inkml:trace contextRef="#ctx0" brushRef="#br0">633 45 8914,'-1'-3'224,"1"1"1,-1-1-1,0 0 1,0 1-1,0-1 0,0 1 1,-1-1-1,1 1 1,-1 0-1,0-1 1,1 1-1,-1 0 0,0 0 1,-3-2-1,3 3-103,0 0 0,-1 0-1,1 0 1,0 1 0,0-1 0,0 1-1,-1-1 1,1 1 0,0 0-1,0 0 1,-1 0 0,1 0 0,0 0-1,0 1 1,-1-1 0,1 1-1,0-1 1,-3 2 0,-38 15 254,0 2 1,2 2-1,-68 44 0,81-47-170,1 1 0,1 2 0,0 0-1,2 2 1,-29 34 0,38-39-139,2 0-1,0 2 1,1 0 0,0 0 0,2 1-1,1 0 1,0 1 0,-7 33 0,3 8-56,3 1 1,3 0 0,1 98 0,30 192-53,10-117 40,-26-200-2,1 0 0,2 0 0,2-2 0,22 47-1,-26-67-2,0 0 0,1 0 0,1-1 0,1-1 0,0 1 0,0-2 0,2 0 0,-1 0 0,1-1 0,1-1 0,0-1 0,0 0 0,23 9 0,-23-11 0,1-1 0,0 0 0,1-2 0,-1 0 0,1-1 0,-1 0 0,1-1 1,0-1-1,0-1 0,0 0 0,0-2 0,-1 1 0,1-2 0,19-5 0,-24 3 6,0 0 0,0 0 0,-1-1 0,1 0 1,-1-1-1,-1-1 0,0 1 0,0-2 0,0 1 0,-1-1 1,0-1-1,-1 0 0,14-21 0,0-6 43,-1-1-1,26-71 1,-8 5 293,45-200-1,-20-116 459,-59 377-699,-2 0 1,-2 0 0,-9-87 0,6 116-77,-2-1 0,1 1 0,-2-1 0,0 1 0,-1 0 1,-10-18-1,10 23-12,0 0 1,0 0-1,-1 1 1,0 0-1,-1 0 1,1 1-1,-2 0 1,1 1-1,-1-1 1,-10-5-1,4 4-160,0 1 0,0 0 0,-1 1 0,0 1 0,0 0 0,0 1 0,-1 1-1,1 0 1,-1 1 0,-29 1 0,44 1 72,0 0-1,0 0 0,0 1 1,0-1-1,0 1 1,0-1-1,0 1 0,0 0 1,0 0-1,0 0 1,0 0-1,0 0 0,0 0 1,1 0-1,-1 1 1,-2 2-1,4-2-359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5:19.907"/>
    </inkml:context>
    <inkml:brush xml:id="br0">
      <inkml:brushProperty name="width" value="0.05" units="cm"/>
      <inkml:brushProperty name="height" value="0.05" units="cm"/>
    </inkml:brush>
  </inkml:definitions>
  <inkml:trace contextRef="#ctx0" brushRef="#br0">261 96 11202,'-2'-2'111,"0"-1"-1,0 1 0,0 0 0,0 0 0,-1 0 0,1 1 0,-1-1 0,1 0 0,-1 1 1,0 0-1,1 0 0,-1 0 0,0 0 0,0 0 0,0 0 0,0 1 0,0-1 0,0 1 1,0 0-1,0 0 0,0 0 0,0 0 0,0 1 0,0-1 0,0 1 0,0-1 0,1 1 1,-1 0-1,0 0 0,-4 3 0,1-1-60,0 1 0,0 0 0,0 0 0,1 0 0,-1 1 0,1 0 0,0 0-1,0 0 1,1 1 0,-1 0 0,-6 11 0,-2 12-14,1 0 1,1 0-1,-12 50 0,-9 97 278,27-140-97,1 0 0,2 1 0,4 66 0,0-89-187,0-1 1,0 1-1,1-1 1,1 0-1,0 0 0,1 0 1,0-1-1,1 1 1,0-1-1,1-1 0,0 1 1,1-1-1,15 16 1,-16-21-30,0 0 1,0-1-1,1 0 1,0 0 0,0-1-1,0 0 1,1-1-1,-1 1 1,1-2-1,0 1 1,0-1 0,0 0-1,0-1 1,0 0-1,0-1 1,0 0-1,17-2 1,-1-1 6,-1-1-1,0-1 1,0-1-1,0-1 0,32-14 1,125-70 14,-165 82-39,-9 5 9,0 0-1,-1-1 1,0 0-1,0 0 1,0 0-1,-1-1 1,0 0-1,0 0 1,0 0 0,-1-1-1,0 0 1,0 1-1,0-1 1,-1-1-1,0 1 1,-1 0-1,1-1 1,1-12-1,0-10-21,0-1 0,-2 0-1,-3-42 1,0 58 22,0-33-64,-16-88 0,13 113 47,-1 0-1,-2 1 0,0 0 1,-2 0-1,-21-40 0,26 56 26,-1-1 0,0 1 1,0 0-1,0 0 0,-1 0 0,0 1 0,0 0 0,0 0 0,-1 0 0,0 1 1,1 0-1,-2 0 0,1 1 0,-14-5 0,-4 2 63,-1 0-1,1 2 1,-33-2-1,-5-1 56,15-1-49,-36-3-166,83 10 39,0 1 1,0 0-1,0 0 1,0 0-1,0 0 1,-1 0-1,1 0 1,0 0-1,0 0 1,0 0-1,0 1 1,0-1-1,0 0 1,-1 1-1,1-1 1,0 1-1,0-1 1,0 1-1,0 0 1,0-1 0,1 1-1,-1 0 1,0-1-1,0 1 1,-1 2-1,1 0-141,0 0-1,0 0 1,1 0-1,-1 0 1,1 0-1,0 1 1,-1-1-1,2 4 1,-1 6-420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5:31.814"/>
    </inkml:context>
    <inkml:brush xml:id="br0">
      <inkml:brushProperty name="width" value="0.05" units="cm"/>
      <inkml:brushProperty name="height" value="0.05" units="cm"/>
    </inkml:brush>
  </inkml:definitions>
  <inkml:trace contextRef="#ctx0" brushRef="#br0">383 1 10466,'-20'0'1941,"-5"-1"392,-36 5 0,53-3-2184,0 1-1,0 0 1,0 0-1,0 0 1,0 1-1,1 1 0,-1-1 1,-9 7-1,-3 4-55,0 2 1,1-1-1,-31 36 0,39-39-71,1 1 1,0 0 0,1 1-1,1 0 1,0 0-1,-11 30 1,15-31-25,1 0-1,1 0 1,0 0-1,1 0 1,0 0-1,1 1 1,1-1-1,0 0 1,3 16-1,-2-17-2,1-1 0,0 1 0,1-1 0,0 0-1,0 0 1,1-1 0,1 1 0,0-1 0,0 0 0,13 15 0,-12-20 1,-1 1 0,1-1 0,0 0 0,1-1 0,-1 0 0,1 0 0,-1 0 0,1-1 0,0 0 1,1-1-1,10 3 0,0-2-3,1 0 1,-1-1 0,38-2 0,-41-2 5,0-1 0,0-1 0,0 0 0,-1-2 0,1 1 0,-1-2 0,21-12 0,-14 8 4,0 0 0,29-8 0,-47 18-3,0 0 1,0 0-1,0 0 1,1-1-1,-2 1 1,1-1-1,0 0 1,0-1-1,-1 1 1,1 0-1,-1-1 1,1 0-1,-1 0 1,0 0-1,0 0 1,-1-1-1,1 1 1,-1-1-1,1 1 1,-1-1-1,0 0 1,-1 0-1,1 0 1,1-5-1,6-21 9,0 0 0,-3-1 0,0 0 0,-2 0-1,1-56 1,-6 78 1,0-1 0,-1 1 1,0 0-1,0 0 0,-1 0 0,-5-11 0,6 14-4,-1 1 0,0-1 0,0 1 0,0 0 0,-1 0 0,1 1 0,-1-1 0,-1 1 1,1 0-1,-9-7 0,10 9 0,0 1 1,1 0-1,-1 0 1,0 0-1,0 0 1,0 0-1,0 0 1,0 1-1,0 0 1,0-1-1,0 1 1,0 0-1,-5 1 1,-42 10 51,22-4-34,19-4-87,0-1 1,0 0-1,0-1 0,0 0 0,0-1 1,0 0-1,0 0 0,0-1 0,0 0 0,0-1 1,0 0-1,0 0 0,0-1 0,1 0 1,-11-5-1,-8-8-117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16.618"/>
    </inkml:context>
    <inkml:brush xml:id="br0">
      <inkml:brushProperty name="width" value="0.05" units="cm"/>
      <inkml:brushProperty name="height" value="0.05" units="cm"/>
    </inkml:brush>
  </inkml:definitions>
  <inkml:trace contextRef="#ctx0" brushRef="#br0">0 186 13675,'5'2'287,"-1"1"0,1-1 0,-1-1 0,1 1-1,0-1 1,0 0 0,0 0 0,0 0 0,7 0 0,-9-2-127,0 1 0,-1 0-1,1-1 1,0 0 0,-1 1 0,1-1 0,0 0-1,-1-1 1,1 1 0,-1 0 0,1-1 0,-1 1-1,0-1 1,0 0 0,0 0 0,0 0 0,0 0-1,3-4 1,2-4 248,-1-1-1,-1 0 1,0 0-1,0 0 1,-1-1-1,-1 0 1,0 0-1,0 0 1,-1 0-1,1-21 0,-3 32-378,0 0-1,0 0 0,0 0 0,0 0 0,0 0 0,0 0 0,0 0 0,0 0 1,-1 0-1,1 0 0,0-1 0,-1 1 0,1 0 0,0 0 0,-1 1 0,1-1 1,-1 0-1,0 0 0,1 0 0,-1 0 0,0 0 0,0 1 0,1-1 0,-2-1 0,1 2-12,0 0-1,0 0 1,0 0-1,0 0 1,0 0-1,0 0 1,0 0-1,0 1 1,0-1-1,0 0 1,1 0-1,-1 1 1,0-1-1,0 1 1,0-1-1,0 0 1,1 1-1,-1 0 1,0-1-1,0 1 1,1-1-1,-1 1 1,1 0-1,-1 0 1,0-1-1,1 1 1,-1 0-1,0 1 1,-6 9 23,1 1 1,0-1 0,0 1-1,1 0 1,1 1-1,0-1 1,-3 16-1,3-4-41,1 0-1,1 0 1,1 25-1,1-41-93,0 0 0,1 0 0,0 0 0,1-1 0,0 1 0,0 0 0,5 9 0,-7-15 5,1 0 1,0 0-1,0 0 0,0 0 1,1 0-1,-1 0 1,0-1-1,1 1 1,-1 0-1,1-1 1,-1 0-1,1 1 1,0-1-1,0 0 0,-1 0 1,1 0-1,0 0 1,0 0-1,0 0 1,0 0-1,0-1 1,1 1-1,-1-1 1,0 0-1,0 1 0,0-1 1,0 0-1,0 0 1,1 0-1,-1-1 1,0 1-1,3-1 1,24-11-513,-2-7-187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5:44.737"/>
    </inkml:context>
    <inkml:brush xml:id="br0">
      <inkml:brushProperty name="width" value="0.05" units="cm"/>
      <inkml:brushProperty name="height" value="0.05" units="cm"/>
    </inkml:brush>
  </inkml:definitions>
  <inkml:trace contextRef="#ctx0" brushRef="#br0">324 6 5001,'-9'-2'516,"0"0"0,0 1 0,1 1 0,-1-1 0,0 1-1,0 1 1,0 0 0,0 0 0,1 1 0,-1 0 0,1 0 0,-1 1 0,1 0-1,0 0 1,0 1 0,0 0 0,-10 7 0,13-7-343,-21 11 1045,-37 30-1,57-40-1121,0 0-1,0 0 1,1 0-1,0 1 1,0 0-1,0 0 1,1 0-1,0 1 1,0 0-1,0-1 1,-4 14-1,7-10-101,-1 1-1,2-1 0,-1 1 1,1-1-1,1 1 1,3 17-1,1 17 9,-5 108 100,0-151-97,0-1 1,1 1-1,-1 0 1,1 0-1,0 0 1,-1 0 0,1 0-1,0-1 1,0 1-1,0 0 1,0-1 0,0 1-1,1-1 1,-1 1-1,2 1 1,26 21 31,-17-15-33,8 7 17,0-2 1,0 0-1,2-1 0,0-1 1,0-2-1,1 0 0,0-1 0,1-1 1,-1-1-1,2-1 0,-1-1 0,1-2 1,-1 0-1,1-2 0,32-1 0,-46 0 0,0 0-1,-1 1 1,1 1 0,0-1-1,-1 2 1,19 6-1,-10-3-16,-4-3-1,-1-1 0,1 0 0,0-1 0,-1-1 0,1 0 0,0-1 0,-1-1 0,16-3-1,-11 2 9,1 1 0,-1 0 0,37 2 0,-8 4-16,-1-2 1,74-7-1,-28 1 28,-47 2-32,55-7 1,-72 6 17,0 1 0,-1 2 0,50 4 0,37 1-28,-101-6 19,0 0 0,0-1-1,-1 0 1,1-1 0,-1-1 0,1 0 0,-1-1-1,15-8 1,-22 10 10,0-1 1,0 0-1,0 0 0,0 0 0,0-1 1,-1 0-1,0 0 0,0-1 0,0 1 1,-1-1-1,0 0 0,0 0 0,0 0 1,-1-1-1,0 1 0,0-1 0,1-8 1,3-12 18,-2-1 1,-2 0-1,0 0 1,-2 0-1,-1 0 1,-1 0-1,-1 0 1,-2 1-1,-13-54 0,17 80-27,-1-1 0,1 1 0,-1 0 0,0-1 0,1 1 0,-1 0 0,0 0 0,0-1 0,1 1 0,-1 0 0,0 0-1,0 0 1,-1 0 0,1 0 0,0 0 0,0 0 0,0 0 0,-1 1 0,1-1 0,0 0 0,-1 1 0,-1-2 0,-3 1 11,0 0-1,0 0 1,-1 1 0,-7-1 0,-15-1 9,-5-6-19,-45-16-1,-18-5 5,83 26-6,1 0 0,-1 2-1,0-1 1,0 2 0,-19 1-1,-38 7 2,32-2 20,0-2 0,-1-2 0,-56-4-1,-32-7 81,109 9-94,0 2 0,0 0 0,1 0 0,-34 10 0,15 0-7,8-2 3,0-1 0,-1-1 0,0-2 0,0-1 0,-58 2 0,88-7-4,-76-2-22,-148-22-1,169 15-189,33 7-487,1-2 1,0 0-1,1-1 1,-37-15-1,37 9 32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5:53.430"/>
    </inkml:context>
    <inkml:brush xml:id="br0">
      <inkml:brushProperty name="width" value="0.05" units="cm"/>
      <inkml:brushProperty name="height" value="0.05" units="cm"/>
    </inkml:brush>
  </inkml:definitions>
  <inkml:trace contextRef="#ctx0" brushRef="#br0">240 655 11698,'12'1'3829,"1"1"-3269,0-1 0,25-2 1,-23 0-351,-1 0 0,1 2 0,0-1 0,-1 2 1,1 0-1,-1 0 0,0 2 0,15 4 0,-3-1-85,-12-4-98,1-1 0,-1-1 0,1-1-1,0 0 1,0 0 0,23-5 0,-19 2-21,0 1-1,0 1 1,23 2 0,-25 1-4,79 5 17,-85-8-17,0 1-1,0-2 1,0 1 0,0-2 0,0 1-1,18-8 1,12-7 3,2 2-1,-1 1 1,2 3-1,87-12 1,-12 14-16,-62 7 23,0-3 0,84-19 0,-123 21-16,0 1-1,0 0 1,0 2 0,1 0-1,-1 1 1,0 0 0,30 8-1,-19-4 14,50 1 0,-66-5-14,0 0 0,-1 1 1,1 0-1,15 6 0,5 0-18,27 3-60,70 5 1,-119-15 28,1 0-1,-1-1 1,1-1 0,22-3-1,-32 4 45,1-1 0,0 0 0,0 0-1,-1 0 1,1 0 0,0 0-1,-1-1 1,1 1 0,-1-1 0,0 0-1,1 1 1,-1-1 0,0 0-1,0 0 1,0-1 0,-1 1 0,1 0-1,0-1 1,-1 1 0,1-1-1,-1 1 1,0-1 0,0 0 0,0 1-1,1-5 1,0-7-5,0 0 0,-1 0 0,0 0 0,-1 0 0,0 0 0,-1 0 0,-1 0 0,0 0 0,-1 0 0,-1 1 0,0-1 0,-1 1 0,0 0 0,-1 0 0,0 0 0,-1 1 0,-1 0 0,-14-18 0,-67-84-472,72 93 521,10 13-34,1 0 0,-15-13 0,18 19 2,1 0 1,0 1-1,-1-1 0,0 0 1,1 1-1,-1 0 0,0 0 1,0 0-1,1 0 0,-1 0 1,0 0-1,0 1 0,0-1 1,-4 1-1,-8-1 2,1-1 0,-1 0 0,-19-6 0,-11-2-6,-38-1 35,-134-1 0,147 9-20,-103-19 0,-46-2 28,127 26 4,-128 19 0,25-1-50,181-19 4,-214 19-8,183-13 39,0 2 0,-87 28 0,91-20-5,23-9-15,0-1 0,-1 0 0,1-2 0,-1 0 0,0-1 0,-26 2 0,45-6-12,-1 0 0,1 0 0,0 0 0,0 1 0,0-1 0,-1 0-1,1 0 1,0 0 0,0 0 0,-1 0 0,1 0 0,0 0 0,0 0 0,0 0 0,-1 0 0,1 1 0,0-1 0,0 0 0,0 0 0,-1 0 0,1 0-1,0 1 1,0-1 0,0 0 0,0 0 0,0 0 0,0 1 0,-1-1 0,1 0 0,0 0 0,0 1 0,0-1 0,0 0 0,0 0 0,0 1 0,0-1-1,0 0 1,0 0 0,0 0 0,0 1 0,0-1 0,0 0 0,0 0 0,0 1 0,0-1 0,1 0 0,-1 0 0,0 1 0,0-1 0,0 0 0,0 0-1,0 0 1,1 1 0,7 14-52,-6-13 43,6 12-5,-1 1 1,0 0-1,-1 0 1,-1 0 0,0 1-1,-1-1 1,-1 1-1,2 17 1,-2 18 0,-3 63-1,-1-64 31,6 64 1,-5-109-21,1 0 0,0 0 1,0 0-1,1 0 0,-1 0 1,1-1-1,0 1 0,1 0 1,-1-1-1,1 0 0,0 0 0,0 1 1,0-2-1,0 1 0,1 0 1,-1-1-1,1 1 0,0-1 1,0 0-1,5 2 0,-9-4-1,1-1 1,-1 0-1,1 0 0,-1 0 0,1 0 0,-1 1 0,1-1 1,-1 0-1,1 0 0,-1 0 0,1 0 0,-1 0 0,1 0 0,-1 0 1,1 0-1,-1 0 0,1 0 0,-1 0 0,1-1 0,-1 1 1,1 0-1,-1 0 0,0 0 0,1-1 0,-1 1 0,1 0 1,-1 0-1,1-1 0,-1 1 0,0 0 0,1-1 0,-1 1 1,0-1-1,1 1 0,-1 0 0,0-1 0,0 1 0,1-1 1,-1 1-1,0-1 0,0 1 0,0-1 0,0 1 0,0-1 1,0 1-1,1-1 0,-1 1 0,0-1 0,-2-27-167,-4 10 71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5:13.406"/>
    </inkml:context>
    <inkml:brush xml:id="br0">
      <inkml:brushProperty name="width" value="0.05" units="cm"/>
      <inkml:brushProperty name="height" value="0.05" units="cm"/>
    </inkml:brush>
  </inkml:definitions>
  <inkml:trace contextRef="#ctx0" brushRef="#br0">410 73 8458,'0'-4'259,"0"0"-1,0 1 1,0-1 0,0 0-1,0 0 1,-1 0 0,0 0-1,1 0 1,-2 1 0,1-1-1,0 0 1,-3-4 0,3 6-164,0 1 1,0 0 0,-1-1-1,1 1 1,0 0-1,-1 0 1,1-1-1,-1 1 1,1 1 0,-1-1-1,1 0 1,-1 0-1,0 0 1,0 1-1,1-1 1,-1 1 0,0 0-1,0-1 1,1 1-1,-1 0 1,0 0-1,0 0 1,0 0 0,0 0-1,1 0 1,-1 1-1,0-1 1,-2 2-1,-9 1 18,2 1-1,-1 1 0,0 0 0,1 1 1,-13 7-1,-52 41 373,52-36-319,11-8-151,0 1 0,0 1 0,2 0 0,-1 0 0,2 1-1,-1 0 1,2 1 0,0 0 0,1 1 0,0 0 0,1 0 0,1 1 0,0-1 0,-4 19 0,2 6 20,2 0 0,1 1 0,2-1 0,4 67-1,-1-99-36,0 0 0,0-1 0,1 1 0,0 0 0,1-1 0,-1 1 0,2-1 0,-1 1 0,1-1 0,0 0 0,0 0 0,1 0 0,0-1 0,0 1 0,6 5 0,-2-3 3,0 1 0,1-2-1,0 1 1,1-1 0,-1-1-1,2 0 1,-1 0-1,1-1 1,0 0 0,0-1-1,1 0 1,-1-1-1,1 0 1,0-1 0,15 2-1,-13-3 1,0-1-1,0-1 1,0 0-1,0-1 1,-1-1-1,1 0 1,0 0 0,-1-2-1,1 0 1,-1 0-1,0-1 1,0-1-1,16-9 1,-9 3-6,5-3 46,1 0 0,0 2-1,1 1 1,39-12 0,-60 22-38,0-1 0,0 1 0,0-1 0,0 0 0,-1-1 1,1 1-1,-1-1 0,0 0 0,0-1 0,0 1 0,0-1 1,-1 0-1,0 0 0,0 0 0,0-1 0,-1 1 0,0-1 1,0 0-1,0 0 0,3-11 0,-2 3 0,0-1 1,-1 1-1,0-1 1,-1 0-1,-1 0 1,-1 0-1,0 0 0,-2-18 1,0 26 10,1-1 0,-1 1 0,-1 0 0,1 0 0,-1 0 0,0 0 0,-1 0 0,0 1 0,0-1 0,0 1 0,-1 0 0,0 0 0,0 0 0,-11-9 0,-6-2 36,-1 0 0,-42-22 0,47 29-42,-21-13-23,0 2-1,-2 2 1,0 2 0,-1 2 0,0 1 0,-62-11-1,88 23-34,-1 1 0,1 0 0,0 1 0,-18 2 0,16 0-42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5:14.898"/>
    </inkml:context>
    <inkml:brush xml:id="br0">
      <inkml:brushProperty name="width" value="0.05" units="cm"/>
      <inkml:brushProperty name="height" value="0.05" units="cm"/>
    </inkml:brush>
  </inkml:definitions>
  <inkml:trace contextRef="#ctx0" brushRef="#br0">462 18 10754,'-46'-8'1561,"35"5"-1306,0 1 0,0 0 0,0 1 0,0 0 0,0 1 0,0 0 1,0 1-1,-1 0 0,-20 5 0,13 1-168,1 1-1,0 0 1,0 1 0,1 1-1,0 1 1,1 0 0,1 1-1,-1 1 1,2 1 0,0 0-1,1 0 1,0 1 0,1 1-1,-20 34 1,27-38-58,0-1 0,0 1 0,1 0 0,1 1 0,0-1 0,0 1 0,2-1 0,-1 1 0,2 19 0,1 7-5,12 68 1,-12-99-27,22 103 18,-20-99-11,0-1-1,1 0 0,1 0 1,0-1-1,0 1 1,1-1-1,10 14 0,-13-21-8,0 0 1,0 0-1,1 0 0,-1-1 0,0 1 1,1-1-1,0 0 0,0 0 0,0 0 1,0 0-1,0-1 0,0 1 0,0-1 0,0 0 1,0 0-1,1-1 0,-1 1 0,0-1 1,6 0-1,8-2-28,0 0 1,0-1-1,25-8 1,22-2-12,-46 12 29,1 1 0,0 1-1,-1 1 1,35 9 0,-38-7-2,0-1 0,0-1 0,1 0 0,-1-1 0,1 0 0,-1-1 0,20-4 0,-28 2 1,-1 0 0,1-1 0,-1 0-1,1 0 1,-1-1 0,0 0-1,0 0 1,-1-1 0,1 0 0,-1 0-1,0 0 1,-1-1 0,1 0-1,-1 0 1,0 0 0,6-11 0,4-10 0,0 0 0,19-58 0,-25 62 14,2-6-12,18-45-226,23-90 0,-51 161 242,0-1 0,-1 1-1,1-1 1,0 1 0,-1-1-1,0 1 1,0-1 0,0 0-1,-1 1 1,1-1 0,-1 1-1,1-1 1,-1 0 0,-1 1-1,1 0 1,0-1 0,-1 1-1,1 0 1,-1 0 0,0 0-1,0 0 1,-1 0 0,1 0-1,0 0 1,-1 1 0,0-1-1,1 1 1,-1 0 0,0 0-1,0 0 1,0 0 0,-1 0-1,-4-1 1,-19-8 218,-1 1 0,-1 2 0,1 0 0,-1 2 0,-45-3 0,31 4-24,-68-18 0,81 18 1738,24 5-1616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6:09.336"/>
    </inkml:context>
    <inkml:brush xml:id="br0">
      <inkml:brushProperty name="width" value="0.05" units="cm"/>
      <inkml:brushProperty name="height" value="0.05" units="cm"/>
    </inkml:brush>
  </inkml:definitions>
  <inkml:trace contextRef="#ctx0" brushRef="#br0">232 11 13195,'-2'-1'97,"0"0"1,0-1 0,0 1-1,0 0 1,0 0 0,0 1-1,0-1 1,-1 0 0,1 1-1,0-1 1,0 1 0,-1 0-1,1 0 1,-1 0-1,1 0 1,0 0 0,-3 1-1,1 0 20,0 0-1,0 0 1,1 1-1,-1-1 1,0 1 0,1 0-1,0 0 1,-1 1-1,-3 2 1,-5 6 213,1 1 0,1 0 0,-18 26 1,27-36-308,-11 16 99,1 0 0,0 1 0,2 1 0,0 0 0,2 0 0,0 1 0,1 0 0,1 0 0,-3 27 0,7-35-108,0 0 1,0 0 0,1 0-1,1 0 1,0 0 0,1 0-1,0-1 1,1 1 0,1 0-1,0-1 1,0 0-1,1 0 1,1 0 0,0 0-1,1-1 1,12 17 0,-14-23-15,0 1 0,0-1 0,1 0 0,0 0 0,0-1 0,0 0 0,0 0 0,1 0 0,-1-1 0,1 1 1,0-2-1,0 1 0,13 2 0,-9-3-1,0-1 1,-1-1-1,1 1 1,0-2-1,-1 1 1,1-2-1,-1 1 1,21-7-1,-13 2 3,0-1-1,0-1 1,-1 0 0,0-1-1,0-1 1,-1-1 0,-1 0-1,0-1 1,0-1 0,16-18-1,-23 21 11,0-1-1,0 0 0,-1 0 0,0-1 1,-1 0-1,0 0 0,-1 0 1,0-1-1,-1 0 0,0 0 0,-2 0 1,4-27-1,-6 34-4,0-1 1,0 1-1,0-1 1,-1 1-1,0 0 1,0-1-1,-1 1 1,0 0-1,0 0 0,0 0 1,-1 0-1,1 0 1,-2 0-1,1 1 1,-1-1-1,1 1 1,-1 0-1,-1 0 1,1 0-1,-1 1 0,0 0 1,0 0-1,0 0 1,0 0-1,-1 1 1,0 0-1,1 0 1,-11-3-1,1 1-27,-1 1-1,0 1 1,1 0-1,-1 1 1,-1 1-1,-19 1 1,-14-1 727,29-3-639,4-3 12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6:10.827"/>
    </inkml:context>
    <inkml:brush xml:id="br0">
      <inkml:brushProperty name="width" value="0.05" units="cm"/>
      <inkml:brushProperty name="height" value="0.05" units="cm"/>
    </inkml:brush>
  </inkml:definitions>
  <inkml:trace contextRef="#ctx0" brushRef="#br0">304 94 7714,'0'-1'154,"-1"-1"0,0 1 0,0-1 0,0 0 0,0 1 0,0 0 0,0-1 0,-1 1 0,1 0 0,0-1 0,-1 1 0,1 0 0,-1 0 0,1 0 0,-1 0 0,0 1 0,1-1 0,-1 0 0,0 1 0,0-1 0,1 1 0,-1-1 0,0 1 0,0 0 0,1 0 0,-1 0 0,0 0 0,0 0 0,0 0 0,-1 1 0,-8 1 418,1 0-1,0 1 1,0 0-1,-11 6 1,3-2-455,5-3-8,1 1 0,1 0 0,-1 1 0,1 0 0,-1 1-1,2 0 1,-1 1 0,-17 16 0,22-17-87,1 0 1,-1 0-1,1 1 1,0 0-1,1 0 1,0 0-1,0 0 0,1 0 1,0 1-1,1-1 1,-1 1-1,2 0 1,-2 15-1,1-8 12,2 0 1,0 0-1,0 0 1,2 1-1,0-1 1,1 0-1,0 0 1,2-1-1,-1 1 1,2-1-1,0 0 1,1 0-1,1-1 1,0 0-1,0 0 0,2-1 1,0 0-1,0 0 1,20 17-1,-10-12-4,0 0-1,1-1 0,1-1 0,1-1 0,0-1 1,1-1-1,1-2 0,0 0 0,0-1 1,31 7-1,16-1 62,2-4 1,-1-3-1,109 0 0,223-30 85,121-60-229,-501 77 35,-1-2 0,1-1-1,-1-1 1,0 0 0,-1-2 0,0-1 0,-1-1 0,0-1-1,0-1 1,-2 0 0,0-2 0,27-26 0,-29 24 18,1 1 0,1 0 0,34-21 0,-50 35 1,0 0 0,0 0 0,-1-1 0,1 0-1,-1 1 1,0-1 0,0 0 0,0-1 0,-1 1 0,0 0 0,1-1 0,-1 0 0,-1 1 0,1-1 0,-1 0 0,0 0-1,0 0 1,0 0 0,-1 0 0,0 0 0,0-9 0,-1-3 3,-1 0 0,-1-1 1,0 1-1,-1 1 0,-6-18 0,6 23 9,0 1 0,0-1 1,-1 1-1,-11-17 0,14 24-3,-1-1-1,1 1 1,-1 1-1,0-1 1,1 0 0,-1 1-1,0-1 1,-1 1-1,1 0 1,0 0 0,-1 0-1,1 1 1,-1-1-1,1 1 1,-1 0 0,0 0-1,-5-1 1,-101-10 157,-103-18-87,121 11-77,-150-27 5,187 39-2,-1 2 1,-79 3-1,8 12 11,-35 1 21,132-10-22,-1-2 0,1-2 0,-40-7 0,48 5-7,0 0 0,-1 2 0,1 1 0,-1 0 0,0 2 0,1 1 0,-1 0 0,0 2 0,1 1 0,-1 0 0,1 2 0,-40 15 0,-3 13-18,-18 7 57,74-38-120,1 0-1,-1 0 1,1-1-1,-1 0 1,0-1-1,1 0 0,-19 0 1,25-1 39,-1 0 0,1 0-1,-1-1 1,1 1 0,-1-1 0,1 0 0,-1 0 0,1 0-1,-1 0 1,1 0 0,0 0 0,0 0 0,0-1-1,0 1 1,0-1 0,0 0 0,0 0 0,0 0 0,0 0-1,1 0 1,-1 0 0,1 0 0,-2-4 0,-6-15-203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6:17.115"/>
    </inkml:context>
    <inkml:brush xml:id="br0">
      <inkml:brushProperty name="width" value="0.05" units="cm"/>
      <inkml:brushProperty name="height" value="0.05" units="cm"/>
    </inkml:brush>
  </inkml:definitions>
  <inkml:trace contextRef="#ctx0" brushRef="#br0">783 294 11426,'-6'2'120,"0"0"0,0-1 0,0 0 0,0 0 0,0 0 0,0 0-1,0-1 1,-13-1 0,-2-2 68,-28-8 0,33 7-88,-1 0 0,-34-2 0,39 6-12,0 1 0,0 1 0,0 0 0,0 1-1,0 0 1,0 0 0,1 2 0,-1-1 0,1 1-1,0 1 1,1 0 0,-1 1 0,-14 11 0,-9 12 312,1 0 1,-38 46 0,60-64-324,-28 32 235,1 1-1,-40 64 1,66-89-274,1 0 0,1 0 1,1 1-1,1 0 0,0 1 0,2-1 1,0 1-1,2 1 0,-2 22 1,3 22-29,3 0 0,3 1 0,3-2 0,3 1 0,2-1 0,30 93 0,-31-129 10,0-1 0,3 0 0,0 0 0,28 41 0,-29-53-9,0-1 0,1 0-1,0-1 1,1-1 0,1 0-1,1-1 1,-1-1 0,23 14-1,15 4 14,73 31 0,-104-52-23,0-1 0,0 0-1,1-2 1,0-1 0,1-1 0,34 1 0,-38-5-1,0-2 1,-1 0-1,1-1 0,38-12 1,73-33 11,-111 40-12,65-27 16,-1-4-1,85-54 1,-142 75-13,0-2 1,-2-1-1,0-2 0,-2 0 1,0-1-1,21-31 1,5-14 2,47-90 0,-49 76 0,-5-2 1,-3-2-1,40-134 0,-72 194 6,0-1 1,-2 0-1,-1-1 0,-2 1 0,-1-33 0,-1 47 2,-2-1 0,0 0 0,0 1 0,-1 0 0,-1-1 0,-1 1 0,0 1 0,0-1 0,-2 1-1,1 0 1,-16-21 0,-58-58 90,5 8-160,28 18-164,33 44 80,-1 0 0,-1 1-1,-1 1 1,-1 1 0,-22-20 0,33 34 32,0 1-1,0 0 1,0 0 0,0 1-1,-1-1 1,0 2 0,0-1-1,1 1 1,-1 0 0,-9 0-1,-6 0-42,-1 1-1,-28 2 0,-17 4-107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6:28.933"/>
    </inkml:context>
    <inkml:brush xml:id="br0">
      <inkml:brushProperty name="width" value="0.05" units="cm"/>
      <inkml:brushProperty name="height" value="0.05" units="cm"/>
    </inkml:brush>
  </inkml:definitions>
  <inkml:trace contextRef="#ctx0" brushRef="#br0">1039 165 11747,'-32'-2'921,"28"1"-902,-1 0-1,1 0 1,-1 1 0,1 0 0,-1 0 0,1 0 0,-1 0-1,1 1 1,-1 0 0,1 0 0,0 0 0,-1 0 0,1 1-1,0 0 1,0 0 0,0 0 0,-4 3 0,-20 19 74,1 1 0,-45 56 0,10-11-17,29-37 1,-3-1 1,0-1-1,-2-3 1,-1-1-1,-78 41 1,61-38-13,2 2-1,-54 44 1,75-50-33,0 2-1,2 1 1,2 2-1,-27 36 1,49-60-38,2 2 0,-1-1 0,-7 16 0,12-22 5,0 0 0,1 0 0,-1 0-1,0-1 1,1 1 0,-1 0 0,1 0-1,0 0 1,0 0 0,-1 0 0,1 0-1,1 0 1,-1 0 0,0 0 0,0 0-1,1 0 1,-1-1 0,1 1 0,-1 0-1,1 0 1,0 0 0,0 0 0,0-1-1,0 1 1,0 0 0,2 1 0,6 6-11,1-1 0,0-1 0,1 1 0,-1-2 1,15 7-1,61 25-32,-53-25 35,55 18 48,2-3 1,112 19 0,-103-27-12,156 55-1,-113-16 48,40 14 56,-134-56-87,94 19 0,110-4-1,-22-2-22,-175-21-13,-1 4 1,62 21-1,-36-3 18,-37-13-4,1-2 0,0-2 1,64 11-1,-54-19 0,0-2 0,101-7 0,110-27-17,74-3-8,-268 34 5,0 3-1,112 19 1,136 55 17,25 2-2,-260-68-20,1-3 1,100-2-1,-62-13-4,0-6 0,129-28 0,237-76-11,-301 68 10,-101 27 9,318-88-4,-314 80 7,-1-5-1,116-61 0,-138 59 47,-1-4 0,-2-2 0,88-74-1,-136 100-38,-1-2-1,-1 0 0,0-1 0,-1 0 1,-1-1-1,-1 0 0,-1-1 1,-1-1-1,12-33 0,-14 29-12,-1-1 1,0 0-1,-2 0 0,-2 0 0,0-1 0,-2 1 0,-4-53 0,3 70 2,-2-1 0,1 1 0,-2-1 0,1 1 0,-1 0 0,-1 0 0,0 0 0,0 1 0,-1-1 0,0 1 0,-1 0 0,0 0 0,0 1 0,-1 0 0,0 0 0,0 0 0,-1 1 0,0 0 0,0 1 0,-1-1 0,0 2 0,0-1 0,0 1 0,-1 1 0,-17-7 0,0 3 5,0 1 0,-1 2 0,0 0 0,-41-1 0,-116 8-16,77 2-9,-465-12-60,543 7 84,-259-3 82,-145-4 85,2-33-143,-174-83-244,53 7 127,-109 44 126,-4 49 275,303 25-184,177 7-87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7:26.564"/>
    </inkml:context>
    <inkml:brush xml:id="br0">
      <inkml:brushProperty name="width" value="0.05" units="cm"/>
      <inkml:brushProperty name="height" value="0.05" units="cm"/>
    </inkml:brush>
  </inkml:definitions>
  <inkml:trace contextRef="#ctx0" brushRef="#br0">152 52 10666,'-4'-3'4577,"97"8"-4220,13 0-384,-33-9 44,34 0 14,-95 4 13,0 1-1,-1 1 1,1 0-1,-1 0 1,1 1-1,20 8 1,-15-3 85,-6-2-13,0-1 0,0-1 1,20 6-1,-27-10-102,1 1 1,-1-1-1,1 1 1,0-1-1,-1-1 1,1 1-1,-1-1 0,0 1 1,1-1-1,-1 0 1,1-1-1,-1 1 1,7-4-1,8-6 16,32-23 0,3-3 1,-49 35-23,-1 0 0,0 0 0,1 1-1,-1-1 1,1 1 0,0 0 0,-1 1 0,1-1 0,5 1 0,-10 0-7,1 0 0,-1 0 0,0 0 1,0 0-1,0 0 0,0 0 0,1 0 1,-1 0-1,0 0 0,0 0 0,0 0 1,0 0-1,1 0 0,-1 0 0,0 0 1,0 0-1,0 0 0,0 0 0,1 0 1,-1 1-1,0-1 0,0 0 0,0 0 1,0 0-1,0 0 0,0 0 0,1 1 1,-1-1-1,0 0 0,0 0 0,0 0 1,0 0-1,0 0 0,0 1 0,0-1 1,0 0-1,0 0 0,0 0 0,0 1 1,0-1-1,0 0 0,0 0 0,0 0 1,0 0-1,0 1 0,0-1 0,0 0 1,0 0-1,0 0 0,0 0 0,0 1 1,0-1-1,0 0 0,-1 0 0,1 0 1,0 0-1,0 0 0,0 1 0,0-1 1,0 0-1,0 0 0,-1 0 0,1 0 1,0 0-1,0 0 0,0 0 0,0 1 1,0-1-1,-1 0 0,-9 9 48,-21 4 5,-61 18 1,31-12-48,18-6-8,0-1 0,-1-3 0,0-1 0,-88 4 1,63-10-8,-235 5-112,385 18-753,-43-18 870,1-2-1,0-2 1,0-1-1,0-2 0,42-5 1,-2-6-6,115-31-1,-163 35 6,-1 0 1,37-2-1,-57 8 9,1 1 1,0 0 0,-1 0-1,1 1 1,0 1 0,-1 0-1,1 0 1,-1 1 0,0 0-1,11 5 1,-40-28 220,8 14-226,-1 0 0,1 1 1,-1 0-1,0 1 1,0 0-1,0 1 1,0 1-1,-1 0 1,1 0-1,-1 1 1,-19 1-1,-17 3 4,-76 14 0,118-16-3,-290 65 83,249-51-80,1 2 0,1 2 0,0 2 0,-45 29 0,86-47 16,-16 12-135,21-15 113,0 0 0,0 0 0,0 0 0,0 0 1,0 0-1,0 0 0,0 0 0,0 0 0,0 0 0,0 0 1,0 0-1,0 0 0,1 0 0,-1 0 0,0 0 0,0 0 1,0 0-1,0 0 0,0 0 0,0 0 0,0 0 0,0 1 0,0-1 1,0 0-1,0 0 0,0 0 0,0 0 0,0 0 0,0 0 1,0 0-1,0 0 0,0 0 0,0 0 0,0 0 0,0 0 1,0 0-1,0 0 0,0 1 0,0-1 0,0 0 0,0 0 1,0 0-1,0 0 0,0 0 0,0 0 0,0 0 0,0 0 1,0 0-1,0 0 0,0 0 0,0 0 0,0 0 0,0 0 1,0 1-1,0-1 0,0 0 0,0 0 0,0 0 0,0 0 1,0 0-1,0 0 0,0 0 0,-1 0 0,1 0 0,0 0 1,0 0-1,16-3-96,39-10 19,0 3-1,105-5 1,26-3 93,-158 13-17,0-2 0,-1 0 0,0-2-1,44-19 1,-69 26 3,143-62-11,-126 57 10,0 1-1,0 1 0,0 1 0,1 0 1,39-1-1,-58 5 2,4 0 1,-1-1 0,1 2 0,0-1 1,0 0-1,0 1 0,-1 0 0,1 0 1,0 0-1,-1 1 0,1 0 0,-1 0 1,8 4-1,-19-5 4,1 1 0,-1-1-1,1-1 1,-1 1 0,-12-2 0,-49-3 5,-103-3 47,138 7-31,0 2 0,0 2 0,-40 9 0,40-5 4,-70 19-102,102-27 61,1 0 0,0 0 0,0 0-1,-1 0 1,1 0 0,0 0-1,0 0 1,-1 0 0,1 0-1,0 0 1,0 0 0,0 0-1,-1 0 1,1 0 0,0 0-1,0 0 1,-1 0 0,1 0 0,0 0-1,0 1 1,0-1 0,0 0-1,-1 0 1,1 0 0,0 0-1,0 1 1,0-1 0,0 0-1,-1 0 1,1 0 0,0 1 0,0-1-1,0 0 1,0 0 0,0 0-1,0 1 1,0-1 0,0 0-1,0 0 1,0 1 0,0-1-1,0 0 1,0 1 0,12 3-287,23 1-8,-34-5 286,66 6-74,107-4-1,-145-4 79,-1-1 0,0-1-1,0-1 1,0-2 0,-1-1-1,40-17 1,-17-1 20,-46 24-3,1-1 1,-1 0-1,0 0 0,0 0 1,-1 0-1,1-1 0,-1 1 1,1-1-1,2-5 0,-6 9 2,1-1 0,-1 1 0,0-1 0,1 0-1,-1 1 1,0-1 0,0 0 0,1 1 0,-1-1-1,0 0 1,0 1 0,0-1 0,0 0 0,0 1-1,0-1 1,0 0 0,0 1 0,0-1-1,0 0 1,0 1 0,-1-1 0,1 0 0,0 1-1,0-1 1,-1 0 0,1 1 0,0-1 0,-1 0-1,-1 0 6,1 0 0,0 0 0,-1 0 0,1 0 0,-1 0 0,1 0-1,-1 0 1,0 0 0,1 1 0,-1-1 0,-2 1 0,-6-2 52,0 0 1,-20 0 0,28 2-53,-21 0 86,0 2 0,0 0 0,0 1 0,0 1-1,0 1 1,1 2 0,-39 15 0,28-7-97,2 2 0,-1 1-1,2 1 1,-38 32 0,28-23-157,28-20 24,1 0 1,-20 16-1,31-23 120,-1 0 1,0-1-1,1 1 0,-1-1 0,0 1 1,1 0-1,-1 0 0,1-1 1,-1 1-1,1 0 0,0 0 1,-1 0-1,1-1 0,0 1 1,-1 0-1,1 0 0,0 0 1,0 0-1,0 0 0,0 0 0,0-1 1,0 1-1,0 0 0,0 1 1,1 0 0,0-1 1,-1 0-1,1 0 1,0 1-1,0-1 1,0 0-1,0 0 1,0 0-1,0 0 1,0 0-1,0 0 1,0-1-1,1 1 1,0 1-1,8 2-24,-1 0-1,1 0 0,16 4 0,-16-6 11,-2 1 23,1-2 0,0 1 0,-1-1 0,1 0 0,0-1 0,0 0 0,0 0 0,-1-1 0,1 0 0,0-1 0,-1 0 0,1 0 0,10-5 0,-12 4 3,-1 0 0,1 0 0,-1-1 0,0 0-1,0 0 1,0 0 0,0-1 0,-1 1-1,0-2 1,0 1 0,0 0 0,0-1 0,-1 0-1,0 0 1,-1 0 0,6-12 0,-8 16 9,0-1 0,0 1-1,0-1 1,0 0 0,0 0 0,0 0 0,-1 0 0,0 1 0,1-1 0,-1 0 0,0 0 0,0 0-1,-1 0 1,1 0 0,-1 0 0,1 0 0,-1 1 0,0-1 0,0 0 0,0 1 0,0-1 0,-1 0-1,1 1 1,-1-1 0,1 1 0,-1 0 0,0-1 0,0 1 0,0 0 0,0 0 0,-1 1 0,1-1-1,0 0 1,-1 1 0,-4-3 0,-1 0 26,0 1 1,0 0-1,-1 1 0,1 0 0,-1 0 0,1 1 1,-1 0-1,0 0 0,0 1 0,-16 2 1,4 1 99,0 1 1,0 1 0,0 1 0,1 1 0,-1 1 0,2 0 0,-1 2 0,1 0 0,1 1 0,0 1 0,-23 20 0,-7 7 131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7:44.559"/>
    </inkml:context>
    <inkml:brush xml:id="br0">
      <inkml:brushProperty name="width" value="0.05" units="cm"/>
      <inkml:brushProperty name="height" value="0.05" units="cm"/>
    </inkml:brush>
  </inkml:definitions>
  <inkml:trace contextRef="#ctx0" brushRef="#br0">1575 903 8730,'-9'-3'145,"0"0"0,0 0 0,0 1 0,0 0 0,-1 0 0,1 1 0,-1 1 0,1-1 0,-1 2 0,1-1 0,-1 1 0,1 1 0,0-1-1,-1 2 1,1-1 0,-15 7 0,-64 24 1122,-168 39 0,149-45-923,90-22-337,1 0-1,1 2 1,-1 0-1,1 0 1,0 1-1,-15 12 1,-75 66-57,-7 5 8,-63 14 33,18-11 38,122-70-14,0 1-1,-40 40 1,70-61-16,-17 17 7,1 1-1,-25 33 1,41-48-6,1-1 0,0 1 0,0 0 0,0 0 0,1 1 0,0-1 0,0 1 0,1-1 0,0 1 0,0 0 0,1 0 0,0 0 0,0 0 0,1 10 0,1-12 4,0 1 1,1-1 0,0 0-1,0 0 1,0-1-1,0 1 1,1 0 0,0-1-1,0 0 1,1 1-1,-1-1 1,1-1 0,0 1-1,1 0 1,-1-1-1,1 0 1,0 0 0,6 4-1,10 5 100,1 0-1,0-2 1,29 11-1,-22-10-102,186 64-44,-54-22-22,-114-33 136,-1 2 1,65 44-1,-69-40-100,0-2 1,88 37-1,-84-47-19,0-2 0,0-3 0,63 8 0,146-6 8,-107-6 42,-81-2 23,123-8 0,-133-5-22,89-23 0,51-30-15,-165 53 7,0 1 0,0 1 1,65-4-1,100 12-143,-139 0-279,0-3-1,0-2 0,84-17 1,168-55-2774,-25 5 1252,-54 28 2003,177-40 1362,50-12-516,-286 67-530,-2-8-1,275-95 1,-198 18-156,24-8-152,-196 97-1,1 2 0,1 4 0,92-9 0,-122 20-140,0-2-1,0-1 1,-1-3-1,54-23 1,-40 9-264,-1-2 1,84-56-1,54-40-414,-136 90 261,87-35 0,-108 54 167,6-1 635,-2-2 0,0-2 0,64-41 0,-97 55-189,-1-1 0,1-1 0,-1 0 1,-1 0-1,0-1 0,0 0 0,-1 0 0,0-1 0,-1 0 0,0-1 1,-1 1-1,0-1 0,-1-1 0,0 1 0,-1-1 0,0 0 1,3-24-1,-6 25-47,0 0 0,-1 0 0,-1 0 0,0 1 0,0-1 0,-1 0 0,-1 1 0,0-1 0,0 1-1,-1 0 1,0 0 0,-1 0 0,-1 1 0,0-1 0,0 1 0,-1 1 0,0-1 0,0 1 0,-1 0 0,0 1 0,-1 0 0,0 0 0,0 1 0,-1 0 0,0 1 0,0 0 0,-1 0 0,1 1 0,-1 0 0,0 1 0,-15-3 0,-229-74-257,97 28 27,80 34 136,0 2 0,-122-8 1,-85-17-23,229 31-450,1 2 0,-91-3 0,-110 16-3263,29 1 2052,33-11 2269,-219 5 1922,45 39-186,-42 2-1420,245-32-728,-198 16 34,288-14-225,1 2 0,-133 42-1,-227 118-266,44-14 187,-93 23-675,203-61 28,-100 41-33,187-92 300,148-55 370,-2-3 0,-56 8 0,79-17 118,0-1 1,-44-4-1,-50-13-52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17.134"/>
    </inkml:context>
    <inkml:brush xml:id="br0">
      <inkml:brushProperty name="width" value="0.05" units="cm"/>
      <inkml:brushProperty name="height" value="0.05" units="cm"/>
    </inkml:brush>
  </inkml:definitions>
  <inkml:trace contextRef="#ctx0" brushRef="#br0">30 32 17532,'-14'85'3488,"0"8"-1275,13-82-2026,1 0 0,0 0 1,1 0-1,0 0 0,0 1 1,4 11-1,-4-21-161,-1 0-1,1 0 1,-1 0 0,1 0-1,0-1 1,0 1 0,0 0-1,0 0 1,0-1 0,1 1-1,-1-1 1,0 1 0,3 2-1,-2-4-10,-1 1 0,0-1-1,0 1 1,0-1 0,0 1-1,1-1 1,-1 0-1,0 0 1,0 0 0,1 0-1,-1 0 1,0 0 0,0 0-1,1 0 1,-1 0 0,0 0-1,0-1 1,0 1 0,1-1-1,-1 1 1,0-1-1,0 1 1,0-1 0,0 1-1,1-2 1,10-6 53,-1 0 0,0-1 0,-1 0 1,0-1-1,-1 0 0,11-15 0,48-76 305,-53 77-268,-2 4-21,-2 1 0,2 1 1,0 0 0,15-16 0,-27 33-79,-1 0 0,1 0 0,0 1 0,-1-1 0,1 0 0,0 1 0,0-1 0,0 1 0,-1-1 0,1 1 0,0-1 0,0 1 0,0-1 0,0 1 0,0 0 0,0 0 0,0-1 0,0 1 0,0 0 0,2 0 0,-3 1-2,1-1-1,0 0 1,0 1-1,-1-1 1,1 1 0,0-1-1,0 1 1,-1-1-1,1 1 1,0-1-1,-1 1 1,1 0-1,-1-1 1,1 1-1,-1 0 1,1 0-1,-1-1 1,1 3 0,1 4 6,1 0 1,-1 1-1,-1 0 1,2 9-1,-2-8 6,1 7-1,-1-9-7,0-1 0,0 0 0,1 1 0,-1-1 0,1 0 0,5 11 0,-6-17-8,-1 1 0,0-1 0,0 0 0,0 1 1,0-1-1,1 0 0,-1 1 0,0-1 0,0 0 0,1 0 0,-1 1 0,0-1 0,0 0 0,1 0 0,-1 0 0,0 1 1,1-1-1,-1 0 0,0 0 0,1 0 0,-1 0 0,0 0 0,1 0 0,-1 0 0,0 0 0,1 1 0,-1-1 0,0 0 1,1-1-1,-1 1 0,0 0 0,1 0 0,-1 0 0,1 0 0,-1 0 0,0 0 0,1 0 0,-1 0 0,0-1 0,0 1 1,1 0-1,-1 0 0,0 0 0,1-1 0,-1 1 0,0 0 0,0 0 0,1-1 0,-1 1 0,11-17 7,-11 15-5,46-106 53,-34 93-39,-12 15-15,0 0-1,1 0 0,-1-1 1,0 1-1,0 0 0,1 0 0,-1 0 1,0 0-1,1 0 0,-1 0 1,0 0-1,1 0 0,-1 0 1,0 0-1,0 0 0,1 0 0,-1 0 1,0 0-1,1 1 0,-1-1 1,0 0-1,0 0 0,1 0 1,-1 0-1,0 0 0,0 1 0,1-1 1,-1 0-1,0 0 0,0 0 1,0 1-1,1-1 0,0 2 1,0 1-1,1-1 0,-1 0 0,0 1 1,-1-1-1,1 1 0,0-1 1,-1 1-1,1 0 0,-1 3 0,-2 140-2,-2-54-57,10-169-942,-6 40 818,0-3-67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7:54.065"/>
    </inkml:context>
    <inkml:brush xml:id="br0">
      <inkml:brushProperty name="width" value="0.05" units="cm"/>
      <inkml:brushProperty name="height" value="0.05" units="cm"/>
    </inkml:brush>
  </inkml:definitions>
  <inkml:trace contextRef="#ctx0" brushRef="#br0">1338 208 5441,'0'-1'122,"-1"-1"0,1 0 0,0 0-1,0 1 1,-1-1 0,1 0 0,-1 0-1,0 1 1,1-1 0,-1 1 0,0-1 0,0 1-1,0-1 1,0 1 0,0-1 0,0 1 0,-2-2-1,-1 0 101,1 1 0,0-1 0,-1 1-1,0 0 1,1 0 0,-1 0 0,-5-1-1,-4-1 380,0 1-1,0 0 1,-21-1-1,12 2-288,0-1-1,0-1 1,0-1-1,-36-14 1,45 14-304,-1 1 0,1 0 0,0 1 0,-1 1 0,0 0 0,1 1-1,-1 0 1,0 1 0,0 1 0,-22 3 0,20-1 33,0 2-1,0-1 1,1 2-1,0 0 1,0 1-1,0 1 1,1 0-1,-23 16 1,35-22-33,-41 32-2,-2-2-1,-1-3 1,-67 33 0,60-39-25,0 2 0,2 3 1,0 2-1,-74 58 0,99-67 31,6-5 58,-24 25 0,38-35-54,1-1 0,1 2-1,-1-1 1,1 0 0,0 1 0,0 0-1,1 0 1,-5 14 0,0 15-26,1 0-1,2 1 1,2 0 0,2 63 0,1-87 9,1 1-1,1-1 1,1 0 0,0-1-1,0 1 1,1 0 0,1-1-1,0 0 1,7 12 0,-3-8-3,1-1 0,1 0 0,0-1 0,1 0 0,27 24 0,-14-18-6,1-1 0,0-2 0,2 0 0,0-2 0,1 0 0,0-2 0,35 10 0,-40-16 2,40 12-2,-1 3 0,-2 3 0,79 43 0,-96-44 7,1-2 0,1-2 0,0-2 1,1-2-1,1-2 0,1-2 0,0-3 1,0-1-1,1-3 0,-1-1 0,1-3 1,0-2-1,0-3 0,81-15 0,280-74-27,-315 68-9,-2-4 0,-1-5 0,98-50 0,-104 41-10,-2-4 1,-1-4 0,111-90-1,-156 108 38,0-1 0,-3-2 0,-1-2 0,-1-1-1,-3-2 1,-1-1 0,34-63 0,-56 90 26,17-31 44,24-63 0,-43 95-62,-2 0 0,0 0 0,0 0 0,-1-1 0,-1 1 0,-1-1 0,0 1 0,0-1 0,-3-21 0,0 27 9,-1 1 0,1 0 1,-1-1-1,-1 1 1,1 0-1,-1 0 1,-1 1-1,-5-9 1,-4-3 56,-29-30 0,30 36-54,0 1 1,-1 1-1,0 0 1,-1 1-1,0 1 1,-1 0-1,0 1 1,0 0-1,-1 1 1,0 1-1,-33-7 1,-4 5 9,0 1 1,-85 2 0,136 5-19,-60-4 73,-67-13 0,85 9-9,-2 2 1,1 3-1,-74 2 1,76 6-22,0 3 1,0 1-1,-50 18 0,-122 56 52,-274 97 396,410-156-205,-126 18-1,0 0-101,168-32-365,1 2 1,-1 2 0,-47 24-1,58-26 63,-8-2-18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8:20.645"/>
    </inkml:context>
    <inkml:brush xml:id="br0">
      <inkml:brushProperty name="width" value="0.05" units="cm"/>
      <inkml:brushProperty name="height" value="0.05" units="cm"/>
    </inkml:brush>
  </inkml:definitions>
  <inkml:trace contextRef="#ctx0" brushRef="#br0">10 9 11210,'-2'-2'5139,"10"5"-3582,128 1-895,-100-5-642,-1 1 0,0 2 0,62 12 0,-74-8-13,0 0-1,1-2 1,0 0 0,0-2-1,0-1 1,0-1 0,1 0-1,25-6 1,77-22 104,-196 34 258,-76-3 1,10-1-374,-34 12-62,136-9 10,1 1 0,1 1 0,-37 14 0,66-20 47,-22 10-75,23-11 75,0 1 0,0-1 1,0 1-1,0-1 0,1 1 1,-1-1-1,0 1 1,0 0-1,1-1 0,-1 1 1,0 0-1,1 0 0,-1 0 1,1-1-1,-1 1 1,1 0-1,-1 0 0,1 0 1,0 0-1,-1 2 0,1-3 5,0 1-1,0-1 0,0 0 0,0 1 0,0-1 0,1 0 0,-1 1 1,0-1-1,0 1 0,0-1 0,1 0 0,-1 1 0,0-1 1,0 0-1,1 0 0,-1 1 0,0-1 0,1 0 0,-1 0 0,0 1 1,1-1-1,-1 0 0,0 0 0,1 0 0,-1 0 0,0 1 0,1-1 1,-1 0-1,1 0 0,15 2-47,-11-2 19,36 2-260,0-2 1,0-1-1,58-10 1,118-33-1264,-163 30 1025,84-32 0,-132 42 1448,-7 2-236,-16 1 160,-28 4 29,2 2-447,-16 1-571,0 2 0,1 3 0,-73 23 0,111-28-41,4-4-49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8:54.609"/>
    </inkml:context>
    <inkml:brush xml:id="br0">
      <inkml:brushProperty name="width" value="0.05" units="cm"/>
      <inkml:brushProperty name="height" value="0.05" units="cm"/>
    </inkml:brush>
  </inkml:definitions>
  <inkml:trace contextRef="#ctx0" brushRef="#br0">4 219 11018,'-1'-1'40,"1"1"0,0-1 0,-1 0 0,1 1 0,0-1 0,0 1 0,-1-1 1,1 0-1,0 1 0,0-1 0,0 0 0,0 1 0,0-1 0,0 1 0,0-1 0,0 0 0,0 1 0,0-1 0,0 0 0,0 1 0,1-1 0,-1 0 0,0 1 0,0-1 0,1 1 0,-1-1 0,0 1 0,1-1 0,-1 0 0,1 1 0,-1 0 0,0-1 0,1 1 0,-1-1 0,1 1 0,-1-1 0,1 1 0,0 0 0,-1-1 0,1 1 0,-1 0 0,1 0 0,0-1 0,-1 1 0,1 0 0,0 0 0,-1 0 0,1 0 0,-1 0 0,1 0 0,0 0 0,-1 0 0,1 0 0,0 0 0,-1 0 0,2 1 0,6 0 92,-1 1 0,1 0 0,13 5-1,-13-5-41,19 5 23,1-1 0,0-1 0,1-2 0,-1 0 0,1-2 0,-1-2 0,38-4 1,-52 4-78,0 1 1,0 0 0,0 2 0,0-1 0,-1 1 0,1 1 0,0 1 0,-1 0 0,0 0 0,0 2 0,0-1 0,12 9 0,-22-12-30,0-1 0,1 1 0,-1-1 0,1 0 0,0 1 0,-1-2 0,1 1 0,0 0 0,-1-1 0,1 1 0,0-1 0,4-1 0,-1 0 15,0-1-1,-1 0 1,1 0-1,-1-1 0,10-5 1,12-4-6,1 2-1,-1 2 1,1 0 0,1 2 0,53-5 0,-39 6-7,69-18 0,2-18-4,-81 27-3,0 1 1,1 2 0,44-8 0,371-55 22,-420 70-27,0 0 1,0 2-1,0 2 0,1 1 0,-1 1 0,49 9 0,156 55 18,-25-5 10,-154-48-18,104 10 1,297 13-16,-388-34 9,95-9-1,-94 2 10,91 5-1,-137 3-6,1 1 1,-1 1-1,26 10 1,-30-8-5,1-1 0,-1-2 0,1 0 0,39 3 1,115-16 7,-48 2-10,-95 6 7,-4-1 2,0 2-1,44 4 0,-23 1-10,99-4-1,-70-2 8,287-15-3,-330 14-1,1 2 0,-1 1 1,1 2-1,36 8 1,66 5 8,-78-16 2,1-3 1,-1-3-1,74-15 0,111-5-15,-93 13 26,161-15 22,-23 2-6,-200 19-28,100 4 0,88 19 12,-218-12-20,-46-3-1,554 15-22,-283-34 75,-160 5-52,74-2 30,-125 14-21,-15-1 8,-1 3 0,0 3 0,89 15-1,-82-8 1,1-3-1,122 0 1,-53-5-1,-31-2-11,0-4 1,-1-5 0,112-23-1,25 5-1,-8 0-2,-181 18 2,74-3 0,-106 11-4,1 0 0,0 2 0,-1 0 0,0 1 1,1 1-1,-1 1 0,18 7 0,-24-7 1,-5-2 5,-1 1 0,2-2 0,-1 1 1,0-1-1,0 0 0,1-1 0,8 1 0,-18-1-19,-1-1 1,1 1-1,0-1 0,0 1 1,-1-1-1,1 1 1,0 0-1,0 0 0,0 0 1,0 0-1,0-1 0,0 1 1,0 1-1,0-1 1,1 0-1,-1 0 0,0 0 1,0 0-1,1 0 1,-1 1-1,1-1 0,-1 0 1,1 3-1,-4 7-59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52.007"/>
    </inkml:context>
    <inkml:brush xml:id="br0">
      <inkml:brushProperty name="width" value="0.05" units="cm"/>
      <inkml:brushProperty name="height" value="0.05" units="cm"/>
    </inkml:brush>
  </inkml:definitions>
  <inkml:trace contextRef="#ctx0" brushRef="#br0">0 193 10842,'0'1'83,"0"-1"0,0 0 1,0 1-1,0-1 0,0 0 0,0 0 0,0 1 0,0-1 0,0 0 0,0 1 0,1-1 0,-1 0 0,0 1 0,0-1 0,0 0 0,0 0 0,0 1 0,1-1 1,-1 0-1,0 0 0,0 1 0,0-1 0,1 0 0,-1 0 0,0 1 0,0-1 0,1 0 0,-1 0 0,0 0 0,1 0 0,-1 0 0,0 1 0,0-1 0,1 0 1,-1 0-1,0 0 0,1 0 0,-1 0 0,1 0 0,12 3 415,32 24 80,-35-20-530,1-1 0,0 0 1,20 8-1,-21-11-37,1 0 0,0-1 0,0 0 0,0-1 0,0 0 0,18-1 0,65-12 120,-66 7-34,55-3 1,-72 9-89,0 1-1,0 0 1,0 0 0,0 1 0,-1 0 0,1 1 0,-1 1-1,12 5 1,-8-3-1,0 0 0,1-2 0,17 5-1,-11-6-4,1-1 0,-1-1 0,0-1-1,1-1 1,21-2 0,103-21 26,-50 5-17,-85 17-7,-1 0 0,1 1 0,0 0 0,-1 0 0,1 1 0,15 4 0,60 22 4,-65-19-10,1-1-1,0-1 1,33 5-1,-27-9 0,-1-1-1,0-2 1,1-1-1,-1 0 1,36-10-1,131-44 27,17-3 21,-32 26-41,172-36 52,-212 40-60,2 7 1,0 5-1,1 7 1,223 13-1,57 13 44,-311-8-40,214 44-1,-266-42 0,1-2 0,-1-2 0,1-3-1,0-3 1,0-3 0,0-2 0,0-3 0,75-19-1,22-3 11,211-12 0,-177 24-15,-138 14 9,1 2-1,0 2 1,-1 3 0,1 2-1,-1 2 1,0 3-1,0 2 1,84 31-1,-105-33-1,-1-1 0,2-2 0,-1-1 0,1-1 0,38-1 0,168-10-18,-134 0 29,160 1 1,66-4-11,-147-4-7,90-4-1,1 24-6,-187-1 17,0-3-1,0-4 0,98-14 1,-91 5 0,0 4 0,98 7 1,-45 0-9,30 1 18,-36 22-20,-109-17 3,-33-7 2,1 0-1,-1 0 1,0 0 0,0 0-1,1 0 1,-1 1-1,0-1 1,0 0 0,1 0-1,-1 0 1,0 0-1,0 0 1,1 0 0,-1 0-1,0 0 1,1 0 0,-1 0-1,0 0 1,0 0-1,1 0 1,-1 0 0,0 0-1,0 0 1,1 0-1,-1 0 1,0-1 0,0 1-1,1 0 1,-1 0-1,0 0 1,0 0 0,0 0-1,1-1 1,-1 1-1,0 0 1,0 0 0,0 0-1,1-1 1,-1 1 0,0 0-1,0 0 1,0-1-1,0 1 1,0 0 0,0 0-1,0-1 1,0 1-1,1 0 1,-1 0 0,0-1-1,0 1 1,0 0-1,0-1 1,0 1 0,-1 0-1,1 0 1,0-1 0,0 1-1,0 0 1,0 0-1,0-1 1,0 1 0,0 0-1,-1-1 1,1 1-35,0-1-4,-3-3-21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07.741"/>
    </inkml:context>
    <inkml:brush xml:id="br0">
      <inkml:brushProperty name="width" value="0.05" units="cm"/>
      <inkml:brushProperty name="height" value="0.05" units="cm"/>
    </inkml:brush>
  </inkml:definitions>
  <inkml:trace contextRef="#ctx0" brushRef="#br0">2 76 13203,'0'0'36,"0"0"1,0 0-1,0 0 1,0 0-1,0 0 0,0 1 1,-1-1-1,1 0 1,0 0-1,0 0 1,0 0-1,0 0 0,0 0 1,0 0-1,0 1 1,0-1-1,0 0 1,0 0-1,0 0 0,0 0 1,0 0-1,0 1 1,-1-1-1,1 0 1,0 0-1,0 0 0,1 0 1,-1 0-1,0 1 1,0-1-1,0 0 1,0 0-1,0 0 0,0 0 1,0 0-1,0 1 1,0-1-1,0 0 1,0 0-1,0 0 1,0 0-1,0 0 0,0 0 1,1 1-1,-1-1 1,0 0-1,0 0 1,0 0-1,0 0 0,0 0 1,1 0-1,12 5 1050,26 2-107,-27-5-573,51 7 773,107 3 0,62-17-640,90 5-321,-230 7-199,70 4 2,-125-11-7,1-1 0,47-7-1,-33-3 27,89-32 0,-89 26-22,76-17 0,-100 29 6,-10 1 42,0 1 0,27-1 0,-44 6 164,-6 3-317,-10 2-663,12-6 704,0-1-1,0 0 1,0 0-1,0 0 1,0 0-1,0 0 0,-4-1 1,-12-4-217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48.631"/>
    </inkml:context>
    <inkml:brush xml:id="br0">
      <inkml:brushProperty name="width" value="0.05" units="cm"/>
      <inkml:brushProperty name="height" value="0.05" units="cm"/>
    </inkml:brush>
  </inkml:definitions>
  <inkml:trace contextRef="#ctx0" brushRef="#br0">703 9 10194,'-23'-2'365,"-99"-5"1604,105 8-1659,1 0 1,0 1-1,0 0 1,0 2 0,-25 7-1,-86 47 882,10-5-1040,106-48-188,1 1 0,0-1 0,0 1 0,0 1 0,1 0 0,0 0-1,1 1 1,0 0 0,0 1 0,0 0 0,1 0 0,0 0 0,1 1 0,-5 11-1,0-1 68,2 1 0,1 0-1,0 0 1,2 1-1,0 0 1,-3 28-1,8-45-15,1 0-1,-1-1 1,1 1-1,0 0 1,0 0-1,1-1 1,-1 1 0,1 0-1,0-1 1,0 1-1,3 6 1,-2-8-10,-1 0 0,1-1 1,0 1-1,1 0 1,-1-1-1,0 0 1,1 1-1,0-1 1,-1 0-1,1 0 0,0 0 1,0-1-1,0 1 1,0-1-1,0 1 1,5 0-1,7 3-8,-1 0 0,28 15 1,-37-16 7,1 0 0,0 1 0,-1-1 0,0 1 0,0 0 0,0 0 0,-1 1 0,0-1 1,5 9-1,11 23 35,-3 1 1,22 64 0,10 23 10,-41-107-48,2 0 1,0 0 0,1-1 0,19 23 0,-26-35-3,1 0 1,0 0 0,0-1 0,0 1-1,0-1 1,1 0 0,0-1 0,0 0-1,0 0 1,0 0 0,10 3 0,-5-3 3,0-1 0,0-1 1,1 0-1,-1 0 1,22-2-1,2 1 22,0 2-1,-1 1 1,1 1-1,35 11 1,66 8-33,95-12-81,23 2 39,-117 3 33,102 7 21,-184-20 4,0-3 1,78-11 0,472-84-15,-293 42 36,-223 43-32,138 1 0,31 11 36,-172-6-19,86-15 0,-94 7-16,212-31 3,2 22-1,-270 20-2,646-32 49,-606 27-42,1 2 0,-1 3 0,1 2-1,-1 3 1,0 3 0,65 16 0,-81-14-1,0-2 1,89 1-1,92-18 31,-134 3-43,101 8 0,-153-2 33,68-8 0,-79 5-16,4 2-4,-1 1 0,1 1 0,54 8 0,-56-6-3,0-1 0,43-4 0,-39 0 11,59 5 0,-26 3-20,1-2-1,0-3 1,-1-4-1,89-15 0,-104 13-13,0 2-1,0 3 0,98 11 0,-83-5-18,103-3 0,-17-19-110,60-3-22,-96 23 154,35-2 2,-131-3 3,1 0 0,-1-2 0,1-1 0,34-11-1,-43 11 12,-1 1 0,0 1 0,1 0-1,0 1 1,25 0 0,75 10-127,-89-4 17,0-2-1,0-1 1,1 0 0,-1-2-1,40-7 1,-27 1-5,55-3 0,-6 2-145,-83 7 244,0 0-1,1 0 0,-1 0 1,0 0-1,0-1 1,0 0-1,0 0 1,0-1-1,0 1 1,0-1-1,-1 0 0,0 0 1,1-1-1,-1 1 1,0-1-1,-1 0 1,6-6-1,-6 4 11,0 0-1,0 0 1,0 0-1,-1 0 1,0 0 0,0 0-1,0 0 1,-1-1-1,0 1 1,-1-1-1,1 1 1,-1-1 0,0 1-1,-2-9 1,-17-109 77,9 74-10,-3-69 0,13 111-59,-1 0 0,0 1 0,0-1-1,-1 0 1,0 1 0,0-1 0,-1 1 0,0 0 0,0 0 0,-1 0 0,0 0 0,-9-11 0,6 9 6,-1 1 1,0 0-1,-1 1 1,1 0-1,-1 0 1,-1 1-1,1 0 1,-13-5-1,-4 1 10,0 0 1,0 2-1,-1 1 0,1 1 1,-2 2-1,-41-3 0,-719-23 164,-178-23-575,886 47 395,-357-1-58,1 37 98,200-17 165,-377-28 0,-599-45-540,-25 90 697,1219-28-363,-673 40 471,516-38-302,-221-5-382,325-5 28,-84-18-1,84 10 48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54.664"/>
    </inkml:context>
    <inkml:brush xml:id="br0">
      <inkml:brushProperty name="width" value="0.05" units="cm"/>
      <inkml:brushProperty name="height" value="0.05" units="cm"/>
    </inkml:brush>
  </inkml:definitions>
  <inkml:trace contextRef="#ctx0" brushRef="#br0">15 9 11554,'0'-1'50,"1"1"-1,-1 0 1,0 0-1,0-1 0,0 1 1,0 0-1,0-1 1,0 1-1,0 0 0,0 0 1,0-1-1,0 1 1,-1 0-1,1 0 0,0-1 1,0 1-1,0 0 0,0 0 1,0-1-1,0 1 1,-1 0-1,1 0 0,0 0 1,0-1-1,0 1 1,0 0-1,-1 0 0,1 0 1,0 0-1,0-1 1,-1 1-1,1 0 0,0 0 1,0 0-1,-1 0 0,1 0 1,0 0-1,0 0 1,-1 0-1,1 0 0,0 0 1,0 0-1,-1 0 1,1 0-1,0 0 0,0 0 1,-1 0-1,1 0 1,0 0-1,0 0 0,-1 0 1,1 0-1,0 0 0,0 0 1,-1 0-1,1 1 1,0-1-1,0 0 0,0 0 1,-1 0-1,1 1 1,0-1-13,-1 0 0,1 0 1,0 1-1,-1-1 1,1 0-1,0 0 1,0 1-1,-1-1 1,1 0-1,0 0 1,0 1-1,-1-1 1,1 0-1,0 1 0,0-1 1,0 0-1,0 1 1,0-1-1,0 1 1,0-1-1,-1 0 1,1 1-1,0-1 1,0 0-1,0 1 0,0-1 1,1 1-1,-1-1 1,0 0-1,0 1 1,0-1-1,0 0 1,0 1-1,0-1 1,0 0-1,1 1 0,-1-1 1,0 0-1,0 1 1,1-1-1,-1 0 1,0 1-1,0-1 1,1 0-1,10 6 61,-1-1-1,1 0 1,0-1 0,1 0-1,-1-1 1,16 3 0,-1 0-34,24 5-16,1-2 0,98 4 0,-104-10 64,1 1-1,-1 3 1,0 2-1,-1 2 1,0 1-1,-1 3 1,0 1-1,-1 2 1,66 40-1,-92-48-87,1-1 0,-1-1 0,1-1 0,1 0 0,-1-1-1,1-1 1,0-1 0,1-1 0,30 3 0,-45-6-24,274 5 39,-238-7-33,-1-2 0,1-2 0,-1-1 0,75-25 0,-77 18 3,0 2 0,1 2-1,1 2 1,-1 1 0,61-3-1,60 2 19,-148 7 135,-6 0-133,-13-4-240,3 3 114,-14-8-30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1:00.488"/>
    </inkml:context>
    <inkml:brush xml:id="br0">
      <inkml:brushProperty name="width" value="0.05" units="cm"/>
      <inkml:brushProperty name="height" value="0.05" units="cm"/>
    </inkml:brush>
  </inkml:definitions>
  <inkml:trace contextRef="#ctx0" brushRef="#br0">33 1 10978,'-2'2'124,"-1"0"1,0 0-1,1 0 0,-1 0 0,1 0 0,0 1 0,-1-1 0,1 1 0,1 0 0,-1 0 1,0 0-1,1 0 0,-1 0 0,0 4 0,5-8 255,0 0 1,0 1-1,1-1 0,-1 0 1,0-1-1,4-1 0,-2 0-122,1 1 1,0 0-1,0 0 0,0 1 0,0 0 0,1 0 1,-1 0-1,9 0 0,53 7 653,-11-1-629,118 7 15,-107-5-265,1-3 0,92-7-1,-112-1 61,-1 1 0,1 3 0,-1 2-1,51 9 1,-60-4-9,1-2 0,1-2 0,-1-1 0,0-3 0,1 0-1,49-10 1,152-25-12,-202 34-67,1 1-1,-1 2 1,0 2 0,42 9-1,-67-10-7,-9-1-1,-1 0 0,1-1 1,0 2-1,-1-1 0,1 1 1,-1 0-1,0 0 0,1 0 0,-1 1 1,8 5-1,-13-8-2,0 0 0,0 0 0,0 0 0,0 1 0,0-1 0,0 0 1,0 0-1,0 0 0,0 0 0,0 1 0,0-1 0,0 0 0,0 0 0,-1 0 0,1 0 0,0 0 0,0 1 0,0-1 0,0 0 0,0 0 0,0 0 0,0 0 1,0 0-1,-1 0 0,1 0 0,0 1 0,0-1 0,0 0 0,0 0 0,0 0 0,-1 0 0,1 0 0,0 0 0,0 0 0,0 0 0,0 0 0,0 0 1,-1 0-1,1 0 0,0 0 0,0 0 0,0 0 0,0 0 0,-1 0 0,1 0 0,0 0 0,0 0 0,0 0 0,0 0 0,-1 0 0,1-1 1,-11 1-647,-71-10-1357,40 8 1437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1:50.502"/>
    </inkml:context>
    <inkml:brush xml:id="br0">
      <inkml:brushProperty name="width" value="0.05" units="cm"/>
      <inkml:brushProperty name="height" value="0.05" units="cm"/>
    </inkml:brush>
  </inkml:definitions>
  <inkml:trace contextRef="#ctx0" brushRef="#br0">27 54 9594,'-1'-1'33,"0"1"0,0 0 0,0 0 0,0-1 0,0 1 0,0-1-1,0 1 1,0-1 0,0 1 0,1-1 0,-1 0 0,0 1 0,0-1 0,0 0 0,1 1 0,-1-1 0,0 0 0,1 0 0,-1 0-1,1 0 1,-1 0 0,0-1 0,-6-18 76,6 21 59,4 17 393,-2-13-469,0 1 1,0-1-1,0 0 0,1 1 0,0-1 0,0 0 1,0 0-1,1 0 0,-1 0 0,1 0 0,0-1 1,1 1-1,-1-1 0,1 0 0,5 5 1,-4-5-67,0 0 0,1-1 0,0 0 0,0 0 0,0 0 0,0-1 0,0 0 0,0 0 0,1-1 0,-1 1 0,1-1 0,10 0 0,108-4 45,-85 0 55,60 4 1,48 20 411,-90-11-279,71 4 0,294-29-177,0-36 20,243-16-10,-575 66-89,0 3-1,123 21 1,201 29-59,-297-44 21,182-12-1,-266 1 26,123-6-87,-125 9 88,-1 2 0,61 10 0,-42-3 30,-1-1 1,1-3-1,77-2 1,-93-4-27,0-3 1,-1 0-1,1-2 1,-1-2-1,0-1 1,35-15-1,-57 19 9,0 1-1,0 0 0,1 0 0,0 1 0,0 0 0,-1 1 1,21-1-1,41 4 102,-36 1-10,0-2 0,0-1 1,1-2-1,45-10 0,-52 5-67,-2-2 0,1-1 0,27-14 0,-54 23-27,-1 1-1,1-1 0,0 1 0,0 0 1,0-1-1,0 1 0,0 1 1,0-1-1,0 0 0,0 1 1,0-1-1,0 1 0,0 0 1,0 0-1,0 1 0,4 0 1,-3-1 1,-4-1-2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2:08.951"/>
    </inkml:context>
    <inkml:brush xml:id="br0">
      <inkml:brushProperty name="width" value="0.05" units="cm"/>
      <inkml:brushProperty name="height" value="0.05" units="cm"/>
    </inkml:brush>
  </inkml:definitions>
  <inkml:trace contextRef="#ctx0" brushRef="#br0">15 23 13627,'-8'6'674,"1"-2"-738,16-2-154,16-1-158,43 9-1,-10-2 1310,7 0-692,1-4-1,-1-2 1,99-9 0,-146 5-208,1 1 1,0 1 0,0 0-1,0 2 1,29 5-1,93 31 263,-14-2-202,-71-25-84,-1-3 1,1-2-1,0-2 1,1-3-1,-1-2 1,102-16-1,433-58 25,-365 53-10,142-6 23,-99 28-35,53 0 2,451-9-36,-584 9 19,-34-2 5,90 0 1,15 27-39,-78-6 15,-114-13 23,168 10 37,-158-14-21,81-8-1,410-22 48,-490 29-57,148 5 56,426 15 141,-240-9-166,698-31-432,-820 17 359,-142 4-16,198-23 0,-225 1-64,83-8 198,-186 29 313,-19-1-383,1 0 0,-1 0 0,0 0 0,0 0 1,1 0-1,-1 0 0,0 0 0,0 1 0,1-1 0,-1 0 1,0 0-1,0 0 0,1 0 0,-1 1 0,0-1 0,0 0 1,0 0-1,1 0 0,-1 1 0,0-1 0,0 0 0,0 0 1,0 1-1,0-1 0,1 0 0,-1 0 0,0 1 0,0-1 0,0 0 1,0 1-1,-1 1-46,0 1 0,0-1 1,0 0-1,0 1 0,-1-1 0,1 0 0,-1 0 1,1 0-1,-5 4 0,-25 26-242,11-13 71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17.944"/>
    </inkml:context>
    <inkml:brush xml:id="br0">
      <inkml:brushProperty name="width" value="0.05" units="cm"/>
      <inkml:brushProperty name="height" value="0.05" units="cm"/>
    </inkml:brush>
  </inkml:definitions>
  <inkml:trace contextRef="#ctx0" brushRef="#br0">10 105 17668,'-5'72'1912,"2"-40"-1252,2 36 0,1-59-512,1-1-1,0 1 1,1-1 0,-1 1-1,2-1 1,-1 0 0,1 0-1,0 0 1,5 8 0,-7-14-108,0-1 0,0 1 1,0 0-1,0-1 0,0 1 1,0-1-1,0 1 0,1-1 1,-1 0-1,1 1 0,-1-1 1,1 0-1,0 0 1,-1 0-1,1 0 0,0 0 1,0 0-1,-1-1 0,1 1 1,0-1-1,2 1 0,-1-1 4,-1 0-1,1 0 1,-1-1-1,0 1 1,1-1-1,-1 0 1,0 0-1,0 1 1,1-1 0,-1-1-1,0 1 1,0 0-1,0 0 1,3-4-1,4-3 97,-1-1-1,0 0 1,0 0 0,-1-1-1,9-15 1,-5 5 77,-1 1 1,-1-1 0,8-27-1,-13 35-112,-1-1-1,0 0 1,-1 1 0,0-1-1,-1 0 1,-1-24 0,0 37-97,0 0 0,0-1 1,0 1-1,0-1 0,0 1 1,0-1-1,0 1 0,0 0 1,0-1-1,0 1 0,0-1 1,0 1-1,-1 0 0,1-1 0,0 1 1,0-1-1,0 1 0,-1 0 1,1-1-1,0 1 0,0 0 1,-1-1-1,1 1 0,0 0 1,-1-1-1,-6 7 113,-3 17-6,9-16-112,-1 0 1,1 1-1,0-1 1,0 1-1,1-1 1,0 0-1,1 1 0,-1-1 1,4 13-1,-4-19-3,0-1-1,1 1 0,-1 0 0,0 0 0,0-1 0,1 1 0,-1-1 0,0 1 0,1 0 0,-1-1 0,1 1 1,-1-1-1,1 1 0,-1-1 0,1 1 0,-1-1 0,1 1 0,-1-1 0,1 1 0,0-1 0,-1 0 1,1 0-1,0 1 0,-1-1 0,1 0 0,1 1 0,-1-2 0,0 1 0,0 0 0,0 0 1,0-1-1,0 1 0,0-1 0,0 1 0,1-1 0,-2 1 0,1-1 0,0 1 1,0-1-1,0 0 0,1-1 0,4-4-3,-1 1-1,-1-1 1,7-11 0,-10 16 2,5-11-2,0 0-1,0 0 1,4-18-1,2-1 1,-21 52-8,1 1 1,1 1 0,1-1-1,1 1 1,-3 43 0,8-66 8,-1 1 1,1 0 0,0 0-1,0 0 1,0 0 0,0 0-1,0 0 1,1 0 0,-1 0 0,0 0-1,0 0 1,1-1 0,-1 1-1,0 0 1,1 0 0,-1 0-1,1 0 1,-1-1 0,1 1-1,1 1 1,-2-2 1,1 1 0,0-1 0,-1 0 0,1 0 0,0 0 0,-1 0 0,1 0-1,0 0 1,-1 0 0,1 0 0,0 0 0,0 0 0,-1 0 0,1 0 0,0 0 0,-1 0 0,1-1 0,0 1 0,-1 0 0,2-1-1,4-3-1,0 0-1,0-1 0,10-9 0,-12 10 0,7-5-7,5-6 2,1 1 1,19-13 0,-32 24-1,-1 1 1,1-1 0,0 1 0,0 0 0,0 1 0,0-1 0,1 1 0,-1-1-1,0 1 1,1 0 0,-1 1 0,0-1 0,1 1 0,-1 0 0,1 0-1,6 1 1,-9 0 3,-1-1-1,0 0 1,0 1 0,1-1-1,-1 1 1,0-1-1,0 1 1,0 0-1,1 0 1,-1-1 0,0 1-1,0 0 1,0 0-1,0 0 1,0 0-1,-1 0 1,1 0-1,0 0 1,0 1 0,-1-1-1,1 0 1,-1 0-1,1 0 1,-1 1-1,1 0 1,-15-36 318,5-4-96,7 23-128,-1 1 0,-1 0 0,0 0-1,-1 0 1,-7-13 0,11 27-90,1 0 1,0 0-1,0 0 1,0 0-1,0 0 1,0 1-1,0-1 1,0 0-1,0 0 1,0 0-1,0 0 1,0 0-1,-1 0 1,1 0-1,0 0 1,0 0-1,0 0 1,0 0-1,0 0 1,0 0-1,0 0 1,-1 1-1,1-1 1,0 0-1,0 0 1,0 0-1,0 0 1,0 0-1,0 0 0,-1-1 1,1 1-1,0 0 1,0 0-1,0 0 1,0 0-1,0 0 1,0 0-1,0 0 1,-1 0-1,1 0 1,0 0-1,0 0 1,0 0-1,0 0 1,0 0-1,0 0 1,0-1-1,0 1 1,-1 0-1,2 11-172,0-8 16,0 0 0,-1 0 0,1 0 0,1 0 0,-1 0-1,0-1 1,1 1 0,-1 0 0,1-1 0,0 1 0,0-1 0,0 0 0,0 0 0,0 0 0,0 0-1,1 0 1,-1 0 0,1 0 0,-1-1 0,1 1 0,0-1 0,-1 0 0,1 0 0,4 2-1,-2-3-123,1 1 0,-1-1-1,0 1 1,0-1 0,1-1-1,-1 1 1,0-1-1,0 0 1,0 0 0,0-1-1,0 1 1,0-1 0,8-4-1,19-13-962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2:20.707"/>
    </inkml:context>
    <inkml:brush xml:id="br0">
      <inkml:brushProperty name="width" value="0.05" units="cm"/>
      <inkml:brushProperty name="height" value="0.05" units="cm"/>
    </inkml:brush>
  </inkml:definitions>
  <inkml:trace contextRef="#ctx0" brushRef="#br0">0 253 8458,'28'-2'701,"0"0"-361,-1 0 0,1-2 0,-1-1 0,32-11 1,38-27-10,-72 31 25,1 0 0,0 1 1,36-8-1,-31 14 291,-1 1-1,53 1 0,-18 1-441,7 1-151,0 3-1,0 4 0,86 17 0,-70-10 59,163 1 0,403-2-50,-456-5-1,237 3 152,-149-27-139,20 0-55,-126 19-9,302 2 5,740 17 3,-932 2-8,84 1 2,-42-21-10,436-10 6,-337-6 17,282-20 98,-298-4-66,89-9 214,-17 20-200,-480 26-69,466-38 230,65-1-94,-522 40 196,0 1 1,-1 0 0,1 1-1,-1 1 1,24 9 0,-33-11-111,-5-2 124,-2 10-1670,-10-3 960,4-7 98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2:34.133"/>
    </inkml:context>
    <inkml:brush xml:id="br0">
      <inkml:brushProperty name="width" value="0.05" units="cm"/>
      <inkml:brushProperty name="height" value="0.05" units="cm"/>
    </inkml:brush>
  </inkml:definitions>
  <inkml:trace contextRef="#ctx0" brushRef="#br0">1 72 12155,'0'0'41,"0"0"1,-1 1 0,1-1 0,0 0 0,0 0-1,0 0 1,0 1 0,0-1 0,0 0 0,0 0 0,0 1-1,0-1 1,1 0 0,-1 0 0,0 0 0,0 1-1,0-1 1,0 0 0,0 0 0,0 0 0,0 1-1,0-1 1,1 0 0,-1 0 0,0 0 0,0 0-1,0 1 1,0-1 0,1 0 0,-1 0 0,0 0 0,0 0-1,0 0 1,1 1 0,11 1 430,24-2-849,-19 0 435,-2 1-71,0 1 1,15 5 0,-18-5 67,-1 1 1,0-1 0,1-1 0,21 0-1,71-9 510,128-6 49,-31 10-607,525 12 73,-623-4 67,118-11 1,84 2 285,117 1 670,-270-3-950,98-12-35,-46 1-148,-45 7 75,236-4 492,-394 15-503,40 4 157,-39-4-46,0 1 0,1-1 0,-1 1 0,0-1 0,1 1-1,-1 0 1,0 0 0,0 0 0,0 0 0,0 0-1,0 0 1,0 0 0,0 1 0,2 2 0,-6-8 153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2:43.558"/>
    </inkml:context>
    <inkml:brush xml:id="br0">
      <inkml:brushProperty name="width" value="0.05" units="cm"/>
      <inkml:brushProperty name="height" value="0.05" units="cm"/>
    </inkml:brush>
  </inkml:definitions>
  <inkml:trace contextRef="#ctx0" brushRef="#br0">56 8 10114,'-56'4'3061,"81"-14"-2676,-10 9-381,1 1-1,-1 0 1,0 0 0,1 2-1,-1 0 1,0 1-1,20 6 1,-19-4 0,1-2-1,0 1 1,1-2 0,-1 0-1,30-2 1,-21-2 43,0 0-1,0 1 1,0 2 0,-1 0-1,1 2 1,41 10 0,-9 3 78,93 21 97,-123-32-201,1-1 0,0-1 0,41-2 1,-49-2-19,46-2 41,79 7 1,-86 0 45,1-2 0,0-3 0,87-12 0,-123 9 7,0 1 0,0 0 0,1 2 0,-1 2 1,1 0-1,43 8 0,-39-3-18,-1-1-1,1-1 1,32 0 0,-47-4-14,1-1 0,-1-1 0,0 0 0,0-1 0,1 0 0,-2-1 0,27-11 0,-40 14-74,0 1 0,-1 0-1,1-1 1,0 1 0,0-1 0,0 1 0,-1-1 0,1 0-1,0 1 1,0-1 0,-1 0 0,1 1 0,-1-1 0,2-1-1,-1-4-50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2:44.840"/>
    </inkml:context>
    <inkml:brush xml:id="br0">
      <inkml:brushProperty name="width" value="0.05" units="cm"/>
      <inkml:brushProperty name="height" value="0.05" units="cm"/>
    </inkml:brush>
  </inkml:definitions>
  <inkml:trace contextRef="#ctx0" brushRef="#br0">467 72 9754,'-13'-10'452,"-2"1"0,0 1 0,0 1 0,0 0 0,-1 0 0,0 2 0,0 0 0,-32-5-1,38 8-303,0 1-1,0 0 0,0 1 0,0 1 1,-1-1-1,1 1 0,0 1 1,0 0-1,0 1 0,1 0 0,-1 0 1,1 1-1,-1 0 0,1 0 0,0 1 1,-8 6-1,12-6-133,1-1 0,-1 0 1,1 1-1,0 0 0,1 0 0,-1 0 0,1 0 1,0 1-1,0-1 0,0 1 0,1 0 1,-2 8-1,-2 10-25,-6 44-1,8-37 18,-42 250 7,42-263-15,2 0 0,0 0 0,1 26 1,2-35-1,0 1 1,0-1 0,1 0 0,1 0 0,-1 0 0,1 0 0,1-1 0,7 14 0,113 216-74,-120-230 63,0-1 0,0 0 0,1-1-1,0 1 1,0-1 0,1 0 0,0 0 0,0 0 0,8 5-1,-10-9 4,1 1-1,-1-1 0,1 0 1,-1 0-1,1-1 0,0 1 0,-1-1 1,1 0-1,0-1 0,0 1 1,0-1-1,0 0 0,0 0 1,0 0-1,0-1 0,6-1 0,0 0-14,0-1-1,-1-1 0,1 1 0,-1-2 1,0 1-1,-1-1 0,1-1 1,-1 0-1,14-11 0,-10 5 9,-1 0 0,-1 0 1,0-1-1,0-1 0,13-22 0,0-10 21,-2-1 0,-2-1 0,14-51 0,-29 85-3,39-136 62,-39 128-57,-1 0 0,-1 1 0,-1-1 0,-1 0 0,-2-24 0,0 39 11,0-1 0,0 0 1,-1 1-1,0-1 0,0 1 0,-1-1 1,0 1-1,0 0 0,-1 0 0,0 0 1,0 1-1,-1-1 0,1 1 1,-2 0-1,1 1 0,0-1 0,-1 1 1,0 0-1,0 0 0,-1 1 0,-11-7 1,3 4-39,0 1 1,0 0 0,0 2 0,-1-1-1,1 2 1,-1 0 0,0 1 0,0 1-1,-25 0 1,9 2-84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3:17.076"/>
    </inkml:context>
    <inkml:brush xml:id="br0">
      <inkml:brushProperty name="width" value="0.05" units="cm"/>
      <inkml:brushProperty name="height" value="0.05" units="cm"/>
    </inkml:brush>
  </inkml:definitions>
  <inkml:trace contextRef="#ctx0" brushRef="#br0">280 101 10450,'-19'12'644,"0"2"-1,1 1 1,1 0 0,0 1-1,1 1 1,0 0-1,-16 26 1,12-14-527,1 1 1,2 1-1,1 1 1,-13 38-1,24-55-75,0 0-1,1 1 1,0-1-1,1 1 1,1 0-1,1 0 1,0 0-1,1 0 1,1 0-1,0 0 1,1 0-1,1 0 1,1 0-1,0-1 1,1 1-1,10 23 1,10 13 27,2 0 0,2-2 0,3-1 0,1-2 0,57 62 0,-73-93-68,1 0 0,1-2 0,1 0 0,0 0 0,0-2 0,1-1 0,38 15 0,-18-12-1,0-1 0,1-2 0,59 7 0,-81-15 0,-1-1-1,1-1 1,0-1-1,0-1 1,0-1-1,-1 0 0,1-2 1,-1 0-1,0-1 1,0-1-1,28-12 1,3-6-7,-2-2-1,53-38 1,-93 57 10,0-1-1,0 1 1,-1-1-1,-1-1 0,1 1 1,-1-1-1,-1 0 1,8-17-1,7-11 6,9-12 3,21-33 2,-47 78-9,0 0 0,0 0 0,-1 0 0,1-1 0,-1 1 0,0-1 0,-1 0 1,1 0-1,-1 0 0,0 1 0,0-1 0,0 0 0,-1-1 0,1 1 0,-1 0 0,0 0 1,-1 0-1,0 0 0,1 0 0,-1 0 0,-1 0 0,1 1 0,-1-1 0,-4-8 0,-13-25-5,-1 1-1,-49-66 1,40 64-11,-7-14 3,-145-192-18,163 226 42,0 1-1,-1 0 1,-1 2-1,0 0 0,-1 1 1,-1 2-1,-24-13 0,12 11 36,0 0 0,-1 3-1,0 0 1,-47-7-1,72 17-75,0 0 0,0 1-1,-1 0 1,1 1 0,0 0 0,0 1 0,-13 2-1,17-1-14,0-1-1,0 1 0,0 1 1,0-1-1,0 1 0,1 0 0,-1 0 1,1 1-1,0-1 0,0 1 0,0 0 1,-7 9-1,-3 7-99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4:38.528"/>
    </inkml:context>
    <inkml:brush xml:id="br0">
      <inkml:brushProperty name="width" value="0.05" units="cm"/>
      <inkml:brushProperty name="height" value="0.05" units="cm"/>
    </inkml:brush>
  </inkml:definitions>
  <inkml:trace contextRef="#ctx0" brushRef="#br0">17 34 12699,'0'0'26,"0"0"1,-1 0 0,1 0-1,0 1 1,0-1 0,-1 0 0,1 0-1,0 0 1,0 0 0,-1 1-1,1-1 1,0 0 0,-1 0-1,1 0 1,0 0 0,-1 0-1,1 0 1,0 0 0,-1 0 0,1 0-1,0 0 1,-1 0 0,1 0-1,0 0 1,0 0 0,-1 0-1,1 0 1,0 0 0,-1-1-1,1 1 1,0 0 0,-1 0 0,1 0-1,0 0 1,0-1 0,-1 1-1,1 0 1,0 0 0,0 0-1,0-1 1,-1 1 0,1 0-1,0-1 1,0 1 0,0 0 0,-1-1-14,1 1 1,0 0 0,-1 0 0,1-1-1,0 1 1,-1 0 0,1-1 0,0 1-1,0 0 1,-1-1 0,1 1 0,0 0-1,0-1 1,0 1 0,0-1 0,-1 1 0,1 0-1,0-1 1,0 1 0,0-1 0,0 1-1,0 0 1,0-1 0,0 1 0,0-1-1,0 1 1,0-1 0,0 1 0,1 0-1,-1-1 1,0 1 0,0 0 0,0-1 0,0 1-1,1-1 1,-1 1 0,0 0 0,0-1-1,1 1 1,-1 0 0,0 0 0,0-1-1,1 1 1,-1 0 0,0 0 0,1-1-1,-1 1 1,1 0 0,-1 0 0,1-1-1,6-1-15,-1-1-1,1 1 0,0 0 0,0 1 0,1-1 0,-1 1 0,0 1 1,10-1-1,3 2-21,37 5 0,-4 6 38,-42-9-8,-1 0 1,1 0-1,0-1 0,0-1 0,0 0 1,0 0-1,20-2 0,-19-1 22,0 1-1,0 1 1,0 0-1,0 1 0,0 0 1,-1 0-1,22 7 1,-8 0 54,-1 1 0,35 19 0,-12-4 44,68 25 1,-97-43-108,0-1 0,1-1 0,0 0 0,0-2 0,0 0 0,0 0 0,25-3 0,-9-3-7,-1-1 1,51-15 0,65-28-63,-85 25-71,104-22-1,-124 40 17,-42 5 143,0 0 1,0 0-1,-1 0 1,1 0 0,0 1-1,0-1 1,0 1-1,0 0 1,0 0 0,-1 0-1,1 0 1,3 2-1,-6-2 4,0-1 0,1 0 0,-1 0 0,0 0 0,0 1 0,0-1 0,0 0 0,0 0 0,1 1 0,-1-1 0,0 0 0,0 1 0,0-1 0,0 0 0,0 0 0,0 1 0,0-1 0,0 0 0,0 0 0,0 1 0,0-1 0,0 0 0,0 1 0,0-1 0,0 0 0,-1 0 0,1 1 0,0-1 0,0 0 0,0 0 0,0 1 0,0-1 0,0 0-1,-1 0 1,1 0 0,0 1 0,0-1 0,0 0 0,-1 0 0,1 0 0,0 0 0,0 1 0,-1-1 0,1 0 0,0 0 0,0 0 0,-1 0 0,1 0 0,0 0 0,-1 0 0,-15 8 456,14-7-367,-31 11 505,25-10-565,-1 1-1,1 0 1,0 1 0,0 0 0,0 0-1,0 1 1,-7 6 0,14-10-123,0 0 0,0 0 0,0 1 0,0-1 0,0 0 0,0 1 0,0-1 0,1 1 0,-1-1 0,1 1 0,-1-1 0,1 1 0,0 0 0,-1-1 0,1 1 0,0-1 0,0 1 0,0 0 0,0-1 0,1 1 0,-1 0 0,0-1 0,1 1 0,-1-1 0,1 1 0,-1-1 0,2 2 0,4 10-291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4:43.462"/>
    </inkml:context>
    <inkml:brush xml:id="br0">
      <inkml:brushProperty name="width" value="0.05" units="cm"/>
      <inkml:brushProperty name="height" value="0.05" units="cm"/>
    </inkml:brush>
  </inkml:definitions>
  <inkml:trace contextRef="#ctx0" brushRef="#br0">1 332 11426,'0'0'2009,"6"-1"-834,23-4-532,41-3-635,59 4 516,31-3-185,-127 3-307,0-1-1,59-16 0,-72 15-25,10-4-3,0 2 1,45-8-1,-64 15-3,-1 1 1,1 0-1,-1 0 1,1 0-1,-1 2 1,0-1-1,1 1 1,-1 1-1,0 0 1,0 0-1,12 7 0,0 2 23,38 28-1,-39-25-20,37 20-1,-81-52 53,-34-10 44,-70-22 1,94 39-15,0 1 0,-1 2-1,-62-5 1,-232-34 455,144 14-562,236 39-67,0-4-1,0-1 1,0-3-1,0-2 1,55-10-1,130-52-794,-159 40 377,102-19 0,-161 41 461,2-1 34,0 1 1,0 1-1,31 0 0,-52 2 15,0 0 0,0 0 0,0 0 0,0 0 0,0 0 0,0 0 1,0 0-1,0 0 0,0 0 0,0 0 0,1 0 0,-1 0 0,0 0 0,0 0 0,0 0 0,0 0 0,0 0 0,0 0 0,0 0 0,0 0 0,0 0 0,0 1 0,0-1 0,0 0 0,0 0 0,0 0 1,0 0-1,0 0 0,0 0 0,1 0 0,-1 0 0,0 0 0,0 0 0,0 0 0,0 0 0,0 0 0,0 0 0,0 0 0,0 1 0,0-1 0,0 0 0,0 0 0,0 0 0,0 0 0,0 0 0,0 0 1,0 0-1,0 0 0,0 0 0,0 0 0,0 0 0,0 0 0,0 0 0,-1 1 0,1-1 0,0 0 0,0 0 0,0 0 0,0 0 0,0 0 0,0 0 0,0 0 0,0 0 0,0 0 0,0 0 0,0 0 1,0 0-1,0 0 0,0 0 0,-8 6 54,-13 6 6,-54 13 57,-79 16 0,77-22-111,-105 23 37,-201 19 0,346-59-31,26-1-13,1-1 0,-1 2 0,0-1-1,-12 5 1,73 6-557,-14-8 10,1-3 0,65-4 1,-28-8 134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5:25.227"/>
    </inkml:context>
    <inkml:brush xml:id="br0">
      <inkml:brushProperty name="width" value="0.05" units="cm"/>
      <inkml:brushProperty name="height" value="0.05" units="cm"/>
    </inkml:brush>
  </inkml:definitions>
  <inkml:trace contextRef="#ctx0" brushRef="#br0">8 83 10858,'-8'0'1131,"10"-2"-567,16 0-353,210 8 506,-120-6-648,340-25-66,-287 11-6,217 7 0,-153 23 53,-29-1 88,206-11-1,-139-22 91,365-6 91,-127 17 569,-496 5-1063,-15-1-475,-17-5 124,7-4 221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3:04.647"/>
    </inkml:context>
    <inkml:brush xml:id="br0">
      <inkml:brushProperty name="width" value="0.05" units="cm"/>
      <inkml:brushProperty name="height" value="0.05" units="cm"/>
    </inkml:brush>
  </inkml:definitions>
  <inkml:trace contextRef="#ctx0" brushRef="#br0">1 102 11290,'3'-3'311,"1"1"-1,-1 0 1,1 1 0,0-1-1,0 1 1,0-1-1,4 0 1,1-1-119,27-7-102,0 2 0,53-7 1,36-7 226,-89 12-120,57-6 0,-78 15-164,0 0 0,0 1 0,0 0 0,0 2 0,0-1 0,24 7 1,12 4-13,0-3 1,0-2 0,69 0 0,-86-5-13,-24-2-3,1 1 1,-1 1-1,0 0 1,0 0-1,1 1 1,-1 0-1,-1 1 1,1 0-1,-1 1 1,1 0-1,-1 0 1,-1 1-1,1 0 1,-1 1-1,0 0 1,0 0-1,12 15 1,2 4 28,-14-16-25,0 1 1,1-2-1,0 1 0,1-2 1,0 1-1,0-1 0,1-1 1,21 13-1,-28-19 36,-3-1-60,0 0 0,-1 1 0,1-1 0,0 0-1,-1 0 1,1 1 0,0-1 0,-1 0-1,1 1 1,0-1 0,-1 0 0,1 1 0,-1-1-1,1 1 1,-1-1 0,1 1 0,-1-1 0,0 1-1,1 0 1,-1-1 0,1 1 0,-1-1-1,0 2 1,1 6-42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3:05.522"/>
    </inkml:context>
    <inkml:brush xml:id="br0">
      <inkml:brushProperty name="width" value="0.05" units="cm"/>
      <inkml:brushProperty name="height" value="0.05" units="cm"/>
    </inkml:brush>
  </inkml:definitions>
  <inkml:trace contextRef="#ctx0" brushRef="#br0">4 106 11146,'0'0'21,"0"0"0,0 0 0,-1 1 0,1-1 0,0 0 0,-1 1 0,1-1 0,0 0 0,0 1 0,0-1 0,-1 1 0,1-1 0,0 0 0,0 1 0,0-1 0,0 1 0,0-1 0,0 0 0,0 1 0,0-1 0,0 1 0,0-1 0,0 0 0,0 1 0,0-1 0,0 1 0,0-1 0,0 0 0,0 1 0,1-1 0,-1 1 0,0-1 0,0 0 0,0 1 0,1-1 0,16 5 205,21-7-158,28-11 50,85-31 0,-97 26-23,1 3 0,89-14 0,-134 28-31,1 0-1,-1 1 0,0 0 1,0 0-1,1 1 0,-1 1 1,0 0-1,0 0 1,0 1-1,0 0 0,-1 0 1,1 1-1,-1 1 0,0 0 1,0 0-1,-1 0 0,15 12 1,-20-13-24,7 4 63,0 0-1,0-1 1,19 10 0,-26-15-108,0-1 0,0 1 0,0-1 0,0 0 0,0 0 0,0-1 0,1 1 0,-1-1 0,0 1 0,0-1 0,1 0 0,-1 0 0,0-1 0,1 1 0,-1-1 0,0 1-1,0-1 1,0 0 0,4-2 0,2-4-23,-4-3-29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18.383"/>
    </inkml:context>
    <inkml:brush xml:id="br0">
      <inkml:brushProperty name="width" value="0.05" units="cm"/>
      <inkml:brushProperty name="height" value="0.05" units="cm"/>
    </inkml:brush>
  </inkml:definitions>
  <inkml:trace contextRef="#ctx0" brushRef="#br0">79 0 17652,'-2'1'160,"-40"24"1224,38-23-1308,1 1-1,-1-1 1,1 1 0,0 0-1,1 0 1,-1 0-1,0 0 1,1 0 0,-4 6-1,6-9-58,0 1 0,0-1 0,-1 1 0,1-1 0,0 1 0,0-1 0,0 0 0,0 1 0,-1-1 0,1 1 0,0-1 0,0 1 0,0-1 0,0 1 0,0-1 0,0 0 0,0 1 0,1-1 0,-1 1 0,0-1 0,0 1 0,0-1 0,0 1 0,0-1 0,1 0 0,-1 1 0,0-1 0,0 1 0,1-1 0,-1 0 0,0 1 0,1-1 0,-1 0 0,0 1 0,1-1 0,20 5 178,24-9-173,-44 4-17,23-5 47,-8 2-70,-1 0-1,1 1 1,0 0-1,23 2 1,-36 0 41,0 0 0,0 0-1,0 1 1,0-1 0,0 1 0,-1 0-1,1 0 1,0 0 0,-1 0 0,1 0-1,0 1 1,-1-1 0,0 1 0,1-1-1,-1 1 1,0 0 0,0 0 0,0 0-1,0 0 1,0 1 0,0-1 0,-1 0-1,1 1 1,-1-1 0,1 1-1,-1 0 1,0-1 0,0 1 0,0 0-1,0 5 1,0-2 114,-1-1-1,0 1 0,-1 0 1,0-1-1,0 1 0,0 0 1,0-1-1,-1 1 1,0-1-1,0 0 0,0 1 1,-1-1-1,-3 5 1,4-6-61,0 0 0,-1-1 0,1 1 0,-1-1 0,0 0 0,1 1 0,-1-1 0,-1-1 0,1 1 0,0 0 0,-1-1 0,0 0 0,1 1 0,-1-2 0,0 1 0,0 0 0,0-1 0,-4 2 0,6-3-123,0 0 0,0 0 0,1 0 0,-1 0 0,0-1 0,0 1 0,1 0-1,-1-1 1,0 1 0,1-1 0,-1 0 0,1 1 0,-1-1 0,1 0 0,-1 0 0,1 0-1,-1 0 1,1 0 0,0-1 0,0 1 0,-1 0 0,0-2 0,-1-1-45,1 0 0,-1 0 1,1-1-1,0 1 0,0-1 0,-2-8 1,-2-14-368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3:06.432"/>
    </inkml:context>
    <inkml:brush xml:id="br0">
      <inkml:brushProperty name="width" value="0.05" units="cm"/>
      <inkml:brushProperty name="height" value="0.05" units="cm"/>
    </inkml:brush>
  </inkml:definitions>
  <inkml:trace contextRef="#ctx0" brushRef="#br0">1 239 10514,'23'3'184,"-1"-2"-1,1 0 0,0-1 1,0-2-1,0 0 0,-1-1 1,1-1-1,22-8 0,-2-2-155,0-2 0,-2-1 0,42-24 0,-12-4-13,-48 29 114,45-22-1,-60 34-54,1 0 0,0 1 1,0 1-1,0-1 0,0 1 1,1 1-1,-1 0 0,1 0 1,11 1-1,35 8 408,-40-5-452,32 3-1,-43-6-38,1 0-1,-1-1 0,0 1 0,1-1 0,-1 0 0,0-1 0,1 1 0,-1-1 0,9-4 1,9-9-50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3:07.395"/>
    </inkml:context>
    <inkml:brush xml:id="br0">
      <inkml:brushProperty name="width" value="0.05" units="cm"/>
      <inkml:brushProperty name="height" value="0.05" units="cm"/>
    </inkml:brush>
  </inkml:definitions>
  <inkml:trace contextRef="#ctx0" brushRef="#br0">19 97 11162,'-2'0'76,"1"0"-1,0 1 0,0-1 0,0 1 0,0-1 0,0 1 0,0-1 1,0 1-1,0 0 0,0-1 0,0 1 0,0 0 0,0 0 1,0 0-1,1 0 0,-2 1 0,2-1-50,0-1 0,0 1 0,0-1 1,0 1-1,0-1 0,0 0 0,0 1 0,1-1 0,-1 1 0,0-1 1,0 0-1,0 1 0,1-1 0,-1 1 0,0-1 0,0 0 0,1 1 0,-1-1 1,0 0-1,1 1 0,-1-1 0,0 0 0,1 0 0,-1 0 0,0 1 1,1-1-1,-1 0 0,1 0 0,4 2 36,0 0 1,0 0-1,0-1 1,1 0-1,-1 0 0,7 0 1,19 0-12,1-2 0,-1-2 0,0-1 1,37-9-1,120-43 64,-153 44-62,1 3-1,0 0 0,67-5 0,-34 10 133,76 6-1,131 9-863,-264-10 561,-6-1 75,0 1-1,0-1 1,1 0 0,-1 0 0,0-1-1,0 1 1,13-4 0,5-10-224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5:45.884"/>
    </inkml:context>
    <inkml:brush xml:id="br0">
      <inkml:brushProperty name="width" value="0.05" units="cm"/>
      <inkml:brushProperty name="height" value="0.05" units="cm"/>
    </inkml:brush>
  </inkml:definitions>
  <inkml:trace contextRef="#ctx0" brushRef="#br0">1 258 10586,'12'-1'158,"-1"-1"0,1-1 0,0 0 0,-1 0 0,18-9 0,12-3 327,-5 4 7,2 2 1,-1 1 0,61-5 0,-68 9-444,-1-1 0,0-2 0,0-1 0,0-1 0,44-21 0,17-5 41,-77 32-80,0 0 1,1 1 0,-1 1 0,0 1-1,0-1 1,1 2 0,-1 0-1,17 3 1,38 2 15,133 3 102,49-1 48,-184-7-176,-1 3-1,104 19 1,44 4-4,-19-21 25,-149-7-11,1-3 0,56-11 0,35-17 62,-61 13-22,82-10 0,-127 26-47,1 2 0,-1 1 0,47 7 0,93 23 22,-34-5-11,-17-13 27,136-3 1,-65-5 3,-111-3-21,1-4 0,-1-3 0,134-28 0,-15 5 9,-166 27-21,1 1-1,-1 2 0,1 2 0,33 6 0,18 7 30,159 8 0,-196-23-39,0-3 0,0-1 0,0-3 0,90-23 0,-101 19-2,155-40 18,-151 42-13,-1 1 0,76-1 0,24 14 2955,-150 18-2235,6-17-549,0-1 0,0 0-1,-1 0 1,1 0 0,-1 0-1,-1-1 1,1 0 0,-1 0-1,0 0 1,0-1 0,-13 7 0,-38 20 118,20-18-242,36-13-50,1 0-2,0 1 0,-1-1 1,1 0-1,-1 0 0,1 1 0,0-1 0,-1 0 1,1 0-1,0 1 0,-1-1 0,1 1 1,0-1-1,-1 0 0,1 1 0,0-1 0,0 1 1,0-1-1,-1 0 0,1 1 0,0-1 1,0 1-1,0 0 0,-1-1 16,-1 0-20,-53 13 169,50-13-155,0 0 0,0 0 0,0 1 0,0 0 0,0 0 0,0 0-1,0 0 1,0 1 0,-8 4 0,13-6-11,0 1-10,3-3 25,-14 8 40,33-12-3694,-19 6 3450,0-1 0,0-1 1,0 1-1,0 0 0,0-1 0,0 1 0,0-1 1,0 0-1,-1 0 0,5-4 0,-4-3-297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5:51.115"/>
    </inkml:context>
    <inkml:brush xml:id="br0">
      <inkml:brushProperty name="width" value="0.05" units="cm"/>
      <inkml:brushProperty name="height" value="0.05" units="cm"/>
    </inkml:brush>
  </inkml:definitions>
  <inkml:trace contextRef="#ctx0" brushRef="#br0">3314 281 9506,'-114'49'1452,"-188"72"630,235-98-1646,-1-4 0,-112 19 0,-196-12-392,-17 4-65,-223 114 112,395-83 26,133-36-98,0 4-1,-140 67 1,205-84-18,1 0 0,-1 1 0,2 2 0,0 0 0,1 1 0,1 1 0,0 1 0,1 0 0,1 2 0,1 0 0,1 0 0,0 2 0,-19 38-1,-120 353-92,118-304 59,-31 120-1,56-176 27,2 0-1,-4 76 1,14-107 6,0 0 0,1 0 0,1 0 0,1 0 1,1-1-1,1 1 0,1-1 0,1-1 0,1 1 0,0-2 0,1 1 0,2-1 0,0-1 0,21 25 0,-13-19 0,1-2 0,1 0 0,1-1 0,1-2 0,0 0-1,2-2 1,0 0 0,1-2 0,53 21 0,0-10-10,125 25 0,-28-10-23,15 26 38,-31-9 4,-129-48-6,1-2-1,-1-2 0,40 3 0,-20-5 4,212 10 101,-203-13-76,-1-4 0,80-13 0,-41-6 40,-71 14-34,0 2 0,0 0 1,1 2-1,-1 1 0,57 2 0,10 13-11,-58-6-12,-1-2 0,1-1 0,-1-2 0,62-5 0,-75 1-11,6-3 4,1 2 0,0 1 0,0 2 0,0 1 0,39 4 0,13 7 5,83-1 0,84-11 29,-23 0-20,14-6 34,-35 1 302,-49-2-178,-6-1-156,-121 10-5,0 0 1,0 2-1,35 8 1,-8 2 30,-20-3-12,1-2 0,0-1 0,64 3 0,94-25-1,-145 8-26,1 2 0,0 3 1,76 5-1,-107 0-7,470 39 269,-454-43-246,0-1-1,64-12 1,68-27 1,-166 40-26,82-18-6,131-11 0,-87 14-12,-42 0 14,101-33 0,48-10-14,-201 54 9,-1 0 0,1 3 0,0 0 0,-1 2 1,41 6-1,0 4 7,0-3 0,0-3 0,104-9 0,-106-3 3,-1 3 1,1 4 0,97 9-1,-19 17 3,52 7-14,-171-30 8,0 0-1,0-3 1,0 0-1,49-9 1,30-16-23,56-9 0,-146 33 27,1 0 0,-1 2 0,1 0 0,0 1 0,-1 1 0,28 7 0,176 38 45,-172-39-51,0-2 0,71-3-1,-7-12-91,165-33 0,-137 17 35,-107 19 42,195-38-151,-195 34 98,-1-1 0,-1-2 0,0-1 1,43-24-1,-27 7-61,-1-2-1,-1-2 1,-2-3-1,-1-1 1,75-86-1,-91 88 10,-1-1-1,-2-1 0,-1-1 1,-3-2-1,-1 0 0,-2-1 1,27-90-1,-34 85 83,-3 0-1,-1-1 1,-3 0-1,0-80 1,-7 95 54,-2 0 0,-1 0 0,-1 1 0,-2-1 0,-2 1 0,-1 0 0,-22-49 0,16 48-18,-1 2 0,-1 0-1,-2 1 1,-2 1 0,0 1-1,-2 1 1,-1 1 0,-1 1-1,-1 1 1,-1 2 0,-2 1-1,0 1 1,-1 1 0,-1 2-1,-1 1 1,0 2 0,-1 1-1,-1 1 1,-40-8 0,-11 5 55,-116-7 0,-30-3 11,-263-105 90,332 80-110,-200-35 0,-310 18 144,152 20 106,-77-75-107,201 31-183,306 78-6,-131-6 1,-93 17-4,148 5 8,-187-24-1,78-19 20,-72-10 86,245 42-50,-146 3 0,106 18-18,-146 31 0,156-19-43,-196 8-1,-54-53 16,22-1 64,321 23-78,-1 3-1,0 1 0,1 1 0,0 3 1,1 1-1,0 2 0,-64 29 1,89-34 0,-1-2-1,-18 6 1,21-9 0,1 0 0,0-2 0,-14 1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5:59.790"/>
    </inkml:context>
    <inkml:brush xml:id="br0">
      <inkml:brushProperty name="width" value="0.05" units="cm"/>
      <inkml:brushProperty name="height" value="0.05" units="cm"/>
    </inkml:brush>
  </inkml:definitions>
  <inkml:trace contextRef="#ctx0" brushRef="#br0">537 0 9402,'-4'3'194,"-1"0"1,0 0-1,0-1 0,0 0 1,0 0-1,0 0 0,0 0 1,0-1-1,-1 0 0,1 0 1,-1-1-1,-7 1 0,6-1-142,1 0 1,0 1-1,0 0 0,-1 0 0,1 1 1,0 0-1,0 0 0,0 0 0,-10 6 1,-17 16 3,23-16 15,-1 0-1,0-1 0,-1 0 0,1 0 1,-1-1-1,0-1 0,-17 6 0,19-9-28,0 1-1,0 1 0,1-1 0,-1 2 0,1-1 0,0 1 0,0 1 0,1 0 0,-1 0 1,-13 13-1,9-5-13,1 1 1,1 0 0,0 0-1,1 1 1,-10 18 0,7-7-13,-16 40 0,25-56-21,1-1 1,0 1-1,1-1 0,0 1 0,1 0 1,0 0-1,1 16 0,2-19-2,0-1 1,1 1-1,-1 0 0,2-1 0,-1 0 0,1 0 0,0 0 1,0 0-1,6 6 0,12 21-38,-13-15 24,2 0 1,0-1-1,1 0 0,1-1 1,28 29-1,-38-42 20,1-1 0,0 0 0,0 0-1,0 0 1,0 0 0,1 0 0,-1-1 0,1 0 0,0 0-1,-1 0 1,1-1 0,0 0 0,0 0 0,0 0 0,0 0-1,0-1 1,0 0 0,0 0 0,1 0 0,-1 0 0,0-1-1,0 0 1,0 0 0,-1 0 0,1-1 0,0 0 0,0 0-1,-1 0 1,1 0 0,5-5 0,14-10 50,-1 0 0,21-22 0,-28 23-12,0 2 0,1 0 0,1 1 0,0 1 0,23-11 0,-36 20-25,0 2 0,0-1-1,0 1 1,0 0 0,1 0-1,-1 0 1,1 1-1,-1-1 1,0 1 0,1 1-1,7 1 1,-1-1 14,-10-1-18,-1 0 0,1 0 1,-1 0-1,1 0 1,-1 0-1,1 0 0,-1 0 1,1-1-1,-1 1 1,1 0-1,-1-1 0,1 1 1,-1-1-1,0 0 0,1 1 1,-1-1-1,0 0 1,0 0-1,1 0 0,-1 0 1,0 0-1,0 0 1,0 0-1,0 0 0,0 0 1,0 0-1,-1-1 0,1 1 1,0 0-1,-1-1 1,1 1-1,-1-1 0,1 1 1,-1 0-1,1-1 1,-1 1-1,0-1 0,0-1 1,0-1 32,0 0 0,0 0 0,0 0 0,-1 0 0,1 0 0,-1 1-1,0-1 1,0 0 0,0 1 0,-1-1 0,1 0 0,-1 1 0,0 0 0,-2-4 0,-3 0 62,0 0-1,0 1 0,0 0 1,-1 0-1,-11-6 1,-17-13 34,27 17-98,1-1 0,0 0 0,0-1 0,1 0 0,0 0 0,0 0-1,1-1 1,-5-13 0,-4-4-5,14 25-40,-1 0 0,1 1 0,-1-1 0,0 1-1,0-1 1,0 1 0,-1-1 0,1 1 0,0 0-1,-1 0 1,1 0 0,-1 1 0,-3-3 0,-1 1-144,0 1-1,0 0 1,0 0 0,-9-1 0,-1 0-217,7 1 203,1-3 20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6:02.206"/>
    </inkml:context>
    <inkml:brush xml:id="br0">
      <inkml:brushProperty name="width" value="0.05" units="cm"/>
      <inkml:brushProperty name="height" value="0.05" units="cm"/>
    </inkml:brush>
  </inkml:definitions>
  <inkml:trace contextRef="#ctx0" brushRef="#br0">216 19 8954,'-1'0'80,"0"0"0,1-1 0,-1 1 0,0 0 0,0 0 0,1-1 0,-1 1 0,0 0 0,0 0 0,0 0 0,1 0 1,-1 0-1,0 0 0,0 0 0,0 0 0,1 0 0,-1 1 0,0-1 0,0 0 0,0 0 0,1 1 0,-1-1 0,0 1 0,1-1 0,-1 0 0,0 1 0,1-1 0,-1 1 0,0-1 0,0 2 0,-21 23 970,15-16-754,-86 102 821,86-103-1097,0 0 1,0 1 0,2 0 0,-1 0-1,1 1 1,0-1 0,1 1-1,0 0 1,0 1 0,-2 15 0,2-7-11,2 0 1,0 1 0,1-1 0,3 38 0,-1-49-4,0 0 0,1 1-1,0-1 1,0 0 0,1 0 0,0 0-1,0 0 1,1-1 0,0 1-1,10 12 1,-6-10-1,0-1-1,0-1 0,1 1 1,0-2-1,0 1 1,1-1-1,12 7 0,-5-5-1,1-1-1,0-1 0,0 0 0,0-1 1,1-1-1,0-1 0,0 0 0,0-1 0,29 0 1,-40-3-8,0-1 0,-1 1 1,1-1-1,0-1 0,0 0 1,0 0-1,-1 0 0,1-1 0,-1 0 1,0 0-1,0-1 0,0 0 1,9-6-1,-8 3-1,0 0 1,-1-1-1,1 0 1,-2 0 0,1-1-1,-1 1 1,0-2-1,8-17 1,-2-5 13,-1 0 0,-2 0 0,-1-1 0,-1-1 0,2-38 0,-7 58 1,2-16 31,-1-31 0,-3 54-27,0-1 1,-1 1-1,0-1 0,0 1 0,0 0 0,-1 0 0,0 0 0,-1 0 1,-5-12-1,4 14-15,0 0 1,-1 1 0,1-1 0,-1 1-1,0 0 1,0 0 0,-1 0-1,1 1 1,-1 0 0,1 0 0,-10-3-1,-19-12 10,-9-10-1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05.858"/>
    </inkml:context>
    <inkml:brush xml:id="br0">
      <inkml:brushProperty name="width" value="0.05" units="cm"/>
      <inkml:brushProperty name="height" value="0.05" units="cm"/>
    </inkml:brush>
  </inkml:definitions>
  <inkml:trace contextRef="#ctx0" brushRef="#br0">11 19 15651,'-9'-16'2079,"7"14"-768,7 11-420,15 34-571,-7-15 216,0 0 0,2-1-1,31 41 1,-42-62-465,1 0-1,0-1 0,1 1 1,-1-1-1,1 0 0,0 0 1,1-1-1,-1 0 0,1 0 1,0 0-1,0-1 1,0 0-1,0 0 0,0-1 1,1 0-1,-1 0 0,1-1 1,0 0-1,13 0 0,-16-1-163,-1 0 0,1-1 0,0 0 0,0 0-1,-1 0 1,1-1 0,-1 1 0,1-1 0,-1 0 0,0-1-1,0 1 1,0-1 0,0 1 0,0-1 0,0 0-1,-1-1 1,0 1 0,1-1 0,2-3 0,1-4-226,-1 1 1,0-1 0,0 0 0,-1 0-1,0-1 1,3-13 0,2-11-501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06.276"/>
    </inkml:context>
    <inkml:brush xml:id="br0">
      <inkml:brushProperty name="width" value="0.05" units="cm"/>
      <inkml:brushProperty name="height" value="0.05" units="cm"/>
    </inkml:brush>
  </inkml:definitions>
  <inkml:trace contextRef="#ctx0" brushRef="#br0">157 0 17012,'0'3'1568,"-3"11"-904,-6 8-168,-1 10 800,-1 5-255,-1 13-257,-3 4-96,0 11-168,4 1-72,-2 1-184,3-2-112,1-2-168,-1-6-200,4-8-536,1-8-376,-1-15 912,2-4-200,-3-18-144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28.135"/>
    </inkml:context>
    <inkml:brush xml:id="br0">
      <inkml:brushProperty name="width" value="0.05" units="cm"/>
      <inkml:brushProperty name="height" value="0.05" units="cm"/>
    </inkml:brush>
  </inkml:definitions>
  <inkml:trace contextRef="#ctx0" brushRef="#br0">17 330 12507,'-8'9'1344,"1"4"-904,5-6-80,5-7 456,11-13-56,9-6-47,15-7-41,9-4-96,13-6-176,5-4-80,5-3-480,2 0-224,-1 5 336,-2 0-112,-12 5-56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07.595"/>
    </inkml:context>
    <inkml:brush xml:id="br0">
      <inkml:brushProperty name="width" value="0.05" units="cm"/>
      <inkml:brushProperty name="height" value="0.05" units="cm"/>
    </inkml:brush>
  </inkml:definitions>
  <inkml:trace contextRef="#ctx0" brushRef="#br0">1 74 16275,'0'0'42,"0"0"-1,0 0 0,0 0 0,0 0 0,0 0 0,0 1 1,0-1-1,0 0 0,0 0 0,0 0 0,0 0 0,0 0 0,0 1 1,0-1-1,0 0 0,0 0 0,0 0 0,0 0 0,0 0 0,0 1 1,0-1-1,0 0 0,0 0 0,0 0 0,0 0 0,0 0 1,0 0-1,0 1 0,0-1 0,0 0 0,1 0 0,-1 0 0,0 0 1,0 0-1,0 0 0,0 0 0,0 0 0,0 0 0,1 1 0,-1-1 1,0 0-1,0 0 0,0 0 0,0 0 0,0 0 0,0 0 0,1 0 1,-1 0-1,0 0 0,0 0 0,0 0 0,1 0 0,14 1 937,15-5-58,86-28 1042,-87 22-1814,1 1 0,0 2 1,0 1-1,1 1 0,44-1 0,-74 6-164,2 0-87,0-1 0,0 1-1,0 0 1,0 1 0,0-1 0,0 1 0,0-1-1,0 1 1,0 0 0,0 0 0,-1 0 0,1 0 0,0 0-1,-1 1 1,4 2 0,-6-4 65,0 1 1,0-1-1,0 1 1,0-1-1,0 0 0,0 1 1,0-1-1,0 1 1,0-1-1,0 1 0,0-1 1,0 1-1,-1-1 1,1 1-1,0-1 1,0 0-1,-1 1 0,1-1 1,0 1-1,0-1 1,-1 0-1,1 1 0,0-1 1,-1 0-1,1 1 1,0-1-1,-1 0 0,1 0 1,-1 1-1,1-1 1,-1 0-1,1 0 1,0 0-1,-1 0 0,1 0 1,-1 1-1,0-1 1,-22 9-281,20-8 145,-25 8-546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18.771"/>
    </inkml:context>
    <inkml:brush xml:id="br0">
      <inkml:brushProperty name="width" value="0.05" units="cm"/>
      <inkml:brushProperty name="height" value="0.05" units="cm"/>
    </inkml:brush>
  </inkml:definitions>
  <inkml:trace contextRef="#ctx0" brushRef="#br0">107 123 16844,'4'-2'175,"-1"1"0,0-1 0,0 0 0,0 0 0,-1 0 0,1-1 0,0 1 0,-1 0 0,1-1 0,-1 0 0,0 0 0,0 0 0,0 0 0,0 0 0,-1 0 0,1 0 0,-1 0 0,0-1 0,0 1 0,0 0 0,0-1 0,0 1 0,-1-1 0,0 1 0,1-1 0,-1 1 0,-1-1 0,1 1 0,0-1 0,-1 1 0,0-1 0,0 1 0,0-1 0,-2-3 0,3 6-148,-1 0 1,0 0-1,1 0 0,-1 0 1,0 0-1,0 0 0,0 0 1,0 1-1,0-1 0,0 0 1,0 0-1,0 1 0,0-1 1,0 1-1,0-1 0,0 1 1,0-1-1,-1 1 1,1 0-1,0 0 0,0-1 1,-1 1-1,1 0 0,0 0 1,0 0-1,0 0 0,-1 1 1,1-1-1,0 0 0,0 0 1,0 1-1,-1-1 0,1 1 1,0-1-1,0 1 0,0-1 1,0 1-1,0 0 1,0-1-1,-1 2 0,-5 3 105,1 0 0,0 0 0,0 0 1,-8 12-1,6-7-5,0 0 1,1 1 0,0 0-1,1 1 1,1-1 0,-8 21 0,11-24-77,0 0 1,0-1 0,0 1 0,1 0-1,0 0 1,1 0 0,0 0 0,0 0 0,0 0-1,1 0 1,0 0 0,3 7 0,-3-12-72,-1-1 0,1 0 1,0 0-1,0 0 0,0 0 1,0 0-1,1 0 1,-1 0-1,1 0 0,-1 0 1,1 0-1,-1-1 0,1 1 1,0-1-1,0 1 1,0-1-1,0 0 0,0 0 1,0 1-1,0-1 0,0-1 1,0 1-1,1 0 1,-1-1-1,0 1 0,0-1 1,1 1-1,-1-1 0,1 0 1,-1 0-1,0 0 1,1-1-1,2 0 0,2 0-118,-1 0 0,1-1-1,-1-1 1,0 1 0,1-1 0,-1 0-1,-1 0 1,1 0 0,0-1-1,8-8 1,9-10-298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07.997"/>
    </inkml:context>
    <inkml:brush xml:id="br0">
      <inkml:brushProperty name="width" value="0.05" units="cm"/>
      <inkml:brushProperty name="height" value="0.05" units="cm"/>
    </inkml:brush>
  </inkml:definitions>
  <inkml:trace contextRef="#ctx0" brushRef="#br0">0 94 15459,'5'11'1529,"6"-11"-817,6-4-232,9-6 560,6-5-136,8-2-96,4-1-103,3 2-465,-1 4-304,-4 7-608,-8 3 600,-15-2-169,-8 2-87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08.872"/>
    </inkml:context>
    <inkml:brush xml:id="br0">
      <inkml:brushProperty name="width" value="0.05" units="cm"/>
      <inkml:brushProperty name="height" value="0.05" units="cm"/>
    </inkml:brush>
  </inkml:definitions>
  <inkml:trace contextRef="#ctx0" brushRef="#br0">23 844 15427,'0'0'78,"-1"0"-1,0 0 1,1 0-1,-1 0 0,0 0 1,1 0-1,-1 0 1,0-1-1,1 1 1,-1 0-1,0-1 1,1 1-1,-1 0 0,1-1 1,-1 1-1,1-1 1,-1 1-1,1-1 1,-1 1-1,1-1 1,-1 1-1,1-1 0,-1 1 1,1-1-1,0 0 1,-1 1-1,1-1 1,0 0-1,0 1 0,0-1 1,-1 0-1,1 1 1,0-1-1,0-1 1,-4-29 710,3 28-525,-1-37 378,2-1-1,2 1 0,1 0 1,10-44-1,45-156 111,-53 220-684,1-1-26,5-23 29,21-50 1,-27 82-66,0 1 0,0 1 0,1-1 0,0 1 0,1 0 0,0 0 0,1 1 0,0 0 0,15-14 0,-21 22-5,0-1 0,0 1 0,0-1 0,0 1 1,0 0-1,0 0 0,0 0 0,0 0 0,0 0 0,0 1 0,0-1 0,1 0 0,-1 1 0,0 0 0,1-1 1,-1 1-1,0 0 0,1 0 0,-1 1 0,0-1 0,0 0 0,1 1 0,-1-1 0,0 1 0,0 0 1,1 0-1,-1 0 0,0 0 0,0 0 0,0 0 0,0 1 0,-1-1 0,1 0 0,0 1 0,0 0 1,-1-1-1,1 1 0,-1 0 0,0 0 0,3 3 0,-1 2 4,0-1 0,0 0-1,0 1 1,-1 0 0,1-1 0,-2 1-1,1 0 1,-1 0 0,0 0 0,-1 0-1,1 0 1,-1 1 0,-1-1 0,1 0 0,-1 0-1,-1 0 1,-2 9 0,-1 1 22,-1 0-1,-1 0 1,-1-1 0,0 0 0,-15 22 0,21-36-1,4-3-4,3-1-18,0 0-1,1 0 1,-1 0-1,0 1 1,1 0-1,-1 0 1,1 0-1,0 0 1,-1 1-1,1 0 1,-1 0-1,1 1 1,10 2-1,-13-3-3,0 1 0,1 0 0,-1 1 0,0-1 0,0 0 0,0 1 0,0 0 0,-1 0 1,1 0-1,0 0 0,-1 0 0,1 0 0,-1 1 0,0-1 0,1 1 0,-1 0 0,-1 0 0,1-1 0,0 1 0,-1 0 0,1 1 0,-1-1 0,0 0 0,1 5 0,-1-5 14,-1-1 0,1 1 0,-1-1 0,0 0 0,0 1 1,0-1-1,0 1 0,0-1 0,0 1 0,-1-1 0,1 0 0,-1 1 0,0-1 0,0 0 0,0 1 0,0-1 0,0 0 1,0 0-1,0 0 0,-3 2 0,1-1 39,0 0 1,0 0-1,-1 0 1,1-1 0,-1 0-1,1 0 1,-1 0-1,0 0 1,0 0-1,-7 1 1,-4 1 156,0-1 1,-1-1 0,1 0 0,-1-1-1,-17-2 1,32 1-250,-1 0-1,0 0 0,1 0 1,-1 0-1,1-1 1,-1 1-1,0 0 1,1-1-1,-1 0 0,1 1 1,-2-2-1,3-2-1177,11-1 31,29-5-15,-14 3 384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09.289"/>
    </inkml:context>
    <inkml:brush xml:id="br0">
      <inkml:brushProperty name="width" value="0.05" units="cm"/>
      <inkml:brushProperty name="height" value="0.05" units="cm"/>
    </inkml:brush>
  </inkml:definitions>
  <inkml:trace contextRef="#ctx0" brushRef="#br0">172 0 15195,'-23'15'1105,"1"1"-1,1 1 0,-23 23 1,38-33-947,0-1-1,0 2 1,0-1 0,1 1 0,0-1 0,1 1 0,0 1 0,0-1 0,1 1 0,0-1 0,0 1 0,1 0-1,-2 10 1,4-18-136,0 1 0,0 0-1,0-1 1,0 1 0,0 0-1,0-1 1,0 1-1,0 0 1,1 0 0,-1-1-1,0 1 1,1-1 0,0 1-1,-1 0 1,1-1 0,1 3-1,-1-4-8,0 1 0,0 0 0,0 0 0,0-1 0,0 1 0,0 0 0,0-1 0,0 1 0,0-1 1,0 1-1,0-1 0,0 0 0,0 1 0,0-1 0,0 0 0,1 0 0,-1 0 0,2 0 0,1 0 11,1-1 0,-1 0 1,1 0-1,-1 0 0,0-1 1,1 1-1,-1-1 0,0 0 1,0 0-1,6-4 0,1-2 90,0 0 0,0-1 0,-1-1 0,0 1 0,-1-2 0,0 1 0,0-1 0,-1-1 0,0 1 0,8-21 0,-15 31-91,0-1 0,0 1 0,-1-1-1,1 0 1,-1 1 0,0-1 0,1 0 0,-1 1 0,0-1 0,0 0 0,0 0 0,0 1 0,0-1 0,0 0 0,-1 1 0,1-1 0,-1 0-1,1 1 1,-2-4 0,1 4-4,0 0-1,0-1 1,0 1 0,0 1-1,-1-1 1,1 0-1,0 0 1,0 0 0,-1 1-1,1-1 1,0 0-1,-1 1 1,1 0-1,-1-1 1,1 1 0,-1 0-1,1-1 1,-3 1-1,-2 0-93,0 0-1,0 1 1,0-1-1,1 1 1,-1 1-1,0-1 0,0 1 1,1 0-1,-12 5 1,-26 24-1348,40-28 971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09.726"/>
    </inkml:context>
    <inkml:brush xml:id="br0">
      <inkml:brushProperty name="width" value="0.05" units="cm"/>
      <inkml:brushProperty name="height" value="0.05" units="cm"/>
    </inkml:brush>
  </inkml:definitions>
  <inkml:trace contextRef="#ctx0" brushRef="#br0">179 1 17884,'-2'15'916,"-2"-1"1,-7 21-1,6-21-609,1 0 0,-5 23 0,6-12-49,1 0 1,3 40 0,0-52-383,0 1 0,1-1 0,1 0 0,0 0 0,1 0 0,8 19 0,-4-19-884,-10-19-1762,0 3 2336,0 0 0,0 0 0,0 0 0,0 0-1,-4-4 1,2 3 181,-66-62-2602,59 57 3755,-1 0 1,0 1-1,0 0 0,-22-11 1,40 21-382,1-1 1,-1 0-1,0 0 1,1 0 0,-1-1-1,1 0 1,-1 0-1,11-3 1,74-13-990,-35 5 715,5 1-285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10.517"/>
    </inkml:context>
    <inkml:brush xml:id="br0">
      <inkml:brushProperty name="width" value="0.05" units="cm"/>
      <inkml:brushProperty name="height" value="0.05" units="cm"/>
    </inkml:brush>
  </inkml:definitions>
  <inkml:trace contextRef="#ctx0" brushRef="#br0">21 773 17332,'-2'6'318,"1"-1"-49,0-1 0,0 1 1,-1 0-1,0 0 0,-3 5 0,0-7 392,3-11-40,4-16 159,10-39-81,2 1-1,28-75 1,64-113-133,-99 236-541,65-121 99,-64 121-123,2 0 0,0 1 0,0 0 1,1 1-1,1 0 0,0 0 1,14-9-1,-24 20-2,-1-1-1,1 1 1,0 0 0,-1 0 0,1 0 0,0 0-1,0 1 1,0-1 0,0 0 0,0 1 0,0-1 0,0 1-1,0 0 1,0 0 0,0 0 0,3 0 0,-4 0-2,0 1 1,1-1 0,-1 1 0,0-1 0,0 1 0,1 0-1,-1-1 1,0 1 0,0 0 0,0 0 0,0 0-1,0 0 1,0 0 0,0 0 0,-1 0 0,1 0 0,0 0-1,0 2 1,2 3-3,-1 1-1,0-1 0,0 0 1,-1 1-1,0-1 1,0 1-1,0-1 0,-1 8 1,-1 0 4,0 0 0,-6 24 0,-1 6 26,8-43-26,0-1-1,0 1 0,0 0 1,0-1-1,0 1 0,0-1 0,0 1 1,0 0-1,0-1 0,0 1 1,1-1-1,-1 1 0,0-1 0,0 1 1,0-1-1,1 1 0,-1 0 0,0-1 1,1 0-1,-1 1 0,1-1 1,-1 1-1,0-1 0,1 1 0,-1-1 1,1 0-1,-1 1 0,1-1 0,-1 0 1,1 0-1,-1 1 0,1-1 1,0 0-1,-1 0 0,1 0 0,-1 0 1,1 1-1,0-1 0,-1 0 0,1 0 1,0 0-1,35-5-127,-8 1 10,-27 5 114,1-1 0,0 0 0,0 1 0,-1-1 0,1 1 0,0-1 0,-1 1 0,1 0 0,0 0 0,-1-1 0,1 1 0,-1 1 0,0-1 0,1 0 0,-1 0 0,0 0 0,0 1 0,1-1 0,0 2 0,0 0 5,-1 1 0,1-1-1,0 1 1,-1-1 0,0 1 0,0 0 0,0 0 0,1 5-1,-2 0 50,1 1 0,-1-1-1,0 0 1,-1 0 0,0 0-1,-4 16 1,3-19 52,0 1 1,-1-1-1,1 0 0,-1 0 0,0-1 0,-1 1 1,1 0-1,-1-1 0,0 0 0,-1 0 0,1 0 1,-1-1-1,-7 7 0,8-9-32,1 0 1,-1 0-1,1-1 0,-1 1 1,0-1-1,0 1 0,1-1 1,-1-1-1,0 1 0,0 0 1,0-1-1,0 0 0,0 0 1,0 0-1,0 0 0,0-1 0,0 0 1,0 0-1,1 0 0,-1 0 1,0 0-1,0-1 0,-4-2 1,-21-16 32,28 19-166,0 0 0,0 0 0,-1-1 0,1 1 0,0 0 0,0-1 0,0 1 0,1 0 0,-1-1 0,0 1-1,1-1 1,-1 0 0,0 1 0,1-1 0,0 1 0,-1-1 0,1-3 0,0 4-31,0 1-1,1-1 1,-1 0 0,0 0 0,1 1-1,-1-1 1,0 0 0,1 1 0,-1-1 0,1 0-1,-1 1 1,1-1 0,-1 0 0,1 1-1,0-1 1,-1 1 0,1-1 0,0 1-1,-1 0 1,1-1 0,0 1 0,-1-1-1,1 1 1,0 0 0,0 0 0,0 0 0,-1-1-1,3 1 1,25-2-716,-23 3 559,24-1-605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10.938"/>
    </inkml:context>
    <inkml:brush xml:id="br0">
      <inkml:brushProperty name="width" value="0.05" units="cm"/>
      <inkml:brushProperty name="height" value="0.05" units="cm"/>
    </inkml:brush>
  </inkml:definitions>
  <inkml:trace contextRef="#ctx0" brushRef="#br0">207 0 14843,'1'0'106,"-1"1"-1,1-1 1,-1 0-1,1 1 1,-1-1-1,0 1 1,1-1-1,-1 1 1,0-1-1,1 0 0,-1 1 1,0-1-1,0 1 1,1-1-1,-1 1 1,0 0-1,0-1 1,0 1-1,0-1 1,0 1-1,0-1 1,0 1-1,0-1 1,0 1-1,0-1 1,0 1-1,0 0 1,0-1-1,0 1 1,0-1-1,0 1 1,-1-1-1,1 1 1,0-1-1,0 1 1,-1-1-1,0 1 0,-13 30 1681,9-22-1253,-39 97 1179,30-68-1495,-2-1 1,-39 68-1,54-103-271,0-1 0,0 1 0,0-1 0,0 0 0,-1 1-1,1-1 1,0 0 0,0 0 0,-1 0 0,-2 2 0,3-3 1,1 0-1,-1 0 1,1 0 0,-1 1 0,0-1 0,1 0 0,-1 0 0,1 0 0,-1 0 0,1 0 0,-1 0 0,0 0 0,1 0 0,-1-1 0,1 1 0,-1 0 0,1 0 0,-1 0 0,0-1 0,1 1-1,-1-1 1,-2-1-80,1-1 0,-1 1-1,1-1 1,0 0 0,0 0-1,0 0 1,0 0-1,1 0 1,-2-4 0,-7-16-477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11.309"/>
    </inkml:context>
    <inkml:brush xml:id="br0">
      <inkml:brushProperty name="width" value="0.05" units="cm"/>
      <inkml:brushProperty name="height" value="0.05" units="cm"/>
    </inkml:brush>
  </inkml:definitions>
  <inkml:trace contextRef="#ctx0" brushRef="#br0">1 1 16604,'19'29'4108,"-18"-26"-3875,1 0 0,-1 0 0,0 0-1,1 0 1,0 0 0,0 0 0,0-1 0,0 1 0,0-1 0,1 0-1,-1 1 1,0-1 0,1 0 0,0 0 0,0-1 0,5 4 0,-7-5-177,1 0 1,-1 0 0,0 0 0,1 0 0,-1 0 0,0 0-1,1-1 1,-1 1 0,0 0 0,0-1 0,1 1 0,-1-1-1,2 0 1,-2 0-40,1 0 0,-1 1 0,0-1 1,0 1-1,1-1 0,-1 1 0,1 0 0,-1-1 0,0 1 0,1 0 0,-1 0 0,1 0 0,-1 0 0,1 0 0,-1 0 0,1 0 0,0 1 1,4 2 25,-1-1 1,1 1 0,-1 1-1,0-1 1,7 7 0,8 5-22,-54-49-2167,10 17 1757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11.699"/>
    </inkml:context>
    <inkml:brush xml:id="br0">
      <inkml:brushProperty name="width" value="0.05" units="cm"/>
      <inkml:brushProperty name="height" value="0.05" units="cm"/>
    </inkml:brush>
  </inkml:definitions>
  <inkml:trace contextRef="#ctx0" brushRef="#br0">11 149 16131,'-9'33'3612,"8"-31"-2545,1-5-161,5-19-24,2-5-606,-4 11-195,0 1-1,2 0 0,-1 0 1,2 0-1,0 0 1,13-21-1,-18 36-77,-1-1 0,0 1 0,0 0 0,0 0 0,0-1-1,0 1 1,0 0 0,1 0 0,-1 0 0,0-1 0,0 1 0,0 0 0,1 0 0,-1 0 0,0 0-1,0-1 1,1 1 0,-1 0 0,0 0 0,0 0 0,1 0 0,-1 0 0,0 0 0,0 0 0,1 0 0,-1 0-1,0 0 1,0 0 0,1 0 0,-1 0 0,0 0 0,0 0 0,1 0 0,-1 0 0,1 0 0,4 10 52,-1 20-187,-4-28 73,0 10-213,0-8-57,0 0-1,0 0 1,0 0 0,0-1-1,0 1 1,1 0-1,0-1 1,-1 1 0,2 0-1,-1-1 1,0 1-1,3 4 1,0-6-543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12.171"/>
    </inkml:context>
    <inkml:brush xml:id="br0">
      <inkml:brushProperty name="width" value="0.05" units="cm"/>
      <inkml:brushProperty name="height" value="0.05" units="cm"/>
    </inkml:brush>
  </inkml:definitions>
  <inkml:trace contextRef="#ctx0" brushRef="#br0">0 242 12155,'5'-6'222,"-1"0"1,0 0 0,0 0 0,-1 0 0,0 0 0,4-11 0,8-14 298,7-7 70,-10 14 113,2 0 1,33-41-1,-47 64-666,0 1 1,0-1 0,0 1 0,1 0 0,-1-1-1,0 1 1,1 0 0,-1-1 0,0 1 0,1 0 0,-1-1-1,0 1 1,1 0 0,-1-1 0,1 1 0,-1 0-1,0 0 1,1 0 0,-1 0 0,1-1 0,-1 1-1,1 0 1,-1 0 0,1 0 0,-1 0 0,1 0-1,-1 0 1,0 0 0,1 0 0,-1 0 0,2 1 0,-2-1 9,1 1 1,-1 0 0,1 0 0,-1-1 0,1 1-1,-1 0 1,0 0 0,1 0 0,-1 0 0,0 0-1,0 0 1,0 0 0,0 0 0,0 1 0,-2 41 683,2-40-616,-5 37 443,-2 46-641,10-82-22,3-3-75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12.694"/>
    </inkml:context>
    <inkml:brush xml:id="br0">
      <inkml:brushProperty name="width" value="0.05" units="cm"/>
      <inkml:brushProperty name="height" value="0.05" units="cm"/>
    </inkml:brush>
  </inkml:definitions>
  <inkml:trace contextRef="#ctx0" brushRef="#br0">11 1 16155,'-2'20'1617,"1"8"-1145,-5 10-152,5 8 632,1 7-352,1 1-104,5-2-240,1-5-192,3-11-384,1-9-144,1-11-328,-5-10 696,-4-12-200,-6-7-136,-4-6-16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19.389"/>
    </inkml:context>
    <inkml:brush xml:id="br0">
      <inkml:brushProperty name="width" value="0.05" units="cm"/>
      <inkml:brushProperty name="height" value="0.05" units="cm"/>
    </inkml:brush>
  </inkml:definitions>
  <inkml:trace contextRef="#ctx0" brushRef="#br0">164 448 16876,'0'-4'295,"0"1"0,0-1 1,-1 1-1,1 0 1,-1-1-1,0 1 1,0-1-1,0 1 0,0 0 1,-3-5-1,3 7-210,1 0 0,-1 0-1,0 0 1,0 0 0,0 0-1,0 0 1,0 1 0,0-1-1,0 0 1,0 1 0,0-1-1,0 1 1,0-1-1,-1 1 1,1 0 0,0-1-1,0 1 1,-1 0 0,1 0-1,0 0 1,0 0 0,-1 0-1,1 0 1,0 0 0,0 0-1,0 1 1,-1-1 0,1 0-1,0 1 1,0-1 0,0 1-1,0-1 1,-2 2 0,-4 2 49,1-1 0,-1 2 0,1-1 0,0 1 0,0 0 0,1 0 0,-1 1 1,1-1-1,-6 11 0,2-4-61,0 2 0,1 0 0,-9 22 0,16-33-72,-1 0-1,1 0 0,1 0 0,-1 0 0,0 0 1,1 0-1,-1 1 0,1-1 0,0 0 1,0 0-1,1 0 0,-1 4 0,1-7-1,-1 1 0,0-1 0,0 1 0,0-1 0,0 0 0,1 1 0,-1-1 0,0 1 0,0-1 0,1 0 0,-1 1 0,0-1 0,1 0 0,-1 1 0,0-1 0,1 0 0,-1 0 0,1 1 0,-1-1 0,0 0 0,1 0 0,-1 0 0,1 0 0,-1 1 0,0-1 0,1 0 0,-1 0 0,1 0 0,-1 0 0,1 0 0,1-1 1,0 1 0,0-1-1,0 1 1,0-1 0,0 0-1,-1 0 1,1 0 0,0 0-1,-1 0 1,1 0 0,2-3-1,11-10-1,0-1 0,-2 0 0,1-1-1,16-29 1,39-75 16,-4-19 58,-64 137-71,0 1 1,0-1-1,-1 1 1,1-1-1,0 1 0,0-1 1,0 1-1,1 0 0,-1-1 1,0 1-1,0 0 1,3-2-1,-3 3-1,-1 0 0,0 0 0,1 0 0,-1 0 0,0 0 0,1 1 0,-1-1 0,0 0 0,1 0 0,-1 0-1,0 0 1,1 1 0,-1-1 0,0 0 0,1 0 0,-1 0 0,0 1 0,0-1 0,0 0 0,1 1 0,-1-1 0,0 0 0,0 0 0,0 1 0,1-1 0,-1 0 0,0 1 0,0-1 0,0 1-1,0-1 1,0 0 0,0 1 0,0-1 0,0 0 0,0 1 0,1 10-5,0 0-1,-1 18 1,0-16 9,0-11-3,0 7-2,0 1 0,0-1 0,1 0 0,0 1 0,1-1 0,0 0 0,1 0 0,3 10 0,-5-18 2,-1 0 0,0 0-1,1-1 1,-1 1 0,1 0 0,-1-1-1,1 1 1,0 0 0,-1-1 0,1 1 0,0 0-1,-1-1 1,1 1 0,0-1 0,0 0 0,-1 1-1,1-1 1,0 1 0,0-1 0,0 0 0,0 0-1,0 1 1,-1-1 0,1 0 0,0 0-1,0 0 1,0 0 0,0 0 0,0 0 0,0 0-1,0-1 1,-1 1 0,1 0 0,0 0 0,0-1-1,0 1 1,0 0 0,-1-1 0,2 0 0,2-2 15,0 0 0,0 0 0,0 0 0,-1 0 0,5-6 0,5-8 55,-1 0 0,0-1 0,-1 0 0,13-31 0,23-80 267,-43 117-275,-1 1 0,-1 0-1,0-1 1,1-20 0,-6 18 25,2 14-87,1 0 1,0 0-1,0 0 1,-1 0-1,1 0 1,0 0-1,0 0 1,-1 0-1,1-1 1,0 1-1,-1 0 1,1 0-1,0 0 1,0 0-1,-1 0 1,1 1-1,0-1 1,-1 0-1,1 0 1,0 0-1,0 0 1,-1 0-1,1 0 1,0 0-1,0 0 1,-1 1-1,1-1 1,0 0-1,0 0 1,0 0-1,-1 0 1,1 1-1,0-1 1,0 0-1,0 0 1,-1 1-1,1-1 1,0 0-1,0 0 1,0 1-1,0-1 1,-7 12 12,1 0 0,0 0 0,1 1 0,0 0 0,1 0 0,-3 18 0,0-5-4,-24 91 27,-20 150 0,44-205-19,3-1 1,2 1-1,3 0 1,11 84-1,9-65-7,-37-139 15,-24-104 14,35 135-38,1 0 0,2 0 0,1 0 0,2-30 0,0 48-44,0 0 0,1 1 1,0-1-1,0 1 0,1-1 0,0 1 0,0 0 1,1 0-1,0 0 0,1 1 0,-1 0 0,2-1 0,-1 1 1,1 1-1,0-1 0,0 1 0,0 0 0,1 1 1,0 0-1,0 0 0,1 0 0,10-4 0,15-9-658,63-36-135,-51 23 398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13.096"/>
    </inkml:context>
    <inkml:brush xml:id="br0">
      <inkml:brushProperty name="width" value="0.05" units="cm"/>
      <inkml:brushProperty name="height" value="0.05" units="cm"/>
    </inkml:brush>
  </inkml:definitions>
  <inkml:trace contextRef="#ctx0" brushRef="#br0">5 78 14931,'-4'0'1192,"7"5"-879,1-2-161,13-1 528,3-2-200,13-6-552,5-6-80,6-3 128,0-8-24,1-9-88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13.766"/>
    </inkml:context>
    <inkml:brush xml:id="br0">
      <inkml:brushProperty name="width" value="0.05" units="cm"/>
      <inkml:brushProperty name="height" value="0.05" units="cm"/>
    </inkml:brush>
  </inkml:definitions>
  <inkml:trace contextRef="#ctx0" brushRef="#br0">20 696 13323,'-2'41'1619,"2"-26"-833,0 0 0,-1 0 0,-1-1 0,-5 20 0,3-27 354,2-10 8,0-14 114,6-23-605,2 2 1,1-1-1,14-43 1,46-112-357,8 10-247,-52 136-54,49-78 0,-67 119-20,1-1 0,0 1 0,1 0 1,-1 1-1,1-1 0,14-8 0,-20 13 10,1 2-1,-1-1 1,1 0-1,0 0 1,-1 0-1,1 1 1,0-1 0,-1 1-1,1-1 1,0 1-1,0 0 1,-1 0-1,1 0 1,0 0-1,0 0 1,-1 0 0,4 1-1,-4-1 0,1 1 0,-1 0 0,1 0 0,-1 0 0,1 0 0,-1 1 0,0-1 0,0 0 0,0 1 0,0-1 0,0 0 0,0 1 0,0 0 0,0-1 1,0 1-1,-1-1 0,1 1 0,-1 0 0,1-1 0,-1 1 0,1 3 0,1 8 4,-1 0 1,0-1-1,0 1 1,-2 0-1,1 0 1,-5 22-1,-24 77 358,19-77-214,7-22-85,1-5 11,-1 1 0,1-1-1,-1 1 1,-1-1 0,-4 8-1,8-16-61,-1 1 0,1-1-1,0 0 1,0 0-1,-1 0 1,1 0 0,0 0-1,0 0 1,-1 1-1,1-1 1,0 0 0,0 0-1,-1 0 1,1 0-1,0 0 1,-1 0 0,1 0-1,0 0 1,0 0-1,-1 0 1,1 0-1,0-1 1,0 1 0,-1 0-1,1 0 1,0 0-1,0 0 1,-1 0 0,1 0-1,0-1 1,0 1-1,-1 0 1,1 0 0,0 0-1,0-1 1,0 1-1,0 0 1,-1 0-1,1 0 1,0-1 0,0 1-1,0 0 1,0 0-1,0-1 1,0 1 0,0 0-1,0-1 1,0 1-1,-1-1 1,-6-14-184,7 15 164,-2-5-160,0 1-1,1-1 0,0 0 1,-1 1-1,2-1 1,-2-7-1,3 18-370,-1-5 536,1 1-1,-1 0 1,0 0 0,1 0 0,-1-1 0,0 1-1,0 0 1,0 0 0,0 0 0,-1-1 0,1 1 0,0 0-1,-1 0 1,1-1 0,-1 1 0,0 0 0,1-1-1,-1 1 1,0 0 0,0-1 0,0 1 0,0-1-1,0 0 1,-1 1 0,1-1 0,0 0 0,-1 0 0,-2 2-1,2-2 25,0 0 0,0 0-1,0 0 1,0 0-1,0 0 1,0 0 0,1 0-1,-1 1 1,0-1 0,1 0-1,-1 1 1,1 0-1,-1-1 1,1 1 0,0 0-1,0 0 1,0 0 0,0 0-1,0 0 1,0 0-1,0 0 1,0 4 0,1-6-8,0 0 1,0 0-1,1 0 0,-1 1 1,0-1-1,0 0 1,1 0-1,-1 0 1,0 0-1,1 0 0,-1 0 1,0 1-1,1-1 1,-1 0-1,0 0 0,1 0 1,-1 0-1,0 0 1,1 0-1,-1 0 1,0 0-1,1-1 0,-1 1 1,0 0-1,1 0 1,-1 0-1,0 0 1,1 0-1,-1 0 0,0-1 1,1 1-1,12-5 24,-13 5-24,18-8 35,0 1 1,19-5-1,-33 10-31,0 1 0,0 0 0,1 1 0,-1-1 0,0 1 0,1 0 0,-1 0 0,1 0-1,-1 0 1,0 1 0,1-1 0,-1 1 0,0 1 0,0-1 0,5 3 0,-7-3 12,-1 0-1,1 0 1,-1 1 0,1-1 0,-1 1 0,0 0-1,0-1 1,0 1 0,0 0 0,0-1 0,0 1 0,-1 0-1,1 0 1,0 0 0,-1 0 0,1 0 0,-1 0-1,0 0 1,0-1 0,0 1 0,0 0 0,0 0 0,0 0-1,0 0 1,-1 0 0,1 0 0,-1 0 0,1 0-1,-2 3 1,-1 4 111,-1-1-1,0 1 0,0-1 0,0 0 1,-6 8-1,4-9-20,0 0 1,0-1-1,0 1 1,-1-2-1,0 1 0,0-1 1,-1 0-1,0 0 0,1-1 1,-1 0-1,-1 0 1,1-1-1,0 0 0,-1 0 1,0-1-1,0 0 0,1-1 1,-1 0-1,0 0 0,0-1 1,0 0-1,-15-2 1,23 2-120,0 0 1,0 0 0,0 0 0,0-1-1,0 1 1,0 0 0,-1 0 0,1-1-1,0 1 1,0-1 0,0 1 0,0-1-1,0 1 1,0-1 0,0 1 0,0-1-1,0 0 1,-1-1 0,2 1-104,0 1 1,0-1-1,0 1 0,-1-1 1,1 0-1,0 1 1,0-1-1,0 0 0,0 1 1,0-1-1,1 0 0,-1 1 1,0-1-1,0 1 1,0-1-1,0 0 0,1 1 1,-1-1-1,0 1 1,1-1-1,-1 1 0,0-1 1,1 0-1,4-4-668,0 0-1,-1 0 1,2 0 0,8-6-1,11-7-308,4-9-269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14.200"/>
    </inkml:context>
    <inkml:brush xml:id="br0">
      <inkml:brushProperty name="width" value="0.05" units="cm"/>
      <inkml:brushProperty name="height" value="0.05" units="cm"/>
    </inkml:brush>
  </inkml:definitions>
  <inkml:trace contextRef="#ctx0" brushRef="#br0">0 32 16500,'3'-3'334,"0"1"1,0-1 0,0 1 0,0 0 0,0-1-1,0 2 1,1-1 0,-1 0 0,1 0 0,0 1-1,-1 0 1,1 0 0,0 0 0,5-1 0,2 1 92,-1 0 1,1 0-1,20 1 1,-28 1-380,0-1 0,1 0 1,-1 1-1,0 0 1,0-1-1,0 1 0,0 0 1,0 1-1,0-1 0,0 0 1,-1 1-1,1 0 0,0 0 1,-1 0-1,1 0 1,-1 0-1,3 2 0,-4-2-34,0 1-1,0-1 0,1 0 1,-1 0-1,-1 1 0,1-1 1,0 1-1,0-1 0,-1 1 1,0-1-1,1 1 0,-1-1 1,0 1-1,0-1 0,0 1 1,-1-1-1,1 1 1,0-1-1,-1 1 0,0-1 1,0 1-1,-1 2 0,-6 11 8,0-1 1,-2 0-1,1 0 0,-2-1 0,0 0 1,-1-1-1,-19 18 0,9-9-9,-21 28 0,42-50-15,1 0 0,-1 1 0,1-1 0,0 0 0,-1 1 1,1-1-1,0 0 0,0 1 0,-1-1 0,1 1 0,0-1 1,0 1-1,0-1 0,-1 1 0,1-1 0,0 0 0,0 1 1,0-1-1,0 1 0,0-1 0,0 1 0,0-1 0,0 1 1,0-1-1,0 1 0,0-1 0,0 1 0,1 0 0,12 1-213,23-13-372,-34 11 541,30-13 48,-1-2 0,0-1 0,56-39 0,-36 20-157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14.605"/>
    </inkml:context>
    <inkml:brush xml:id="br0">
      <inkml:brushProperty name="width" value="0.05" units="cm"/>
      <inkml:brushProperty name="height" value="0.05" units="cm"/>
    </inkml:brush>
  </inkml:definitions>
  <inkml:trace contextRef="#ctx0" brushRef="#br0">164 1 17708,'-3'13'1296,"-7"13"-944,-3 7-64,0 12 504,-2 6-184,-1 9-151,0 3-57,2-3-48,1-4-64,3-12-184,0-6-128,4-18-392,5-16-192,-7 3-385,7-21-1079,-2-12 1576,-3-3-288,1-9-161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15.009"/>
    </inkml:context>
    <inkml:brush xml:id="br0">
      <inkml:brushProperty name="width" value="0.05" units="cm"/>
      <inkml:brushProperty name="height" value="0.05" units="cm"/>
    </inkml:brush>
  </inkml:definitions>
  <inkml:trace contextRef="#ctx0" brushRef="#br0">1 1 15779,'8'7'1817,"1"0"-1161,4 2-208,1 1 1176,6 3-879,3-2-129,3-2-208,1 2-336,-2-2-736,-2-2-1097,-6-1 1489,-3-3-296,-4-5-184</inkml:trace>
  <inkml:trace contextRef="#ctx0" brushRef="#br0" timeOffset="1">339 137 16011,'40'-15'2355,"-36"12"-2125,1 1 0,0 0 0,0 0 0,0 0 0,0 1 0,0-1 0,0 1 0,0 1 0,1-1 0,-1 1 0,0-1 0,0 1 0,7 1 0,-11 0-175,1-1 0,-1 0-1,0 1 1,1-1 0,-1 1 0,0 0 0,1-1-1,-1 1 1,0 0 0,0 0 0,0 0-1,0 0 1,0 0 0,0 0 0,0 0 0,0 0-1,0 0 1,0 0 0,1 3 0,-1-1 4,0-1 0,0 1 1,-1 0-1,1 0 0,-1 0 1,1 0-1,-1 0 0,0 0 0,0 3 1,-2 5 22,1-1 0,-2 0 0,1 0 0,-7 15 0,-1-4-41,-1 0-1,0-1 1,-20 25 0,-6 12 28,35-55-72,1-1 0,0 1 0,1-1 0,-1 1 0,0 0 0,0-1 0,1 1 0,-1 0 0,1-1 0,-1 1 0,1 0 0,0 0 0,0 0 0,0 3 0,0-5-6,0 1 0,0-1 0,1 0 0,-1 1 0,0-1 0,0 0 0,1 1 0,-1-1 0,0 0 0,0 1 0,1-1 0,-1 0 0,0 1 0,1-1 0,-1 0 0,0 0 0,1 0 0,-1 1 0,1-1-1,-1 0 1,0 0 0,1 0 0,0 0 0,17-1-384,-2-4 145,1 0 0,-1-1 0,18-10 0,-11 5 72,24-12-177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15.399"/>
    </inkml:context>
    <inkml:brush xml:id="br0">
      <inkml:brushProperty name="width" value="0.05" units="cm"/>
      <inkml:brushProperty name="height" value="0.05" units="cm"/>
    </inkml:brush>
  </inkml:definitions>
  <inkml:trace contextRef="#ctx0" brushRef="#br0">1 123 19276,'9'4'1440,"6"-3"-1192,0-3-208,6-9 417,6-1-954,2-8 361,0-2-160,1-2-64</inkml:trace>
  <inkml:trace contextRef="#ctx0" brushRef="#br0" timeOffset="1">484 61 19316,'-1'10'1160,"1"-11"-1656,2-8-80,7-7 744,2-5-256,7-2-192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15.820"/>
    </inkml:context>
    <inkml:brush xml:id="br0">
      <inkml:brushProperty name="width" value="0.05" units="cm"/>
      <inkml:brushProperty name="height" value="0.05" units="cm"/>
    </inkml:brush>
  </inkml:definitions>
  <inkml:trace contextRef="#ctx0" brushRef="#br0">1 105 14203,'17'-7'704,"3"-12"-504,3-5-152</inkml:trace>
  <inkml:trace contextRef="#ctx0" brushRef="#br0" timeOffset="1">330 115 15371,'15'0'1337,"1"-11"-1281,2-10-312,7 0 984,3-1-1024,1 2-120,0 7-65,-2 6 9,-4 7 168,-3 7 176,-6 5 232,-5-1 56,-5 2-24,0-1 32,-4-18-64,-4-10-80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28.964"/>
    </inkml:context>
    <inkml:brush xml:id="br0">
      <inkml:brushProperty name="width" value="0.05" units="cm"/>
      <inkml:brushProperty name="height" value="0.05" units="cm"/>
    </inkml:brush>
  </inkml:definitions>
  <inkml:trace contextRef="#ctx0" brushRef="#br0">2 73 17404,'-1'0'1336,"4"1"-1040,5 0-128,9-2 560,8-2-320,6-4-264,7 1-112,0-2-416,4-1-176,-6-1 456,-3-4-96,-9-2-80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29.650"/>
    </inkml:context>
    <inkml:brush xml:id="br0">
      <inkml:brushProperty name="width" value="0.05" units="cm"/>
      <inkml:brushProperty name="height" value="0.05" units="cm"/>
    </inkml:brush>
  </inkml:definitions>
  <inkml:trace contextRef="#ctx0" brushRef="#br0">2 171 16748,'-2'8'1472,"7"-5"-904,0-3-176,8 0 712,3-6-223,8-2-305,6-4-48,2-5-208,1-2-288,3-3-728,1-1-104,-8-3 591,-3 3-207,-12-3-128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41.219"/>
    </inkml:context>
    <inkml:brush xml:id="br0">
      <inkml:brushProperty name="width" value="0.05" units="cm"/>
      <inkml:brushProperty name="height" value="0.05" units="cm"/>
    </inkml:brush>
  </inkml:definitions>
  <inkml:trace contextRef="#ctx0" brushRef="#br0">565 105 12083,'-15'-5'258,"0"1"0,0 1 0,-1 0 1,1 1-1,-1 0 0,1 2 1,-21 1-1,25 0-185,0 1 0,0 0 0,-1 1 1,1 1-1,1-1 0,-1 2 0,1 0 0,-1 0 0,1 0 1,-16 13-1,3 1 55,1 1-1,1 0 1,1 2 0,1 0 0,0 1 0,2 1-1,1 1 1,-14 29 0,12-18-27,2 1 0,1 1-1,2 0 1,2 1 0,-10 57 0,18-67-116,1 1 1,1 0-1,1-1 0,2 1 1,1 0-1,2-1 1,0 0-1,2 0 0,1 0 1,2-1-1,0 0 0,2-1 1,1 0-1,1-1 1,1-1-1,2 0 0,0-1 1,2-1-1,0 0 0,2-2 1,0 0-1,1-1 1,1-2-1,1 0 0,1-1 1,51 25-1,-65-36-8,1-1 1,0-1-1,0 0 1,0-1-1,1 0 0,-1 0 1,1-2-1,-1 1 0,1-2 1,0 0-1,13-1 0,-14-1 14,-1 0-1,0-1 1,0-1-1,0 1 1,0-2 0,-1 1-1,0-1 1,0-1-1,0 0 1,-1-1-1,1 0 1,13-13-1,-3-1 28,0-1-1,-1-1 0,24-39 0,40-84 165,-42 65 73,48-136 0,-72 167-135,-3-1 0,-1 0 0,-4-1 0,5-58 0,-13 90-89,-1 1-1,0-1 1,-2 1 0,0 0 0,-1-1 0,-1 1 0,-1 0 0,0 1-1,-2-1 1,-14-29 0,13 34-83,0 1-1,-1 1 1,0 0-1,-1 0 1,0 0-1,-1 1 1,0 1 0,-1 0-1,0 1 1,0 0-1,-1 0 1,-1 2-1,-25-12 1,22 12-56,0 1 1,-28-6-1,15 6-66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18:25.927"/>
    </inkml:context>
    <inkml:brush xml:id="br0">
      <inkml:brushProperty name="width" value="0.05" units="cm"/>
      <inkml:brushProperty name="height" value="0.05" units="cm"/>
    </inkml:brush>
  </inkml:definitions>
  <inkml:trace contextRef="#ctx0" brushRef="#br0">16 155 17388,'-1'1'123,"0"-1"0,0 1 0,0-1 0,1 0 0,-1 1 0,0 0 0,0-1 0,0 1 0,0 0 0,1-1 0,-1 1 0,0 0 0,1 0 0,-1-1 0,1 1 0,-1 0 0,1 0 0,-1 0-1,1 0 1,-1 0 0,1 0 0,0 0 0,0 0 0,-1 0 0,1 0 0,0 0 0,0 1 0,1-1-38,-1 0-1,1 0 0,0 0 0,0-1 0,-1 1 0,1 0 1,0 0-1,0-1 0,0 1 0,0-1 0,0 1 0,0-1 1,0 1-1,0-1 0,0 1 0,0-1 0,0 0 0,0 1 1,0-1-1,1 0 0,-1 0 0,0 0 0,0 0 0,2 0 1,33-2 478,0-1 0,0-1 0,47-12-1,-16 2-190,101-14 214,304-10 0,37 52-526,-129 0-60,-283-15 295,-1-4 1,0-5-1,-1-4 0,142-39 0,-225 50-175,-4 0 28,0 1 1,1 0 0,-1 0-1,12 0 1,-20 3-142,0-1 0,0 0 0,0 0 0,0 0-1,0 0 1,1 1 0,-1-1 0,0 0 0,0 0 0,0 0 0,0 0-1,0 1 1,0-1 0,0 0 0,0 0 0,0 0 0,0 1 0,0-1-1,0 0 1,0 0 0,0 0 0,0 1 0,0-1 0,0 0-1,0 0 1,0 0 0,0 1 0,-1-1 0,1 0 0,0 0 0,0 0-1,0 0 1,0 1 0,0-1 0,0 0 0,-1 0 0,1 0 0,0 0-1,0 0 1,0 0 0,0 0 0,-1 1 0,1-1 0,0 0-1,0 0 1,-1 0 0,-10 8-784,10-8 508,0 0 228,0 0 0,1 1 0,-1-1 0,0 0 0,0 0-1,1 0 1,-1 0 0,0 0 0,1 0 0,-1-1 0,0 1-1,1 0 1,-1 0 0,0 0 0,1-1 0,-1 1-1,0 0 1,1-1 0,-1 1 0,0 0 0,1-1 0,-1 1-1,1-1 1,-1 1 0,1-1 0,-1 1 0,1-1-1,0 1 1,-1-2 0,-11-21-412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20.195"/>
    </inkml:context>
    <inkml:brush xml:id="br0">
      <inkml:brushProperty name="width" value="0.05" units="cm"/>
      <inkml:brushProperty name="height" value="0.05" units="cm"/>
    </inkml:brush>
  </inkml:definitions>
  <inkml:trace contextRef="#ctx0" brushRef="#br0">2 70 16428,'-1'-12'973,"1"9"-732,-1 0 0,1 0-1,0-1 1,0 1 0,0 0 0,1 0 0,-1 0-1,1-1 1,-1 1 0,3-5 0,-3 8-207,0 0-1,0 0 1,0 0 0,0 0 0,1 0 0,-1 0 0,0 0 0,0 0 0,0 0 0,0 0 0,0 0-1,0 0 1,0 0 0,1 0 0,-1 0 0,0 0 0,0 0 0,0 0 0,0 0 0,0 0 0,1 0 0,-1 0-1,0 0 1,0 0 0,0 0 0,0 0 0,0 0 0,0 0 0,1 0 0,-1 0 0,0 0 0,0 0-1,0 0 1,0 0 0,0 0 0,0 0 0,0 1 0,0-1 0,0 0 0,1 0 0,-1 0 0,0 0 0,0 0-1,0 0 1,0 0 0,0 0 0,0 1 0,0-1 0,0 0 0,0 0 0,0 0 0,0 0 0,0 0-1,0 1 1,0-1 0,4 10 794,5 34 537,8 73 1,-12-69-1175,13 57 1,-17-102-187,0 1 1,0 0 0,1-1-1,-1 1 1,1-1 0,1 3 0,-2-5-5,-1-1 0,0 1 1,1-1-1,-1 1 0,0-1 0,1 0 1,-1 1-1,1-1 0,-1 0 1,1 0-1,-1 1 0,0-1 1,1 0-1,-1 0 0,1 1 0,-1-1 1,1 0-1,-1 0 0,1 0 1,-1 0-1,2 0 0,-2 0 1,1 0 0,0 0-1,0-1 1,0 1 0,0-1 0,0 1-1,-1 0 1,1-1 0,0 0 0,0 1-1,-1-1 1,1 1 0,0-1 0,-1 0-1,1 1 1,-1-1 0,1-1 0,11-17 26,-1-2 0,0 1 0,-2-1 0,-1-1 0,6-23 0,1 1 12,-3 11-8,-4 7 10,2 1 0,21-42 0,-30 65-39,0 1-1,-1-1 1,1 1-1,0-1 0,0 1 1,0 0-1,0-1 1,0 1-1,0 0 0,1 0 1,-1 0-1,0 0 1,1 0-1,-1 0 1,0 0-1,1 0 0,-1 0 1,1 1-1,0-1 1,-1 1-1,1-1 1,2 0-1,-2 2-1,-1-1-1,1 1 1,-1 0 0,1-1-1,-1 1 1,0 0 0,0 0 0,1 0-1,-1 0 1,0 0 0,0 0-1,0 0 1,0 0 0,0 1 0,0-1-1,0 0 1,-1 0 0,1 1-1,0-1 1,-1 1 0,1-1 0,-1 1-1,1-1 1,-1 3 0,13 51 7,-11-44-5,0 0 0,0 0 0,1 0 0,1 0 0,0 0 0,0-1 0,11 19 0,-14-28-4,0 0 1,0 0-1,0 0 1,0 0-1,0 0 0,0 0 1,0 0-1,1 0 1,-1-1-1,0 1 1,0 0-1,1-1 1,-1 1-1,1-1 1,-1 1-1,1-1 1,-1 0-1,1 0 0,-1 1 1,1-1-1,-1 0 1,0 0-1,1-1 1,-1 1-1,1 0 1,-1 0-1,1-1 1,-1 1-1,1-1 1,-1 1-1,0-1 0,1 0 1,-1 1-1,0-1 1,3-2-1,3-2-12,1-1 0,0 0 0,-1-1 0,8-9 0,-11 11-4,8-8-47,21-21-137,-32 32 158,1 0-1,0 1 1,0-1 0,0 1-1,0-1 1,0 1 0,0 0 0,0 0-1,0 0 1,1 0 0,-1 0-1,0 1 1,1-1 0,3 0-1,-5 2-26,1-1 0,-1 1 0,0-1 0,1 1 0,-1 0 0,0-1 0,0 1-1,0 0 1,0 0 0,1 0 0,-1 0 0,0 0 0,-1 0 0,1 0-1,0 0 1,0 1 0,0-1 0,-1 0 0,1 0 0,0 1 0,-1-1 0,1 2-1,12 38-2205,-11-31 1400,-1-6 679,1 4-121,0 0-1,1-1 1,0 0-1,4 8 1,5 1-745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42.081"/>
    </inkml:context>
    <inkml:brush xml:id="br0">
      <inkml:brushProperty name="width" value="0.05" units="cm"/>
      <inkml:brushProperty name="height" value="0.05" units="cm"/>
    </inkml:brush>
  </inkml:definitions>
  <inkml:trace contextRef="#ctx0" brushRef="#br0">544 29 10522,'0'-2'87,"-1"1"0,0-1 0,1 0 0,-1 1-1,0-1 1,0 1 0,0-1 0,-1 1 0,1-1 0,0 1 0,0 0-1,-1-1 1,1 1 0,-1 0 0,1 0 0,-1 0 0,1 0-1,-1 1 1,-3-2 0,2 1 12,1 1 1,-1-1-1,0 1 0,0 0 1,0 0-1,1 0 1,-1 1-1,0-1 0,0 1 1,1-1-1,-6 3 0,-5 3 109,0 0 0,0 1 0,1 1 0,-14 10 0,17-12-179,-21 17 87,1 1-1,1 1 0,1 2 0,1 1 1,2 0-1,0 2 0,2 1 1,2 1-1,-27 54 0,26-41-64,3 2-1,1 0 0,2 1 1,3 0-1,1 1 1,-6 88-1,13-70-38,6 102 1,0-142-16,2-1 1,0 0 0,2 0-1,1 0 1,1-1-1,20 45 1,-20-57 0,0-1 0,1 0-1,0 0 1,1 0 0,0-1 0,1-1-1,1 0 1,-1 0 0,1-1 0,1 0-1,0-1 1,0-1 0,0 0 0,1-1-1,23 7 1,-24-8 2,1-1 1,-1-1-1,1 0 0,0-1 0,0-1 0,0 0 1,0-1-1,0 0 0,0-1 0,0-1 1,0 0-1,0-1 0,-1 0 0,1-1 1,-1-1-1,25-11 0,-28 9 2,0-1-1,-1 1 1,1-2-1,-1 1 1,-1-1-1,0 0 1,0-1-1,-1 0 1,0 0-1,0-1 1,8-21-1,-1-1 1,-1-2-1,14-62 1,-13 27-37,-3-2 0,-3 1 1,-1-78-1,-9 50-173,-24-163 0,-3 118-192,26 131 355,-1 1 0,0 0 0,-1 1 0,0-1 0,-1 1 1,0 0-1,-1 0 0,-16-19 0,3 16-91,17 12 113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9:43.076"/>
    </inkml:context>
    <inkml:brush xml:id="br0">
      <inkml:brushProperty name="width" value="0.05" units="cm"/>
      <inkml:brushProperty name="height" value="0.05" units="cm"/>
    </inkml:brush>
  </inkml:definitions>
  <inkml:trace contextRef="#ctx0" brushRef="#br0">462 3 11867,'-9'-1'172,"-1"0"1,1 1-1,0 0 1,0 0-1,0 1 1,-1 1 0,1 0-1,0 0 1,0 0-1,1 1 1,-1 1-1,-9 4 1,3 1-23,1 0 0,1 1 0,-1 0 0,2 1 0,-23 23 0,13-7-6,0 0 1,2 2 0,1 0-1,2 1 1,1 1-1,1 0 1,-12 36 0,10-13 7,1 1 1,3 1 0,-9 88 0,18-107-143,3 0 0,1 1 0,1-1 0,2 0 0,2 0 0,2 0 0,13 46-1,-12-60-20,0-1-1,1 0 0,1 0 0,1-1 1,1 0-1,1-1 0,1-1 1,0 0-1,2-1 0,0 0 0,1-1 1,28 21-1,-36-31 3,0-1 1,0 0 0,1 0-1,0-1 1,0-1-1,0 0 1,0 0 0,1-1-1,0 0 1,-1 0-1,1-2 1,21 2 0,-22-3 2,0-1 1,0-1-1,1 0 1,-2 0-1,1-1 1,0 0 0,0 0-1,-1-1 1,0-1-1,0 1 1,0-1-1,0-1 1,-1 0 0,9-8-1,10-11 33,0-1 0,-2-1 0,-2-1-1,0-2 1,27-46 0,-14 12 141,50-122-1,-66 132-113,-1 0-1,-3-1 1,-3-1-1,-1 0 1,-4-1 0,3-108-1,-11 152-148,0-1 1,-2 1-1,0 0 0,0 0 1,-1 0-1,-1 0 1,-8-21-1,7 24 19,0 1 0,-1-1 1,0 1-1,0 1 0,-1-1 0,0 1 0,-1 1 1,1-1-1,-17-11 0,-24-13-203,-2 10-37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17.759"/>
    </inkml:context>
    <inkml:brush xml:id="br0">
      <inkml:brushProperty name="width" value="0.05" units="cm"/>
      <inkml:brushProperty name="height" value="0.05" units="cm"/>
    </inkml:brush>
  </inkml:definitions>
  <inkml:trace contextRef="#ctx0" brushRef="#br0">1 15 16179,'1'-13'1169,"1"12"-913,1 9-128,-5 14 704,2 8-472,6 12-208,3 2-16,8 9 8,1 3 0,4-4-48,-2-2-40,-1-7-120,-4-3-96,-7-9-360,-6-5-120,-9-14 472,-7-8-104,-10-8-96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18.204"/>
    </inkml:context>
    <inkml:brush xml:id="br0">
      <inkml:brushProperty name="width" value="0.05" units="cm"/>
      <inkml:brushProperty name="height" value="0.05" units="cm"/>
    </inkml:brush>
  </inkml:definitions>
  <inkml:trace contextRef="#ctx0" brushRef="#br0">1 400 16700,'1'-13'161,"0"0"1,1 0-1,0 0 1,2 0-1,-1 1 1,1-1-1,1 1 1,0 0-1,1 0 1,1 1-1,-1-1 1,2 2-1,-1-1 1,16-15-1,-4 5-18,2 1 0,1 1 0,0 1-1,1 1 1,41-22 0,-41 26-63,0 2 0,1 1 0,0 0 0,34-7 0,-48 14-67,1 1 0,-1 0 0,1 1 0,0 0 0,-1 1 0,1 0 0,0 1 0,-1 0 0,1 0 0,-1 1 0,1 1-1,-1 0 1,12 4 0,-19-5-3,0-1-1,0 1 0,0 0 0,0 0 1,0 0-1,0 0 0,-1 1 0,1-1 0,0 1 1,-1-1-1,0 1 0,0 0 0,0 0 1,0 0-1,0 0 0,-1 0 0,3 5 1,-3-3 12,0 0 0,0 0 1,-1 0-1,1 0 1,-1 0-1,0 0 1,-1 0-1,1 0 1,-1 0-1,0 0 1,-2 4-1,-3 10 93,-1-1 0,-1 0 0,-1 0 0,-1-1 0,-13 18 0,2-6 206,-28 28-1,27-32 32,-24 34-1,46-59-345,-1 1 0,1-1 0,-1 1 0,1 0 0,0-1 0,-1 1 0,1-1 0,0 1 0,0 0 0,0-1 0,-1 1 0,1 0-1,0-1 1,0 1 0,0 0 0,0 0 0,0-1 0,0 1 0,0 0 0,0-1 0,1 1 0,-1 0 0,0-1 0,0 1 0,0 0 0,1-1 0,-1 1 0,0-1-1,1 1 1,-1 0 0,1-1 0,-1 1 0,0-1 0,1 1 0,-1-1 0,1 1 0,-1-1 0,1 0 0,0 1 0,-1-1 0,1 0 0,-1 1 0,1-1 0,0 0 0,-1 0-1,1 1 1,0-1 0,-1 0 0,1 0 0,0 0 0,1 0 0,6 2-9,1-1 1,0 0-1,11 0 0,-9 0 31,15 2-25,0 2 1,0 1 0,-1 1 0,1 1-1,-1 1 1,-1 2 0,0 0 0,-1 1-1,0 2 1,27 20 0,-47-32-34,0 0 0,0 0 0,0 0 0,0 0 0,1-1 1,3 2-1,-6-3 7,-1 0 0,1 1 0,0-1 0,-1 0 0,1 0 0,0 0 0,-1 0 0,1 0 0,-1-1 0,1 1 1,0 0-1,-1 0 0,1 0 0,-1 0 0,1-1 0,-1 1 0,1 0 0,-1-1 0,1 1 0,-1 0 0,1-1 0,-1 1 0,1 0 1,-1-1-1,1 1 0,-1-1 0,0 1 0,1-1 0,-1 1 0,0-1 0,1 1 0,-1-1 0,0 0 0,0 1 0,1-1 1,-1 1-1,0-1 0,0 1 0,0-1 0,0 0 0,0 1 0,0-2 0,1-7-222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19.040"/>
    </inkml:context>
    <inkml:brush xml:id="br0">
      <inkml:brushProperty name="width" value="0.05" units="cm"/>
      <inkml:brushProperty name="height" value="0.05" units="cm"/>
    </inkml:brush>
  </inkml:definitions>
  <inkml:trace contextRef="#ctx0" brushRef="#br0">1 24 18068,'13'-4'1880,"-5"0"-1344,-10-1 1489,-1 3-1961,1-3-16,-9 1-136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19.709"/>
    </inkml:context>
    <inkml:brush xml:id="br0">
      <inkml:brushProperty name="width" value="0.05" units="cm"/>
      <inkml:brushProperty name="height" value="0.05" units="cm"/>
    </inkml:brush>
  </inkml:definitions>
  <inkml:trace contextRef="#ctx0" brushRef="#br0">0 257 15891,'1'1'161,"-1"0"-1,1 0 1,-1 0-1,1 0 1,0 0-1,0 0 1,-1 0-1,1-1 1,0 1-1,0 0 1,0-1-1,0 1 1,0 0-1,0-1 1,0 1-1,0-1 1,0 0-1,0 1 1,0-1-1,0 0 1,2 1-1,0-1 26,0 0 0,0 0 0,0 0 0,0-1 0,0 1 0,0-1 0,0 1 0,3-2 0,8-4 186,1 0 1,20-13-1,-26 14-62,72-45-409,-1-3 0,79-70 0,-152 117-1097,-10 12 505,2-5 648,-6 11-649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0.126"/>
    </inkml:context>
    <inkml:brush xml:id="br0">
      <inkml:brushProperty name="width" value="0.05" units="cm"/>
      <inkml:brushProperty name="height" value="0.05" units="cm"/>
    </inkml:brush>
  </inkml:definitions>
  <inkml:trace contextRef="#ctx0" brushRef="#br0">1 385 16211,'28'-10'1977,"2"-10"-1201,3-12-296,2-6 1609,8-7-1361,2-1-152,0-1-32,-4 4-96,-3 7-384,-5 8-288,-10 9-568,-3 7-176,-19 11 736,-1-6-208,-14 10-145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0.513"/>
    </inkml:context>
    <inkml:brush xml:id="br0">
      <inkml:brushProperty name="width" value="0.05" units="cm"/>
      <inkml:brushProperty name="height" value="0.05" units="cm"/>
    </inkml:brush>
  </inkml:definitions>
  <inkml:trace contextRef="#ctx0" brushRef="#br0">20 1 16580,'-3'7'1800,"2"3"-1224,-5 6-320,0 2 1697,3 4-1641,2 3-408,2 0-633,4-5 689,0-14-144,4-6-144</inkml:trace>
  <inkml:trace contextRef="#ctx0" brushRef="#br0" timeOffset="1">30 373 17036,'-4'22'1256,"2"-12"-1032,2-6-88,9-5 280,5-5-176,6-7-480,3 0-104,-4-3 296,-2 5-112,-7 4-72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0.933"/>
    </inkml:context>
    <inkml:brush xml:id="br0">
      <inkml:brushProperty name="width" value="0.05" units="cm"/>
      <inkml:brushProperty name="height" value="0.05" units="cm"/>
    </inkml:brush>
  </inkml:definitions>
  <inkml:trace contextRef="#ctx0" brushRef="#br0">227 0 15731,'-19'10'1489,"-7"13"-889,-4 6-168,-4 11 904,-1 5-328,7 5-287,2 3-57,7-3-120,9-3-104,10-7-160,7-7-88,15-15-320,5-10-208,7-15-560,5-9-96,1-12 719,0-7-199,1-9-136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1.734"/>
    </inkml:context>
    <inkml:brush xml:id="br0">
      <inkml:brushProperty name="width" value="0.05" units="cm"/>
      <inkml:brushProperty name="height" value="0.05" units="cm"/>
    </inkml:brush>
  </inkml:definitions>
  <inkml:trace contextRef="#ctx0" brushRef="#br0">212 291 16852,'-119'116'3236,"107"-102"-3013,1-1 0,0 2-1,1-1 1,1 1 0,1 1 0,0 0 0,-8 21 0,15-31-163,-1-1-1,1 1 1,0-1 0,0 1-1,0 5 1,1-9-49,0-1 1,0 1 0,0-1-1,0 0 1,0 1 0,0-1 0,1 1-1,-1-1 1,1 0 0,-1 1-1,1-1 1,-1 0 0,1 0 0,0 1-1,0-1 1,-1 0 0,1 0-1,0 0 1,0 0 0,0 0 0,0 0-1,0 0 1,0 0 0,1-1-1,-1 1 1,2 1 0,1-1-1,1 0 0,0 0 0,0 0 0,0 0 0,0-1-1,-1 0 1,1 0 0,0 0 0,0-1 0,0 1 0,0-1 0,0 0 0,-1-1 0,1 1 0,0-1 0,-1 0 0,6-3 0,3-1 2,-2-1 1,1-1 0,-1 0-1,0 0 1,10-11 0,-11 9 31,-1 0 1,0 0 0,-1 0 0,0-1 0,-1-1 0,0 1 0,-1-1 0,7-17 0,-8 13 78,0-1 0,-1 1 0,-1-1 0,-1 0 0,-1 0 0,0-21 0,-1 37-119,1-1 0,-1 1 0,0 0 0,1 0 0,-1-1 0,1 1 0,-1 0 0,1 0 0,0 0-1,-1 0 1,1 0 0,0 0 0,0 0 0,0 0 0,0 0 0,-1 0 0,1 0 0,1 0 0,-1 1 0,0-1 0,0 0 0,0 1 0,0-1-1,0 1 1,1-1 0,-1 1 0,0 0 0,0-1 0,3 1 0,6-2 30,0 0 0,18 0 0,-16 1-28,-9 1-7,7-1-2,1 1 0,0 0 0,0 0-1,12 2 1,-20-1 2,0-1-1,-1 1 1,1 0-1,-1 0 1,1 0-1,-1 0 1,1 0 0,-1 0-1,0 1 1,1-1-1,-1 1 1,0-1-1,0 1 1,0 0-1,-1 0 1,1 0 0,0 0-1,-1 0 1,1 1-1,-1-1 1,1 0-1,0 5 1,1 1 20,-2 0 0,1 1 0,-1-1 0,0 1-1,-1-1 1,0 1 0,0-1 0,-1 1 0,0-1 0,-1 1 0,-2 7 0,-4 12 150,-20 49 1,16-59 465,101-280-93,-64 196-504,-22 57-40,-2 7 1,-1 0-1,0 1 1,1-1-1,-1 0 1,1 1-1,0-1 1,-1 1-1,1 0 1,0-1-1,0 1 1,0-1-1,0 1 1,0 0-1,2-2 1,-3 3-1,1 0 1,-1 1 0,0-1-1,1 0 1,-1 0 0,0 0 0,1 1-1,-1-1 1,0 0 0,0 0 0,1 1-1,-1-1 1,0 0 0,0 1-1,0-1 1,0 0 0,1 1 0,-1-1-1,0 0 1,0 1 0,0-1 0,0 0-1,0 1 1,0-1 0,0 0-1,0 1 1,0-1 0,0 0 0,0 1-1,0-1 1,0 0 0,0 1-1,0-1 1,0 0 0,-1 1 0,1 18-8,-2 11-15,-4 89-9,7-101 42,0 1 0,1-1 0,1 0 0,8 28 0,-11-46-10,0 1 1,0-1-1,0 1 0,0-1 1,0 1-1,0-1 0,0 1 1,1 0-1,-1-1 0,0 1 1,0-1-1,1 1 0,-1-1 1,0 0-1,1 1 0,-1-1 1,0 1-1,1-1 0,-1 1 1,1-1-1,-1 0 1,1 1-1,-1-1 0,1 0 1,-1 0-1,1 1 0,0-1 1,0 0-1,0-1 0,-1 1 0,1 0 0,-1-1 1,1 1-1,0 0 0,-1-1 0,1 1 1,-1-1-1,1 0 0,-1 1 0,1-1 0,-1 1 1,1-1-1,-1 0 0,0 1 0,1-2 0,12-32 47,-2-11 46,-3 0 1,-2 0-1,1-86 0,-7 119-78,0 8 4,0 6 0,1 1-15,0 1 1,-1 0-1,2-1 0,-1 1 0,0 0 1,4 5-1,-3-6-9,0 0 1,1 1-1,-1-1 0,1 0 1,0 0-1,0-1 0,0 1 1,0-1-1,0 1 0,1-1 0,-1 0 1,1 0-1,0 0 0,-1-1 1,1 1-1,0-1 0,5 1 1,-3-1-5,0-1 0,1 0 0,-1 0 0,1 0 1,-1-1-1,1 1 0,-1-2 0,0 1 0,1-1 0,5-2 1,3-2-14,-1-1 1,0 0 0,0-2 0,0 1 0,-1-1 0,0-1-1,22-23 1,-25 23 0,-1-2 0,16-23 0,-23 31 19,0 1-1,1-1 0,-2 0 1,1 0-1,0 0 0,-1-1 1,1 1-1,-1 0 1,-1 0-1,1-1 0,0 1 1,-1-1-1,0 1 0,0-5 1,-1 8 1,1 0 1,0 1 0,0-1-1,-1 0 1,1 0 0,-1 0-1,1 0 1,-1 1 0,1-1-1,-1 0 1,1 0-1,-1 1 1,0-1 0,1 0-1,-1 1 1,0-1 0,0 1-1,1-1 1,-1 1 0,0-1-1,0 1 1,0 0 0,1-1-1,-1 1 1,0 0 0,0 0-1,0 0 1,0-1 0,0 1-1,0 0 1,0 0 0,0 0-1,0 1 1,1-1 0,-1 0-1,0 0 1,0 0 0,0 1-1,0-1 1,-1 1 0,-3 1 3,0-1-1,1 1 1,-1 1 0,1-1 0,0 1 0,-6 4 0,1 0 12,1 1 0,0 1 1,1 0-1,0 0 0,0 0 0,1 1 0,0 0 0,-5 14 0,7-16-5,0 1 0,1 0 0,0 0 0,1 0 0,0 0 0,1 1 0,0-1 0,0 0 0,1 1 0,1 14 0,-1-21-39,1 0 0,-1 0 0,1 0 0,0 0 1,-1 0-1,1 0 0,1-1 0,-1 1 1,0 0-1,1-1 0,-1 1 0,1-1 0,0 1 1,0-1-1,0 0 0,0 0 0,0 0 0,1 0 1,-1 0-1,1 0 0,-1-1 0,1 1 1,-1-1-1,1 1 0,0-1 0,0 0 0,0 0 1,-1-1-1,1 1 0,0-1 0,0 1 0,0-1 1,6 0-1,0 0-148,0-1 1,0 0-1,0-1 1,0 0-1,0 0 1,0-1-1,-1 0 1,1-1-1,-1 0 1,9-5-1,24-18-311,-2-5-116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21.516"/>
    </inkml:context>
    <inkml:brush xml:id="br0">
      <inkml:brushProperty name="width" value="0.05" units="cm"/>
      <inkml:brushProperty name="height" value="0.05" units="cm"/>
    </inkml:brush>
  </inkml:definitions>
  <inkml:trace contextRef="#ctx0" brushRef="#br0">70 426 14947,'0'4'246,"-1"-1"-1,0 1 1,0 0-1,0 0 0,0-1 1,-1 1-1,1 0 1,-3 3-1,-4 8 133,-3 15 444,1-1-1,1 1 0,1 1 0,-3 35 1,11-66-810,0 1 0,-1-1 0,1 0 0,0 0 0,0 1 0,0-1 1,0 0-1,0 1 0,0-1 0,0 0 0,0 0 0,0 1 0,0-1 1,1 0-1,-1 1 0,0-1 0,0 0 0,0 0 0,0 1 1,0-1-1,0 0 0,1 0 0,-1 1 0,0-1 0,0 0 0,0 0 1,0 0-1,1 1 0,-1-1 0,0 0 0,0 0 0,1 0 0,-1 0 1,0 0-1,0 1 0,1-1 0,-1 0 0,0 0 0,0 0 0,1 0 1,-1 0-1,0 0 0,1 0 0,-1 0 0,0 0 0,0 0 0,1 0 1,-1 0-1,0 0 0,1 0 0,-1 0 0,0 0 0,0-1 0,1 1 1,-1 0-1,0 0 0,0 0 0,1 0 0,-1 0 0,0-1 0,0 1 1,0 0-1,1 0 0,-1-1 0,25-16 156,-11 7-57,-10 7-95,0 1 1,0 0-1,1 1 1,-1-1-1,0 1 0,1 0 1,-1 0-1,1 0 1,-1 1-1,1-1 1,0 1-1,-1 0 0,1 1 1,-1-1-1,6 2 1,2 1-7,-1 1-1,0 1 1,0 0 0,13 8 0,2 0-9,-25-12 16,0 0 0,0-1 0,0 1 0,1 0 0,-1-1 0,0 0 0,0 1 0,1-1 0,-1 0 0,0 1 0,0-1 0,1 0 0,-1 0 0,0 0 0,1 0 0,-1 0 0,0-1 0,1 1 0,-1 0 0,0-1 0,0 1 0,0 0 0,1-1 0,-1 0 0,0 1 0,0-1 0,0 0 0,0 1 0,0-1 0,0 0 0,0 0 0,0 0 0,0 0 0,0 0 0,0 0 0,-1 0 0,1 0 0,0 0-1,-1 0 1,1-1 0,-1 1 0,1 0 0,-1 0 0,0-1 0,1 1 0,-1-2 0,2-8 128,0-1-1,0 1 0,-1-1 0,-1-13 1,0 18-87,-1-21 299,-6-38-1,-1-22 14,8 87-371,0 1 0,0 0 1,0 0-1,0-1 0,0 1 1,0 0-1,0 0 0,0-1 0,0 1 1,0 0-1,0 0 0,0 0 1,0-1-1,0 1 0,0 0 0,1 0 1,-1-1-1,0 1 0,0 0 1,0 0-1,0 0 0,0-1 1,1 1-1,-1 0 0,0 0 0,0 0 1,0 0-1,1 0 0,-1-1 1,0 1-1,0 0 0,0 0 0,1 0 1,-1 0-1,0 0 0,0 0 1,1 0-1,10 4-45,16 15-69,-20-13 72,0-1 6,0-1 0,0 0 1,0-1-1,0 1 0,1-1 0,0-1 0,-1 1 1,1-1-1,12 1 0,-15-2 20,0-1 0,0 0 0,1 0 1,-1-1-1,0 1 0,0-1 0,0 0 0,1 0 0,-1-1 1,0 0-1,-1 0 0,1 0 0,0 0 0,-1-1 0,8-5 1,-2 0 3,0-2 0,0 1 0,-1-1 1,-1-1-1,0 0 0,0 0 0,-1 0 0,0-1 1,-1 0-1,-1 0 0,0-1 0,4-14 0,-3 7 25,-2 1-1,0-1 0,-1 0 1,-1 0-1,-1 0 0,-1 0 0,-4-30 1,4 46-7,-1 1 0,1 0 0,-1 0 0,0-1 0,-1 1 0,1 0 0,-3-4 0,4 6-4,0 1 0,0 0 1,-1-1-1,1 1 0,0 0 1,-1-1-1,1 1 0,0 0 1,-1-1-1,1 1 0,0 0 0,-1 0 1,1-1-1,0 1 0,-1 0 1,1 0-1,-1 0 0,1-1 0,-1 1 1,1 0-1,-1 0 0,1 0 1,-1 0-1,0 0 1,1 1 1,-1-1-1,0 0 1,0 1-1,1-1 1,-1 1-1,1-1 1,-1 1-1,0-1 1,1 1-1,-1-1 1,1 1-1,-1 0 1,1-1-1,-1 1 1,1 0-1,0-1 1,-1 2-1,-7 17 21,2 0-1,0 1 1,1 0-1,-4 36 1,4-28 27,1-5 29,5-33 48,6-36-14,-3 27-161,-1-1 1,-1 1-1,-1 0 1,-1 0-1,0-1 1,-2 1-1,-4-26 1,2 75 171,-4 154 291,0 214 458,8-390-860,0-5-7,0 0 1,0 0-1,0 0 0,0 0 0,1 0 0,0 0 0,-1 0 0,1 0 1,2 5-1,-3-8-6,0 0 1,1 0 0,-1 0-1,0 0 1,0 1 0,0-1 0,0 0-1,0 0 1,0 0 0,0 0-1,0 0 1,1 0 0,-1 0-1,0 0 1,0 0 0,0 0-1,0 0 1,0 0 0,0 0 0,1 0-1,-1 0 1,0 0 0,0 0-1,0 0 1,0 0 0,0 0-1,0 0 1,1 0 0,-1 0-1,0 0 1,0 0 0,0 0 0,0 0-1,0 0 1,0 0 0,0 0-1,1 0 1,-1 0 0,0 0-1,0-1 1,0 1 0,0 0-1,0 0 1,0 0 0,0 0 0,0 0-1,0 0 1,0 0 0,1-1-1,-1 1 1,0 0 0,0 0-1,0 0 1,0 0 0,0 0-1,0 0 1,0-1 0,0 1 0,0 0-1,3-10 19,6-26 24,7-63 0,-13 70-37,1-1-1,2 1 0,18-55 1,-24 83-10,0 0 1,0 0-1,1 0 1,-1 0-1,0 0 1,1 0-1,-1 0 1,1 0-1,-1 0 1,1 0-1,0 0 1,-1 1-1,1-1 1,0 0-1,-1 0 1,1 1-1,0-1 1,0 0-1,0 1 1,0-1-1,0 1 1,-1-1-1,1 1 1,0-1-1,0 1 1,0 0-1,0 0 1,0-1-1,2 1 1,-2 1-2,0-1 0,1 1 0,-1 0 1,1 0-1,-1 0 0,0 0 1,0 0-1,1 0 0,-1 0 0,0 0 1,0 1-1,0-1 0,0 0 1,-1 1-1,1-1 0,0 0 0,-1 1 1,2 2-1,12 42-88,-13-37 88,1-1 1,1 1-1,0-1 1,0 0-1,7 13 1,-10-20 3,0-1 1,0 0-1,1 0 1,-1 0-1,0 1 1,0-1-1,0 0 1,1 0-1,-1 0 0,0 0 1,0 1-1,1-1 1,-1 0-1,0 0 1,0 0-1,1 0 1,-1 0-1,0 0 1,0 0-1,1 0 0,-1 0 1,0 0-1,1 0 1,-1 0-1,0 0 1,0 0-1,1 0 1,-1 0-1,0 0 1,0 0-1,1 0 0,-1 0 1,0-1-1,1 1 1,10-9-7,8-16-7,-12 12 12,1 0 0,-2-1-1,0 0 1,-1 0 0,0 0 0,-1-1-1,-1 0 1,3-21 0,-16 73 33,7-22-32,2-8 2,0 0 1,0 0-1,1 0 0,-1 1 0,1-1 0,1 0 1,1 8-1,-2-15-1,0 1 0,0-1 0,0 0 0,0 0 1,0 0-1,0 1 0,0-1 0,0 0 0,0 0 0,1 0 0,-1 1 0,0-1 0,0 0 0,0 0 1,0 0-1,0 1 0,0-1 0,1 0 0,-1 0 0,0 0 0,0 0 0,0 0 0,1 1 1,-1-1-1,0 0 0,0 0 0,0 0 0,1 0 0,-1 0 0,0 0 0,0 0 0,1 0 1,-1 0-1,0 0 0,0 0 0,0 0 0,1 0 0,-1 0 0,0 0 0,1 0 0,9-8-5,8-17-5,-16 23 12,13-22-3,-7 11 0,0 0-1,1 0 1,1 1 0,0 0 0,17-15 0,-27 26 0,1 0 1,-1 1 0,1-1 0,-1 1 0,1-1 0,-1 1 0,1-1-1,0 1 1,-1 0 0,1-1 0,0 1 0,-1 0 0,1-1-1,0 1 1,-1 0 0,1 0 0,0 0 0,0 0 0,-1 0 0,1-1-1,0 1 1,0 0 0,-1 1 0,1-1 0,0 0 0,0 0-1,-1 0 1,1 0 0,0 1 0,-1-1 0,1 0 0,0 1 0,-1-1-1,1 0 1,0 1 0,-1-1 0,1 1 0,-1-1 0,1 1 0,-1-1-1,1 1 1,-1-1 0,1 1 0,-1 0 0,1-1 0,-1 1-1,0 0 1,1-1 0,-1 1 0,0 0 0,0 0 0,0-1 0,1 1-1,-1 0 1,0 0 0,0-1 0,0 2 0,1 8-3,0-1 0,0 1 0,-2 15 0,1-16 2,0 0-14,-1-3-46,1 1 1,0 0-1,1 0 0,-1-1 1,1 1-1,0 0 0,1-1 1,3 11-1,-5-17 38,0 0 0,0 0 1,0 0-1,0 0 0,1 0 1,-1 1-1,0-1 0,0 0 0,0 0 1,0 0-1,0 0 0,0 0 1,0 0-1,0 0 0,0 0 0,1 0 1,-1 0-1,0 0 0,0 0 1,0 0-1,0 0 0,0 0 0,0 0 1,1 0-1,-1 0 0,0 0 1,0 0-1,0 0 0,0 0 0,0 0 1,0 0-1,0 0 0,1 0 1,-1 0-1,0 0 0,0 0 0,0 0 1,0 0-1,0 0 0,0 0 1,0 0-1,1 0 0,-1 0 0,0-1 1,0 1-1,0 0 0,0 0 1,0 0-1,0 0 0,0 0 0,5-10-601,1-10 214,-3-8-34,-2-7-169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2.209"/>
    </inkml:context>
    <inkml:brush xml:id="br0">
      <inkml:brushProperty name="width" value="0.05" units="cm"/>
      <inkml:brushProperty name="height" value="0.05" units="cm"/>
    </inkml:brush>
  </inkml:definitions>
  <inkml:trace contextRef="#ctx0" brushRef="#br0">1 1 15211,'7'22'1001,"-1"2"0,0-1-1,-2 1 1,-1 0 0,0 38-1,1-5 48,-3-49-914,19 181 2066,-13-138-1668,25 82 0,-30-127-516,11 31 59,-12-36-80,-1 0-1,1 0 1,-1 0 0,1 1-1,-1-1 1,1 0-1,0-1 1,0 1-1,-1 0 1,1 0-1,0 0 1,0 0 0,0-1-1,0 1 1,0 0-1,0-1 1,0 1-1,0-1 1,0 1-1,0-1 1,0 1 0,1-1-1,-1 0 1,0 1-1,2-1 1,-2 0-18,0-1 1,0 1-1,0-1 1,1 1-1,-1-1 1,0 0-1,0 1 1,0-1-1,0 0 1,0 0-1,0 1 1,0-1-1,-1 0 1,1 0-1,0 0 1,0 0-1,-1 0 1,1 0-1,-1 0 1,1-1-1,-1 1 1,1 0-1,0-2 1,7-32-622,-7 30 500,1-10-320,0 1 0,0 0 0,-2-1 0,0 1 1,0-1-1,-1 1 0,-4-16 0,-4 15-224,-2 6-152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3.022"/>
    </inkml:context>
    <inkml:brush xml:id="br0">
      <inkml:brushProperty name="width" value="0.05" units="cm"/>
      <inkml:brushProperty name="height" value="0.05" units="cm"/>
    </inkml:brush>
  </inkml:definitions>
  <inkml:trace contextRef="#ctx0" brushRef="#br0">120 458 16388,'-2'0'63,"1"-1"1,-1 1 0,0 0 0,0 0 0,1 0 0,-1 0-1,0 0 1,0 0 0,1 1 0,-1-1 0,0 0 0,0 1-1,1-1 1,-1 1 0,1 0 0,-1 0 0,0-1 0,1 1-1,-1 0 1,1 0 0,0 0 0,-1 1 0,0 0 0,-4 4 83,0-1 0,1 1 1,-9 12-1,7-7 67,1 0-1,-1 1 1,2 0 0,0 0-1,-5 18 1,8-23-115,0 0 0,1 0 1,-1 0-1,2 1 0,-1-1 0,1 0 1,0 0-1,0 1 0,1-1 0,0 0 1,2 8-1,-2-14-70,-1 1 0,1-1 0,-1 1-1,1-1 1,0 1 0,-1-1 0,1 1 0,0-1 0,0 0 0,0 1 0,0-1 0,0 0-1,0 0 1,1 0 0,-1 0 0,0 0 0,1 0 0,-1 0 0,0 0 0,1 0 0,-1-1 0,4 2-1,-3-2-3,1 0 0,-1 1 0,0-2-1,1 1 1,-1 0 0,1 0-1,-1-1 1,1 1 0,-1-1-1,0 0 1,1 0 0,-1 0 0,3-2-1,4-1 13,-2-2 0,1 1 0,-1-1 0,0 0 0,0-1 0,10-12 0,-4 0 22,0 0 0,-2-2 0,0 0 0,-2 0-1,0 0 1,-2-1 0,0-1 0,-1 1 0,3-29 0,-9 26 0,-3 19-31,-4 13-21,3 1-6,0 0 0,1 1 0,0 0 0,1-1 0,0 1 0,0 0 0,0 15 1,0-10-20,2-1 0,0 1 0,1 0 0,3 19 0,-3-31 9,-1 0 1,0 0-1,1 0 1,-1 0-1,1 0 0,0-1 1,-1 1-1,1 0 1,0 0-1,0-1 1,0 1-1,0 0 0,0-1 1,1 1-1,-1-1 1,0 1-1,1-1 1,-1 0-1,1 0 0,2 2 1,-3-3-4,1 0 0,-1 1 0,1-1 1,0 0-1,-1 0 0,1 0 0,-1 0 0,1 0 1,0 0-1,-1-1 0,1 1 0,0 0 0,-1-1 0,1 0 1,-1 1-1,1-1 0,-1 0 0,3-1 0,4-4-50,0 0-1,0-1 0,-1 0 1,0 0-1,0 0 1,7-11-1,3-7-137,-2 0 0,-1-1-1,-1 0 1,-1-1 0,15-49 0,-16 37-45,-2-1 0,-2-1 0,4-64 1,-10 100 234,-1-2 9,1 0 1,-1-1 0,0 1-1,0 0 1,-1-1 0,0 1-1,-1 0 1,1 0 0,-6-13-1,7 19 10,0 0 0,0 1-1,-1-1 1,1 0 0,0 1-1,0-1 1,-1 0 0,1 1-1,-1-1 1,1 1 0,0-1-1,-1 0 1,0 1 0,1-1 0,-1 1-1,1 0 1,-1-1 0,1 1-1,-1-1 1,0 1 0,1 0-1,-1-1 1,0 1 0,1 0-1,-1 0 1,0 0 0,0-1-1,1 1 1,-1 0 0,0 0-1,1 0 1,-1 0 0,0 0 0,0 0-1,1 1 1,-1-1 0,0 0-1,1 0 1,-1 0 0,0 1-1,0-1 1,1 0 0,-1 1-1,1-1 1,-1 0 0,0 1-1,1-1 1,-1 1 0,-2 3 63,0-1 0,0 0 0,0 1 0,1 0 1,-1-1-1,1 1 0,-3 7 0,-6 19 208,2 1 0,1 0-1,1 0 1,1 1 0,2 0 0,1 0-1,2 0 1,2 35 0,1-51-180,-1 0 0,2 0 0,0-1 0,10 29 0,-11-40-85,-1 0 0,1 1 0,0-1 0,0 0 0,0 0 0,1 0 0,-1-1 1,1 1-1,0-1 0,0 1 0,0-1 0,1 0 0,-1 0 0,1 0 0,-1 0 0,1-1 1,0 0-1,0 0 0,0 0 0,1 0 0,5 1 0,-9-2-12,1-1-1,-1 0 1,1 1-1,-1-1 1,0 0-1,1 0 1,-1 0-1,1 0 1,-1-1-1,1 1 1,-1 0-1,1-1 1,-1 1-1,0-1 1,1 1-1,-1-1 1,0 1-1,1-1 1,-1 0-1,0 0 1,2-1-1,-2 0 2,1 0 0,-1 0-1,0 0 1,1 0 0,-1 0-1,0 0 1,0 0 0,-1 0-1,1-1 1,0 1 0,-1 0-1,1-4 1,0-2 11,-1-1-1,0 1 0,0-1 1,-1 1-1,0-1 1,-3-10-1,-15-39 68,17 54-73,0-1 0,0 1-1,-1 0 1,1 0 0,-1 0-1,0 0 1,0 1 0,0-1-1,-1 1 1,-5-6 0,8 9-7,1-1 0,-1 1 1,1 0-1,-1-1 1,1 1-1,-1 0 0,1-1 1,-1 1-1,0 0 0,1 0 1,-1-1-1,1 1 1,-1 0-1,0 0 0,1 0 1,-1 0-1,0 0 1,1 0-1,-1 0 0,0 0 1,1 0-1,-1 0 1,0 1-1,1-1 1,-1 0-1,1 1 1,-1-1 0,1 1 0,0-1-1,0 1 1,-1-1 0,1 1 0,0-1-1,0 1 1,-1-1 0,1 1 0,0-1-1,0 1 1,0-1 0,0 1-1,0 0 1,0-1 0,0 1 0,0 0-1,0 3 8,1-1-1,-1 1 1,1 0-1,0-1 1,0 1-1,0-1 1,2 5-1,0-4-2,-1-1-1,0 1 0,1 0 0,-1-1 1,1 1-1,0-1 0,1 0 1,-1 0-1,0 0 0,1 0 1,-1-1-1,1 1 0,0-1 0,0 0 1,4 2-1,-2-3-1,0 1 0,0-1 0,0 0 0,0 0 0,0 0 0,0-1 0,0 0 0,0 0 0,12-2 0,-5-1-4,1-1 1,-2 0-1,1 0 0,0-1 1,-1-1-1,0 0 0,0-1 1,-1 0-1,13-11 0,-9 5-9,-1 0 0,-1 0 0,21-28 0,-28 33 0,0-1-1,-1 0 1,0 0-1,0 0 0,-1-1 1,0 0-1,-1 0 1,4-15-1,-6 14-18,-4 14 26,-4 20 49,2 2 31,2-1-1,1 1 1,1 29 0,1-43-43,1 0-1,0 0 1,0 1-1,1-1 1,1 0-1,0 0 1,1 0 0,0-1-1,6 12 1,-9-20-28,0 0 0,0 0 0,0 0 0,1 0 0,-1 0 0,1-1 0,-1 1 0,1-1 0,0 1 1,-1-1-1,1 0 0,0 1 0,0-1 0,0 0 0,4 1 0,-5-2-7,1 1 1,-1-1-1,1 0 0,0 0 0,-1 0 1,1 0-1,0 0 0,-1-1 0,1 1 1,0 0-1,-1-1 0,1 1 0,-1-1 1,1 1-1,-1-1 0,3-1 1,0-1-42,0-1 1,0 1-1,0 0 1,0-1 0,-1 0-1,1 0 1,-1 0 0,0-1-1,-1 1 1,1 0 0,2-8-1,1-2-114,-2-1 0,0 1-1,0-1 1,-2 1 0,0-1-1,0-29 1,-2 15 114,-2-1-1,-9-43 1,-2 19-271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3.447"/>
    </inkml:context>
    <inkml:brush xml:id="br0">
      <inkml:brushProperty name="width" value="0.05" units="cm"/>
      <inkml:brushProperty name="height" value="0.05" units="cm"/>
    </inkml:brush>
  </inkml:definitions>
  <inkml:trace contextRef="#ctx0" brushRef="#br0">10 0 19740,'-8'17'1601,"6"4"-1241,2-1-232,10-2 488,6-2-520,10-3-752,7-2-257,4-1 649,3-1-232,2 1-176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3.861"/>
    </inkml:context>
    <inkml:brush xml:id="br0">
      <inkml:brushProperty name="width" value="0.05" units="cm"/>
      <inkml:brushProperty name="height" value="0.05" units="cm"/>
    </inkml:brush>
  </inkml:definitions>
  <inkml:trace contextRef="#ctx0" brushRef="#br0">144 2 18788,'-40'45'1923,"22"-26"-1348,1 0-1,1 1 1,1 1-1,-13 23 1,26-42-515,1 1 1,0 0-1,0-1 1,0 1-1,0 0 0,0 0 1,1 0-1,-1 0 1,0 5-1,2-7-52,-1 0 0,0-1 0,0 1-1,0 0 1,1-1 0,-1 1 0,0-1 0,1 1-1,-1 0 1,0-1 0,1 1 0,-1-1-1,1 1 1,-1-1 0,1 1 0,-1-1-1,1 0 1,-1 1 0,1-1 0,-1 0 0,1 1-1,0-1 1,-1 0 0,1 1 0,0-1-1,-1 0 1,1 0 0,-1 0 0,1 0 0,0 0-1,0 0 1,-1 0 0,1 0 0,0 0-1,-1 0 1,1 0 0,0 0 0,-1 0 0,1-1-1,-1 1 1,1 0 0,0-1 0,8-1-1,-1-1 1,1 1-1,-1-2 1,0 1-1,0-2 1,11-7 0,46-36-188,-41 29 120,17-14-46,-19 14-11,1 2 0,40-25 1,-62 41 119,0 1 0,0-1 0,0 1 0,0-1 0,0 1 0,0 0 0,0-1 0,0 1 0,0 0 0,0 0 0,0 0 0,0-1 0,0 1 0,0 0 0,0 0 0,0 0 0,0 1 0,0-1 0,0 0 0,0 0 1,0 0-1,-1 1 0,1-1 0,0 1 0,0-1 0,0 0 0,0 1 0,0 0 0,0-1 0,-1 1 0,1-1 0,0 1 0,0 0 0,-1 0 0,1-1 0,0 1 0,-1 0 0,1 0 0,-1 0 0,1 0 0,-1 1 0,3 6 68,0-1-1,-1 1 1,-1 0-1,2 13 1,1 3 60,-3-20-146,0-1 0,0 0 1,0 0-1,0 1 1,1-1-1,-1 0 1,1 0-1,0-1 1,-1 1-1,1 0 0,1-1 1,-1 1-1,0-1 1,1 1-1,-1-1 1,1 0-1,0 0 1,-1 0-1,1-1 1,0 1-1,0-1 0,0 1 1,1-1-1,-1 0 1,0 0-1,0 0 1,1-1-1,-1 1 1,0-1-1,1 0 0,-1 0 1,0 0-1,1 0 1,5-2-1,1 1-136,-1-2-1,0 1 1,0-1-1,0-1 1,-1 1-1,1-2 1,-1 1-1,0-1 1,0 0-1,0-1 1,9-9-1,6-8-350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4.256"/>
    </inkml:context>
    <inkml:brush xml:id="br0">
      <inkml:brushProperty name="width" value="0.05" units="cm"/>
      <inkml:brushProperty name="height" value="0.05" units="cm"/>
    </inkml:brush>
  </inkml:definitions>
  <inkml:trace contextRef="#ctx0" brushRef="#br0">104 7 17588,'0'-7'1512,"-8"14"-1112,-3 12-184,-3 18 752,-4 6-223,1 10-321,1 4-80,5 1-152,2-2 0,9-16-48,9-9 24,10-21-152,6-10-168,14-20-560,3-11-272,6-21 767,0-8-159,3-5-80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4.668"/>
    </inkml:context>
    <inkml:brush xml:id="br0">
      <inkml:brushProperty name="width" value="0.05" units="cm"/>
      <inkml:brushProperty name="height" value="0.05" units="cm"/>
    </inkml:brush>
  </inkml:definitions>
  <inkml:trace contextRef="#ctx0" brushRef="#br0">82 263 14731,'-1'6'347,"0"1"1,-1-1-1,1 0 0,-1 0 0,-1 0 1,1 0-1,-1 0 0,-7 10 0,-2 6 618,4-7-655,1 2 0,1-1-1,0 1 1,1 0 0,1 0-1,1 1 1,0-1-1,1 1 1,1 0 0,2 24-1,-1-40-280,0 1 0,0-1 0,0 0 0,1 1-1,-1-1 1,1 0 0,0 0 0,0 1 0,0-1-1,0 0 1,0 0 0,0 0 0,0 0 0,1 0-1,-1-1 1,1 1 0,-1 0 0,1-1 0,0 1-1,-1-1 1,1 1 0,3 1 0,-3-3-13,0 1 0,0-1 0,1 0 0,-1 0 0,0 1 0,0-2 0,1 1 0,-1 0 0,0 0-1,0-1 1,1 1 0,-1-1 0,0 1 0,0-1 0,0 0 0,0 0 0,0 0 0,0 0 0,0-1 0,0 1 0,0 0 0,-1-1 0,3-1 0,7-8 38,0 0 0,-1 0 0,0-1 1,-1 0-1,-1-1 0,1 0 0,-2 0 0,0-1 1,6-18-1,-5 12 83,-2-1-1,0 1 1,-1-1 0,-2-1 0,3-42 0,-6 56-75,0 0 0,-1 0 0,0 0-1,0 0 1,-1 0 0,0 1 0,-4-11 0,5 16-51,1 1 0,-1-1 1,0 1-1,1-1 1,-1 1-1,0-1 0,0 1 1,0 0-1,0-1 0,0 1 1,0 0-1,0 0 0,-1 0 1,1 0-1,0 0 0,-1 0 1,1 0-1,0 0 0,-1 0 1,1 1-1,-1-1 0,0 1 1,1-1-1,-1 1 1,1-1-1,-1 1 0,0 0 1,1 0-1,-1 0 0,0 0 1,1 0-1,-1 0 0,0 0 1,1 1-1,-1-1 0,1 1 1,-1-1-1,0 1 0,1-1 1,-2 2-1,0 0-9,1 0 0,-1 0 0,1 0 0,-1 0 0,1 0 0,0 1-1,0-1 1,0 1 0,0-1 0,1 1 0,-1 0 0,1-1 0,-1 1 0,1 0 0,0 0 0,0 0-1,0 0 1,1 1 0,-1-1 0,1 0 0,0 0 0,0 5 0,-1-6-2,1 0 1,0 0 0,0 0-1,1 1 1,-1-1 0,0 0-1,1 0 1,-1 0 0,1 0-1,0 0 1,0 0-1,0 0 1,0 0 0,0 0-1,0 0 1,0 0 0,1 0-1,-1-1 1,1 1 0,-1 0-1,1-1 1,0 0-1,-1 1 1,1-1 0,0 0-1,0 0 1,0 0 0,0 0-1,0 0 1,0 0 0,0-1-1,0 1 1,4 0-1,4-1-14,0 0 0,0-1 1,0 0-1,0 0 0,0-1 0,-1 0 0,1-1 0,14-6 0,73-37-190,-95 45 200,46-24-497,86-61 1,-132 84 499,0 0 1,0-1-1,0 1 1,-1 0 0,1-1-1,-1 1 1,0-1 0,0 0-1,0 1 1,0-1 0,0 0-1,0 0 1,-1 0 0,0 1-1,1-1 1,-1-5 0,0-2 13,0-1 1,-1 1 0,-2-12 0,3 19-7,-1 1 0,1 0 1,-1 0-1,0 0 0,1 0 0,-1 0 1,0 0-1,0 0 0,0 0 0,0 0 1,-2-2-1,2 4-4,1 0 1,0 0 0,-1-1 0,1 1-1,0 0 1,-1 0 0,1-1-1,-1 1 1,1 0 0,0 0-1,-1 0 1,1 0 0,-1 0 0,1 0-1,-1-1 1,1 1 0,-1 0-1,1 0 1,0 0 0,-1 1-1,1-1 1,-2 0 0,-11 11 96,7-3-37,1 1 1,0 0-1,0 0 0,1 1 1,0-1-1,1 1 0,-3 14 1,-11 74 357,16-88-374,0 0 0,1-1-1,0 1 1,0 0 0,1-1 0,2 11 0,-2-18-42,-1 1 0,1-1 0,0 0 0,0 1 0,-1-1 0,1 0 0,1 0 0,-1 0 1,0 0-1,1 0 0,-1 0 0,1 0 0,-1-1 0,1 1 0,0 0 0,0-1 0,-1 0 0,1 1 0,0-1 1,1 0-1,-1 0 0,0 0 0,0 0 0,0 0 0,1 0 0,-1-1 0,0 1 0,1-1 0,-1 0 0,4 1 1,0-2-49,0 1 0,0-1 1,0 0-1,0-1 0,0 1 1,0-1-1,-1 0 0,1 0 1,-1-1-1,1 0 1,-1 0-1,0 0 0,0-1 1,0 1-1,6-8 0,1-1 56,-1 1 0,-1-2 0,0 1 0,14-26 0,-5 2-156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5.651"/>
    </inkml:context>
    <inkml:brush xml:id="br0">
      <inkml:brushProperty name="width" value="0.05" units="cm"/>
      <inkml:brushProperty name="height" value="0.05" units="cm"/>
    </inkml:brush>
  </inkml:definitions>
  <inkml:trace contextRef="#ctx0" brushRef="#br0">31 72 15107,'0'1'32,"0"-1"0,0 0-1,0 0 1,0 0 0,0 0-1,0 0 1,0 0 0,0 1-1,0-1 1,0 0 0,0 0-1,-1 0 1,1 0 0,0 0-1,0 0 1,0 0 0,0 0-1,0 1 1,0-1 0,-1 0-1,1 0 1,0 0 0,0 0 0,0 0-1,0 0 1,0 0 0,-1 0-1,1 0 1,0 0 0,0 0-1,0 0 1,0 0 0,0 0-1,-1 0 1,1 0 0,0 0-1,0 0 1,0 0 0,0 0-1,0 0 1,-1 0 0,1-1-1,0 1 1,0 0 0,0 0-1,0 0 1,0 0 0,0 0-1,-1 0 1,1 0 0,0 0 0,0-1-1,0 1 1,0 0 0,0 0-1,0 0 1,0 0 0,0 0-1,0-1 1,0 1 0,0 0-1,0 0 1,0 0 0,0-1-1,-5 18 746,-3 26 714,3 0 0,-1 54 0,10 90 306,0-134-1363,1 1 0,15 58 0,-13-85-389,1 0 1,1 0-1,1-1 1,1-1 0,29 46-1,-39-68-45,0-1 1,1 0-1,0 1 0,0-1 0,-1 0 0,1 0 0,0-1 1,3 3-1,-5-4 0,0 0 0,0 0 0,0 0 0,1 0 0,-1 0 0,0 0 0,0 0 0,0 0 0,0 0 0,1 1 0,-1-1 0,0 0 0,0 0 0,0 0 0,0 0 0,1-1 0,-1 1 0,0 0 0,0 0 0,0 0 0,1 0 0,-1 0-1,0 0 1,0 0 0,0 0 0,0 0 0,0 0 0,1 0 0,-1 0 0,0-1 0,0 1 0,0 0 0,0 0 0,0 0 0,0 0 0,0 0 0,1-1 0,-1 1 0,0 0 0,1-16-1,-9-61-20,3 39-12,1-60-1,7 55-66,1-1-1,12-45 1,27-82-285,0 3-9,-43 167 393,4-9-20,-2-1 0,0 0 0,0 0-1,-1 0 1,0 0 0,-1 0 0,0 0 0,-1 0 0,-3-17 0,3 27 21,1-1 0,-1 0-1,1 1 1,-1-1 0,0 1 0,1-1 0,-1 1 0,0-1-1,0 1 1,0 0 0,0-1 0,0 1 0,-1 0-1,1 0 1,0 0 0,0 0 0,-2-1 0,2 1 1,-1 1 1,1 0-1,0-1 1,0 1-1,0 0 1,0 0-1,-1 0 1,1 0-1,0 0 1,0 0-1,-1 0 1,1 0-1,0 0 1,0 1-1,0-1 1,0 0-1,-1 1 1,0 0-1,-1 0 6,0 1 0,0 0-1,0 0 1,0 1 0,0-1 0,1 0-1,-1 1 1,1-1 0,0 1 0,0 0 0,0 0-1,0 0 1,0 0 0,-1 5 0,-1 3 19,1 0-1,0 0 1,1 1 0,1-1 0,0 1 0,0 0 0,2 12 0,0-5 18,1-1-1,1 1 1,8 29-1,-9-42-36,0 0 1,1 0-1,-1 0 0,1 0 1,1 0-1,-1-1 0,7 8 1,-10-12-7,1 0-1,0 0 1,0 0 0,0 0 0,0 0 0,0 0 0,0 0 0,0-1-1,1 1 1,-1 0 0,0-1 0,0 1 0,0-1 0,1 1 0,-1-1-1,0 0 1,1 0 0,-1 1 0,0-1 0,0 0 0,1 0 0,-1 0-1,0-1 1,1 1 0,-1 0 0,0 0 0,1-1 0,-1 1 0,0 0-1,0-1 1,1 1 0,-1-1 0,0 0 0,0 1 0,0-1 0,0 0-1,0 0 1,0 0 0,0 0 0,0 0 0,0 0 0,0 0 0,-1 0 0,2-1-1,2-5 2,1 0-1,-1 0 1,0 0-1,0 0 1,-1-1-1,0 1 1,0-1-1,-1 0 1,2-14-1,0-3-9,1-46 0,-5 63 0,-1-1 0,0 1 0,-2-11 0,3 18 5,-1-1 1,1 1-1,0 0 1,-1 0 0,1 0-1,-1-1 1,1 1-1,-1 0 1,0 0-1,0 0 1,1 0-1,-1 0 1,-1-1 0,1 2 1,1 0 0,-1 0 0,1 0 0,-1-1 0,1 1 0,-1 0-1,1 0 1,-1 0 0,1 0 0,-1 0 0,1 0 0,-1 0 0,1 0 0,-1 0 0,0 1 0,1-1 0,-1 0 0,1 0 0,-1 0 0,1 1 0,0-1 0,-1 0 0,1 0 0,-1 1 0,1-1 0,-1 1 0,1-1 0,0 0 0,-1 1 0,1-1 0,0 1 0,-1 0 0,-3 5 7,0 0 0,1 0 0,0 1 0,0-1 0,0 1 0,1 0 0,0 0 0,0 0 0,1 0 0,-1 10-1,-2 1 21,-1 8 15,1 0 0,2 1 0,0-1 1,1 1-1,2-1 0,1 1 1,1-1-1,7 31 0,-7-47-20,0 0 0,1 0 0,0 0 0,1-1 0,0 1 0,0-1 1,1 0-1,0-1 0,1 1 0,7 7 0,-8-10-14,1-1 1,0 0-1,0 0 0,0 0 1,1-1-1,-1 0 1,1 0-1,0-1 0,0 0 1,1 0-1,-1-1 1,1 0-1,14 1 1,-23-3-9,5 1 3,-1-1 0,0 0-1,0 1 1,0-2-1,1 1 1,7-2-1,-12 2 1,1 0-1,-1 0 1,0-1-1,1 1 1,-1 0-1,0-1 1,1 1-1,-1 0 1,0-1-1,0 1 1,1-1-1,-1 1 1,0 0-1,0-1 1,0 1-1,1-1 1,-1 1-1,0-1 1,0 1-1,0-1 1,0 1-1,0 0 1,0-1-1,0 1 1,0-1-1,0 1 1,0-1-1,0 0 1,-4-15-10,4 12-4,-16-70-384,4-1 0,-5-125 0,19 209 442,-1-1 1,1 1-1,0-1 1,1 0-1,0 0 0,1 0 1,-1 0-1,8 10 1,-6-9-18,0 0 0,1-1 0,0 0 0,0-1 0,1 1 0,0-1 0,0 0 0,13 8 0,-11-9-8,1-1 1,0 0-1,22 6 1,-28-9-27,0-1 0,0 0 0,1 0 1,-1-1-1,1 1 0,-1-1 0,1 0 1,-1 0-1,1 0 0,-1-1 0,0 0 0,9-2 1,-12 2-38,0 1 0,0-1 1,0 1-1,0-1 0,-1 0 0,1 0 1,0 1-1,-1-1 0,1 0 0,0 0 1,-1 0-1,1 0 0,-1 0 0,0 0 1,1 0-1,-1 0 0,0 0 0,1 0 1,-1 0-1,0 0 0,0 0 1,0 0-1,0 0 0,0-2 0,-3-29 121,1 21-26,0-17-234,1-5-36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6.025"/>
    </inkml:context>
    <inkml:brush xml:id="br0">
      <inkml:brushProperty name="width" value="0.05" units="cm"/>
      <inkml:brushProperty name="height" value="0.05" units="cm"/>
    </inkml:brush>
  </inkml:definitions>
  <inkml:trace contextRef="#ctx0" brushRef="#br0">15 4 18140,'-7'-3'1896,"3"11"-1248,2 1-304,1 1 1377,1 0-1193,10-1-1032,4-2-440,6 0 688,5-1-216,2 5-161</inkml:trace>
  <inkml:trace contextRef="#ctx0" brushRef="#br0" timeOffset="1">342 118 19804,'-15'4'556,"0"0"-1,1 1 1,-1 0 0,1 1-1,-26 16 1,34-19-455,1 1 0,0-1 0,0 1 0,0 0-1,1 1 1,0-1 0,0 1 0,0-1 0,0 1 0,0 1 0,1-1 0,0 0 0,0 1 0,1-1 0,-1 1 0,1 0 0,-1 8 0,2-11-87,1-1 0,-1 0 0,1 0 1,0 0-1,0 1 0,0-1 1,0 0-1,0 0 0,1 0 0,-1 1 1,1-1-1,-1 0 0,1 0 1,0 0-1,0 0 0,0 0 0,0 0 1,0 0-1,0 0 0,0 0 0,1-1 1,-1 1-1,1 0 0,-1-1 1,1 1-1,0-1 0,-1 0 0,1 1 1,0-1-1,0 0 0,0 0 0,0 0 1,0-1-1,0 1 0,1 0 1,-1-1-1,0 1 0,0-1 0,4 0 1,4 1-126,0 0 1,0-1 0,1-1-1,-1 0 1,0 0-1,0-1 1,15-4 0,-13 2-189,0 0 0,1-1 1,-1 0-1,-1 0 0,1-1 1,-1-1-1,0 0 0,-1-1 1,1 0-1,-2 0 1,1-1-1,-1 0 0,0-1 1,13-20-1,-5-5-500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6.443"/>
    </inkml:context>
    <inkml:brush xml:id="br0">
      <inkml:brushProperty name="width" value="0.05" units="cm"/>
      <inkml:brushProperty name="height" value="0.05" units="cm"/>
    </inkml:brush>
  </inkml:definitions>
  <inkml:trace contextRef="#ctx0" brushRef="#br0">0 230 15531,'0'22'1825,"0"4"-1153,0 3-248,2 1 1104,5-3-672,1-1-183,5-6-273,2-4-104,0-8-152,1-5-80,-1-7-320,-4-6-208,-4-10 1736,-1-6-1272,-6-11 80,0-9 24</inkml:trace>
  <inkml:trace contextRef="#ctx0" brushRef="#br0" timeOffset="1">55 0 17812,'-5'19'1504,"4"4"-1128,0-3-176,1 0 712,4-3-327,4 3-553,1-4-264,4-3-521,-3-3-935,3-3 1384,1 2-256,2-1-136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0:27.173"/>
    </inkml:context>
    <inkml:brush xml:id="br0">
      <inkml:brushProperty name="width" value="0.05" units="cm"/>
      <inkml:brushProperty name="height" value="0.05" units="cm"/>
    </inkml:brush>
  </inkml:definitions>
  <inkml:trace contextRef="#ctx0" brushRef="#br0">0 654 14923,'3'-1'215,"0"0"1,0-1-1,0 1 0,-1 0 0,1-1 0,-1 0 0,1 1 1,-1-1-1,0 0 0,0 0 0,0 0 0,0-1 0,0 1 1,0 0-1,0-1 0,-1 1 0,1-1 0,-1 0 1,2-4-1,3-6 624,-1-1 1,5-21 0,-7 24-463,-1 3-77,0 0-1,0 0 1,-1 0-1,0-9 1,-3 12-24,-2 9-176,-5 13-73,4-4-26,0 1 0,1 0 0,1 0 0,1 0 0,0 0 0,0 1 0,1-1 0,1 0 0,4 28 0,-4-39 1,0-1-1,0 0 1,0 0-1,1 0 0,-1 0 1,1 0-1,0 0 0,0 0 1,0 0-1,-1 0 0,2 0 1,-1-1-1,0 1 1,0 0-1,1-1 0,-1 1 1,0-1-1,1 1 0,0-1 1,-1 1-1,1-1 0,0 0 1,0 0-1,0 0 1,-1 0-1,1 0 0,0-1 1,0 1-1,0 0 0,1-1 1,-1 0-1,0 1 0,0-1 1,0 0-1,0 0 1,0 0-1,0 0 0,0-1 1,0 1-1,1 0 0,-1-1 1,0 0-1,3-1 0,4-1 2,0-1 0,0 0 0,0-1 0,-1 0 0,0 0 0,0-1 0,0 0 0,8-9 0,2-4-73,-1-1 0,-1-1 1,-1-1-1,-1 0 0,-1-1 0,0 0 0,-2-1 0,-1-1 1,-1 1-1,10-50 0,-16 58-47,0 18 66,-3-1 52,0 0 0,0 0 0,1 0 0,-1 0 0,0 0 0,1 0 0,-1 0 0,1 0 0,-1-1 0,1 1 0,0 0 0,-1 0 0,1-1 0,0 1 0,-1 0 0,1-1 0,0 1 0,0-1 0,0 1 0,-1-1 0,1 1 0,0-1 0,0 1 0,0-1 0,0 0 0,1 1 0,0-2 2,1 1 0,-1 0 0,0-1-1,0 1 1,1-1 0,-1 1 0,0-1 0,0 0 0,0 0 0,0 0 0,0 0 0,0-1 0,3-2 0,23-22 19,-25 23-21,14-17-23,0-1 0,-1-1 0,-1 0 0,-2-1 0,0-1 0,-1 0 0,-2-1 0,0 0 0,7-29 0,-16 49 12,6-28-34,-6 31 46,-1 1-1,0 0 0,0 0 1,0 0-1,0 0 0,0 0 1,0-1-1,0 1 0,0 0 1,0 0-1,0 0 0,-1 0 1,1 0-1,0-1 0,-1 1 1,1 0-1,-1 0 0,0 0 1,1 0-1,-1 0 0,0 0 1,1 1-1,-3-3 0,2 3 3,0 0 0,1 0-1,-1 0 1,0 0 0,0 0 0,0 0-1,0 0 1,0 0 0,0 1 0,0-1-1,0 0 1,0 1 0,1-1 0,-1 0-1,0 1 1,0-1 0,0 1-1,1 0 1,-1-1 0,0 1 0,0-1-1,1 1 1,-1 0 0,1 0 0,-1-1-1,1 1 1,-1 0 0,1 0 0,-1 0-1,1-1 1,0 1 0,-1 2 0,-13 29 186,8-12-125,1 0 0,1 0 1,1 0-1,1 0 0,1 1 1,0-1-1,2 1 0,0-1 1,1 0-1,1 1 0,1-1 1,1-1-1,1 1 1,1-1-1,0 1 0,19 32 1,-18-39-64,1-1 0,0 0 1,1 0-1,0-1 1,21 17-1,-22-21-10,0 0-1,0-1 1,0 0 0,1-1 0,0 0-1,0-1 1,0 0 0,16 5 0,-25-9 7,-1 0 1,0 0 0,1 0-1,-1 0 1,0 1 0,1-1-1,-1 0 1,1 0 0,-1 0-1,0 0 1,1 0 0,-1 0-1,0 0 1,1 0 0,-1 0-1,1 0 1,-1 0 0,0 0-1,1 0 1,-1 0 0,0 0-1,1 0 1,-1-1 0,0 1-1,1 0 1,-1 0 0,0 0-1,1-1 1,-1 1 0,-7-9-4,-19-8 22,-41-20 110,33 20 153,1-1 1,1-2-1,1-1 0,-38-33 1,67 53-247,1 0 1,-1-1-1,1 1 0,0-1 1,0 1-1,0-1 1,-1 1-1,1-1 1,1 0-1,-1 1 1,0-1-1,0 0 1,1 0-1,-1 0 1,1 0-1,-1 1 1,1-1-1,0 0 1,0 0-1,0 0 1,0-3-1,1 2-16,0 0-1,0 0 1,0 0 0,0 1-1,1-1 1,-1 1-1,1-1 1,0 1 0,-1-1-1,1 1 1,0 0-1,5-4 1,7-4-205,-1 1-1,2 0 1,0 0-1,16-5 1,-19 8-155,173-71-1761,-112 50 1442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21.940"/>
    </inkml:context>
    <inkml:brush xml:id="br0">
      <inkml:brushProperty name="width" value="0.05" units="cm"/>
      <inkml:brushProperty name="height" value="0.05" units="cm"/>
    </inkml:brush>
  </inkml:definitions>
  <inkml:trace contextRef="#ctx0" brushRef="#br0">38 0 21477,'-8'13'1912,"0"7"-1544,-4 2-176,2 1 1432,10-3-1736,5-3-312,9-6-624,3-3 1936,6-8-992,4 0-56,8-3-128</inkml:trace>
  <inkml:trace contextRef="#ctx0" brushRef="#br0" timeOffset="1">409 48 17596,'0'21'1976,"0"8"-1368,-10 9-224,-2 5 1297,2 2-1033,0-4-88,5-3-336,0-5-192,5-13-488,-1-5-272,-2-22 312,2-14-32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6:04.351"/>
    </inkml:context>
    <inkml:brush xml:id="br0">
      <inkml:brushProperty name="width" value="0.05" units="cm"/>
      <inkml:brushProperty name="height" value="0.05" units="cm"/>
    </inkml:brush>
  </inkml:definitions>
  <inkml:trace contextRef="#ctx0" brushRef="#br0">5167 21 12291,'-186'12'900,"-154"15"-956,212-11 95,-267 27 919,305-39-277,0-3-1,-129-16 1,-24-21 165,-216-21-712,-124 48-730,227 7 514,211-1 48,-314 1-347,349 7 266,-1 6 0,-122 26-1,114-7 122,3 4 0,0 6 0,-152 75 0,217-89-7,0 2-1,-57 43 1,88-57 1,1 2-1,1 0 1,0 1 0,1 1 0,1 1-1,0 0 1,-23 39 0,35-49 2,0-1 0,0 1 0,1 0-1,0-1 1,0 1 0,1 1 0,0-1 0,1 0 0,0 0 0,1 1 0,-1-1 0,2 0 0,1 12 0,0-9-10,1 1 1,1-1-1,0 0 0,1 0 0,0 0 1,1 0-1,0-1 0,12 17 1,8 4-83,1-2 1,2 0 0,0-2 0,67 47 0,53 29-88,227 119 0,-295-183 198,1-3 0,2-3-1,2-5 1,0-3 0,2-4-1,0-4 1,161 12 0,243-28-98,0-40-2,163-11 40,-27 2 39,-7-40-116,-499 60-18,0-6 1,-2-4 0,-2-6-1,-1-5 1,-3-5 0,-3-4-1,122-85 1,-164 94 142,-1-4 1,-3-3-1,89-96 0,-143 139-3,-1-1-1,0 0 1,-1-1-1,0 0 1,-2 0-1,12-26 1,-16 32-52,-1-1 1,0 1-1,0 0 1,0-1-1,-1 0 1,-1 1-1,1-1 1,-1 1-1,-1-1 1,0 0-1,0 1 1,0-1-1,-1 1 1,-4-11-1,1 7 10,-2 0 0,1 1 0,-1-1 0,-1 2 0,0-1 0,0 1 0,-1 0 0,-1 0 0,-11-8 0,-52-34-185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6:06.237"/>
    </inkml:context>
    <inkml:brush xml:id="br0">
      <inkml:brushProperty name="width" value="0.05" units="cm"/>
      <inkml:brushProperty name="height" value="0.05" units="cm"/>
    </inkml:brush>
  </inkml:definitions>
  <inkml:trace contextRef="#ctx0" brushRef="#br0">151 14 11370,'-2'-2'78,"-1"1"-1,1-1 1,-1 1-1,0-1 0,1 1 1,-1 0-1,0 0 1,0 0-1,0 1 1,0-1-1,0 1 0,0-1 1,0 1-1,0 0 1,0 0-1,1 1 0,-1-1 1,0 0-1,0 1 1,0 0-1,0 0 0,0 0 1,0 0-1,1 0 1,-1 0-1,0 1 0,1-1 1,-4 4-1,0-1-17,2 0-1,-1 1 0,0 0 0,1 0 1,0 0-1,0 0 0,0 1 0,1-1 1,0 1-1,0 0 0,0 0 0,-2 7 1,1 4-30,1 0 1,0 0-1,1 0 0,1 0 1,1 0-1,0 0 0,5 27 1,1-9-26,1 1-1,19 52 1,-15-55-2,2-1 0,33 59 0,-40-80-6,1 0 1,1-1-1,0 0 0,0 0 1,0-1-1,1 0 1,1 0-1,0-1 0,0 0 1,0-1-1,16 8 0,-23-13 2,1 0 0,-1-1-1,1 1 1,0-1-1,0 0 1,-1 0 0,1-1-1,0 1 1,0-1-1,0 0 1,0 1 0,0-2-1,0 1 1,0 0-1,0-1 1,0 0 0,0 0-1,-1 0 1,1 0-1,0-1 1,-1 0 0,1 1-1,-1-1 1,1 0-1,-1-1 1,0 1-1,0-1 1,0 1 0,0-1-1,0 0 1,-1 0-1,1 0 1,-1 0 0,2-5-1,3-4 1,0 0 1,-1-1-1,-1 0 0,0 0 0,-1 0 1,0-1-1,-1 0 0,2-20 0,-2-7 16,-1-1-1,-5-63 0,0 80-4,-1-1 0,-1 1 0,-1-1 0,-1 2 0,-13-31 0,17 48-3,0 0-1,0 1 0,-1-1 1,0 1-1,-1 0 1,1 0-1,-1 1 1,0-1-1,-1 1 0,1 0 1,-1 0-1,-9-5 1,10 7-4,0 1 1,0 0-1,0 0 1,0 0 0,0 0-1,-1 1 1,1 0-1,0 0 1,-1 1-1,1-1 1,-1 1 0,1 0-1,0 1 1,-1-1-1,1 1 1,0 0 0,-9 3-1,-4 3 433,-15 4-129,16-11-166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7:44.099"/>
    </inkml:context>
    <inkml:brush xml:id="br0">
      <inkml:brushProperty name="width" value="0.05" units="cm"/>
      <inkml:brushProperty name="height" value="0.05" units="cm"/>
    </inkml:brush>
  </inkml:definitions>
  <inkml:trace contextRef="#ctx0" brushRef="#br0">11 384 12243,'-11'29'9547,"13"-44"-7624,76-366-955,-72 365-3397,-8 36 1035,0-1 708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7:44.472"/>
    </inkml:context>
    <inkml:brush xml:id="br0">
      <inkml:brushProperty name="width" value="0.05" units="cm"/>
      <inkml:brushProperty name="height" value="0.05" units="cm"/>
    </inkml:brush>
  </inkml:definitions>
  <inkml:trace contextRef="#ctx0" brushRef="#br0">1 413 16043,'3'2'1601,"-2"-2"-945,2-5-232,1-2 768,2-3-208,3-6-191,-1-4-137,1-7-248,2-3-88,-1-6-96,-1-2-72,0-5-176,-4 1-128,-2-1-456,0 4-328,-4 6 736,-8 13-144,-2 15-153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7:47.250"/>
    </inkml:context>
    <inkml:brush xml:id="br0">
      <inkml:brushProperty name="width" value="0.05" units="cm"/>
      <inkml:brushProperty name="height" value="0.05" units="cm"/>
    </inkml:brush>
  </inkml:definitions>
  <inkml:trace contextRef="#ctx0" brushRef="#br0">7 165 11146,'-7'-42'7038,"8"38"-6788,-1 0 0,0 0 0,1 1 0,0-1 0,0 0 0,0 1 0,0-1 0,0 1 0,1-1 0,0 1 0,0-1 0,0 1 0,0 0 0,4-5 0,0 1-59,1 0 0,0 0 0,0 1 0,1 0-1,0 0 1,12-6 0,-17 10-180,0 0 0,0 1 0,0-1 0,0 1-1,0 0 1,0 0 0,0 0 0,1 0 0,-1 1 0,0-1 0,1 1-1,-1 0 1,0 0 0,1 0 0,-1 0 0,1 0 0,-1 1 0,0 0-1,1-1 1,-1 1 0,5 3 0,-5-2-9,-1-1 1,-1 1-1,1 0 0,0 1 1,0-1-1,-1 0 0,1 0 1,-1 1-1,0-1 0,0 1 1,0-1-1,0 1 0,0 0 1,0-1-1,-1 1 0,1 0 1,-1-1-1,0 1 1,0 0-1,0 3 0,0 6 19,-1 1-1,-4 24 1,-3-2 44,-1 0 0,-3-1 0,-16 36 0,24-54-23,10-9-24,-4-6-19,1-1 1,0 0-1,0 1 1,0-1-1,-1-1 0,1 1 1,6-1-1,-9 1 0,22-3 7,-1-1-15,0 2 0,25-1 0,-41 3 3,-1 0 0,1 0 1,-1 1-1,1 0 0,-1-1 1,1 1-1,-1 1 0,0-1 0,1 1 1,-1 0-1,0-1 0,0 2 1,0-1-1,-1 0 0,1 1 0,4 4 1,-7-6 7,0 0 1,0 0 0,-1-1-1,1 1 1,0 0 0,-1 0-1,1 0 1,-1 1 0,1-1-1,-1 0 1,1 0 0,-1 0-1,0 0 1,0 0 0,1 0-1,-1 1 1,0-1 0,0 0-1,0 0 1,0 0 0,-1 0-1,1 1 1,0-1 0,0 0-1,-1 0 1,1 0 0,0 0-1,-1 0 1,1 0 0,-1 0-1,0 0 1,1 0 0,-1 0-1,0 0 1,0 0 0,-1 1-1,-4 4 70,0-1 0,-1 0 0,1 0-1,-12 5 1,5-2 75,-97 77 1139,42-31-453,67-53-828,0 0 1,0 0-1,0 0 1,-1 0-1,1 0 1,-1 0-1,1 0 1,0 0-1,-1-1 0,0 1 1,1-1-1,-1 1 1,1-1-1,-1 1 1,0-1-1,1 0 0,-1 0 1,0 0-1,-2 0 1,2-1-87,1 0 1,0 0 0,0 0 0,0 0-1,0 0 1,1 0 0,-1 0 0,0 0-1,0-1 1,0 1 0,1 0 0,-1 0-1,1-1 1,-1 1 0,1 0-1,0-1 1,-1 1 0,1 0 0,0-1-1,0 1 1,0 0 0,0-1 0,0-2-1,2-29-740,2 14 222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7:50.033"/>
    </inkml:context>
    <inkml:brush xml:id="br0">
      <inkml:brushProperty name="width" value="0.05" units="cm"/>
      <inkml:brushProperty name="height" value="0.05" units="cm"/>
    </inkml:brush>
  </inkml:definitions>
  <inkml:trace contextRef="#ctx0" brushRef="#br0">111 83 11186,'2'-10'1125,"0"0"-1,-1 1 0,0-1 0,0-16 1,-1 26-1075,0 0 1,0-1-1,-1 1 1,1 0 0,0-1-1,0 1 1,0 0 0,0 0-1,0-1 1,-1 1-1,1 0 1,0 0 0,0 0-1,0-1 1,-1 1-1,1 0 1,0 0 0,0 0-1,-1 0 1,1-1 0,0 1-1,0 0 1,-1 0-1,1 0 1,0 0 0,-1 0-1,1 0 1,0 0-1,0 0 1,-1 0 0,1 0-1,0 0 1,-1 0 0,1 0-1,0 0 1,-1 0-1,1 0 1,0 0 0,0 0-1,-1 0 1,1 0-1,0 1 1,0-1 0,-1 0-1,1 0 1,0 0 0,0 0-1,-1 1 1,1-1-1,0 0 1,0 0 0,0 1-1,-1-1 1,-14 10 952,6-1-899,1 1 0,0-1 0,0 1 0,1 1 0,0 0 0,0 0 0,1 0-1,1 0 1,0 1 0,1 0 0,0 0 0,1 0 0,0 1 0,1-1-1,0 1 1,1 0 0,1 14 0,0-24-103,0 0-1,0 0 1,1 0 0,-1-1-1,1 1 1,0 0 0,0 0-1,0 0 1,0 0-1,1-1 1,-1 1 0,1-1-1,-1 1 1,1-1 0,0 1-1,0-1 1,0 0-1,0 0 1,1 0 0,-1 0-1,0-1 1,1 1 0,-1 0-1,1-1 1,0 0-1,4 2 1,7 2-4,0-2 0,0 0 0,1 0 1,20 0-1,3 2 3,-29-4 1,-1 1 1,1-1 0,-1 2-1,1-1 1,-1 1 0,0 1-1,0-1 1,9 7-1,-13-7 0,0 0 0,-1 1 0,1-1-1,-1 1 1,1 0 0,-1-1 0,-1 2-1,1-1 1,0 0 0,-1 0 0,0 1-1,0 0 1,0-1 0,-1 1 0,3 9-1,-2-1 49,0 0-1,-1 0 1,-1-1-1,0 1 0,0 0 1,-1 0-1,-1 0 0,0-1 1,-1 1-1,0-1 1,-1 1-1,-8 18 0,7-21-8,-1 0 0,1 0 0,-1-1 1,-1 0-1,0 0 0,0 0 0,-1-1 0,0 0 0,0 0 0,-1-1 0,0 0 0,0 0 0,-1-1 0,-15 7 0,23-12-38,1 0-1,0-1 1,0 1-1,-1 0 1,1-1-1,-1 1 1,1-1-1,0 0 1,-1 0-1,1 1 0,-1-1 1,1 0-1,-1 0 1,1 0-1,-1 0 1,1-1-1,-1 1 1,1 0-1,-1-1 1,1 1-1,0 0 1,-1-1-1,-2-1 1,3 1-3,0-1 1,0 1-1,0-1 1,0 1-1,0-1 0,0 1 1,1-1-1,-1 1 1,1-1-1,-1 0 0,1 0 1,-1 1-1,1-1 0,0 0 1,0 0-1,0-2 1,0-6-6,1 0 0,0-1 0,0 1-1,2 0 1,4-15 0,88-181 4,-17 43 21,-66 133-4,-1 0 1,-2-1-1,9-52 0,-16 75 13,-1-1 0,-1 0 0,0 1 0,0-1 0,0 0 0,-3-9 0,3 17-18,0-1 1,0 1-1,-1-1 1,1 1-1,-1 0 1,1-1-1,-1 1 1,1 0-1,-1 0 1,0 0-1,1-1 1,-1 1-1,0 0 1,0 0-1,0 0 1,0 0-1,0 0 1,0 0-1,0 0 1,0 1-1,-1-1 1,1 0-1,0 1 1,0-1-1,-1 0 1,1 1-1,0 0 1,-1-1-1,1 1 1,0 0-1,-1 0 1,1-1-1,-1 1 1,1 0-1,0 0 1,-1 1-1,1-1 1,-1 0-1,1 0 1,0 1-1,-1-1 1,1 1-1,0-1 1,0 1-1,-1 0 1,-1 0-1,-2 3-41,0-1-1,0 1 1,0 0-1,0 0 0,1 0 1,0 0-1,-1 1 1,2 0-1,-1 0 1,0 0-1,1 0 1,0 1-1,-2 6 1,1-6-27,1 1 1,-1-1-1,0 0 1,0 0-1,0 0 1,-1-1-1,0 1 1,-8 6-1,-7-1-175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7:51.464"/>
    </inkml:context>
    <inkml:brush xml:id="br0">
      <inkml:brushProperty name="width" value="0.05" units="cm"/>
      <inkml:brushProperty name="height" value="0.05" units="cm"/>
    </inkml:brush>
  </inkml:definitions>
  <inkml:trace contextRef="#ctx0" brushRef="#br0">22 74 14339,'-2'1'544,"0"0"0,0 1 0,0-1 0,0 0 0,0 1 0,1-1 0,-1 1 0,0 0 0,-1 1 0,3-2-439,0-1 1,0 0-1,0 0 0,-1 1 0,1-1 0,0 0 1,0 0-1,0 1 0,0-1 0,0 0 0,0 0 1,0 1-1,0-1 0,0 0 0,0 1 0,0-1 1,0 0-1,0 1 0,0-1 0,0 0 1,0 0-1,0 1 0,0-1 0,0 0 0,0 0 1,0 1-1,1-1 0,12 5 1311,9-5-1182,-1 0 0,0-2 0,0 0 0,0-1 0,39-12 0,97-44-234,-103 37 135,-70 40 7,-5-1-111,-1 0 0,0-2 1,-2-1-1,-38 18 0,45-25-4,-1 0 0,0-1 0,-1-1-1,1-1 1,-1 0 0,0-1 0,-25 0-1,44-3-25,0 0 0,0-1 0,0 1-1,-1 0 1,1 0 0,0 0 0,0 0 0,0 0-1,0 0 1,0 0 0,0 0 0,0 0 0,0 0-1,-1 0 1,1-1 0,0 1 0,0 0-1,0 0 1,0 0 0,0 0 0,0 0 0,0 0-1,0-1 1,0 1 0,0 0 0,0 0 0,0 0-1,0 0 1,0 0 0,0 0 0,0-1 0,0 1-1,0 0 1,0 0 0,0 0 0,0 0-1,0 0 1,0 0 0,0-1 0,0 1 0,0 0-1,0 0 1,0 0 0,0 0 0,1 0 0,-1 0-1,0 0 1,0-1 0,0 1 0,0 0-1,0 0 1,0 0 0,0 0 0,0 0 0,1 0-1,-1 0 1,0 0 0,0 0 0,0 0 0,0 0-1,0 0 1,0 0 0,1 0 0,-1 0 0,0 0-1,10-8-5,246-76-472,-228 76 294,-18 5-180,-27 9 289,-29 8 123,29-10 120,0 1-453,-1-1 0,-20 3 0,35-7 217,-1 1 0,1-1 1,-1 0-1,0 0 0,1 0 0,-1-1 1,1 1-1,-1-1 0,1 0 0,-1 0 1,1 0-1,0-1 0,-1 1 0,1-1 1,0 1-1,-5-5 0,-6-8-293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7:52.382"/>
    </inkml:context>
    <inkml:brush xml:id="br0">
      <inkml:brushProperty name="width" value="0.05" units="cm"/>
      <inkml:brushProperty name="height" value="0.05" units="cm"/>
    </inkml:brush>
  </inkml:definitions>
  <inkml:trace contextRef="#ctx0" brushRef="#br0">13 80 15259,'-1'0'212,"0"-1"1,0 0-1,0 0 0,0 1 0,0-1 0,1 0 0,-1 0 0,0 0 1,1 0-1,-1 0 0,1 0 0,-1 0 0,1 0 0,-1 0 1,1 0-1,0 0 0,-1 0 0,1-3 0,1 3-86,-1-1 1,1 1-1,0 0 0,0 0 0,-1-1 0,1 1 1,0 0-1,0 0 0,0 0 0,0 0 0,1 0 1,-1 0-1,0 1 0,2-2 0,5-4 97,1 1 0,-1 0 0,1 1 0,0 0-1,1 0 1,-1 1 0,1 0 0,-1 0 0,1 1 0,16-1-1,-23 3-204,0 0-1,-1 0 0,1 0 1,0 0-1,0 0 0,0 1 1,0-1-1,0 1 0,-1 0 1,1 0-1,0 0 0,0 0 1,-1 1-1,1-1 0,-1 1 1,1-1-1,-1 1 0,0 0 1,0 0-1,0 0 0,0 0 1,0 0-1,0 0 0,0 1 1,-1-1-1,1 1 0,-1-1 1,1 1-1,-1 0 0,0-1 1,0 1-1,-1 0 0,1 0 1,0 0-1,-1-1 1,0 1-1,1 0 0,-1 0 1,-1 4-1,1 2 40,0 1-1,-1-1 1,-1 0 0,1 0-1,-2 1 1,1-1 0,-1-1-1,-7 16 1,2-9 114,-1 1-1,0-1 1,-18 21-1,26-36-165,1 1 1,0-1-1,0 0 0,0 0 1,-1 0-1,1 1 0,0-1 0,0 0 1,0 0-1,0 1 0,-1-1 1,1 0-1,0 0 0,0 1 1,0-1-1,0 0 0,0 0 0,0 1 1,0-1-1,0 0 0,0 1 1,0-1-1,0 0 0,0 0 0,0 1 1,0-1-1,0 0 0,0 1 1,0-1-1,0 0 0,0 0 0,1 1 1,-1-1-1,11 4 20,27-5-199,-20 1 86,-11 0 46,-1 1 1,1 0 0,0 0-1,-1 1 1,1 0 0,-1 0-1,0 0 1,1 1 0,-1 0-1,0 0 1,-1 1 0,1-1-1,-1 1 1,1 1 0,6 6-1,-9-7 50,0 0 1,0 0-1,0 0 0,0 0 0,-1 1 0,0-1 1,0 1-1,0-1 0,0 1 0,-1 0 0,0 0 0,0 0 1,0-1-1,0 1 0,-1 0 0,0 0 0,0 0 1,0 0-1,-1 0 0,1 0 0,-3 8 0,-1-1 155,-1-1 0,1 0 0,-2 0-1,1-1 1,-2 1 0,1-1 0,-1-1-1,-1 1 1,0-1 0,0-1 0,-1 1-1,0-1 1,0-1 0,-1 0 0,0 0 0,0-1-1,-1 0 1,1 0 0,-1-2 0,-1 1-1,-16 3 1,27-7-195,1-1 0,-1 0 0,0 0 0,1 1 0,-1-1 0,0 0 0,0 0 0,1 0-1,-1 0 1,0 0 0,0 0 0,1 0 0,-1 0 0,0 0 0,0-1 0,1 1 0,-1 0 0,0 0 0,0-1 0,1 1 0,-1 0-1,0-1 1,1 1 0,-1-1 0,1 1 0,-1-1 0,1 1 0,-1-1 0,0 1 0,1-1 0,0 0 0,-1 1 0,1-1 0,-1 0-1,1 1 1,0-1 0,-1-1 0,0-2-380,1 0-1,-1 0 0,1 0 0,0-1 1,1-7-1,0-5 118,-3-18-367,-1-4-235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7:53.097"/>
    </inkml:context>
    <inkml:brush xml:id="br0">
      <inkml:brushProperty name="width" value="0.05" units="cm"/>
      <inkml:brushProperty name="height" value="0.05" units="cm"/>
    </inkml:brush>
  </inkml:definitions>
  <inkml:trace contextRef="#ctx0" brushRef="#br0">18 110 14411,'-2'1'396,"1"-1"-1,-1 1 1,1 0-1,-1 0 1,1 0-1,0 0 0,-1 0 1,1 0-1,0 1 1,-2 1-1,3-3-296,0 0-1,0 1 0,-1-1 0,1 0 0,0 0 0,0 1 1,0-1-1,0 0 0,0 0 0,0 1 0,0-1 0,0 0 1,0 0-1,0 1 0,0-1 0,0 0 0,0 0 0,0 1 1,0-1-1,0 0 0,1 0 0,-1 1 0,0-1 0,0 0 1,0 0-1,0 1 0,0-1 0,1 0 0,-1 0 0,0 0 1,0 1-1,0-1 0,1 0 0,-1 0 0,0 0 0,0 0 1,1 1-1,1 0 87,1 0-1,0-1 1,-1 1 0,1-1 0,0 1 0,-1-1-1,1 0 1,0 0 0,0 0 0,-1 0-1,6-1 1,32-8 114,0-1 0,-1-3 0,67-30-1,52-17 198,-172 64-1397,1-1 0,-23 3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7:53.643"/>
    </inkml:context>
    <inkml:brush xml:id="br0">
      <inkml:brushProperty name="width" value="0.05" units="cm"/>
      <inkml:brushProperty name="height" value="0.05" units="cm"/>
    </inkml:brush>
  </inkml:definitions>
  <inkml:trace contextRef="#ctx0" brushRef="#br0">0 590 16468,'3'5'1052,"9"15"1882,-12-20-2857,1 1-1,-1-1 1,1 0 0,-1 1-1,1-1 1,-1 0 0,1 1-1,-1-1 1,1 0 0,-1 0-1,1 0 1,-1 0 0,1 0-1,0 0 1,-1 1 0,1-1-1,-1 0 1,1 0 0,-1-1-1,1 1 1,-1 0 0,1 0-1,0 0 1,-1 0 0,1 0-1,-1-1 1,1 1-1,-1 0 1,1 0 0,-1-1-1,1 1 1,-1 0 0,0-1-1,1 1 1,-1-1 0,1 1-1,-1 0 1,1-2 0,6-6 218,-1-1 1,0 0 0,0-1-1,-1 1 1,0-1 0,5-15-1,4-7-32,181-423 241,-179 411-516,-14 70 50,-5 96-318,6 0 0,24 160 1,-26-275 159,0-5 79,-1 1-1,1-1 1,-1 1 0,1-1-1,-1 1 1,0-1-1,0 1 1,0-1 0,-1 4-1,-11-13-294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22.340"/>
    </inkml:context>
    <inkml:brush xml:id="br0">
      <inkml:brushProperty name="width" value="0.05" units="cm"/>
      <inkml:brushProperty name="height" value="0.05" units="cm"/>
    </inkml:brush>
  </inkml:definitions>
  <inkml:trace contextRef="#ctx0" brushRef="#br0">2 0 20772,'-1'15'1657,"4"8"-1177,1 1-232,9 2 592,6 0-296,5-3-128,6-3-112,9-6-168,2-4-184,2-4-768,2-3 760,-14-6-112,-5-4-40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7:54.774"/>
    </inkml:context>
    <inkml:brush xml:id="br0">
      <inkml:brushProperty name="width" value="0.05" units="cm"/>
      <inkml:brushProperty name="height" value="0.05" units="cm"/>
    </inkml:brush>
  </inkml:definitions>
  <inkml:trace contextRef="#ctx0" brushRef="#br0">4 46 15979,'0'0'89,"-1"0"-1,1 0 1,0 0-1,0 1 0,0-1 1,0 0-1,-1 0 1,1 0-1,0 0 0,0 0 1,0 0-1,0 1 0,0-1 1,0 0-1,-1 0 1,1 0-1,0 0 0,0 1 1,0-1-1,0 0 1,0 0-1,0 0 0,0 1 1,0-1-1,0 0 1,0 0-1,0 0 0,0 1 1,0-1-1,0 0 1,0 0-1,0 0 0,0 1 1,0-1-1,0 0 0,0 0 1,0 0-1,0 0 1,1 1-1,-1-1 0,0 0 1,0 0-1,0 0 1,0 0-1,0 1 0,0-1 1,1 0-1,-1 0 1,0 0-1,0 0 0,0 0 1,0 0-1,1 0 0,-1 1 1,0-1-1,0 0 1,0 0-1,1 0 0,-1 0 1,0 0-1,0 0 1,0 0-1,1 0 0,-1 0 1,0 0-1,0 0 1,27-1 1929,32-8-1301,142-32-1793,-175 38-67,-26 3 1131,0 0 0,1 0 0,-1 0 1,0 0-1,0 0 0,0 0 0,0 0 0,1 0 0,-1 0 0,0 0 0,0 0 0,0 0 0,0 1 0,1-1 0,-1 0 0,0 0 0,0 0 0,0 0 0,0 0 0,0 0 1,1 0-1,-1 1 0,0-1 0,0 0 0,0 0 0,0 0 0,0 0 0,0 1 0,0-1 0,0 0 0,0 0 0,0 0 0,0 0 0,1 1 0,-1-1 0,0 0 1,0 0-1,-9 13-540,-11 5-25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7:55.209"/>
    </inkml:context>
    <inkml:brush xml:id="br0">
      <inkml:brushProperty name="width" value="0.05" units="cm"/>
      <inkml:brushProperty name="height" value="0.05" units="cm"/>
    </inkml:brush>
  </inkml:definitions>
  <inkml:trace contextRef="#ctx0" brushRef="#br0">0 111 15539,'16'0'1617,"7"-6"-929,4-2-208,9-5 632,7-2-168,3-2-175,1 1-129,-1 1-528,-6 3-272,-4 6-593,-6 4 1346,-7 2-673,-6 2-96,-2 1-80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7:55.632"/>
    </inkml:context>
    <inkml:brush xml:id="br0">
      <inkml:brushProperty name="width" value="0.05" units="cm"/>
      <inkml:brushProperty name="height" value="0.05" units="cm"/>
    </inkml:brush>
  </inkml:definitions>
  <inkml:trace contextRef="#ctx0" brushRef="#br0">38 1 14811,'2'5'482,"0"0"0,-1 0 0,0 1 0,0-1 0,0 1 0,-1-1 0,0 1 0,0 8 0,-9 47 1951,3-25-1442,0 7-292,-5 44 722,-2 122 0,13-208-1415,0 7 25,0-1 0,1 0 0,0 0-1,0 0 1,3 12 0,-3-18-30,-1 0 1,1 1-1,-1-1 0,1 0 0,0 0 1,-1 1-1,1-1 0,0 0 1,0 0-1,0 0 0,0 0 0,0 0 1,0 0-1,0 0 0,1 0 0,-1-1 1,0 1-1,0 0 0,1-1 1,-1 1-1,0-1 0,1 1 0,-1-1 1,1 0-1,-1 1 0,0-1 0,1 0 1,-1 0-1,1 0 0,-1 0 1,1 0-1,-1-1 0,1 1 0,1-1 1,15-5-202,0-1 1,0 0 0,-1-2 0,-1 0 0,1 0 0,18-16-1,-14 11-382,-10 7 307,0-1-1,-1 0 1,0 0-1,0-1 0,-1-1 1,0 1-1,10-17 1,-5-5-465</inkml:trace>
  <inkml:trace contextRef="#ctx0" brushRef="#br0" timeOffset="1">253 294 18452,'0'58'1600,"-7"6"-1136,3 4-168,6 3 585,6 1-225,5-6-752,1-2 1000,0-5-784,-1-6-32,-10-26-24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00.183"/>
    </inkml:context>
    <inkml:brush xml:id="br0">
      <inkml:brushProperty name="width" value="0.05" units="cm"/>
      <inkml:brushProperty name="height" value="0.05" units="cm"/>
    </inkml:brush>
  </inkml:definitions>
  <inkml:trace contextRef="#ctx0" brushRef="#br0">1 78 15779,'0'1'194,"0"0"1,0 0-1,0 0 0,0 0 0,0 0 0,0-1 0,1 1 0,-1 0 0,0 0 1,0 0-1,1 0 0,-1 0 0,1-1 0,-1 1 0,0 0 0,1 0 0,0-1 1,-1 1-1,1 0 0,-1-1 0,1 1 0,0-1 0,-1 1 0,1-1 0,0 1 1,0-1-1,0 1 0,2 0 23,-1-1 1,0 1-1,0-1 1,1 1-1,-1-1 1,0 0-1,1 0 1,-1 0 0,0 0-1,4-1 1,3-2 104,1 1 0,0-1 1,16-8-1,21-14 185,-32 16-518,0 0-1,1 1 0,0 1 1,0 1-1,1 0 0,23-4 1,-39 9-72,0 1 1,1 0 0,-1 0 0,1 0-1,-1 0 1,0 0 0,1 0 0,-1 0-1,1 1 1,-1-1 0,0 0 0,1 1-1,-1-1 1,0 1 0,1-1 0,-1 1-1,0 0 1,2 0 0,-3 0 31,0 0 0,1-1-1,-1 1 1,0 0 0,0 0 0,0-1 0,0 1 0,1 0 0,-1 0 0,0-1 0,0 1 0,0 0 0,-1 0-1,1-1 1,0 1 0,0 0 0,0 0 0,0-1 0,-1 1 0,1 0 0,0-1 0,-1 1 0,1 0-1,0-1 1,-1 1 0,1 0 0,-1-1 0,1 1 0,-1-1 0,1 1 0,-1-1 0,0 1 0,1-1-1,-2 1 1,-18 15-581,-6 1-151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00.590"/>
    </inkml:context>
    <inkml:brush xml:id="br0">
      <inkml:brushProperty name="width" value="0.05" units="cm"/>
      <inkml:brushProperty name="height" value="0.05" units="cm"/>
    </inkml:brush>
  </inkml:definitions>
  <inkml:trace contextRef="#ctx0" brushRef="#br0">0 128 16852,'5'13'1896,"2"-5"-1184,6-5-176,5-4 953,10-12-513,5-3-176,10-4-152,2-2-88,3-1-344,0 3-408,-6 5 1136,-2 0-896,-18 10 24,-19 3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02.622"/>
    </inkml:context>
    <inkml:brush xml:id="br0">
      <inkml:brushProperty name="width" value="0.05" units="cm"/>
      <inkml:brushProperty name="height" value="0.05" units="cm"/>
    </inkml:brush>
  </inkml:definitions>
  <inkml:trace contextRef="#ctx0" brushRef="#br0">1 4 14995,'6'-4'2949,"-5"9"-930,0 3-1426,39 242 3839,33 154-4056,-70-395-364,-3-5-3,0-1-1,1 0 1,0 0-1,0-1 0,0 1 1,0 0-1,0 0 0,1 0 1,2 3-1,-9-44-372,4 29-8,-2 0 0,1 0-1,-1 1 1,0-1 0,-1 0 0,0 1 0,-1 0-1,1 0 1,-10-12 0,-3 3-366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03.013"/>
    </inkml:context>
    <inkml:brush xml:id="br0">
      <inkml:brushProperty name="width" value="0.05" units="cm"/>
      <inkml:brushProperty name="height" value="0.05" units="cm"/>
    </inkml:brush>
  </inkml:definitions>
  <inkml:trace contextRef="#ctx0" brushRef="#br0">4 151 14507,'0'0'67,"-1"0"0,1 0 0,0 0 0,0-1 0,0 1 1,0 1-1,0-1 0,0 0 0,-1 0 0,1 0 0,0 0 0,0 0 0,0 0 0,0 0 0,0 0 0,0 0 0,-1 0 0,1 0 0,0 0 1,0 0-1,0 0 0,0 0 0,0 0 0,0 0 0,0 1 0,0-1 0,0 0 0,0 0 0,-1 0 0,1 0 0,0 0 0,0 0 1,0 0-1,0 1 0,0-1 0,0 0 0,0 0 0,0 0 0,0 0 0,0 0 0,0 0 0,0 0 0,0 1 0,0-1 0,0 0 0,0 0 1,0 0-1,0 0 0,0 0 0,0 0 0,0 1 0,0-1 0,1 0 0,-1 0 0,0 0 0,0 0 0,0 0 0,0 0 0,0 0 0,0 0 1,0 1-1,0-1 0,1 0 0,11 3 2181,19-2-482,2-8-1111,0-1 0,0-2 1,60-26-1,-43 16-513,5-2-223,-16 5-1080,0 2 1,44-9-1,-79 23 694,-5 3-345,-10 3 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03.398"/>
    </inkml:context>
    <inkml:brush xml:id="br0">
      <inkml:brushProperty name="width" value="0.05" units="cm"/>
      <inkml:brushProperty name="height" value="0.05" units="cm"/>
    </inkml:brush>
  </inkml:definitions>
  <inkml:trace contextRef="#ctx0" brushRef="#br0">1 193 15339,'88'-66'7498,"-35"35"-5706,60-27 0,-82 45-3106,34-11 0,-88 30 774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04.314"/>
    </inkml:context>
    <inkml:brush xml:id="br0">
      <inkml:brushProperty name="width" value="0.05" units="cm"/>
      <inkml:brushProperty name="height" value="0.05" units="cm"/>
    </inkml:brush>
  </inkml:definitions>
  <inkml:trace contextRef="#ctx0" brushRef="#br0">128 23 16428,'1'-1'110,"-1"0"1,0-1 0,0 1-1,0 0 1,0 0 0,-1 0-1,1 0 1,0 0 0,0-1-1,-1 1 1,1 0 0,0 0-1,-1 0 1,1 0 0,-1 0-1,0 0 1,0-1 0,0 1-51,1 1 0,-1 0 0,1 0 0,-1 0 1,1 0-1,-1-1 0,0 1 0,1 0 0,-1 0 0,1 0 1,-1 0-1,1 0 0,-1 0 0,1 0 0,-1 0 0,1 1 1,-1-1-1,1 0 0,-1 0 0,1 0 0,-1 0 0,1 1 1,-1-1-1,1 0 0,-1 1 0,-2 1 113,0 1 1,0-1-1,0 1 1,0 0-1,1 0 0,-1 0 1,1 0-1,0 0 1,-2 4-1,-7 19 166,1 1 0,1 0 0,1 0 0,-4 32 0,-10 114 333,15-82-281,6 112 1,2-170-347,2-1 1,2 0 0,1 0 0,1-1 0,2 1 0,1-2 0,15 32 0,-21-53-81,1 1 1,1 0 0,0-1 0,0 0-1,1-1 1,0 1 0,1-1 0,-1-1-1,2 1 1,-1-1 0,1-1 0,15 9-1,-17-11-129,0-1 0,0 0 0,1-1-1,-1 0 1,1 0 0,-1 0 0,1-1-1,0 0 1,-1-1 0,1 0 0,0 0-1,0-1 1,0 0 0,-1 0 0,1 0-1,-1-1 1,1 0 0,7-4 0,19-11-419,-6-4-195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05.478"/>
    </inkml:context>
    <inkml:brush xml:id="br0">
      <inkml:brushProperty name="width" value="0.05" units="cm"/>
      <inkml:brushProperty name="height" value="0.05" units="cm"/>
    </inkml:brush>
  </inkml:definitions>
  <inkml:trace contextRef="#ctx0" brushRef="#br0">1 139 14771,'4'-12'1009,"0"0"1,2 1-1,-1 0 0,1 0 0,1 0 0,10-13 1,-14 20-849,0 0 1,1 1-1,-1-1 1,1 1-1,0-1 1,0 1 0,0 1-1,0-1 1,1 0-1,-1 1 1,1 0-1,-1 0 1,1 0-1,0 1 1,0 0 0,0 0-1,0 0 1,7 0-1,-11 1-143,1 0-1,0 0 0,-1 0 1,1 0-1,-1 0 0,1 1 1,-1-1-1,1 0 0,-1 1 1,0 0-1,1-1 0,-1 1 1,1 0-1,-1 0 0,0-1 1,0 1-1,1 0 0,-1 0 1,0 1-1,1 1 0,0-1-1,-1 1 0,1-1 0,-1 1 0,0-1 0,0 1 0,-1 0 0,1-1-1,0 1 1,-1 0 0,1 4 0,-1 4 21,-1-1 0,0 1 0,0-1 0,-1 0 0,-3 12-1,-4 5 142,-1 0 0,-17 31 0,5-11 151,21-46-325,1-1-1,0 1 1,-1-1-1,1 1 1,0-1-1,0 1 1,0-1-1,0 1 0,-1 0 1,1-1-1,0 1 1,0 0-1,0-1 1,0 1-1,0-1 1,0 1-1,0 0 1,1-1-1,-1 1 1,0-1-1,0 1 0,0 0 1,1-1-1,-1 1 1,0-1-1,1 1 1,-1-1-1,0 1 1,1-1-1,-1 1 1,0-1-1,1 1 1,-1-1-1,1 0 0,-1 1 1,1-1-1,-1 0 1,1 1-1,0-1 1,-1 0-1,1 0 1,-1 1-1,1-1 1,-1 0-1,1 0 1,0 0-1,-1 0 0,1 0 1,0 0-1,-1 0 1,1 0-1,-1 0 1,1 0-1,1-1 1,7 1-52,0-1 0,0 0 0,10-2 0,-7 1-37,2 0-6,11-2-192,44 0 0,-63 4 241,0 0 0,0 0 0,0 1 0,1 0 0,-2 0 1,1 1-1,0-1 0,0 1 0,0 0 0,-1 1 0,1 0 0,9 6 0,-13-7 46,0 0 0,-1 0 0,1 0 0,0 0 0,-1 0 0,0 0 0,1 0 0,-1 0-1,0 1 1,0-1 0,-1 1 0,1-1 0,0 0 0,-1 1 0,1-1 0,-1 1 0,0 0 0,0-1 0,0 1 0,0-1 0,0 1 0,-1-1 0,1 1-1,-1-1 1,1 1 0,-1-1 0,0 0 0,0 1 0,-2 3 0,-4 7 125,0-1-1,-1 0 0,-16 20 1,24-31-125,-11 13 219,-1-1-1,-1 0 0,0-1 1,0 0-1,-22 14 0,29-22-142,0 0 0,1-1 0,-1 0-1,-1 0 1,1 0 0,0-1 0,-1 0 0,1 0-1,-1 0 1,0-1 0,0 0 0,1-1-1,-1 1 1,0-1 0,0 0 0,0-1-1,-8-1 1,14 1-111,-1 1-1,1 0 1,0-1-1,-1 1 1,1-1 0,0 1-1,-1-1 1,1 0-1,0 0 1,-1 0 0,1 0-1,0 0 1,0 0-1,0 0 1,0 0 0,0 0-1,0 0 1,0 0-1,1-1 1,-1 1-1,0 0 1,1 0 0,-1-1-1,0 1 1,1-1-1,0 1 1,-1-1 0,1 1-1,0-2 1,0 0-80,0 0 1,1-1-1,-1 1 1,1 0 0,0 0-1,0 0 1,0 0-1,0 0 1,0 0 0,1 0-1,-1 0 1,4-4-1,9-11-367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22.805"/>
    </inkml:context>
    <inkml:brush xml:id="br0">
      <inkml:brushProperty name="width" value="0.05" units="cm"/>
      <inkml:brushProperty name="height" value="0.05" units="cm"/>
    </inkml:brush>
  </inkml:definitions>
  <inkml:trace contextRef="#ctx0" brushRef="#br0">163 20 16780,'4'-20'2250,"-7"26"-389,-8 34 100,-48 256 838,19-90-3395,40-204 716,-9 24-2093,9-26 1905,0 0 1,0 1 0,0-1 0,0 0 0,0 0 0,0 0 0,-1 1 0,1-1 0,0 0 0,0 0 0,0 0 0,-1 0 0,1 1 0,0-1 0,0 0 0,-1 0 0,1 0 0,0 0-1,0 0 1,0 0 0,-1 0 0,1 0 0,0 0 0,0 0 0,-1 0 0,1 0 0,0 0 0,0 0 0,-1 0 0,1 0 0,-1 0 0,-9-11-995,-1-12 117,-5-7-244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06.069"/>
    </inkml:context>
    <inkml:brush xml:id="br0">
      <inkml:brushProperty name="width" value="0.05" units="cm"/>
      <inkml:brushProperty name="height" value="0.05" units="cm"/>
    </inkml:brush>
  </inkml:definitions>
  <inkml:trace contextRef="#ctx0" brushRef="#br0">1 3 19212,'0'-1'49,"0"1"0,0 0 0,0 0 0,0 0 0,0 0 0,0 0 1,0 0-1,1-1 0,-1 1 0,0 0 0,0 0 0,0 0 0,0 0 0,0 0 0,0 0 0,0 0 0,1 0 0,-1 0 0,0 0 0,0 0 0,0 0 0,0-1 1,0 1-1,0 0 0,1 0 0,-1 0 0,0 0 0,0 0 0,0 0 0,0 0 0,0 0 0,1 0 0,-1 0 0,0 1 0,0-1 0,0 0 0,0 0 0,0 0 1,0 0-1,1 0 0,-1 0 0,0 0 0,0 0 0,0 0 0,0 0 0,0 0 0,0 1 0,6 8 810,0 12 123,29 195 2463,-4-24-3223,-30-189-376,0-4-93,-1-11-422,-1-17-611,-6-31 373,4 23 286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06.520"/>
    </inkml:context>
    <inkml:brush xml:id="br0">
      <inkml:brushProperty name="width" value="0.05" units="cm"/>
      <inkml:brushProperty name="height" value="0.05" units="cm"/>
    </inkml:brush>
  </inkml:definitions>
  <inkml:trace contextRef="#ctx0" brushRef="#br0">0 32 15027,'2'-4'466,"0"1"0,-1-1 0,1 1 0,0 0 0,1-1 0,-1 1 0,5-5 0,-6 8-389,-1 0 1,0 0 0,1 0-1,-1 0 1,0 0-1,0 0 1,1 0 0,-1 0-1,0 0 1,0 0 0,1 1-1,-1-1 1,0 0-1,0 0 1,1 0 0,-1 0-1,0 0 1,0 1 0,1-1-1,-1 0 1,0 0-1,0 0 1,0 1 0,1-1-1,-1 0 1,0 0 0,0 1-1,0-1 1,0 0-1,0 0 1,0 1 0,0-1-1,1 0 1,-1 0 0,0 1-1,0-1 1,0 0-1,0 0 1,0 1 0,0-1-1,0 0 1,0 1 0,0-1-1,-1 0 1,1 0-1,0 1 1,0-1 0,1 17 806,-10 156 2556,4-107-2978,5 128 1,1-183-443,1-1 0,-1 0 0,2 0 0,-1 0 0,8 17-1,-10-25-16,1 0-1,0 0 0,0 0 0,0 0 1,0-1-1,0 1 0,1 0 0,-1-1 1,0 1-1,1-1 0,-1 1 0,1-1 1,0 0-1,-1 1 0,1-1 0,0 0 0,0 0 1,0 0-1,-1-1 0,1 1 0,0 0 1,0-1-1,0 1 0,0-1 0,1 0 1,-1 1-1,0-1 0,0 0 0,0 0 1,0-1-1,0 1 0,0 0 0,0-1 0,0 1 1,4-2-1,5-3 2,-1 0-1,1-1 1,-1 0-1,1 0 1,-2-1 0,1 0-1,9-11 1,58-64-826,-65 69 512,-6 5 13,24-30-1402,-28 36 1602,-1 0 0,0 0 0,0 0 0,0-1 0,0 1 0,0 0 0,-1 0 1,1-1-1,-1 1 0,1-1 0,-1 1 0,0-1 0,0 1 0,0 0 0,0-1 1,-1-3-1,-8-12-754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06.975"/>
    </inkml:context>
    <inkml:brush xml:id="br0">
      <inkml:brushProperty name="width" value="0.05" units="cm"/>
      <inkml:brushProperty name="height" value="0.05" units="cm"/>
    </inkml:brush>
  </inkml:definitions>
  <inkml:trace contextRef="#ctx0" brushRef="#br0">1 1 14419,'10'23'2217,"0"7"-1121,-2 10-344,2 7 2217,5 9-1753,-1 3-144,0 0-320,-1-3-232,2-9-744,-1-8-408,-7-22 568,0-7-216,-7-13-80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07.406"/>
    </inkml:context>
    <inkml:brush xml:id="br0">
      <inkml:brushProperty name="width" value="0.05" units="cm"/>
      <inkml:brushProperty name="height" value="0.05" units="cm"/>
    </inkml:brush>
  </inkml:definitions>
  <inkml:trace contextRef="#ctx0" brushRef="#br0">1 1 16179,'5'2'366,"0"1"0,0 0 0,0 0 0,0 0 0,-1 0-1,1 1 1,-1 0 0,4 4 0,30 38 1188,-26-30-1049,13 17-170,-3 1 1,0 2-1,-3 0 0,0 1 0,-3 0 0,-1 2 1,-2 0-1,-1 0 0,7 53 0,-12-53-461,-3 0 0,-1 0 0,-2 1 0,-2-1 0,-2 0 1,-1 0-1,-2 0 0,-1 0 0,-23 66 0,25-90-10,-1 0 0,0-1 0,-1 1 1,-17 23-1,0-10-276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6:56.528"/>
    </inkml:context>
    <inkml:brush xml:id="br0">
      <inkml:brushProperty name="width" value="0.05" units="cm"/>
      <inkml:brushProperty name="height" value="0.05" units="cm"/>
    </inkml:brush>
  </inkml:definitions>
  <inkml:trace contextRef="#ctx0" brushRef="#br0">295 36 11194,'-4'-29'2106,"4"29"-2047,0-1-1,0 1 1,-1 0-1,1-1 1,0 1-1,0-1 1,-1 1-1,1 0 1,0-1-1,0 1 1,-1 0-1,1-1 1,0 1-1,-1 0 1,1 0-1,0-1 1,-1 1-1,1 0 1,-1 0-1,1-1 1,0 1-1,-1 0 1,0 0 0,0 0 0,1 0 0,-1 0 0,0 1 0,0-1-1,1 0 1,-1 0 0,0 1 0,1-1 0,-1 0 0,1 1 0,-1-1 0,1 1 0,-1-1 0,0 1 0,1-1 0,-1 1 0,1-1 0,-1 2 0,-7 8 60,0 0 0,1 1 0,0 0 0,1 1 0,0-1 0,-6 21 0,-19 79-157,21-74 134,-10 44-64,3 0 0,4 1 0,4 1 0,3 0 0,4 0 0,10 101 0,-7-169-31,0 0-1,1-1 1,1 1 0,1-1 0,0 1 0,1-1 0,0 0 0,1-1 0,1 1 0,0-1-1,10 13 1,-9-15-4,0-1-1,1 0 0,0 0 1,1-1-1,0 0 0,18 12 1,-23-18 0,0 0 1,-1-1-1,1 0 1,0 0-1,0 0 1,0 0-1,0-1 1,1 0-1,-1 0 1,0 0-1,1-1 0,-1 0 1,0 0-1,1 0 1,-1-1-1,0 1 1,0-1-1,1-1 1,8-2-1,42-20-13,-41 17 13,0 0 0,0 1 0,1 0 0,0 1 0,0 1 0,0 1 0,1 0 1,18 0-1,34 2 87,0-3 1,-1-2-1,0-4 1,69-18-1,-112 21-25,168-41 490,-148 40-416,1 1-1,61 0 1,22 7-45,233-12-21,-210 0-29,281 16 0,-102 5-14,-45-2-5,-2 24-42,-127 2 20,-79-15 16,0-3 0,105 6 0,-50-18 4,194 14-36,-230-7 22,0-4-1,1-4 0,181-21 1,-213 11-8,438-44-12,-159 63 30,-225-3-26,144-8 0,-73-16 21,161-7 13,-29 13-7,96-2-2,-96 20 84,78-3 57,-162-6-69,-199 4-64,0 2 0,0 1 0,75 22 0,-90-20 33,1-2-1,0-1 0,1-1 1,30 1-1,106-7 209,2 3-191,24-1 60,-161-4-54,-23 3-56,0 0 0,0 0 0,0 0 0,0 1 0,0-1 0,0 1 0,0 0 0,0 1 0,0-1 0,0 1 0,0 0 0,0 0 0,0 1 0,8 3 0,-17-37 376,1-40-293,7-92-1,0 98-192,-9-124 0,-18 51 38,17 117 82,-1 0 0,0 0 0,-2 0 0,-11-21 0,-25-24 0,31 47-48,10 16 12,1 0 0,-1 0 0,0 0 0,0 1 0,0-1 1,0 1-1,-1 0 0,1 0 0,-1 1 0,0-1 0,0 1 0,0 0 1,0 1-1,-6-2 0,-10-2-10,-1 2 0,-26-2 0,-3 0-7,-81-18-29,19 3-2,-174-9-1,-49 26 8,-123-3-26,-391 15-74,539 18 102,-298 19 31,-984-24-191,1117-22 161,-169-3-155,-326-54-105,394 19 320,-2 22 4,418 12-21,-247 13-1,348-4-4,0 4-1,0 2 1,2 3 0,-99 36-1,84-17-258,47-20 121,-1-1 0,0-2 0,-35 10 0,36-18-16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6:24.202"/>
    </inkml:context>
    <inkml:brush xml:id="br0">
      <inkml:brushProperty name="width" value="0.05" units="cm"/>
      <inkml:brushProperty name="height" value="0.05" units="cm"/>
    </inkml:brush>
  </inkml:definitions>
  <inkml:trace contextRef="#ctx0" brushRef="#br0">1 20 11186,'1'-1'45,"0"0"0,0 0 0,1 0 0,-1 0-1,0 0 1,1 0 0,-1 0 0,0 1 0,1-1-1,-1 0 1,1 1 0,-1-1 0,1 1 0,0 0-1,-1-1 1,1 1 0,-1 0 0,1 0 0,-1 0-1,1 0 1,0 0 0,-1 1 0,1-1 0,-1 0-1,1 1 1,2 0 0,10 3-13,1-1 0,0 0 0,0-1 0,-1-1 0,24-1 0,77-11 62,-18 1-68,-77 8 22,-1 1 0,0 1 0,0 1-1,0 0 1,0 2 0,0 0 0,-1 1 0,24 8 0,-17-3 53,0-1 1,1-1-1,0-1 1,0-2 0,30 2-1,132-5 65,-122-4 68,97 10 1,-27 11 137,23 3-212,166 0 0,451-33-41,-475-5-213,106-1-193,315 3 404,-51 16-106,-138 60 34,-156-11-20,-308-43-25,807 54-6,-232-70 6,267 7 58,-9 13 117,-657-12-152,160 15-1,-37 0-12,-1-32-34,-165-11-4,-100 12 43,1 4-1,138 1 1,-207 12 36,-19-1 5,0 2 0,0-1 0,25 6 1,-36-5 40,1 0-141,0 1 0,0-1 0,0 0 0,1-1-1,-1 1 1,0-1 0,0 0 0,0 0 0,6-1 0,5-5-154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6:29.786"/>
    </inkml:context>
    <inkml:brush xml:id="br0">
      <inkml:brushProperty name="width" value="0.05" units="cm"/>
      <inkml:brushProperty name="height" value="0.05" units="cm"/>
    </inkml:brush>
  </inkml:definitions>
  <inkml:trace contextRef="#ctx0" brushRef="#br0">21 168 8466,'-1'-1'200,"0"-1"0,0 1 0,0-1 0,0 1 1,0-1-1,-1 1 0,1 0 0,0 0 0,-1 0 0,1 0 1,-4-2-1,2 2 572,16 11-329,-3-4-251,0-1 1,1 1-1,-1-2 1,1 0 0,20 5-1,62 8-182,-49-10 84,122 34-53,-138-33-6,16 2 30,0-1 0,1-2 0,78 1 0,138-16 8,-233 6-70,162-7-66,190-14 70,151 15-4,-300 11-37,114 12 63,40 0 6,-42-15-27,81-1 18,-1-32 4,53 2 93,-41 5-133,-295 8-6,184-20 42,-217 31-15,110 5 0,471 22 11,-238-38-45,-208 3 15,288-35 22,-388 33-12,226 6 3,-180 12-9,-20 1-36,115-7 71,-58-13 4,-219 18-32,-6 0-2,0 0-1,1 0 1,-1 0 0,1 0 0,-1 0-1,1 0 1,-1 0 0,0 1 0,1-1 0,-1-1-1,1 1 1,-1 0 0,1 0 0,-1 0-1,1 0 1,-1 0 0,1 0 0,-1 0-1,0-1 1,1 1 0,-1 0 0,1 0 0,-1 0-1,0-1 1,1 1 0,-1 0 0,0-1-1,1 1 1,-1 0 0,0-1 0,0 1 0,1 0-1,-1-1 1,0 1 0,0-1 0,0 1-1,1 0 1,-1-1 0,0-8 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33.196"/>
    </inkml:context>
    <inkml:brush xml:id="br0">
      <inkml:brushProperty name="width" value="0.05" units="cm"/>
      <inkml:brushProperty name="height" value="0.05" units="cm"/>
    </inkml:brush>
  </inkml:definitions>
  <inkml:trace contextRef="#ctx0" brushRef="#br0">5 447 10650,'-5'-19'5314,"5"19"-5189,0-1-1,0 1 1,0-1 0,0 1-1,1-1 1,-1 1-1,0-1 1,0 1 0,0-1-1,1 1 1,-1 0-1,0-1 1,0 1 0,1-1-1,-1 1 1,0 0 0,1-1-1,-1 1 1,1 0-1,-1-1 1,1 1 0,2-2 17,0 1 1,0 1 0,0-1 0,1 0 0,-1 1 0,0 0-1,0 0 1,6 0 0,24 1 248,38 8 1,-18-2-77,121 17 562,-145-23-802,-24-2-61,-1 1 0,0 0 0,0 0-1,1 0 1,-1 1 0,0 0 0,8 1-1,-12-1 122,19-13 1181,-17 12-1309,0 0 0,0 0-1,0 0 1,-1 0-1,1 0 1,0 0-1,0-1 1,0 1 0,-1-1-1,1 0 1,0 1-1,0-1 1,-1 0-1,1 0 1,-1 0 0,1 0-1,1-2 1,0 0 35,-1-1 0,1 1 0,-1-1 0,0 0 0,0 0 0,2-6-1,-2 5-15,1 0-23,-1 0 0,0-1 0,0 1-1,-1 0 1,0-1 0,1 1 0,-2-1 0,1 0 0,-1 1 0,0-1 0,0 1 0,0-1 0,-1 0 0,-2-9-1,0-10 0,-8-178-54,10 198 28,0 1-1,-1-1 0,1 1 1,-1 0-1,-2-6 1,2 7-17,1-1 1,-1 1-1,1-1 0,0 0 1,0 0-1,0 1 1,-1-7-1,2 9 42,0 1 0,-1-1 0,1 1 0,-1-1 0,1 1 0,0-1 0,-1 1 0,1 0-1,-1-1 1,1 1 0,-1 0 0,1-1 0,-1 1 0,0 0 0,1 0 0,-1-1 0,1 1 0,-1 0 0,0 0 0,1 0 0,-1 0 0,0 0 0,-17-3 10,16 3-13,-9-1-8,1 0 1,0 1-1,-1 0 0,1 1 1,-1 0-1,1 1 1,-16 5-1,-2 2-5,-34 18 1,38-16 17,0-1 1,-38 11 0,54-20-17,-1 0-1,1-1 1,-1 0-1,1 0 1,-1 0-1,0-1 0,-14-4 1,22 5-39,-7 50-1406,11 10 1418,2 0 0,20 97 0,-19-136 72,-6-21-36,-6-24-2033,4 17 1280,-3 4 264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37.822"/>
    </inkml:context>
    <inkml:brush xml:id="br0">
      <inkml:brushProperty name="width" value="0.05" units="cm"/>
      <inkml:brushProperty name="height" value="0.05" units="cm"/>
    </inkml:brush>
  </inkml:definitions>
  <inkml:trace contextRef="#ctx0" brushRef="#br0">1 609 12747,'2'-33'4569,"6"-32"-2592,3-26-1226,-9 66-489,3-26 89,-3 0 0,-1 1 0,-9-71 0,8 121-339,0 0 0,0 0 1,0 0-1,0-1 0,0 1 0,0 0 0,0 0 1,0 0-1,0 0 0,0 0 0,0-1 0,0 1 1,0 0-1,-1 0 0,1 0 0,0 0 0,0 0 1,0-1-1,0 1 0,0 0 0,0 0 0,0 0 1,0 0-1,-1 0 0,1 0 0,0 0 1,0 0-1,0 0 0,0-1 0,0 1 0,0 0 1,-1 0-1,1 0 0,0 0 0,0 0 0,0 0 1,0 0-1,0 0 0,-1 0 0,1 0 0,0 0 1,0 0-1,0 0 0,0 0 0,-1 0 0,1 0 1,0 0-1,0 0 0,0 0 0,0 1 0,-1-1 1,1 0-7,0 0 0,0 0 0,0 0 0,0 0 0,0 0 0,-1 0 0,1 0 0,0 0 0,0 0 0,0 0 0,0 0 1,-1 0-1,1 0 0,0 0 0,0 0 0,0 0 0,0 0 0,-1 0 0,1 0 0,0 0 0,0 0 0,0 0 0,0 0 1,-1 0-1,1-1 0,0 1 0,0 0 0,0 0 0,0 0 0,0 0 0,0 0 0,0 0 0,-1 0 0,1-1 0,0 1 1,0 0-1,0 0 0,0 0 0,0 0 0,0-1 0,0 1 0,0 0 0,0 0 0,0 0 0,0 0 0,0-1 0,0 1 1,0 0-1,0 0 0,0 0 0,0 0 0,0-1 0,0 1 0,0 0 0,0 0 0,0 0 0,0 0 0,0 0 0,0-1 0,1 1 1,-2-1 33,1 0 0,0 0 0,0 0 0,0 1 0,0-1 0,0 0 0,0 0 0,0 0 0,1 0 0,-1 0 1,0 0-1,0 0 0,1 1 0,-1-1 0,0 0 0,1 0 0,-1 0 0,1 1 0,-1-1 0,1 0 0,0 1 1,0-2-1,1 2 11,-1-1 0,1 1 1,-1 0-1,1-1 1,0 1-1,-1 0 1,1 0-1,-1 0 1,1 0-1,2 1 0,7 0-59,6-1 24,-1-2 0,1 0 0,-1-1 0,0 0 0,0-2 0,0 0 0,21-9 0,33-10 17,-55 20-32,0 1 1,-1 0 0,1 1-1,0 1 1,0 0-1,0 1 1,0 1-1,0 0 1,0 1 0,15 4-1,-28-5-7,0 0-1,0-1 1,0 0-1,0 1 1,0-1 0,0 0-1,0 0 1,1 0-1,-1 0 1,0-1-1,0 1 1,0 0-1,0-1 1,2 0-1,0-2-39,0 1 0,-1-1-1,1 1 1,-1-1 0,6-6-1,-9 8 40,1 1 0,-1-1 0,1 1 0,-1-1 0,1 0-1,-1 1 1,1-1 0,0 1 0,-1 0 0,1-1 0,-1 1-1,1 0 1,0-1 0,0 1 0,-1 0 0,1 0-1,0-1 1,-1 1 0,1 0 0,0 0 0,0 0 0,-1 0-1,1 0 1,0 0 0,0 0 0,-1 0 0,1 0-1,0 0 1,1 1 0,-1 0 0,0 0 0,0 0 1,0 0-1,0 0 0,0 0 0,0 0 0,0 1 0,-1-1 1,1 0-1,0 1 0,-1-1 0,1 0 0,0 3 0,1 5 3,0 0-1,0 0 1,0 15-1,-3 18 2,-11 77 0,5-74-20,0 55 0,7-78 28,-1-3-3,2 0 1,0 0-1,6 31 1,-7-49-8,1 1-1,-1-1 1,1 0 0,-1 1 0,1-1 0,0 0-1,0 0 1,-1 1 0,1-1 0,0 0 0,2 1-1,-1 4 47,-16 1-19,-17 2 5,-1-2 1,0 0 0,-59 3-1,-102-8 40,116-2-87,77-2-162,-1 0 0,1 1 0,0-1 0,-1 0 0,1 0 0,0 0 0,0 1 0,0-1 0,1 0 0,-1 0 0,0 1 0,1-1 0,0-2 1,0-2-202,1-11-144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42.531"/>
    </inkml:context>
    <inkml:brush xml:id="br0">
      <inkml:brushProperty name="width" value="0.05" units="cm"/>
      <inkml:brushProperty name="height" value="0.05" units="cm"/>
    </inkml:brush>
  </inkml:definitions>
  <inkml:trace contextRef="#ctx0" brushRef="#br0">83 15 11178,'0'0'85,"0"0"0,0 0-1,0-1 1,0 1-1,0 0 1,-1 0 0,1-1-1,0 1 1,0 0-1,0 0 1,0-1-1,0 1 1,0 0 0,-1 0-1,1 0 1,0-1-1,0 1 1,0 0 0,0 0-1,-1 0 1,1 0-1,0-1 1,0 1 0,-1 0-1,1 0 1,0 0-1,0 0 1,0 0 0,-1 0-1,1 0 1,0 0-1,-1-1 1,1 1-1,0 0 1,0 0 0,-1 0-1,1 0 1,0 0-1,0 1 1,-1-1 0,1 0-1,0 0 1,0 0-1,-1 0 1,1 0 0,0 0-1,-1 0 1,1 1 27,-1-1 1,0 0-1,0 1 1,0-1-1,1 0 1,-1 1-1,0-1 1,1 1-1,-1-1 1,0 1 0,1 0-1,-1-1 1,1 1-1,-1-1 1,1 1-1,-2 1 1,-6 26 622,-9 40 0,-1 6-142,13-53-538,1 0 0,0 0 0,2 0 0,0 0 1,1 1-1,2-1 0,0 0 0,1 1 0,1-1 0,7 24 1,-8-33-122,-2-10 79,0-1 0,0 0 0,0 0 0,1 0 0,-1 0-1,0 0 1,0 0 0,1 0 0,-1 0 0,0 1 0,1-1 0,-1 0 0,1 0 0,-1 0 0,1-1 0,0 1 0,-1 0 0,1 0-1,0 0 1,0 0 0,0-1 0,-1 1 0,1 0 0,0-1 0,0 1 0,0 0 0,0-1 0,0 1 0,0-1 0,0 0-1,0 1 1,1-1 0,-1 0 0,0 0 0,0 0 0,0 0 0,0 0 0,0 0 0,0 0 0,2 0 0,143-7 155,-124 5 65,-12 1-124,1 0-1,0 0 1,-1 2 0,1-1 0,0 1 0,-1 1-1,1-1 1,10 5 0,96 24-51,-113-29-51,40 11 37,-32-8-29,-1-1 0,1 0 1,0-1-1,0 0 1,25 1-1,65-17 316,-1 1 41,-75 10-326,27-6-1,-11 2-10,-5-1-46,-24 5 14,1 1-1,-1 0 1,17 0 0,-22 2-4,0 0 1,0 0 0,1 0 0,-1-1 0,0 0 0,0-1 0,0 0 0,0 0 0,0-1-1,0 0 1,10-6 0,-13 7-5,0-1 0,0 1 0,-1 0 0,1 1 0,1 0 0,-1-1 0,0 1-1,0 1 1,6-1 0,49 4-21,-12 0 57,-47-3-30,0 0 1,0 0-1,0 1 1,0-2-1,0 1 1,0 0 0,0 0-1,0 0 1,0 0-1,0-1 1,0 1 0,0 0-1,0-1 1,0 1-1,0-1 1,-1-10 19,-1 9-21,1 0 0,-1-1 0,1 1 0,0 0-1,-1 0 1,1-1 0,0 1 0,1-5 0,3-26-43,-2-1 1,-1 1-1,-2-1 0,-7-43 0,3 15-57,3 42 62,0 1 0,-2 0 0,0 0 0,-11-31 0,15 49 37,-1 0 1,1 1-1,0-1 1,-1 0-1,1 1 1,-1-1-1,1 0 1,-1 1-1,0-1 1,1 1-1,-1-1 1,0 1-1,1-1 1,-1 1-1,0-1 1,1 1-1,-1 0 1,0-1-1,0 1 1,1 0-1,-1 0 1,0-1-1,0 1 1,0 0-1,0 0 1,1 0-1,-1 0 1,0 0-1,0 0 1,-1 1-1,-31 9-35,8-3 70,-67 1-53,-29 3 12,95-8 3,0-2 1,0 0-1,0-2 1,0-1-1,0-1 1,1-1-1,-31-8 1,35 8-3,0 2 1,0 1-1,0 0 1,0 2-1,0 0 1,-30 6-1,23-3-12,-1-1-1,-46-2 0,37-6-9,32 4 30,0-1 0,0 1 0,-1 1 0,1-1-1,0 1 1,0 0 0,0 0 0,0 1-1,0 0 1,0 0 0,0 1 0,0-1 0,-7 4-1,-11 7 40,18-8-38,-1 0 0,0-1-1,0 0 1,0 0 0,-9 2 0,14-4-3,-1-1 1,1 0 0,-1 0 0,1 0-1,-1 0 1,1 0 0,0-1 0,-1 1 0,1-1-1,-1 1 1,1-1 0,0 0 0,-1 0-1,1 0 1,0 0 0,0 0 0,0 0-1,0-1 1,0 1 0,-3-4 0,-41-31-2279,44 32 1931,1-3-149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23.222"/>
    </inkml:context>
    <inkml:brush xml:id="br0">
      <inkml:brushProperty name="width" value="0.05" units="cm"/>
      <inkml:brushProperty name="height" value="0.05" units="cm"/>
    </inkml:brush>
  </inkml:definitions>
  <inkml:trace contextRef="#ctx0" brushRef="#br0">0 2 16860,'2'-2'1992,"6"4"-1232,1 2-272,1 5 1313,14 4-889,1 1-176,11 5-256,-1-1-80,4 2-152,-2 0-152,2 2-360,-3-4-280,-6-3-720,-3-1 1056,-8-4-168,-5-3-192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50.927"/>
    </inkml:context>
    <inkml:brush xml:id="br0">
      <inkml:brushProperty name="width" value="0.05" units="cm"/>
      <inkml:brushProperty name="height" value="0.05" units="cm"/>
    </inkml:brush>
  </inkml:definitions>
  <inkml:trace contextRef="#ctx0" brushRef="#br0">88 91 12283,'-3'-2'1321,"-4"6"-720,-3 7-99,4-1-282,1-1 0,0 1 0,1 0-1,0 1 1,-4 17 0,-8 58 202,12-60-382,-4 36 106,3 0 0,3 1 0,6 75 0,-3-132-143,-2-2 1,1 0-1,0 0 1,1 0 0,-1 0 0,1 0-1,0 0 1,0 0 0,0 0-1,0-1 1,1 1 0,3 6 0,-3-9 4,0-1 0,-1 0 0,1 0 0,0 0 0,0 0 0,0 0 0,0 0 0,0-1 1,0 1-1,-1 0 0,1-1 0,0 0 0,0 1 0,0-1 0,-1 0 0,1 0 0,-1 0 0,3-2 1,10-3 39,34-7 11,0 3 0,1 1 0,91-3 0,-124 11-56,89-4 7,-91 3-11,0 0 0,0-2-1,0 1 1,0-2 0,16-6 0,-11 1-1,-8 4 6,0 1 0,0 1-1,22-7 1,-31 10-2,1 1 1,0-1 0,-1 1-1,1 0 1,0-1-1,0 1 1,-1 1 0,1-1-1,0 0 1,0 1 0,-1-1-1,1 1 1,0 0-1,-1 0 1,1 0 0,-1 0-1,1 1 1,-1-1 0,0 0-1,1 1 1,-1 0-1,2 1 1,-4-2-2,0-1-1,1 1 1,-1-1 0,0 1-1,1-1 1,-1 0 0,1 1-1,-1-1 1,0 0 0,1 1-1,-1-1 1,1 0 0,-1 1-1,1-1 1,-1 0 0,1 0-1,-1 0 1,1 0 0,-1 1-1,1-1 1,-1 0 0,1 0-1,-1 0 1,1 0 0,-1 0-1,1 0 1,-1 0 0,1-1-1,0 1 1,-1 0 0,1 0-1,-1 0 1,1 0 0,-1-1-1,0 1 1,1 0 0,-1 0-1,1-1 1,-1 1 0,1 0-1,-1-1 1,0 1-1,1 0 1,-1-1 0,0 1-1,1-1 1,-1 1 0,0-1-1,1 0 1,11-33 13,-6 15-13,-2 7-10,0-1 0,-1 0-1,-1 0 1,0-1 0,0 1 0,-2 0 0,1-1-1,-3-20 1,1-16-23,10-46-19,-5 71 55,-1 0 1,-2 0 0,-2-46 0,-9 34 24,9 35-24,0 0 1,0 0-1,0 0 1,1 1-1,-1-1 0,-1 0 1,1 1-1,0-1 0,0 1 1,-1-1-1,1 1 1,-1 0-1,1 0 0,-1-1 1,1 1-1,-1 0 0,-2-1 1,-19-1 63,-1 0 0,0 1-1,1 1 1,-1 2 0,-29 3 0,-4 0 187,-142-8 780,147 1-837,45 3-253,0 1 0,0 0 0,0 0 0,-10 3-1,16-4-37,0 0 0,1 0-1,-1-1 1,0 1-1,1 0 1,-1 0-1,0 0 1,1-1-1,-1 1 1,1 0-1,-1-1 1,1 1-1,-1-1 1,0 1-1,1 0 1,-1-1 0,1 1-1,0-1 1,-1 0-1,-8-6-807,5 7 307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8:57.911"/>
    </inkml:context>
    <inkml:brush xml:id="br0">
      <inkml:brushProperty name="width" value="0.05" units="cm"/>
      <inkml:brushProperty name="height" value="0.05" units="cm"/>
    </inkml:brush>
  </inkml:definitions>
  <inkml:trace contextRef="#ctx0" brushRef="#br0">84 499 10258,'2'-8'1199,"0"-1"1,0 1-1,1-13 0,-4-53-531,0 33-6,1-141 2252,0 181-2902,0-1-1,0 1 1,1-1 0,-1 1 0,0-1 0,0 1 0,1-1-1,-1 1 1,1 0 0,0-1 0,-1 1 0,1 0 0,0-1-1,0 1 1,-1 0 0,1 0 0,0 0 0,0 0 0,1-1-1,-1 2 1,0-1 0,0 0 0,0 0 0,1 0 0,1-1-1,3 0-4,1 0-1,0 0 1,0 0-1,10-1 1,14-4 125,-13 1-29,-1 2 1,1 0 0,21-2-1,-20 4-65,0-2-1,30-8 1,-33 8-27,0 1 1,0 0 0,0 1-1,0 1 1,0 0 0,0 1-1,19 3 1,-16-1-5,1-2-1,-1 0 1,0-1 0,27-4-1,30-17 99,-52 13-73,1 2 1,33-5-1,-50 11-26,0 0 1,1 1-1,-1 0 1,1 1-1,-1-1 0,0 2 1,1-1-1,-1 1 1,0 0-1,0 1 1,9 3-1,-10-3 0,0-1-1,1 1 0,0-2 1,-1 1-1,1-1 1,9 0-1,-8 0 0,0-1 0,-1 2 1,0-1-1,1 1 0,9 4 0,1 2-26,-15-5 11,-1-1 0,0-1 0,1 1 0,0 0-1,-1-1 1,1 0 0,0 0 0,0 0 0,0 0 0,0-1 0,0 1 0,0-1 0,0 0 0,0 0 0,0-1 0,-1 1 0,7-2 0,-3 0-89,-1 1 0,0 0 1,1 1-1,-1-1 1,13 2-1,-6-1-470,-11 2 562,-1 0 0,1 0 0,-1-1 0,1 1-1,-1 0 1,0 0 0,0 1 0,0-1-1,0 0 1,0 0 0,-1 0 0,2 4-1,-1-3 8,26 96 23,20 131 0,-37-178-12,-4-4 14,-6-46-23,-1-1-1,1 1 1,0-1-1,-1 0 1,1 1-1,-1-1 1,1 0-1,-1 1 0,0-1 1,0 0-1,1 0 1,-1 1-1,0-1 1,0 0-1,0 0 0,0 0 1,-1 0-1,1 0 1,0-1-1,0 1 1,0 0-1,-1 0 1,1-1-1,-3 2 0,0-1 4,0 1-1,0-1 0,0 0 0,0 0 0,0-1 0,0 1 1,-7-1-1,-24-3 3,-67-17 0,74 13-38,0 1 0,-1 2 0,-53-3 0,62 10 9,1 0-1,0 1 0,0 1 1,0 0-1,-28 13 0,20-7 22,-40 9 0,46-15 6,-1-2 0,0 0 0,0-1 0,-1-1 0,1-1-1,0-1 1,0-2 0,0 0 0,0-1 0,1 0 0,-1-2 0,1-1 0,-31-15 0,3 2 84,-1 2-1,-101-22 1,51 15 112,88 23-175,12 2-61,0 0 0,0 0 1,0 0-1,0 0 0,0 0 0,1 0 0,-1 0 0,0 1 1,0-1-1,0 0 0,0 0 0,0 0 0,1 0 1,-1 0-1,0 0 0,0 0 0,0 0 0,0 0 0,0 1 1,0-1-1,0 0 0,1 0 0,-1 0 0,0 0 0,0 0 1,0 0-1,0 1 0,0-1 0,0 0 0,0 0 1,0 0-1,0 0 0,0 0 0,0 1 0,0-1 0,0 0 1,0 0-1,0 0 0,0 0 0,0 0 0,0 1 1,0-1-1,0 0 0,0 0 0,0 0 0,0 0 0,0 0 1,0 1-1,0-1 0,-1 0 0,1 0 0,0 0 0,0 0 1,0 0-1,0 0 0,0 1 0,0-1 0,0 0 1,-1 0-1,1 0 0,0 0 0,0 0 0,0 0 0,0 0 1,0 0-1,-1 0 0,1 0 0,0 0 0,-3 3-957,-5-1 401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9:43.181"/>
    </inkml:context>
    <inkml:brush xml:id="br0">
      <inkml:brushProperty name="width" value="0.05" units="cm"/>
      <inkml:brushProperty name="height" value="0.05" units="cm"/>
    </inkml:brush>
  </inkml:definitions>
  <inkml:trace contextRef="#ctx0" brushRef="#br0">37 6 11482,'0'-5'4058,"-5"8"-1375,-6 10-672,7-3-1683,0 1-1,1 0 1,0 0 0,1 0 0,-1 19 0,2 60 437,1-58-637,0-13-125,6 228 41,-6-240-35,0-1 0,1 0-1,0 0 1,1 0 0,-1 0 0,1 0 0,0-1-1,0 1 1,5 7 0,-6-12-7,0 1 0,0-1 0,0 0 0,1 0 0,-1 1 0,0-1 0,1 0 0,-1 0-1,1 0 1,-1 0 0,1-1 0,-1 1 0,1 0 0,0-1 0,-1 1 0,1-1 0,0 1 0,0-1 0,-1 0 0,1 0 0,0 0 0,0 0 0,-1 0 0,1 0 0,0 0 0,0 0-1,-1-1 1,1 1 0,0-1 0,-1 1 0,1-1 0,0 0 0,-1 0 0,1 0 0,-1 0 0,2-1 0,-1 1-79,0 0-1,0 0 1,0 0 0,0 0-1,0-1 1,0 1 0,-1 0-1,1-1 1,-1 0-1,1 1 1,-1-1 0,0 0-1,1 0 1,-1 0 0,0 0-1,0 0 1,0 0 0,1-4-1,0-2-220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9:43.833"/>
    </inkml:context>
    <inkml:brush xml:id="br0">
      <inkml:brushProperty name="width" value="0.05" units="cm"/>
      <inkml:brushProperty name="height" value="0.05" units="cm"/>
    </inkml:brush>
  </inkml:definitions>
  <inkml:trace contextRef="#ctx0" brushRef="#br0">4 6 18916,'0'0'43,"0"0"0,0 0 0,-1 0 0,1 0-1,0 0 1,0 0 0,0 0 0,0 0 0,0 0 0,0 0 0,-1 0 0,1-1 0,0 1-1,0 0 1,0 0 0,0 0 0,0 0 0,0 0 0,0 0 0,0 0 0,0 0 0,-1 0-1,1 0 1,0 0 0,0-1 0,0 1 0,0 0 0,0 0 0,0 0 0,0 0 0,0 0-1,0 0 1,0 0 0,0-1 0,0 1 0,0 0 0,0 0 0,0 0 0,0 0 0,0 0 0,0 0-1,0-1 1,0 1 0,0 0 0,0 0 0,0 0 0,0 0 0,0 0 0,0 0 0,0 0-1,0-1 1,0 1 0,1 0 0,-1 0 0,0 0 0,0 0 0,0 0 0,0 0 0,0 0-1,0 0 1,0 0 0,0 0 0,1 0 0,10 2 829,16 9-623,-17-7-240,-1 1 0,1 0 1,-1 0-1,-1 1 0,16 13 0,-23-18-1,0 0 0,1 1 0,-1-1 0,0 1 1,0 0-1,0-1 0,0 1 0,0 0 0,0-1 0,0 1 0,0 0 0,-1 0 0,1 0 0,-1 0 1,0 0-1,1 0 0,-1 0 0,0 0 0,0 0 0,0 0 0,0 0 0,-1 0 0,1 0 0,-1 0 1,1 0-1,-1-1 0,1 1 0,-1 0 0,0 0 0,0 0 0,0-1 0,0 1 0,0 0 0,0-1 1,-1 1-1,1-1 0,0 1 0,-2 0 0,-3 4 47,4-4-57,1-1 0,-1 0 0,1 1-1,0-1 1,0 1 0,-1 0 0,1-1-1,0 1 1,-1 4 0,2-5-6,0-1 1,0 1-1,0 0 0,1 0 1,-1 0-1,0 0 1,0-1-1,1 1 0,-1 0 1,1 0-1,-1-1 0,0 1 1,1 0-1,0-1 1,-1 1-1,1 0 0,-1-1 1,1 1-1,0-1 0,-1 1 1,1-1-1,0 1 1,0-1-1,-1 1 0,1-1 1,0 0-1,0 1 1,1-1-1,15 8-203,0 1 0,-1 1 0,0 1 0,25 21 0,-39-31 203,-1 1-1,1-1 1,-1 1-1,0-1 1,0 1-1,0-1 1,0 1-1,0 0 1,0-1-1,-1 1 1,1 0-1,0 0 1,-1 0-1,1-1 1,-1 1-1,0 0 1,0 0-1,1 0 1,-1 0-1,-1 0 1,1 2-1,-1 0 42,0-1 0,0 1 0,-1-1 0,1 0 0,-1 0 0,0 0 0,0 0 0,0 0 0,0 0 0,-5 4 0,-3 3 198,0-1 0,-1-1 0,0 0 0,-22 12 0,28-17-169,-1 0 1,1-1-1,0 1 0,-1-1 1,1 0-1,-1 0 0,0-1 0,0 0 1,1 0-1,-12 1 0,17-3-93,0 1-1,-1 0 0,1 0 1,0 0-1,0 0 0,-1 0 1,1 0-1,0-1 0,-1 1 1,1 0-1,0 0 1,0 0-1,-1-1 0,1 1 1,0 0-1,0 0 0,0-1 1,0 1-1,-1 0 0,1-1 1,0 1-1,0 0 0,0 0 1,0-1-1,0 1 0,0 0 1,0-1-1,0 1 0,0 0 1,0-1-1,0 1 0,0 0 1,0-1-1,0 1 0,0 0 1,0-1-1,0 1 0,0 0 1,0-1-1,0 1 0,0 0 1,0 0-1,1-1 0,8-17-615,-6 14 546,5-9-383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9:44.291"/>
    </inkml:context>
    <inkml:brush xml:id="br0">
      <inkml:brushProperty name="width" value="0.05" units="cm"/>
      <inkml:brushProperty name="height" value="0.05" units="cm"/>
    </inkml:brush>
  </inkml:definitions>
  <inkml:trace contextRef="#ctx0" brushRef="#br0">0 0 14931,'5'2'1344,"-4"5"-935,0 1-177,1 7 640,1 3-280,-2 7-280,2 1-80,1-1-240,1 1-144,-1-2-248,2-1-112,-2-5-336,2-3-969,-3-9 1401,-2-6-344,3-1-56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9:44.698"/>
    </inkml:context>
    <inkml:brush xml:id="br0">
      <inkml:brushProperty name="width" value="0.05" units="cm"/>
      <inkml:brushProperty name="height" value="0.05" units="cm"/>
    </inkml:brush>
  </inkml:definitions>
  <inkml:trace contextRef="#ctx0" brushRef="#br0">1 1 13579,'0'0'28,"0"0"1,0 0-1,0 0 1,0 0-1,0 0 0,0 0 1,0 0-1,0 0 1,0 0-1,0 0 0,0-1 1,0 1-1,0 0 1,0 0-1,0 0 0,1 0 1,-1 0-1,0 0 1,0 0-1,0 0 1,0 0-1,0 0 0,0 0 1,0 0-1,0 0 1,0 0-1,0 0 0,1 0 1,-1 0-1,0 0 1,0 0-1,0 0 0,0 0 1,0 0-1,0 0 1,0 0-1,0 0 0,0 0 1,0 0-1,0 0 1,1 1-1,-1-1 1,0 0-1,0 0 0,0 0 1,0 0-1,0 0 1,0 0-1,0 0 0,0 0 1,0 0-1,0 0 1,0 0-1,0 0 0,0 0 1,0 1-1,0-1 1,0 0-1,0 0 1,0 0-1,0 0 0,0 0 1,0 0-1,0 0 1,0 0-1,0 1 0,3 11 1034,-1 18 111,-2-28-970,2 44 722,0-3-413,2-1 0,8 44-1,-11-84-500,-1 1 0,1-1 0,-1 0 1,1 0-1,0 0 0,0 1 0,0-1 0,0 0 0,0 0 0,1 0 0,-1-1 0,0 1 0,1 0 0,0 0 0,2 2 0,-2-4-23,-1 1 0,0-1 0,0 0 0,0 1-1,0-1 1,1 0 0,-1 0 0,0 0 0,0 0 0,0 0 0,1 0 0,-1-1 0,0 1 0,0 0-1,0 0 1,0-1 0,0 1 0,0-1 0,1 1 0,-1-1 0,0 0 0,0 1 0,0-1-1,-1 0 1,1 0 0,0 1 0,0-1 0,0 0 0,-1 0 0,1 0 0,1-2 0,5-6-234,-1 0 0,0-1 0,0 0 0,-1 0 0,0-1 0,-1 1 1,0-1-1,-1 0 0,0 0 0,2-11 0,-1-10-311</inkml:trace>
  <inkml:trace contextRef="#ctx0" brushRef="#br0" timeOffset="1">148 61 14595,'2'32'1544,"0"2"-1063,0 5-233,4 0 784,2-2-464,4-5-200,3-7-584,1-7-208,-1-17 376,-1-7-128,-7-20-56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9:45.166"/>
    </inkml:context>
    <inkml:brush xml:id="br0">
      <inkml:brushProperty name="width" value="0.05" units="cm"/>
      <inkml:brushProperty name="height" value="0.05" units="cm"/>
    </inkml:brush>
  </inkml:definitions>
  <inkml:trace contextRef="#ctx0" brushRef="#br0">1 1 13635,'8'2'161,"-1"0"1,1 0-1,0 0 1,0-1 0,1 0-1,-1-1 1,0 0-1,11-1 1,18 2-48,-28-1-59,0 1 0,-1 1 1,1-1-1,0 1 0,-1 1 0,1 0 0,8 4 0,-13-5-8,0 1 0,-1-1 0,1 1 0,-1-1 0,0 1 0,0 0 0,0 1 0,0-1 0,0 0 0,0 1 0,-1 0 0,0-1 0,0 1 0,0 0 0,0 0 0,2 7 1,-1 3 88,0 0 1,-1 0-1,0 0 1,-1 0 0,-1 23-1,-12 74 687,10-94-608,-1 7 135,0 0 1,-2-1-1,-1 0 0,0 0 0,-2 0 0,-14 30 0,-7-3 135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09.299"/>
    </inkml:context>
    <inkml:brush xml:id="br0">
      <inkml:brushProperty name="width" value="0.05" units="cm"/>
      <inkml:brushProperty name="height" value="0.05" units="cm"/>
    </inkml:brush>
  </inkml:definitions>
  <inkml:trace contextRef="#ctx0" brushRef="#br0">1 275 13147,'18'-73'7285,"-12"56"-6808,0 0 0,2 0 0,0 1 0,0 0 0,2 1 0,0 0 0,1 0 0,0 1 0,1 0 0,24-20 0,-34 33-458,-1-1 1,0 1-1,1 0 1,-1 0-1,1 1 1,0-1-1,-1 0 0,1 0 1,0 1-1,-1-1 1,1 1-1,0 0 1,0-1-1,-1 1 1,3 0-1,-3 0-11,0 0 1,0 1-1,-1-1 0,1 0 1,0 0-1,-1 1 0,1-1 1,0 1-1,-1-1 0,1 1 1,0-1-1,-1 1 0,1-1 1,-1 1-1,1-1 0,-1 1 1,1 0-1,-1-1 0,1 1 1,-1 0-1,0-1 0,0 1 1,1 1-1,0 3 11,0-1 0,0 1-1,-1 0 1,0-1 0,0 1 0,0 0-1,0-1 1,-1 1 0,-1 7 0,-2 2 18,1 0 1,-2-1-1,0 1 1,0-1-1,-1 0 0,-1 0 1,0-1-1,-1 0 1,-11 14-1,24-30-30,1 0-1,0 0 1,0 1-1,1 0 1,-1 0-1,0 0 0,1 0 1,0 1-1,0 1 1,0-1-1,0 1 1,0 0-1,0 0 1,0 1-1,0 0 1,0 0-1,0 1 0,0 0 1,0 0-1,0 1 1,-1 0-1,1 0 1,6 3-1,-11-4-9,0 0 0,-1-1 0,1 1 0,-1 0 0,1 1 0,-1-1 1,0 0-1,1 0 0,-1 1 0,0-1 0,0 0 0,0 1 0,0 0 0,0-1 0,0 1 0,0-1 0,-1 1 0,1 0 0,-1 0 0,2 3 1,-2-2 4,0 0 1,-1 0 0,1 0 0,0-1 0,-1 1 0,0 0 0,1 0 0,-1 0 0,0-1 0,-1 1 0,-2 5 0,-3 3 61,-1 0 1,-1 0-1,0 0 1,-13 11-1,-2 1 215,0-2 0,-1-1 0,-37 23 0,60-42-276,-1 1 0,1-1-1,-1 0 1,1 0 0,-1 0-1,1 0 1,-1 0-1,0 0 1,1 0 0,-1-1-1,0 0 1,-5 1 0,8-1-56,-1-1 1,0 1-1,1 0 1,-1 0-1,0 0 1,1-1-1,-1 1 1,1 0-1,-1-1 1,1 1-1,-1-1 1,1 1-1,-1 0 1,1-1-1,-1 1 1,1-1-1,0 1 1,-1-1-1,1 0 1,-1 0-1,1-1-205,-1 0 0,1 0 0,-1 0 0,1 0 0,0 0 0,-1 0 0,1 0 0,0 0 0,1-3 0,6-32-1323,-2 7 568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9:58.982"/>
    </inkml:context>
    <inkml:brush xml:id="br0">
      <inkml:brushProperty name="width" value="0.05" units="cm"/>
      <inkml:brushProperty name="height" value="0.05" units="cm"/>
    </inkml:brush>
  </inkml:definitions>
  <inkml:trace contextRef="#ctx0" brushRef="#br0">35 22 15923,'5'-10'1226,"-1"1"-310,-4 9-891,0 0 1,0 0-1,0 0 1,0 0-1,0 0 1,0 0 0,0 0-1,0 0 1,0 0-1,0 0 1,0 0-1,0 0 1,-1 0 0,1 0-1,0 0 1,0-1-1,0 1 1,0 0-1,0 0 1,0 0 0,0 0-1,0 0 1,0 0-1,0 0 1,0 0-1,0 0 1,0 0-1,0 0 1,0 0 0,0 0-1,0 0 1,0 0-1,0 0 1,0 0-1,0 0 1,0 0 0,0-1-1,0 1 1,0 0-1,0 0 1,0 0-1,0 0 1,0 0 0,0 0-1,0 0 1,0 0-1,0 0 1,0 0-1,0 0 1,0 0 0,0 0-1,0 0 1,0 0-1,0-1 1,-1 4 114,0-1 1,0 0-1,0 0 0,0 1 1,1-1-1,-1 0 1,1 1-1,-1-1 0,1 1 1,0-1-1,0 0 1,0 1-1,1 2 0,-1 3 138,6 224 1261,0-66-1308,-8-62-169,0-50-83,6 70 1,-37-193-3117,18 40 2549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9:59.387"/>
    </inkml:context>
    <inkml:brush xml:id="br0">
      <inkml:brushProperty name="width" value="0.05" units="cm"/>
      <inkml:brushProperty name="height" value="0.05" units="cm"/>
    </inkml:brush>
  </inkml:definitions>
  <inkml:trace contextRef="#ctx0" brushRef="#br0">4 60 14379,'0'0'85,"0"0"0,-1 0 0,1-1 0,0 1 0,0 0 0,-1 0 0,1-1 0,0 1 0,0 0 0,-1-1 0,1 1 0,0 0 0,0-1 0,0 1 0,0 0 0,0-1 0,-1 1 0,1 0 0,0-1 0,0 1 0,0-1 0,0 1 0,0 0 0,0-1 0,0 1 0,0 0 0,0-1 0,0 1 0,1-1 0,-1 1 0,0 0 0,0-1 0,0 1 0,1-1 0,12 4 2077,-3 1-1691,5-1-155,-1-1-1,1 0 1,-1-1 0,1-1-1,0 0 1,14-3 0,90-17 207,-91 15-394,22-6-152,85-13-2835,-134 25 2045,-4 0 545,-10 3-463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23.850"/>
    </inkml:context>
    <inkml:brush xml:id="br0">
      <inkml:brushProperty name="width" value="0.05" units="cm"/>
      <inkml:brushProperty name="height" value="0.05" units="cm"/>
    </inkml:brush>
  </inkml:definitions>
  <inkml:trace contextRef="#ctx0" brushRef="#br0">0 14 13395,'3'-13'4610,"0"20"209,2 9-4078,41 100 1929,-31-82-2697,1-1 1,2 0 0,24 31 0,-38-58-342,0 1 1,1-2 0,0 1-1,0-1 1,1 1 0,10 7-1,-24-25-793,-16-8 433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49:59.797"/>
    </inkml:context>
    <inkml:brush xml:id="br0">
      <inkml:brushProperty name="width" value="0.05" units="cm"/>
      <inkml:brushProperty name="height" value="0.05" units="cm"/>
    </inkml:brush>
  </inkml:definitions>
  <inkml:trace contextRef="#ctx0" brushRef="#br0">1 58 14723,'0'12'1392,"6"2"-767,1-7-185,9-3 1024,5-4-528,8-3-192,4-2-7,5-4-161,1-2-80,1-4-128,-1 2-128,-8-1-480,-2 3-344,-9 2 496,-4 5-112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0:01.164"/>
    </inkml:context>
    <inkml:brush xml:id="br0">
      <inkml:brushProperty name="width" value="0.05" units="cm"/>
      <inkml:brushProperty name="height" value="0.05" units="cm"/>
    </inkml:brush>
  </inkml:definitions>
  <inkml:trace contextRef="#ctx0" brushRef="#br0">47 154 12931,'0'1'192,"0"-1"0,1 1 0,-1 0-1,0 0 1,1 0 0,-1-1 0,0 1 0,1 0 0,-1 0 0,1-1 0,-1 1 0,1 0 0,0-1 0,-1 1 0,1-1 0,0 1-1,-1 0 1,1-1 0,0 0 0,0 1 0,-1-1 0,1 1 0,0-1 0,0 0 0,0 0 0,-1 1 0,2-1 0,0 0-17,-1-1 1,1 1 0,-1-1 0,0 1 0,1-1 0,-1 1 0,0-1 0,0 0 0,1 0 0,-1 1 0,0-1 0,0 0-1,0 0 1,2-2 0,4-5 232,-1-1-1,0 0 0,7-13 1,-12 21-382,3-5 61,0-1-1,0 0 1,0-1-1,-1 1 1,0 0-1,-1-1 1,0 0-1,0 1 0,0-1 1,0-11-1,-2 18-77,0 0-1,0 1 1,0-1-1,0 0 1,-1 1-1,1-1 0,0 0 1,0 1-1,0-1 1,-1 0-1,1 1 1,0-1-1,-1 1 1,1-1-1,-1 0 0,1 1 1,-1-1-1,1 1 1,-1-1-1,1 1 1,-1 0-1,1-1 1,-1 1-1,1-1 0,-1 1 1,0 0-1,1 0 1,-1-1-1,0 1 1,1 0-1,-1 0 1,0 0-1,0 0 0,1 0 1,-1-1-1,0 2 1,1-1-1,-1 0 1,0 0-1,1 0 1,-1 0-1,0 0 0,1 0 1,-1 1-1,-1-1 1,-1 2 15,-1-1 0,1 0 0,-1 1 0,1 0 0,-1 0 1,1 0-1,-3 2 0,-4 6 45,1 0 0,0 1 0,1 0 0,0 0 0,1 1 0,0 0 0,0 0 1,2 1-1,0-1 0,0 1 0,1 1 0,0-1 0,2 0 0,-1 1 0,2-1 0,0 1 0,0 0 0,1 0 1,1-1-1,2 17 0,-2-27-57,0 0 0,-1 0-1,1 0 1,0 0 0,0 0 0,1 0 0,-1-1 0,0 1-1,1 0 1,0-1 0,-1 1 0,1-1 0,0 0 0,0 0 0,1 1-1,3 1 1,-5-3-60,1 0 0,0 0-1,0-1 1,0 1 0,0-1 0,0 0-1,0 0 1,0 1 0,0-1 0,0 0-1,0 0 1,0-1 0,0 1 0,0 0-1,0-1 1,0 1 0,0-1-1,0 0 1,0 0 0,0 0 0,0 0-1,0 0 1,-1 0 0,1 0 0,2-2-1,5-5-318,-1 0-1,0-1 0,0 0 1,-1 0-1,0-1 0,-1 0 0,0 0 1,0 0-1,6-16 0,5-11-480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0:01.776"/>
    </inkml:context>
    <inkml:brush xml:id="br0">
      <inkml:brushProperty name="width" value="0.05" units="cm"/>
      <inkml:brushProperty name="height" value="0.05" units="cm"/>
    </inkml:brush>
  </inkml:definitions>
  <inkml:trace contextRef="#ctx0" brushRef="#br0">1 12 14931,'1'0'144,"-1"0"0,0 1 1,1-1-1,-1 0 0,0 1 0,1-1 0,-1 0 0,0 1 0,1-1 0,-1 1 0,0-1 1,0 1-1,0-1 0,1 0 0,-1 1 0,0-1 0,0 1 0,0-1 0,0 1 0,0-1 0,0 1 1,0-1-1,0 1 0,0-1 0,0 1 0,0 20 1107,0-15-564,-3 68 1660,1-41-1911,1 0 0,7 56 0,-6-88-434,0 0 0,0 0 0,0-1 0,0 1 0,0 0 0,1 0 0,-1-1 1,0 1-1,0 0 0,1 0 0,-1-1 0,0 1 0,1 0 0,-1-1 1,1 1-1,-1 0 0,1-1 0,-1 1 0,1-1 0,0 2 0,0-2 0,-1 0-1,1 0 0,-1 0 0,1-1 0,-1 1 0,1 0 1,-1 0-1,1 0 0,-1 0 0,1-1 0,-1 1 0,0 0 1,1 0-1,-1-1 0,1 1 0,-1 0 0,0-1 0,1 1 0,-1 0 1,0-1-1,1 1 0,-1-1 0,0 0 0,19-33 27,-17 29-24,19-42 27,-13 27-13,1 0-1,0 1 1,1 1 0,24-32 0,-34 49-18,0 0 1,1 0 0,-1 1 0,1-1-1,0 0 1,-1 1 0,1-1-1,0 1 1,-1-1 0,1 0 0,0 1-1,-1 0 1,1-1 0,0 1 0,0-1-1,0 1 1,-1 0 0,1 0 0,0-1-1,0 1 1,2 0 0,-3 0 0,1 1 0,-1-1 0,1 0 0,-1 1 0,1-1 0,-1 1 0,1-1 0,-1 1 0,1-1 0,-1 1 1,0 0-1,1-1 0,-1 1 0,0-1 0,0 1 0,1 0 0,-1-1 0,0 1 0,0 0 0,0-1 0,0 2 0,2 8 14,-2 0-1,0 19 0,-1-19-8,-4 57 58,5-67-63,0 0-1,0 0 1,0 0 0,0 1 0,-1-1 0,1 0 0,0 0 0,0 0 0,0 0 0,0 0 0,0 1 0,0-1 0,0 0 0,0 0 0,0 0-1,0 0 1,0 1 0,0-1 0,0 0 0,0 0 0,0 0 0,0 0 0,0 0 0,0 1 0,0-1 0,0 0 0,0 0 0,0 0 0,0 0-1,1 1 1,-1-1 0,0 0 0,0 0 0,0 0 0,0 0 0,0 0 0,0 0 0,0 0 0,1 1 0,-1-1 0,0 0 0,0 0 0,0 0 0,0 0-1,0 0 1,1 0 0,-1 0 0,0 0 0,0 0 0,8-8 17,7-16 3,-6 7-13,39-65 38,-40 71-40,0 0 0,0 0-1,1 1 1,18-17 0,-26 27-6,-1-1 0,1 0 0,0 1 1,-1-1-1,1 1 0,0-1 0,0 1 1,-1-1-1,1 1 0,0-1 0,0 1 1,0 0-1,0 0 0,-1-1 1,1 1-1,0 0 0,0 0 0,0 0 1,0 0-1,0 0 0,0 0 0,0 0 1,1 0-1,-2 1 1,1-1 0,0 1 1,-1 0-1,1-1 0,0 1 1,-1 0-1,1-1 0,-1 1 1,1 0-1,-1 0 0,1 0 0,-1-1 1,1 1-1,-1 0 0,0 0 1,0 0-1,1 0 0,-1 1 1,1 7 17,0 0 0,-1 1 1,-1 13-1,1-14 1,-3 29 80,1-6-40,2-25-420,1-9-449,3-14 611,3-1-69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0:02.725"/>
    </inkml:context>
    <inkml:brush xml:id="br0">
      <inkml:brushProperty name="width" value="0.05" units="cm"/>
      <inkml:brushProperty name="height" value="0.05" units="cm"/>
    </inkml:brush>
  </inkml:definitions>
  <inkml:trace contextRef="#ctx0" brushRef="#br0">3 0 13907,'2'3'3406,"2"17"-2224,-10 216 2694,3 130-1532,9-478-1984,-4 50-347,-2-9-35,4-1 0,22-123 1,-23 183-6,0 0 1,1 1-1,0-1 1,12-20-1,-15 30 17,0 0 1,1 0-1,-1 0 1,1 0-1,0 0 1,0 0-1,0 0 0,0 0 1,0 1-1,0-1 1,0 1-1,0 0 1,3-2-1,-3 3 4,0-1-1,-1 1 1,1 0-1,0 0 1,0 0-1,-1 0 1,1 0-1,0 0 1,0 0-1,-1 0 1,1 1-1,0-1 1,-1 1-1,1-1 1,0 1-1,-1 0 1,1 0-1,-1 0 1,1 0-1,-1 0 1,3 2-1,1 1 31,-1 1 1,0 0-1,0-1 0,0 2 0,0-1 0,-1 0 0,0 1 0,0 0 1,-1-1-1,1 1 0,-1 0 0,0 1 0,-1-1 0,0 0 1,0 0-1,0 1 0,0-1 0,-1 0 0,-1 11 0,1-9 37,-1 0-1,0 0 0,0 0 1,-1 0-1,0 0 0,0-1 1,-1 1-1,0-1 0,0 1 1,-1-1-1,0 0 0,0 0 1,0-1-1,-12 13 1,15-17-116,-1-1 1,0 1 0,0-1 0,0 1 0,-1-1 0,1 1-1,0-1 1,0 0 0,-1 0 0,1 0 0,-1 0 0,1-1-1,-1 1 1,1-1 0,-1 1 0,1-1 0,-5 0-1,5 0-42,1-1 0,-1 1 0,0-1-1,1 0 1,-1 1 0,1-1 0,-1 0-1,1 0 1,-1 0 0,1 0 0,0 0 0,-1 0-1,1 0 1,0-1 0,0 1 0,0 0-1,0-1 1,0 1 0,0 0 0,0-1-1,1 1 1,-1-1 0,0 0 0,1 1-1,-1-1 1,1-3 0,-4-20-523,4-4-213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0:03.417"/>
    </inkml:context>
    <inkml:brush xml:id="br0">
      <inkml:brushProperty name="width" value="0.05" units="cm"/>
      <inkml:brushProperty name="height" value="0.05" units="cm"/>
    </inkml:brush>
  </inkml:definitions>
  <inkml:trace contextRef="#ctx0" brushRef="#br0">1 25 17524,'44'-2'5592,"114"-9"-3055,-102 5-3005,69 1 0,-109 7-269,-11 4-99,-5-5 779,-1 0 0,0 0 1,0 0-1,1 0 0,-1 1 0,0-1 1,0 0-1,0 0 0,0-1 0,0 1 1,-1 0-1,1 0 0,0 0 1,0-1-1,0 1 0,-2 0 0,-24 13-645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0:03.792"/>
    </inkml:context>
    <inkml:brush xml:id="br0">
      <inkml:brushProperty name="width" value="0.05" units="cm"/>
      <inkml:brushProperty name="height" value="0.05" units="cm"/>
    </inkml:brush>
  </inkml:definitions>
  <inkml:trace contextRef="#ctx0" brushRef="#br0">0 78 16940,'19'-2'1920,"8"1"-1224,12-6-256,4-3 945,10-3-625,1-2 40,1 1-688,-4 1-552,-3 10 480,-7 3-144,-15 3-144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0:57.613"/>
    </inkml:context>
    <inkml:brush xml:id="br0">
      <inkml:brushProperty name="width" value="0.05" units="cm"/>
      <inkml:brushProperty name="height" value="0.05" units="cm"/>
    </inkml:brush>
  </inkml:definitions>
  <inkml:trace contextRef="#ctx0" brushRef="#br0">1 23 14963,'0'5'5968,"0"-5"-5855,11 2 2178,21-5-1821,-26 3 86,152-8 961,-85 6-1762,83-12 0,-144 11-1104,-15 3-808,-22 5 298,2 1 1064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0:58.074"/>
    </inkml:context>
    <inkml:brush xml:id="br0">
      <inkml:brushProperty name="width" value="0.05" units="cm"/>
      <inkml:brushProperty name="height" value="0.05" units="cm"/>
    </inkml:brush>
  </inkml:definitions>
  <inkml:trace contextRef="#ctx0" brushRef="#br0">18 1 13587,'-2'6'429,"-1"1"188,0 1 0,0 0-1,1-1 1,0 1 0,0 10 0,1-17-508,1 0 1,0 1 0,0-1-1,0 0 1,0 1 0,1-1 0,-1 1-1,0-1 1,0 0 0,1 1-1,-1-1 1,1 0 0,0 0-1,-1 1 1,1-1 0,0 0-1,-1 0 1,1 0 0,0 0-1,0 0 1,0 0 0,0 0-1,0 0 1,0 0 0,0 0 0,1 0-1,-1-1 1,0 1 0,0-1-1,1 1 1,-1-1 0,0 1-1,1-1 1,-1 1 0,0-1-1,1 0 1,1 0 0,12 1 380,1-1 1,-1-1 0,1-1 0,-1 0-1,0-1 1,20-6 0,17-3 199,84-9-488,-136 21-276,1-1 0,-1 1-1,1 0 1,-1-1 0,1 1 0,-1 0-1,0-1 1,1 1 0,-1-1 0,0 1-1,1-1 1,-1 1 0,0-1 0,1 1-1,-1-1 1,0 1 0,0-1-1,0 1 1,0-1 0,1 0 0,-1 1-1,0-1 1,0 1 0,0-1 0,0 1-1,0-1 1,0 0 0,-1 1 0,1-1-1,0 1 1,0-1 0,0 1-1,0-1 1,-1 1 0,1-1 0,0 1-1,-1-1 1,1 1 0,0-1 0,-1 1-1,1-1 1,0 1 0,-1 0 0,0-1-1,-9-10-630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00.452"/>
    </inkml:context>
    <inkml:brush xml:id="br0">
      <inkml:brushProperty name="width" value="0.05" units="cm"/>
      <inkml:brushProperty name="height" value="0.05" units="cm"/>
    </inkml:brush>
  </inkml:definitions>
  <inkml:trace contextRef="#ctx0" brushRef="#br0">204 70 14091,'1'-1'170,"0"-1"-1,0 1 1,0-1-1,0 0 1,0 1-1,-1-1 1,1 0-1,-1 1 1,1-1-1,-1 0 1,0 1-1,0-1 1,1 0-1,-1 0 1,0 1-1,-1-1 1,1 0-1,0 0 1,0 1-1,-1-1 1,1 0 0,-1 1-1,0-1 1,1 0-1,-1 1 1,0-1-1,0 1 1,0-1-1,0 1 1,0-1-1,0 1 1,0 0-1,-1 0 1,1 0-1,0-1 1,-1 1-1,1 0 1,-1 1-1,1-1 1,-1 0-1,1 0 1,-3 0 0,-1-1-25,0 1 0,1 0 1,-1 0-1,0 1 0,1-1 1,-1 1-1,0 0 0,0 0 1,0 1-1,1-1 1,-1 1-1,0 0 0,1 0 1,-1 1-1,-4 1 0,1 1-114,1 1 0,0-1 0,0 1 0,1 1 0,0-1 0,-1 1 0,2 0 0,-1 0 0,1 1 0,0-1 0,0 1 0,-5 10 0,7-11-17,0 0-1,1 1 1,-1-1-1,1 0 1,0 1-1,1 0 1,-1-1-1,2 1 1,-1 0-1,1 0 1,-1-1-1,2 1 1,-1 0-1,1 0 1,3 11-1,-4-16-8,0-1 0,1 0 0,-1 1 0,1-1 0,-1 1 0,1-1 0,0 0 0,0 0 0,-1 1 0,1-1 0,0 0 0,0 0 0,0 0 0,0 0 0,0 0 0,1 0 0,-1 0 0,0 0 0,0 0 1,1-1-1,-1 1 0,2 0 0,-1 0 1,0-1 1,0 0 0,0 0 0,0 0 0,0 0 0,0-1 0,0 1 0,0 0 0,-1-1 0,1 1 0,0-1 0,0 0 0,0 1-1,2-3 1,4-2 15,0 0-1,-1-1 0,0 0 0,0 0 1,11-13-1,-6 5 25,-1-1 1,11-19-1,-19 28-23,1-1 0,-1 1 0,0-1-1,-1 0 1,1 0 0,-1 0 0,-1 0-1,2-9 1,-3 15-22,0 1 0,0-1 0,1 1-1,-1-1 1,0 1 0,0-1 0,0 1 0,0-1 0,0 1 0,-1-1-1,1 1 1,0-1 0,0 1 0,0-1 0,0 1 0,0-1 0,-1 1-1,1-1 1,0 1 0,0-1 0,-1 1 0,1 0 0,0-1 0,-1 1-1,1 0 1,0-1 0,-1 1 0,1 0 0,-1-1 0,1 1 0,-1 0-1,1 0 1,0-1 0,-1 1 0,1 0 0,-1 0 0,1 0 0,-1 0-1,1 0 1,-1-1 0,1 1 0,-1 0 0,1 0 0,-1 0 0,1 0-1,-1 1 1,1-1 0,-1 0 0,1 0 0,-1 0 0,0 1 0,-23 11-485,19-8 365,1-1 0,0 1-1,0 1 1,0-1 0,0 0-1,1 1 1,0 0 0,0-1-1,0 2 1,0-1 0,1 0 0,-3 7-1,3 3-317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00.888"/>
    </inkml:context>
    <inkml:brush xml:id="br0">
      <inkml:brushProperty name="width" value="0.05" units="cm"/>
      <inkml:brushProperty name="height" value="0.05" units="cm"/>
    </inkml:brush>
  </inkml:definitions>
  <inkml:trace contextRef="#ctx0" brushRef="#br0">5 1 16732,'-2'31'1384,"-1"3"-1048,3 4-136,3-2 312,-3-5-248,2-4-448,2-5-280,2-14-1312,-2-6 1472,0-17-281,-4-7-255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24.274"/>
    </inkml:context>
    <inkml:brush xml:id="br0">
      <inkml:brushProperty name="width" value="0.05" units="cm"/>
      <inkml:brushProperty name="height" value="0.05" units="cm"/>
    </inkml:brush>
  </inkml:definitions>
  <inkml:trace contextRef="#ctx0" brushRef="#br0">1 242 17404,'0'-4'1744,"6"-3"-920,5-3-264,9-4 873,7-5-185,9-4-328,6 1-152,4-2-184,4 3-135,0-1-425,0 3-265,-2 8-759,-5 0-232,-6 2 944,-6-5-248,-5 2-232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01.417"/>
    </inkml:context>
    <inkml:brush xml:id="br0">
      <inkml:brushProperty name="width" value="0.05" units="cm"/>
      <inkml:brushProperty name="height" value="0.05" units="cm"/>
    </inkml:brush>
  </inkml:definitions>
  <inkml:trace contextRef="#ctx0" brushRef="#br0">117 53 15603,'0'-2'306,"0"0"0,0 0 0,0 0 0,0 0 0,-1 0-1,1 0 1,0 0 0,-1 0 0,1 0 0,-1 0 0,0 0 0,0 0 0,0 0-1,0 1 1,0-1 0,0 0 0,0 1 0,0-1 0,-1 1 0,1-1-1,-1 1 1,-1-2 0,1 2-206,0 1 1,0-1-1,1 1 0,-1 0 1,0-1-1,0 1 0,1 0 1,-1 0-1,0 0 0,0 1 1,1-1-1,-1 0 0,0 1 1,0-1-1,1 1 0,-1-1 1,0 1-1,1 0 0,-1 0 0,1 0 1,-1 0-1,1 0 0,-1 0 1,1 0-1,0 0 0,-2 3 1,-3 1-52,0 1 0,1 0-1,0 1 1,0 0 0,1-1 0,-6 13 0,8-16-44,1 0-1,0-1 1,-1 1-1,1 0 1,0 0-1,1 1 1,-1-1-1,0 0 1,1 0 0,0 0-1,0 0 1,0 0-1,0 1 1,0-1-1,1 0 1,-1 0 0,1 0-1,0 0 1,2 5-1,-3-7-4,1 0 0,-1 0 0,1-1 0,-1 1 0,1 0 0,0-1 0,-1 1 0,1 0 0,0-1 0,0 1 0,-1-1 0,1 1 0,0-1 0,0 1 0,0-1 0,0 0 0,-1 1 0,1-1 0,0 0 0,0 0 0,0 0 0,0 0 0,1 0 0,1 0-6,0 0 1,-1-1-1,1 1 1,0-1 0,-1 0-1,1 1 1,-1-1-1,4-2 1,3-2-46,-1-1 1,1 1 0,10-10-1,-3 0-144,0-1-1,-2 0 1,1-1-1,-2 0 0,11-20 1,-57 133 291,30-86-38,1 1 1,0-1-1,1 0 1,0 1-1,0-1 1,1 0-1,3 21 1,12 8 158,-12-33-151,0-1-1,-1 1 1,1 0-1,-1-1 1,-1 1-1,3 11 1,-4-15-25,0 0 0,0-1 0,-1 1 0,1 0 0,0-1 0,-1 1 0,1 0-1,-1-1 1,0 1 0,1-1 0,-1 1 0,0-1 0,0 1 0,0-1 0,0 0 0,0 1 0,0-1 0,0 0 0,-1 0 0,1 0 0,0 0 0,-1 0 0,1 0 0,-1 0 0,1 0 0,-1 0 0,1-1 0,-1 1-1,-2 0 1,-6 2 108,0-1-1,0 1 0,-1-2 0,1 1 1,-1-2-1,-10 1 0,21-2-300,-1 0 0,1 1 0,0-1 0,0 1 0,0-1-1,0 0 1,0 1 0,-1-1 0,1 1 0,0-1 0,1 0 0,-1 1 0,0-1 0,0 1 0,0-1 0,0 1 0,0-1-1,1 0 1,-1 1 0,0-1 0,0 1 0,1-1 0,0 0 0,-1 1-8,19-31-1485,-4 12 555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01.947"/>
    </inkml:context>
    <inkml:brush xml:id="br0">
      <inkml:brushProperty name="width" value="0.05" units="cm"/>
      <inkml:brushProperty name="height" value="0.05" units="cm"/>
    </inkml:brush>
  </inkml:definitions>
  <inkml:trace contextRef="#ctx0" brushRef="#br0">1 24 16339,'2'-2'312,"-1"0"-1,1 0 0,0 0 0,1 0 0,-1 0 1,0 1-1,0-1 0,1 1 0,-1 0 0,1 0 1,-1-1-1,1 2 0,-1-1 0,1 0 0,0 0 1,0 1-1,-1 0 0,1-1 0,0 1 0,0 0 1,-1 0-1,1 1 0,0-1 0,-1 0 0,5 2 1,0-1-100,-1 1 1,1-1 0,-1 1 0,0 0 0,0 1 0,0 0 0,0 0 0,0 0 0,-1 0-1,6 5 1,-10-7-203,0 0 0,0 1 1,0-1-1,0 0 0,0 0 0,-1 0 0,1 1 0,0-1 0,-1 0 0,1 1 0,-1-1 0,1 1 0,-1-1 0,0 1 0,0-1 0,0 0 0,0 1 0,1-1 0,-2 1 0,1-1 0,0 1 0,0-1 0,0 1 0,-1-1 0,1 1 0,-1-1 1,1 0-1,-1 1 0,0-1 0,1 0 0,-1 0 0,0 1 0,0-1 0,0 0 0,0 0 0,0 0 0,-2 2 0,-5 5 24,0 0 0,-1-1 0,-17 12-1,18-14 11,-6 3-22,12-7-19,0 0-1,0 0 1,1 0-1,-1 0 1,0 0-1,0 1 0,1-1 1,-1 0-1,0 1 1,1 0-1,-2 1 1,5-2-6,0-1 0,0 1 0,0 0 0,0-1 1,0 0-1,0 1 0,0-1 0,0 0 1,0 0-1,0 0 0,4-1 0,60-8-139,-48 5 111,-1 1 0,0 1 0,1 1 0,-1 1 0,1 0 0,18 3 0,-35-3 32,1 0-1,-1 0 1,0 0-1,0 0 1,0 1-1,1-1 0,-1 0 1,0 1-1,0-1 1,0 1-1,0-1 1,0 1-1,0-1 1,0 1-1,0 0 0,0-1 1,0 1-1,0 0 1,0 0-1,0 0 1,-1 0-1,1 0 0,0 0 1,-1 0-1,1 0 1,0 0-1,-1 0 1,0 0-1,1 1 1,-1-1-1,0 0 0,1 0 1,-1 0-1,0 0 1,0 1-1,0-1 1,0 0-1,0 0 0,0 1 1,0-1-1,-1 0 1,1 1-1,-2 3 29,0-1-1,0 0 1,0 0 0,0 0-1,0 0 1,-1-1-1,0 1 1,0-1 0,0 1-1,-4 2 1,-5 4 95,0-1 0,-1 0 1,0-1-1,-1 0 0,-16 6 1,-74 23 304,96-34-651,-1-1 0,1 0 0,-12 1 0,19-3 146,0 0-1,0 0 0,-1 0 0,1 0 1,0 0-1,0 0 0,0 0 0,0 0 0,0-1 1,0 1-1,0 0 0,0-1 0,0 1 1,0-1-1,0 1 0,-1-2 0,2 2 41,-1-1 0,1 0 0,0 1 0,0-1-1,-1 0 1,1 0 0,0 1 0,0-1 0,0 0-1,0 0 1,0 1 0,0-1 0,0 0 0,0 0-1,0 1 1,0-1 0,1 0 0,-1 0 0,0 1-1,0-1 1,1 0 0,-1 1 0,1-1 0,-1 0-1,0 1 1,1-1 0,0 0 0,12-15-630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03.662"/>
    </inkml:context>
    <inkml:brush xml:id="br0">
      <inkml:brushProperty name="width" value="0.05" units="cm"/>
      <inkml:brushProperty name="height" value="0.05" units="cm"/>
    </inkml:brush>
  </inkml:definitions>
  <inkml:trace contextRef="#ctx0" brushRef="#br0">1 901 14931,'9'-3'5889,"9"-8"-5212,86-64 769,107-102 1,80-103-753,-170 161-323,149-113 69,-270 232-433,0 0 0,0 0-1,0-1 1,1 1 0,-1 0 0,0 0 0,0 0-1,0-1 1,0 1 0,0 0 0,1 0 0,-1 0 0,0 0-1,0-1 1,0 1 0,0 0 0,1 0 0,-1 0 0,0 0-1,0 0 1,1 0 0,-1 0 0,0 0 0,0 0-1,0-1 1,1 1 0,-1 0 0,0 0 0,0 0 0,1 0-1,-1 0 1,0 1 0,0-1 0,1 0 0,-1 0 0,0 0-1,0 0 1,1 0 0,-1 0 0,0 0 0,0 0-1,-4 12 177,-15 21-385,16-29 0,-5 7-348,8-11 539,0 0 1,0 0 0,0 1 0,0-1 0,0 0 0,0 0-1,0 0 1,0 0 0,0 1 0,-1-1 0,1 0 0,0 0-1,0 0 1,0 0 0,0 1 0,-1-1 0,1 0 0,0 0 0,0 0-1,0 0 1,-1 0 0,1 0 0,0 0 0,0 0 0,0 1-1,-1-1 1,1 0 0,0 0 0,0 0 0,-1 0 0,1 0-1,0 0 1,0 0 0,0 0 0,-1 0 0,1-1 0,0 1 0,0 0-1,-1 0 1,1 0 0,0 0 0,0 0 0,0 0 0,0 0-1,-1 0 1,1-1 0,0 1 0,0 0 0,0 0 0,0 0-1,-1-1 1,-2-14-346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13.247"/>
    </inkml:context>
    <inkml:brush xml:id="br0">
      <inkml:brushProperty name="width" value="0.05" units="cm"/>
      <inkml:brushProperty name="height" value="0.05" units="cm"/>
    </inkml:brush>
  </inkml:definitions>
  <inkml:trace contextRef="#ctx0" brushRef="#br0">330 39 14131,'9'-25'1513,"-8"13"-771,-1 12-704,-1-1 1,1 1-1,0 0 0,-1 0 1,1 0-1,0 0 0,0-1 0,-1 1 1,1 0-1,0 0 0,-1 0 1,1 0-1,0 0 0,-1 0 1,1 0-1,0 0 0,-1 0 1,1 0-1,0 0 0,0 0 0,-1 0 1,1 0-1,0 0 0,-1 1 1,1-1-1,0 0 0,-1 0 1,1 0-1,0 0 0,0 0 1,-1 1-1,1-1 0,0 0 1,0 0-1,-1 1 0,-8 6 211,1 0 0,0 1 0,0 0 0,1 0 0,0 1-1,-8 13 1,-3 3-54,-16 19 27,2 2 1,2 2 0,2 0-1,2 2 1,2 1 0,-16 54-1,31-78-155,2 0 0,1 0-1,1 1 1,1 0-1,1 0 1,2 0 0,1 0-1,1 0 1,2 0-1,0 0 1,2-1 0,1 1-1,19 51 1,-14-52-155,2-1-1,0 0 1,2-1 0,1-1 0,24 30-1,-30-43-1,0 0 0,0 0 0,1-1 0,0-1 0,1 1 0,0-2 0,1 0 0,-1 0 0,1-1 0,1-1 0,0 0-1,15 4 1,10-6-204,-31-4 228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12.332"/>
    </inkml:context>
    <inkml:brush xml:id="br0">
      <inkml:brushProperty name="width" value="0.05" units="cm"/>
      <inkml:brushProperty name="height" value="0.05" units="cm"/>
    </inkml:brush>
  </inkml:definitions>
  <inkml:trace contextRef="#ctx0" brushRef="#br0">0 1 12091,'1'0'83,"0"-1"0,-1 1 1,1 0-1,0 0 1,-1 0-1,1 0 1,0 0-1,0 0 1,-1 0-1,1 0 0,0 0 1,-1 1-1,1-1 1,0 0-1,-1 0 1,1 0-1,-1 1 1,1-1-1,0 0 0,-1 1 1,1-1-1,-1 1 1,1-1-1,-1 1 1,1-1-1,-1 1 0,1-1 1,-1 1-1,1 0 1,14 22 746,-12-17-487,21 35 391,-1 1 0,-3 2-1,28 82 1,-41-100-672,-1 1 1,-1 0 0,-1 0 0,-1 1 0,-2-1-1,0 1 1,-2-1 0,-6 33 0,-4 2-66,-3 0 1,-3-1 0,-3-1-1,-48 102 1,34-103-588,33-56 441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13.833"/>
    </inkml:context>
    <inkml:brush xml:id="br0">
      <inkml:brushProperty name="width" value="0.05" units="cm"/>
      <inkml:brushProperty name="height" value="0.05" units="cm"/>
    </inkml:brush>
  </inkml:definitions>
  <inkml:trace contextRef="#ctx0" brushRef="#br0">5 4 19988,'0'-3'1393,"0"4"-1153,-3 2-104,3 3 104,0-2-480,-1 0 272,2 4-64,4 2-112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14.262"/>
    </inkml:context>
    <inkml:brush xml:id="br0">
      <inkml:brushProperty name="width" value="0.05" units="cm"/>
      <inkml:brushProperty name="height" value="0.05" units="cm"/>
    </inkml:brush>
  </inkml:definitions>
  <inkml:trace contextRef="#ctx0" brushRef="#br0">32 22 16740,'-10'23'1888,"2"-6"-1272,-1-7-304,5-4 1184,4-8-1367,4-6 1599,8-12-1408,2-3 16,-1-2-96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16.489"/>
    </inkml:context>
    <inkml:brush xml:id="br0">
      <inkml:brushProperty name="width" value="0.05" units="cm"/>
      <inkml:brushProperty name="height" value="0.05" units="cm"/>
    </inkml:brush>
  </inkml:definitions>
  <inkml:trace contextRef="#ctx0" brushRef="#br0">33 310 11330,'-3'6'1244,"0"-1"-1,0 0 0,-1 0 0,0 0 0,0-1 0,-8 7 0,28-28 2888,8-19-3300,-4 6-521,64-111-22,-12 20-170,-72 121-118,0 0 0,0-1 0,0 1 0,0 0 0,0 0 0,0 0 0,0-1 0,0 1 0,0 0 0,0 0 0,0 0 0,0-1 0,0 1 0,0 0 0,0 0 0,0 0 0,0-1 0,1 1 0,-1 0 0,0 0 0,0 0 0,0 0 0,0 0 0,1 0 0,-1-1 0,0 1 0,0 0 0,0 0 0,0 0 0,1 0 0,-1 0 0,0 0 0,0 0 0,0 0 0,1 0 0,-1 0 0,0 0 0,0 0 0,0 0 0,1 0 0,-1 0 0,0 0 0,0 0 0,0 0 0,1 0 0,-1 0 0,0 0 0,0 0 0,0 0 0,1 0 0,-1 0 0,0 1 0,0-1 0,1 16 3,-7 29 6,5-40-7,-11 58 23,5-27-11,1 1 0,2 0 0,0 38 1,4-72-99,0 0 1,0 0-1,1 0 1,-1 0 0,1 0-1,-1-1 1,3 5 0,-3-6 9,0-1 0,1 1 0,-1 0 0,1-1 1,-1 1-1,1-1 0,-1 1 0,1-1 0,0 1 0,-1-1 1,1 1-1,0-1 0,-1 0 0,1 1 0,0-1 0,-1 0 1,1 0-1,0 0 0,0 1 0,-1-1 0,1 0 0,0 0 1,0 0-1,-1 0 0,1 0 0,0 0 0,0 0 0,-1-1 0,1 1 1,0 0-1,0 0 0,0-1 0,8-1-503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16.987"/>
    </inkml:context>
    <inkml:brush xml:id="br0">
      <inkml:brushProperty name="width" value="0.05" units="cm"/>
      <inkml:brushProperty name="height" value="0.05" units="cm"/>
    </inkml:brush>
  </inkml:definitions>
  <inkml:trace contextRef="#ctx0" brushRef="#br0">5 102 15979,'-1'0'139,"1"1"-1,-1 0 0,1 0 0,0-1 1,-1 1-1,1 0 0,0 0 0,-1 0 0,1-1 1,0 1-1,0 0 0,0 0 0,0 0 1,0 0-1,0-1 0,0 1 0,0 0 1,0 0-1,0 0 0,0 0 0,1-1 0,-1 1 1,0 0-1,1 1 0,0-1-2,0-1 0,-1 1 0,1 0 0,0-1-1,0 0 1,0 1 0,0-1 0,0 1 0,0-1 0,0 0 0,0 0-1,0 0 1,0 1 0,0-1 0,0 0 0,0 0 0,1-1 0,7 0 354,0 0 0,-1-1 0,13-4 0,212-77 672,-222 81-1659,6-4 108,-16 5 374,-1 1 0,1 0 0,-1-1 0,1 1 0,-1-1 0,1 1 0,-1-1 0,0 1 0,1-1 0,-1 1 0,0-1 0,0 0 1,1 1-1,-1-1 0,0 1 0,0-1 0,0 0 0,0 1 0,0-1 0,1 0 0,-1 1 0,0-1 0,0 1 0,-1-1 0,1 0 0,0 0 0,-3-10-349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17.722"/>
    </inkml:context>
    <inkml:brush xml:id="br0">
      <inkml:brushProperty name="width" value="0.05" units="cm"/>
      <inkml:brushProperty name="height" value="0.05" units="cm"/>
    </inkml:brush>
  </inkml:definitions>
  <inkml:trace contextRef="#ctx0" brushRef="#br0">201 36 11875,'1'0'157,"0"-1"1,0 1-1,0-1 1,0 1 0,-1-1-1,1 1 1,0-1 0,0 0-1,0 0 1,-1 1 0,1-1-1,0 0 1,-1 0 0,1 0-1,-1 0 1,1 0-1,-1 0 1,1 1 0,-1-1-1,0-1 1,1 1 0,-1-1-1,0 1 4,-1 0 0,1 1-1,0-1 1,-1 0 0,1 1-1,-1-1 1,1 0 0,-1 1-1,0-1 1,1 1 0,-1-1-1,1 1 1,-1-1 0,0 1-1,0-1 1,1 1 0,-1 0-1,0 0 1,0-1 0,1 1-1,-2 0 1,-5-2 239,1 1 0,0 0 0,-1 0 0,1 1 0,0-1 0,-7 2 0,6 0-337,0 0 0,1 1 0,-1 0 0,0 1 0,1-1 0,0 1-1,0 0 1,0 0 0,0 1 0,0 0 0,1 0 0,0 1 0,-1-1-1,2 1 1,-1 0 0,0 0 0,1 1 0,0-1 0,0 1 0,1 0-1,0 0 1,-4 10 0,2-3-39,0 1-1,1-1 1,1 1 0,0-1-1,1 1 1,0 0 0,1 0-1,1 0 1,0 1-1,3 14 1,-3-24-10,1 0 1,0-1-1,0 1 0,1 0 1,-1-1-1,1 1 0,0-1 1,0 0-1,0 1 0,1-1 0,0 0 1,6 7-1,-8-10-8,1 1-1,0-1 1,0 1-1,0-1 1,1 0 0,-1 0-1,0 0 1,0 0 0,1 0-1,-1 0 1,1-1-1,-1 1 1,0-1 0,1 1-1,-1-1 1,1 0-1,-1 0 1,1 0 0,-1-1-1,1 1 1,-1 0-1,1-1 1,-1 0 0,0 1-1,1-1 1,3-2-1,4-3 24,0 1-1,-1-1 0,0-1 0,0 1 0,-1-2 0,1 1 1,-1-1-1,-1 0 0,11-15 0,-9 11 48,-1-1 0,-1 0 1,0 0-1,0-1 0,-1 0 0,6-23 0,-10 30-20,-1 1 0,0-1 0,0 1 0,-1-1-1,0 1 1,0-1 0,0 1 0,-3-13 0,3 17-33,-1-1 0,0 0 0,0 1 0,0-1 0,0 1 0,0 0 0,-1-1 0,1 1 0,-1 0 0,0 0 0,1-1 0,-1 1 0,0 1 0,0-1 0,0 0 0,0 0 0,-1 1 0,1-1 0,0 1 0,-1 0 0,1 0 0,-1 0 0,-3-1 0,0 0-92,0 1 0,0 0 0,-1 1 0,1-1 0,0 1-1,0 0 1,-1 1 0,1 0 0,0 0 0,0 0 0,0 1 0,0-1 0,0 1 0,0 1-1,0-1 1,-6 5 0,2-1-1795,9-6 1216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24.743"/>
    </inkml:context>
    <inkml:brush xml:id="br0">
      <inkml:brushProperty name="width" value="0.05" units="cm"/>
      <inkml:brushProperty name="height" value="0.05" units="cm"/>
    </inkml:brush>
  </inkml:definitions>
  <inkml:trace contextRef="#ctx0" brushRef="#br0">356 11 18284,'10'-11'3666,"-28"39"-1319,-14 42-1737,-25 89 1,36-95-1295,-2-1 1,-38 69 0,59-128 702,1-1 0,-2 1 0,1-1 1,0 0-1,-1 0 0,0 0 0,-4 4 0,7-7-31,-1 1 0,0-1-1,0 1 1,0-1-1,1 1 1,-1-1 0,0 0-1,0 1 1,0-1-1,0 0 1,0 0 0,0 0-1,0 0 1,0 0-1,0 0 1,0 0 0,0 0-1,0 0 1,0 0-1,0 0 1,0-1 0,1 1-1,-1 0 1,0-1-1,0 1 1,0 0-1,0-1 1,0 1 0,1-1-1,-1 0 1,0 1-1,0-1 1,0-1 0,-18-18-391</inkml:trace>
  <inkml:trace contextRef="#ctx0" brushRef="#br0" timeOffset="1">1 140 16868,'0'-14'2112,"3"7"-1216,1 8-288,4 6 1185,7 5-633,3 4-168,11 1-392,3 3-112,9 1-183,7 0-201,0-3-321,0-2-223,-3-3-680,-2 0 936,-2-9-136,-4-1-144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18.135"/>
    </inkml:context>
    <inkml:brush xml:id="br0">
      <inkml:brushProperty name="width" value="0.05" units="cm"/>
      <inkml:brushProperty name="height" value="0.05" units="cm"/>
    </inkml:brush>
  </inkml:definitions>
  <inkml:trace contextRef="#ctx0" brushRef="#br0">0 0 16083,'0'22'1641,"1"2"-865,-1 4-264,0 2 736,0 0-175,0-4-281,3-3-152,0-5-344,1-4-288,-2-11-544,1-3-352,0-7 704,0-7-144,1-3-177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18.725"/>
    </inkml:context>
    <inkml:brush xml:id="br0">
      <inkml:brushProperty name="width" value="0.05" units="cm"/>
      <inkml:brushProperty name="height" value="0.05" units="cm"/>
    </inkml:brush>
  </inkml:definitions>
  <inkml:trace contextRef="#ctx0" brushRef="#br0">110 27 17148,'1'-1'145,"-1"0"0,0 0 1,1 0-1,-1 0 0,0 0 1,0 0-1,0-1 0,0 1 1,0 0-1,0 0 0,0 0 1,0 0-1,-1 0 0,1 0 1,0 0-1,-1 0 0,0-2 1,1 2-39,-1 1 0,1-1 1,-1 1-1,0-1 0,1 1 1,-1-1-1,1 1 0,-1 0 0,0-1 1,1 1-1,-1 0 0,0 0 1,1 0-1,-1-1 0,0 1 0,1 0 1,-1 0-1,0 0 0,1 0 1,-1 0-1,-1 0 0,-1 1 68,0-1 0,0 1 0,0 0 1,0 0-1,0 0 0,0 1 0,0-1 0,0 1 0,0-1 0,1 1 0,-4 3 0,0 0-64,0 1-1,1 0 1,-1 1-1,1-1 1,1 1-1,-6 10 1,8-13-86,0 1 1,0-1-1,0 1 0,1-1 1,-1 1-1,1 0 1,0-1-1,1 1 1,-1 0-1,1 0 1,0 0-1,1 5 0,-1-9-21,0 0-1,0 0 0,0 0 1,0 0-1,0 0 0,1-1 0,-1 1 1,0 0-1,1 0 0,-1 0 1,0 0-1,1-1 0,-1 1 1,1 0-1,-1-1 0,1 1 0,0 0 1,-1-1-1,1 1 0,0 0 1,-1-1-1,1 1 0,0-1 1,0 0-1,1 1 0,-1-1 0,0 1-1,1-1 0,-1 0 1,1 0-1,-1 0 1,0-1-1,1 1 1,-1 0-1,1 0 1,-1-1-1,0 1 1,1-1-1,-1 1 0,2-2 1,3-1-8,0-1 1,0 0-1,-1 0 0,1-1 1,5-5-1,1-4-44,-1-1 0,0 0 0,11-22 0,-25 45 46,0 0-1,1 0 0,0 0 1,1 0-1,-1 0 1,2 0-1,-1 0 1,1 0-1,0 0 1,1 1-1,0-1 1,0 0-1,4 10 1,1 1 8,2-1 0,0 0 1,1 0-1,15 22 0,-22-37 11,0 0 0,0 0 0,0 0 0,-1 0 0,1 1 0,-1-1 0,0 0-1,0 1 1,0-1 0,0 1 0,0 5 0,-2-7 28,1 0 0,-1 1 0,0-1 0,1 0 0,-1 0 1,0 0-1,0 0 0,0 0 0,-1 0 0,1 0 0,0-1 0,-1 1 0,1 0 0,-1-1 0,0 1 0,1-1 0,-1 1 0,0-1 1,-3 2-1,-7 5 253,2 0-66,0-1 0,0-1 0,-1 0 0,0 0 0,0-1 1,-18 6-1,28-11-271,1 0 1,0 0 0,0 0-1,-1 0 1,1 0 0,0 0-1,0 0 1,-1 0 0,1-1-1,0 1 1,0 0 0,-1 0-1,1 0 1,0 0 0,0-1-1,-1 1 1,1 0-1,0 0 1,0-1 0,0 1-1,0 0 1,0 0 0,-1-1-1,1 1 1,0 0 0,0 0-1,0-1 1,0 1 0,0 0-1,0 0 1,0-1 0,0 1-1,0 0 1,0-1 0,0 1-1,0 0 1,0 0 0,0-1-1,0 1 1,0 0 0,0-1-1,2-12 34,-2 13 24,12-39-531,-3 12 55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19.252"/>
    </inkml:context>
    <inkml:brush xml:id="br0">
      <inkml:brushProperty name="width" value="0.05" units="cm"/>
      <inkml:brushProperty name="height" value="0.05" units="cm"/>
    </inkml:brush>
  </inkml:definitions>
  <inkml:trace contextRef="#ctx0" brushRef="#br0">1 53 15691,'13'-8'1189,"1"1"0,0 0-1,0 1 1,0 0-1,28-6 1,-32 10-883,0 0 0,0 1 0,0 0 0,0 1 1,0 0-1,1 0 0,-1 1 0,0 1 0,19 4 0,-27-5-270,0-1-1,0 1 0,0-1 1,0 1-1,0 0 1,0 0-1,-1 0 0,1 0 1,0 0-1,0 0 1,-1 0-1,1 1 0,-1-1 1,1 1-1,-1-1 1,1 1-1,-1-1 0,0 1 1,0 0-1,0 0 1,0-1-1,0 1 0,1 3 1,-2-3 9,0 1 1,0-1-1,-1 1 0,1 0 1,-1-1-1,1 1 1,-1-1-1,0 1 1,0-1-1,0 1 0,0-1 1,0 0-1,0 1 1,-1-1-1,1 0 0,-1 0 1,-3 3-1,-11 10 306,14-13-298,-1 0 0,1 0 1,-1 0-1,1 1 1,-1-1-1,1 1 0,0 0 1,-2 4-1,4-7-53,0 1 1,1-1-1,-1 1 1,0-1-1,1 0 1,-1 1-1,0-1 0,1 0 1,-1 0-1,0 1 1,1-1-1,-1 0 1,1 0-1,-1 1 0,1-1 1,-1 0-1,1 0 1,-1 0-1,0 0 0,1 0 1,-1 0-1,1 0 1,-1 0-1,1 0 1,-1 0-1,1 0 0,-1 0 1,1 0-1,20 0-52,-17 0 37,6 0-32,0 0 0,0 1-1,0 0 1,0 1-1,12 3 1,-20-5 42,-1 1-1,1-1 0,-1 0 1,1 1-1,-1 0 1,0-1-1,1 1 0,-1 0 1,0 0-1,1 0 1,-1 0-1,0 0 0,0 0 1,0 0-1,0 0 0,0 0 1,0 0-1,0 1 1,0-1-1,0 0 0,0 1 1,-1-1-1,1 1 1,-1-1-1,1 1 0,-1-1 1,0 1-1,1-1 1,-1 1-1,0 0 0,0-1 1,0 1-1,0-1 1,0 1-1,0-1 0,-1 1 1,1-1-1,-1 1 1,1-1-1,-1 1 0,1-1 1,-1 1-1,-1 2 1,-2 2 31,0 0 1,0 1 0,-1-1 0,0-1 0,0 1-1,-1-1 1,1 0 0,-1 0 0,0-1 0,0 1-1,-9 3 1,-3 2-79,0-1 0,-39 13 0,54-21-113,0 0 0,0-1 0,-1 1 1,1-1-1,0 1 0,-1-1 0,-5 0 0,8-1 132,0 1 1,0 0-1,0 0 0,0 0 0,1 0 0,-1-1 0,0 1 0,0 0 0,1-1 0,-1 1 0,0-1 0,0 1 0,1-1 1,-1 1-1,0-1 0,1 1 0,-1-1 0,1 1 0,-1-1 0,1 0 0,-1 0 0,1 1 0,-1-1 0,1 0 0,0 0 1,-1 1-1,1-1 0,0 0 0,0 0 0,-1 0 0,1 1 0,0-1 0,0 0 0,0 0 0,0 0 0,0-1 0,5-14-531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22.659"/>
    </inkml:context>
    <inkml:brush xml:id="br0">
      <inkml:brushProperty name="width" value="0.05" units="cm"/>
      <inkml:brushProperty name="height" value="0.05" units="cm"/>
    </inkml:brush>
  </inkml:definitions>
  <inkml:trace contextRef="#ctx0" brushRef="#br0">7 813 12211,'-1'2'134,"0"0"1,0-1 0,0 1-1,1 0 1,-1 0 0,1-1 0,-1 1-1,1 0 1,0 0 0,0 0-1,0 0 1,0 0 0,0-1-1,0 4 1,0-5-106,1 1 0,-1-1 0,0 0-1,0 1 1,1-1 0,-1 0 0,0 1 0,1-1 0,-1 0-1,0 1 1,1-1 0,-1 0 0,1 0 0,-1 0-1,0 1 1,1-1 0,-1 0 0,1 0 0,-1 0 0,0 0-1,1 0 1,-1 0 0,1 0 0,20-3 503,-2-5-213,-1 0 0,0-2 0,0 0 0,17-14 0,20-11 179,32-10-67,3 3 1,151-49-1,201-20 168,-156 66-425,-147 26-127,207-55-1,-275 48 247,116-58 0,-61 24-19,181-77 883,-293 130-1156,4-2 698,-17 12-420,-11 8-278,9-10-51,1 0 0,-1 0 0,0-1 0,0 1 0,0 0 1,0 0-1,0-1 0,1 1 0,-1 0 0,0-1 0,-1 1 0,1-1 0,0 1 1,0-1-1,0 0 0,0 1 0,0-1 0,0 0 0,-1 0 0,1 0 0,0 0 1,0 0-1,0 0 0,0 0 0,-1 0 0,1 0 0,0 0 0,0-1 0,0 1 1,0-1-1,0 1 0,0 0 0,0-1 0,-2-1 0,-7-7-369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24.471"/>
    </inkml:context>
    <inkml:brush xml:id="br0">
      <inkml:brushProperty name="width" value="0.05" units="cm"/>
      <inkml:brushProperty name="height" value="0.05" units="cm"/>
    </inkml:brush>
  </inkml:definitions>
  <inkml:trace contextRef="#ctx0" brushRef="#br0">139 156 15227,'0'-1'123,"1"0"0,0 0 0,-1 0 0,1 0 0,-1 0 0,0 0 0,1 0 1,-1 0-1,0 0 0,0 0 0,1 0 0,-1 0 0,0-1 0,0 1 0,0 0 0,0 0 0,-1 0 0,1 0 0,0-2 0,-1 3-22,1 0-1,-1-1 1,1 1 0,-1-1 0,1 1-1,-1 0 1,1-1 0,-1 1-1,1 0 1,-1-1 0,1 1 0,-1 0-1,0 0 1,1 0 0,-1-1-1,1 1 1,-1 0 0,0 0 0,1 0-1,-1 0 1,0 0 0,1 0-1,-2 1 1,-3-1 169,1 1 0,-1 0-1,1 1 1,-1-1 0,1 1 0,-1 0 0,-5 4-1,-41 31 335,48-34-593,0 0-1,0 0 1,0 0-1,0 0 1,0 0-1,1 0 1,0 1-1,-1-1 1,1 1-1,0-1 1,1 1-1,-3 8 1,4-11-10,0 1 0,0-1 0,0 0 1,0 1-1,0-1 0,1 1 0,-1-1 1,1 0-1,-1 1 0,1-1 0,-1 0 1,1 1-1,0-1 0,0 0 0,0 0 1,-1 0-1,1 0 0,0 0 0,0 0 1,0 0-1,1 0 0,-1 0 0,0 0 1,2 1-1,37 16 11,-29-14-7,0 0-6,0 1 1,0 0-1,0 1 1,-1 0-1,11 10 1,-17-13 0,0 1-1,0 0 1,-1 0 0,1 0 0,-1 0 0,0 1 0,-1 0 0,1-1 0,-1 1 0,0 0 0,0 0 0,0 0 0,-1 0 0,2 6 0,-2 0 3,0 0-1,0 0 1,-1 0 0,0 0 0,0 0 0,-2-1 0,-2 15 0,2-18 3,0 0-1,0 1 1,0-1-1,-1 0 1,-1 0 0,1 0-1,-1-1 1,0 1-1,0-1 1,-1 0 0,-5 6-1,8-10 7,1-1 1,0 1-1,-1-1 0,1 0 0,-1 1 0,0-1 1,1 0-1,-1 0 0,0 0 0,0 0 0,0 0 1,0 0-1,0-1 0,0 1 0,0-1 0,0 1 1,0-1-1,0 0 0,0 0 0,0 1 0,0-1 0,0-1 1,0 1-1,0 0 0,0-1 0,0 1 0,0-1 1,0 1-1,0-1 0,0 0 0,1 0 0,-1 0 1,0 0-1,0 0 0,1 0 0,-1 0 0,0-1 1,1 1-1,-3-3 0,0-2 38,-1 1 1,1-1-1,0 0 0,1-1 1,0 1-1,0-1 0,0 1 1,0-1-1,1 0 0,-1-9 1,1 5-6,0 0 0,1 0 0,1 0 0,0 0 0,0 0 0,1 0 0,1 0 0,0 0 0,0 0 0,1 1 0,1-1 0,4-10 0,-1 7-23,1 0 0,0 1 0,1-1 0,0 2 0,2-1 0,-1 1 0,21-18 0,-30 30-21,25-24 6,31-34 0,-51 51 26,0-1 0,0 0-1,0 0 1,-1-1 0,-1 1-1,1-1 1,-1 0-1,-1-1 1,5-15 0,-8 23-13,1 0 0,-1 0 1,0 0-1,0 0 0,1 0 1,-1 0-1,0 0 0,-1 0 1,1 0-1,0 0 0,0 0 1,-1 0-1,0 0 0,1 0 1,-1 0-1,0 0 0,0 1 1,-2-5-1,2 5 6,0 0-1,-1 0 1,1 0 0,-1 0-1,1 0 1,-1 0-1,1 1 1,-1-1 0,0 0-1,1 1 1,-1-1-1,0 1 1,1 0 0,-1-1-1,0 1 1,1 0-1,-4 0 1,-2 1 27,-1 0-1,1 0 1,-1 0 0,1 1 0,0 1-1,0-1 1,0 1 0,-12 7-1,0 1-566,0 1 0,2 1 0,-27 24 0,43-35 456,0-1-1,-1 1 1,1-1-1,0 1 1,0-1 0,0 1-1,0-1 1,0 1-1,1 0 1,-1 0 0,1-1-1,-1 1 1,0 3-1,-2 10-514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24.998"/>
    </inkml:context>
    <inkml:brush xml:id="br0">
      <inkml:brushProperty name="width" value="0.05" units="cm"/>
      <inkml:brushProperty name="height" value="0.05" units="cm"/>
    </inkml:brush>
  </inkml:definitions>
  <inkml:trace contextRef="#ctx0" brushRef="#br0">3 72 12491,'-2'2'1706,"2"-2"-1516,0 0-1,0 1 1,0-1 0,0 0-1,0 0 1,-1 1-1,1-1 1,0 0 0,0 0-1,0 1 1,0-1-1,0 0 1,0 0 0,0 1-1,0-1 1,0 0-1,0 0 1,0 1 0,0-1-1,0 0 1,0 1-1,0-1 1,1 0 0,-1 0-1,0 1 1,0-1 0,0 0-1,0 1 1,13-1 3055,30-12-2190,-28 7-115,57-16 161,-25 6-1333,75-13 0,-138 33-1615,-4 0 1246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26.118"/>
    </inkml:context>
    <inkml:brush xml:id="br0">
      <inkml:brushProperty name="width" value="0.05" units="cm"/>
      <inkml:brushProperty name="height" value="0.05" units="cm"/>
    </inkml:brush>
  </inkml:definitions>
  <inkml:trace contextRef="#ctx0" brushRef="#br0">0 146 16051,'1'-7'547,"-1"0"0,1 1 0,0-1 0,0 0 0,1 1 0,0 0 0,0-1 0,0 1 0,1 0 0,5-9 0,-5 10-381,0 0 0,1 1 1,-1-1-1,1 1 1,0 0-1,0 0 0,0 0 1,1 1-1,-1-1 0,1 1 1,0 0-1,0 1 1,0-1-1,0 1 0,1 0 1,-1 0-1,0 0 0,1 1 1,0 0-1,5-1 0,-9 2-140,1 0 0,-1 0-1,0 0 1,0 0-1,0 0 1,0 1-1,0-1 1,0 0-1,0 1 1,0 0-1,0-1 1,0 1-1,0 0 1,0 0-1,0 0 1,-1 0 0,1 1-1,0-1 1,2 3-1,-2-1-5,0-1 1,-1 1-1,1-1 0,-1 1 1,0 0-1,0 0 0,0-1 1,0 1-1,0 0 0,0 0 1,-1 0-1,1 5 0,-1 1 7,0 0-1,-1-1 1,0 1-1,0 0 1,-1 0-1,0-1 1,-1 1-1,-6 14 1,2-10 2,0 0-1,-1-1 1,-1 1 0,0-2-1,-19 20 1,41-32-68,-1 0-1,1 1 1,14 2 0,-20-1 20,-1 0 0,0 0 0,0 1 0,0 0 0,0 1 1,0-1-1,0 1 0,-1 0 0,1 1 0,-1-1 0,0 1 1,0 0-1,0 0 0,-1 1 0,1-1 0,-1 1 0,0 0 1,4 7-1,-6-9 20,0 1 1,-1-1-1,1 1 1,0 0-1,-1 0 1,0 0-1,0-1 1,0 1-1,-1 0 1,1 0-1,-1 0 1,0 0-1,0 1 1,0-1-1,-1 0 1,0 0-1,1-1 1,-1 1-1,0 0 0,-1 0 1,1 0-1,-1-1 1,0 1-1,0 0 1,0-1-1,0 0 1,0 1-1,-1-1 1,-5 5-1,1-1 69,-1-1 1,1 1-1,-2-1 0,1-1 0,-1 0 0,1 0 0,-1 0 0,-1-1 0,1-1 1,-1 1-1,1-2 0,-1 1 0,0-1 0,0-1 0,0 0 0,-20 0 1,28-1-131,0 0 0,1 0 0,-1-1 0,0 1 0,0 0 1,1-1-1,-1 1 0,0-1 0,0 0 0,1 1 0,-1-1 1,1 0-1,-1 0 0,1 0 0,-1 0 0,1-1 0,-1 1 0,1 0 1,0 0-1,0-1 0,0 1 0,0-1 0,0 1 0,-2-4 1,3 4-164,-1-1 1,1 0-1,0 1 0,0-1 1,0 0-1,0 1 1,0-1-1,0 0 1,0 1-1,1-1 1,-1 0-1,0 1 1,1-1-1,-1 1 1,1-1-1,0 1 1,0-1-1,-1 1 0,1-1 1,0 1-1,0 0 1,0-1-1,0 1 1,1 0-1,-1 0 1,2-2-1,7-4-1153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27.005"/>
    </inkml:context>
    <inkml:brush xml:id="br0">
      <inkml:brushProperty name="width" value="0.05" units="cm"/>
      <inkml:brushProperty name="height" value="0.05" units="cm"/>
    </inkml:brush>
  </inkml:definitions>
  <inkml:trace contextRef="#ctx0" brushRef="#br0">14 98 16363,'-1'0'217,"0"1"0,0-1-1,0 1 1,0-1 0,0 1-1,1 0 1,-1-1 0,0 1-1,0 0 1,0 0 0,1 0-1,-1-1 1,-1 3-1,2-2-103,0-1 0,0 0-1,0 1 1,0-1-1,0 0 1,0 1 0,0-1-1,0 1 1,0-1-1,0 0 1,0 1 0,0-1-1,0 1 1,0-1-1,0 0 1,0 1 0,0-1-1,0 0 1,1 1-1,-1-1 1,0 0 0,0 1-1,0-1 1,1 0-1,-1 1 1,0-1 0,2 1 28,-1 0 0,0 0 1,0 0-1,1-1 0,-1 1 1,1-1-1,-1 1 1,0-1-1,1 1 0,-1-1 1,1 0-1,-1 0 0,1 0 1,-1 1-1,1-2 1,-1 1-1,1 0 0,-1 0 1,3-1-1,4-1 10,0-1 1,-1 0-1,1 0 0,-1-1 0,1 0 1,-1 0-1,8-7 0,47-42 222,-29 24-696,-30 26-1322,-5 2 947,-3 0 197,0-3-118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27.655"/>
    </inkml:context>
    <inkml:brush xml:id="br0">
      <inkml:brushProperty name="width" value="0.05" units="cm"/>
      <inkml:brushProperty name="height" value="0.05" units="cm"/>
    </inkml:brush>
  </inkml:definitions>
  <inkml:trace contextRef="#ctx0" brushRef="#br0">0 422 10770,'6'22'9894,"-1"-33"-8412,20-60 546,30-101-849,-42 126-1086,-6 24-29,-1 0-1,-1 0 1,-1 0 0,2-34-1,-13 78 45,3 21-181,2 0-1,1 1 0,3-1 0,2 0 1,1 0-1,2 0 0,19 60 1,-26-103 59,1 4-80,0 0 1,1-1 0,-1 1 0,1-1-1,-1 1 1,1-1 0,0 0 0,4 4-1,0-4-162,-4-14-56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28.717"/>
    </inkml:context>
    <inkml:brush xml:id="br0">
      <inkml:brushProperty name="width" value="0.05" units="cm"/>
      <inkml:brushProperty name="height" value="0.05" units="cm"/>
    </inkml:brush>
  </inkml:definitions>
  <inkml:trace contextRef="#ctx0" brushRef="#br0">119 56 12531,'1'-4'302,"0"0"-116,1 1 1,-1-1-1,0 1 1,-1-1 0,1 1-1,0-1 1,-1 1-1,0-1 1,0 0-1,0 1 1,0-1-1,-2-4 1,2 8-142,0 0 0,-1 0 0,1-1 0,-1 1 1,1 0-1,0 0 0,-1 0 0,1 0 0,0 0 0,-1 0 0,1 0 1,0 0-1,-1 0 0,1 0 0,-1 0 0,1 0 0,0 0 0,-1 1 0,1-1 1,0 0-1,-1 0 0,1 0 0,0 0 0,-1 1 0,1-1 0,0 0 1,0 0-1,-1 1 0,1-1 0,0 0 0,0 0 0,-1 1 0,1-1 1,0 0-1,0 1 0,0-1 0,-1 0 0,1 1 0,0-1 0,0 0 0,0 1 1,0-1-1,0 1 0,0 0 0,-14 29 759,2 0 1,-15 60-1,-5 70-195,19-79-417,4 1 0,3 0 0,8 115 0,2-152-119,2 1-1,22 82 0,-18-98 49,0 0 1,2-1-1,2 0 1,31 51-1,-37-68-75,1-1 1,-1 0-1,2 0 0,-1-1 0,2 0 0,-1 0 0,1-1 0,13 7 0,33 17 97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26.298"/>
    </inkml:context>
    <inkml:brush xml:id="br0">
      <inkml:brushProperty name="width" value="0.05" units="cm"/>
      <inkml:brushProperty name="height" value="0.05" units="cm"/>
    </inkml:brush>
  </inkml:definitions>
  <inkml:trace contextRef="#ctx0" brushRef="#br0">13 182 15179,'-12'-3'3014,"13"-2"-306,20-6-592,26-4-1070,101-35 37,-119 38-1012,-1-1-1,52-31 0,-78 42-64,1 1 4,-1-1-1,1 1 0,-1-1 1,0 1-1,0-1 0,1 0 0,-1 0 1,-1 0-1,1-1 0,0 1 1,2-5-1,-23 36 95,12-13-92,1 1 1,1 0 0,1 0 0,1 0-1,0 0 1,1 1 0,0-1-1,2 1 1,0 0 0,1-1-1,1 1 1,1-1 0,7 29 0,3-5-2,2 0 0,1 0 1,2-2-1,32 50 1,-40-71-5,63 113-16,-58-102 75,-2 1 0,15 50 0,-25-69 21,0 1 0,-1-1 1,0 1-1,-1 0 1,0-1-1,-1 1 1,0 0-1,-1 0 0,0 0 1,-4 13-1,3-19-8,0 0 0,0 0 1,-1 0-1,0-1 0,0 1 0,0-1 0,0 0 0,-1 0 0,0 0 0,0 0 1,0 0-1,-1-1 0,1 0 0,-1 0 0,0 0 0,-1-1 0,1 1 0,0-1 1,-1-1-1,-9 4 0,1-1 19,1-2 1,-1 0-1,0-1 1,0 0 0,0-1-1,0-1 1,0 0-1,0-1 1,-24-4-1,22 2-742,0-1 0,0 0 0,1-1 0,-23-11 0,31 13-571,6 2 397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1:29.427"/>
    </inkml:context>
    <inkml:brush xml:id="br0">
      <inkml:brushProperty name="width" value="0.05" units="cm"/>
      <inkml:brushProperty name="height" value="0.05" units="cm"/>
    </inkml:brush>
  </inkml:definitions>
  <inkml:trace contextRef="#ctx0" brushRef="#br0">0 1 14387,'29'34'1338,"1"0"1,41 35-1,-33-34-618,39 49 0,-55-58-652,-2 2 0,-1 1 0,-1 0 0,-2 1 0,-1 1 0,-1 0 0,-2 1 0,-1 0 0,-1 1 1,-2 1-1,-2-1 0,0 1 0,-3 0 0,-1 0 0,-1 0 0,-6 57 0,-1-54-224,-2 0-1,-1-1 1,-2 0 0,-21 48-1,0-17-375,-49 77 0,38-75 191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13.274"/>
    </inkml:context>
    <inkml:brush xml:id="br0">
      <inkml:brushProperty name="width" value="0.05" units="cm"/>
      <inkml:brushProperty name="height" value="0.05" units="cm"/>
    </inkml:brush>
  </inkml:definitions>
  <inkml:trace contextRef="#ctx0" brushRef="#br0">12022 1 11090,'2'4'99,"1"0"-1,-1 0 1,1 0-1,-1 0 1,0 1-1,-1-1 0,1 1 1,-1 0-1,0-1 1,1 9-1,2 55 409,-4-49-142,0-4-111,0 0 0,-1 0 0,-1 0 0,0-1-1,-2 1 1,1 0 0,-2-1 0,0 0-1,-8 16 1,4-12-108,0-2-1,-2 1 1,0-1 0,-1-1-1,0 0 1,-23 19 0,11-13-44,-1-1 0,-1-2 0,-1 0 0,-1-2 1,0-1-1,-1-1 0,0-2 0,-47 14 0,-196 39 853,22-6-559,140-31-272,0-5-1,-152 11 0,86-17 225,-222 51 0,-130 31-279,365-81-9,-280 44 327,206-16-308,-269 18 1,421-58-80,-504 28 13,-1-48 79,-251-29 495,757 42-554,-241 0 18,238 5-40,-148 26 1,-254 90 56,425-101-69,1 4 0,1 2 1,1 2-1,2 3 0,-108 74 1,-73 80-33,-41 29-12,148-117 23,-169 159 0,43-34 10,170-148 10,14-6-3,-123 148 0,174-187 4,-2 0 1,-1-1-1,-1-2 0,-1-1 0,-1-1 0,-2-2 0,-65 35 1,27-26 8,-1-3 1,-2-2 0,-131 24-1,107-33-2,-1-4-1,-145-2 0,161-13 6,-93-17 0,-81-26 11,198 35-20,-60-14 6,2-5 0,1-6 1,-136-60-1,211 77 30,0-2 1,1-1-1,-56-43 1,72 46-22,1 0 0,1-1 1,0-1-1,2-1 0,1-1 0,-25-39 1,17 6-4,21 44-570,0 1-1,0-1 0,-1 1 0,-1 0 0,-7-10 1,5 13 41,-1 2-177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13.774"/>
    </inkml:context>
    <inkml:brush xml:id="br0">
      <inkml:brushProperty name="width" value="0.05" units="cm"/>
      <inkml:brushProperty name="height" value="0.05" units="cm"/>
    </inkml:brush>
  </inkml:definitions>
  <inkml:trace contextRef="#ctx0" brushRef="#br0">12 835 12299,'0'0'42,"0"0"1,1 0 0,-1 0 0,0 0 0,1 0-1,-1 1 1,1-1 0,-1 0 0,0 0 0,1 0-1,-1 0 1,1-1 0,-1 1 0,0 0 0,1 0-1,-1 0 1,0 0 0,1 0 0,-1 0 0,1 0-1,-1-1 1,0 1 0,1 0 0,-1 0 0,0-1-1,0 1 1,1 0 0,-1 0 0,0-1-1,0 1 1,1 0 0,-1-1 0,0 1 0,0 0-1,0-1 1,1 1 0,-1 0 0,0-1 0,0 1-1,0-1 1,0 1 0,0 0 0,0-1 0,0 1-1,0 0 1,0-2 0,4-25 556,-3 19-241,6-61 1070,-5-124 0,-22-69-1077,4 72-165,16 183-181,-1 1-3,1-1-1,-1 0 1,2 0 0,-1 0 0,2-7 0,-2 13-2,0 0 0,1 0-1,-1 0 1,0 0 0,1 0-1,-1 0 1,1 0-1,-1 0 1,1 0 0,-1 0-1,1 1 1,0-1 0,0 0-1,-1 0 1,1 0 0,0 1-1,0-1 1,0 0 0,0 1-1,-1-1 1,1 1 0,0-1-1,0 1 1,0 0 0,0-1-1,0 1 1,0 0 0,0 0-1,1-1 1,-1 1-1,0 0 1,0 0 0,0 0-1,0 0 1,0 1 0,0-1-1,0 0 1,2 1 0,18 5-1,-1 1 1,0 1-1,0 1 0,29 18 1,-12-6-3,-13-8-195,12 6 667,65 25 0,-90-40-365,0 0 1,1-1-1,-1-1 0,1 0 0,0-1 0,-1 0 0,1 0 1,0-1-1,0-1 0,18-3 0,28-15 229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14.753"/>
    </inkml:context>
    <inkml:brush xml:id="br0">
      <inkml:brushProperty name="width" value="0.05" units="cm"/>
      <inkml:brushProperty name="height" value="0.05" units="cm"/>
    </inkml:brush>
  </inkml:definitions>
  <inkml:trace contextRef="#ctx0" brushRef="#br0">1 272 14947,'6'5'1432,"4"-6"-767,4 1-225,6-6 1144,9-7-784,11-10-208,4-3-8,8-5-135,-2-3-105,0-1-184,-4 1-160,-9 7-440,-7 2-289,-12 12 585,-17 12-112,5-6-72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15.197"/>
    </inkml:context>
    <inkml:brush xml:id="br0">
      <inkml:brushProperty name="width" value="0.05" units="cm"/>
      <inkml:brushProperty name="height" value="0.05" units="cm"/>
    </inkml:brush>
  </inkml:definitions>
  <inkml:trace contextRef="#ctx0" brushRef="#br0">1 195 15843,'4'17'1633,"6"-7"-1129,7-12-128,12-7 1032,10-11-888,5-7-112,8-5-408,-2-2-288,-3-4 344,-3 4-80,-5 8-200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15.559"/>
    </inkml:context>
    <inkml:brush xml:id="br0">
      <inkml:brushProperty name="width" value="0.05" units="cm"/>
      <inkml:brushProperty name="height" value="0.05" units="cm"/>
    </inkml:brush>
  </inkml:definitions>
  <inkml:trace contextRef="#ctx0" brushRef="#br0">0 76 17220,'1'-2'155,"0"0"0,0-1 0,1 1 0,-1 0 0,0 0 1,1 0-1,-1 0 0,1 0 0,0 1 0,0-1 0,-1 0 1,1 1-1,0-1 0,3 0 0,32-18 700,-36 19-770,9-4 20,-1 1-1,1 1 1,0-1-1,0 2 1,0-1 0,1 1-1,14-1 1,-22 3-97,0 0 1,0 0-1,0 1 1,0-1-1,0 0 1,0 1-1,0 0 1,0-1-1,-1 1 1,1 1-1,0-1 0,0 0 1,-1 1-1,1-1 1,-1 1-1,1 0 1,-1-1-1,0 1 1,1 1-1,-1-1 1,0 0-1,0 0 1,-1 1-1,1-1 1,0 1-1,-1-1 1,0 1-1,1 0 0,0 5 1,1 4 47,0 0 0,-1 0 0,-1 1 0,0-1 0,0 0 0,-2 0 0,-2 23 0,-22 86 431,18-95-380,6-20-102,-18 69 767,-27 74 0,41-139-632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16.118"/>
    </inkml:context>
    <inkml:brush xml:id="br0">
      <inkml:brushProperty name="width" value="0.05" units="cm"/>
      <inkml:brushProperty name="height" value="0.05" units="cm"/>
    </inkml:brush>
  </inkml:definitions>
  <inkml:trace contextRef="#ctx0" brushRef="#br0">1 14 16059,'2'-14'1457,"0"17"-542,1 26 93,-2-17-517,23 131 1117,62 209 0,-85-346-1609,2 3-116,2 18-924,-6-27 992,1 0-1,-1 0 0,1 0 1,-1 0-1,1 0 0,-1-1 0,1 1 1,-1 0-1,1 0 0,-1 0 1,1 0-1,0-1 0,-1 1 1,1 0-1,-1 0 0,1-1 0,-1 1 1,1 0-1,0-1 0,-1 1 1,1 0-1,0-1 0,-1 1 1,1-1-1,0 1 0,-1-1 0,-13-14-256,-6-9-237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16.537"/>
    </inkml:context>
    <inkml:brush xml:id="br0">
      <inkml:brushProperty name="width" value="0.05" units="cm"/>
      <inkml:brushProperty name="height" value="0.05" units="cm"/>
    </inkml:brush>
  </inkml:definitions>
  <inkml:trace contextRef="#ctx0" brushRef="#br0">11 321 15251,'-6'-18'1697,"3"3"-809,2 1-264,4-2 920,5-1-223,7-5-289,5-1-136,5-1-256,7-5-136,4-2-232,4 1-144,-1 1-352,-2 5-288,-4 8-640,-6 5-969,-15 9 1681,-7 8-352,-9 11-280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16.939"/>
    </inkml:context>
    <inkml:brush xml:id="br0">
      <inkml:brushProperty name="width" value="0.05" units="cm"/>
      <inkml:brushProperty name="height" value="0.05" units="cm"/>
    </inkml:brush>
  </inkml:definitions>
  <inkml:trace contextRef="#ctx0" brushRef="#br0">1 149 17164,'2'4'1560,"7"-6"-1016,2-4-160,8-6 624,4-1-199,6-2-233,1-1-48,1-1-472,-1-2-312,-2 2-520,-8-2 680,-15 9-176,-6 3-153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17.577"/>
    </inkml:context>
    <inkml:brush xml:id="br0">
      <inkml:brushProperty name="width" value="0.05" units="cm"/>
      <inkml:brushProperty name="height" value="0.05" units="cm"/>
    </inkml:brush>
  </inkml:definitions>
  <inkml:trace contextRef="#ctx0" brushRef="#br0">7 338 15851,'1'0'90,"0"1"-1,0-1 0,0 1 0,0-1 0,0 0 0,0 0 0,0 0 1,0 0-1,0 0 0,0 0 0,0 0 0,0 0 0,0 0 1,0 0-1,0 0 0,0 0 0,0-1 0,0 1 0,0-1 0,0 1 1,0 0-1,0-1 0,0 1 0,0-1 0,-1 0 0,1 1 1,0-1-1,0 0 0,-1 0 0,1 1 0,0-1 0,-1 0 1,2-2-1,2-3 164,-1-1 1,1 1-1,4-14 1,-4 9 171,6-14 315,13-49 0,-20 64-631,-1-1 1,-1 0-1,0 0 0,0 0 1,-1 0-1,0 0 0,-3-15 1,3 24-93,0 1 1,-1-1-1,1 1 1,0-1-1,-1 1 0,0 0 1,1-1-1,-1 1 1,1 0-1,-1-1 1,0 1-1,0 0 1,0 0-1,0 0 0,-1-2 1,1 3-6,0-1-1,1 1 1,-1 0 0,0-1 0,0 1 0,1 0 0,-1 0-1,0 0 1,0 0 0,0-1 0,1 1 0,-1 0 0,0 0-1,0 0 1,0 0 0,1 1 0,-1-1 0,0 0 0,0 0-1,-1 1 1,-1 0 10,0 1 0,1 0 0,-1-1-1,0 1 1,1 0 0,-1 1 0,1-1 0,0 0-1,0 1 1,0-1 0,0 1 0,-2 3 0,-3 8 13,1 1 1,1-1 0,0 1-1,1 0 1,0 0-1,2 0 1,-1 0 0,2 1-1,0-1 1,1 1-1,1-1 1,0 1 0,1-1-1,0 0 1,2 0 0,8 26-1,-11-38-25,0 0 0,0-1 0,1 1 0,-1-1 0,1 0 0,-1 1 0,1-1 1,0 0-1,0 0 0,0 0 0,0 0 0,0 0 0,0 0 0,1-1 0,3 3 0,-4-3-5,-1-1 0,1 0 0,-1 1 0,1-1 0,0 0 0,-1 0 0,1 0 0,0 0 1,-1 0-1,1 0 0,0 0 0,-1 0 0,1-1 0,-1 1 0,1-1 0,0 1 0,-1-1 0,1 0 0,-1 0 0,0 1 0,1-1 0,-1 0 1,0 0-1,1 0 0,-1 0 0,0-1 0,1 0 0,6-7 9,-1 0 0,0-1 0,-1 1 0,0-1 0,-1 0 0,8-21 0,18-69 37,-25 81-41,17-77 36,-20 89 32,0 9-25,0 10 15,-1 9 14,0 10 138,8 44 1,-10-74-215,0-1 0,0 1 1,0-1-1,0 1 0,0 0 1,1-1-1,-1 1 0,0-1 0,0 1 1,0-1-1,1 1 0,-1-1 1,0 1-1,0-1 0,1 1 1,-1-1-1,0 1 0,1-1 1,-1 1-1,1-1 0,-1 1 0,1-1 1,-1 0-1,1 1 0,-1-1 1,1 0-1,-1 0 0,1 1 1,0-1-1,0 0 0,0-1 1,0 1-1,0 0 1,-1-1-1,1 1 1,0-1-1,0 0 1,0 1-1,-1-1 1,1 0-1,0 1 1,-1-1-1,1 0 1,-1 0-1,1 0 1,0 0-1,21-44 108,-21 40-94,13-32 55,-9 24-56,-1 1 1,2-1-1,-1 0 0,2 1 1,0 0-1,12-16 1,-19 28-20,1-1 0,-1 1 1,0-1-1,0 1 0,1 0 0,-1-1 1,0 1-1,1 0 0,-1 0 0,1-1 1,-1 1-1,0 0 0,1 0 0,-1-1 1,1 1-1,-1 0 0,0 0 1,1 0-1,-1 0 0,1 0 0,-1 0 1,1 0-1,-1 0 0,1 0 0,-1 0 1,1 0-1,-1 0 0,1 0 0,7 12 20,-2 24 27,-6-32-41,1 10 20,-1-10-5,0 0 0,0 0 1,0 0-1,1 0 0,-1 0 1,1 0-1,0 0 0,1 0 0,1 5 1,-2-10-6,0 0-1,0 1 1,0-1 0,-1 0 0,1 0 0,0 1 0,0-1 0,-1 0 0,1 0 0,-1 0 0,1 0-1,0-2 1,14-27 136,-12 20-117,1 1 0,1 0 1,0-1-1,0 2 0,1-1 1,0 1-1,0 0 0,14-13 1,-20 20-36,0 1 0,1 0 0,-1-1 0,1 1 0,-1-1 0,1 1 0,0 0 0,-1 0-1,1-1 1,-1 1 0,1 0 0,0 0 0,-1 0 0,1-1 0,-1 1 0,1 0 0,0 0 0,-1 0 0,1 0 0,0 0 0,-1 0 0,1 1 0,-1-1 0,1 0 0,0 0 0,-1 0 0,1 0 0,-1 1 0,1-1 0,-1 0 0,1 1 0,0-1 0,-1 0 0,1 1 0,-1-1 0,0 1 0,1-1 0,-1 1 0,1-1 0,-1 1 0,0-1 0,1 1-1,-1-1 1,0 1 0,0-1 0,1 1 0,-1 1 0,8 31 0,-8-31 4,4 66 34,-4-49-9,0 1 1,5 21-1,-1-62-84,-4 17 65,-1 1 0,0-1-1,0 0 1,0 0 0,-1 1 0,1-1-1,-1 1 1,0-1 0,-2-2-1,-9-15-47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9:08.022"/>
    </inkml:context>
    <inkml:brush xml:id="br0">
      <inkml:brushProperty name="width" value="0.05" units="cm"/>
      <inkml:brushProperty name="height" value="0.05" units="cm"/>
      <inkml:brushProperty name="color" value="#E71224"/>
    </inkml:brush>
  </inkml:definitions>
  <inkml:trace contextRef="#ctx0" brushRef="#br0">111 430 16812,'7'10'154,"0"2"0,-1-1 0,8 24 0,-12-12-41,0 0 0,-2 1 1,0-1-1,-2 1 0,-1-1 1,-7 33-1,-3 25 243,9-6-176,2 1 0,11 85 0,-9-161-180,-7 369 366,-3-142 227,16 0-174,-1-124-295,-17 205 0,-24-67-34,-6 40 79,23 3-78,11 10-173,8-286 81,1-1-1,1 1 0,-1-1 1,1 0-1,0 1 1,1-1-1,-1 0 0,2 0 1,6 11-1,5 6 9,21 25 0,-32-45-12,8 9-15,1-1 0,0 0-1,1-1 1,0-1-1,1 0 1,26 13-1,-4-2 22,-17-10-21,1 0 0,-1-2 1,2-1-1,-1-1 0,31 7 0,118 13-275,-81-14 149,267 61-232,83 13 77,52-41-296,-307-31 487,1471 46-138,-732-64 239,982 15 23,-1122-15-26,936-77-6,-690 41-244,-169 22 238,265 21 80,-970 0-26,672-3 215,-717-6-216,1-5 0,-2-5 0,0-5 0,159-50 0,-148 39 321,-76 22-149,63-23-1,-40 5-145,-16 6-45,0 2 0,66-15 1,-95 30-17,0-2 1,0 0 0,-1-1 0,-1-1-1,1-1 1,-1-1 0,0-1 0,-1-1-1,-1 0 1,0-1 0,0-1 0,28-31 0,12-17-30,114-130-118,-137 148 106,-1-2 0,42-78 0,-63 98 39,-2-1 0,-1 0 0,-1 0 0,8-45 0,8-118-125,-21 125 21,-2 0 0,-4 0 0,-2 0 1,-14-71-1,1 52 138,-3 1 0,-52-132 0,48 155 42,4-1 0,2-2 0,-15-101 0,-34-344 173,58 421-106,3 0 0,11-168 1,-4 240-125,1-11 2,-1-1 0,-1 0 0,-5-37 0,4 56-12,0 1 1,-1-1 0,0 1-1,-1 0 1,1-1 0,-2 1-1,1 0 1,-1 1 0,0-1 0,0 1-1,0 0 1,-1 0 0,0 0-1,-1 0 1,1 1 0,-11-8 0,-1 2 1,-1 1 1,0 0 0,0 1 0,-1 1 0,-32-9 0,-103-16-69,132 29 43,-372-41-280,-4 34 152,103 5 128,-482-35 49,113 6-14,217 15-14,-1388-47 81,-1144 117-159,1432 52-56,-765 38 385,2311-140-251,-554 30 256,5 36-1942,473-51 1419,4 3-122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9:27.168"/>
    </inkml:context>
    <inkml:brush xml:id="br0">
      <inkml:brushProperty name="width" value="0.05" units="cm"/>
      <inkml:brushProperty name="height" value="0.05" units="cm"/>
    </inkml:brush>
  </inkml:definitions>
  <inkml:trace contextRef="#ctx0" brushRef="#br0">346 52 16428,'0'-3'322,"1"0"1,-1 1 0,0-1 0,0 1 0,0-1 0,0 0 0,0 1 0,0-1 0,-1 1 0,1-1 0,-1 1 0,0-1-1,-2-4 1,2 6-194,1 0 0,-1 1 0,0-1 0,0 0 0,0 0 0,1 1 0,-1-1 0,0 0 0,0 1 0,0-1 0,0 1-1,0-1 1,0 1 0,-1 0 0,1-1 0,0 1 0,0 0 0,0 0 0,0 0 0,0 0 0,0 0 0,0 0 0,-1 0-1,1 0 1,0 0 0,0 1 0,0-1 0,0 0 0,0 1 0,0-1 0,0 0 0,0 1 0,0 0 0,0-1 0,-1 2-1,-11 5 155,2 1-1,-1 0 0,1 0 0,0 2 0,1-1 0,0 1 0,-15 19 0,-53 84-18,76-109-241,-6 8-4,-18 30 63,-29 61 0,49-91-79,1 1 1,1-1-1,0 1 0,0 0 0,1 0 0,1 0 0,0 0 0,1 0 0,1 1 0,1 16 0,-1-25-7,1 0 0,0-1 0,1 1 1,-1 0-1,1 0 0,0-1 0,0 1 0,1-1 0,-1 0 0,1 0 0,4 5 1,3 2-19,1 0 1,16 12 0,-18-16 15,0 1 0,0 0 1,-1 0-1,0 1 0,8 11 0,-10-9 6,0 1 1,0 0 0,-1-1-1,-1 2 1,0-1 0,4 24-1,3 78 15,-9-78-19,9 49 1,-11-82 2,1 0-1,-1 0 1,1 0 0,0 0 0,0-1 0,0 1 0,0 0 0,0-1-1,1 1 1,-1-1 0,1 1 0,0-1 0,-1 0 0,1 0-1,0 0 1,0 0 0,4 3 0,-3-3 1,0-1-1,0 0 1,1-1 0,-1 1-1,0 0 1,0-1-1,0 0 1,1 0 0,-1 0-1,0 0 1,0 0 0,0-1-1,1 1 1,-1-1-1,5-2 1,163-58-183,-63 20-1176,-100 38 1271,0 1 15,0-1 1,-1 1-1,0-2 1,0 1-1,0-1 1,7-5-1,1-11-318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18.258"/>
    </inkml:context>
    <inkml:brush xml:id="br0">
      <inkml:brushProperty name="width" value="0.05" units="cm"/>
      <inkml:brushProperty name="height" value="0.05" units="cm"/>
    </inkml:brush>
  </inkml:definitions>
  <inkml:trace contextRef="#ctx0" brushRef="#br0">1 63 17764,'1'9'1804,"35"172"1848,-7-40-2429,-10-38-422,13 98 726,-44-267-953,1 15-461,1-13-71,3 1 0,3-1 0,3 0 0,9-89 1,-6 133-57,1 1 0,12-37 0,-13 51 6,0 0 0,-1 0-1,1 1 1,1-1 0,-1 1 0,1-1 0,0 1 0,0 0 0,0 0-1,0 0 1,1 1 0,-1-1 0,1 1 0,0 0 0,0 0 0,9-5 0,-11 7 4,-1 0 1,1 1 0,0-1 0,0 1 0,0-1 0,0 1 0,0 0-1,0 0 1,0-1 0,-1 1 0,1 1 0,0-1 0,0 0-1,0 0 1,0 1 0,0-1 0,0 1 0,0 0 0,-1-1 0,4 3-1,-2-2-1,-1 1-1,0 1 0,1-1 0,-1 0 0,0 0 1,0 1-1,0-1 0,-1 1 0,1 0 0,0 0 1,1 4-1,0 1 11,-1-1 0,1 1 0,-2 0 0,1-1 0,-1 1 0,0 0 0,-1 0 0,0 0 0,-1 11 0,-1-9 56,0 0-1,-1 0 1,0 0-1,-1 0 1,0 0 0,-9 15-1,11-21-32,-1 0 0,1-1 0,-1 1 0,0-1 1,0 1-1,0-1 0,0 0 0,0 0 0,-1-1 0,1 1 0,-1-1 0,0 1 0,0-1 0,0 0 0,0-1 0,0 1 1,0-1-1,-6 2 0,9-3-81,-1 0 1,1 0 0,0 0 0,-1 0-1,1 0 1,-1 0 0,1 0 0,0-1-1,-1 1 1,1 0 0,0-1 0,-1 1-1,1-1 1,0 0 0,0 1 0,0-1-1,-1 0 1,1 0 0,0 1 0,0-1-1,0 0 1,0 0 0,0 0-1,0-1 1,1 1 0,-1 0 0,0 0-1,-1-3 1,2 2-28,-1 0 1,0 0-1,0-1 0,1 1 1,0 0-1,-1 0 0,1-1 1,0 1-1,0-1 0,0 1 1,0 0-1,1-1 0,-1 1 1,1 0-1,-1 0 0,2-4 1,10-12-519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19.005"/>
    </inkml:context>
    <inkml:brush xml:id="br0">
      <inkml:brushProperty name="width" value="0.05" units="cm"/>
      <inkml:brushProperty name="height" value="0.05" units="cm"/>
    </inkml:brush>
  </inkml:definitions>
  <inkml:trace contextRef="#ctx0" brushRef="#br0">4 252 16235,'-4'0'5697,"20"-3"-4044,3-8-1056,32-22 0,-12 7-424,9-4-39,0-2-84,1 3 0,2 1 0,54-20 1,-102 47-51,34-9-2,-37 10 2,1 0 0,0 0 0,0-1 0,0 1 1,-1 0-1,1 0 0,0 0 0,0 0 0,0 0 0,0 0 0,0 0 0,-1 1 0,1-1 1,0 0-1,0 0 0,0 1 0,-1-1 0,1 0 0,0 1 0,0-1 0,-1 1 0,1-1 1,0 1-1,-1-1 0,1 1 0,-1 0 0,1-1 0,0 1 0,-1 0 0,0-1 0,1 1 1,-1 0-1,1-1 0,-1 1 0,0 0 0,1 0 0,-1 0 0,0 0 0,0 3 3,0-1 0,0 1 0,-1-1 0,1 1 0,-1-1 0,0 1 0,0-1-1,0 0 1,-1 0 0,1 0 0,-4 6 0,-26 35 78,24-35-46,-185 211 1041,59-75 77,133-143-1570,4-4-168,11-7-847,20-15-730,-22 14 1412,-2 0-120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19.410"/>
    </inkml:context>
    <inkml:brush xml:id="br0">
      <inkml:brushProperty name="width" value="0.05" units="cm"/>
      <inkml:brushProperty name="height" value="0.05" units="cm"/>
    </inkml:brush>
  </inkml:definitions>
  <inkml:trace contextRef="#ctx0" brushRef="#br0">299 16 14059,'4'-4'795,"12"-7"1450,-11 12-632,-5 9 595,-5 6-1615,-1 1 0,-1-1 0,0-1 0,-1 1 0,-1-1 0,-16 21 0,2-1-129,-57 85 260,-45 77-1508,123-194 659,-7 12-752,9-15 860,-1 0 1,1 0-1,0 1 1,0-1-1,0 0 1,-1 0-1,1 0 1,0 1-1,0-1 1,0 0-1,-1 0 1,1 0-1,0 0 1,0 0-1,-1 1 0,1-1 1,0 0-1,-1 0 1,1 0-1,0 0 1,0 0-1,-1 0 1,1 0-1,0 0 1,-1 0-1,1 0 1,0 0-1,0 0 1,-1 0-1,1 0 1,0-1-1,0 1 1,-1 0-1,1 0 1,0 0-1,0 0 1,-1 0-1,1-1 0,0 1 1,0 0-1,-1 0 1,1 0-1,0-1 1,0 1-1,0 0 1,0 0-1,-1-1 1,-4-14-507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22.115"/>
    </inkml:context>
    <inkml:brush xml:id="br0">
      <inkml:brushProperty name="width" value="0.05" units="cm"/>
      <inkml:brushProperty name="height" value="0.05" units="cm"/>
    </inkml:brush>
  </inkml:definitions>
  <inkml:trace contextRef="#ctx0" brushRef="#br0">25 250 16668,'-1'0'164,"-1"-1"0,1 1 0,-1-1 0,1 0 1,0 0-1,-1 0 0,1 1 0,0-1 0,0 0 1,0-1-1,-1 1 0,1 0 0,0 0 0,1 0 1,-1-1-1,0 1 0,0 0 0,0-1 0,1 1 1,-1-1-1,1 1 0,-1-1 0,1 1 0,0-1 1,-1 1-1,1-1 0,0 1 0,0-3 0,1 2 18,-1 0-1,1 0 1,0-1-1,0 1 0,0 0 1,1 0-1,-1 0 1,0 0-1,1 0 0,-1 1 1,1-1-1,-1 0 1,1 1-1,0-1 0,0 1 1,0 0-1,0-1 1,3-1-1,23-10 308,-1 0 1,55-15-1,64-9-276,-109 29-139,10-4-44,-17 4-5,-1 1-1,56-5 1,-83 12-28,0 0 0,-1 0-1,1 0 1,0 0 0,-1 0 0,1 0 0,0 0-1,-1 1 1,1-1 0,0 1 0,-1-1 0,1 1 0,-1 0-1,1-1 1,-1 1 0,1 0 0,-1 0 0,0 0-1,1 0 1,-1 0 0,0 0 0,0 1 0,2 1-1,-2-1 1,0 1 0,0-1 0,0 0-1,-1 1 1,1-1 0,-1 1 0,0-1 0,1 1-1,-1-1 1,0 1 0,-1-1 0,1 1-1,-1 4 1,-3 7 13,0 0 1,-1 0-1,0-1 0,-10 17 0,-30 48 334,-75 97-1,31-48-7,21-12-16,87-135-248,85-137-176,-72 113-148,-1-2 0,-3-1 0,44-97 0,-62 117 215,-1 0-1,-1 0 1,6-43 0,-14 69 36,0-1 0,1 0 0,-1 1 0,0-1 1,0 0-1,0 0 0,0 1 0,-1-1 0,1 0 1,0 1-1,-1-1 0,1 0 0,-1 1 0,1-1 1,-1 0-1,0 1 0,0-1 0,-1-1 0,1 2 0,0 0 1,0 1-1,0-1 0,0 1 0,-1-1 0,1 1 0,0-1 0,0 1 1,0-1-1,0 1 0,-1 0 0,1 0 0,0 0 0,0 0 0,0 0 0,-1 0 1,1 0-1,0 0 0,-3 1 0,-6 2-3,0 0 0,1 1 1,-1 0-1,-16 11 0,14-9 6,-36 21 26,-103 49 0,133-68-27,-1-1 1,0-1 0,0-1-1,-1 0 1,0-1-1,-23 1 1,36-5-14,1-1 1,-1 1-1,1-1 1,-1-1-1,-6-1 0,7 2 6,6 1 0,-1 0 1,0 1-1,1-1 1,-1 1-1,1-1 0,-1 1 1,0-1-1,1 1 1,0 0-1,-1-1 0,1 1 1,-1-1-1,1 1 0,0 0 1,-1 0-1,1 0 1,0-2-45,3-8 14,0 2 15,-1-1 1,2 1 0,-1 0 0,1 0-1,0 0 1,0 0 0,1 1-1,0 0 1,0 0 0,0 0 0,1 1-1,11-9 1,-5 6 16,0 1 0,0 1 0,1 0 0,0 1 0,0 0 0,20-4 0,36-11-20,-37 9-17,1 2 1,62-9-1,-92 18 34,-1 0-1,1-1 0,0 1 1,-1 0-1,1 1 1,0-1-1,-1 0 0,1 1 1,-1-1-1,1 1 1,0 0-1,-1 0 0,1 0 1,-1 0-1,0 0 1,1 1-1,-1-1 0,0 1 1,0-1-1,0 1 0,0 0 1,0 0-1,0 0 1,2 3-1,-2-1 3,-1-1 0,0 1-1,1 0 1,-1-1 0,0 1 0,-1 0 0,1 0-1,-1 0 1,1 0 0,-1 0 0,0 0 0,-1 0-1,1 0 1,-1 0 0,0-1 0,-1 7 0,-9 25 0,-2-1 1,-1 0 0,-1-1 0,-2-1 0,-38 55 0,24-44 58,-3-1 0,-1-2 0,-54 46 1,72-74-23,15-11-29,0 0 0,-1 1-1,1-1 1,0 1 0,0 0 0,0-1-1,-3 5 1,7-6-43,1 1 0,0-1 0,-1 0 0,1 0 0,-1 0 0,1 0 0,4-1 0,-5 1-29,0-1-1,0 1 1,0-1 0,0 0-1,0 0 1,0 0 0,0 0-1,0 0 1,-1 0 0,1-1-1,0 1 1,-1-1 0,1 1-1,-1-1 1,1 1 0,-1-1-1,0 0 1,0 0 0,0 1-1,0-1 1,0 0 0,0 0-1,-1 0 1,1 0-1,0 0 1,-1 0 0,0-1-1,1 1 1,-1-4 0,1-22-378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22.792"/>
    </inkml:context>
    <inkml:brush xml:id="br0">
      <inkml:brushProperty name="width" value="0.05" units="cm"/>
      <inkml:brushProperty name="height" value="0.05" units="cm"/>
    </inkml:brush>
  </inkml:definitions>
  <inkml:trace contextRef="#ctx0" brushRef="#br0">1 49 15187,'13'-49'4049,"-10"50"-1725,1 7-1394,3 14-130,13 102 695,43 205-856,-61-322-631,0 3-2,1-1-1,0 0 1,0 0 0,1 0 0,0-1 0,0 1 0,7 9 0,-11-18-6,0 0-1,0 1 1,0-1 0,0 0 0,0 0-1,0 1 1,1-1 0,-1 0 0,0 0 0,0 0-1,0 1 1,0-1 0,0 0 0,1 0-1,-1 0 1,0 1 0,0-1 0,0 0 0,1 0-1,-1 0 1,0 0 0,0 0 0,0 1-1,1-1 1,-1 0 0,0 0 0,0 0 0,1 0-1,-1 0 1,0 0 0,0 0 0,1 0-1,-1 0 1,0 0 0,0 0 0,1 0 0,-1 0-1,0 0 1,0 0 0,1 0 0,-1 0-1,0 0 1,0-1 0,0 1 0,1 0 0,-1 0-1,0 0 1,0 0 0,1-1 0,-1-13-215,-3 4-72,-1 0-1,0 0 1,0 0-1,-1 1 1,0 0-1,-9-10 1,-42-52-868,38 50 979,-19-22-521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23.195"/>
    </inkml:context>
    <inkml:brush xml:id="br0">
      <inkml:brushProperty name="width" value="0.05" units="cm"/>
      <inkml:brushProperty name="height" value="0.05" units="cm"/>
    </inkml:brush>
  </inkml:definitions>
  <inkml:trace contextRef="#ctx0" brushRef="#br0">4 342 13803,'-1'-4'530,"0"-1"0,0 0 0,1 0-1,0 1 1,-1-1 0,2 0 0,-1 1 0,1-1 0,-1 0-1,1 1 1,0-1 0,3-5 0,-1 3-116,0 1-1,0-1 1,1 1 0,0-1-1,1 1 1,-1 0 0,6-5-1,9-6 21,0 0-1,1 2 0,34-20 1,-41 26-225,-1 1-197,182-110-1843,-191 118 1244,-9 5 318,-14 9-330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23.554"/>
    </inkml:context>
    <inkml:brush xml:id="br0">
      <inkml:brushProperty name="width" value="0.05" units="cm"/>
      <inkml:brushProperty name="height" value="0.05" units="cm"/>
    </inkml:brush>
  </inkml:definitions>
  <inkml:trace contextRef="#ctx0" brushRef="#br0">2 282 12411,'-2'21'1336,"2"-9"-568,3-4-184,3-5 1193,6-3-401,2-7-16,6-4-24,6-14-87,5-5-129,7-6-232,-1-2-136,0 0-344,-1 1-272,-5 6-744,-6 2-440,-12 9 832,-10 6-144,-18 5-160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24.064"/>
    </inkml:context>
    <inkml:brush xml:id="br0">
      <inkml:brushProperty name="width" value="0.05" units="cm"/>
      <inkml:brushProperty name="height" value="0.05" units="cm"/>
    </inkml:brush>
  </inkml:definitions>
  <inkml:trace contextRef="#ctx0" brushRef="#br0">1 15 17364,'5'-14'1487,"-5"14"-1472,0 0-1,0 0 1,0 0-1,0 0 1,0 0 0,0 0-1,0 0 1,0 0 0,0 0-1,0 1 1,0-1-1,0 0 1,0 0 0,0 0-1,0 0 1,0 0-1,0 0 1,0 0 0,0 0-1,0 0 1,0 0 0,0 0-1,0 0 1,0 0-1,0 0 1,0 1 0,0-1-1,0 0 1,0 0 0,0 0-1,1 0 1,-1 0-1,0 0 1,0 0 0,0 0-1,0 0 1,0 0-1,0 0 1,0 0 0,0 0-1,0 0 1,0 0 0,0 0-1,0 0 1,0 0-1,1 0 1,-1 0 0,0 0-1,0 0 1,0 0 0,0 0-1,0 0 1,0 0-1,0 0 1,0 0 0,0 0-1,0 0 1,0 0-1,0-1 1,0 1 0,0 0-1,1 0 1,-1 0 0,0 0-1,0 0 1,0 0-1,0 0 1,0 0 0,0 0-1,3 28 1302,-2-19-995,11 132 903,41 188-1,-74-361-3794,-8-20 1712,15 22 207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24.804"/>
    </inkml:context>
    <inkml:brush xml:id="br0">
      <inkml:brushProperty name="width" value="0.05" units="cm"/>
      <inkml:brushProperty name="height" value="0.05" units="cm"/>
    </inkml:brush>
  </inkml:definitions>
  <inkml:trace contextRef="#ctx0" brushRef="#br0">0 415 14059,'44'14'4238,"-40"-14"-4150,0-1 0,0 1-1,0-1 1,0 0 0,0 0-1,0-1 1,0 1 0,0-1-1,0 0 1,-1 0-1,1 0 1,0 0 0,-1 0-1,0-1 1,0 0 0,0 0-1,0 0 1,0 0 0,0 0-1,-1 0 1,4-6 0,5-8-151,-1-1 0,-1 0 0,7-19 0,-15 33 45,10-24-84,-1-1-1,-1-1 0,7-52 1,-12 46 1837,0-44 1,-12 102-314,8-21-1181,-16 11 124,11-4-361,1 1 1,1-1-1,0 1 0,0 0 0,1 0 0,0 1 0,0-1 0,1 0 1,0 12-1,0-3 12,-4 25 89,1-1 0,3 1 0,2 0 0,6 51 0,-7-92-98,0-1 0,1 0-1,-1 0 1,0 1 0,0-1 0,1 0-1,-1 0 1,0 0 0,1 0-1,-1 0 1,1 0 0,0 1 0,-1-1-1,1 0 1,1 1 0,-1-2-4,-1 0-1,0 0 1,1 0 0,-1 0 0,1 0 0,-1-1 0,0 1-1,1 0 1,-1 0 0,1 0 0,-1-1 0,0 1-1,1 0 1,-1 0 0,0-1 0,0 1 0,1 0-1,-1-1 1,0 1 0,0 0 0,1-1 0,-1 1-1,0 0 1,0-1 0,0 1 0,0-1 0,1 1 0,-1-1-1,12-38 60,-1-17-29,8-30 7,-19 84-41,1 0 0,0 0 0,-1 0 0,1 0 0,0 1 0,0-1 0,0 0 0,0 0 0,3-2 0,3 3-9,0 12 1,0 9 9,-1 0 1,4 22-1,-8-28-84,1 0 1,0 0-1,2 0 0,-1 0 0,2-1 0,10 20 0,-14-38-1747,-1-6 1547,-3-11-174,-2-6-165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25.239"/>
    </inkml:context>
    <inkml:brush xml:id="br0">
      <inkml:brushProperty name="width" value="0.05" units="cm"/>
      <inkml:brushProperty name="height" value="0.05" units="cm"/>
    </inkml:brush>
  </inkml:definitions>
  <inkml:trace contextRef="#ctx0" brushRef="#br0">0 97 14779,'14'15'1618,"-12"-13"-1268,0 1 0,0-1 1,1 1-1,-1-1 1,1 0-1,-1 0 0,4 2 1,-5-4-265,1 1 0,-1-1 0,0 1 0,0-1 1,0 0-1,1 0 0,-1 0 0,0 0 0,1 0 0,-1 0 0,0 0 1,0 0-1,1 0 0,-1 0 0,0-1 0,0 1 0,1-1 0,-1 1 1,0-1-1,0 1 0,0-1 0,0 0 0,2-1 0,3-2 69,0-2 0,0 1 0,-1-1 0,0 0 0,0 0 0,0 0 0,-1 0 0,0-1 0,0 0 0,-1 0 0,1 0 0,-1 0 0,-1-1 0,3-10 0,-5 17-142,0 0 0,1 0 0,-1 1-1,0-1 1,0 0 0,0 0 0,0 0 0,0 0 0,0 1 0,0-1 0,0 0 0,0 0 0,0 0 0,-1 0 0,1 1 0,0-1 0,0 0 0,-1 0-1,1 1 1,-1-1 0,0-1 0,1 2-4,-1 0-1,1-1 1,-1 1-1,0 0 1,1 0-1,-1 0 1,1 0 0,-1 0-1,0 0 1,1-1-1,-1 2 1,1-1-1,-1 0 1,0 0-1,1 0 1,-1 0-1,1 0 1,-1 0-1,0 1 1,1-1-1,-2 1 1,-1 0 16,-1 1 0,1 0-1,-1 1 1,1-1 0,0 1 0,0-1 0,-3 5 0,-3 4 9,1 1 0,1-1 0,0 2 0,1-1 0,0 1 0,1 0 1,0 0-1,1 0 0,1 0 0,0 1 0,0 0 0,2 0 0,0 0 0,1 21 1,0-34-60,0 0-1,0 0 1,0 0 0,0 0 0,0 0 0,0 0 0,0 0 0,0 0 0,1 0 0,-1-1 0,0 1-1,1 0 1,-1 0 0,1 0 0,-1 0 0,1 0 0,-1-1 0,1 1 0,0 0 0,-1 0 0,1-1-1,0 1 1,0-1 0,-1 1 0,1 0 0,0-1 0,1 1 0,0-1-43,-1 0 0,1 0 1,-1 0-1,0-1 0,1 1 1,-1-1-1,1 1 0,-1-1 0,0 1 1,0-1-1,1 0 0,-1 1 0,0-1 1,0 0-1,0 0 0,2-1 1,6-7-268,-1 0 0,1-1 0,6-10 0,-14 19 363,25-36-579,1-5-183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19.815"/>
    </inkml:context>
    <inkml:brush xml:id="br0">
      <inkml:brushProperty name="width" value="0.05" units="cm"/>
      <inkml:brushProperty name="height" value="0.05" units="cm"/>
    </inkml:brush>
  </inkml:definitions>
  <inkml:trace contextRef="#ctx0" brushRef="#br0">2700 324 11538,'-1'-10'243,"-1"1"-1,0-1 0,-1 1 0,0 0 0,0-1 0,-1 1 0,0 1 1,-1-1-1,0 0 0,-1 1 0,-9-11 0,6 9-51,-1 0 1,0 1-1,-1 0 0,0 1 0,0 0 1,-1 1-1,-17-8 0,-8-1 44,-2 3 0,1 1 0,-2 2 0,-61-9 0,-122-10-73,-1 9 0,-267 10-1,400 14-134,1 3-1,-152 32 0,191-26-1,1 1 0,1 3 0,1 2 0,0 2 0,2 2 0,-52 34 0,51-25-8,3 2 0,0 2 0,2 1 0,2 3 0,-45 56 0,57-58-11,1 1 1,2 1 0,2 1-1,1 1 1,3 1-1,-24 76 1,29-67 3,2 2 0,3-1 1,2 1-1,2 0 0,3 1 0,2-1 0,3 0 1,2 1-1,2-2 0,25 93 0,-17-94-1,2-2-1,3 0 0,1-1 1,3 0-1,2-2 0,2-2 1,2 0-1,1-2 0,3-1 1,74 70-1,-59-69-10,2-2-1,3-3 1,0-2-1,2-3 1,2-2 0,110 43-1,-116-56 4,1-2 0,0-3 1,2-1-1,-1-3 0,1-3 0,0-2 0,1-2 0,76-8 0,-92 0 23,0-2 0,0-1 0,0-2 0,-1-2 0,-1-2 0,51-27 0,5-10 135,105-79 0,-128 79 8,-4-4 1,95-97-1,-84 66 63,95-135 1,-140 173-192,-2-2 1,-2-1-1,-3-1 1,-2-2 0,-2 0-1,-2-1 1,-4-1 0,-1-1-1,-3 0 1,5-76 0,-16 108-21,-1 0-1,-1-1 1,-1 1 0,-1 0 0,-2 0 0,-1 1 0,0-1 0,-14-30 0,12 37-34,0 1 1,-2 1-1,0-1 1,-1 2 0,-1-1-1,0 1 1,-2 1 0,1 1-1,-2 0 1,0 0-1,-24-15 1,4 6-78,-2 3-1,0 1 1,-1 2 0,-1 1 0,-52-13 0,-15 4-74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25.657"/>
    </inkml:context>
    <inkml:brush xml:id="br0">
      <inkml:brushProperty name="width" value="0.05" units="cm"/>
      <inkml:brushProperty name="height" value="0.05" units="cm"/>
    </inkml:brush>
  </inkml:definitions>
  <inkml:trace contextRef="#ctx0" brushRef="#br0">45 0 15163,'-1'2'90,"-33"98"4012,31-89-3727,1 0 0,0 0 0,1 1 0,0-1 0,1 0-1,0 0 1,2 14 0,-2-24-342,0 0-1,0 1 0,0-1 1,0 0-1,0 0 1,1 0-1,-1 0 1,0 0-1,1 1 1,-1-1-1,1 0 1,-1 0-1,1 0 0,0 0 1,-1 0-1,1 0 1,0 0-1,0-1 1,0 1-1,-1 0 1,1 0-1,0 0 0,0-1 1,2 2-1,-1-2-11,-1 0-1,0 0 0,1 0 0,-1 0 0,0 0 0,1-1 0,-1 1 1,0 0-1,1-1 0,-1 1 0,0-1 0,0 0 0,1 1 1,-1-1-1,0 0 0,0 1 0,2-3 0,4-3 22,-1 0-1,0 0 1,0-1-1,10-15 1,17-38 327,-31 55-276,1 0 1,-2 0-1,1-1 1,0 1-1,-1 0 1,0-1-1,0 1 1,-1-1-1,0 0 1,0-5-1,0 10-75,0 1 0,0-1 0,0 1 0,0-1 0,0 1 0,-1-1-1,1 1 1,0-1 0,0 1 0,-1-1 0,1 1 0,0 0 0,-1-1 0,1 1-1,0-1 1,-1 1 0,1 0 0,-1-1 0,1 1 0,0 0 0,-1-1 0,1 1-1,-1 0 1,1 0 0,-1-1 0,1 1 0,-1 0 0,1 0 0,-1 0 0,0 0-1,-20 1 516,20 0-458,-1-1 0,0 0 0,0 0 0,1 1 1,-1-1-1,0 0 0,0 0 0,1-1 0,-1 1 0,0 0 1,-2-1-1,1-3 73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28.784"/>
    </inkml:context>
    <inkml:brush xml:id="br0">
      <inkml:brushProperty name="width" value="0.05" units="cm"/>
      <inkml:brushProperty name="height" value="0.05" units="cm"/>
    </inkml:brush>
  </inkml:definitions>
  <inkml:trace contextRef="#ctx0" brushRef="#br0">0 214 15939,'2'8'1457,"7"-4"-897,2-1-120,12-4 632,6-5-136,9-5-135,4-5-73,4-7-176,1-3-96,-1-2-120,-3-3-176,-10 3-480,-6 2-272,-11 9-392,-8 4 752,-9 10-145,-6 3-175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29.265"/>
    </inkml:context>
    <inkml:brush xml:id="br0">
      <inkml:brushProperty name="width" value="0.05" units="cm"/>
      <inkml:brushProperty name="height" value="0.05" units="cm"/>
    </inkml:brush>
  </inkml:definitions>
  <inkml:trace contextRef="#ctx0" brushRef="#br0">1 705 15747,'11'10'1513,"12"-14"-889,9-7-200,11-12 576,4-6-200,8-7-136,0-1-199,-2 0-625,-5-2-425,-14 2 529,-7 1-160,-8 6-112</inkml:trace>
  <inkml:trace contextRef="#ctx0" brushRef="#br0" timeOffset="1">474 7 18172,'7'-5'1536,"3"3"-1256,0 2-128,4 4 712,4 6-639,0 2-73,2 7-16,-2 3-32,-4 10-24,-3 1-16,-5 10-16,-2-1-24,-5 5 48,-6 3-56,-2-1-608,-2-6 560,-1-12-48,-1-9-48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0.248"/>
    </inkml:context>
    <inkml:brush xml:id="br0">
      <inkml:brushProperty name="width" value="0.05" units="cm"/>
      <inkml:brushProperty name="height" value="0.05" units="cm"/>
    </inkml:brush>
  </inkml:definitions>
  <inkml:trace contextRef="#ctx0" brushRef="#br0">1 263 16019,'0'21'1919,"7"40"0,-3-43-1678,0 0-1,1 0 1,1 0 0,13 27-1,-18-42-213,1 0-1,-1 0 0,1 0 0,0-1 0,0 1 0,0-1 0,1 1 0,-1-1 0,1 0 0,4 4 0,-6-5-14,0-1-1,0 1 0,1-1 0,-1 0 0,0 1 0,0-1 0,0 0 0,0 0 0,0 0 0,1 0 0,-1 0 1,0 0-1,0 0 0,0 0 0,0 0 0,1 0 0,-1-1 0,0 1 0,0 0 0,0-1 0,0 1 1,0-1-1,0 1 0,0-1 0,0 0 0,0 0 0,0 1 0,0-1 0,0 0 0,-1 0 0,1 0 0,0 0 1,1-1-1,4-8 78,1-1 1,-2 1-1,1-1 0,-1 0 1,-1 0-1,0-1 1,5-22-1,8-86 616,-16 119-696,1-32 217,-2 23-80,0 24 36,-1 17-106,5 41 0,-3-59-70,1 0 0,1 0 0,0 0 0,1-1 0,9 23 0,-12-33-2,0 0 0,-1-1 0,1 1 0,0 0 0,0-1 0,1 1 0,-1-1 0,0 1 0,0-1 0,1 1 0,-1-1 0,1 0 0,-1 0 0,1 0 1,0 0-1,-1 0 0,1 0 0,3 1 0,-3-2 7,0 1 1,-1-1-1,1 0 1,0-1-1,-1 1 1,1 0-1,0 0 1,-1-1-1,1 1 1,-1-1-1,1 1 1,0-1-1,-1 0 1,1 0-1,-1 1 1,0-1-1,2-2 1,4-2 46,-1-1 0,0-1-1,0 1 1,-1-1 0,0 0 0,0 0 0,3-8 0,0 0 84,-1 0 0,0-1 1,7-30-1,-12 39-86,0-1-1,-1-1 1,0 1 0,0 0-1,-1 0 1,0 0-1,0 0 1,-1-1 0,-3-13-1,-1 13 30,1 9-4,4 1-76,-1 0 0,1 0 0,-1-1 0,1 1 0,0 0 0,-1 0-1,1 0 1,0 0 0,0 0 0,0 0 0,0 0 0,0-1 0,0 1-1,0 0 1,0 2 0,0-1-3,1 1 0,-1 0 0,1 0 0,-1-1 0,1 1 0,0 0 0,0-1 0,0 1 0,1-1 0,-1 0 0,0 1-1,1-1 1,0 0 0,-1 0 0,1 0 0,0 0 0,0 0 0,0 0 0,0 0 0,1-1 0,-1 1 0,0-1 0,1 1 0,-1-1 0,1 0 0,0 0-1,-1 0 1,1-1 0,0 1 0,-1 0 0,1-1 0,0 0 0,0 0 0,-1 0 0,1 0 0,0 0 0,0 0 0,-1-1 0,1 1 0,0-1 0,-1 0 0,1 0-1,0 0 1,-1 0 0,0 0 0,1-1 0,-1 1 0,1-1 0,-1 1 0,3-4 0,17-16 25,0-1 1,-2 0-1,0-2 0,-2 0 1,24-41-1,-41 62-25,0 1 1,0 0-1,0 0 1,0 0-1,0 0 0,0-1 1,-1 1-1,1 0 1,-1-1-1,0 1 1,0 0-1,0-1 0,0 1 1,0-1-1,0 1 1,0 0-1,-2-5 0,1 6 0,1 0-1,-1 0 1,1-1-1,-1 1 1,0 0-1,1 0 1,-1 0-1,0 0 1,0 0-1,0 0 1,0 0-1,0 0 1,0 0-1,0 1 1,0-1-1,-1 0 1,1 1-1,0-1 0,0 1 1,0-1-1,-1 1 1,1-1-1,0 1 1,-1 0-1,1 0 1,0 0-1,-1 0 1,1 0-1,0 0 1,-1 0-1,-1 0 1,1 1-2,0 0 0,0-1 0,0 1 0,0 0 0,0 0 1,0 0-1,0 0 0,1 1 0,-1-1 0,0 0 0,1 1 1,-1-1-1,1 1 0,-1 0 0,1-1 0,0 1 0,0 0 1,0 0-1,0 0 0,0 0 0,0 0 0,1 0 0,-2 3 1,-1 5 0,1 0 0,0 1 0,-1 14 0,2-7-16,0 0 0,4 35 0,-2-48 3,-1 1 1,1-1-1,0 0 0,1 0 0,-1 0 0,1 0 0,0 0 0,1 0 0,-1 0 0,1-1 0,0 1 1,0-1-1,0 0 0,6 5 0,-8-7-32,0-1 0,1 0-1,-1 0 1,1-1 0,-1 1 0,1 0 0,-1 0-1,1-1 1,-1 1 0,1-1 0,0 1 0,-1-1 0,1 0-1,0 0 1,-1 0 0,1 1 0,0-2 0,0 1-1,-1 0 1,1 0 0,0 0 0,-1-1 0,1 1 0,0-1-1,-1 0 1,1 1 0,-1-1 0,1 0 0,-1 0-1,1 0 1,2-2 0,2-3-64,1 0-1,-1 0 1,0-1-1,9-12 1,11-19-282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1.036"/>
    </inkml:context>
    <inkml:brush xml:id="br0">
      <inkml:brushProperty name="width" value="0.05" units="cm"/>
      <inkml:brushProperty name="height" value="0.05" units="cm"/>
    </inkml:brush>
  </inkml:definitions>
  <inkml:trace contextRef="#ctx0" brushRef="#br0">0 107 17276,'0'0'40,"1"0"1,-1 0-1,0 0 1,0 0 0,0 0-1,0 0 1,0 0-1,0 0 1,1-1-1,-1 1 1,0 0 0,0 0-1,0 0 1,0 0-1,1 0 1,-1 0-1,0 0 1,0 0 0,0 0-1,0 0 1,1 0-1,-1 0 1,0 0-1,0 0 1,0 0 0,0 0-1,1 0 1,-1 0-1,0 0 1,0 0-1,0 0 1,0 1 0,0-1-1,1 0 1,-1 0-1,0 0 1,0 0-1,0 0 1,0 0 0,4 10 1052,-2 22 137,-1-14-549,0-12-584,3 26 237,1 0 0,2-1 0,19 56 0,-21-80-200,0-9-14,-1-13 27,-3-8 14,0-1 0,-2 0 0,0 0 0,-2 1 0,-1-1 0,-11-41 0,12 54-99,7 18 8,8 14-7,-8-17-64,0 1 0,1-1 1,-1 0-1,1 0 1,0 0-1,0-1 0,0 0 1,1 0-1,-1 0 0,10 3 1,-12-5 0,0 0 0,0-1 0,0 1 0,0-1 0,0 0 1,1 0-1,-1 0 0,0-1 0,0 1 0,0 0 0,1-1 0,-1 0 0,0 0 1,0 0-1,0 0 0,0-1 0,-1 1 0,1-1 0,0 0 0,0 1 1,4-5-1,0-2 8,0 0 1,0 0-1,-1-1 0,0 1 1,0-1-1,-1-1 1,0 1-1,-1-1 0,0 0 1,-1 1-1,0-2 1,0 1-1,-1 0 1,0-1-1,0-18 0,-5 18 7,-4 10 2,6 2-15,0 0 1,0 0 0,-1-1-1,1 1 1,0 0 0,0 0-1,1 0 1,-1 0-1,0 0 1,0 1 0,0-1-1,1 0 1,-2 2-1,-2 9 41,1-1 0,0 0 0,0 0 0,2 1-1,-2 20 1,3-26-22,-1 0-1,2 0 1,-1 0 0,1 0-1,0 0 1,0 0 0,0 0-1,1 0 1,0 0 0,0-1-1,1 1 1,4 7 0,-6-11-63,0 0 1,0-1 0,1 1-1,-1-1 1,0 0-1,1 1 1,-1-1-1,1 0 1,-1 0-1,1 0 1,-1 0 0,1 0-1,0 0 1,0 0-1,-1-1 1,1 1-1,0-1 1,0 1-1,0-1 1,0 0 0,0 1-1,0-1 1,-1 0-1,1 0 1,0-1-1,0 1 1,0 0 0,0-1-1,2 0 1,2-1-163,0-1 0,0 0 0,0 0 0,-1-1 0,0 0 0,1 0 0,5-5 0,7-9-347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1.548"/>
    </inkml:context>
    <inkml:brush xml:id="br0">
      <inkml:brushProperty name="width" value="0.05" units="cm"/>
      <inkml:brushProperty name="height" value="0.05" units="cm"/>
    </inkml:brush>
  </inkml:definitions>
  <inkml:trace contextRef="#ctx0" brushRef="#br0">12 70 17132,'-3'12'419,"0"-1"1,1 1-1,1 0 1,0 0-1,0 0 1,1 0-1,0 0 1,1 0-1,1 0 1,0 0-1,1 0 1,5 17-1,4 1-278,1-1-1,2 0 0,25 38 0,-28-48-3,-1 2 0,-1-1 0,10 29-1,-16-37-84,-1 0-1,0 0 0,0 1 1,-2-1-1,1 1 0,-1 0 1,-2 18-1,1-29-24,0 1 1,-1 0-1,1-1 1,-1 1-1,1 0 1,-1-1 0,0 1-1,0-1 1,0 0-1,-1 1 1,1-1-1,-1 0 1,1 1-1,-1-1 1,0 0-1,1 0 1,-1 0-1,-4 2 1,6-3-11,-1-1 1,0 0-1,0 1 0,0-1 1,0 0-1,0 1 0,0-1 1,0 0-1,0 0 0,1 0 0,-1 0 1,0 0-1,0 0 0,0 0 1,0 0-1,0 0 0,0 0 1,0-1-1,0 1 0,-1-1 1,0 0 1,0 0 1,0 0-1,1-1 0,-1 1 1,1-1-1,-1 1 1,1-1-1,-1 1 1,1-1-1,0 0 0,0 0 1,0 0-1,-1-1 1,-2-7 12,1 0 0,-1 1 0,2-1-1,-1 0 1,2-1 0,-1 1 0,1 0 0,1 0 0,0-1 0,0 1 0,1 0 0,0 0 0,5-15 0,2-9-42,2 2 0,25-54 0,2 8 0,-22 50 11,-1 0-1,-2-2 1,0 1 0,14-63-1,-26 87 9,1-1-1,-1 0 1,0 0-1,-2-11 1,2 17-8,0-1 0,0 1 1,0-1-1,0 0 1,0 1-1,0-1 0,0 1 1,0-1-1,0 0 1,-1 1-1,1-1 0,0 1 1,0-1-1,0 1 1,-1-1-1,1 1 1,0-1-1,-1 1 0,1-1 1,-1 1-1,1-1 1,0 1-1,-1 0 0,1-1 1,-1 1-1,1 0 1,-1-1-1,1 1 0,-1 0 1,1-1-1,-1 1 1,0 0-1,1 0 1,-1 0-1,1 0 0,-1 0 1,1-1-1,-1 1 1,0 0-1,1 0 0,-1 0 1,1 1-1,-1-1 1,0 0-1,1 0 0,-1 0 1,1 0-1,-1 1 1,1-1-1,-1 0 1,0 0-1,1 1 0,-1-1 1,1 0-1,0 1 1,-1-1-1,1 1 0,-1-1 1,0 1-1,-5 5 7,0 1 0,0-1 0,0 1 0,1 1-1,0-1 1,0 1 0,1-1 0,0 1 0,1 0 0,-1 1 0,-1 8-1,-1 3 5,2 0 0,0 0 0,-2 35 0,5-49-43,1 1 0,0-1 0,1 0 0,-1 1 0,1-1 0,0 0 0,1 0 0,-1 0 0,5 9 0,-5-13-12,0 0-1,0 0 1,0 0 0,1-1-1,-1 1 1,1 0 0,-1-1-1,1 1 1,0-1 0,-1 1-1,1-1 1,0 0 0,0 0-1,0 0 1,0 0 0,0 0 0,0 0-1,0-1 1,1 1 0,-1 0-1,0-1 1,0 0 0,0 0-1,1 0 1,-1 0 0,0 0-1,0 0 1,0 0 0,1 0-1,2-2 1,24-7-205,1-6-100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2.025"/>
    </inkml:context>
    <inkml:brush xml:id="br0">
      <inkml:brushProperty name="width" value="0.05" units="cm"/>
      <inkml:brushProperty name="height" value="0.05" units="cm"/>
    </inkml:brush>
  </inkml:definitions>
  <inkml:trace contextRef="#ctx0" brushRef="#br0">84 57 12779,'3'-12'1368,"5"-29"4219,-8 40-5537,0 1 1,0 0-1,0 0 1,0 0-1,0 0 1,0 0-1,0 0 1,0 0 0,0-1-1,0 1 1,0 0-1,0 0 1,0 0-1,0 0 1,0 0-1,0 0 1,0 0 0,0-1-1,0 1 1,0 0-1,0 0 1,0 0-1,0 0 1,0 0-1,-1 0 1,1 0 0,0 0-1,0 0 1,0-1-1,0 1 1,0 0-1,0 0 1,0 0-1,0 0 1,-1 0 0,1 0-1,0 0 1,0 0-1,0 0 1,0 0-1,0 0 1,0 0-1,0 0 1,-1 0 0,1 0-1,0 0 1,0 0-1,0 0 1,0 0-1,0 0 1,0 0-1,-1 0 1,-7 6 922,-6 7-358,6-1-518,0 0 0,0 1 0,1 0-1,0 0 1,1 1 0,1 0 0,0 0 0,1 0 0,1 1-1,0-1 1,1 1 0,0 0 0,1-1 0,1 1 0,1 0-1,0 0 1,5 28 0,-5-40-109,0 0-1,0 0 1,0 0-1,1 0 1,-1 0-1,1 0 1,-1 0 0,1-1-1,0 1 1,0 0-1,0-1 1,0 0-1,1 1 1,-1-1-1,1 0 1,-1 0-1,1 0 1,0-1 0,3 2-1,-4-2-52,1 0 0,-1-1 0,0 1 0,1-1 0,-1 0 0,1 0 0,-1 0 0,1 0 0,-1-1 0,0 1 0,1 0 0,-1-1 0,0 0 0,1 1 0,-1-1 0,0 0 0,0 0 0,1-1 0,-1 1 0,0 0 0,0-1 0,-1 1-1,1-1 1,0 1 0,0-1 0,-1 0 0,3-2 0,6-10-97,-1 1 0,0-1 0,-1-1 0,8-19 0,9-24-409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2.484"/>
    </inkml:context>
    <inkml:brush xml:id="br0">
      <inkml:brushProperty name="width" value="0.05" units="cm"/>
      <inkml:brushProperty name="height" value="0.05" units="cm"/>
    </inkml:brush>
  </inkml:definitions>
  <inkml:trace contextRef="#ctx0" brushRef="#br0">88 0 18956,'-5'16'458,"0"-1"1,2 1-1,0 0 1,1 0-1,0 0 0,1 0 1,1 0-1,1 0 1,0 0-1,7 29 0,3-2-191,1-1-1,32 68 0,-36-78-327,-8-32 45,0 1 1,1-1-1,-1 1 0,0-1 1,0 0-1,0 1 0,0-1 0,-1 1 1,1-1-1,0 1 0,0-1 1,0 1-1,0-1 0,0 1 0,0-1 1,-1 0-1,1 1 0,0-1 0,0 1 1,-1-1-1,1 0 0,0 1 1,-1-1-1,0 1-21,0-1-1,1 0 1,-1 0-1,0 0 1,0 0 0,0 0-1,1-1 1,-1 1 0,0 0-1,0 0 1,1 0 0,-1-1-1,0 1 1,1 0 0,-1-1-1,0 1 1,1-1-1,-1 1 1,0-1 0,0 0-1,-12-10-294,1 0 0,1-1 0,0-1 0,0 0 0,-15-25 0,13 20 431,5 6 110,4 9-5,1-1 0,0-1-1,0 1 1,1 0 0,-1-1 0,1 1-1,0-1 1,0 0 0,-2-5 0,5 8-121,-1 1 1,0 0 0,1 0-1,-1 0 1,1-1-1,-1 1 1,1 0 0,0 0-1,-1 0 1,1 0-1,0 0 1,0 0 0,-1 0-1,1 1 1,0-1-1,0 0 1,0 0 0,0 1-1,0-1 1,0 0-1,3 0 1,30-14 419,-26 11-351,27-9 81,17-7-1177,-48 18 825,0 0 1,0-1 0,0 1 0,0-1-1,-1 0 1,1 0 0,-1 0-1,0 0 1,5-6 0,-2-2-285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3.535"/>
    </inkml:context>
    <inkml:brush xml:id="br0">
      <inkml:brushProperty name="width" value="0.05" units="cm"/>
      <inkml:brushProperty name="height" value="0.05" units="cm"/>
    </inkml:brush>
  </inkml:definitions>
  <inkml:trace contextRef="#ctx0" brushRef="#br0">0 238 14043,'6'-24'2196,"-2"21"-850,0 15-58,25 212 2900,-10-49-3512,-18-167-659,-1-5-13,0-1 0,1 1 0,-1-1 0,0 1 0,1-1 0,0 0 0,0 1 0,-1-1 0,1 0 0,0 1 0,1-1 0,-1 0 0,0 0 0,4 4 0,-5-6-5,0 0 0,1 0-1,-1 1 1,0-1-1,1 0 1,-1 0-1,0 0 1,1 0-1,-1 0 1,0 0 0,1 0-1,-1 1 1,0-1-1,1 0 1,-1 0-1,0 0 1,1 0 0,-1 0-1,0-1 1,1 1-1,-1 0 1,0 0-1,1 0 1,-1 0-1,0 0 1,1 0 0,-1 0-1,0-1 1,1 1-1,-1 0 1,0 0-1,1-1 1,-1 1 0,0 0-1,0 0 1,1-1-1,-1 1 1,0 0-1,0 0 1,0-1 0,8-16-133,-7 16 117,10-34-358,-3 0 1,0 0-1,4-59 0,-7 50 92,35-316-1605,-34 326 1991,-3 23 94,-3 11-189,0 0 0,0 0-1,1 0 1,-1 0-1,0 0 1,0 0 0,0 0-1,0 0 1,0 0 0,0 0-1,1 0 1,-1 0-1,0 0 1,0 0 0,0 0-1,0 0 1,0 1-1,0-1 1,1 0 0,-1 0-1,0 0 1,0 0-1,0 0 1,0 0 0,0 0-1,0 0 1,0 0 0,0 1-1,0-1 1,1 0-1,-1 0 1,0 0 0,0 0-1,0 0 1,0 0-1,0 0 1,0 1 0,0-1-1,0 0 1,0 0-1,0 0 1,0 0 0,0 0-1,0 1 1,0-1 0,0 0-1,0 0 1,0 0-1,0 0 1,0 0 0,0 0-1,0 1 1,0-1-1,0 0 1,-1 0 0,1 0-1,0 0 1,0 0-1,15 159 1856,-3-16-902,-9-119-836,16 85 428,-17-97-536,2-1-1,-1 0 0,1 0 1,1 0-1,0 0 0,0-1 1,8 11-1,-36-39-5146,-38-20 0,-1-1 3317,51 31 1853,5 5 287,0 0-1,1-1 1,0 0-1,0 0 1,0 0 0,0 0-1,0-1 1,1 0-1,-4-5 1,8 9-216,0 1 0,0-1 0,0 1 0,-1-1 0,1 1-1,0-1 1,0 0 0,0 1 0,0-1 0,0 1 0,0-1 0,0 1 0,1-1 0,-1 1 0,0-1-1,0 1 1,0-1 0,1 1 0,-1-1 0,0 1 0,0-1 0,1 1 0,-1-1 0,0 1 0,1-1 0,-1 1-1,0 0 1,1-1 0,-1 1 0,1 0 0,-1-1 0,1 1 0,-1 0 0,1-1 0,21-9 1099,-18 9-992,33-14 297,-8 5-115,-1-2 0,0-1 0,-1-1-1,33-22 1,-25 8-193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3.982"/>
    </inkml:context>
    <inkml:brush xml:id="br0">
      <inkml:brushProperty name="width" value="0.05" units="cm"/>
      <inkml:brushProperty name="height" value="0.05" units="cm"/>
    </inkml:brush>
  </inkml:definitions>
  <inkml:trace contextRef="#ctx0" brushRef="#br0">75 1 16868,'-25'63'2216,"12"-32"-797,-17 63 1,28-84-1263,0 0 1,1 0 0,0 0-1,0 0 1,1 0 0,1 0-1,-1 0 1,2 0 0,-1-1-1,7 20 1,-8-27-137,1 1 1,0-1-1,-1 1 1,1-1-1,0 0 1,0 0-1,1 0 0,-1 0 1,0 0-1,1 0 1,0 0-1,-1 0 1,1 0-1,0-1 0,0 1 1,0 0-1,0-1 1,0 0-1,0 0 1,0 1-1,0-1 0,0 0 1,1-1-1,-1 1 1,1 0-1,-1-1 1,0 1-1,1-1 0,-1 0 1,1 0-1,-1 0 1,1 0-1,-1 0 1,0 0-1,1-1 0,3 0 1,1-2 32,1 0 0,-1 0 0,0 0 0,-1-1 0,1 0 0,0-1 0,-1 1 0,0-1 0,0 0 0,8-10 0,-5 4 66,0 0 1,-1-1-1,-1 0 0,11-22 0,-14 27-59,-1 0 0,-1 0 0,1 0-1,-1-1 1,-1 1 0,1-1 0,-1 1-1,-1-1 1,1 0 0,-2-11 0,1 17-42,0 0 0,-1-1 0,1 1 1,-1 0-1,0 0 0,1 0 0,-1 0 1,0 0-1,0 0 0,0 0 0,0 0 1,-1 0-1,1 0 0,-2-2 0,1 3-45,1 0 0,0 0 0,-1 1-1,1-1 1,0 0 0,-1 1 0,1-1 0,-1 0-1,1 1 1,-1 0 0,1-1 0,-1 1 0,1 0-1,-1 0 1,1 0 0,-3 0 0,-3 1-184,-1 1-1,0 0 1,0 0 0,0 1-1,1 0 1,-10 5 0,1-1-3,0-2-198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22.331"/>
    </inkml:context>
    <inkml:brush xml:id="br0">
      <inkml:brushProperty name="width" value="0.05" units="cm"/>
      <inkml:brushProperty name="height" value="0.05" units="cm"/>
    </inkml:brush>
  </inkml:definitions>
  <inkml:trace contextRef="#ctx0" brushRef="#br0">1 63 17388,'3'-4'245,"11"-12"901,25-22-1,-39 38-1116,0 0-1,0-1 0,0 1 1,1 0-1,-1 0 0,0-1 0,0 1 1,1 0-1,-1 0 0,0-1 1,0 1-1,1 0 0,-1 0 1,0-1-1,1 1 0,-1 0 1,0 0-1,1 0 0,-1 0 1,0 0-1,1 0 0,-1 0 0,0 0 1,1 0-1,-1 0 0,1 0 1,-1 0-1,0 0 0,1 0 1,-1 0-1,0 0 0,1 0 1,-1 0-1,0 0 0,1 0 1,-1 0-1,0 1 0,1-1 0,-1 0 1,0 0-1,1 0 0,-1 1 1,0-1-1,0 0 0,1 0 1,-1 1-1,0-1 0,0 0 1,0 1-1,1-1 0,-1 0 1,0 1-1,0-1 0,0 0 1,0 1-1,2 22 766,-2-22-765,-5 50 869,-15 63 1,-1 13-338,12 31-145,10-128-423,0 0 0,2 0 0,8 35 0,6-13-732,-16-49 628,0-1 0,0 1 0,0 0-1,1-1 1,-1 1 0,1-1-1,0 0 1,0 1 0,0-1-1,0 0 1,0 0 0,0 0-1,1 0 1,-1-1 0,5 3-1,2-3-318,-2-6-174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5.523"/>
    </inkml:context>
    <inkml:brush xml:id="br0">
      <inkml:brushProperty name="width" value="0.05" units="cm"/>
      <inkml:brushProperty name="height" value="0.05" units="cm"/>
    </inkml:brush>
  </inkml:definitions>
  <inkml:trace contextRef="#ctx0" brushRef="#br0">1 160 18540,'3'7'1584,"5"-1"-968,-2-6-231,11-3 711,0-1-272,9-5-240,-1 1-72,6-5-144,3-3-88,-2-1-232,-2-2-120,-6-1-424,-4 3-240,-9 0 528,-6 2 40,-5 7-160,-3 2-104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5.955"/>
    </inkml:context>
    <inkml:brush xml:id="br0">
      <inkml:brushProperty name="width" value="0.05" units="cm"/>
      <inkml:brushProperty name="height" value="0.05" units="cm"/>
    </inkml:brush>
  </inkml:definitions>
  <inkml:trace contextRef="#ctx0" brushRef="#br0">0 281 17180,'28'-10'1592,"2"-2"-968,0-7-240,10-7 816,0-5-407,7-4-241,-1 2-104,-3 5-640,-4 0-440,-10 7 560,-7 1-112,-7 3-176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6.367"/>
    </inkml:context>
    <inkml:brush xml:id="br0">
      <inkml:brushProperty name="width" value="0.05" units="cm"/>
      <inkml:brushProperty name="height" value="0.05" units="cm"/>
    </inkml:brush>
  </inkml:definitions>
  <inkml:trace contextRef="#ctx0" brushRef="#br0">0 48 15411,'3'-4'238,"0"1"0,0-1-1,0 1 1,0 0 0,0 0-1,1 0 1,-1 0 0,1 0-1,0 1 1,0 0 0,0 0 0,0 0-1,0 0 1,0 1 0,1-1-1,-1 1 1,0 0 0,1 0-1,5 0 1,-4 1-75,-1-1 1,1 1-1,-1 0 0,0 0 0,1 1 0,-1 0 1,1-1-1,-1 2 0,0-1 0,0 1 1,0 0-1,0 0 0,0 0 0,0 1 1,8 5-1,-8-3-80,-1-1 1,0 2-1,0-1 1,0 0-1,-1 1 1,0-1-1,0 1 1,0 0-1,0 0 1,-1 1-1,0-1 0,-1 0 1,1 1-1,-1-1 1,-1 1-1,1-1 1,-1 8-1,0 11 57,-2 0 0,-1 0 0,-6 27 0,-13 37-636,-44 115 0,59-186 478,-11 31-222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8.034"/>
    </inkml:context>
    <inkml:brush xml:id="br0">
      <inkml:brushProperty name="width" value="0.05" units="cm"/>
      <inkml:brushProperty name="height" value="0.05" units="cm"/>
    </inkml:brush>
  </inkml:definitions>
  <inkml:trace contextRef="#ctx0" brushRef="#br0">26 352 13683,'-4'-19'2473,"1"16"-870,-1 12-450,-2 24-602,2 0-1,1 1 1,2-1-1,1 1 1,9 63-1,-9-96-546,1 9 76,1 0 1,0 0-1,4 10 0,-5-18-62,-1-1 1,1 1-1,0-1 0,-1 0 0,1 1 0,0-1 1,0 0-1,0 1 0,0-1 0,0 0 0,0 0 1,2 2-1,-2-3-8,0 0 0,-1 0 0,1 1-1,0-1 1,-1 0 0,1 0 0,0 0 0,0 0 0,-1 0 0,1 0 0,0 0 0,-1 0 0,1 0 0,0 0 0,0-1 0,-1 1 0,1 0 0,0 0 0,-1-1-1,1 1 1,0 0 0,-1-1 0,1 1 0,-1 0 0,1-1 0,-1 1 0,1-1 0,0 0 0,4-4 28,0-1 0,0 0 0,-1 0 0,0 0 0,0 0 0,0 0 0,-1-1 0,4-11 0,18-63 155,-20 60-127,-4 17-48,13-46 414,14-91 0,-29 168-380,1 0 0,2-1-1,1 1 1,0 0 0,2-1 0,9 26 0,-13-47-49,1 0 0,0-1 0,0 1 0,0-1 0,0 0 0,1 1 0,-1-1 0,6 6 0,-7-9-2,1 0 0,-1 0 0,0 0 1,0 0-1,0 0 0,0-1 0,1 1 1,-1 0-1,0-1 0,1 1 0,-1-1 1,0 0-1,1 1 0,-1-1 0,1 0 1,-1 0-1,0 0 0,1 0 0,-1 0 1,1 0-1,-1 0 0,0 0 0,1 0 1,-1-1-1,1 1 0,-1-1 0,0 1 0,1-1 1,-1 1-1,0-1 0,0 0 0,0 0 1,2-1-1,3-3 8,0 0-1,0-1 1,-1 1 0,0-1-1,0-1 1,0 1 0,-1 0-1,0-1 1,4-8 0,25-68 110,-33 83-118,7-18 73,-2 1 0,0-1 0,-1 0 0,0 0 0,-2-1 0,1-30 0,-6 34 54,2 15-124,1 0 0,0-1 0,0 1 0,0 0-1,0 0 1,0 0 0,0 0 0,-1 0 0,1 0 0,0 0 0,0 0 0,0 0 0,0-1 0,0 1 0,-1 0 0,1 0 0,0 0 0,0 0 0,0 0 0,0 0 0,-1 0 0,1 0 0,0 0 0,0 0-1,0 0 1,0 1 0,-1-1 0,1 0 0,0 0 0,0 0 0,0 0 0,0 0 0,0 0 0,-1 0 0,1 0 0,0 0 0,0 0 0,0 1 0,0-1 0,0 0 0,-1 0 0,0 2 13,0-1 0,0 1 0,0 0 1,0 0-1,1-1 0,-1 1 0,0 0 1,1 0-1,-1 0 0,1 0 0,0 0 1,-1 2-1,1 4 8,0 1 0,1-1 0,0 0-1,0 0 1,1 1 0,0-1 0,1 0 0,5 13 0,-7-19-19,0 0 1,0-1 0,0 1 0,0 0-1,0-1 1,0 1 0,1 0-1,-1-1 1,1 0 0,-1 1-1,1-1 1,-1 0 0,1 0-1,0 1 1,0-1 0,0-1 0,1 2-1,-1-2 4,0 0 0,0 0 0,0 0-1,0 0 1,0 0 0,0 0 0,0-1 0,0 1 0,0-1-1,0 1 1,0-1 0,-1 0 0,1 0 0,0 0-1,0 0 1,-1 0 0,1 0 0,-1 0 0,1-1-1,-1 1 1,3-3 0,9-10 51,1-1-1,-2-1 1,0 0 0,-1-1-1,16-34 1,-7 9 80,19-64 0,-34 91-122,-3 9-13,1 1 0,-1-1 0,-1 0 0,1 0-1,-1 0 1,0 0 0,-1-1 0,1 1 0,-1-8 0,0 13-5,0 1 0,0 0-1,0 0 1,0 0 0,0 0-1,0 0 1,0 0 0,0 0-1,0-1 1,-1 1 0,1 0-1,0 0 1,0 0 0,0 0 0,0 0-1,0 0 1,0 0 0,0 0-1,0 0 1,0-1 0,0 1-1,0 0 1,0 0 0,-1 0-1,1 0 1,0 0 0,0 0-1,0 0 1,0 0 0,0 0 0,0 0-1,0 0 1,-1 0 0,1 0-1,0 0 1,0 0 0,0 0-1,0 0 1,0 0 0,0 0-1,0 0 1,-1 0 0,1 0-1,0 0 1,0 0 0,0 0 0,0 0-1,0 0 1,0 0 0,0 0-1,-1 0 1,1 0 0,0 0-1,0 1 1,-7 7 9,-5 13-15,3 2 19,2 0 0,0 0 0,2 1 0,0 0 0,2 0 0,1 0-1,0 0 1,2 1 0,1-1 0,4 30 0,-5-52-20,1 0 0,-1-1 0,0 1 0,1 0 0,-1-1 0,1 1 0,-1 0 0,1-1 0,0 1 0,0 0 0,0-1 0,0 1 0,0-1-1,0 0 1,0 1 0,0-1 0,1 0 0,-1 0 0,0 1 0,1-1 0,-1 0 0,1 0 0,-1-1 0,1 1 0,0 0 0,-1-1 0,1 1 0,2 0 0,-1-1-91,0 0 1,0 0-1,0-1 1,0 1-1,0-1 1,0 0 0,0 0-1,0 0 1,-1 0-1,1 0 1,0-1-1,-1 1 1,1-1 0,-1 0-1,1 0 1,2-3-1,3-3-59,-1 1 0,-1-1-1,0-1 1,6-9 0,3-10-338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8.831"/>
    </inkml:context>
    <inkml:brush xml:id="br0">
      <inkml:brushProperty name="width" value="0.05" units="cm"/>
      <inkml:brushProperty name="height" value="0.05" units="cm"/>
    </inkml:brush>
  </inkml:definitions>
  <inkml:trace contextRef="#ctx0" brushRef="#br0">12 8 16179,'6'-8'2159,"-10"25"-482,1-2-912,-2 16-306,2 0 0,1-1 0,2 1-1,1 0 1,1 0 0,10 50 0,-11-78-441,0 1 1,0-1-1,0 0 1,0 1-1,0-1 1,1 0 0,0 0-1,-1 0 1,1 0-1,0 0 1,4 3-1,-6-5-10,1-1 1,0 1-1,-1-1 0,1 1 0,0-1 0,0 0 1,-1 1-1,1-1 0,0 0 0,0 1 0,0-1 0,0 0 1,-1 0-1,1 0 0,0 0 0,0 0 0,0 0 1,0 0-1,1 0 0,-1 0 2,1-1 0,-1 0 0,1 1 0,0-1 1,-1 0-1,1 0 0,-1 0 0,1 0 0,-1 0 0,0 0 0,1 0 0,1-3 0,7-10 68,0 0 0,0 0 0,14-31-1,-19 32-27,1 0-1,1 1 0,0 0 1,1 1-1,0 0 0,1 0 0,11-11 1,-19 22-43,0-1 1,-1 0 0,1 0-1,0 1 1,-1-1 0,1 1-1,0-1 1,0 0-1,0 1 1,0 0 0,-1-1-1,1 1 1,0-1 0,0 1-1,0 0 1,0 0-1,0 0 1,0-1 0,0 1-1,0 0 1,0 0 0,0 0-1,0 0 1,0 1 0,0-1-1,0 0 1,0 0-1,0 1 1,0-1 0,-1 0-1,1 1 1,0-1 0,0 1-1,0-1 1,0 1 0,-1-1-1,1 1 1,0 0-1,0-1 1,-1 1 0,1 0-1,-1 0 1,1-1 0,-1 1-1,1 0 1,-1 0-1,1 0 1,-1 0 0,1 1-1,2 7 65,0 0-1,0 0 1,-1 0-1,2 12 1,-3-12-26,4 26 251,2 70 0,-4-129-2058,0 0 0,11-35 0,-5 33 814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9.248"/>
    </inkml:context>
    <inkml:brush xml:id="br0">
      <inkml:brushProperty name="width" value="0.05" units="cm"/>
      <inkml:brushProperty name="height" value="0.05" units="cm"/>
    </inkml:brush>
  </inkml:definitions>
  <inkml:trace contextRef="#ctx0" brushRef="#br0">43 95 13771,'1'-3'421,"1"-1"-1,-1 1 1,0 0-1,0-1 1,0 1-1,-1-1 1,1 1-1,-1-7 1,0 9-269,1 0 0,-1 0 0,0 0 0,0-1 0,-1 1 0,1 0 0,0 0 1,0 0-1,0 0 0,-1 0 0,1 0 0,-1 0 0,1 0 0,-1 0 0,1 0 0,-1 0 0,1 0 0,-1 0 0,0 0 0,0 0 0,1 1 0,-1-1 1,0 0-1,0 0 0,0 1 0,0-1 0,0 1 0,0-1 0,0 1 0,0-1 0,-1 0 0,1 1-84,0 1-1,0-1 1,0 0 0,0 0-1,0 0 1,0 1 0,0-1-1,0 1 1,0-1 0,0 1-1,1-1 1,-1 1 0,0-1-1,0 1 1,0-1 0,1 1-1,-1 0 1,0 0-1,1-1 1,-1 1 0,1 0-1,-1 0 1,1 0 0,-1 0-1,1 0 1,0-1 0,-1 1-1,1 0 1,0 2 0,-9 29 325,8-21-355,0 0 0,0 0 0,1 1 0,2 13 0,-2-21-35,1 1 0,-1 0 0,1-1 0,1 1 0,-1-1 0,1 1 0,-1-1 0,1 0 1,0 0-1,1 1 0,-1-2 0,5 7 0,-6-9 0,0 0 0,1 0 0,-1 0 0,0 0 0,0-1 0,0 1 0,1 0 0,-1-1 0,0 1 0,1-1 0,-1 1 0,0-1 0,1 0 0,-1 0 0,1 0 0,-1 1 1,0-1-1,1 0 0,-1-1 0,1 1 0,-1 0 0,1 0 0,-1-1 0,0 1 0,1 0 0,-1-1 0,0 1 0,1-1 0,-1 0 0,0 0 0,2-1 0,2-1 14,0-1-1,0 0 0,-1-1 1,1 1-1,-1-1 0,4-4 1,5-9 34,-1-1 1,-1 0-1,-1-1 1,0 0-1,-2 0 1,0-1-1,5-23 1,-17 72-262,1-1 0,1 0 0,1 0 0,4 37 0,1-41-852,0-14 329,-4-9 714,0 0 0,0 0-1,1 0 1,-1 0 0,0 1-1,0-1 1,0 0 0,0 0-1,0 0 1,0 0 0,0 0-1,0 0 1,0 0 0,0 0-1,0 0 1,0 0 0,1 0-1,-1 0 1,0 0 0,0 0-1,0 0 1,0 0 0,0 0-1,0 0 1,0 0 0,0 0-1,0 0 1,1 0 0,-1 0-1,0 0 1,0 0 0,0 0-1,0 0 1,0 0 0,0 0-1,0 0 1,0 0 0,0 0 0,0 0-1,1 0 1,-1 0 0,0 0-1,0 0 1,0-1 0,0 1-1,0 0 1,0 0 0,0 0-1,0 0 1,0 0 0,0 0-1,0 0 1,0 0 0,0 0-1,0 0 1,0-1 0,0 1-1,0 0 1,0 0 0,0 0-1,0 0 1,0 0 0,3-10-814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39.806"/>
    </inkml:context>
    <inkml:brush xml:id="br0">
      <inkml:brushProperty name="width" value="0.05" units="cm"/>
      <inkml:brushProperty name="height" value="0.05" units="cm"/>
    </inkml:brush>
  </inkml:definitions>
  <inkml:trace contextRef="#ctx0" brushRef="#br0">0 258 16556,'5'-4'792,"0"-1"72,1 0-1,0 1 1,0 0-1,1 0 1,7-4-1,-11 7-782,-1 0 0,0 1 0,0-1 0,1 1 0,-1-1 0,0 1 0,1 0 0,-1 0 0,0 0 0,1 0 0,-1 0 0,1 1 0,-1-1 0,0 1 0,0-1 0,1 1 0,-1 0 0,0 0 0,0 0 0,0 0 0,3 2 0,-3-1-64,1 0 1,-1 0 0,0 0 0,1 0 0,-1 1 0,0-1 0,0 0 0,-1 1 0,1 0 0,0-1-1,-1 1 1,0 0 0,0 0 0,0 0 0,0 0 0,1 5 0,0 5 56,0 0 0,-1 24 0,-2-28 1,1 0 0,1 1 0,0-1 0,0 0 0,3 11 0,-4-19-68,0-1 0,0 1 1,1-1-1,-1 0 0,0 1 1,0-1-1,0 1 0,0-1 0,1 1 1,-1-1-1,0 0 0,0 1 1,1-1-1,-1 0 0,0 1 1,1-1-1,-1 0 0,0 1 1,1-1-1,-1 0 0,1 0 0,-1 1 1,0-1-1,1 0 0,-1 0 1,1 0-1,-1 0 0,1 0 1,-1 1-1,1-1 0,12-9 120,8-21-16,-3-6-45,17-48 0,-29 68-32,-1 0 1,-1-1 0,0 1 0,-1-1-1,0-29 1,-5 31 14,2 15-48,0 0 0,-1 0 0,1 0 0,0 0 1,0 0-1,0 0 0,0-1 0,-1 1 1,1 0-1,0 0 0,0 0 0,0 0 1,-1 0-1,1 1 0,0-1 0,0 0 1,0 0-1,0 0 0,-1 0 0,1 0 0,0 0 1,0 0-1,0 0 0,0 0 0,0 0 1,-1 0-1,1 1 0,0-1 0,0 0 1,0 0-1,0 0 0,0 0 0,0 0 1,0 1-1,-1-1 0,1 0 0,0 0 1,0 0-1,0 0 0,0 1 0,-2 2 4,1 0 0,0 0 0,-1 0 0,1 0 0,0 0 0,0 0 0,0 5 0,0 2-1,1 0 1,0 0 0,2 11 0,-2-19-2,0 0 0,0 0 1,0 0-1,0 0 0,1 0 1,-1 0-1,1 0 0,-1 0 1,1 0-1,0-1 0,0 1 1,0 0-1,0 0 0,0-1 1,0 1-1,1-1 1,-1 1-1,0-1 0,1 1 1,-1-1-1,1 0 0,2 2 1,-3-3-1,0 0 1,1 0-1,-1 0 1,0 0-1,0 0 1,1 0-1,-1 0 1,0-1 0,0 1-1,0 0 1,1-1-1,-1 1 1,0-1-1,0 0 1,0 1-1,0-1 1,0 0 0,0 1-1,0-1 1,1-2-1,19-21 40,-19 21-38,12-16 37,-2-1 0,0 0 0,-1-1 0,-1 0 0,-1-1 0,8-33 0,-15 37-12,-4 12 1,-3 13 12,-2 12-51,0 0 1,1 1 0,1 0-1,1 0 1,1 0-1,0 0 1,2 1-1,1 35 1,0-53-10,1-1-1,-1 1 1,0 0-1,1 0 1,0 0 0,0 0-1,0-1 1,0 1-1,0 0 1,0-1-1,1 1 1,-1-1 0,1 1-1,3 3 1,-4-6-30,-1 1 1,1-1-1,0 1 0,-1-1 1,1 1-1,0-1 1,0 1-1,0-1 1,0 0-1,-1 0 0,1 1 1,0-1-1,0 0 1,0 0-1,0 0 1,0 0-1,0 0 0,0 0 1,1 0-1,0-1-110,0 0-1,0 1 1,-1-1-1,1 0 1,0 0-1,0 0 1,-1 0-1,1-1 0,-1 1 1,1 0-1,-1-1 1,2-1-1,3-4-110,-1-1-1,0 1 1,-1-1-1,8-16 0,0-9-569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41.234"/>
    </inkml:context>
    <inkml:brush xml:id="br0">
      <inkml:brushProperty name="width" value="0.05" units="cm"/>
      <inkml:brushProperty name="height" value="0.05" units="cm"/>
    </inkml:brush>
  </inkml:definitions>
  <inkml:trace contextRef="#ctx0" brushRef="#br0">0 761 13091,'3'22'2477,"2"-16"-1169,4-12-24,0-9-734,-1 0-1,0 0 1,-1-1-1,10-33 1,-5 14-129,26-73 287,-6-3 0,34-206 0,-63 298-658,-1 11-23,-1 0 0,1 0 0,-2 0 0,1 0 0,-1 0 0,-1 0 0,1-1 0,-3-7 0,3 16-26,0 0 0,0-1 0,0 1 0,0 0 0,0 0 0,0 0 0,0 0 0,0 0 0,0 0 0,0 0 0,0 0 0,0 0 0,0 0 0,0 0 0,0 0 0,-1 0 0,1-1 0,0 1 0,0 0 0,0 0 0,0 0 0,0 0 0,0 0 0,0 0 0,0 0 0,0 0 0,0 0 0,0 0 0,-1 0 0,1 0 0,0 0 0,0 0 0,0 0 0,0 0 0,0 0 0,0 0 0,0 0 0,0 0 0,0 0 0,0 0 0,-1 0 0,1 0 0,0 1 0,0-1 0,0 0 0,0 0 0,0 0 0,0 0 0,0 0 0,0 0 0,0 0 0,0 0 0,0 0 0,0 0 0,0 0 0,0 0 0,0 0 0,0 0 0,0 1 0,-1-1 0,1 0 0,0 0 0,0 0 0,0 0 0,-5 10 34,-4 14 16,-8 52 107,3 0 0,-7 127 0,19-145 45,3 0-1,2 0 1,3 0-1,16 67 1,-6-69-44,-14-53-357,-2-11-150,-5-13 642,3 15-278,0 0 0,0-1 0,1 1 0,-2-8 0,1-11-94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41.759"/>
    </inkml:context>
    <inkml:brush xml:id="br0">
      <inkml:brushProperty name="width" value="0.05" units="cm"/>
      <inkml:brushProperty name="height" value="0.05" units="cm"/>
    </inkml:brush>
  </inkml:definitions>
  <inkml:trace contextRef="#ctx0" brushRef="#br0">70 284 14259,'5'-6'592,"-1"0"0,-1-1 0,1 0 1,-1 0-1,0 0 0,-1 0 0,0 0 0,0-1 0,1-13 0,-3 21-556,0 0 1,1 0-1,-1 0 0,0-1 0,0 1 0,0 0 1,0 0-1,-1-1 0,1 1 0,0 0 0,0 0 0,0 0 1,0 0-1,0-1 0,0 1 0,0 0 0,0 0 0,0 0 1,0-1-1,0 1 0,-1 0 0,1 0 0,0 0 0,0 0 1,0 0-1,0-1 0,-1 1 0,1 0 0,0 0 0,0 0 1,0 0-1,0 0 0,-1 0 0,1 0 0,0 0 0,0 0 1,0 0-1,-1 0 0,1-1 0,0 1 0,0 0 0,0 0 1,-1 1-1,1-1 0,0 0 0,0 0 0,0 0 1,-1 0-1,1 0 0,0 0 0,0 0 0,0 0 0,-1 0 1,1 0-1,0 0 0,0 0 0,0 1 0,0-1 0,0 0 1,-1 0-1,1 0 0,0 0 0,0 1 0,0-1 0,0 0 1,0 0-1,-1 1 0,-10 10 696,0 7-446,0 0-1,1 1 1,1 0 0,1 1 0,1 0 0,0 0 0,-6 39 0,12-57-271,-3 28 90,6-16-35,-1-13-67,-1-1 0,0 0 0,0 0 0,0 1 0,1-1 0,-1 0 0,0 1 0,0-1 0,1 0 0,-1 0 0,0 0 0,0 1 0,1-1 0,-1 0 0,0 0 0,1 0 0,-1 0 0,0 0 0,1 1 0,-1-1 0,0 0 0,1 0 0,-1 0 0,0 0 0,1 0 0,-1 0 0,0 0 0,1 0 1,-1 0-1,0 0 0,1-1 0,7-2 4,-1-1 1,0 0 0,0 0 0,0-1 0,-1 0-1,1 0 1,-1-1 0,9-10 0,2-1-2,10-7-3,64-56 7,-77 69-10,1 0-1,0 1 1,0 1 0,26-11 0,-39 19-1,1 0 0,-1 0 1,0 0-1,1 0 0,-1 1 1,1-1-1,-1 1 1,1-1-1,0 1 0,-1 0 1,1 0-1,-1 0 0,1 0 1,-1 1-1,1-1 0,-1 1 1,1 0-1,-1-1 1,3 2-1,-3 0 6,0-1 0,0 1 0,-1 0 0,1-1 0,-1 1 1,1 0-1,-1 0 0,0 0 0,0 0 0,0 0 0,0 1 0,0-1 0,0 0 0,-1 0 1,1 0-1,-1 1 0,1-1 0,-1 0 0,0 1 0,0 3 0,-3 22 261,4-28-262,-1 0 1,0 0-1,0 0 0,0 0 0,0 0 1,0 0-1,0 0 0,0 0 0,0 0 0,0 0 1,0 1-1,0-1 0,0 0 0,0 0 1,0 0-1,0 0 0,0 0 0,0 0 1,0 0-1,0 0 0,0 0 0,0 0 0,0 1 1,0-1-1,0 0 0,0 0 0,-1 0 1,1 0-1,0 0 0,0 0 0,0 0 0,0 0 1,0 0-1,0 0 0,0 0 0,0 0 1,0 0-1,0 0 0,0 0 0,0 0 0,0 0 1,-1 1-1,1-1 0,0 0 0,0 0 1,0 0-1,0 0 0,0 0 0,0 0 0,0 0 1,0 0-1,0 0 0,0 0 0,-1 0 1,1 0-1,0 0 0,0-1 0,0 1 0,0 0 1,0 0-1,0 0 0,0 0 0,0 0 1,0 0-1,0 0 0,0 0 0,0 0 1,-4-16 199,-28-234 489,48 254-1317,-11-2 340,1-1 1,-1 1-1,0-1 1,11 2-1,-12-4 214,0 0 0,0 0-1,0 0 1,0 0 0,0-1 0,0 1-1,0-1 1,-1 0 0,1 0-1,4-4 1,18-14-417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42.736"/>
    </inkml:context>
    <inkml:brush xml:id="br0">
      <inkml:brushProperty name="width" value="0.05" units="cm"/>
      <inkml:brushProperty name="height" value="0.05" units="cm"/>
    </inkml:brush>
  </inkml:definitions>
  <inkml:trace contextRef="#ctx0" brushRef="#br0">295 0 15995,'0'0'59,"0"0"-1,0 0 0,0 1 0,0-1 1,0 0-1,0 0 0,1 0 1,-1 0-1,0 0 0,0 0 0,0 0 1,0 0-1,0 0 0,0 0 0,0 0 1,0 0-1,0 0 0,1 0 1,-1 1-1,0-1 0,0 0 0,0 0 1,0 0-1,0 0 0,0 0 0,0 0 1,1 0-1,-1 0 0,0 0 0,0 0 1,0-1-1,0 1 0,0 0 1,0 0-1,0 0 0,0 0 0,1 0 1,-1 0-1,0 0 0,0 0 0,0 0 1,0 0-1,0 0 0,0 0 0,0 0 1,0 0-1,0-1 0,0 1 1,1 0-1,1 22 1217,-2 30-254,-3-11-632,-2 0 1,-1 0-1,-16 50 1,14-65-266,-1-1 0,-1 0-1,-1 0 1,-1-1 0,-2-1-1,-16 23 1,25-40-71,1 0 0,-1 0 0,-1-1 1,1 0-1,-1 0 0,0 0 0,0-1 0,0 0 0,-13 6 0,17-9-40,-1 0 0,1-1 0,0 1 0,-1 0 0,1-1 0,0 1 0,-1-1 0,1 0 0,-1 0 0,1 0 0,-1 0 0,1 0 0,-1 0 0,1-1 0,0 1 0,-1-1 0,1 0 0,0 1 0,-1-1 0,1 0 0,0-1 0,0 1 0,0 0 0,0-1 0,0 1 0,0-1-1,0 1 1,0-1 0,1 0 0,-1 0 0,1 0 0,-1 0 0,-1-4 0,-2-4-20,0 0 0,1-1-1,1 0 1,0 0 0,0 0 0,1 0-1,0 0 1,1 0 0,1 0 0,-1-1-1,2 1 1,0 0 0,0 0 0,1-1-1,0 1 1,1 0 0,0 1-1,1-1 1,5-12 0,-7 21 4,-1 0 0,0-1 0,1 1 1,-1 0-1,1 0 0,0 0 0,-1 0 0,1 0 1,0 0-1,0 0 0,0 1 0,1-1 0,-1 1 1,0 0-1,1-1 0,-1 1 0,0 0 0,1 0 0,-1 1 1,1-1-1,0 0 0,-1 1 0,1 0 0,0-1 1,3 1-1,0 1 0,0 1-1,-1-1 1,1 1 0,-1 0 0,0 1-1,1-1 1,-1 1 0,0 0 0,-1 0-1,1 0 1,4 5 0,11 10 25,30 34 1,-38-37 17,1-1 1,0-1-1,1 0 1,1-1-1,24 17 1,-36-28-66,-1 0 0,1 0 0,-1 0 0,1 0 0,0 0 1,0 0-1,-1-1 0,1 1 0,0-1 0,0 0 0,-1 0 0,1 0 0,3 0 0,-5 0-32,0-1 0,1 1 0,-1 0 0,0-1 0,0 1 0,0-1 0,0 1-1,0-1 1,0 0 0,0 1 0,0-1 0,0 0 0,0 0 0,0 0-1,-1 1 1,1-1 0,0 0 0,0 0 0,-1 0 0,1 0 0,-1 0-1,1 0 1,-1-1 0,1 1 0,-1 0 0,0 0 0,1 0 0,-1 0-1,0-1 1,0 1 0,0 0 0,0 0 0,0-2 0,-1-8-375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22.822"/>
    </inkml:context>
    <inkml:brush xml:id="br0">
      <inkml:brushProperty name="width" value="0.05" units="cm"/>
      <inkml:brushProperty name="height" value="0.05" units="cm"/>
    </inkml:brush>
  </inkml:definitions>
  <inkml:trace contextRef="#ctx0" brushRef="#br0">16 135 12123,'-2'-3'308,"0"1"0,0-1 0,1 0 0,-1 0 0,1 0 1,0 0-1,0-1 0,0 1 0,0 0 0,0 0 0,1-1 1,0 1-1,-1 0 0,1-4 0,1 5-142,0 0 1,0 0-1,0 0 1,0 0-1,0 0 0,0 0 1,0 0-1,0 0 0,1 1 1,-1-1-1,1 0 0,-1 1 1,1 0-1,0-1 0,-1 1 1,1 0-1,0 0 1,0 0-1,0 0 0,0 0 1,0 0-1,0 0 0,3 0 1,27-9 463,1 2 0,0 1 0,53-5 0,103 3-461,-183 9-179,33-1-286,4-1-254,1 2 1,-1 2-1,49 8 0,-70-3-16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45.797"/>
    </inkml:context>
    <inkml:brush xml:id="br0">
      <inkml:brushProperty name="width" value="0.05" units="cm"/>
      <inkml:brushProperty name="height" value="0.05" units="cm"/>
    </inkml:brush>
  </inkml:definitions>
  <inkml:trace contextRef="#ctx0" brushRef="#br0">1 217 15395,'3'-7'1649,"5"1"-913,-3 4-272,3 0 1504,7-6-927,9-5-329,3-4-96,8-4-176,0-4-56,1-2-104,-3 0-88,-5 3-264,-4 4-256,-10 8-464,-11 11-240,0-4 768,-9 18-161,-7 7-199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46.261"/>
    </inkml:context>
    <inkml:brush xml:id="br0">
      <inkml:brushProperty name="width" value="0.05" units="cm"/>
      <inkml:brushProperty name="height" value="0.05" units="cm"/>
    </inkml:brush>
  </inkml:definitions>
  <inkml:trace contextRef="#ctx0" brushRef="#br0">1 168 15747,'11'7'1657,"2"1"-841,-4-6-272,8-3 1120,3-5-519,7-7-377,0-4-48,4-4-592,-3-4-392,-1-2-352,1 1 544,-5 2-224,-2-1-128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46.644"/>
    </inkml:context>
    <inkml:brush xml:id="br0">
      <inkml:brushProperty name="width" value="0.05" units="cm"/>
      <inkml:brushProperty name="height" value="0.05" units="cm"/>
    </inkml:brush>
  </inkml:definitions>
  <inkml:trace contextRef="#ctx0" brushRef="#br0">0 509 15891,'1'0'96,"0"1"-1,0-1 0,0 0 1,0 0-1,0 0 0,0-1 1,0 1-1,0 0 1,-1 0-1,1 0 0,0-1 1,0 1-1,0 0 0,0-1 1,0 1-1,-1-1 0,1 1 1,0-1-1,0 1 0,-1-1 1,1 0-1,0 1 0,-1-1 1,1 0-1,-1 1 0,1-1 1,-1 0-1,1 0 0,-1 0 1,1-1-1,14-33 645,-11 24-83,65-171 1850,18-41-1633,-84 214-856,13-22 115,-16 30-131,0 1 0,0 0-1,0 0 1,0 0-1,0 0 1,0 0-1,0-1 1,1 1-1,-1 0 1,0 0-1,0 0 1,0 0-1,0 0 1,0 0-1,0-1 1,1 1-1,-1 0 1,0 0 0,0 0-1,0 0 1,0 0-1,1 0 1,-1 0-1,0 0 1,0 0-1,0 0 1,0 0-1,1 0 1,-1 0-1,0 0 1,0 0-1,0 0 1,0 0-1,1 0 1,-1 0-1,0 0 1,0 0 0,0 0-1,0 0 1,0 0-1,1 0 1,-1 0-1,0 1 1,0-1-1,0 0 1,0 0-1,1 0 1,2 19 52,-2 126 121,-2-93-205,1 0 0,3 0 0,13 71-1,-10-109-591,-5-14 600,-1 0 0,0 0 1,0 0-1,1 0 1,-1 0-1,0 0 0,0 0 1,1 0-1,-1 0 1,0 0-1,0 0 0,0 0 1,1 0-1,-1 0 0,0-1 1,0 1-1,0 0 1,1 0-1,-1 0 0,0 0 1,0 0-1,0-1 1,1 1-1,-1 0 0,0 0 1,0 0-1,0-1 0,0 1 1,0 0-1,0 0 1,1 0-1,-1-1 0,0 1 1,10-30-621,-10 29 660,8-31-446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47.068"/>
    </inkml:context>
    <inkml:brush xml:id="br0">
      <inkml:brushProperty name="width" value="0.05" units="cm"/>
      <inkml:brushProperty name="height" value="0.05" units="cm"/>
    </inkml:brush>
  </inkml:definitions>
  <inkml:trace contextRef="#ctx0" brushRef="#br0">30 221 19220,'-2'2'136,"0"0"1,0 0-1,0 0 0,0 0 0,0 0 0,1 0 1,-1 0-1,1 0 0,-1 1 0,1-1 0,0 1 0,0-1 1,0 1-1,0-1 0,0 1 0,1 0 0,-1 3 1,-3 51 608,4-48-485,0 11-53,0 0 1,6 30 0,-5-43-179,1 1 0,-1-1 1,2 0-1,-1 0 0,1 1 1,0-1-1,1-1 0,-1 1 1,8 10-1,-10-16-17,0 0-1,0 0 1,0 0-1,0 0 1,0 0-1,0 0 1,0 0-1,1 0 1,-1 0-1,0-1 1,0 1-1,1 0 1,-1-1-1,0 1 1,1-1-1,-1 1 1,1-1-1,-1 0 1,1 1-1,-1-1 1,1 0-1,-1 0 1,3 0-1,-2-1 12,1 0 0,-1 0 0,0 0 0,0 0-1,0 0 1,0 0 0,0-1 0,0 1 0,0-1 0,0 1 0,0-1 0,-1 0-1,3-2 1,2-4 78,0-1-1,-1 0 0,0 0 0,0 0 0,5-17 1,-5 12 70,-1-1-1,0 0 1,-2 1 0,3-31 0,-5 41-133,1-1 0,-1 1-1,-1 0 1,1-1 0,-1 1-1,1 0 1,-1 0 0,0-1 0,-1 1-1,1 0 1,-1 0 0,0 0-1,0 1 1,0-1 0,0 0-1,0 1 1,-1-1 0,0 1 0,0 0-1,0 0 1,0 0 0,-4-3-1,5 5-36,0 0-1,0 0 1,0 1-1,0-1 1,0 1-1,0-1 1,0 1 0,0 0-1,-1 0 1,1-1-1,0 2 1,0-1-1,0 0 1,0 0-1,0 1 1,0-1-1,-1 1 1,1-1-1,0 1 1,0 0-1,1 0 1,-1 0-1,0 0 1,0 0-1,0 1 1,-1 1-1,1-2-157,1 0-1,-1 0 0,1 1 0,-1-1 0,1 1 0,0-1 0,-1 1 0,1-1 0,0 1 0,0 0 0,0 0 0,1-1 0,-1 1 1,0 0-1,1 0 0,-1 0 0,1 0 0,-1 0 0,1 0 0,0 0 0,0 0 0,0 0 0,0 0 0,0 0 0,1 0 1,-1 0-1,2 4 0,3-3-582,6-3-149</inkml:trace>
  <inkml:trace contextRef="#ctx0" brushRef="#br0" timeOffset="1">431 1 17012,'1'0'118,"0"0"0,-1 0 1,1 0-1,0 0 1,-1 0-1,1 0 1,0 0-1,-1 0 0,1 0 1,0 1-1,-1-1 1,1 0-1,0 1 0,-1-1 1,1 0-1,-1 1 1,1-1-1,-1 0 0,1 1 1,-1-1-1,1 1 1,-1-1-1,1 1 0,-1 0 1,0-1-1,1 1 1,-1-1-1,0 1 1,1 0-1,-1-1 0,0 1 1,0-1-1,0 1 1,0 0-1,1 0 0,-1-1 1,0 1-1,0 0 1,0 37 1511,0-23-1210,-4 58 62,-2 0 1,-4 0-1,-22 84 0,30-148-641,-5 19-130,7-27 195,0 1-1,0-1 1,-1 0-1,1 0 0,-1 0 1,1 0-1,-1 0 1,0 0-1,1 0 0,-1 0 1,0 0-1,1 0 0,-1-1 1,0 1-1,0 0 1,0 0-1,-1 0 0,1-1 29,0 0 0,1 0 0,-1 0 0,1-1-1,-1 1 1,0 0 0,1 0 0,-1-1-1,1 1 1,-1 0 0,1-1 0,-1 1 0,0 0-1,1-1 1,0 1 0,-1-1 0,1 1 0,-1-1-1,1 1 1,0-1 0,-1 1 0,1-1 0,0 0-1,-1 1 1,1-1 0,0-1 0,-9-20-351,7 19 173,-7-25-618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47.527"/>
    </inkml:context>
    <inkml:brush xml:id="br0">
      <inkml:brushProperty name="width" value="0.05" units="cm"/>
      <inkml:brushProperty name="height" value="0.05" units="cm"/>
    </inkml:brush>
  </inkml:definitions>
  <inkml:trace contextRef="#ctx0" brushRef="#br0">79 58 17964,'-4'1'180,"0"0"-1,0 1 1,1-1 0,-1 1-1,0-1 1,1 1 0,-1 0 0,1 0-1,0 1 1,0-1 0,0 1-1,0 0 1,0-1 0,0 1 0,1 0-1,-1 1 1,1-1 0,0 0-1,0 1 1,0-1 0,1 1 0,-3 7-1,2-7-107,0 0-1,1 0 0,0 0 1,0 0-1,0 1 1,0-1-1,1 0 0,0 1 1,0-1-1,0 0 1,0 0-1,0 1 0,1-1 1,0 0-1,0 0 0,0 0 1,1 1-1,-1-1 1,1 0-1,0-1 0,3 6 1,-4-8-59,0 0 0,0 0 0,1 0 0,-1 0 1,0 0-1,1 0 0,-1 0 0,0 0 0,1-1 0,-1 1 1,1 0-1,0-1 0,-1 1 0,1-1 0,-1 0 0,1 1 1,0-1-1,-1 0 0,1 0 0,0 0 0,-1 0 0,1-1 0,0 1 1,-1 0-1,1-1 0,0 1 0,-1-1 0,1 1 0,-1-1 1,1 0-1,-1 1 0,0-1 0,3-2 0,2-1 46,-1 0-1,0 0 1,1-1 0,-1 1-1,-1-1 1,8-10-1,-6 6 31,0-1 0,0 0 0,-1-1 0,0 1 0,3-14 0,-6 19-56,0 1-1,-1-1 1,0 0 0,0 0 0,-1 0-1,1 0 1,-1-1 0,0 1-1,-1 0 1,1 0 0,-1 0-1,0 0 1,0 0 0,-2-5-1,3 9-26,-1-1-1,0 1 1,1-1-1,-1 1 1,0-1-1,0 1 1,0-1-1,0 1 1,0 0-1,0 0 1,0-1-1,-1 1 1,1 0-1,0 0 1,-1 0-1,1 0 1,-1 0-1,1 1 1,-1-1-1,1 0 1,-1 1-1,1-1 1,-1 1-1,0 0 1,1-1-1,-1 1 1,0 0-1,1 0 1,-1 0-1,0 0 1,1 0-1,-1 0 1,0 1-1,1-1 1,-1 0-1,0 1 1,1-1-1,-1 1 1,1 0-1,-1 0 1,1-1-1,-1 1 1,-1 2-1,-3 1-35,0 0-1,1 1 0,-1 0 1,1 0-1,0 0 1,0 0-1,1 1 1,-8 11-1,8-9-196,1-1 1,-1 1-1,1 0 0,1 0 1,-1 0-1,1 0 0,1 1 0,0-1 1,0 1-1,0-1 0,1 0 1,0 1-1,1-1 0,0 1 0,0-1 1,1 0-1,0 0 0,5 14 1,3-7-499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47.929"/>
    </inkml:context>
    <inkml:brush xml:id="br0">
      <inkml:brushProperty name="width" value="0.05" units="cm"/>
      <inkml:brushProperty name="height" value="0.05" units="cm"/>
    </inkml:brush>
  </inkml:definitions>
  <inkml:trace contextRef="#ctx0" brushRef="#br0">18 32 17516,'-4'25'1002,"-1"-1"-97,-3 40 0,8-58-736,0 1-1,0 0 1,0 0-1,1-1 0,0 1 1,1 0-1,-1-1 1,1 1-1,1-1 0,4 10 1,-7-15-134,1 1 0,-1-1 0,1 0-1,-1 0 1,1 0 0,0 0 0,-1 0 0,1 0 0,0 0 0,0-1 0,0 1 0,0 0 0,0 0 0,0-1 0,0 1 0,0 0 0,0-1-1,0 1 1,0-1 0,0 1 0,1-1 0,-1 0 0,0 1 0,0-1 0,0 0 0,2 0 0,-1 0 5,0-1 0,0 0 0,0 1 0,0-1 0,0 0 0,-1 0 0,1 0 0,0 0 1,-1-1-1,1 1 0,-1 0 0,1-1 0,-1 1 0,2-3 0,3-3 81,0-1-1,-1 0 1,0-1 0,-1 1 0,6-15-1,-5 7 132,0-1 0,4-25-1,-9 37-193,1 0-1,-1 0 1,1 0 0,-1-1-1,-1 1 1,1 0 0,-1 0-1,0-1 1,0 1 0,0 0-1,-1 0 1,-2-6 0,3 10-48,1 0 1,-1 0 0,0 0 0,1 0 0,-1 0 0,0 0-1,1 0 1,-1 0 0,0 1 0,0-1 0,0 0 0,0 1-1,0-1 1,0 0 0,0 1 0,0-1 0,0 1 0,0-1 0,0 1-1,0 0 1,0-1 0,0 1 0,-2 0 0,1 0-23,0 0 1,0 1 0,1-1-1,-1 1 1,0-1 0,0 1-1,1 0 1,-1-1-1,0 1 1,1 0 0,-1 0-1,1 0 1,-2 2 0,-2 1-248,0 1 1,1 0 0,-1-1-1,1 2 1,1-1 0,-7 11 0,9-13 177,0-1 1,0 0 0,0 0 0,1 0 0,-1 1 0,0-1 0,1 0-1,0 1 1,0-1 0,0 5 0,4 1-488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53.971"/>
    </inkml:context>
    <inkml:brush xml:id="br0">
      <inkml:brushProperty name="width" value="0.05" units="cm"/>
      <inkml:brushProperty name="height" value="0.05" units="cm"/>
    </inkml:brush>
  </inkml:definitions>
  <inkml:trace contextRef="#ctx0" brushRef="#br0">175 108 6465,'2'-11'3594,"-1"-1"-1,1-18 0,-3 30-3486,1-1 0,0 1 0,0 0 1,0-1-1,0 1 0,0-1 0,-1 1 0,1-1 0,0 1 0,0 0 0,-1-1 0,1 1 1,0-1-1,-1 1 0,1 0 0,0-1 0,-1 1 0,1 0 0,0 0 0,-1-1 1,1 1-1,-1 0 0,1 0 0,0 0 0,-1-1 0,1 1 0,-1 0 0,1 0 1,-1 0-1,1 0 0,-1 0 0,1 0 0,-1 0 0,1 0 0,-1 0 0,1 0 1,-1 0-1,1 0 0,-1 0 0,1 0 0,0 1 0,-1-1 0,-22 7 1145,21-7-1079,-6 4-67,0 0 0,0 0 0,0 0 0,0 1 0,1 0 0,0 0 0,0 1 0,0 0 0,1 0 0,0 1 0,0 0 0,1 0 0,-1 0 0,2 1 0,-1-1 0,-6 15 0,7-11-76,0-1-1,1 1 1,0 0 0,0-1 0,1 1 0,1 1 0,0-1 0,0 0 0,1 0 0,1 0-1,-1 0 1,2 1 0,2 10 0,-3-19-22,0 1-1,0-1 1,0 0-1,0 0 1,1 1-1,-1-1 1,1 0-1,0 0 1,0 0-1,0-1 1,0 1-1,0 0 1,1-1-1,-1 1 1,1-1-1,0 0 1,0 0 0,3 2-1,-4-3-5,1 0-1,-1-1 1,0 1-1,1-1 1,0 1 0,-1-1-1,1 0 1,-1 0-1,1 0 1,-1 0-1,1-1 1,-1 1 0,1-1-1,-1 1 1,1-1-1,-1 0 1,1 0 0,-1 0-1,0 0 1,0 0-1,1-1 1,-1 1-1,0-1 1,0 1 0,2-3-1,6-7 2,0 1-1,0-1 1,-1-1 0,0 1-1,-1-1 1,-1-1-1,0 0 1,-1 0 0,6-16-1,3-13 62,15-74 0,-30 116-64,2-10 55,0-1 1,0 1-1,-1-1 1,0 0-1,-1-17 1,0 28-53,0 0 0,0 0 0,0 1 0,0-1 1,0 0-1,0 0 0,0 0 0,0 0 0,0 0 0,0 0 0,0 0 0,0 0 1,0 0-1,0 0 0,0 0 0,0 0 0,0 0 0,-1 0 0,1 0 0,0 1 1,0-1-1,0 0 0,0 0 0,0 0 0,0 0 0,0 0 0,0 0 0,0 0 1,0 0-1,0 0 0,0 0 0,-1 0 0,1 0 0,0 0 0,0 0 0,0 0 1,0 0-1,0 0 0,0 0 0,0 0 0,0 0 0,0 0 0,0 0 1,0 0-1,0-1 0,0 1 0,-1 0 0,1 0 0,0 0 0,0 0 0,0 0 1,0 0-1,0 0 0,0 0 0,0 0 0,0 0 0,0 0 0,0 0 0,0 0 1,0 0-1,0-1 0,-4 9 80,0 8 6,0 0-1,1 1 0,1-1 0,0 33 0,1-39-108,2-1 0,0 1-1,0 0 1,0-1-1,1 0 1,1 1-1,-1-1 1,2 0-1,-1 0 1,6 9-1,-9-17-32,1 0-1,0 1 0,0-1 0,0 0 1,0 0-1,0 1 0,0-1 1,0 0-1,0 0 0,1 0 0,-1 0 1,0 0-1,0-1 0,1 1 1,-1 0-1,1-1 0,-1 1 0,1-1 1,-1 1-1,1-1 0,-1 0 1,1 1-1,-1-1 0,4 0 0,-3-1 12,0 1-1,1-1 0,-1 0 0,0 0 0,0 0 0,0 0 1,0 0-1,0 0 0,0 0 0,0-1 0,0 1 0,-1-1 1,1 1-1,0-1 0,-1 0 0,2-2 0,15-22-381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55.217"/>
    </inkml:context>
    <inkml:brush xml:id="br0">
      <inkml:brushProperty name="width" value="0.05" units="cm"/>
      <inkml:brushProperty name="height" value="0.05" units="cm"/>
    </inkml:brush>
  </inkml:definitions>
  <inkml:trace contextRef="#ctx0" brushRef="#br0">12 32 12363,'2'-24'1885,"-3"16"-237,-2 17 416,-2 26-1338,2-1 0,1 1 0,2-1 0,2 1 1,9 55-1,-9-75-638,11 61 276,-11-71-320,-1 1 0,1-1 0,0 1 0,0-1 0,1 0 1,0 0-1,0 0 0,0 0 0,0 0 0,6 6 0,-8-10-31,0-1 0,0 1 0,0 0 0,0 0 0,0-1 0,0 1 0,1 0 0,-1-1 0,0 1 0,0-1 0,0 0 0,0 1 0,1-1 0,-1 0 0,0 0 0,0 0 0,1 0 0,-1 0 0,0 0 0,0 0 0,0 0 0,1 0 0,-1-1 0,0 1 0,0 0 1,0-1-1,1 1 0,-1-1 0,0 1 0,0-1 0,0 0 0,0 1 0,0-1 0,0 0 0,0 0 0,0 0 0,-1 0 0,2-1 0,3-4 28,-1 1 1,1-1 0,-2 0-1,1-1 1,4-9 0,4-17 112,-2-1 1,-1-1-1,8-69 0,-16 123-140,1 0 0,1 0 1,1 0-1,1-1 0,0 0 0,10 22 0,-14-38-12,0 0 0,0 0 0,0 0 0,0-1 0,0 1 0,0 0 0,1 0 1,-1-1-1,1 1 0,2 1 0,-4-2-1,1-1 0,0 0 1,0 1-1,0-1 0,0 0 0,-1 0 1,1 1-1,0-1 0,0 0 0,0 0 0,0 0 1,0 0-1,-1 0 0,1 0 0,0-1 1,0 1-1,0 0 0,0 0 0,-1-1 1,1 1-1,0 0 0,0-1 0,0 1 1,-1-1-1,1 1 0,0-1 0,-1 1 1,1-1-1,0 1 0,0-2 0,6-6 7,-1-1 0,1 1-1,-2-1 1,1-1 0,-1 1-1,-1-1 1,5-13 0,0 2 2,13-34 18,-14 33-14,1 1 0,0 0 0,17-26 0,-26 46-11,1 1-1,-1-1 0,1 0 1,-1 0-1,1 0 0,0 1 0,-1-1 1,1 0-1,0 0 0,-1 1 1,1-1-1,0 1 0,0-1 0,0 1 1,-1-1-1,1 1 0,0-1 1,0 1-1,0 0 0,2-1 0,-3 1 3,1 1-1,0-1 1,-1 0-1,1 0 1,-1 1-1,1-1 1,0 0-1,-1 1 1,1-1-1,-1 1 1,1-1-1,-1 1 1,1-1-1,-1 1 1,0-1-1,1 1 1,-1-1-1,0 1 1,1 0-1,-1-1 1,1 2-1,1 5 36,1 1 1,-2-1-1,3 15 0,12 123 402,-10-127-343,-6-18-96,0 0 0,0 0 0,0 0 0,1 0 0,-1 0 0,0 0 0,0 1 0,0-1 0,0 0 1,1 0-1,-1 0 0,0 0 0,0 0 0,0 0 0,0 0 0,1 0 0,-1 0 0,0 0 0,0 0 0,0 0 0,0 0 0,1 0 0,-1 0 0,0 0 0,0 0 0,0 0 0,0 0 0,1 0 0,-1 0 0,0 0 0,0-1 0,0 1 0,0 0 0,1 0 0,-1 0 1,0 0-1,0 0 0,0 0 0,0 0 0,0-1 0,0 1 0,0 0 0,1 0 0,-1 0 0,2-4 20,0 0 0,0 0 0,0 0 0,-1-1 0,3-6 1,6-25 51,-2 4-6,1 1 1,2-1-1,18-36 1,-28 66-67,0 0 0,0 0 0,0 0 0,0 0 0,1 0-1,-1 1 1,1-1 0,-1 1 0,1-1 0,-1 1 0,1-1 0,0 1 0,0 0 0,0 0 0,3-2 0,-4 3-1,0 0 0,0 0 0,0 0 0,0 0 0,0 0 0,0 1 0,0-1 0,0 0 0,0 1 0,0-1 0,0 1 1,0-1-1,-1 1 0,1-1 0,0 1 0,0-1 0,0 1 0,-1 0 0,1 0 0,0-1 0,-1 1 0,1 0 0,-1 0 0,1 0 1,-1-1-1,1 1 0,-1 0 0,1 0 0,-1 0 0,0 0 0,1 0 0,-1 0 0,0 1 0,5 14 0,-1-1 1,0 1-1,-1 0 0,-1 0 0,-1 0 0,0 0 1,-2 29-1,1-45-15,0 1 0,0-1 1,0 1-1,0-1 1,0 0-1,0 1 1,0-1-1,0 0 0,0 1 1,0-1-1,0 0 1,0 1-1,0-1 0,0 0 1,0 1-1,0-1 1,-1 0-1,1 1 0,0-1 1,0 0-1,0 1 1,0-1-1,-1 0 1,1 1-1,0-1 0,0 0 1,-1 0-1,1 1 1,0-1-1,-1 0 0,1 0 1,0 0-1,-1 1 1,1-1-1,0 0 0,-1 0 1,1 0-1,0 0 1,-1 0-1,1 0 1,0 0-1,-1 0 0,1 0 1,0 0-1,-1 0 1,1 0-1,0 0 0,-1 0 1,1 0-1,0 0 1,-1 0-1,1 0 0,-1 0 1,1-1-1,0 1 1,0 0-1,-1 0 0,1 0 1,0-1-1,-1 1 1,-17-18 263,16 15-420,-8-9-10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55.682"/>
    </inkml:context>
    <inkml:brush xml:id="br0">
      <inkml:brushProperty name="width" value="0.05" units="cm"/>
      <inkml:brushProperty name="height" value="0.05" units="cm"/>
    </inkml:brush>
  </inkml:definitions>
  <inkml:trace contextRef="#ctx0" brushRef="#br0">12 3 17028,'-7'-3'2000,"4"3"-1216,2 2-344,1 3 1857,3 1-1281,4 3-872,1-1-448,4-1-824,-2 2 960,4-5-184,1 1-152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56.131"/>
    </inkml:context>
    <inkml:brush xml:id="br0">
      <inkml:brushProperty name="width" value="0.05" units="cm"/>
      <inkml:brushProperty name="height" value="0.05" units="cm"/>
    </inkml:brush>
  </inkml:definitions>
  <inkml:trace contextRef="#ctx0" brushRef="#br0">61 380 15179,'1'0'142,"-1"0"-1,1 1 1,-1-1-1,0 0 1,1 0-1,-1 1 0,1-1 1,-1 0-1,1 0 1,-1 0-1,1 0 1,-1 0-1,1 0 1,-1 1-1,1-1 1,-1 0-1,1 0 0,-1-1 1,1 1-1,-1 0 1,1 0-1,-1 0 1,1 0-1,-1 0 1,1 0-1,-1-1 1,0 1-1,1 0 0,0-1 1,11-14 1820,3-26-683,-14 37-1013,4-12 416,5-35 1,-9 44-578,0 1-1,-1-1 1,0 0 0,0 1 0,-1-1 0,0 0 0,0 1 0,-2-8 0,3 13-92,0 0 1,0 0 0,-1 0 0,1 1-1,0-1 1,0 0 0,-1 0 0,1 0-1,-1 0 1,1 0 0,-1 1-1,1-1 1,-1 0 0,0 0 0,1 1-1,-1-1 1,0 0 0,1 1 0,-1-1-1,0 1 1,0-1 0,0 1-1,0-1 1,1 1 0,-1 0 0,0-1-1,0 1 1,0 0 0,0 0 0,0 0-1,0-1 1,0 1 0,0 0-1,0 0 1,0 0 0,0 1 0,0-1-1,0 0 1,0 0 0,1 0 0,-1 1-1,0-1 1,0 0 0,0 1-1,0-1 1,0 1 0,1-1 0,-1 1-1,0 0 1,0 0 0,-4 3 24,0 0 1,1 0-1,-1 0 1,1 1-1,1 0 1,-6 7-1,2 0-18,1 0 1,1-1-1,0 2 0,0-1 0,2 1 0,-5 21 0,6-25-18,1 0 0,1 0 0,-1 0 0,1 0 0,1 0-1,-1 0 1,2 0 0,-1 0 0,1 0 0,5 13 0,-6-20-12,0 0 0,-1 0 0,1 0 1,0 0-1,0-1 0,0 1 0,1 0 1,-1-1-1,0 1 0,1-1 0,-1 1 1,1-1-1,-1 0 0,1 0 1,0 1-1,-1-1 0,1 0 0,0-1 1,0 1-1,0 0 0,0 0 0,2 0 1,-2-1-46,1 0 0,-1 0 0,1 0 0,-1-1 0,1 1 0,-1 0 0,1-1 0,-1 0 1,1 0-1,-1 0 0,0 0 0,1 0 0,-1 0 0,0 0 0,0-1 0,0 1 0,3-3 0,4-5-472,0 0-1,-1 0 0,0-1 0,0 0 0,-1 0 1,0-1-1,-1 0 0,9-23 0,-6 12-1355,-2 0 1,0-1-1,5-42 0,-11 59 1580,0 3 158,0 0-1,-1 0 0,0 0 1,1 0-1,-1 0 0,0 0 0,-1 0 1,1 0-1,0 0 0,-1 0 1,-1-5-1,2 8 183,0 0-1,0 0 1,0 0 0,-1 0 0,1-1-1,0 1 1,0 0 0,0 0 0,0 0-1,0 0 1,0 0 0,0 0 0,0 0-1,0 0 1,-1 0 0,1 0 0,0 0-1,0 0 1,0 0 0,0 0 0,0 0-1,0 0 1,0 0 0,0 0 0,-1 0-1,1 0 1,0 0 0,0 0 0,0 0-1,0 0 1,0 0 0,0 0 0,0 0-1,-1 0 1,1 0 0,0 0 0,0 0-1,0 0 1,0 0 0,0 0 0,0 0-1,0 0 1,0 0 0,0 0 0,-1 1-1,1-1 1,0 0 0,0 0 0,0 0-1,0 0 1,0 0 0,0 0 0,0 0-1,0 0 1,0 1 0,0-1 0,-5 11 1259,-2 12 1130,6-18-1959,0-1-1,0 1 0,0 0 0,1-1 1,0 1-1,0 0 0,0 0 0,0-1 1,1 1-1,2 9 0,-2-13-431,-1-1 0,1 0 0,-1 1 0,1-1 0,-1 1 0,1-1 0,0 0 0,-1 1 0,1-1 0,0 0 0,-1 0 0,1 1 0,0-1 0,-1 0 0,1 0 0,0 0 0,0 0-1,-1 0 1,1 0 0,0 0 0,-1 0 0,1 0 0,0 0 0,0-1 0,-1 1 0,1 0 0,0 0 0,-1-1 0,1 1 0,0 0 0,0-2 0,27-13 82,-22 11-59,11-6-25,36-20 5,-49 28-26,-1 0 0,1 1 0,0 0 0,0-1 0,-1 2 0,1-1 0,0 0 0,0 1 0,0 0 0,0-1 0,0 2 0,5-1 0,3 7 167,-11-7-163,-1 0 1,0 0-1,0 0 0,1 0 1,-1 0-1,0 0 0,0 1 1,1-1-1,-1 0 1,0 0-1,0 0 0,0 0 1,1 0-1,-1 0 0,0 1 1,0-1-1,0 0 1,0 0-1,1 0 0,-1 1 1,0-1-1,0 0 1,0 0-1,0 0 0,0 1 1,0-1-1,0 0 0,1 0 1,-1 1-1,0-1 1,0 0-1,0 0 0,0 1 1,0-1-1,0 0 0,0 0 1,0 1-1,0-1 1,0 0-1,0 0 0,-1 0 1,1 1-1,0-1 1,0 0-1,0 0 0,0 1 1,0-1-1,0 0 0,0 0 1,-1 0-1,1 1 1,-2-3 80,1 1 0,0-1 0,0 1 0,0-1 0,0 0 0,0 1 0,0-1 0,0 0 0,0 0 0,1 0 0,-2-3 0,-7-31 449,0 0 0,-5-59 1,14 95-542,0 0 0,-1-1-1,1 1 1,0 0 0,0 0 0,0 0 0,0-1 0,0 1 0,0 0 0,0 0-1,0-1 1,0 1 0,0 0 0,0 0 0,0 0 0,0-1 0,1 1 0,-1 0-1,0 0 1,0-1 0,0 1 0,0 0 0,0 0 0,0 0 0,0 0 0,1-1-1,-1 1 1,0 0 0,0 0 0,0 0 0,0 0 0,1 0 0,-1-1 0,0 1-1,0 0 1,0 0 0,1 0 0,-1 0 0,0 0 0,0 0 0,1 0 0,-1 0-1,0 0 1,0 0 0,0 0 0,1 0 0,-1 0 0,0 0 0,1 0 0,13 6-266,2 0-634,-11-6 596,0 0 0,0-1 0,0 1 1,0-1-1,9-2 0,-5-2-261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23.252"/>
    </inkml:context>
    <inkml:brush xml:id="br0">
      <inkml:brushProperty name="width" value="0.05" units="cm"/>
      <inkml:brushProperty name="height" value="0.05" units="cm"/>
    </inkml:brush>
  </inkml:definitions>
  <inkml:trace contextRef="#ctx0" brushRef="#br0">12 330 12755,'-9'23'1976,"7"-7"-984,12-10-255,8-2 2047,21-7-1712,8-3-167,16-4-265,6 0-216,7-3-608,-1 5-432,-4 0 488,-3 0-136,-10-1-105</inkml:trace>
  <inkml:trace contextRef="#ctx0" brushRef="#br0" timeOffset="1">1322 0 18268,'-12'1'230,"0"0"1,0 0-1,0 1 0,0 1 1,0 0-1,1 0 0,-1 1 1,1 1-1,0 0 0,0 0 1,0 1-1,1 0 0,0 1 1,-17 15-1,10-7-15,1 1 0,0 1 0,1 0 0,0 1 1,2 1-1,-22 39 0,29-45-175,0 0 1,0 1-1,1 0 1,1 0-1,0 0 1,1 1-1,1-1 1,0 1-1,1 0 1,1 0-1,1 17 1,0-24-34,1 1 1,-1-1-1,1 0 1,1 0-1,-1 0 1,1 0-1,1 0 1,-1-1 0,2 1-1,-1-1 1,1 0-1,0 0 1,0-1-1,0 1 1,1-1-1,0 0 1,1-1-1,-1 0 1,1 0 0,14 8-1,-11-8 20,1 0 0,0-1 0,1-1 0,-1 1 0,1-2-1,-1 0 1,1 0 0,0-1 0,0 0 0,0-1 0,0 0 0,0-1 0,-1-1 0,1 0-1,0 0 1,-1-1 0,1-1 0,-1 0 0,0 0 0,0-1 0,-1 0 0,20-14 0,-20 12 30,0 0 0,0 0 0,-1-1 1,-1-1-1,1 1 0,-1-1 0,-1-1 1,1 1-1,-2-1 0,1 0 0,-1-1 1,-1 0-1,0 0 0,-1 0 0,0 0 0,0-1 1,-1 1-1,-1-1 0,0 0 0,-1 0 1,0 0-1,-1-19 0,-2 18-32,0 1 0,-1 0-1,0-1 1,-1 1 0,0 0-1,-1 0 1,-1 1 0,0 0-1,0 0 1,-14-18 0,15 22-152,-1 0 0,0 1 0,0 0 0,0 0 1,-1 0-1,0 1 0,0 0 0,0 0 0,0 1 1,-1 0-1,0 0 0,0 0 0,0 1 0,0 1 0,-1-1 1,-12-1-1,3 7-257,7 2-135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57.218"/>
    </inkml:context>
    <inkml:brush xml:id="br0">
      <inkml:brushProperty name="width" value="0.05" units="cm"/>
      <inkml:brushProperty name="height" value="0.05" units="cm"/>
    </inkml:brush>
  </inkml:definitions>
  <inkml:trace contextRef="#ctx0" brushRef="#br0">158 365 15035,'0'-1'153,"1"0"1,-1 0-1,0 0 0,0 0 0,1 0 0,-1 0 0,0 0 0,0 0 1,0 0-1,0 0 0,0 0 0,0 0 0,-1 0 0,1 0 1,0 0-1,0 0 0,-1 0 0,1 0 0,-1 0 0,1 0 0,-1 0 1,1 0-1,-1 0 0,0 0 0,0 0 0,0 0-18,-1 0 0,1 1 0,0-1 0,0 1-1,-1-1 1,1 1 0,0-1 0,-1 1 0,1 0 0,0 0-1,-1 0 1,1 0 0,-1 0 0,1 0 0,0 0 0,-1 0-1,1 0 1,0 1 0,-1-1 0,-1 1 0,-4 2 12,0 1 1,0-1 0,0 1 0,1 1 0,0-1-1,0 1 1,0 0 0,0 0 0,1 1 0,0-1-1,0 1 1,0 1 0,1-1 0,0 1 0,0-1-1,-3 10 1,2-7-120,1 1-1,1 0 0,0-1 1,0 1-1,1 1 1,0-1-1,0 0 1,1 0-1,1 1 1,0-1-1,2 18 1,-2-26-26,0 1 0,1-1 0,-1 1 0,1-1 0,0 1 0,0-1 0,0 0 1,0 0-1,0 1 0,0-1 0,1 0 0,-1 0 0,1 0 0,-1 0 0,1 0 1,0-1-1,0 1 0,0 0 0,0-1 0,0 0 0,0 1 0,0-1 0,4 1 1,-4-1-2,1-1 1,-1 0-1,1 0 1,-1 0 0,1 0-1,-1 0 1,0 0-1,1-1 1,-1 1-1,1-1 1,-1 0 0,0 0-1,1 0 1,-1 0-1,0 0 1,0 0 0,0-1-1,0 1 1,0-1-1,0 1 1,0-1 0,0 0-1,-1 1 1,3-5-1,7-9 18,0 0 0,-1 0-1,-1-2 1,-1 1 0,0-1 0,10-32-1,-4-1 109,10-61-1,-17 70 38,-3 0 0,-1-1 0,-4-82 1,0 117-127,1 5-23,0 0 0,0 0 0,0 0 0,0 0 0,0 0 0,-1 0 0,1 0 0,-1 0 0,1 0 1,-1 1-1,0-1 0,0 0 0,0 0 0,0 0 0,0 1 0,-2-4 0,3 5-11,-1 0-1,1 0 1,0 0 0,-1 0-1,1 0 1,0 0-1,0 0 1,-1 1 0,1-1-1,0 0 1,0 0-1,-1 0 1,1 0 0,0 0-1,0 0 1,0 1-1,-1-1 1,1 0-1,0 0 1,0 0 0,0 0-1,-1 1 1,1-1-1,0 0 1,0 0 0,0 1-1,0-1 1,0 0-1,-1 0 1,1 1 0,0-1-1,0 0 1,0 0-1,0 1 1,0-1 0,0 0-1,0 0 1,0 1-1,0-1 1,0 0 0,0 0-1,0 1 1,-2 15 25,2-16-23,-1 42-119,1 0 0,3-1 0,1 1 0,2-1 1,1 0-1,27 79 0,-32-112-172,-1-4 171,0 1 0,1-1 0,0 0-1,-1 1 1,1-1 0,1 0-1,-1 0 1,0 0 0,1-1-1,0 1 1,6 5 0,1-4-381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57.655"/>
    </inkml:context>
    <inkml:brush xml:id="br0">
      <inkml:brushProperty name="width" value="0.05" units="cm"/>
      <inkml:brushProperty name="height" value="0.05" units="cm"/>
    </inkml:brush>
  </inkml:definitions>
  <inkml:trace contextRef="#ctx0" brushRef="#br0">39 152 18524,'3'0'179,"0"0"0,0 0 1,0 0-1,0 0 0,0-1 0,0 1 1,0-1-1,0 0 0,0 0 0,0 0 1,0 0-1,0 0 0,-1-1 0,1 1 1,-1-1-1,1 0 0,-1 0 0,1 0 1,-1 0-1,0 0 0,0 0 0,0-1 1,0 1-1,-1-1 0,1 1 0,-1-1 1,1 1-1,1-5 0,-2 4-126,1-1 1,-1 1-1,0-1 0,0 1 0,0-1 0,0 1 1,-1-1-1,1 1 0,-1-1 0,0 0 0,0 1 0,0-1 1,0 1-1,-1-1 0,0 0 0,0 1 0,0-1 1,0 1-1,0 0 0,0-1 0,-1 1 0,0 0 0,-4-6 1,5 8-31,0-1 1,0 1 0,0 0 0,0 0-1,0-1 1,-1 1 0,1 0-1,-1 0 1,1 1 0,-1-1-1,1 0 1,-1 0 0,1 1 0,-1-1-1,0 1 1,1-1 0,-1 1-1,0 0 1,1-1 0,-1 1 0,-3 0-1,3 1-3,0 0 0,-1 0 0,1-1 0,0 1-1,0 0 1,0 1 0,0-1 0,1 0 0,-1 1 0,0-1-1,0 1 1,1-1 0,-1 1 0,-1 2 0,-2 3-2,1-1 0,0 1-1,0 0 1,0 1 0,1-1 0,0 1 0,1-1 0,-3 10 0,3-4-13,1 1 1,0 0 0,1 19-1,0-29-27,0 1 0,1 0 1,-1 0-1,1-1 0,1 1 0,-1 0 0,0-1 0,1 1 0,0-1 0,0 0 0,1 0 1,-1 0-1,4 5 0,-5-8-34,0 0-1,0-1 1,0 1 0,0 0 0,0-1 0,0 1-1,0-1 1,0 1 0,0-1 0,0 1 0,0-1-1,1 0 1,-1 0 0,0 1 0,0-1 0,0 0-1,0 0 1,1 0 0,-1 0 0,0 0-1,0-1 1,0 1 0,1 0 0,-1 0 0,0-1-1,0 1 1,0-1 0,0 1 0,0-1 0,0 1-1,0-1 1,0 0 0,0 0 0,0 1 0,0-1-1,1-2 1,3-2-578,0 0-1,0-1 1,0 0-1,6-11 1,1-3-452,15-41 1,-10 11-263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58.070"/>
    </inkml:context>
    <inkml:brush xml:id="br0">
      <inkml:brushProperty name="width" value="0.05" units="cm"/>
      <inkml:brushProperty name="height" value="0.05" units="cm"/>
    </inkml:brush>
  </inkml:definitions>
  <inkml:trace contextRef="#ctx0" brushRef="#br0">0 1 15195,'9'30'1047,"-2"0"0,-1 0 0,-1 1 0,1 41 0,1 4 688,-2-30-1242,1-1 0,3 0 0,2-1 0,22 59 1,-32-102-490,-1 1 1,1 1 1,0 0-1,0-1 0,1 1 0,-1 0 0,0-1 0,1 0 1,0 1-1,-1-1 0,1 0 0,0 0 0,0 0 0,0 0 0,1 0 1,-1 0-1,0-1 0,1 1 0,2 1 0,-4-3-6,-1 0 0,0 0 0,1 0 0,-1 0 0,1 0 0,-1 0 0,1-1 0,-1 1-1,0 0 1,1 0 0,-1 0 0,1 0 0,-1-1 0,0 1 0,1 0 0,-1 0 0,0-1 0,1 1-1,-1 0 1,0-1 0,1 1 0,-1 0 0,0-1 0,0 1 0,1-1 0,-1 1 0,0 0 0,0-1 0,0 1-1,0-1 1,0 1 0,0 0 0,1-1 0,-1 1 0,0-1 0,2-17-21,-2 18 22,0-24 3,-1 0 0,-1 0 0,-9-44-1,-2-11 11,1-144 155,12 218-156,4-41 65,-4 44-70,0 1-1,1-1 1,-1 1 0,0-1 0,1 1 0,-1 0-1,0-1 1,1 1 0,0-1 0,-1 1 0,1 0-1,0 0 1,0-1 0,0 1 0,0 0-1,0 0 1,0 0 0,0 0 0,0 0 0,0 0-1,0 0 1,1 1 0,-1-1 0,0 0 0,2 0-1,-1 1-1,-1 0-1,0 0 1,0 0-1,0 0 0,0 1 1,0-1-1,1 0 1,-1 1-1,0-1 0,0 1 1,0-1-1,0 1 0,0 0 1,0-1-1,0 1 1,0 0-1,-1 0 0,1-1 1,0 1-1,0 0 1,0 2-1,14 21 14,-12-13 46,1 0 0,-1 0 0,-1 1 0,0-1 0,-1 1 1,0-1-1,-1 1 0,0-1 0,0 1 0,-2-1 0,1 1 0,-2-1 0,1 0 0,-1 1 0,-1-1 0,0-1 0,-1 1 1,-6 12-1,9-21-90,1 0-1,-1 0 1,1 0 0,-1 0 0,0 0 0,1 0 0,-1-1-1,0 1 1,0-1 0,0 1 0,-1-1 0,1 0 0,0 0 0,-4 2-1,5-3-22,0 0 0,1 0 0,-1 0 0,0 0 0,0 0-1,1 0 1,-1 0 0,0 0 0,0 0 0,1 0-1,-1 0 1,0 0 0,1-1 0,-1 1 0,0 0 0,0-1-1,1 1 1,-1 0 0,1-1 0,-2 0 0,1 0-10,0 0 0,1 0 1,-1 0-1,0 0 0,0 0 0,1-1 1,-1 1-1,0 0 0,1-1 0,-1 1 1,1 0-1,0-1 0,0 1 1,-1-2-1,0-20-377,5-5-151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58.620"/>
    </inkml:context>
    <inkml:brush xml:id="br0">
      <inkml:brushProperty name="width" value="0.05" units="cm"/>
      <inkml:brushProperty name="height" value="0.05" units="cm"/>
    </inkml:brush>
  </inkml:definitions>
  <inkml:trace contextRef="#ctx0" brushRef="#br0">0 161 15043,'3'1'411,"0"-1"0,-1 0 0,1-1-1,0 1 1,-1 0 0,1-1 0,0 0-1,-1 1 1,1-1 0,-1 0 0,1 0 0,-1 0-1,1-1 1,-1 1 0,3-3 0,-2 1-177,0 0 0,-1 0 0,0-1 0,1 1 0,-1-1 0,-1 1 0,1-1 0,0 0 0,1-6 0,0 2-102,-1-1 0,0 1 1,0 0-1,-1-1 0,0 1 0,0-1 1,-1 1-1,0 0 0,-1-1 0,-1-9 1,2 17-129,0 1 1,0 0-1,0 0 1,-1 0 0,1 0-1,0-1 1,0 1-1,0 0 1,0 0-1,0 0 1,0 0-1,0-1 1,0 1 0,0 0-1,0 0 1,0 0-1,0 0 1,-1 0-1,1 0 1,0-1-1,0 1 1,0 0 0,0 0-1,0 0 1,-1 0-1,1 0 1,0 0-1,0 0 1,0 0-1,0 0 1,-1 0 0,1 0-1,0 0 1,0 0-1,0 0 1,0 0-1,-1 0 1,1 0-1,0 0 1,0 0 0,0 0-1,-6 6 87,0 12-15,2-1-61,1 0-1,0 0 0,1 1 0,1-1 0,1 1 0,0-1 0,2 1 1,0-1-1,4 19 0,-5-35-14,-1 0 0,0 0 0,0 0 0,0 0 0,1 0 0,-1 0 0,1 0 0,-1 0 0,0 0 0,1 0 0,0 0 0,-1 0 0,1 0 0,0-1 0,-1 1 0,1 0 0,0 0 0,0-1 0,-1 1 0,1 0 0,0-1 0,2 1 0,-2-1 0,-1 0 1,1 0-1,0 0 0,0 0 1,0 0-1,0 0 0,0-1 1,0 1-1,0 0 0,0-1 1,0 1-1,-1-1 0,1 1 1,0-1-1,0 1 0,0-1 1,-1 0-1,1 1 0,0-2 1,5-4 0,-1-1-1,0 0 1,0 0 0,4-9 0,8-17 7,-8 15 0,1 1 1,0 0-1,14-18 0,-24 34-8,1 0 0,0 0 0,0 0 0,0 0 0,0 0 0,0 0-1,0 0 1,0 0 0,1 0 0,-1 1 0,0-1 0,0 0 0,1 1 0,-1-1 0,0 1 0,1-1 0,-1 1 0,0 0 0,3-1 0,-3 1 0,0 1 0,0-1 0,0 0 0,0 1 0,0-1 0,0 1 0,0-1 1,0 1-1,0 0 0,0-1 0,0 1 0,0 0 0,0 0 0,0-1 0,-1 1 0,1 0 1,0 0-1,1 2 0,2 5 13,0 0-1,-1 1 1,0-1 0,4 16 0,-5-15 17,3 11 36,-2-9 19,0 0 1,8 18-1,-11-29-79,0 1 0,0-1 0,0 0 0,1 1 0,-1-1 0,0 1 0,0-1 0,0 0 0,0 1 0,1-1 0,-1 0 0,0 1 0,0-1 0,0 0 0,1 1 0,-1-1 0,0 0 0,1 0 0,-1 1 0,0-1 0,1 0-1,-1 0 1,0 0 0,1 0 0,-1 1 0,0-1 0,1 0 0,-1 0 0,1 0 0,-1 0 0,0 0 0,1 0 0,-1 0 0,0 0 0,1 0 0,-1 0 0,1 0 0,-1 0 0,0 0 0,1 0 0,-1 0 0,1 0 0,-1-1 0,0 1 0,1 0 0,-1 0 0,0 0 0,1-1-1,-1 1 1,0 0 0,1 0 0,-1-1 0,0 1 0,0 0 0,1-1 0,-1 1 0,0 0 0,0-1 0,0 1 0,1 0 0,-1-1 0,0 1 0,0 0 0,0-1 0,13-29 213,-12 28-204,5-17 52,-2 5-30,1 1 0,0-1 0,1 1 0,0 0-1,1 0 1,17-23 0,-24 35-38,1 1-1,-1-1 1,1 0-1,-1 0 1,1 1-1,0-1 1,-1 0-1,1 1 0,0-1 1,0 1-1,0-1 1,-1 1-1,1 0 1,0-1-1,0 1 1,0 0-1,0-1 1,0 1-1,0 0 1,-1 0-1,1 0 1,0 0-1,0 0 1,0 0-1,0 0 1,1 0-1,-1 1 0,1 0 0,-1 0 1,0-1-1,0 1 0,-1 0 0,1 0 0,0 0 0,0 0 0,0 0 1,-1 0-1,1 1 0,0-1 0,-1 0 0,1 0 0,-1 0 1,1 2-1,1 6-25,0-1-1,0 1 1,-1 0 0,0 9 0,0 31-1483,-1-49 1483,0 0 0,0 0 0,0 1 0,0-1 0,0 0 0,0 0 0,0 0 0,0 0 0,0 0 0,0 0-1,0 0 1,-1 0 0,1 0 0,0 0 0,0 0 0,0 1 0,0-1 0,0 0 0,0 0 0,0 0-1,0 0 1,-1 0 0,1 0 0,0 0 0,0 0 0,0 0 0,0 0 0,0 0 0,0 0 0,0 0-1,-1 0 1,1 0 0,0 0 0,0 0 0,0 0 0,0 0 0,0-1 0,0 1 0,0 0 0,-1 0 0,1 0-1,0 0 1,0 0 0,0 0 0,0 0 0,0 0 0,0 0 0,0 0 0,0 0 0,0-1 0,0 1-1,0 0 1,0 0 0,0 0 0,-1 0 0,1 0 0,0 0 0,0 0 0,0-1 0,0 1 0,0 0-1,0 0 1,0 0 0,0 0 0,0 0 0,-5-8-278,1-7-358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59.316"/>
    </inkml:context>
    <inkml:brush xml:id="br0">
      <inkml:brushProperty name="width" value="0.05" units="cm"/>
      <inkml:brushProperty name="height" value="0.05" units="cm"/>
    </inkml:brush>
  </inkml:definitions>
  <inkml:trace contextRef="#ctx0" brushRef="#br0">46 306 15723,'1'-30'3218,"0"29"-3098,-1 0 1,0 1-1,0-1 0,0 0 1,0 0-1,0 0 0,0 0 1,0 1-1,0-1 0,-1 0 1,1 0-1,0 0 0,0 1 1,-1-1-1,1 0 0,0 0 1,-1 1-1,1-1 0,-1 0 1,1 1-1,-1-1 0,1 0 1,-1 1-1,1-1 0,-1 1 1,0-1-1,1 1 0,-1-1 1,0 1-1,0 0 0,0-1 1,0 1-44,-1 1 1,1-1 0,0 1 0,0-1 0,0 1 0,0-1 0,0 1-1,1 0 1,-1 0 0,0-1 0,0 1 0,0 0 0,1 0 0,-1 0 0,0 0-1,1 0 1,-1 0 0,1 0 0,-1 0 0,1 0 0,-1 2 0,-8 25 273,7-17-304,0 0-1,0 0 1,1-1 0,0 2-1,1-1 1,0 0 0,4 19-1,-4-29-43,0-1 0,0 1 0,0-1 0,0 1 0,0-1 0,0 1 0,0-1-1,0 1 1,1-1 0,-1 1 0,0-1 0,0 1 0,1-1 0,-1 1 0,0-1 0,1 1-1,-1-1 1,1 0 0,-1 1 0,0-1 0,1 0 0,-1 1 0,1-1 0,-1 0 0,1 0-1,-1 1 1,1-1 0,-1 0 0,1 0 0,-1 0 0,1 0 0,-1 0 0,2 0 0,-1 0 1,0-1 1,0 1-1,0-1 1,0 0-1,0 1 1,0-1-1,0 0 1,0 0-1,0 0 1,0 0-1,0 0 1,0 0-1,0-1 1,22-39 51,-23 40-55,15-37 32,-2-1 0,-1 1-1,-2-2 1,-2 0 0,-1 0 0,1-68-1,-10 86 80,1 22-108,1 0 0,0 0 0,0 0 0,0 0-1,0 0 1,-1 0 0,1 0 0,0 0-1,0 0 1,0 0 0,-1 0 0,1 0 0,0 0-1,0 0 1,0 0 0,-1 0 0,1 0 0,0 0-1,0 0 1,0 0 0,-1 0 0,1 0 0,0 0-1,0 0 1,0 0 0,-1 0 0,1 0-1,0 1 1,0-1 0,0 0 0,0 0 0,0 0-1,-1 0 1,1 1 0,0-1 0,0 0 0,0 0-1,0 0 1,0 0 0,0 1 0,0-1 0,0 0-1,0 0 1,-1 0 0,1 1 0,-3 4 44,0 1 0,1 0 0,0 0 0,-3 11 0,-4 19 76,2 1 0,1-1 0,2 1-1,2 0 1,3 53 0,-1-85-107,1 0 0,0 0 0,0-1 0,0 1 0,1 0 0,-1 0-1,1 0 1,3 5 0,-4-9-13,0 0 0,-1 0 0,1 0 0,0 0 0,0 0 0,0-1 0,0 1-1,0 0 1,0 0 0,0-1 0,0 1 0,0 0 0,0-1 0,0 1 0,0-1 0,0 0-1,1 1 1,-1-1 0,0 0 0,0 1 0,0-1 0,1 0 0,-1 0 0,0 0 0,0 0-1,0-1 1,1 1 0,-1 0 0,0 0 0,0-1 0,0 1 0,0 0 0,1-1 0,-1 0 0,0 1-1,0-1 1,1-1 0,6-3-8,0-1 0,-1 0 0,0-1 0,0 0 0,-1 0 0,1 0-1,-2-1 1,1 0 0,-1 0 0,0 0 0,-1-1 0,5-12 0,-8 20 3,-1 0-1,1-1 1,-1 1 0,0 0-1,0 0 1,0 0 0,1-1 0,-1 1-1,0 0 1,0 0 0,-1 0-1,1-1 1,0 1 0,0 0 0,0 0-1,-1 0 1,1-1 0,-1 1-1,1 0 1,-1 0 0,1 0 0,-2-2-1,2 3 3,-1 0 0,1 0-1,0-1 1,-1 1-1,1 0 1,0 0 0,-1-1-1,1 1 1,0 0 0,-1 0-1,1 0 1,-1 0-1,1 0 1,0 0 0,-1 0-1,1 0 1,0 0-1,-1 0 1,1 0 0,-1 0-1,1 0 1,0 0 0,-1 0-1,1 0 1,-1 0-1,0 1 0,0-1 0,0 1-1,0-1 1,1 1 0,-1 0-1,0 0 1,0-1-1,0 1 1,1 0 0,-1 0-1,1 0 1,-1 0 0,0 1-1,-1 2 7,0 0-1,0 0 1,1 0 0,-1 0-1,1 0 1,0 0 0,1 0-1,-1 0 1,1 0 0,-1 1-1,1-1 1,1 0 0,-1 0-1,0 1 1,2 3 0,-2-8-5,0 1 0,0-1 1,0 0-1,0 1 1,1-1-1,-1 0 0,0 0 1,0 1-1,0-1 0,0 0 1,0 1-1,1-1 0,-1 0 1,0 0-1,0 0 0,1 1 1,-1-1-1,0 0 0,0 0 1,1 0-1,-1 1 0,0-1 1,0 0-1,1 0 0,-1 0 1,0 0-1,1 0 0,-1 0 1,0 0-1,1 0 0,-1 0 1,0 0-1,1 0 0,-1 0 1,0 0-1,1 0 0,11-9 12,6-20-31,-17 28 16,10-22-28,-8 16-7,0 0-1,1 0 1,0 0-1,8-9 1,-12 16 32,0 0-1,0 0 0,0 0 1,0-1-1,0 1 1,0 0-1,1 0 0,-1 0 1,0-1-1,0 1 1,0 0-1,0 0 1,1 0-1,-1 0 0,0 0 1,0-1-1,1 1 1,-1 0-1,0 0 0,0 0 1,0 0-1,1 0 1,-1 0-1,0 0 1,0 0-1,1 0 0,-1 0 1,0 0-1,0 0 1,1 0-1,-1 0 0,0 0 1,0 0-1,1 0 1,-1 0-1,0 0 1,0 0-1,1 1 0,-1-1 1,0 0-1,0 0 1,1 0-1,3 13-286,-5 18-1539,-7-18 1029,4-11 305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4:00.479"/>
    </inkml:context>
    <inkml:brush xml:id="br0">
      <inkml:brushProperty name="width" value="0.05" units="cm"/>
      <inkml:brushProperty name="height" value="0.05" units="cm"/>
    </inkml:brush>
  </inkml:definitions>
  <inkml:trace contextRef="#ctx0" brushRef="#br0">0 310 15347,'0'0'129,"0"0"0,0 0 0,0 0 0,0 0-1,0 1 1,0-1 0,0 0 0,0 0 0,0 0-1,0 1 1,0-1 0,0 0 0,0 0 0,0 0-1,0 1 1,0-1 0,1 0 0,0 1 1159,-1-1-1159,0 1-1,0-1 1,0 0 0,1 0 0,-1 0 0,0 0 0,0 0-1,0 0 1,0 0 0,1 0 0,-1 0 0,0 0-1,0 0 1,0 0 0,1 0 0,-1 0 0,0 0-1,0 0 1,13-6 1855,11-18-984,-9 7-840,-2 0-1,0 0 0,-1-1 0,-1-1 1,-1 0-1,0-1 0,-2 0 1,0 0-1,-1-1 0,5-28 1,-12 13-88,0 36-69,0-1 1,0 0-1,0 1 0,-1-1 0,1 1 1,0-1-1,0 0 0,-1 1 0,1-1 1,0 1-1,-1-1 0,1 0 0,0 1 0,-1-1 1,1 1-1,-1-1 0,1 1 0,-1 0 1,0-1-1,1 1-1,-1 0 0,0 0 1,1 0-1,-1 0 0,0 0 1,1 0-1,-1 0 0,0 0 1,1 0-1,-1 0 0,0 1 0,1-1 1,-1 0-1,1 1 0,-1-1 1,1 0-1,-1 1 0,0-1 1,1 0-1,-1 1 0,1-1 0,0 1 1,-1-1-1,0 2 0,-4 4 9,0 0-1,1 1 0,-1 0 1,1 0-1,1 0 0,-1 0 1,1 0-1,0 1 0,1 0 1,-3 13-1,1 1 10,1 0 0,0 38 0,3-53-8,0 0 0,1 0 1,0 0-1,0-1 0,3 11 0,-4-16-9,0-1-1,1 1 0,-1-1 0,0 1 0,0-1 0,1 1 0,-1-1 0,0 1 0,1-1 1,-1 1-1,0-1 0,1 1 0,-1-1 0,1 1 0,-1-1 0,1 0 0,-1 1 1,1-1-1,-1 0 0,1 1 0,-1-1 0,1 0 0,-1 0 0,1 1 0,0-1 1,-1 0-1,2 0 0,-1 0 0,0-1 1,1 0-1,-1 1 1,1-1-1,-1 0 1,0 0-1,1 0 1,-1 0 0,0 0-1,0 0 1,0 0-1,0 0 1,0 0-1,0 0 1,0-1-1,1-1 1,51-87 63,-40 64-136,2 2-1,24-35 0,-38 58 62,0 0 1,0 0-1,-1 0 0,1 0 0,0 0 0,0 0 0,0 0 0,0 0 0,0 0 1,1 0-1,-1 0 0,0 0 0,0 1 0,1-1 0,-1 1 0,0-1 0,1 1 1,-1-1-1,0 1 0,1 0 0,1-1 0,-2 2 2,0-1 1,0 1-1,0-1 0,0 1 1,-1-1-1,1 1 1,0 0-1,0 0 0,-1-1 1,1 1-1,0 0 0,-1 0 1,1 0-1,-1 0 0,1-1 1,-1 1-1,1 0 1,-1 0-1,0 0 0,1 0 1,-1 2-1,2 8-87,0 0-1,-1 0 1,0 19 0,-1-27 392,1 17-2058,0-17 129,2-14 772,1-7 191,4-5-230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4:00.976"/>
    </inkml:context>
    <inkml:brush xml:id="br0">
      <inkml:brushProperty name="width" value="0.05" units="cm"/>
      <inkml:brushProperty name="height" value="0.05" units="cm"/>
    </inkml:brush>
  </inkml:definitions>
  <inkml:trace contextRef="#ctx0" brushRef="#br0">72 109 17068,'0'0'57,"0"0"1,0 0-1,0 0 1,0 0-1,0 0 1,-1 0-1,1 0 1,0 0-1,0 0 1,0 0-1,0 0 1,0 0-1,0 0 1,-1 0 0,1 0-1,0 0 1,0 0-1,0 0 1,0-1-1,0 1 1,0 0-1,0 0 1,-1 0-1,1 0 1,0 0-1,0 0 1,0 0-1,0 0 1,0 0-1,0 0 1,0-1-1,0 1 1,0 0-1,0 0 1,0 0-1,-1 0 1,1 0 0,0 0-1,0 0 1,0-1-1,0 1 1,0 0-1,0 0 1,0 0-1,0 0 1,0 0-1,0 0 1,0-1-1,0 1 1,0 0-1,0 0 1,1 0-1,-14 7 1434,7 1-1284,0 0 0,0 0 0,1 0 0,0 1 0,0 0 0,1 0 0,0 0 0,1 0 0,0 1 0,0 0 0,1-1 0,1 1 0,-1 0 0,2 0-1,-1 0 1,2 18 0,-1-28-212,0 1 0,1 0-1,-1 0 1,0 0 0,0-1 0,0 1-1,1 0 1,-1 0 0,0-1-1,1 1 1,-1 0 0,0-1-1,1 1 1,-1 0 0,1-1 0,-1 1-1,1 0 1,0-1 0,-1 1-1,1-1 1,0 1 0,-1-1-1,1 0 1,0 1 0,-1-1 0,2 1-1,-1-1-59,1 0 0,-1 0 0,0-1 0,1 1 0,-1 0 0,0 0 0,0-1 0,1 1-1,-1-1 1,0 1 0,0-1 0,0 1 0,0-1 0,2-1 0,5-4-672,0-1 1,-1 0-1,9-10 1,-12 13 312,33-40-4453,-5 0 4502,-24 32 1504,-1-1 0,-1 0 0,0 0 0,-1 0 0,7-26 0,-8 24-846,-2 7-149,0-1-1,0 1 1,1-15 0,-16 77 1027,10-32-893,1 0 0,0-1 0,2 1 0,0 0-1,6 29 1,-6-50-261,0 0 0,0 1 0,0-1 0,1 0 1,-1 1-1,1-1 0,-1 0 0,1 0 0,-1 1 0,1-1 0,0 0 0,0 0 0,-1 0 0,1 0 0,0 0 0,2 2 1,-2-3-16,-1 0 1,1 0 0,-1 0-1,1 0 1,0 0 0,-1 0-1,1 1 1,-1-1 0,1-1-1,0 1 1,-1 0 0,1 0-1,-1 0 1,1 0 0,0 0 0,-1 0-1,1-1 1,-1 1 0,1 0-1,-1 0 1,1-1 0,-1 1-1,1-1 1,-1 1 0,1-1-1,3-2-20,-1 0-1,0-1 1,-1 1-1,1-1 1,-1 0-1,1 0 1,-1 0-1,2-6 0,8-24-103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4:02.045"/>
    </inkml:context>
    <inkml:brush xml:id="br0">
      <inkml:brushProperty name="width" value="0.05" units="cm"/>
      <inkml:brushProperty name="height" value="0.05" units="cm"/>
    </inkml:brush>
  </inkml:definitions>
  <inkml:trace contextRef="#ctx0" brushRef="#br0">1 591 16331,'1'0'113,"0"0"-1,0 0 0,1 1 1,-1-1-1,0 0 0,1-1 0,-1 1 1,0 0-1,0 0 0,1 0 1,-1-1-1,0 1 0,0 0 0,0-1 1,1 0-1,-1 1 0,0-1 0,0 1 1,0-1-1,0 0 0,0 0 1,0 0-1,0 0 0,0 1 0,-1-1 1,1 0-1,0-1 0,0 1 1,-1 0-1,1 0 0,-1 0 0,1-2 1,5-7 321,-2-1 0,7-20 0,-6 16 93,13-35 98,-2-1 1,-2 0-1,-3-1 0,-2-1 0,-2 1 1,0-85-1,-10 99-434,-4 22-106,7 15-83,0 1 0,0 0 0,-1 0 0,1-1 0,0 1 0,0 0 0,-1 0 1,1 0-1,0 0 0,0-1 0,-1 1 0,1 0 0,0 0 0,0 0 0,-1 0 0,1 0 1,0 0-1,-1 0 0,1 0 0,0 0 0,-1 0 0,1 0 0,0 0 0,-1 0 1,1 0-1,0 0 0,-1 0 0,1 0 0,0 0 0,0 0 0,-1 0 0,1 0 0,0 1 1,-1-1-1,1 0 0,0 0 0,-1 1 0,-1 0 3,1 1 1,-1 0-1,1 0 1,-1 0-1,1 0 1,0 0-1,-1 0 1,1 0-1,0 0 1,0 1-1,1-1 0,-1 0 1,0 1-1,0 3 1,-3 41 26,3-33-26,-4 126 7,6-120-5,0-1-1,2 0 1,0 1 0,1-1-1,7 21 1,-9-34-7,0-1 0,1 1 0,0 0 0,0-1 0,0 0 0,0 0 0,8 9 0,-10-13 0,0 0 1,1 1-1,-1-1 1,1 0-1,-1 0 1,1 0-1,-1 0 1,1-1-1,0 1 1,-1 0-1,1 0 0,0-1 1,0 0-1,-1 1 1,1-1-1,0 0 1,0 0-1,0 1 1,0-2-1,-1 1 1,1 0-1,0 0 1,0 0-1,0-1 0,-1 1 1,1-1-1,0 0 1,0 1-1,2-3 1,2-1 3,0 0 0,0 0 1,0-1-1,0 0 1,-1-1-1,1 1 0,-2-1 1,1 0-1,0 0 0,-1 0 1,3-8-1,4-6 28,-1-2 1,8-27-1,-11 30 13,-2-1 0,0 0 1,3-32-1,-4 115 5,-3-57-46,0-1 0,0 1-1,0-1 1,1 1 0,0-1 0,0 0 0,0 0-1,1 0 1,4 7 0,-7-12-3,1 1-1,-1-1 1,0 1 0,1-1 0,-1 0 0,0 1-1,1-1 1,-1 0 0,1 1 0,-1-1 0,1 0-1,-1 1 1,1-1 0,-1 0 0,1 0 0,-1 1-1,1-1 1,-1 0 0,1 0 0,-1 0 0,1 0-1,-1 0 1,1 0 0,-1 0 0,1 0 0,-1 0-1,1 0 1,0 0 0,12-12 25,1-21 15,-9 17-16,-2 1 0,0-1 0,0 0 0,-2 0-1,0-1 1,0 1 0,-3-19 0,2 34-22,0 0 0,0 0 0,0 0 0,0 0 0,0 0 0,0 0 0,0 0 0,-1 0 0,1 0 0,0 0 0,-1 1 0,1-1 0,0 0 0,-1 0 0,1 0 0,-1 0-1,1 1 1,-2-3 0,1 4-2,1-1 1,-1 0-1,1 0 0,-1 1 0,1-1 0,-1 0 0,1 1 0,-1-1 0,1 1 0,0-1 0,-1 0 0,1 1 0,0-1 0,-1 1 0,1-1 0,0 1 0,-1-1 0,1 1 0,0-1 0,0 1 1,-1 0-1,-11 41 36,8-11-24,1 47 1,3-64-39,1-1 0,0 1 1,1-1-1,0 0 0,1 0 0,5 14 0,-7-25-19,-1-1-1,1 1 0,-1-1 1,1 1-1,0-1 1,0 0-1,-1 1 0,1-1 1,0 0-1,0 0 1,0 1-1,1-1 0,-1 0 1,0 0-1,0 0 1,0 0-1,1 0 0,-1-1 1,1 1-1,-1 0 1,2 0-1,-1-1-37,-1 0 1,1 0-1,-1 0 1,1 0 0,0 0-1,-1-1 1,1 1-1,-1 0 1,1-1-1,-1 1 1,1-1-1,-1 0 1,1 0-1,-1 1 1,0-1-1,1 0 1,0-1-1,4-3-153,0-1-1,0 0 1,-1 0 0,0 0-1,0-1 1,7-12-1,4-14-490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4:03.615"/>
    </inkml:context>
    <inkml:brush xml:id="br0">
      <inkml:brushProperty name="width" value="0.05" units="cm"/>
      <inkml:brushProperty name="height" value="0.05" units="cm"/>
    </inkml:brush>
  </inkml:definitions>
  <inkml:trace contextRef="#ctx0" brushRef="#br0">53 104 17196,'-11'35'2670,"7"-6"-1826,0 0 1,3 0 0,2 46 0,16 89 603,-15-152-1296,3 32 229,-2-13-49,1 0 0,2 0 0,17 57 0,-17-77-258,-3-10 11,-2-3-79,-1 1-1,0 0 1,0 0 0,0 0-1,0-1 1,0 1-1,0 0 1,-1 0-1,1-1 1,0 1-1,-1 0 1,1 0 0,-1-2-1,-43-89 59,30 66-59,1 0 1,-11-35-1,23 59-6,0-1 1,0 0-1,1 1 0,-1-1 1,1 0-1,-1 0 1,1 0-1,0 0 0,0 0 1,0 1-1,0-1 0,1 0 1,-1 0-1,1 0 0,0 1 1,0-1-1,0 0 0,0 1 1,0-1-1,1 0 0,-1 1 1,1 0-1,-1-1 1,1 1-1,0 0 0,0 0 1,0 0-1,0 0 0,3-2 1,1 0-7,1 1 0,0-1 1,0 1-1,0 1 1,0-1-1,0 1 0,1 0 1,-1 1-1,15-2 1,-18 3-7,0-1 0,0 1 0,0 0-1,0 0 1,0 1 0,0-1 0,0 1 0,-1 0 0,1 0 0,0 0 0,0 0 0,-1 1 0,1-1 0,-1 1 0,1 0 0,4 4 0,-5-3-3,0 0 0,0 1-1,0-1 1,0 1 0,-1 0 0,1 0 0,-1 0 0,0 0 0,-1 1 0,1-1 0,-1 0 0,0 1 0,2 7 0,3 37-32,-6-35 45,2-1 0,0 0 0,1 0 0,4 14 0,-7-26 3,0-1 0,0 1-1,0-1 1,0 1 0,0-1-1,0 1 1,1-1-1,-1 0 1,0 1 0,0-1-1,0 1 1,1-1 0,-1 1-1,0-1 1,1 0 0,-1 1-1,0-1 1,1 0 0,-1 1-1,0-1 1,1 0-1,-1 1 1,0-1 0,1 0-1,-1 0 1,1 1 0,-1-1-1,1 0 1,-1 0 0,1 0-1,-1 0 1,1 0 0,-1 0-1,1 0 1,0 0 0,0 0-1,0-1 0,0 0 1,0 0-1,0 0 0,0 0 1,0 0-1,0 0 0,0 0 1,-1 0-1,1 0 0,0 0 1,0-3-1,16-42-18,-17 44 17,18-72-10,14-123 0,-35 255-2,7 95 0,-3-146 29,-1-3-1,0 1 1,0 0-1,1-1 0,-1 1 0,1 0 0,0-1 0,1 1 0,-1-1 0,1 0 0,0 1 1,0-1-1,0 0 0,6 8 0,-8-12-11,1 0 0,-1 1 0,1-1 1,-1 0-1,1 0 0,0 1 0,-1-1 0,1 0 0,0 0 1,-1 0-1,1 0 0,0 0 0,-1 0 0,1 0 0,0 0 1,-1 0-1,1 0 0,0 0 0,-1 0 0,1 0 0,0-1 0,-1 1 1,1 0-1,-1 0 0,1-1 0,0 1 0,-1 0 0,1-1 1,-1 1-1,1-1 0,-1 1 0,1-1 0,-1 1 0,1-1 1,-1 1-1,0-1 0,1 0 0,15-24 48,-3 1-30,-2-1 1,-1-1 0,8-32-1,-14 47-10,-2-1 0,0 0 0,0 0-1,-1 0 1,0 0 0,-1 0 0,0 0 0,-1 0 0,-5-21-1,6 31-6,-1 1 0,1-1 1,0 1-1,-1-1 0,0 1 0,1 0 0,-1-1 0,0 1 0,0 0 0,0-1 0,0 1 0,0 0 0,-2-2 0,3 3-2,-1 0 0,1-1 0,-1 1 0,1 0 0,-1 0 0,1 0 0,-1 0 0,1 0 0,-1-1 0,1 1 0,-1 0 0,1 0 0,-1 0 0,1 0 0,-1 1 0,1-1 0,-1 0 0,1 0 0,-1 0 0,1 0 0,-1 0 0,1 1 0,0-1 0,-1 0 0,1 0 0,-1 1 0,-1 1 5,0 0-1,0-1 1,1 1-1,-1 0 1,1 0-1,-1 0 1,1 1-1,0-1 1,0 0-1,0 0 1,0 1-1,0-1 1,1 1-1,-1 2 0,0 2 6,1-1 0,-1 0 0,2 0 0,-1 0 0,1 0 0,0 1 0,2 8-1,-3-14-9,1 0 0,-1 0 0,0 0-1,0 0 1,1 0 0,-1 0-1,1 0 1,-1 0 0,1 0-1,-1 0 1,1 0 0,-1 0 0,1 0-1,0-1 1,0 1 0,-1 0-1,1 0 1,0-1 0,0 1-1,0 0 1,0-1 0,0 1 0,0-1-1,0 0 1,0 1 0,0-1-1,0 0 1,0 1 0,0-1-1,0 0 1,0 0 0,0 0 0,0 0-1,0 0 1,0 0 0,0 0-1,0 0 1,0 0 0,0-1-1,0 1 1,0 0 0,0-1 0,0 1-1,0-1 1,0 1 0,0-1-1,0 1 1,0-1 0,1-1-1,4-3 4,0 0-1,0-1 1,0 1-1,-1-1 0,0-1 1,0 1-1,-1-1 0,0 0 1,7-13-1,-2-2 18,0 0 1,5-25-1,-12 41-20,9-42 22,-10 44-19,-1 0-1,1 0 1,-1 0-1,0 0 1,0 0 0,0 0-1,-1 0 1,1 0 0,-2-5-1,2 8-4,0 1 1,-1 0-1,1 0 0,0 0 0,0 0 0,0-1 1,0 1-1,0 0 0,-1 0 0,1 0 0,0 0 0,0 0 1,0-1-1,0 1 0,-1 0 0,1 0 0,0 0 1,0 0-1,-1 0 0,1 0 0,0 0 0,0 0 1,0 0-1,-1 0 0,1 0 0,0 0 0,0 0 1,0 0-1,-1 0 0,1 0 0,0 0 0,0 0 0,-1 0 1,1 0-1,0 0 0,0 0 0,0 0 0,-1 1 1,1-1-1,0 0 0,0 0 0,0 0 0,0 0 1,-1 0-1,1 1 0,0-1 0,0 0 0,0 0 1,0 0-1,0 0 0,0 1 0,0-1 0,-1 0 0,1 0 1,0 0-1,0 1 0,0-1 0,0 0 0,0 1 1,-7 12 5,1 6 2,1 1 1,2-1 0,-1 1-1,2 0 1,1 0 0,1 0 0,0 0-1,1 0 1,1 0 0,6 20 0,-7-34-10,0 0 1,1 0 0,0 0-1,0 0 1,6 10 0,-8-15 0,1 0 0,0 0 0,-1 0 0,1-1 0,0 1 0,-1 0 0,1 0 0,0-1 1,0 1-1,-1-1 0,1 1 0,0-1 0,0 1 0,0-1 0,0 1 0,0-1 0,0 0 1,0 1-1,0-1 0,0 0 0,0 0 0,0 0 0,0 0 0,0 0 0,0 0 0,0 0 0,0 0 1,0 0-1,0 0 0,0-1 0,0 1 0,0 0 0,0-1 0,0 1 0,0-1 0,0 1 0,-1-1 1,1 1-1,0-1 0,0 0 0,0 1 0,-1-1 0,2-1 0,17-17-8,0-1 0,-2 0 0,0-1 0,19-35 1,-32 51 4,8-14 4,-1 0 0,16-37 1,-23 46 2,-1-1 0,0 1 0,0-1 0,-1 0 0,0 0 1,-1 0-1,1-17 0,-2 26-4,0 0-1,-1 0 1,1 0 0,0 0 0,0 0 0,-1 0-1,1 0 1,-1 0 0,0 1 0,0-1 0,1 0-1,-1 0 1,0 1 0,0-1 0,-1 1 0,1-1-1,0 1 1,0-1 0,-1 1 0,1 0-1,-1-1 1,1 1 0,-3-1 0,2 1 0,1 1-1,-1-1 1,0 1 0,0 0-1,1 0 1,-1 0 0,0 0 0,0 0-1,0 0 1,1 0 0,-1 0 0,0 1-1,0-1 1,0 1 0,1-1-1,-1 1 1,0-1 0,1 1 0,-1 0-1,1 0 1,-1 0 0,1 0-1,-1 0 1,-1 2 0,-4 5-2,0 0 1,0 0 0,1 0-1,0 0 1,0 1 0,1 0-1,0 0 1,1 1-1,0 0 1,0-1 0,-2 17-1,2-12-1,1 1-1,1 0 0,0 0 1,1 0-1,1 0 1,0 0-1,4 21 1,-4-33 1,0-1 1,1 0 0,-1 1 0,1-1-1,-1 0 1,1 1 0,0-1 0,0 0-1,0 0 1,0 0 0,0 0 0,1 0-1,-1 0 1,1 0 0,-1-1 0,1 1-1,-1 0 1,1-1 0,0 1 0,0-1-1,0 0 1,0 1 0,0-1 0,0 0-1,0 0 1,0-1 0,1 1 0,1 0-1,0 0 2,0-1-1,0 0 1,0-1-1,-1 1 1,1-1-1,0 1 1,0-1-1,-1-1 0,1 1 1,-1 0-1,1-1 1,-1 1-1,0-1 1,1 0-1,-1 0 1,5-5-1,1-1 3,-1 0 0,0 0-1,0-1 1,-1 0 0,0 0-1,0-1 1,10-20 0,-4-1 5,14-44 0,-11 27-28,-16 48 20,0 1 0,0-1 0,0 0 0,0 0 0,0 0 1,0 0-1,0 0 0,0 0 0,0 0 0,0 0 0,0 0 0,0 0 0,1 0 1,-1 0-1,0 0 0,0 0 0,0 0 0,0 0 0,0 1 0,0-1 0,0 0 1,0 0-1,0 0 0,0 0 0,0 0 0,0 0 0,1 0 0,-1 0 0,0 0 1,0 0-1,0 0 0,0 0 0,0 0 0,0 0 0,0 0 0,0 0 0,0 0 1,0-1-1,0 1 0,1 0 0,-1 0 0,0 0 0,0 0 0,0 0 0,0 0 0,0 0 1,0 0-1,0 0 0,2 16-15,-1 20 12,-2-18-6,0-5 11,0 0 1,1 0-1,3 25 0,-3-37-1,0-1 0,0 1 0,0-1 1,0 0-1,0 1 0,0-1 0,0 0 0,0 1 1,1-1-1,-1 0 0,0 1 0,0-1 0,0 0 1,0 1-1,0-1 0,1 0 0,-1 0 0,0 1 0,0-1 1,0 0-1,1 1 0,-1-1 0,0 0 0,0 0 1,1 0-1,-1 1 0,0-1 0,1 0 0,-1 0 1,0 0-1,1 0 0,-1 0 0,0 1 0,1-1 1,-1 0-1,0 0 0,1 0 0,12-11 12,10-27 16,-20 33-23,13-24-3,-9 14-7,1 1 0,0 0 0,1 0 1,1 1-1,12-14 0,-21 27 6,-1-1-1,0 1 0,1 0 1,-1-1-1,0 1 1,1-1-1,-1 1 1,1 0-1,-1-1 0,1 1 1,-1 0-1,1-1 1,-1 1-1,1 0 1,-1 0-1,1 0 0,0 0 1,-1-1-1,1 1 1,-1 0-1,1 0 0,-1 0 1,1 0-1,0 0 1,-1 0-1,1 0 1,-1 1-1,1-1 0,-1 0 1,2 0-1,-2 1 1,1 0-1,0 0 1,0 0-1,0 0 1,-1 0 0,1 0-1,-1 0 1,1 0-1,-1 0 1,1 0-1,-1 0 1,1 0-1,-1 1 1,0 0-1,4 49 20,-3-42-9,0 57-1136,0-64 937,4-2-32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4:05.465"/>
    </inkml:context>
    <inkml:brush xml:id="br0">
      <inkml:brushProperty name="width" value="0.05" units="cm"/>
      <inkml:brushProperty name="height" value="0.05" units="cm"/>
    </inkml:brush>
  </inkml:definitions>
  <inkml:trace contextRef="#ctx0" brushRef="#br0">1 194 18004,'0'-1'69,"0"1"0,0-1 0,1 1 0,-1 0 0,0-1 1,1 1-1,-1 0 0,0-1 0,1 1 0,-1 0 0,1 0 0,-1-1 0,0 1 1,1 0-1,-1 0 0,1 0 0,-1 0 0,1 0 0,-1-1 0,1 1 0,-1 0 1,0 0-1,1 0 0,-1 0 0,1 0 0,-1 0 0,1 0 0,-1 1 0,1-1 1,-1 0-1,1 0 0,-1 0 0,1 0 0,0 1 0,6 15 1336,-3-2-606,5 5 193,0-1 0,17 24-1,-23-37-879,1 0 1,-1 0-1,1 0 0,0-1 0,1 1 0,-1-1 0,1 0 1,0 0-1,0-1 0,0 0 0,0 1 0,8 2 0,-9-5-92,-1-1 0,0 1 0,0-1 0,0 0 0,0 0 0,0 0 0,0 0-1,1-1 1,-1 1 0,0-1 0,0 0 0,0 0 0,0 0 0,0 0 0,0 0 0,-1-1-1,1 1 1,0-1 0,-1 0 0,1 0 0,-1 0 0,1 0 0,-1 0 0,0 0-1,0-1 1,0 1 0,2-5 0,5-6-129,-1 1 1,-1-2-1,-1 1 0,8-20 1,-5 7-731,-1-1-1,6-30 1,-12 45 171,0 1 0,-1-1 0,-1 0-1,1 1 1,-2-1 0,0 1 0,-4-20 0,-2 16-206,7 15 884,0 0 1,0 0-1,0 0 1,-1 0-1,1 0 0,0 0 1,0 1-1,-1-1 0,1 0 1,0 0-1,0 0 1,0 0-1,-1 0 0,1 0 1,0 1-1,0-1 0,0 0 1,-1 0-1,1 0 1,0 0-1,0 1 0,0-1 1,0 0-1,0 0 1,0 1-1,-1-1 0,1 0 1,0 0-1,0 0 0,0 1 1,0-1-1,0 0 1,0 1-1,-5 29 1384,3 44 123,3-1 0,4 1-1,17 88 1,-20-150-1828,1 0-1,0 0 1,5 13-1,-1-16-17,-7-9 319,0 0-1,1 0 1,-1 0-1,0 0 1,0-1 0,1 1-1,-1 0 1,0 0-1,1 0 1,-1 0-1,0 0 1,1 0-1,-1-1 1,0 1-1,0 0 1,1 0 0,-1 0-1,0-1 1,0 1-1,0 0 1,1 0-1,-1-1 1,0 1-1,0 0 1,0-1 0,0 1-1,0 0 1,1-1-1,6-13-401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23.655"/>
    </inkml:context>
    <inkml:brush xml:id="br0">
      <inkml:brushProperty name="width" value="0.05" units="cm"/>
      <inkml:brushProperty name="height" value="0.05" units="cm"/>
    </inkml:brush>
  </inkml:definitions>
  <inkml:trace contextRef="#ctx0" brushRef="#br0">341 116 16900,'22'-24'1066,"-15"17"-762,1-1 0,-1 0 0,-1 0 0,0 0 0,0-1 0,6-13 0,-11 21-227,-1 1 0,0-1 1,1 0-1,-1 0 1,0 0-1,0 0 0,1 0 1,-1 0-1,0 0 0,0 0 1,0 0-1,0 0 1,0 0-1,-1 0 0,1 0 1,0-1-1,0 2-36,-1 0 0,1-1 0,0 1 0,-1 0 0,1-1 0,0 1 0,-1 0 0,1-1 0,0 1 0,-1 0 0,1 0 0,-1-1 0,1 1 0,0 0 0,-1 0 0,1 0 0,-1 0 0,1 0 0,-1 0 0,1-1 0,-1 1 0,1 0 0,-1 0 0,-2 1 65,-1-1 1,1 1-1,0-1 0,-1 1 1,1 0-1,0 0 0,-3 2 1,-13 6 182,0 1 1,1 1-1,1 1 1,-19 15-1,-61 60 360,69-59-466,1 0-1,-33 45 1,53-64-142,1 1 0,-1 0 1,2 0-1,-1 1 0,2 0 0,-1-1 1,1 2-1,1-1 0,0 0 0,1 1 1,0-1-1,-1 18 0,3-25-32,1 1 1,-1-1-1,1 0 0,0 0 0,0 0 0,0 0 0,0 0 0,1 0 0,0 0 1,0 0-1,0 0 0,0-1 0,0 1 0,1-1 0,-1 0 0,5 4 0,-2-2 0,1-1 0,0 1 0,0-1 0,0 0 0,1-1 0,0 0 0,-1 0 0,12 4-1,7-1-1,1-1-1,-1-1 0,1-1 1,27 0-1,-9-1-365,0-2-1,0-3 1,0-1-1,-1-2 1,0-2-1,0-1 1,-1-3-1,56-23 1,-39 5-268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4:07.083"/>
    </inkml:context>
    <inkml:brush xml:id="br0">
      <inkml:brushProperty name="width" value="0.05" units="cm"/>
      <inkml:brushProperty name="height" value="0.05" units="cm"/>
    </inkml:brush>
  </inkml:definitions>
  <inkml:trace contextRef="#ctx0" brushRef="#br0">155 166 15515,'1'-3'213,"-1"1"-1,-1-1 1,1 0-1,0 0 1,0 1 0,-1-1-1,0 1 1,1-1-1,-1 0 1,0 1-1,0-1 1,-1 1-1,1 0 1,0-1-1,-1 1 1,0 0 0,1 0-1,-1 0 1,0 0-1,0 0 1,0 0-1,0 0 1,0 1-1,-1-1 1,1 1-1,0 0 1,-1-1-1,1 1 1,-1 0 0,1 1-1,-1-1 1,0 0-1,1 1 1,-1-1-1,0 1 1,1 0-1,-1 0 1,0 0-1,1 0 1,-1 0 0,0 1-1,-4 1 1,3-1-149,-1 1 1,1 0 0,0 0 0,0 1 0,0-1 0,0 1 0,1 0 0,-1 0 0,1 0 0,0 1-1,0-1 1,0 1 0,0 0 0,0 0 0,1 0 0,-1 0 0,1 0 0,1 0 0,-1 1-1,0-1 1,1 1 0,-1 5 0,0-4-51,1 0-1,0 0 1,0 0-1,1 0 1,0 0 0,0 0-1,0 0 1,1 0-1,0 1 1,0-1-1,0 0 1,1-1-1,0 1 1,0 0 0,1 0-1,4 7 1,-6-11-12,-1-1 0,1 1 1,0-1-1,0 0 0,0 1 0,0-1 1,0 0-1,1 1 0,-1-1 1,0 0-1,1 0 0,-1 0 1,0 0-1,1 0 0,0-1 1,-1 1-1,1 0 0,-1-1 1,1 1-1,0-1 0,-1 1 0,1-1 1,0 0-1,-1 0 0,1 1 1,0-2-1,0 1 0,-1 0 1,1 0-1,0 0 0,-1-1 1,1 1-1,0-1 0,-1 1 0,1-1 1,-1 0-1,1 1 0,-1-1 1,1 0-1,-1 0 0,1 0 1,-1 0-1,0 0 0,0-1 1,2-1-1,3-4 4,0 0 1,-1 0-1,0 0 0,0 0 1,-1-1-1,0 0 1,5-14-1,-4 7 3,-1 0 1,0-1-1,-1 0 0,-1 1 1,0-1-1,-1 0 0,-1 0 1,-2-19-1,0 32 21,0 9-19,0 9 5,2-1-11,1 0 0,0 0-1,1 0 1,1 0-1,0 0 1,0 0 0,2-1-1,9 23 1,-14-35-5,1-1 0,-1 1 0,0 0 0,0-1 1,1 1-1,-1 0 0,1-1 0,-1 1 0,0 0 0,1-1 0,-1 1 1,1-1-1,0 1 0,-1-1 0,1 1 0,-1-1 0,1 0 1,0 1-1,-1-1 0,1 0 0,0 1 0,-1-1 0,1 0 1,0 0-1,0 1 0,-1-1 0,1 0 0,0 0 0,0 0 1,-1 0-1,1 0 0,0 0 0,0 0 0,-1-1 0,1 1 0,0 0 1,0 0-1,-1 0 0,1-1 0,0 1 0,-1 0 0,1-1 1,0 1-1,-1-1 0,1 1 0,-1-1 0,1 1 0,-1-1 1,1 1-1,-1-1 0,1 1 0,0-2 0,3-3 7,-1 0 0,1 0 0,-1-1 0,5-11-1,45-131 81,-53 147-85,1-1-1,-1 0 1,1 1 0,0-1 0,-1 1-1,1 0 1,0-1 0,0 1-1,0 0 1,0-1 0,0 1 0,0 0-1,0 0 1,0 0 0,1 0-1,-1 0 1,0 0 0,1 0-1,-1 0 1,3 0 0,-3 1-1,0 0 1,0 1 0,1-1-1,-1 1 1,0 0-1,0-1 1,0 1-1,0 0 1,0-1-1,0 1 1,0 0 0,0 0-1,0 0 1,0 0-1,-1 0 1,1 0-1,0 0 1,0 0-1,-1 1 1,1-1 0,-1 0-1,1 0 1,-1 0-1,1 3 1,18 56 26,-13-42 42,-1 0-1,14 27 1,-19-45-63,0 1-1,0-1 1,0 1 0,1-1 0,-1 1-1,0-1 1,1 1 0,-1-1-1,0 0 1,1 1 0,-1-1-1,0 1 1,1-1 0,-1 0-1,1 1 1,-1-1 0,1 0-1,-1 1 1,0-1 0,1 0-1,0 0 1,-1 0 0,2 1-1,5-9 135,4-25 52,-10 28-172,6-29 79,-5 21-57,0 1 0,1-1 0,1 1 0,0-1 0,0 1 0,2 1 0,6-13 0,-12 23-43,1 0 0,-1 1 1,0-1-1,1 1 0,-1-1 0,1 1 0,0-1 1,-1 0-1,1 1 0,-1 0 0,1-1 0,0 1 1,-1-1-1,1 1 0,0 0 0,-1-1 0,1 1 1,0 0-1,0 0 0,-1 0 0,1 0 0,0-1 1,0 1-1,-1 0 0,1 0 0,0 0 1,0 1-1,-1-1 0,1 0 0,0 0 0,0 0 1,-1 0-1,1 1 0,0-1 0,-1 0 0,1 1 1,0-1-1,-1 1 0,1-1 0,0 1 0,-1-1 1,1 1-1,-1-1 0,1 1 0,-1-1 0,1 1 1,-1 0-1,1 0 0,3 5 0,0-1-1,-1 1 1,0 0 0,3 7-1,-6-12 0,25 67-1497,-42-102 910,3 14 194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4:07.516"/>
    </inkml:context>
    <inkml:brush xml:id="br0">
      <inkml:brushProperty name="width" value="0.05" units="cm"/>
      <inkml:brushProperty name="height" value="0.05" units="cm"/>
    </inkml:brush>
  </inkml:definitions>
  <inkml:trace contextRef="#ctx0" brushRef="#br0">86 299 12675,'1'-4'336,"6"-38"1537,-6 39-1680,-1 0 1,0 1 0,0-1 0,0 0 0,0 0 0,-1 1 0,1-1-1,-1 0 1,0 0 0,0 1 0,0-1 0,-2-4 0,3 6-116,-1 1-1,1-1 1,-1 0 0,1 1 0,-1-1 0,1 1 0,-1-1 0,0 1 0,1-1 0,-1 1-1,0-1 1,1 1 0,-1 0 0,0-1 0,1 1 0,-1 0 0,0 0 0,0-1-1,1 1 1,-1 0 0,0 0 0,0 0 0,0 0 0,1 0 0,-1 0 0,0 0 0,0 0-1,0 0 1,1 0 0,-1 1 0,0-1 0,0 0 0,1 1 0,-1-1 0,0 0-1,1 1 1,-1-1 0,0 1 0,1-1 0,-1 1 0,1-1 0,-1 1 0,1-1 0,-1 1-1,0 0 1,-2 3 193,-1 0 1,1 0-1,0 0 0,0 0 0,-3 9 0,0 0-22,0 0 0,1 1 0,1 0 0,1 0 0,0 0 0,0 0 0,1 1 0,1-1 1,1 1-1,0-1 0,1 1 0,3 17 0,-4-29-224,0-1 0,1 0-1,-1 0 1,1 0 0,0 0 0,0 0 0,0 0 0,0 0-1,0 0 1,0 0 0,0 0 0,1-1 0,-1 1 0,0 0 0,1-1-1,0 1 1,-1-1 0,1 0 0,0 1 0,3 1 0,-3-3-16,-1 0 1,1 0-1,0 0 1,-1 0-1,1 0 1,0 0-1,0 0 1,-1-1-1,1 1 1,0-1-1,-1 1 1,1-1-1,0 0 1,-1 1-1,1-1 1,-1 0-1,1 0 1,-1 0 0,0 0-1,1 0 1,-1-1-1,0 1 1,0 0-1,0-1 1,0 1-1,2-3 1,9-13 5,-2 0 0,0-1 0,0 0 0,-2-1 1,0 1-1,-1-2 0,5-23 0,-1-9 30,9-81 1,-18 105 0,-1-34 0,-4 42 34,-2 28-2,-3 32 18,6 4 26,5 56 0,-1-80-158,1 0-1,1 0 1,0 0 0,1 0-1,9 19 1,-13-36-98,1 1 0,-1-1 0,1 0 0,0 0 0,0 0 0,0 0 0,1 0 0,3 3-1,-5-5 103,-1-1 0,1 1-1,0-1 1,-1 0-1,1 1 1,0-1 0,0 1-1,-1-1 1,1 0-1,0 0 1,0 1 0,0-1-1,-1 0 1,1 0-1,0 0 1,0 0 0,0 0-1,-1 0 1,1 0 0,0 0-1,0 0 1,0 0-1,0-1 1,-1 1 0,1 0-1,0 0 1,0-1-1,-1 1 1,1-1 0,0 1-1,-1-1 1,1 1-1,0-1 1,-1 1 0,1-1-1,0 1 1,-1-1-1,1-1 1,10-15-491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4:08.174"/>
    </inkml:context>
    <inkml:brush xml:id="br0">
      <inkml:brushProperty name="width" value="0.05" units="cm"/>
      <inkml:brushProperty name="height" value="0.05" units="cm"/>
    </inkml:brush>
  </inkml:definitions>
  <inkml:trace contextRef="#ctx0" brushRef="#br0">77 40 12755,'20'-39'8252,"-20"39"-8188,1 8 1438,-1 11-497,-44 248 2770,0-1-3019,43-253-1052,1-17-1440,-1-24-172,-2 7 1263,-2-3-146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4:08.589"/>
    </inkml:context>
    <inkml:brush xml:id="br0">
      <inkml:brushProperty name="width" value="0.05" units="cm"/>
      <inkml:brushProperty name="height" value="0.05" units="cm"/>
    </inkml:brush>
  </inkml:definitions>
  <inkml:trace contextRef="#ctx0" brushRef="#br0">0 1 17452,'23'9'6265,"36"18"-4072,-31-16-1768,1 0 0,0-2 0,44 8 1,5 2-270,-76-19-226,-1 1 0,1-1 1,0 1-1,-1 0 0,1 0 0,0-1 0,-1 1 0,1 0 0,-1 0 0,1 0 1,-1 1-1,0-1 0,1 0 0,1 3 0,-3-3 1,1 0 0,-1 0-1,0 0 1,1 0 0,-1 0 0,0 0-1,1 0 1,-1 0 0,0 0 0,0 0-1,0 0 1,0 1 0,0-1 0,0 0-1,-1 0 1,1 0 0,0 0 0,0 0 0,-1 0-1,1 0 1,-1 0 0,1 0 0,-1 2-1,-6 7-438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4:09.027"/>
    </inkml:context>
    <inkml:brush xml:id="br0">
      <inkml:brushProperty name="width" value="0.05" units="cm"/>
      <inkml:brushProperty name="height" value="0.05" units="cm"/>
    </inkml:brush>
  </inkml:definitions>
  <inkml:trace contextRef="#ctx0" brushRef="#br0">14 375 14939,'-1'0'92,"1"0"0,0 1 0,-1-1 0,1 0 0,0 0 0,0 0 0,-1 1 0,1-1 0,0 0 1,-1 0-1,1 0 0,0 0 0,-1 0 0,1 0 0,0 0 0,-1 0 0,1 0 0,-1 0 0,1 0 0,0 0 0,-1 0 0,1 0 0,0 0 0,-1 0 0,1-1 0,0 1 0,-1 0 0,1 0 0,0 0 0,0 0 0,-1-1 0,1 1 0,0 0 0,-1 0 0,1-1 0,0 1 0,0 0 0,-1-1 0,1 0 36,0 1 0,0-1 0,0 1 0,0-1 0,0 0-1,0 1 1,0-1 0,0 0 0,0 1 0,0-1 0,0 1 0,1-1-1,-1 0 1,0 1 0,0-1 0,1 1 0,-1-1 0,0 1-1,1-1 1,-1 1 0,0-1 0,1 1 0,0-1 0,12-10 761,0 1 0,0 1 0,1 0 0,29-13 0,-12 6-329,33-18 108,83-48 24,-126 69-660,-1-1 1,-1-2 0,0 0-1,28-30 1,-43 41-29,1-1 0,-1 0 0,0 0 0,3-8-1,-6 13-2,-1 0 0,0 0 0,1 1 0,-1-1 0,0 0 0,1 0 0,-1 0 0,0 0 0,0 0 0,0 0 0,0 0 0,0 0 0,0 1 0,0-1 0,0 0 0,0 0 0,-1-2 0,0 3 0,1-1 1,-1 1-1,0-1 1,1 1-1,-1-1 1,0 1-1,1-1 1,-1 1-1,0 0 1,0-1-1,1 1 1,-1 0-1,0 0 1,0 0-1,0 0 1,1-1-1,-1 1 1,0 0-1,0 0 1,0 1-1,1-1 1,-1 0-1,0 0 1,0 0-1,0 1 1,-11 2 15,0 0-1,1 1 1,-1 0 0,-12 8 0,-21 6 100,31-13-76,-1-1-1,0 0 1,0-1 0,-1-1-1,1 0 1,-1-2-1,1 1 1,0-2 0,-1 0-1,-28-6 1,43 7-96,0-1 1,0 1-1,-1 0 1,1-1-1,0 1 1,0-1-1,0 1 1,0-1-1,0 0 0,0 0 1,0 1-1,0-1 1,0 0-1,0 0 1,1 0-1,-1 0 1,0 0-1,1 0 1,-1 0-1,0 0 1,1 0-1,-1 0 1,1 0-1,-1 0 0,1 0 1,0-1-1,-1 0 1,0-5-246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4:33.372"/>
    </inkml:context>
    <inkml:brush xml:id="br0">
      <inkml:brushProperty name="width" value="0.05" units="cm"/>
      <inkml:brushProperty name="height" value="0.05" units="cm"/>
    </inkml:brush>
  </inkml:definitions>
  <inkml:trace contextRef="#ctx0" brushRef="#br0">325 1575 13979,'-1'-1'79,"1"1"0,0-1 0,-1 0 0,1 0 0,0 0 0,0 0 0,0 1 0,0-1 1,0 0-1,0 0 0,0 0 0,0 0 0,0 0 0,0 0 0,0 1 0,1-1 0,-1 0 0,0 0 0,1 0 0,-1 0 0,0 1 0,1-1 0,0-1 0,18-10 468,-3 3-661,3-3 211,2 0 0,0 1 0,0 1-1,1 1 1,29-8 0,-26 7 152,0-1 0,0-2-1,43-28 1,-32 18-119,222-125 235,-209 124-368,2 2 1,1 2 0,74-19 0,-97 32-9,67-15-47,153-57 0,-178 49 55,76-30-29,-114 49-15,0 2-1,55-10 1,-69 17 24,16-3-47,60-15 0,-84 16 66,0 0 0,-1 0 0,1-1 0,-1-1-1,0 1 1,0-2 0,0 1 0,-1-1 0,11-11-1,0-5 58,0 0-1,-2-1 0,-1 0 1,16-30-1,-20 40 203,-8 10 19,-6 9 301,-5 12-200,2-10-249,2-22-89,-1-97-19,-11-110-191,10 190 223,-2 2-1,0-1 1,-3 1 0,0 0 0,-15-31 0,-10-4 187,34 62-236,0 3 1,0-1 1,0 0-1,0 1 1,0-1 0,0 1-1,0-1 1,0 1-1,-1-1 1,1 1 0,0-1-1,0 0 1,0 1-1,-1-1 1,1 1-1,0 0 1,-1-1 0,1 1-1,0-1 1,-1 1-1,1-1 1,0 1 0,-1 0-1,0-1 1,-1 1-2,1 0 1,-1 0 0,0 0-1,0 0 1,0 0-1,1 0 1,-1 1 0,0-1-1,1 1 1,-1-1-1,0 1 1,1 0 0,-1 0-1,1 0 1,-1 0 0,1 0-1,-1 0 1,-1 2-1,0-1 2,-17 11-4,0 0 0,0-2 0,-1 0-1,0-2 1,-1 0 0,-35 9 0,51-16 1,-26 3-2,1 2-1,-1 2 1,2 1-1,-1 1 1,-39 21-1,62-28 3,-46 28-5,-1-3 0,-114 43-1,-82-14 16,30-9-20,112-14 15,2 4 0,-194 101 0,169-74-5,-111 66-37,224-117 32,0 0 1,2 1 0,0 1 0,1 0 0,-21 30-1,35-43 4,0-1 0,1 0 0,-1 0-1,1 0 1,0 1 0,0-1-1,0 0 1,0 1 0,1-1 0,0 1-1,-1-1 1,1 7 0,7 47-21,-4-34 28,4 35 32,2-2-1,3 1 0,2-2 1,39 101-1,4-36 32,-56-119-73,-1-1-1,0 0 1,1 1-1,-1-1 1,0 1-1,1-1 1,-1 0-1,0 1 1,1-1-1,-1 0 1,1 1-1,-1-1 1,1 0 0,-1 1-1,0-1 1,1 0-1,-1 0 1,1 0-1,-1 0 1,1 1-1,0-1 1,-1 0-1,1 0 1,-1 0-1,1 0 1,-1 0-1,1 0 1,-1 0-1,1 0 1,-1-1-1,1 1 1,-1 0-1,1 0 1,-1 0-1,1 0 1,-1-1-1,1 1 1,-1 0-1,1-1 1,-1 1-1,0 0 1,1-1-1,-1 1 1,1 0-1,-1-1 1,0 1-1,1-1 1,-1 1-1,0-1 1,0 1-1,1-1 1,-4-1-43,-11-4-33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4:56.672"/>
    </inkml:context>
    <inkml:brush xml:id="br0">
      <inkml:brushProperty name="width" value="0.05" units="cm"/>
      <inkml:brushProperty name="height" value="0.05" units="cm"/>
    </inkml:brush>
  </inkml:definitions>
  <inkml:trace contextRef="#ctx0" brushRef="#br0">17 131 11466,'-1'0'84,"0"0"-1,1 0 1,-1 0-1,0 0 0,1 0 1,-1 0-1,0 0 1,0-1-1,1 1 0,-1 0 1,0 0-1,1-1 0,-1 1 1,1 0-1,-1-1 1,0 1-1,1-1 0,-1 1 1,1 0-1,-1-1 1,1 1-1,-1-1 0,1 0 1,-1 1-1,1-1 0,-1 0 1,1 0-68,0 1 0,0-1 1,0 1-1,0-1 0,1 1 0,-1-1 1,0 1-1,0-1 0,0 1 0,0-1 1,1 1-1,-1-1 0,0 1 0,1-1 1,-1 1-1,0-1 0,1 1 0,-1 0 0,0-1 1,1 1-1,-1 0 0,1-1 0,-1 1 1,1 0-1,-1 0 0,0-1 0,1 1 1,-1 0-1,1 0 0,0 0 0,-1 0 1,1 0-1,-1-1 0,1 1 0,-1 0 1,1 0-1,0 1 0,145-20 827,9 0-400,158-32-436,-229 42-238,149 3 0,-227 6 223,-3 1 8,-1-1 0,1 1 0,0-1 0,0 0 0,0 0 0,-1 0 0,1-1 0,4 0 0,-11-1 32,0 1 0,0 0 0,-1 0 0,1 1 0,-6-1 0,-38 1 160,-1 2 0,-84 15-1,-95 33 436,203-44-535,-74 18 303,-107 42 0,203-65-431,1 0 0,0 0 0,-1 1 0,1-1-1,0 0 1,0 1 0,0-1 0,0 1 0,-3 3-1,4-4 26,1-1-1,0 0 1,0 0-1,0 1 1,0-1-1,-1 0 1,1 0-1,0 1 1,0-1-1,0 0 1,0 1-1,0-1 1,0 0-1,0 0 1,0 1-1,0-1 1,0 0-1,0 1 1,0-1-1,0 0 1,0 0-1,0 1 0,0-1 1,0 0-1,0 0 1,1 1-1,-1-1 1,0 0-1,0 0 1,0 1-1,0-1 1,1 1-1,0-1-12,0 1-1,1 0 0,-1-1 1,0 1-1,0 0 1,1-1-1,-1 0 0,1 1 1,-1-1-1,0 0 0,3 1 1,32 0-172,1 0 1,-1-3-1,0-1 1,56-12-1,-69 11 148,329-71-593,76-13 283,-385 82 382,-94 2 150,-28 9-83,-114 20 0,-75 32-130,263-56 40,-161 46-78,36-9 60,100-32 16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2:56.111"/>
    </inkml:context>
    <inkml:brush xml:id="br0">
      <inkml:brushProperty name="width" value="0.05" units="cm"/>
      <inkml:brushProperty name="height" value="0.05" units="cm"/>
    </inkml:brush>
  </inkml:definitions>
  <inkml:trace contextRef="#ctx0" brushRef="#br0">48 302 14819,'-1'1'103,"1"-1"0,-1 1 0,1-1 0,-1 1 0,1-1 0,-1 1 0,0-1 0,1 0 0,-1 1 0,1-1 0,-1 1 0,0-1 0,1 0 0,-1 0 0,0 1 0,1-1 0,-1 0 0,0 0 0,0 0 0,1 0 0,-1 0 0,0 0 0,1 0 0,-1 0 0,0 0 0,0 0 0,1 0 0,-1-1 0,0 1 0,1 0 0,-1 0 0,0-1 0,1 1 0,-1 0 0,0-1 0,1 1 1,-1-1-1,1 1 0,-1-1 0,1 1 0,-1-1 0,1 1 0,-1-1 0,1 1 0,-1-1 0,1 0 0,0 1 0,-1-2 0,-1-2 226,-1 0 0,1 1-1,0-1 1,1 0 0,-1-1 0,0 1 0,0-6 0,1-3-166,0 0-1,2-1 0,-1 1 1,2-1-1,0 1 1,0 0-1,1 0 1,1 0-1,0 0 0,1 0 1,0 1-1,1 0 1,0 0-1,16-21 1,-22 32-155,1 0-1,-1 1 1,1-1 0,-1 0 0,1 1 0,0-1 0,-1 1-1,1-1 1,0 0 0,0 1 0,-1 0 0,1-1 0,0 1-1,0-1 1,0 1 0,0 0 0,1-1 0,-2 1-1,1 1 1,-1-1-1,1 0 0,-1 0 1,1 0-1,-1 0 1,1 1-1,-1-1 0,1 0 1,-1 0-1,1 1 1,-1-1-1,0 0 1,1 1-1,-1-1 0,1 0 1,-1 1-1,0-1 1,0 1-1,1-1 0,-1 1 1,3 4 47,-1 0 1,-1-1-1,1 1 1,1 10 0,-1-6-8,1 3 30,1 0 0,0 0 0,1-1 0,0 1-1,9 14 1,-12-24-71,-1 0 1,0 0-1,1 0 1,-1 0-1,1 0 0,-1-1 1,1 1-1,0 0 0,0-1 1,0 0-1,0 1 1,0-1-1,0 0 0,0 0 1,1 0-1,-1 0 0,0 0 1,1-1-1,-1 1 1,0 0-1,1-1 0,-1 0 1,1 0-1,-1 0 0,0 0 1,1 0-1,-1 0 1,1-1-1,-1 1 0,0-1 1,1 1-1,-1-1 0,0 0 1,0 0-1,3-2 1,3-1 7,0-1 0,-1-1 0,0 0 0,0 1 0,-1-2 1,1 1-1,-1-1 0,9-14 0,36-66-295,-50 85 257,1-1-244,-1 1 0,1-1 0,0 1 0,0 0 0,0-1 0,0 1 1,0 0-1,0 0 0,1 0 0,-1 0 0,1 1 0,-1-1 0,6-2 0,5 1-482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2:56.529"/>
    </inkml:context>
    <inkml:brush xml:id="br0">
      <inkml:brushProperty name="width" value="0.05" units="cm"/>
      <inkml:brushProperty name="height" value="0.05" units="cm"/>
    </inkml:brush>
  </inkml:definitions>
  <inkml:trace contextRef="#ctx0" brushRef="#br0">10 240 18868,'-10'2'2350,"11"-8"-1005,12-12 118,-4 10-1254,0 1 0,0 0 0,1 0 0,0 1-1,0 0 1,0 1 0,19-7 0,-24 11-192,-1-1 0,1 1 1,0 0-1,0 0 0,0 1 1,0-1-1,0 1 1,0 0-1,0 1 0,0-1 1,0 1-1,0 0 1,0 0-1,-1 0 0,1 1 1,0 0-1,-1 0 0,1 0 1,-1 0-1,7 5 1,23 26 125,-29-27-105,1 0 0,-1 0 0,1-1 0,0 1 0,1-2 0,9 7-1,-14-10-29,1 0-1,-1 0 0,0-1 0,0 1 0,0-1 0,1 1 1,-1-1-1,0 0 0,0 0 0,1 0 0,-1 0 0,0-1 1,0 1-1,0-1 0,1 1 0,-1-1 0,0 1 0,0-1 1,0 0-1,0 0 0,0 0 0,0-1 0,0 1 0,0 0 1,-1-1-1,1 1 0,2-4 0,5-4-122,-1-1-1,-1 0 1,0 0-1,0-1 1,-1 0-1,0 0 0,-1 0 1,0-1-1,-1 0 1,0 0-1,-1 0 1,0 0-1,-1 0 1,-1-1-1,0 1 1,0-1-1,-3-17 1,-1 16-312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2:57.239"/>
    </inkml:context>
    <inkml:brush xml:id="br0">
      <inkml:brushProperty name="width" value="0.05" units="cm"/>
      <inkml:brushProperty name="height" value="0.05" units="cm"/>
    </inkml:brush>
  </inkml:definitions>
  <inkml:trace contextRef="#ctx0" brushRef="#br0">1 621 15651,'0'7'553,"6"25"1079,-5-32-1583,-1 1 0,0-1 1,0 1-1,0 0 1,1-1-1,-1 1 1,1-1-1,-1 1 1,0-1-1,1 1 0,-1-1 1,1 1-1,-1-1 1,1 1-1,-1-1 1,1 0-1,-1 1 1,1-1-1,-1 0 0,1 0 1,0 1-1,-1-1 1,1 0-1,-1 0 1,1 0-1,0 0 1,-1 1-1,1-1 0,0 0 1,-1 0-1,1 0 1,0-1-1,-1 1 1,1 0-1,-1 0 1,1 0-1,0 0 0,-1-1 1,1 1-1,-1 0 1,2-1-1,5-4 217,-1 0 0,0 0 0,0 0 0,0-1 0,-1 0 0,0 0-1,0 0 1,0-1 0,-1 0 0,6-13 0,1 2 118,26-46 194,-2-3 0,-4-1 0,-3-1 0,-2-1-1,26-120 1,-47 152-323,-6 33-87,-3 23-65,-11 71 41,4 0 0,3 1 0,7 141 0,2-223-169,-2-1-148,2 0 0,-1 1 0,1-1 1,0 0-1,1 0 0,-1 0 0,1 0 0,1-1 0,4 11 0,-7-16 163,0-1 0,1 0 0,-1 0 0,0 0-1,0 0 1,0 1 0,0-1 0,0 0 0,1 0 0,-1 0 0,0 0-1,0 0 1,0 1 0,1-1 0,-1 0 0,0 0 0,0 0 0,0 0-1,1 0 1,-1 0 0,0 0 0,0 0 0,0 0 0,1 0-1,-1 0 1,0 0 0,0 0 0,1 0 0,-1 0 0,0 0 0,0 0-1,0 0 1,1 0 0,-1 0 0,0 0 0,0 0 0,0 0-1,1-1 1,-1 1 0,0 0 0,0 0 0,0 0 0,0 0 0,1-1-1,5-8-259,4-15-242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37.341"/>
    </inkml:context>
    <inkml:brush xml:id="br0">
      <inkml:brushProperty name="width" value="0.05" units="cm"/>
      <inkml:brushProperty name="height" value="0.05" units="cm"/>
    </inkml:brush>
  </inkml:definitions>
  <inkml:trace contextRef="#ctx0" brushRef="#br0">25 30 15379,'9'-27'2009,"-9"27"-1992,0 0 1,0 0 0,0 0-1,0 0 1,0 0 0,0 0 0,0-1-1,0 1 1,0 0 0,0 0 0,0 0-1,0 0 1,0 0 0,0 0 0,0 0-1,1 0 1,-1 0 0,0 0-1,0-1 1,0 1 0,0 0 0,0 0-1,0 0 1,0 0 0,0 0 0,0 0-1,0 0 1,0 0 0,1 0 0,-1 0-1,0 0 1,0 0 0,0 0-1,0 0 1,0 0 0,0 0 0,0 0-1,0 0 1,0 0 0,1 0 0,-1 0-1,0 0 1,0 0 0,0 0-1,0 0 1,0 0 0,0 0 0,0 0-1,0 0 1,0 0 0,1 0 0,-1 0-1,0 0 1,0 0 0,0 1 0,0-1-1,0 0 1,0 0 0,0 0-1,1 16 1033,-20 234 2022,1-23-2363,17-217-673,0 0-1,2 1 1,-1-1 0,1 0-1,3 16 1,-4-26-34,1 1 0,-1 0 0,0-1 0,0 1 1,0 0-1,1-1 0,-1 1 0,0 0 0,1-1 0,-1 1 1,0-1-1,1 1 0,-1-1 0,1 1 0,-1-1 0,1 1 1,-1-1-1,1 1 0,-1-1 0,1 0 0,-1 1 1,1-1-1,0 0 0,-1 1 0,1-1 0,0 0 0,-1 0 1,1 1-1,0-1 0,-1 0 0,1 0 0,0 0 0,-1 0 1,1 0-1,0 0 0,-1 0 0,1 0 0,0-1 0,-1 1 1,1 0-1,0 0 0,-1 0 0,1-1 0,-1 1 1,1 0-1,0-1 0,3-2 2,0 0 0,0 0 0,0 0 0,-1 0 0,4-4 0,-6 6-4,54-66 133,-38 45-17,0 0-1,2 2 1,26-24-1,-44 43-100,0 0 0,0 0 0,1 0 0,-1 0 1,0 0-1,1 0 0,-1 0 0,1 0 0,0 1 0,-1-1 0,1 1 0,-1-1 0,1 1 0,0-1 0,-1 1 0,1 0 0,0 0 0,-1 0 1,4 0-1,-4 1-3,0-1 1,0 1 0,0 0 0,0-1 0,0 1 0,0 0 0,0 0 0,0 0 0,0 0-1,0-1 1,-1 1 0,1 1 0,0-1 0,-1 0 0,1 0 0,-1 0 0,1 0 0,-1 0-1,1 0 1,-1 2 0,2 9 54,0-1 0,-1 0-1,-1 0 1,-1 18 0,1-22-53,-5 64 174,1 36-221,4-105-19,0 0 0,0 0-1,0-1 1,0 1 0,0 0 0,1 0-1,-1 0 1,1-1 0,-1 1 0,1 0 0,-1-1-1,1 1 1,0 0 0,0-1 0,0 1-1,0-1 1,0 1 0,0-1 0,2 2 0,-2-3-24,1 1 1,-1-1-1,0 0 0,0 0 1,1 0-1,-1 0 1,0 0-1,1 0 1,-1 0-1,0-1 1,0 1-1,1 0 1,-1-1-1,0 1 1,0-1-1,0 1 1,0-1-1,0 0 1,1 1-1,-1-1 0,0 0 1,-1 0-1,1 0 1,0 0-1,0 0 1,0 0-1,1-2 1,13-15-505,0 0-1,-1-2 1,18-32 0,-5 6-260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2:57.834"/>
    </inkml:context>
    <inkml:brush xml:id="br0">
      <inkml:brushProperty name="width" value="0.05" units="cm"/>
      <inkml:brushProperty name="height" value="0.05" units="cm"/>
    </inkml:brush>
  </inkml:definitions>
  <inkml:trace contextRef="#ctx0" brushRef="#br0">30 275 17652,'-8'-1'952,"-11"-4"1592,19 5-2485,0-1 0,-1 1 0,1 0 0,0-1 0,0 1 0,-1 0 0,1-1 1,0 1-1,0-1 0,0 1 0,0-1 0,-1 1 0,1 0 0,0-1 0,0 1 1,0-1-1,0 1 0,0-1 0,0 1 0,0 0 0,0-1 0,1 1 0,-1-1 1,0 1-1,0-1 0,0 1 0,0 0 0,1-1 0,-1 1 0,0-1 0,0 1 1,1 0-1,-1-1 0,0 1 0,0 0 0,1-1 0,-1 1 0,0 0 0,1 0 1,-1-1-1,1 1 0,-1 0 0,1-1 0,16-14 417,1 0-1,0 2 0,30-18 1,-9 6-273,-3 0-99,152-95 136,-168 113-198,-19 7-39,-1 0-1,0 0 1,1 0-1,-1 0 1,0 0-1,1 0 1,-1 0-1,0 0 1,0 0-1,1 0 1,-1 0-1,0 1 1,1-1-1,-1 0 1,0 0-1,0 0 1,1 0-1,-1 1 1,0-1-1,0 0 1,1 0-1,-1 0 1,0 1-1,0-1 1,0 0-1,0 1 1,1-1-1,-1 0 1,0 0-1,0 1 1,0-1-1,0 1 1,0 2 14,0 1 1,0-1-1,0 0 0,-1 1 1,0-1-1,0 1 0,0-1 1,-2 6-1,-19 52 194,-56 174 373,66-193-495,3 1 0,1 0 1,-3 70-1,11-92-76,0 1 0,5 27-1,-4-42-92,1 1 0,-1 0 0,2-1 0,-1 1 0,1-1 0,0 0 0,0 0 0,1 0 0,7 9-1,0-6-731,-11-10 787,0 0-1,0 0 1,0 0-1,1 0 0,-1 0 1,0 0-1,0 0 1,0 0-1,0 0 0,1 0 1,-1 0-1,0 0 1,0 0-1,0 0 0,0 0 1,1 0-1,-1 0 1,0 0-1,0 0 0,0-1 1,0 1-1,0 0 1,1 0-1,-1 0 0,0 0 1,0 0-1,0 0 1,0 0-1,0-1 0,0 1 1,0 0-1,1 0 1,-1 0-1,0 0 0,0-1 1,0 1-1,0 0 1,0 0-1,0 0 0,0-2-40,0-1 0,0 1 0,0 0 0,0 0 0,0 0 0,-1 0 0,1 0 0,-1 0 0,1 0 0,-1 1 0,-1-3 0,-12-23-458,-6-3-99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2:58.275"/>
    </inkml:context>
    <inkml:brush xml:id="br0">
      <inkml:brushProperty name="width" value="0.05" units="cm"/>
      <inkml:brushProperty name="height" value="0.05" units="cm"/>
    </inkml:brush>
  </inkml:definitions>
  <inkml:trace contextRef="#ctx0" brushRef="#br0">0 88 18564,'0'1'1912,"9"-2"-1031,5-5-313,12-4 920,7 0-296,9-3-376,4 0-207,2 0-601,0 3-489,-5 2 433,-3 3-144,-7 7-80</inkml:trace>
  <inkml:trace contextRef="#ctx0" brushRef="#br0" timeOffset="1">443 96 18916,'0'23'2128,"3"3"-1487,0 7-289,0 1 1144,3 4-920,-1-1-352,1-1-984,0-3 752,2-7-256,2-9-96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00.033"/>
    </inkml:context>
    <inkml:brush xml:id="br0">
      <inkml:brushProperty name="width" value="0.05" units="cm"/>
      <inkml:brushProperty name="height" value="0.05" units="cm"/>
    </inkml:brush>
  </inkml:definitions>
  <inkml:trace contextRef="#ctx0" brushRef="#br0">291 145 11146,'6'-8'621,"-1"0"0,1 0-1,-2-1 1,1 1-1,-1-1 1,4-12 0,-7 18-399,-1 0 0,1 0 0,-1 0 1,1 1-1,-1-1 0,0 0 0,0 0 0,0 0 1,0 0-1,-1 0 0,0-4 0,0 5-91,0 1-1,1-1 0,-1 0 1,0 1-1,0-1 0,0 1 1,-1-1-1,1 1 0,0-1 1,0 1-1,-1 0 1,1 0-1,-1 0 0,1 0 1,-1 0-1,0 0 0,1 0 1,-1 0-1,-2-1 0,-4 0-6,0 1 1,0-1-1,0 1 0,1 0 0,-1 1 0,0 0 0,0 0 0,0 1 0,0 0 0,0 0 0,0 1 0,1 0 0,-1 0 0,0 1 0,-7 3 0,1 1-79,1 0 0,0 0 0,0 1-1,0 1 1,1 0 0,1 0 0,-13 14 0,16-14-18,-1 2 0,1-1 1,-8 14-1,14-21-20,0 0 0,0 1-1,1-1 1,-1 1 0,1-1 0,0 1 0,0 0 0,0-1-1,0 1 1,1 0 0,-1 0 0,1 0 0,0-1 0,0 1-1,1 6 1,0-9-3,-1 0 0,1 0 0,-1 1-1,1-1 1,0 0 0,0 0 0,-1 0 0,1 0-1,0 0 1,0 0 0,0 0 0,0 0-1,0 0 1,0-1 0,1 1 0,-1 0 0,0-1-1,0 1 1,1 0 0,-1-1 0,0 0-1,0 1 1,1-1 0,-1 0 0,0 0 0,1 1-1,-1-1 1,0 0 0,1 0 0,-1-1-1,1 1 1,-1 0 0,0 0 0,0-1 0,1 1-1,1-1 1,4-1 7,1-1 1,0 1-1,-1-2 0,14-7 0,11-10 12,-1-1-1,33-33 1,4-3-167,-67 58 141,-1-1 0,0 1 0,0-1 0,1 1 0,-1 0 0,0-1-1,1 1 1,-1 0 0,1 0 0,-1-1 0,0 1 0,1 0 0,-1 0 0,1-1-1,-1 1 1,1 0 0,-1 0 0,1 0 0,-1 0 0,0 0 0,1 0 0,-1 0-1,1 0 1,-1 0 0,1 0 0,-1 0 0,1 0 0,-1 0 0,1 0 0,-1 0-1,1 1 1,-1-1 0,1 0 0,-1 0 0,0 0 0,1 1 0,-1-1 0,1 0-1,-1 0 1,0 1 0,1-1 0,-1 1 0,0-1 0,1 0 0,-1 1 0,0-1-1,0 0 1,1 1 0,-1-1 0,0 1 0,0-1 0,0 1 0,0-1-1,0 1 1,1-1 0,-1 1 0,0-1 0,0 1 0,0 0 0,1 39-105,-2-28 75,7 138-97,-3-121 148,1-1 0,1 1 0,12 33 0,-15-55-2,0-1 1,0 0-1,1 0 1,0 0-1,0 0 1,1 0 0,-1-1-1,1 1 1,0-1-1,1 0 1,-1 0-1,1-1 1,0 1 0,0-1-1,1 0 1,-1 0-1,1-1 1,11 6-1,-17-9-11,1 0 0,-1 0 0,1 0 0,-1 0 0,1 0 1,-1 1-1,0-1 0,1 0 0,-1 0 0,1 1 0,-1-1 0,0 0 0,1 0 0,-1 1 0,0-1 0,1 0 0,-1 1 0,0-1 0,0 1 0,1-1 0,-1 0 0,0 1 0,0-1 0,0 1 0,0-1 0,1 0 0,-1 1 0,0-1 0,0 1 0,0-1 0,0 1 0,-10 12 171,-21 7 190,31-20-365,-21 9 302,0 0 0,0-1-1,-1-1 1,-32 5 0,8-4 462,-54 1 0,73-9-493,21-5-319,15-4-341,18-8 168,54-24 0,-44 25 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3:00.637"/>
    </inkml:context>
    <inkml:brush xml:id="br0">
      <inkml:brushProperty name="width" value="0.05" units="cm"/>
      <inkml:brushProperty name="height" value="0.05" units="cm"/>
    </inkml:brush>
  </inkml:definitions>
  <inkml:trace contextRef="#ctx0" brushRef="#br0">0 84 16892,'2'-5'310,"1"0"0,-1 0 0,1 0 0,0 1 0,0-1 0,0 0 1,1 1-1,0 0 0,0 0 0,0 0 0,0 1 0,0-1 0,1 1 0,-1 0 1,1 0-1,0 1 0,0-1 0,6-1 0,-5 2-179,-1 0 1,1 1-1,0 0 0,0 0 1,-1 0-1,1 1 0,0 0 1,0 0-1,0 0 0,0 1 1,0-1-1,-1 2 0,1-1 1,0 1-1,-1-1 0,1 2 1,6 2-1,-10-4-109,0 0 1,-1 1-1,1-1 1,0 1-1,0-1 0,-1 1 1,1 0-1,0-1 0,-1 1 1,0 0-1,1 0 1,-1 0-1,0 0 0,0 0 1,0 0-1,0 1 1,-1-1-1,1 0 0,-1 0 1,1 1-1,-1-1 0,0 0 1,0 1-1,0-1 1,0 0-1,0 1 0,0-1 1,-1 0-1,1 1 0,-2 2 1,-2 8 75,0 0 1,-1 0-1,-1 0 0,-7 12 1,4-8 9,1-2-21,5-11-71,0 1 1,0-1-1,1 1 1,0-1-1,0 1 1,0 0-1,1 0 1,0 0-1,0 0 1,0 0-1,0 0 1,0 6-1,2-10-17,-1 0-1,1 0 1,-1 0 0,1 0-1,0 0 1,-1 0 0,1 0-1,0 0 1,-1 0 0,1-1-1,0 1 1,0 0 0,0-1 0,0 1-1,0 0 1,0-1 0,0 1-1,0-1 1,0 1 0,2 0-1,27 7-23,-20-6 10,17 5-60,5 1-51,41 16 0,-64-21 97,-1 1-1,0 0 1,0 1-1,-1-1 1,1 1-1,-1 1 1,0-1-1,-1 1 1,12 13 0,-16-16 26,0-1 1,0 1 0,0 0 0,0 0 0,-1 0 0,0 0 0,1 0 0,-1 0 0,0 0-1,-1 0 1,1 0 0,0 1 0,-1-1 0,0 0 0,0 1 0,0-1 0,0 0 0,-1 4-1,0-2 23,0-1-1,-1 1 0,0-1 0,0 1 1,0-1-1,-1 1 0,1-1 0,-1 0 0,0 0 1,-7 7-1,1-2 64,-1-1-1,0 1 1,-1-2-1,0 1 1,0-1 0,-1-1-1,0 0 1,-13 4-1,11-5-108,0 0 1,0-1-1,0-1 0,0 0 0,-1-1 0,0-1 0,1 0 0,-18-2 0,31 1-31,-1 0 0,1 0 1,0 0-1,0 0 0,0 0 0,-1-1 1,1 1-1,0 0 0,0-1 0,0 1 0,0-1 1,0 1-1,-1-1 0,1 0 0,0 1 1,1-1-1,-1 0 0,0 0 0,0 0 0,0 0 1,0 0-1,1 0 0,-1 0 0,0 0 1,0-1-1,3-5-357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38.830"/>
    </inkml:context>
    <inkml:brush xml:id="br0">
      <inkml:brushProperty name="width" value="0.05" units="cm"/>
      <inkml:brushProperty name="height" value="0.05" units="cm"/>
    </inkml:brush>
  </inkml:definitions>
  <inkml:trace contextRef="#ctx0" brushRef="#br0">339 1109 11266,'-11'-4'487,"1"0"0,0 0 0,0-1-1,1 0 1,-1-1 0,1 0 0,0-1 0,-12-11-1,21 17-454,0 1-1,0 0 0,0-1 0,-1 1 0,1 0 0,0-1 1,0 1-1,0 0 0,0-1 0,0 1 0,0 0 1,0-1-1,0 1 0,0-1 0,0 1 0,0 0 0,0-1 1,0 1-1,0 0 0,1-1 0,-1 1 0,0 0 1,0-1-1,0 1 0,0 0 0,1-1 0,-1 1 1,0 0-1,0 0 0,1-1 0,-1 1 0,0 0 0,1 0 1,-1-1-1,0 1 0,0 0 0,1 0 0,-1 0 1,0 0-1,1-1 0,-1 1 0,1 0 0,14-7 361,143-69 799,-54 23-1034,135-52 37,262-76 0,10 8 198,-395 127-77,-2-6 0,139-84-1,-240 126-91,-20 10 57,-23 12 74,-161 92 723,84-44-703,-1512 751-2603,1351-701 1656,230-91 527,28-11 38,12-4 7,20-4-4,-19 0 2,41-3-191,-1-2-1,50-12 1,88-31-763,-167 44 881,538-188-2741,-17-51 1395,38-67 2433,-339 179-108,350-197 2236,-518 291-2649,-51 30-208,-17 10-167,-23 15-109,-476 271-1413,315-199 1040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6:48.830"/>
    </inkml:context>
    <inkml:brush xml:id="br0">
      <inkml:brushProperty name="width" value="0.05" units="cm"/>
      <inkml:brushProperty name="height" value="0.05" units="cm"/>
    </inkml:brush>
  </inkml:definitions>
  <inkml:trace contextRef="#ctx0" brushRef="#br0">1 129 15083,'0'0'714,"7"1"2193,24 5-1820,-18-7-928,0 0-1,0 0 1,0-1-1,-1-1 1,1 0 0,22-9-1,-20 6-88,0 1-1,1 1 1,30-4-1,-24 8-18,0 0 0,24 5 0,-25-3-38,0 0-1,26-2 1,-41-1-8,1 0 0,-1 0 0,1-1 0,-1-1 0,0 1 0,0-1 0,0 0 0,0 0 1,0 0-1,0-1 0,7-7 0,-5 5 8,0 1 1,0-1-1,19-7 1,-14 9-10,0 1 1,1 1 0,-1 0 0,1 1 0,-1 0 0,1 1 0,-1 1 0,16 2-1,17 0 21,-1-2-48,85-8 0,-104 3 23,45 0 0,-61 4 0,-1 1 0,1 0 0,-1 0 1,0 1-1,0 0 0,1 1 0,-2 0 0,13 6 1,-6-2 3,0-1 1,0 0-1,0-1 1,1 0-1,0-2 0,0 0 1,0 0-1,0-2 1,1 0-1,-1-1 1,0 0-1,1-2 1,25-4-1,2 0-10,1 3 0,-1 1 0,1 3-1,-1 1 1,53 10 0,-58-9 21,0-1 1,0-3-1,40-4 1,58-1 41,-33 10-24,0-5-1,137-18 1,307-27 59,-456 45-79,127 16 0,-120-6 4,55 8-4,-148-16 164,-3 0-445,1-1 1,0 1 0,0-1-1,0 0 1,7 0 0,-10 0 194,0-1 1,1 1-1,-1 0 1,0-1 0,0 1-1,0-1 1,0 1-1,0-1 1,0 0 0,0 1-1,0-1 1,-1 0-1,1 0 1,0 1-1,0-1 1,-1 0 0,1 0-1,0 0 1,-1 0-1,1 0 1,-1 0 0,1 0-1,-1 0 1,1-2-1,5-19-576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16.348"/>
    </inkml:context>
    <inkml:brush xml:id="br0">
      <inkml:brushProperty name="width" value="0.05" units="cm"/>
      <inkml:brushProperty name="height" value="0.05" units="cm"/>
    </inkml:brush>
  </inkml:definitions>
  <inkml:trace contextRef="#ctx0" brushRef="#br0">8 2 10978,'-8'-1'3644,"8"4"-1463,17 11-860,31 14-1402,-31-20 141,2-2 1,-1 0 0,0 0-1,1-2 1,37 4 0,98-3 20,-146-5-76,299-23 112,23 1 272,-260 24-241,44 1 86,-97-4-181,0-1-1,0 0 0,-1-1 1,28-9-1,-37 10-26,-1 0-1,1 0 1,0 1 0,0-1 0,-1 2-1,1-1 1,8 1 0,-13 0 19,0 0 1,0 0-1,0 1 0,0-1 1,0 1-1,0-1 0,0 1 1,0 0-1,0 0 0,0-1 0,0 2 1,0-1-1,0 0 0,-1 0 1,1 0-1,0 1 0,-1-1 1,1 1-1,-1 0 0,0-1 1,1 1-1,-1 0 0,0 0 1,0-1-1,0 1 0,1 4 1,-4-4-126,-1 0 0,1 0 1,-1 0-1,1 0 0,-1-1 1,0 1-1,-5 1 1,2 0-1217,6-3 1163,-1 1 0,0-1-1,1 0 1,-1 1 0,0-1 0,0 0-1,1 0 1,-1 1 0,0-1 0,0 0-1,0 0 1,1 0 0,-1 0 0,0 0-1,0 0 1,1 0 0,-1-1 0,0 1-1,0 0 1,1 0 0,-1 0 0,-1-1-1,-4-4-714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18.319"/>
    </inkml:context>
    <inkml:brush xml:id="br0">
      <inkml:brushProperty name="width" value="0.05" units="cm"/>
      <inkml:brushProperty name="height" value="0.05" units="cm"/>
    </inkml:brush>
  </inkml:definitions>
  <inkml:trace contextRef="#ctx0" brushRef="#br0">25 154 9034,'-4'-7'1004,"0"0"0,1 0 0,0 0 0,0 0 0,0-1 0,-1-9 0,5 19-837,0 0 0,0 0 0,0-1 0,0 1 0,1 0 0,-1 0-1,1 0 1,-1-1 0,1 1 0,0-1 0,-1 0 0,1 1 0,0-1 0,0 0 0,0 0 0,0 0-1,0 0 1,1 0 0,1 0 0,6 3-208,1 0 1,0 0-1,12 1 0,32 3 77,-39-7-32,0 0 0,0 2 0,0 0 0,0 1-1,-1 1 1,30 12 0,-34-11-4,0 0 0,0-1 0,0-1 0,0 0 0,1 0 0,0-2 0,0 1 0,0-1 0,0-1 0,0 0 0,0-1 0,0 0 0,0-1 0,0 0 0,0-1 0,18-5 0,23-3 7,0 1-1,73-2 1,32-4 37,-141 11-29,0-1-1,0 0 1,0-1-1,25-14 1,-29 13-7,1 1 1,0 0 0,0 1 0,1 0 0,0 1 0,25-3 0,-3 4 0,-5 2 21,0-2 0,0-1-1,45-12 1,-56 10 25,0 1 0,33-5 1,-44 10-47,-1-1 0,1 1 0,-1 1 0,1-1 0,0 2 0,-1-1 1,0 1-1,13 5 0,5 1 10,0 0 0,1-2 0,0 0 0,45 1 0,42 8-29,-82-9 15,1-1 0,0-2 0,67-2 0,-50-9-10,-1-2-1,80-27 0,-59 15-7,-39 15 24,-1 2 1,1 1 0,0 1-1,47 3 1,2-2 1491,-55-2-1277,-9-7 98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20.484"/>
    </inkml:context>
    <inkml:brush xml:id="br0">
      <inkml:brushProperty name="width" value="0.05" units="cm"/>
      <inkml:brushProperty name="height" value="0.05" units="cm"/>
    </inkml:brush>
  </inkml:definitions>
  <inkml:trace contextRef="#ctx0" brushRef="#br0">39 154 9394,'-39'-29'4892,"44"31"-4696,0 0 1,0 1-1,0-2 1,1 1 0,-1-1-1,1 0 1,-1 0-1,1 0 1,-1-1 0,7 0-1,4 0-200,0-1-1,21-3 0,-8-3 34,0-2-1,-1 0 1,33-16 0,-5 2-4,-52 21-22,0 1 1,1 0-1,-1 0 0,0 0 0,0 0 0,1 1 0,-1 0 0,0 0 1,0 0-1,1 0 0,-1 1 0,0-1 0,0 1 0,1 0 1,5 3-1,1 1 4,1 1 1,-1 0 0,19 14 0,-18-11-2,1 0 0,17 7 0,-15-10-4,-1 0 0,1-2 0,1 1-1,-1-2 1,0 0 0,1-1 0,25 0 0,2-4 6,60-9 1,-56 5-2,51 0 0,-86 6 22,0 2 1,0 0 0,0 0 0,18 7 0,20 3 98,-12-7 24,56-1 0,27 3 227,-24 8-205,-36-5-172,111 6 0,398-42 136,-414 2-212,-72 9 99,-18 4 3,0-3 1,-1-3 0,123-50-1,-168 59 13,-1 0 0,1 1-1,0 1 1,1 0 0,-1 2 0,1 0-1,0 2 1,0 0 0,0 2 0,42 3-1,-31 1-22,41 6 49,86 2-1,-125-7 473,-27-4-437,0 1-1,1-1 1,-1-1 0,14 1 0,-19-1-74,-1-1 0,1 1-1,-1 0 1,0 0 0,1-1 0,-1 1 0,1-1 0,-1 0-1,0 1 1,1-1 0,-1 0 0,0 0 0,0 1 0,0-1-1,0 0 1,1 0 0,-1-1 0,0 1 0,-1 0 0,1 0-1,0 0 1,0-1 0,0 1 0,-1 0 0,1-1 0,-1 1-1,1 0 1,0-3 0,-1 3 64,-5 17-1320,4-12 1107,1-3 96,0 0-1,0 0 1,-1 0 0,1 0-1,0 0 1,-1 0-1,1 0 1,-1 0 0,1 0-1,-1-1 1,0 1 0,1 0-1,-1 0 1,-1 1-1,-13 2-335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27.222"/>
    </inkml:context>
    <inkml:brush xml:id="br0">
      <inkml:brushProperty name="width" value="0.05" units="cm"/>
      <inkml:brushProperty name="height" value="0.05" units="cm"/>
    </inkml:brush>
  </inkml:definitions>
  <inkml:trace contextRef="#ctx0" brushRef="#br0">14 117 11402,'-13'1'3323,"22"5"1109,1-1-3908,-1-1-1,0 2 1,12 7-1,-15-7-456,1-2-1,0 1 0,0-1 0,1 0 0,-1-1 0,1 0 0,8 3 1,-1-4-16,0 0 0,0 0 1,0-2-1,0 1 1,19-4-1,76-15 184,-66 10-149,573-49 250,-544 53-337,-1-3-1,0-4 0,79-21 1,27-11 74,-152 39-58,0 0-1,0 2 0,0 1 1,51 5-1,-76-3-152,-5 0-189,-11 1-374,-66 0 203,35 2 177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37.706"/>
    </inkml:context>
    <inkml:brush xml:id="br0">
      <inkml:brushProperty name="width" value="0.05" units="cm"/>
      <inkml:brushProperty name="height" value="0.05" units="cm"/>
    </inkml:brush>
  </inkml:definitions>
  <inkml:trace contextRef="#ctx0" brushRef="#br0">62 0 13891,'-9'15'657,"1"0"1,0 1-1,1 0 0,0 0 1,2 0-1,0 1 0,1 0 1,-4 27-1,8-42-640,0-1 1,0 1-1,0 0 1,0 0-1,0 0 0,0 0 1,0 0-1,1 0 1,-1 0-1,1-1 0,-1 1 1,1 0-1,0 0 1,-1 0-1,1-1 1,0 1-1,0 0 0,0-1 1,1 1-1,-1-1 1,0 0-1,0 1 0,1-1 1,-1 0-1,1 0 1,-1 1-1,1-1 1,0 0-1,-1-1 0,1 1 1,0 0-1,3 0 1,-1 0 41,-1-1 0,1 0 1,-1 0-1,1 0 1,-1 0-1,1-1 0,-1 1 1,1-1-1,-1 0 1,1 0-1,-1 0 0,0-1 1,0 1-1,1-1 0,-1 0 1,4-3-1,-1 0 127,0 0-1,0-1 0,-1 1 1,0-1-1,0-1 0,0 1 1,-1-1-1,0 1 1,0-1-1,-1 0 0,0-1 1,0 1-1,-1 0 0,1-1 1,-2 0-1,1 1 1,-1-1-1,0 0 0,-1 0 1,-1-14-1,1 21-168,1 1 0,-1 0 0,0-1 0,0 1 0,0 0 0,0-1 0,-1 1 0,1 0 0,0 0 0,0-1 0,0 1 0,0 0 0,0-1 0,0 1 0,0 0 0,0-1 0,-1 1 0,1 0 0,0 0 0,0-1 0,0 1 0,-1 0 1,1 0-1,0 0 0,0-1 0,-1 1 0,1 0 0,0 0 0,0 0 0,-1 0 0,1-1 0,0 1 0,-1 0 0,1 0 0,-1 0 0,-7 8 279,-5 18-67,8-11-250,2 0 0,0 0 0,0 0-1,1 1 1,1-1 0,1 1 0,0-1 0,3 18 0,-3-32-16,0 0 0,0 0 0,0 1-1,1-1 1,-1 0 0,0 0 0,1 0 0,-1 0-1,1 0 1,-1 0 0,1 0 0,-1 0-1,1 0 1,-1 0 0,1 0 0,0 0 0,0 0-1,0 0 1,-1-1 0,1 1 0,0 0 0,2 0-1,-2 0-39,0-1 0,0 0 0,0 0 0,0 0 0,1 0 0,-1 0 0,0-1 0,0 1-1,0 0 1,0 0 0,0-1 0,0 1 0,0-1 0,0 1 0,0-1 0,0 1 0,0-1 0,1-1 0,5-3-322,-1 0 1,0-1-1,-1 0 1,1 0-1,4-8 1,41-68-1243,-25 33 709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27.796"/>
    </inkml:context>
    <inkml:brush xml:id="br0">
      <inkml:brushProperty name="width" value="0.05" units="cm"/>
      <inkml:brushProperty name="height" value="0.05" units="cm"/>
    </inkml:brush>
  </inkml:definitions>
  <inkml:trace contextRef="#ctx0" brushRef="#br0">420 507 12011,'4'17'4076,"-12"-48"-1204,-3 5-2234,-2 2 0,0 0-1,-1 0 1,-2 1 0,0 1 0,-30-31 0,0 7-99,-84-66 1,126 109-525,-19-16 132,-2 1 1,-34-19-1,79 46-136,0-1 0,1-1 0,0-1 0,0-1 0,0-1 0,0-1-1,30 1 1,-15-3-115,1-2 0,0-1 0,60-12 0,-58 6-330,0-1 0,-1-2 1,-1-2-1,39-18 0,-39 12-23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28.530"/>
    </inkml:context>
    <inkml:brush xml:id="br0">
      <inkml:brushProperty name="width" value="0.05" units="cm"/>
      <inkml:brushProperty name="height" value="0.05" units="cm"/>
    </inkml:brush>
  </inkml:definitions>
  <inkml:trace contextRef="#ctx0" brushRef="#br0">73 41 16235,'2'-29'1411,"-2"18"-695,-3 11-162,-3 16 325,5 8-477,2 1 1,0-1 0,1 0-1,1 0 1,10 36-1,43 114 225,-15-75-306,61 105 0,-83-168-271,-9-14 22,-9-22-68,-1 0 0,0 0-1,0 1 1,0-1 0,0 0 0,0 0-1,0 0 1,0 0 0,0 1 0,0-1 0,0 0-1,0 0 1,1 0 0,-1 1 0,0-1-1,0 0 1,0 0 0,0 0 0,0 1 0,-1-1-1,1 0 1,0 0 0,0 0 0,0 1-1,0-1 1,0 0 0,0 0 0,0 0 0,0 0-1,0 1 1,0-1 0,0 0 0,-1 0-1,1 0 1,0 0 0,0 0 0,0 1 0,0-1-1,-1 0 1,1 0 0,0 0 0,-10-2 66,-9-10-7,-26-25 83,1-1 1,-59-68-1,72 72-73,19 22-39,5 5-7,1 0 0,-1 1-1,1-2 1,1 1 0,0-1 0,-6-10 0,11 18-25,0 0 0,0-1 0,-1 1 0,1 0 1,0 0-1,0-1 0,0 1 0,0 0 0,0-1 1,0 1-1,0 0 0,0 0 0,0-1 0,0 1 1,0 0-1,0-1 0,0 1 0,0 0 0,1 0 1,-1-1-1,0 1 0,0 0 0,0-1 0,0 1 0,0 0 1,1 0-1,-1 0 0,0-1 0,0 1 0,0 0 1,1 0-1,-1 0 0,0-1 0,0 1 0,1 0 1,-1 0-1,0 0 0,0 0 0,1 0 0,-1 0 1,0-1-1,1 1 0,-1 0 0,0 0 0,0 0 1,1 0-1,17 0 61,-14 0-51,24-1-137,0 0 0,0-2 0,0-1 0,0-2 0,-1 0 0,0-2 0,0-1 0,0-1-1,43-24 1,-33 11-128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28.961"/>
    </inkml:context>
    <inkml:brush xml:id="br0">
      <inkml:brushProperty name="width" value="0.05" units="cm"/>
      <inkml:brushProperty name="height" value="0.05" units="cm"/>
    </inkml:brush>
  </inkml:definitions>
  <inkml:trace contextRef="#ctx0" brushRef="#br0">43 179 17516,'-6'7'569,"1"0"0,0 1 1,0-1-1,0 1 0,-4 12 1,7-17-452,1 1 0,0-1 0,0 1 1,0 0-1,0-1 0,1 1 0,-1-1 1,1 1-1,0 0 0,0-1 0,1 1 1,-1 0-1,1-1 0,-1 1 0,3 6 1,-2-9-108,-1 0 1,1 0 0,0 1-1,-1-1 1,1 0 0,0 0 0,0-1-1,0 1 1,0 0 0,0 0-1,0 0 1,0 0 0,0-1 0,0 1-1,0-1 1,0 1 0,0-1-1,1 1 1,-1-1 0,0 1 0,0-1-1,0 0 1,1 0 0,-1 0-1,0 0 1,1 0 0,-1 0-1,0 0 1,0 0 0,1 0 0,-1 0-1,0-1 1,0 1 0,0-1-1,1 1 1,-1-1 0,0 1 0,2-2-1,5-2-4,1-1-1,-1 0 0,14-11 0,-20 14 3,38-32 37,-28 23-19,0 1 0,0 0-1,1 1 1,0 0 0,0 1 0,26-12 0,-37 19-11,0 0 0,1 1-1,-1-1 1,0 1 0,0-1 0,0 1 0,1 0 0,-1 0 0,0 0 0,0 0 0,0 0 0,1 1-1,-1-1 1,0 1 0,0-1 0,0 1 0,0 0 0,0 0 0,0 0 0,0 0 0,0 0 0,0 0-1,0 0 1,2 3 0,-2-2 32,-1 0-1,1 0 0,-1 0 1,1 1-1,-1-1 0,0 1 1,0-1-1,0 1 0,0-1 1,0 1-1,-1-1 0,1 1 1,-1 0-1,1-1 0,-1 1 1,0 0-1,0 0 0,-1-1 1,1 4-1,0-5-24,0-1 0,0 1 0,0 0-1,0-1 1,0 1 0,0 0 0,0-1 0,0 1 0,-1 0 0,1-1-1,0 1 1,0 0 0,0-1 0,-1 1 0,1 0 0,0-1 0,-1 1 0,1-1-1,-1 1 1,1-1 0,0 1 0,-1-1 0,1 1 0,-1-1 0,0 1-1,1-1 1,-1 0 0,1 1 0,-1-1 0,1 0 0,-1 1 0,0-1-1,1 0 1,-1 0 0,0 0 0,1 1 0,-1-1 0,0 0 0,1 0-1,-1 0 1,0 0 0,1 0 0,-1 0 0,0-1 0,1 1 0,-1 0 0,0 0-1,1 0 1,-1-1 0,0 1 0,1 0 0,-1-1 0,1 1 0,-1 0-1,0-1 1,-3-2 62,0 0-1,1 0 0,-1 0 1,1 0-1,0-1 0,0 1 1,-3-5-1,-2-5 77,0-1 0,-7-17 1,12 26-145,1-1 0,0 0 0,0 0 0,1 0 0,0 0 0,0 0 0,0-1 0,0-8 1,2 13-49,-1 0 1,0 1-1,1-1 1,-1 1 0,1-1-1,-1 0 1,1 1-1,0 0 1,0-1 0,-1 1-1,1-1 1,0 1-1,0 0 1,0 0 0,1-1-1,-1 1 1,0 0 0,0 0-1,1 0 1,-1 0-1,0 0 1,2 0 0,5-2-306,-1 0 1,1 0 0,11-2-1,12-5-67,2-9-10,5-3-106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29.424"/>
    </inkml:context>
    <inkml:brush xml:id="br0">
      <inkml:brushProperty name="width" value="0.05" units="cm"/>
      <inkml:brushProperty name="height" value="0.05" units="cm"/>
    </inkml:brush>
  </inkml:definitions>
  <inkml:trace contextRef="#ctx0" brushRef="#br0">23 252 17076,'1'1'86,"-1"1"0,1-1 0,0 0 0,-1 0 0,1 0 0,0 0 0,0 0 0,-1 0 0,1 0 0,0 0 1,0 0-1,0-1 0,0 1 0,0 0 0,0-1 0,0 1 0,0 0 0,1-1 0,-1 1 0,0-1 0,0 0 0,0 1 0,1-1 1,-1 0-1,0 0 0,0 0 0,1 0 0,-1 0 0,0 0 0,0 0 0,1 0 0,-1 0 0,0-1 0,0 1 0,1 0 1,-1-1-1,0 1 0,0-1 0,0 0 0,0 1 0,0-1 0,0 0 0,0 1 0,0-1 0,0 0 0,0 0 0,0 0 0,0 0 1,-1 0-1,2-1 0,3-5 168,0 0 0,-1 0 0,1-1 0,-2 1 0,1-1 0,3-10 0,-3 6-57,-1-2 1,0 1 0,-1 0 0,2-22 0,-4 28-159,0 1 1,0-1-1,-1 1 1,0-1 0,0 1-1,0 0 1,-1-1-1,0 1 1,0 0 0,0 0-1,-6-9 1,7 13-33,0 0 1,-1 1-1,1-1 1,0 0-1,0 1 1,-1-1-1,1 1 1,-1 0-1,1 0 1,-1-1-1,0 1 1,1 0-1,-1 0 1,-4-1-1,5 2-2,-1-1 0,1 1 0,0 0 1,-1 0-1,1 0 0,0 0 0,-1 0 0,1 1 0,-1-1 0,1 0 0,0 0 0,-1 1 0,1-1 1,0 1-1,0 0 0,-1-1 0,0 2 0,-1 0 5,-1 1-1,1 0 1,0 0-1,0 0 1,0 1-1,1-1 1,-1 1-1,1-1 1,0 1-1,0 0 1,0 0-1,-2 7 1,-1 9 8,0 0 0,2 0 0,1 1 0,0-1 0,1 0 0,1 1 0,2-1 1,0 1-1,0-1 0,9 29 0,-10-45-35,1 1 1,-1 0-1,1-1 1,0 1-1,1-1 1,-1 0-1,4 6 1,-5-9-6,0 0 0,0 0 0,0 0 0,0 0 0,0 0 0,0-1 0,0 1 0,0 0 0,1-1 0,-1 1 0,0 0 0,0-1 0,1 1 0,-1-1 0,0 0 0,1 1 0,-1-1 0,0 0 0,1 0 0,-1 0 0,0 0 0,1 0 0,-1 0 0,0 0 0,1-1 0,-1 1 0,0 0 0,0-1 0,1 1 0,-1-1 0,0 1 0,0-1 0,2-1 0,4-2-198,0-1 0,-1 0 0,1-1 0,-1 0 0,-1 0 0,1 0 0,6-10 1,33-54-662,-41 62 856,34-59-564,0-7-140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29.921"/>
    </inkml:context>
    <inkml:brush xml:id="br0">
      <inkml:brushProperty name="width" value="0.05" units="cm"/>
      <inkml:brushProperty name="height" value="0.05" units="cm"/>
    </inkml:brush>
  </inkml:definitions>
  <inkml:trace contextRef="#ctx0" brushRef="#br0">285 1 16956,'-10'52'1197,"-3"1"1,-1-2-1,-3 0 1,-30 63 0,37-96-1156,10-18-59,0 1 0,0-1 0,0 0 0,0 0 0,0 1 0,0-1 0,-1 0 0,1 0 0,0 0 0,0 1 0,0-1 0,0 0 0,-1 0 0,1 0 0,0 0 0,0 1 0,-1-1 0,1 0 0,0 0 0,0 0 0,-1 0 0,1 0 0,0 0 0,0 0 0,-1 0 0,1 0 0,0 0 0,0 0 0,-1 0 0,1 0 0,0 0 0,0 0 0,-1 0 0,1 0 0,0 0 0,0 0 0,-1 0 0,1 0 0,0 0 0,0 0 0,-1-1 0,1 1 0,0 0 0,0 0 0,-1 0 0,1 0 0,0-1 0,0 1 0,-8-12-554,7 10 396,-22-29-1767,-1 1-1,-45-45 1,43 47 1648,25 27 403,-1-1 0,1 1 0,0-1 0,0 1 0,-1-1 0,1 0 0,0 0 0,1 1 0,-3-5 0,3 6-78,0 0 1,0 0 0,0 0 0,0-1 0,0 1 0,0 0-1,0 0 1,0 0 0,0 0 0,0 0 0,0-1 0,0 1 0,1 0-1,-1 0 1,0 0 0,0 0 0,0 0 0,0 0 0,0-1-1,0 1 1,0 0 0,0 0 0,0 0 0,0 0 0,0 0-1,1 0 1,-1 0 0,0 0 0,0-1 0,0 1 0,0 0 0,0 0-1,0 0 1,1 0 0,-1 0 0,0 0 0,0 0 0,0 0-1,0 0 1,0 0 0,1 0 0,-1 0 0,0 0 0,14 5 1139,17 11 141,124 58 2185,-136-67-3683,-1-1 1,0 0-1,1-2 1,0 0-1,0-1 1,37 0-1,-51-3 113,0 0 0,0-1 0,0 0-1,-1 1 1,1-2 0,0 1 0,-1 0 0,8-4-1,7-6-384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0.400"/>
    </inkml:context>
    <inkml:brush xml:id="br0">
      <inkml:brushProperty name="width" value="0.05" units="cm"/>
      <inkml:brushProperty name="height" value="0.05" units="cm"/>
    </inkml:brush>
  </inkml:definitions>
  <inkml:trace contextRef="#ctx0" brushRef="#br0">39 137 16363,'0'2'297,"-1"1"-1,0 0 1,1 0-1,-1-1 0,0 1 1,0 0-1,-1-1 0,-1 5 1,-5 9 518,2 4 252,-6 31 0,11-44-935,0 0-1,0 0 0,1 1 1,0-1-1,1 0 1,-1 0-1,4 14 1,-4-20-126,1 0 1,-1 0 0,0-1-1,1 1 1,-1 0 0,0 0-1,1-1 1,-1 1 0,1 0-1,-1-1 1,1 1 0,-1 0-1,1-1 1,0 1 0,-1-1-1,1 1 1,0-1 0,-1 1-1,1-1 1,0 0 0,0 1 0,-1-1-1,1 0 1,0 1 0,0-1-1,0 0 1,-1 0 0,1 0-1,0 0 1,0 0 0,0 0-1,0 0 1,-1 0 0,1 0-1,0 0 1,0 0 0,0-1-1,-1 1 1,1 0 0,0-1-1,0 1 1,-1 0 0,1-1-1,1 0 1,3-2 16,1 0 0,-1-1 0,0 1 1,8-9-1,10-12 57,35-48 0,8-9 33,-66 80-112,1 1 0,-1-1 0,1 1 0,-1-1 1,0 1-1,1-1 0,-1 1 0,1 0 0,-1-1 0,1 1 0,-1-1 0,1 1 0,-1 0 0,1-1 0,-1 1 1,1 0-1,0 0 0,-1 0 0,1-1 0,-1 1 0,1 0 0,0 0 0,-1 0 0,1 0 0,0 0 0,-1 0 1,1 0-1,0 0 0,-1 0 0,1 0 0,-1 1 0,1-1 0,1 1 0,-1 0 5,0 0-1,0 0 1,0 1-1,0-1 1,-1 1-1,1-1 1,0 1-1,-1-1 1,1 1-1,-1-1 1,1 1-1,0 3 1,1 9 64,-1 1 0,0 17 0,-1-28-48,0 1-1,-1 3 34,1-1 0,1 0 0,-1 0 0,3 9 0,-3-16-48,0 1 1,0-1-1,0 1 0,0-1 1,1 1-1,-1-1 1,0 1-1,0-1 0,1 1 1,-1-1-1,0 1 0,0-1 1,1 1-1,-1-1 1,1 0-1,-1 1 0,0-1 1,1 0-1,-1 1 0,1-1 1,-1 0-1,1 0 1,-1 1-1,1-1 0,0 0 1,0 0 2,0 0 0,1 0 1,-1-1-1,0 1 0,0-1 1,0 1-1,0-1 0,0 1 1,0-1-1,0 0 1,0 0-1,0 1 0,0-1 1,0 0-1,-1 0 0,1 0 1,1-1-1,39-57 197,-35 48-196,1 0-1,1 0 1,0 1 0,0 0-1,1 0 1,0 1-1,12-10 1,-20 18-11,0 1 1,-1-1-1,1 1 0,-1-1 0,1 1 1,0 0-1,-1-1 0,1 1 0,0 0 1,-1 0-1,1 0 0,0-1 0,0 1 1,-1 0-1,1 0 0,0 0 0,0 0 1,-1 0-1,1 0 0,0 1 0,-1-1 1,1 0-1,0 0 0,0 0 0,-1 1 1,2-1-1,-1 1 0,0 0 1,0 0-1,0 0 0,0 1 1,0-1-1,0 0 0,-1 0 1,1 0-1,0 1 1,-1-1-1,1 0 0,0 3 1,1 5 2,0 1 0,-1-1 0,1 13 0,-2-17 1,5 71 83,-5-76-86,0 1 0,0-1 0,0 0-1,0 0 1,0 1 0,0-1 0,0 0 0,0 1 0,0-1 0,0 0 0,0 0 0,0 1 0,0-1 0,0 0 0,0 1 0,0-1 0,0 0 0,0 0 0,0 1-1,0-1 1,1 0 0,-1 0 0,0 1 0,0-1 0,0 0 0,0 0 0,0 0 0,1 1 0,-1-1 0,0 0 0,0 0 0,1 0 0,-1 0 0,0 1 0,0-1-1,1 0 1,-1 0 0,0 0 0,0 0 0,1 0 0,-1 0 0,0 0 0,0 0 0,1 0 0,-1 0 0,0 0 0,0 0 0,1 0 0,-1 0 0,0 0 0,1 0-1,-1 0 1,0 0 0,0 0 0,1 0 0,-1 0 0,0 0 0,1-1 0,9-11 30,18-48 14,-22 43-93,2 1-1,0 0 1,0 0-1,2 1 0,14-18 1,-24 32 39,1 0-1,0 0 1,0-1 0,0 1 0,0 1 0,0-1 0,0 0-1,0 0 1,0 0 0,1 0 0,-1 1 0,0-1 0,0 1-1,1-1 1,-1 1 0,0-1 0,1 1 0,-1 0 0,0-1 0,1 1-1,1 0 1,-1 1-1,-1-1-1,0 1 1,0 0 0,0-1-1,0 1 1,0 0-1,0 0 1,0 0-1,0 0 1,0 0 0,0 0-1,0 0 1,0 0-1,-1 0 1,1 0-1,0 0 1,-1 1 0,1-1-1,-1 0 1,1 0-1,0 3 1,11 68-259,-12-72 257,0 1 0,0-1 0,0 0 1,0 0-1,0 0 0,0 0 1,0 0-1,0 0 0,0 0 1,0 0-1,0 0 0,0 0 0,0 0 1,0 0-1,0 0 0,0 0 1,0 0-1,0 0 0,0 0 1,1 0-1,-1 0 0,0 1 0,0-1 1,0 0-1,0 0 0,0 0 1,0 0-1,0 0 0,0 0 1,0 0-1,0 0 0,0 0 1,0 0-1,1 0 0,-1-1 0,0 1 1,0 0-1,0 0 0,0 0 1,0 0-1,0 0 0,0 0 1,0 0-1,0 0 0,0 0 0,0 0 1,0 0-1,0 0 0,0 0 1,1 0-1,-1 0 0,0 0 1,0 0-1,0 0 0,0 0 0,0-1 1,0 1-1,0 0 0,0 0 1,0 0-1,0 0 0,0 0 1,0 0-1,0 0 0,0 0 1,0 0-1,5-10-590,4-14-193,15-55-98,-11 31 272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0.881"/>
    </inkml:context>
    <inkml:brush xml:id="br0">
      <inkml:brushProperty name="width" value="0.05" units="cm"/>
      <inkml:brushProperty name="height" value="0.05" units="cm"/>
    </inkml:brush>
  </inkml:definitions>
  <inkml:trace contextRef="#ctx0" brushRef="#br0">16 81 16396,'-8'114'2565,"0"12"-255,8-111-2040,1-1 0,0 1 0,1-1 0,1 1 0,0-1 0,8 19 0,-4-17-300,1-1 0,1 0 0,15 20 0,9 14-358,-36-69 664,1 0 0,0-36 0,2 32-151,-1-14 33,0-136 276,2 138-358,3-1-1,12-60 1,-15 92-70,0 0 0,1 0 0,-1 0 0,1 0 0,1 0 0,-1 0-1,1 1 1,-1-1 0,7-6 0,-8 9-5,1 1-1,-1 0 1,1 0 0,-1 0-1,1 0 1,0 0 0,0 0-1,-1 0 1,1 0 0,0 1-1,0-1 1,0 1 0,0-1-1,0 1 1,0 0 0,0 0-1,0 0 1,0 0 0,0 0-1,0 0 1,0 1 0,-1-1-1,1 0 1,0 1 0,0 0-1,0-1 1,3 3 0,-1-2 6,0 1 1,0 0 0,0 1 0,0-1 0,0 1 0,0-1 0,0 1 0,-1 0 0,0 1 0,1-1-1,-1 1 1,0-1 0,-1 1 0,1 0 0,-1 0 0,0 0 0,0 0 0,0 0 0,0 1 0,1 4-1,-2-3 41,0-1-1,-1 1 0,1 0 1,-1-1-1,0 1 1,-1-1-1,0 1 0,1-1 1,-2 1-1,1-1 0,-1 1 1,1-1-1,-2 0 0,1 0 1,0 0-1,-5 7 0,-2 2 83,-1-1-1,0 1 1,-1-2-1,0 1 0,-1-2 1,0 1-1,-1-2 0,-27 18 1,39-27-157,0 0 1,-1 0 0,1-1 0,0 1 0,-1-1 0,1 1-1,-1-1 1,1 1 0,0-1 0,-1 0 0,1 0-1,-1 0 1,1 0 0,-1 0 0,1 0 0,-1 0-1,-1-1 1,2 1-22,0 0-1,1-1 1,-1 1 0,1-1-1,-1 0 1,1 1 0,-1-1-1,1 1 1,-1-1 0,1 0-1,-1 1 1,1-1 0,0 0-1,0 1 1,-1-1 0,1 0-1,0 1 1,0-1 0,0 0-1,0 0 1,0 1 0,-1-1-1,2-1 1,-1-6-125,1 0 1,1 0-1,0 0 1,4-13-1,-5 18 339,33-91-793,-11 37 126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1.270"/>
    </inkml:context>
    <inkml:brush xml:id="br0">
      <inkml:brushProperty name="width" value="0.05" units="cm"/>
      <inkml:brushProperty name="height" value="0.05" units="cm"/>
    </inkml:brush>
  </inkml:definitions>
  <inkml:trace contextRef="#ctx0" brushRef="#br0">26 1 16259,'-4'21'2265,"0"14"-1297,-5 9-376,2 6 2529,6-1-2289,1-1-112,4-3-296,4-3-136,1-11-328,3-6-208,-2-12-400,1-6-200,-5-11-464,-3-8-881,-3-11 1569,0-4-368,0-6-80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1.657"/>
    </inkml:context>
    <inkml:brush xml:id="br0">
      <inkml:brushProperty name="width" value="0.05" units="cm"/>
      <inkml:brushProperty name="height" value="0.05" units="cm"/>
    </inkml:brush>
  </inkml:definitions>
  <inkml:trace contextRef="#ctx0" brushRef="#br0">1 91 15795,'2'3'130,"1"0"0,0 1 0,0-1 0,0 0 0,0 0 0,0 0 0,1-1 0,-1 1 0,1-1 0,0 0 0,0 0 0,0 0 0,0-1 0,0 1 0,0-1 1,0 0-1,0 0 0,0 0 0,1-1 0,-1 1 0,0-1 0,1 0 0,-1 0 0,0-1 0,1 1 0,-1-1 0,0 0 0,0 0 0,0-1 0,0 1 0,0-1 0,7-3 0,-2 0 50,0-1 0,0 0-1,-1 0 1,13-12 0,-19 16-125,0 0-1,0 0 0,0 0 1,0 0-1,0 0 0,0 0 1,-1 0-1,1-1 0,-1 1 1,0-1-1,0 1 1,0-1-1,0 1 0,0-1 1,0 0-1,-1 1 0,1-1 1,-1 0-1,0 0 0,0 1 1,0-1-1,0-3 0,-1 5-26,1 0-1,0 0 0,-1 0 0,1 0 0,0 0 1,-1 0-1,1 0 0,-1 0 0,0 0 1,1 0-1,-1 1 0,0-1 0,1 0 0,-1 0 1,0 1-1,0-1 0,0 0 0,0 1 0,1-1 1,-1 1-1,0 0 0,0-1 0,-2 0 1,1 1 11,0 0 1,0 0 0,0 0 0,0 0 0,0 0 0,0 0 0,0 1 0,0-1 0,0 1-1,0-1 1,-3 2 0,-1 1 42,1 0 0,-1 0-1,1 1 1,0-1 0,0 1 0,0 0-1,-5 6 1,5-4-47,1-1 0,0 1 0,0 1 0,0-1 0,1 0 0,0 1 0,0 0 0,1-1 0,-1 1 0,1 0 0,1 0 0,0 1 0,0-1 0,0 0 0,1 0 0,0 1 0,0-1-1,1 0 1,0 0 0,0 0 0,0 0 0,4 8 0,-4-12-76,0-1-1,1 1 0,-1 0 1,1-1-1,0 0 0,0 1 1,0-1-1,0 0 0,0 0 1,1 0-1,-1 0 0,1 0 1,-1-1-1,1 1 0,-1-1 1,1 0-1,0 0 0,0 0 1,0 0-1,0 0 0,0 0 1,0-1-1,0 1 0,0-1 0,0 0 1,0 0-1,0 0 0,0 0 1,4-2-1,9 0-127,1-2 1,-1 0-1,-1 0 0,17-8 1,-30 11 177,54-22-457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3.827"/>
    </inkml:context>
    <inkml:brush xml:id="br0">
      <inkml:brushProperty name="width" value="0.05" units="cm"/>
      <inkml:brushProperty name="height" value="0.05" units="cm"/>
    </inkml:brush>
  </inkml:definitions>
  <inkml:trace contextRef="#ctx0" brushRef="#br0">2 112 13699,'-1'-13'1123,"1"7"-742,0 1 1,0 0 0,0-1-1,1 1 1,2-9 0,-3 14-343,-1 0 0,1 1 0,0-1 0,0 0 0,0 0 0,0 0 0,0 0 0,0 0 0,0 0 0,0 0 0,0 0 0,0 0 0,0 0 0,1 0 0,-1 1 0,0-1 0,0 0 0,0 0 1,0 0-1,0 0 0,0 0 0,0 0 0,0 0 0,0 0 0,0 0 0,0 0 0,0 0 0,0 0 0,0 0 0,0 0 0,0 1 0,0-1 0,0 0 0,1 0 0,-1 0 0,0 0 0,0 0 0,0 0 0,0 0 0,0 0 1,0 0-1,0 0 0,0 0 0,0 0 0,0 0 0,0 0 0,1 0 0,-1 0 0,0 0 0,0 0 0,0 0 0,0 0 0,0 0 0,0 0 0,0 0 0,0 0 0,0-1 0,0 1 0,0 0 0,0 0 0,1 0 0,-1 0 1,0 0-1,0 0 0,4 14 1043,3 16-197,2 95 665,-6-70-1269,2 0-1,17 77 1,-21-127-255,0-1 0,1 1 0,-1-1 0,1 1 0,0-1 0,5 7 0,-7-11-19,0 1 0,1 0 1,-1-1-1,1 1 0,0-1 0,-1 1 0,1-1 0,-1 1 1,1-1-1,0 0 0,-1 1 0,1-1 0,0 0 0,0 1 1,-1-1-1,1 0 0,0 0 0,0 0 0,-1 1 0,1-1 1,0 0-1,0 0 0,0 0 0,-1 0 0,1-1 1,0 1-1,0 0 0,-1 0 0,1 0 0,0-1 0,0 1 1,-1 0-1,1-1 0,0 1 0,-1 0 0,1-1 0,0 1 1,-1-1-1,1 1 0,-1-1 0,1 1 0,-1-1 0,1 0 1,6-6 45,-2 0 0,1 0 0,-1-1 0,0 1 0,-1-1 0,1 0 1,-1-1-1,4-14 0,18-75 347,-22 82-329,8-40 258,-2-1 0,2-60 0,-12 92-141,0 25-184,0 0 0,0 0 0,0 0 0,0 0 0,0 0 0,0 0 0,0-1 0,0 1 0,0 0 0,0 0 0,0 0 0,0 0 0,0 0-1,0 0 1,0-1 0,0 1 0,0 0 0,0 0 0,0 0 0,0 0 0,0 0 0,0 0 0,0-1 0,0 1 0,0 0 0,0 0 0,0 0 0,0 0 0,-1 0 0,1 0 0,0 0 0,0 0 0,0-1 0,0 1 0,0 0 0,0 0 0,0 0 0,-1 0-1,1 0 1,0 0 0,0 0 0,0 0 0,0 0 0,0 0 0,0 0 0,-1 0 0,1 0 0,0 0 0,0 0 0,0 0 0,0 0 0,0 0 0,-1 0 0,-2 9 99,-2 13-23,4-6-57,0 0-1,1 1 1,1-1-1,1 1 1,0-1-1,7 24 1,-8-38-22,-1 0 0,1 0 1,0 0-1,0 0 0,0 0 0,0 0 1,0 0-1,0-1 0,1 1 0,-1 0 0,1-1 1,-1 1-1,3 1 0,-3-2-1,1 0-1,-1-1 1,0 1-1,0-1 0,1 0 1,-1 1-1,0-1 1,1 0-1,-1 0 1,1 1-1,-1-1 1,0 0-1,1 0 0,-1-1 1,0 1-1,1 0 1,-1 0-1,0-1 1,1 1-1,-1-1 1,0 1-1,1-1 0,1 0 1,4-4-2,1 0 0,-1-1 0,0 0-1,-1 0 1,1 0 0,-1-1 0,0 1 0,8-15 0,38-67 30,-46 77-20,34-70 51,-41 106-58,-7 17-18,2-11 17,1 1-1,1-1 0,2 52 0,2-79 2,1 0-1,-1 1 1,1-1 0,0 0-1,1 0 1,-1-1 0,1 1-1,-1 0 1,1 0 0,1-1-1,-1 1 1,0-1-1,1 0 1,3 4 0,4 3-4,0-2-1,1 1 1,11 7 0,-9-8-94,-1 1 0,13 12 1,-21-16-99,18 16-89,-13-14-525,-9-7 772,0 0 1,0 0 0,0 0 0,0 0 0,0 0-1,1 0 1,-1 0 0,0 0 0,0 0 0,0 0-1,0 0 1,0 1 0,0-1 0,0 0 0,0 0-1,0 0 1,1 0 0,-1 0 0,0 0 0,0 0 0,0 0-1,0 0 1,0 0 0,0 0 0,0 0 0,1 0-1,-1 0 1,0 0 0,0-1 0,0 1 0,0 0-1,0 0 1,0 0 0,0 0 0,0 0 0,1 0-1,-1 0 1,0 0 0,0 0 0,0 0 0,0 0-1,0 0 1,0 0 0,0-1 0,0 1 0,0 0-1,0 0 1,0 0 0,0 0 0,0 0 0,1-11-329,-1 1 1,0-1 0,-1 1 0,0 0 0,0-1-1,-1 1 1,-4-11 0,-13-41-546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38.110"/>
    </inkml:context>
    <inkml:brush xml:id="br0">
      <inkml:brushProperty name="width" value="0.05" units="cm"/>
      <inkml:brushProperty name="height" value="0.05" units="cm"/>
    </inkml:brush>
  </inkml:definitions>
  <inkml:trace contextRef="#ctx0" brushRef="#br0">45 0 14099,'-16'33'2701,"-2"7"-1110,17-38-1488,0 0-1,1 1 1,-1-1-1,1 1 0,-1-1 1,1 1-1,0-1 0,0 1 1,0-1-1,1 1 0,-1-1 1,0 1-1,2 3 0,-1-4-68,0-1 0,0 1-1,0-1 1,0 0 0,0 0 0,0 0-1,0 1 1,0-1 0,0 0-1,1 0 1,-1 0 0,1-1-1,-1 1 1,0 0 0,1 0 0,-1-1-1,1 1 1,0-1 0,-1 1-1,3-1 1,37 5 256,-29-5-176,-2 1-4,1 1-1,0 0 0,0 0 0,-1 1 0,0 1 0,1 0 0,10 6 1,-18-9-59,0 0 1,-1 0-1,0 1 1,1-1-1,-1 1 1,0 0 0,0 0-1,1 0 1,-2 0-1,1 0 1,0 0 0,0 0-1,-1 1 1,1-1-1,-1 0 1,0 1-1,1 0 1,-1-1 0,0 1-1,-1 0 1,1-1-1,0 1 1,-1 0-1,0 0 1,1 0 0,-1-1-1,0 1 1,-1 0-1,1 0 1,0 0 0,-1 0-1,-1 4 1,-1 0 66,0-1 0,-1 0 0,1 0 0,-1 0-1,0 0 1,-1-1 0,1 1 0,-1-1 0,-9 7 0,3-3 86,-1 0-1,0-1 1,-23 12-1,30-17-268,0 0-1,-1-1 0,1 0 1,-1 0-1,0-1 0,0 1 0,-10 0 1,14-2 28,0 0 0,1 0 0,-1 0 0,0-1 0,0 1 0,1-1 0,-1 1 1,0-1-1,0 1 0,1-1 0,-1 0 0,1 0 0,-1 0 0,1 0 0,-1 0 0,1 0 0,0 0 0,-1-1 1,1 1-1,0 0 0,0-1 0,0 1 0,0-1 0,0 1 0,0-1 0,0 1 0,1-1 0,-1 0 1,0 1-1,0-4 0,-6-24-362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4.248"/>
    </inkml:context>
    <inkml:brush xml:id="br0">
      <inkml:brushProperty name="width" value="0.05" units="cm"/>
      <inkml:brushProperty name="height" value="0.05" units="cm"/>
    </inkml:brush>
  </inkml:definitions>
  <inkml:trace contextRef="#ctx0" brushRef="#br0">0 0 15723,'0'6'1577,"2"3"-929,-1-1-240,5 1 600,0 1-160,4 0-392,1-1-344,6-2 625,3-1-625,6-4-96,6-2-32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4.659"/>
    </inkml:context>
    <inkml:brush xml:id="br0">
      <inkml:brushProperty name="width" value="0.05" units="cm"/>
      <inkml:brushProperty name="height" value="0.05" units="cm"/>
    </inkml:brush>
  </inkml:definitions>
  <inkml:trace contextRef="#ctx0" brushRef="#br0">83 58 17860,'-8'16'885,"-1"0"-1,-12 16 1,12-20-360,1 0 0,1 1 0,0 0-1,-6 14 1,13-27-519,0 1-1,0-1 1,0 0-1,-1 0 0,1 1 1,0-1-1,0 0 1,0 1-1,0-1 1,0 0-1,0 1 1,0-1-1,0 0 0,0 1 1,0-1-1,0 0 1,0 1-1,0-1 1,0 0-1,0 0 0,1 1 1,-1-1-1,0 0 1,0 1-1,0-1 1,0 0-1,1 0 1,-1 1-1,0-1 0,0 0 1,0 0-1,1 1 1,-1-1-1,14 1-123,20-10-398,-28 8 443,5-3-70,1 1 0,0 0 1,0 1-1,0 0 1,0 1-1,17 1 1,-26 0 150,0 0 0,0 0 1,-1 1-1,1-1 0,0 1 1,-1 0-1,1 0 0,0 0 1,-1 0-1,1 0 1,-1 0-1,0 1 0,1-1 1,-1 1-1,0 0 0,0 0 1,0 0-1,0 0 0,0 0 1,0 0-1,-1 0 0,1 0 1,-1 1-1,1-1 0,-1 1 1,0-1-1,0 1 1,0 0-1,-1-1 0,1 1 1,0 0-1,-1-1 0,0 1 1,0 4-1,0 2 159,0-1 0,-1 0 0,-1 0 0,1 0 0,-1 0 0,-1 0 0,0-1 0,0 1 0,0-1 0,-1 1 0,0-1 0,0 0 0,-1-1 0,-7 10 0,6-9 7,1 0 0,-2-1-1,1 0 1,-1 0 0,0 0 0,0-1-1,0 0 1,-1 0 0,0-1-1,0 0 1,0 0 0,-16 5 0,23-9-213,0 0 0,0 0-1,1 1 1,-1-1 0,0 0 0,0 0 0,1 0 0,-1 0 0,0 0 0,0 0 0,0 0 0,1 0 0,-1 0 0,0 0 0,0-1 0,0 1-1,1 0 1,-1 0 0,0-1 0,1 1 0,-1 0 0,0-1 0,0 1 0,1-1 0,-1 1 0,1-1 0,-1 1 0,0-2 0,0 1-75,1-1 1,-1 1-1,1 0 0,0-1 1,0 1-1,0-1 1,0 1-1,0 0 1,0-1-1,0 1 1,0-1-1,0 1 1,1 0-1,0-3 1,1-3-233,1 1 1,-1-1 0,2 1 0,-1-1-1,6-7 1,11-7-633</inkml:trace>
  <inkml:trace contextRef="#ctx0" brushRef="#br0" timeOffset="1">357 1 18836,'4'18'1768,"-8"14"-1103,-6 4-249,3 9 896,-2 3-400,5 0-360,3-2-152,3-7-344,3-7-296,3-17-528,5-3-352,-6-18 856,-2-3-216,-5-9-192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5.145"/>
    </inkml:context>
    <inkml:brush xml:id="br0">
      <inkml:brushProperty name="width" value="0.05" units="cm"/>
      <inkml:brushProperty name="height" value="0.05" units="cm"/>
    </inkml:brush>
  </inkml:definitions>
  <inkml:trace contextRef="#ctx0" brushRef="#br0">103 0 17924,'2'3'199,"-1"0"-1,0 0 1,1 1 0,-1-1-1,-1 0 1,1 1 0,0-1-1,-1 0 1,0 1 0,0-1-1,0 1 1,0-1 0,-1 7-1,0 4 295,13 189 3331,32 101-2395,-41-285-1400,0-10-22,-1 0 0,-1 0 0,0 0 0,0 0 0,-1 0 0,0 1 0,-1-1 0,-2 12 0,3-20-6,0-1 0,0 1 0,0 0 0,0-1 0,-1 1 0,1 0 0,0-1 0,-1 1 0,1 0 0,0-1 0,-1 1 0,1-1 0,-1 1 0,1 0-1,-1-1 1,1 0 0,-1 1 0,1-1 0,-2 2 0,1-2 1,1 0-1,0 0 0,-1 0 1,1-1-1,-1 1 0,1 0 1,-1 0-1,1 0 0,0 0 1,-1 0-1,1 0 0,-1-1 0,1 1 1,0 0-1,-1 0 0,1-1 1,0 1-1,-1 0 0,1 0 1,0-1-1,-1 1 0,1-1 1,-12-20 42,11 20-43,-4-13-62,0-1-1,-5-25 1,8 27-16,-1 0 0,-1 0 0,0 0 1,-7-15-1,8 25-51,1 0 1,-1-1-1,1 1 1,-1 0 0,0 0-1,0 0 1,-1 1-1,1-1 1,0 1 0,-1 0-1,-6-3 1,3 1 12,0 1 1,-1 0-1,1 1 0,-1 0 1,-8-2-1,16 4 124,0 0 0,0 0 0,0 0 0,1 0 0,-1 0 0,0 0 1,0 0-1,0-1 0,1 1 0,-1 0 0,0 0 0,0 0 0,0 0 0,0-1 0,0 1 0,0 0 0,1 0 0,-1 0 0,0-1 0,0 1 0,0 0 0,0 0 0,0-1 1,0 1-1,0 0 0,0 0 0,0 0 0,0-1 0,0 1 0,0 0 0,0 0 0,0-1 0,0 1 0,0 0 0,0 0 0,0 0 0,0-1 0,0 1 0,-1 0 1,1 0-1,0 0 0,0-1 0,0 1 0,0 0 0,0 0 0,-1 0 0,1 0 0,0-1 0,0 1 0,0 0 0,0 0 0,-1 0 0,1 0 0,0 0 0,0 0 0,-1 0 1,1-1-1,0 1 0,0 0 0,0 0 0,-1 0 0,17-9 315,4 4-121,-1 0 1,25-3-1,-21 4-158,34-10 1,-51 12-209,1 0 0,-1-1 0,0 1 0,0-1 0,0-1 0,-1 1 0,1-1 0,-1 0 0,9-9 0,-12 10 53,0 0-1,0 0 0,0-1 0,0 1 1,0 0-1,-1-1 0,1 1 0,-1-1 1,0 0-1,0 1 0,0-1 0,-1 0 0,0 1 1,1-1-1,-1 0 0,0 0 0,-1-6 1,-4-15-606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5.627"/>
    </inkml:context>
    <inkml:brush xml:id="br0">
      <inkml:brushProperty name="width" value="0.05" units="cm"/>
      <inkml:brushProperty name="height" value="0.05" units="cm"/>
    </inkml:brush>
  </inkml:definitions>
  <inkml:trace contextRef="#ctx0" brushRef="#br0">0 16 19204,'6'-3'1504,"-2"0"-1151,0 2-161,2-1 416,3 1-576,-2-2 88,-3 0-160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6.023"/>
    </inkml:context>
    <inkml:brush xml:id="br0">
      <inkml:brushProperty name="width" value="0.05" units="cm"/>
      <inkml:brushProperty name="height" value="0.05" units="cm"/>
    </inkml:brush>
  </inkml:definitions>
  <inkml:trace contextRef="#ctx0" brushRef="#br0">37 1 17028,'0'10'472,"0"0"1,-1 0 0,-1 0 0,1 0-1,-2 0 1,1 0 0,-5 10 0,2-7 193,2 0 0,-5 28 1,8-41-707,1 1 0,0-1 1,0 1-1,0-1 0,0 0 1,0 1-1,0-1 0,0 0 1,0 0-1,0 0 0,0 0 1,0 0-1,0 0 0,0 0 0,0 0 1,0 0-1,0 0 0,0 0 1,0-1-1,2 0 0,19 1-636,-17 1 688,-1 1-1,0-1 1,1 1-1,-1 0 1,0 1-1,0-1 1,0 1-1,0-1 1,0 1-1,-1 0 1,1 1-1,-1-1 1,0 1-1,0-1 1,0 1-1,0 0 1,-1 0-1,0 0 1,0 1-1,0-1 1,0 0-1,0 1 1,-1-1-1,0 1 1,0 0 0,0-1-1,-1 1 1,0 0-1,1 0 1,-2-1-1,1 1 1,0 0-1,-1-1 1,0 1-1,0 0 1,0-1-1,-4 9 1,-2 2 625,-1 1 0,-18 27 1,22-37-595,0-1 0,-1 1 0,1-1 0,-1 0 0,-1 0 0,1 0 1,-1 0-1,1-1 0,-10 5 0,14-9-105,1 1 0,-1-1 1,1 0-1,0 1 0,-1-1 1,1 0-1,-1 0 0,1 0 1,-1 1-1,1-1 0,-1 0 0,1 0 1,-1 0-1,1 0 0,-1 0 1,1 0-1,-1 0 0,1 0 1,-1 0-1,1 0 0,-1 0 0,1 0 1,-1 0-1,1-1 0,-1 1 1,1 0-1,0 0 0,-1 0 1,1-1-1,-1 1 0,1 0 0,0-1 1,-1 1-1,1 0 0,-1-1 1,1 1-1,-1-1 0,0-18-572,3-11-111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6.470"/>
    </inkml:context>
    <inkml:brush xml:id="br0">
      <inkml:brushProperty name="width" value="0.05" units="cm"/>
      <inkml:brushProperty name="height" value="0.05" units="cm"/>
    </inkml:brush>
  </inkml:definitions>
  <inkml:trace contextRef="#ctx0" brushRef="#br0">3 0 15395,'-3'77'4571,"3"11"-3215,4-1 1,25 145 0,-28-227-1331,0 5 41,1-1-1,0 0 0,1 0 0,0 0 0,0 0 0,9 16 0,-11-24-60,-1 0-1,1 0 1,-1 0-1,1-1 1,-1 1-1,1 0 1,0 0 0,-1-1-1,1 1 1,0-1-1,0 1 1,-1 0-1,1-1 1,0 0-1,0 1 1,0-1-1,0 1 1,0-1-1,-1 0 1,1 0 0,0 1-1,0-1 1,0 0-1,0 0 1,0 0-1,1 0 1,0-1 0,0 1 0,-1-1 0,1 0 0,0 0 0,-1 1 0,1-1 0,-1 0 0,1-1 0,-1 1 0,1 0 0,-1 0 0,2-3 0,5-6 6,-1 0 1,-1 0-1,7-15 1,-11 21-9,80-172 124,-68 152-104,-14 24-24,0 0 1,0 0 0,0-1 0,0 1-1,1 0 1,-1 0 0,0 0-1,0 0 1,0-1 0,0 1 0,0 0-1,0 0 1,0 0 0,1 0-1,-1 0 1,0 0 0,0-1 0,0 1-1,0 0 1,1 0 0,-1 0-1,0 0 1,0 0 0,0 0 0,0 0-1,1 0 1,-1 0 0,0 0-1,0 0 1,0 0 0,1 0 0,-1 0-1,0 0 1,0 0 0,0 0-1,1 0 1,-1 0 0,0 0 0,0 0-1,0 0 1,0 0 0,1 0-1,-1 0 1,0 0 0,0 1 0,0-1-1,0 0 1,0 0 0,1 0-1,-1 0 1,0 0 0,0 1 0,0-1-1,0 0 1,0 0 0,0 0-1,0 0 1,1 1 0,-1-1 0,0 0-1,0 0 1,2 14 25,-2 18 24,-4 37 1,1-48-182,2 0 1,0 0-1,1 0 1,1 0-1,6 31 1,-7-51 70,1 1 0,-1-1 0,1 0 1,-1 1-1,0-1 0,1 0 1,0 1-1,-1-1 0,1 0 1,0 0-1,0 0 0,0 1 1,0-1-1,0 0 0,0 0 1,2 1-1,-2-2-2,-1 1 0,1-1-1,0 0 1,0 0 0,0 1 0,0-1 0,0 0-1,-1 0 1,1 0 0,0 0 0,0 0 0,0-1-1,0 1 1,0 0 0,-1 0 0,1 0 0,0-1-1,0 1 1,0 0 0,0-1 0,4-2-96,-1 0 0,0 0 0,0-1 0,-1 1-1,1-1 1,-1 0 0,0 0 0,4-4 0,18-34-609,0-7-217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7.284"/>
    </inkml:context>
    <inkml:brush xml:id="br0">
      <inkml:brushProperty name="width" value="0.05" units="cm"/>
      <inkml:brushProperty name="height" value="0.05" units="cm"/>
    </inkml:brush>
  </inkml:definitions>
  <inkml:trace contextRef="#ctx0" brushRef="#br0">54 108 13923,'1'4'277,"-1"1"1,0 0-1,0-1 1,0 1-1,-1-1 0,1 1 1,-1 0-1,0-1 0,-3 7 1,0 5 173,-2 8 317,-6 22 823,2 2 0,-6 71 0,18-87-1034,4-18-232,-6-14-311,1 0-1,-1 1 0,1-1 0,-1 0 0,0 0 0,1 0 0,-1 1 0,1-1 0,-1 0 0,0 0 0,1 0 0,-1 0 0,1 0 0,-1 0 0,1 0 0,-1 0 0,0 0 0,1 0 0,-1 0 0,1 0 0,-1 0 0,1 0 0,-1 0 0,0-1 1,1 1-1,-1 0 0,0 0 0,1 0 0,-1-1 0,1 1 0,5-5 20,-1 1 0,0-1 0,0 0 0,-1 0 1,1 0-1,-1 0 0,0-1 0,0 0 0,3-7 0,26-60 50,-32 71-78,2-5 3,8-17 29,-2-1 1,0 0-1,-1-1 1,-2 0-1,4-29 1,-30 126 123,11-25 45,1 1-1,-3 90 0,11-136-192,0 1 0,0-1 0,0 0 0,0 1 0,0-1 0,1 1 0,-1-1 0,0 0 0,1 1-1,-1-1 1,1 0 0,-1 0 0,1 1 0,1 1 0,-2-3-8,0 0 0,1 0 0,-1 0 0,0 0 0,1 0 0,-1 0 0,0 1 0,1-1 0,-1 0 0,1 0 0,-1 0 0,0 0 1,1-1-1,-1 1 0,0 0 0,1 0 0,-1 0 0,0 0 0,1 0 0,-1 0 0,0 0 0,1-1 0,-1 1 0,0 0 0,1 0 0,-1 0 0,0-1 0,1 1 0,-1 0 0,0-1 0,0 1 0,1 0 0,3-6 34,1 0-1,-1 0 0,7-11 1,21-41 2,-6 10 6,47-66 0,-69 108-54,1 0 1,0 1 0,0 0 0,1 0-1,6-5 1,-11 9 5,0 0 0,-1 1 0,1-1 0,0 0 0,0 1 0,0-1 0,0 1 0,0-1 0,0 1 0,0 0 0,0-1 0,0 1 0,0 0 0,0 0 0,0 0 0,0 0 0,0 0 0,0 0 0,0 0 0,0 0 0,0 0 0,0 0 0,0 0 0,0 1 0,0-1 0,0 0 0,0 1 0,0-1 0,0 1 0,0-1 0,0 1 0,0-1 0,-1 1 0,1 0 0,0-1 0,0 1 0,-1 0 0,1 0 0,0 0 0,-1-1 0,1 1 0,-1 0 0,1 0 0,0 1 0,3 10-9,0 0-1,-1 0 1,-1 0 0,1 1 0,-2-1 0,0 0-1,-1 20 1,0-13 10,2-1-1,3 24 1,-5-39 1,1-1-1,-1 0 1,1 1-1,0-1 1,0 0-1,0 0 1,0 1-1,0-1 1,0 0-1,0 0 1,1 0-1,-1 0 1,1-1-1,-1 1 1,1 0-1,0-1 1,0 1-1,0-1 1,0 1-1,0-1 1,3 1 0,-3-1-1,1 0 0,0-1 1,0 1-1,0-1 0,-1 0 1,1 0-1,0 0 1,0 0-1,0 0 0,0-1 1,-1 1-1,1-1 1,0 0-1,0 0 0,-1 0 1,1 0-1,-1 0 0,3-2 1,9-6 1,0 0 1,-1-1-1,0 0 1,0-1-1,-1 0 1,-1-1-1,0 0 0,17-26 1,-21 27 0,0 0 0,-1-1-1,0 0 1,-1 0 0,0 0 0,-1 0 0,-1-1 0,0 0-1,0 0 1,-1 0 0,0-22 0,-2 32 0,0 1 0,0-1 0,-1 0-1,1 0 1,-1 0 0,1 0 0,-1 1 0,0-1 0,0 0 0,0 1 0,-1-1 0,1 1 0,-1-1 0,1 1-1,-5-5 1,5 6 0,0 0-1,-1 0 0,1 1 0,0-1 1,-1 0-1,1 1 0,-1-1 1,1 1-1,-1-1 0,1 1 0,-1 0 1,1-1-1,-1 1 0,1 0 1,-1 0-1,1 0 0,-1 0 0,0 0 1,1 1-1,-1-1 0,1 0 1,-1 1-1,1-1 0,-1 1 1,1 0-1,0-1 0,-1 1 0,1 0 1,0 0-1,-3 2 0,1-1 3,0 1-1,-1 0 1,1 0-1,1 0 1,-1 0-1,0 1 1,1-1-1,0 1 1,0-1-1,0 1 1,0 0-1,0 0 1,1 0-1,0 0 1,-1 0-1,0 8 1,2-10-4,0 0-1,0 0 1,0 0 0,0 0 0,0 0 0,0 0 0,0 0 0,1 0-1,-1 0 1,1 0 0,-1-1 0,1 1 0,0 0 0,0 0 0,0 0-1,0 0 1,0-1 0,0 1 0,0-1 0,1 1 0,-1-1-1,1 1 1,-1-1 0,1 0 0,-1 1 0,1-1 0,0 0 0,-1 0-1,1 0 1,0-1 0,0 1 0,0 0 0,0-1 0,0 1 0,0-1-1,2 1 1,4 0-2,0-1-1,0 0 0,0 0 1,0-1-1,0 0 0,0 0 1,0-1-1,0 0 0,-1 0 1,1-1-1,-1 0 0,1 0 1,-1-1-1,0 0 0,0 0 1,-1-1-1,0 0 0,11-10 1,6-7-99,-1-2 1,-1 0-1,21-33 1,-37 49-25,-8 11 101,-9 15 32,8-8 1,1 0 0,-1 0-1,2 0 1,-1 0-1,-1 21 1,3-27-57,1 0-1,0 1 1,0-1-1,0 0 1,1 1 0,-1-1-1,1 0 1,0 0-1,1 1 1,-1-1 0,0 0-1,1 0 1,0 0 0,0 0-1,0-1 1,6 7-1,-7-9 32,0 1-1,1-1 1,0 0-1,-1 0 1,1 0-1,0 0 1,-1 0 0,1 0-1,0 0 1,0-1-1,0 1 1,0-1-1,-1 1 1,1-1-1,0 0 1,0 0-1,0 0 1,0 0-1,3 0 1,19-7-171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7.916"/>
    </inkml:context>
    <inkml:brush xml:id="br0">
      <inkml:brushProperty name="width" value="0.05" units="cm"/>
      <inkml:brushProperty name="height" value="0.05" units="cm"/>
    </inkml:brush>
  </inkml:definitions>
  <inkml:trace contextRef="#ctx0" brushRef="#br0">14 1 16476,'-3'9'504,"1"0"0,0 0 0,1 1 0,0-1 0,1 20 0,0 0 399,-1-11-437,-1-4-153,1 1 0,1-1-1,0 1 1,1-1-1,0 1 1,1-1 0,8 28-1,-9-41-285,0 1-1,-1-1 1,1 1 0,0-1-1,0 1 1,-1-1-1,1 0 1,0 1 0,0-1-1,1 0 1,-1 0-1,0 0 1,0 0-1,0 0 1,1 0 0,-1 0-1,4 1 1,-4-2-15,0 0 1,1 0-1,-1 1 0,0-2 1,1 1-1,-1 0 1,1 0-1,-1 0 0,0-1 1,1 1-1,-1-1 1,0 1-1,1-1 0,-1 1 1,0-1-1,0 0 1,0 0-1,0 1 0,1-1 1,-1 0-1,0 0 1,-1 0-1,2-1 0,14-18 24,-1 0-1,0-1 1,-2-1-1,17-37 0,-17 35-18,4-14-1,-14 29-2,2-1-1,-1 0 1,1 1-1,1 0 1,7-10-1,-12 19-11,-1-1 0,0 1 1,0-1-1,0 1 0,1 0 0,-1-1 0,0 1 0,1 0 0,-1-1 0,0 1 0,1 0 0,-1 0 1,0-1-1,1 1 0,-1 0 0,1 0 0,-1-1 0,0 1 0,1 0 0,-1 0 0,1 0 1,-1 0-1,1 0 0,-1 0 0,1 0 0,-1 0 0,1 0 0,-1 0 0,0 0 0,1 0 0,-1 0 1,1 0-1,0 0 0,-1 1 2,1 0 0,0 0 0,-1 0 1,1 0-1,0 0 0,-1 0 0,1 0 1,-1 0-1,0 0 0,1 0 0,-1 0 1,0 0-1,1 1 0,2 43 81,-3-41-75,0 51 80,-1-26-86,1 0-1,7 50 1,-7-78-34,0-1 0,0 1 0,0-1-1,0 1 1,1-1 0,-1 1 0,0 0 0,0-1 0,0 1-1,0-1 1,0 1 0,1-1 0,-1 1 0,0-1 0,1 1 0,-1-1-1,0 1 1,1-1 0,-1 1 0,0-1 0,1 0 0,-1 1-1,1-1 1,-1 0 0,1 1 0,-1-1 0,1 0 0,-1 1 0,1-1-1,0 0 1,0 0 17,0 0 0,0-1 0,0 1-1,0-1 1,0 1 0,0-1 0,0 1 0,-1-1-1,1 0 1,0 0 0,0 1 0,-1-1 0,1 0-1,-1 0 1,2-1 0,18-35-39,-4-1-190,2-3-85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8.304"/>
    </inkml:context>
    <inkml:brush xml:id="br0">
      <inkml:brushProperty name="width" value="0.05" units="cm"/>
      <inkml:brushProperty name="height" value="0.05" units="cm"/>
    </inkml:brush>
  </inkml:definitions>
  <inkml:trace contextRef="#ctx0" brushRef="#br0">42 66 16964,'-5'13'837,"-5"11"230,1 1 1,-7 36-1,16-60-1011,0 0-1,-1 0 0,1 0 1,0 1-1,0-1 1,-1 0-1,1 0 1,0 0-1,0 0 0,0 0 1,1 0-1,-1 0 1,0 0-1,0 0 0,1 0 1,-1 0-1,0 0 1,1 0-1,-1 0 1,1 0-1,-1 0 0,1 0 1,-1 0-1,1-1 1,0 1-1,0 0 1,0 1-1,1-2-17,-1 0 0,1 0 1,-1 1-1,0-1 0,1 0 1,-1 0-1,1 0 0,-1-1 0,1 1 1,-1 0-1,0 0 0,1-1 0,-1 1 1,0-1-1,1 1 0,-1-1 0,0 0 1,1 1-1,-1-1 0,2-1 0,9-7 27,0 0-1,0-1 1,-1 0 0,-1-1-1,1 0 1,-2-1-1,1 0 1,-2 0-1,0-1 1,0 0 0,7-18-1,-14 29-48,-1 0 0,1 0 0,0 0-1,-1 0 1,1 0 0,-1 0 0,0 0-1,0 0 1,0 0 0,0 0 0,0-1 0,0 1-1,-1 0 1,1 0 0,-1 0 0,1 0 0,-1 0-1,-1-3 1,1 4-1,-1-1 1,1 1-1,-1 0 0,1 0 0,-1-1 1,1 1-1,-1 0 0,1 0 0,-1 1 1,0-1-1,0 0 0,1 0 0,-1 1 1,0-1-1,0 1 0,0 0 0,0 0 1,0-1-1,0 1 0,-3 1 0,-1-1-92,-1 1 1,1 0-1,0 0 0,0 1 0,0-1 0,0 1 0,0 1 0,1-1 0,-1 1 1,1 0-1,-1 0 0,1 1 0,-9 7 0,9-2-139,9 0-80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8.909"/>
    </inkml:context>
    <inkml:brush xml:id="br0">
      <inkml:brushProperty name="width" value="0.05" units="cm"/>
      <inkml:brushProperty name="height" value="0.05" units="cm"/>
    </inkml:brush>
  </inkml:definitions>
  <inkml:trace contextRef="#ctx0" brushRef="#br0">1 84 15579,'2'9'907,"-1"-1"-1,1 1 1,0 17-1,-2-18-418,1 1 1,-1-1-1,2 0 1,3 14-1,-4-20-417,0 1-1,0-1 1,0 1 0,1-1-1,-1 0 1,1 1-1,0-1 1,-1 0-1,1 0 1,0 0-1,0 0 1,0-1-1,1 1 1,-1 0-1,0-1 1,1 0 0,-1 1-1,4 0 1,-1-1-32,-1 0 0,1 0 1,-1 0-1,1-1 0,0 1 1,-1-1-1,1-1 0,0 1 0,-1-1 1,1 1-1,0-1 0,-1-1 1,1 1-1,-1-1 0,0 1 1,7-5-1,6-2 9,-1-2 0,25-19 0,-9 3-1,-24 18-32,0 1 0,1 0 1,0 1-1,0-1 0,1 2 0,12-6 0,-22 10-10,1 1 0,0 0 0,0 0 0,-1-1 1,1 1-1,0 0 0,0 0 0,-1 0 0,1 0 0,0 0 0,0 0 0,0 1 0,-1-1 0,1 0 1,0 0-1,0 1 0,-1-1 0,1 0 0,0 1 0,-1-1 0,1 0 0,0 1 0,-1-1 0,1 1 0,0-1 1,-1 1-1,1-1 0,-1 1 0,1 0 0,-1-1 0,1 1 0,-1 0 0,0-1 0,1 1 0,-1 0 0,0 0 1,0-1-1,1 2 0,5 35 195,-5-28-140,0-7-52,6 27 278,-7-28-275,0 0 0,1-1-1,-1 1 1,0-1 0,1 1 0,-1 0-1,1-1 1,-1 1 0,1-1-1,-1 1 1,1-1 0,-1 1 0,1-1-1,0 0 1,-1 1 0,1-1-1,-1 1 1,1-1 0,0 0 0,-1 0-1,1 0 1,0 1 0,0-1-1,-1 0 1,1 0 0,0 0 0,-1 0-1,1 0 1,0 0 0,0 0-1,-1 0 1,1 0 0,0-1 0,-1 1-1,1 0 1,1-1 0,17-7 133,-1-2 0,32-22 1,-28 17-66,25-12-1,-36 21-76,-1 1 0,2 1 0,-1 0-1,0 0 1,1 1 0,22-3-1,-30 6-6,1 0-1,-1 0 1,0 0-1,1 0 1,-1 1-1,0 0 0,0 0 1,1 0-1,-1 1 1,0-1-1,0 1 1,0 0-1,0 0 0,-1 0 1,1 1-1,-1-1 1,1 1-1,-1 0 1,0 0-1,0 0 1,0 0-1,3 5 0,-3-4 8,0 0-1,0 0 1,0 0-1,0-1 1,1 1-1,0-1 0,4 3 1,-7-5-21,0-1 1,0 1 0,0-1-1,1 0 1,-1 1 0,0-1-1,0 0 1,1 0-1,-1 0 1,0 1 0,1-1-1,-1-1 1,0 1 0,0 0-1,1 0 1,-1 0 0,0-1-1,0 1 1,1-1-1,-1 1 1,0-1 0,0 1-1,0-1 1,0 0 0,0 1-1,1-1 1,-1 0 0,-1 0-1,1 0 1,0 0-1,0 0 1,1-1 0,2-3-226,-1-1 0,1 1 0,-1-1 0,0 0 1,0 0-1,0 0 0,-1-1 0,0 1 0,0-1 1,-1 1-1,0-1 0,0 1 0,-1-1 0,1 0 1,-2-7-1,-1-13-578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38.568"/>
    </inkml:context>
    <inkml:brush xml:id="br0">
      <inkml:brushProperty name="width" value="0.05" units="cm"/>
      <inkml:brushProperty name="height" value="0.05" units="cm"/>
    </inkml:brush>
  </inkml:definitions>
  <inkml:trace contextRef="#ctx0" brushRef="#br0">60 0 15619,'-1'23'6300,"7"15"-4052,13 51-2394,-13-66 721,61 204-163,-24-92-432,-40-126-121,4 15 2,-7-20-370,-5-11-632,2 3 1001,-86-137-3244,73 118 3760,-2 0-1,-1 1 1,-41-36-1,143 64 764,50-7-2176,-83-2 743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9.355"/>
    </inkml:context>
    <inkml:brush xml:id="br0">
      <inkml:brushProperty name="width" value="0.05" units="cm"/>
      <inkml:brushProperty name="height" value="0.05" units="cm"/>
    </inkml:brush>
  </inkml:definitions>
  <inkml:trace contextRef="#ctx0" brushRef="#br0">14 0 18460,'-5'0'1768,"1"1"-1336,0 2-240,4 2 841,3 0-1105,4 0-520,7-4 480,6-4-201,6-7-71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39.808"/>
    </inkml:context>
    <inkml:brush xml:id="br0">
      <inkml:brushProperty name="width" value="0.05" units="cm"/>
      <inkml:brushProperty name="height" value="0.05" units="cm"/>
    </inkml:brush>
  </inkml:definitions>
  <inkml:trace contextRef="#ctx0" brushRef="#br0">19 161 16484,'-2'16'430,"-13"129"2618,14-120-2541,1 0-1,1 0 1,9 47 0,3-20-265,-6-25-55,7 47 0,-14-61 315,-2-20-135,-3-24 25,1-49-259,4 0 0,3 0 0,14-82-1,-15 149-164,0 1-1,1 0 1,0 0-1,1 1 1,9-20-1,-12 29 30,0-1-1,0 1 0,1 0 1,-1 0-1,1 0 1,-1 0-1,1 0 0,0 0 1,0 0-1,0 1 0,0-1 1,0 1-1,0-1 0,1 1 1,-1 0-1,0 0 0,1 0 1,-1 0-1,1 0 0,-1 0 1,1 1-1,-1-1 1,1 1-1,-1 0 0,1 0 1,-1 0-1,1 0 0,0 0 1,-1 1-1,1-1 0,-1 1 1,1-1-1,2 2 0,-2-1 4,1 0-1,-1 1 0,0-1 0,1 1 0,-1 0 1,0 0-1,0 0 0,0 0 0,-1 0 0,1 1 0,0-1 1,-1 1-1,0 0 0,1 0 0,-1 0 0,0 0 0,-1 0 1,1 0-1,0 0 0,-1 1 0,0-1 0,0 1 0,0-1 1,1 5-1,-2-3 17,1 0-1,-1 0 1,0 0 0,0 0 0,-1 0 0,0 0-1,1 0 1,-2 0 0,1 0 0,-1 0 0,1 0-1,-1 0 1,-1-1 0,1 1 0,0-1 0,-6 7 0,0-1 60,-1-1 0,1 1 1,-18 12-1,23-19-176,1-1 0,-2 0 0,1 0 0,0 0 0,0 0 0,-1 0 0,1-1 0,0 1 0,-1-1 1,0 0-1,1 0 0,-1 0 0,0-1 0,1 1 0,-1-1 0,-6 0 0,9 0 18,0-1 0,0 1 1,1 0-1,-1 0 0,0-1 1,0 1-1,1 0 0,-1-1 0,0 1 1,1-1-1,-1 1 0,0-1 0,1 1 1,-1-1-1,1 1 0,-1-1 0,1 0 1,-1 1-1,1-1 0,0 0 1,-1 1-1,1-1 0,0 0 0,-1 0 1,1 1-1,0-1 0,0 0 0,0 0 1,0-1-1,2-26-697,9-5-191</inkml:trace>
  <inkml:trace contextRef="#ctx0" brushRef="#br0" timeOffset="1">418 1 15443,'-28'40'1641,"13"-20"-897,1 1 0,0 1 0,2 0 0,1 0-1,-10 28 1,14-16 8,7-33-726,0 0-1,0 0 1,0 0 0,0-1-1,0 1 1,0 0 0,0 0-1,0 0 1,0 0 0,1 0-1,-1 0 1,0-1 0,1 1-1,-1 0 1,0 0 0,1 0-1,-1-1 1,1 1 0,-1 0-1,1-1 1,-1 1 0,1 0-1,0-1 1,-1 1 0,1-1-1,0 1 1,-1-1 0,1 1-1,0-1 1,0 1 0,0-1-1,-1 0 1,1 0 0,0 1-1,0-1 1,0 0 0,1 0-1,3 0 9,-1-1 0,1 0-1,-1 0 1,0 0 0,1-1-1,-1 1 1,0-1 0,0 0-1,0 0 1,0-1 0,0 1-1,-1-1 1,7-6 0,3-2-20,-2-1 1,17-20-1,-15 16 0,-2-1 0,0 0 0,-1 0 0,-1-1 1,0 0-1,8-28 0,-22 70-445,0 1-1,2-1 1,0 1 0,2 0 0,1 27 0,0-49 296,0-2 108,0 0-1,0 0 1,0-1-1,0 1 1,0 0 0,0 0-1,0 0 1,1 0 0,-1 0-1,0 0 1,0-1 0,1 1-1,-1 0 1,0 0-1,1 0 1,-1-1 0,1 1-1,-1 0 1,1 0 0,-1-1-1,1 1 1,-1 0 0,1-1-1,0 1 1,0-1-1,-1 1 1,1-1 0,1 1-1,11 0-604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40.200"/>
    </inkml:context>
    <inkml:brush xml:id="br0">
      <inkml:brushProperty name="width" value="0.05" units="cm"/>
      <inkml:brushProperty name="height" value="0.05" units="cm"/>
    </inkml:brush>
  </inkml:definitions>
  <inkml:trace contextRef="#ctx0" brushRef="#br0">118 1 15939,'-13'24'1193,"-10"6"-865,-3 5-72,6-4 576,3 1-312,6-8-248,3-2-96,10-8-368,4-6-160,5-3 352,1-8-136,0-9-96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40.615"/>
    </inkml:context>
    <inkml:brush xml:id="br0">
      <inkml:brushProperty name="width" value="0.05" units="cm"/>
      <inkml:brushProperty name="height" value="0.05" units="cm"/>
    </inkml:brush>
  </inkml:definitions>
  <inkml:trace contextRef="#ctx0" brushRef="#br0">34 3 13107,'0'0'40,"0"0"1,0 0-1,-1 0 0,1-1 1,0 1-1,0 0 0,0 0 1,0 0-1,0 0 0,0 0 1,0 0-1,0-1 1,-1 1-1,1 0 0,0 0 1,0 0-1,0 0 0,0 0 1,0 0-1,-1 0 0,1 0 1,0 0-1,0 0 1,0 0-1,0 0 0,-1 0 1,1 0-1,0 0 0,0 0 1,0 0-1,0 0 0,-1 0 1,1 0-1,0 0 1,0 0-1,0 0 0,0 0 1,0 0-1,-1 0 0,1 0 1,0 0-1,0 0 0,0 0 1,0 1-1,0-1 1,0 0-1,-1 0 0,1 0 1,-1 11 1002,3 12-742,1-18-296,-3-8-374,0 3 359,0-1-1,-1 1 0,1 0 0,0-1 0,-1 1 0,1 0 0,0-1 0,-1 1 0,1 0 0,0-1 1,-1 1-1,1 0 0,-1 0 0,1 0 0,0-1 0,-1 1 0,1 0 0,-1 0 0,1 0 1,-1 0-1,1 0 0,-1 0 0,1 0 0,0 0 0,-1 0 0,1 0 0,-1 0 0,1 0 0,-1 0 1,1 0-1,-1 0 0,1 0 0,0 0 0,-1 1 0,1-1 0,-1 0 0,0 1 0,-13 6-181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41.032"/>
    </inkml:context>
    <inkml:brush xml:id="br0">
      <inkml:brushProperty name="width" value="0.05" units="cm"/>
      <inkml:brushProperty name="height" value="0.05" units="cm"/>
    </inkml:brush>
  </inkml:definitions>
  <inkml:trace contextRef="#ctx0" brushRef="#br0">98 13 14995,'12'-12'4081,"-13"13"-2806,-17 21 575,8-7-1526,-4 5-17,1 1-1,1 0 1,1 0 0,-16 42-1,26-61-280,1 1 0,-1-1-1,1 0 1,-1 1 0,1-1-1,0 1 1,0-1 0,0 1-1,0-1 1,0 1 0,1-1 0,-1 1-1,1-1 1,0 3 0,0-4-17,0 0 0,-1 0 1,1 0-1,0 1 1,0-2-1,0 1 0,0 0 1,0 0-1,0 0 1,1 0-1,-1-1 0,0 1 1,0 0-1,1-1 1,-1 1-1,0-1 0,0 1 1,1-1-1,-1 0 1,1 0-1,-1 0 0,0 1 1,1-1-1,-1-1 1,3 1-1,4-1-85,0 0 1,-1 0-1,1-1 0,0 0 0,-1 0 1,1-1-1,-1 0 0,0 0 1,0-1-1,9-6 0,-1 0-67,-1-1-1,-1 0 1,21-22-1,2-10-116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41.466"/>
    </inkml:context>
    <inkml:brush xml:id="br0">
      <inkml:brushProperty name="width" value="0.05" units="cm"/>
      <inkml:brushProperty name="height" value="0.05" units="cm"/>
    </inkml:brush>
  </inkml:definitions>
  <inkml:trace contextRef="#ctx0" brushRef="#br0">206 1 17028,'-1'0'134,"-1"1"1,1 0-1,0 0 1,0 0-1,-1 0 1,1 0 0,0 0-1,0 0 1,0 1-1,0-1 1,0 0-1,1 1 1,-1-1-1,0 0 1,0 1 0,1-1-1,-1 1 1,0 2-1,0-1 154,-8 21 390,1 0 0,1 0 0,1 0 1,1 1-1,2 0 0,-2 29 0,5-19-384,0 0 1,3 0 0,12 65 0,-12-81-316,2 0 0,0 0 0,2 0 0,-1-1 0,14 23 0,-45-74-461,-1 0 0,-32-30 0,12 13 685,34 37-64,6 8-19,1-1 0,0 0 1,0 0-1,1 0 1,0-1-1,-4-7 1,7 13-100,1 1 1,0-1 0,0 1-1,-1-1 1,1 1 0,0-1-1,0 0 1,0 1 0,0-1-1,0 1 1,0-1-1,0 0 1,0 1 0,0-1-1,0 1 1,0-1 0,0 1-1,1-1 1,-1 0 0,0 1-1,0-1 1,1 1 0,-1-1-1,0 1 1,1-1 0,-1 1-1,0-1 1,1 1-1,-1 0 1,1-1 0,-1 1-1,1-1 1,-1 1 0,1 0-1,-1-1 1,1 1 0,-1 0-1,1 0 1,-1 0 0,1-1-1,0 1 1,28-5 477,-23 5-464,46-6-535,1-3 0,-2-1 0,72-25 1,-97 25 57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42.650"/>
    </inkml:context>
    <inkml:brush xml:id="br0">
      <inkml:brushProperty name="width" value="0.05" units="cm"/>
      <inkml:brushProperty name="height" value="0.05" units="cm"/>
    </inkml:brush>
  </inkml:definitions>
  <inkml:trace contextRef="#ctx0" brushRef="#br0">208 77 14651,'1'-1'112,"-1"0"0,1 0 0,-1 0 0,1 0 0,-1 0 0,1 0 0,-1 0 0,1 0 0,-1 0 0,0 0 0,0 0 0,0 0-1,1 0 1,-1 0 0,0 0 0,0 0 0,0-1 0,-1 1 0,1-1 0,0 1-24,-1 0 0,1 1 0,-1-1 0,1 0-1,-1 1 1,1-1 0,-1 1 0,0-1 0,1 1 0,-1-1 0,1 1 0,-1-1-1,0 1 1,0 0 0,1-1 0,-1 1 0,0 0 0,0 0 0,-1-1 0,-2 0 157,0 1 1,0 0-1,0 0 1,1 0-1,-1 0 1,0 1-1,0-1 1,0 1 0,-6 2-1,2 1-75,-1 0 1,1 1-1,0 0 0,1 0 0,-1 0 0,1 1 0,0 1 1,1-1-1,-1 1 0,1 0 0,1 0 0,-9 14 1,6-7-80,0 0 1,1 1-1,0 0 1,1 0 0,1 1-1,-5 22 1,9-34-79,1 1 0,-1-1 0,1 1-1,0-1 1,0 1 0,0 0 0,1-1 0,1 7-1,-2-11-9,0 1-1,1 0 1,-1-1-1,0 1 0,0-1 1,1 1-1,-1 0 1,0-1-1,1 1 0,-1-1 1,1 1-1,-1-1 1,1 1-1,-1-1 0,1 1 1,-1-1-1,1 0 1,-1 1-1,1-1 1,0 0-1,-1 1 0,1-1 1,1 0-1,-1 0 2,0 0 0,1 0-1,-1 0 1,1 0 0,-1-1-1,0 1 1,1 0 0,-1-1 0,0 0-1,1 1 1,-1-1 0,0 0-1,0 1 1,0-1 0,1 0-1,0-1 1,22-21 33,0-1-1,-2-1 0,0-1 0,28-46 1,-22 32 99,38-43 0,-46 65-56,-20 18-77,0 0-1,0-1 1,0 1 0,1 0 0,-1 0 0,0 0 0,0 0 0,0 0 0,1-1 0,-1 1-1,0 0 1,0 0 0,1 0 0,-1 0 0,0 0 0,1 0 0,-1 0 0,0 0 0,0 0-1,1 0 1,-1 0 0,0 0 0,0 0 0,1 0 0,-1 0 0,0 0 0,0 0 0,1 0-1,-1 1 1,0-1 0,0 0 0,1 0 0,-1 0 0,0 0 0,0 0 0,0 1 0,1-1 0,-1 0-1,0 0 1,0 0 0,0 1 0,0-1 0,0 0 0,1 0 0,-1 1 0,0-1 0,0 0-1,0 1 1,1 13 100,-11 64 227,6-51-212,1 0 0,0 37 0,3-62-107,0 1 0,0-1 1,0 1-1,1-1 0,-1 0 0,1 1 1,-1-1-1,1 1 0,0-1 0,0 0 1,0 0-1,0 0 0,1 1 1,1 2-1,-1-4-5,-1 0 1,1 0 0,-1 0-1,1 0 1,-1 0 0,1-1-1,0 1 1,-1 0-1,1-1 1,0 1 0,0-1-1,-1 0 1,1 1 0,0-1-1,0 0 1,0 0-1,-1 0 1,1-1 0,0 1-1,0 0 1,3-2 0,5 0 9,-1-1 1,1-1 0,-1 0-1,1 0 1,-1-1 0,0 0 0,8-7-1,61-51 65,-31 23-33,-36 31-39,24-18 5,-33 26-13,0-1-1,0 1 1,0 0-1,0 0 1,0 0 0,1 0-1,-1 0 1,0 1-1,1-1 1,-1 0-1,0 1 1,1 0-1,3 0 1,-5 0-1,0 0 1,0 0-1,0 1 0,-1-1 1,1 1-1,0-1 0,0 1 0,0-1 1,-1 1-1,1-1 0,0 1 1,-1 0-1,1-1 0,0 1 1,-1 0-1,1-1 0,-1 1 1,1 0-1,-1 0 0,0 0 1,1 0-1,-1-1 0,1 3 1,4 23 7,-4-19-3,0 1-3,0-1-1,1 0 1,0 0-1,0 0 1,5 9-1,-6-14 0,-1-1-1,1 0 0,0 1 0,0-1 0,-1 0 1,1 0-1,0 0 0,0 0 0,0 0 0,1 0 1,-1 0-1,0 0 0,0 0 0,0-1 0,1 1 0,-1 0 1,0-1-1,1 1 0,-1-1 0,0 1 0,1-1 1,-1 0-1,1 0 0,-1 1 0,1-1 0,-1 0 1,0 0-1,1 0 0,-1-1 0,1 1 0,-1 0 1,1-1-1,-1 1 0,0 0 0,2-2 0,7-3-6,0-1-1,-1 0 0,0 0 0,0-1 0,0 0 1,-1-1-1,10-11 0,15-13-147,-33 32 144,0-1 1,1 1-1,-1-1 0,1 1 0,-1-1 1,0 1-1,1 0 0,-1-1 0,1 1 1,-1 0-1,1-1 0,-1 1 0,1 0 0,-1 0 1,1 0-1,-1-1 0,1 1 0,0 0 1,-1 0-1,1 0 0,-1 0 0,1 0 1,-1 0-1,2 0 0,0 12-238,-12 23 523,10-34-216,-16 42 1,9-32-64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44.440"/>
    </inkml:context>
    <inkml:brush xml:id="br0">
      <inkml:brushProperty name="width" value="0.05" units="cm"/>
      <inkml:brushProperty name="height" value="0.05" units="cm"/>
    </inkml:brush>
  </inkml:definitions>
  <inkml:trace contextRef="#ctx0" brushRef="#br0">248 361 14283,'2'-3'213,"1"0"1,0-1-1,-1 1 0,0-1 1,1 0-1,-1 1 0,-1-1 1,1 0-1,-1 0 1,1 0-1,-1-1 0,0 1 1,0-8-1,-1 9-82,0 1 0,0 0 0,-1-1 0,1 1 0,-1 0 0,0 0-1,1 0 1,-1-1 0,0 1 0,0 0 0,0 0 0,-1 0 0,1 0 0,0 1 0,-1-1 0,1 0 0,-1 0 0,0 1 0,1-1 0,-1 1 0,0 0 0,0-1 0,0 1-1,0 0 1,0 0 0,0 0 0,0 0 0,-3 0 0,1 0-2,-1 0-1,1 0 1,-1 0-1,0 1 1,1 0 0,-1 0-1,0 0 1,1 0-1,-1 1 1,0 0-1,1 0 1,-1 0 0,1 0-1,-1 1 1,1 0-1,0 0 1,0 0 0,0 0-1,0 1 1,0-1-1,0 1 1,-4 4-1,-2 2-23,1 0 1,0 0-1,0 1 0,1 1 0,0-1 0,-11 21 0,9-11-42,1 0 0,0 1 1,-8 32-1,14-40-36,0 1 1,1 0-1,0 0 1,1-1-1,1 1 1,1 24-1,0-36-22,-1 0 0,0 0-1,0 0 1,0-1-1,1 1 1,-1 0-1,1-1 1,-1 1 0,1 0-1,0-1 1,0 1-1,0 0 1,0-1-1,0 0 1,0 1 0,0-1-1,0 1 1,0-1-1,3 2 1,-3-3-2,0 1 0,0-1-1,1 0 1,-1 0 0,0 0 0,1 1 0,-1-1-1,0 0 1,0 0 0,1-1 0,-1 1 0,0 0-1,0 0 1,1-1 0,-1 1 0,0-1 0,0 1-1,0-1 1,1 1 0,0-2 0,6-3 5,0-1 0,0-1 1,0 1-1,-1-1 0,8-10 0,11-15 36,37-57 0,-52 70-31,0-1 0,-1 0-1,-2 0 1,12-38 0,-20 58-12,5-27 8,-5 27-9,0-1 1,1 0 0,-1 1 0,0-1-1,0 1 1,0-1 0,0 1 0,0-1-1,0 0 1,0 1 0,0-1 0,0 1-1,0-1 1,0 0 0,0 1 0,-1-1-1,1 1 1,0-1 0,0 1 0,0-1 0,-1 0-1,1 1 1,0-1 0,-1 1 0,1 0-1,-1-1 1,1 1 0,0-1 0,-1 1-1,1 0 1,-1-1 0,1 1 0,-1 0-1,1-1 1,-1 1 0,1 0 0,-1 0-1,-1-1 1,1 2 0,0-1 0,0 0 0,0 1 0,0-1 0,0 1 1,0 0-1,0-1 0,0 1 0,1 0 0,-1 0 0,0-1 0,0 1 0,0 0 0,1 0 0,-1 0 0,1 0 0,-1 0 0,1 0 0,-1 0 0,0 2 1,-9 25 14,10-25-14,-3 7 5,1 0 0,0 0-1,1 0 1,0 0 0,1 0-1,1 17 1,-1-24-4,1 0 1,0 0-1,-1 0 0,1 0 1,0 0-1,0 0 1,1 0-1,-1 0 0,0-1 1,1 1-1,2 3 0,-2-4 0,-1-1 0,0 0-1,1 0 1,-1 0 0,1 0-1,-1 0 1,1 0 0,-1-1-1,1 1 1,0 0 0,-1-1-1,1 1 1,0-1 0,0 0-1,-1 1 1,1-1 0,0 0-1,0 0 1,-1 0 0,1 0-1,2-1 1,3-1 2,-1 0 1,1 0-1,-1 0 1,0-1-1,0 0 1,0-1-1,0 1 1,0-1-1,-1 0 0,0 0 1,1-1-1,-2 0 1,9-9-1,3-6 19,-1 0 0,16-28 0,-16 21 4,-1-1 0,18-49 0,-32 77-27,0 0 1,0 0-1,0 0 1,0 0-1,0 0 1,-1 0-1,1 0 1,0 0-1,0 0 1,0-1-1,0 1 1,0 0-1,0 0 1,0 0-1,0 0 1,0 0-1,0 0 1,-1 0-1,1 0 1,0 0-1,0 0 1,0 0-1,0 0 1,0 0-1,0 0 1,0-1-1,-7 14 15,-21 88 145,24-85-104,2-1-1,0 1 1,1 0 0,0 24 0,1-39-50,0 0 0,0 0 0,0 0 1,0 0-1,0 0 0,0 0 0,1 0 0,-1-1 0,0 1 0,0 0 0,0 0 0,1 0 0,-1 0 0,1 0 0,-1-1 0,1 1 0,-1 0 0,1 0 0,-1-1 0,1 1 0,-1 0 0,1-1 1,0 1-1,0 0 0,-1-1 0,1 1 0,1 0 0,0-1 1,-1 0 1,0 0-1,0-1 0,1 1 1,-1 0-1,0-1 1,0 1-1,1-1 0,-1 1 1,0-1-1,0 1 1,0-1-1,0 0 0,0 0 1,0 1-1,2-3 1,5-5 19,0 0 0,-1 0-1,9-14 1,-1-1-20,0-1 0,-2-1-1,-1 0 1,-1-1 0,-1 0-1,10-43 1,-18 56-54,-6 18 12,-6 19 2,4-4 68,0 0 1,1 1 0,1-1-1,1 1 1,-1 31 0,4-51-31,0 1 0,0-1-1,0 1 1,0-1 0,1 1 0,-1-1 0,0 0 0,1 1 0,-1-1 0,1 1 0,0-1 0,-1 0-1,2 2 1,-1-3-2,-1 1 0,1-1 0,0 1 0,-1-1-1,1 0 1,0 1 0,-1-1 0,1 0 0,0 1 0,0-1-1,-1 0 1,1 0 0,0 0 0,0 0 0,0 0 0,-1 0-1,1 0 1,0 0 0,0 0 0,0 0 0,-1-1 0,1 1-1,0 0 1,-1 0 0,1-1 0,0 1 0,0 0 0,-1-1-1,2 0 1,15-9 33,0-1 1,21-18-1,-18 14-50,27-17 0,-32 24-24,0 0 0,0 1 0,1 1 0,-1 0 0,2 1 0,18-3 0,-30 7 23,0 1-1,0-1 1,0 1 0,0 0 0,-1 1 0,1-1 0,0 1 0,0 0 0,-1 0 0,1 0 0,5 3 0,-6-2 5,-1 0-1,0 0 1,0 0 0,0 0 0,-1 1 0,1-1-1,0 1 1,-1 0 0,0-1 0,1 1 0,-1 0-1,0 1 1,-1-1 0,1 0 0,-1 0 0,3 7-1,0 7 320,-1 1 0,2 21 0,-3-82 14,-2-1 1,-11-82-1,11 125-329,-1 0-1,1 0 1,0 0-1,0-1 1,0 1-1,0 0 1,0 0-1,0 0 1,0 0-1,0 0 0,1 0 1,-1 0-1,0 0 1,1 0-1,-1 0 1,1 0-1,-1 0 1,1 0-1,-1 0 1,1 1-1,-1-1 0,1 0 1,0 0-1,0 0 1,-1 1-1,1-1 1,1 0-1,1-1-92,1 1-1,-1-1 1,1 1-1,0 0 1,-1 0-1,6-1 1,13-3-430,-6-2 330,-1-1 1,29-19-1,-3-4-146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48.115"/>
    </inkml:context>
    <inkml:brush xml:id="br0">
      <inkml:brushProperty name="width" value="0.05" units="cm"/>
      <inkml:brushProperty name="height" value="0.05" units="cm"/>
    </inkml:brush>
  </inkml:definitions>
  <inkml:trace contextRef="#ctx0" brushRef="#br0">156 113 15291,'12'-20'2087,"-7"13"-1584,-1 1 0,0-1-1,0 1 1,-1-1 0,0 0-1,0 0 1,-1-1-1,0 1 1,1-9 0,-2 15-449,-1 1 0,0-1 0,0 1 0,0-1-1,0 1 1,0-1 0,0 1 0,0-1 0,0 1 0,0-1 0,0 1 0,0-1 0,0 1 0,0-1 0,0 1 0,-1-1 0,1 1 0,0 0 0,0-1 0,0 1-1,-1-1 1,1 1 0,0-1 0,-1 1 0,1 0 0,0-1 0,-1 1 0,1 0 0,0-1 0,-1 1 0,0 0 0,0-1 13,0 1 0,0 1-1,0-1 1,0 0 0,0 0 0,0 0 0,0 0 0,0 1 0,0-1-1,1 0 1,-1 1 0,0-1 0,0 1 0,-1 0 0,-29 25 694,10-3-644,1 1 0,2 1 0,0 1 0,2 0 0,1 1 0,-14 33 0,27-54-134,0 0 0,0 0 0,0 0 0,0 0 0,1 0 0,0 0 0,1 1 1,-1 10-1,2-16 9,-1 0 0,0-1 0,0 1 0,0-1 0,1 1 0,-1 0 1,0-1-1,0 1 0,1-1 0,-1 1 0,1 0 0,-1-1 0,0 1 1,1-1-1,-1 0 0,1 1 0,-1-1 0,1 1 0,0-1 0,-1 0 1,1 1-1,-1-1 0,1 0 0,0 0 0,-1 1 0,1-1 0,-1 0 1,1 0-1,0 0 0,-1 0 0,1 0 0,0 0 0,-1 0 0,1 0 0,0 0 1,-1 0-1,1 0 0,0 0 0,-1 0 0,1-1 0,0 1 0,-1 0 1,2-1-1,26-13-198,-25 12 179,37-23-239,31-19-127,-62 39 339,-1 1 0,2 0 0,-1 0 0,0 1 0,19-4 0,-26 7 51,1 0 0,-1 0-1,0-1 1,0 1 0,1 0 0,-1 1-1,0-1 1,0 0 0,1 1 0,-1-1-1,0 1 1,0 0 0,0 0 0,0 0-1,0 0 1,0 0 0,0 0 0,0 0-1,3 3 1,-3-1 9,0-1 0,0 1 1,0 0-1,0 0 0,0-1 0,-1 1 0,0 1 0,1-1 0,-1 0 0,0 0 0,0 0 1,0 4-1,0 2 38,0 1 0,-1 0 0,0-1 0,0 1 0,-1-1 1,0 1-1,-1-1 0,-4 13 0,3-12 30,-2 0-1,1 0 1,-1-1 0,-1 1-1,1-1 1,-2-1-1,1 1 1,-1-1 0,-10 9-1,14-14-74,0 0 0,0 0 0,-1 0 0,1-1 0,-1 1 0,0-1 0,0 0 0,0 0 0,0 0 0,0-1-1,0 0 1,0 1 0,-1-1 0,1-1 0,0 1 0,-1 0 0,1-1 0,0 0 0,-1 0 0,1-1 0,-1 1 0,1-1 0,0 0 0,-8-2 0,9 2-107,1 0 1,0-1-1,0 1 0,0-1 1,0 1-1,0-1 1,0 1-1,1-1 1,-1 0-1,0 0 1,1 0-1,0 0 1,-1 0-1,1 0 1,0 0-1,0-1 0,0 1 1,0 0-1,0-1 1,1 1-1,-1 0 1,1-1-1,0 1 1,-1-1-1,1 1 1,0-1-1,0 1 1,1-1-1,-1 1 1,0-1-1,1 1 0,0 0 1,-1-1-1,1 1 1,0 0-1,0-1 1,0 1-1,1 0 1,-1 0-1,2-2 1,16-12-754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48.580"/>
    </inkml:context>
    <inkml:brush xml:id="br0">
      <inkml:brushProperty name="width" value="0.05" units="cm"/>
      <inkml:brushProperty name="height" value="0.05" units="cm"/>
    </inkml:brush>
  </inkml:definitions>
  <inkml:trace contextRef="#ctx0" brushRef="#br0">175 83 14899,'3'-4'323,"0"-1"-1,0 0 1,-1 0 0,0 0-1,0 0 1,3-10 0,-5 14-260,1 0 0,-1 0 0,0 0 0,0 0 0,0 0 0,0 0 1,0 0-1,0 0 0,-1 0 0,1 0 0,0 0 0,0 1 1,-1-1-1,1 0 0,0 0 0,-1 0 0,1 0 0,-2-1 0,1 1 21,0 0 0,0 1-1,0-1 1,0 1 0,0-1 0,0 1-1,0-1 1,0 1 0,0-1-1,-1 1 1,1 0 0,0 0-1,0 0 1,-1-1 0,1 1-1,0 0 1,0 1 0,0-1-1,-2 0 1,-2 1 92,1 0 1,-1 0-1,1 1 0,-1-1 1,1 1-1,-1 0 0,1 1 1,0-1-1,0 1 0,0-1 1,0 1-1,1 0 0,-1 1 1,1-1-1,-4 5 0,-4 6 171,1 0-1,-16 28 1,16-24-174,1-1 1,1 1 0,-6 22-1,12-32-133,0 0 0,0-1 0,1 1 0,0 0 0,0 0 0,1 0 1,0-1-1,0 1 0,1 0 0,3 14 0,-4-20-33,1 0 0,0 0 1,-1 0-1,1 0 1,0 0-1,0 0 1,0-1-1,0 1 0,0 0 1,1 0-1,-1-1 1,0 1-1,1-1 0,-1 0 1,1 1-1,-1-1 1,1 0-1,0 0 0,0 0 1,3 2-1,-2-3-2,-1 1-1,1-1 1,0 1 0,0-1-1,-1 0 1,1-1 0,0 1-1,0 0 1,-1-1-1,1 1 1,0-1 0,-1 0-1,1 0 1,-1 0 0,1 0-1,-1 0 1,3-2-1,11-8 6,0 0-1,-1-1 1,0 0-1,-1-2 1,0 1-1,-1-2 1,17-24-1,-4 1 43,42-83-1,-44 64 29,-32 81-70,0 1-1,2 1 1,1-1-1,-3 52 1,6-56-10,0-2-36,0-7-77,0 0 0,1 0 0,1 1 0,0-1 0,1 0 0,0 1 0,5 19 0,-6-31 76,0 0 0,0-1 0,0 1 0,0 0 1,0-1-1,0 1 0,1 0 0,-1-1 0,0 1 0,0 0 0,1-1 1,-1 1-1,0 0 0,1-1 0,-1 1 0,1-1 0,-1 1 0,1-1 0,-1 1 1,1-1-1,-1 1 0,1-1 0,0 1 0,-1-1 0,1 0 0,0 1 0,-1-1 1,1 0-1,0 0 0,-1 0 0,1 1 0,0-1 0,-1 0 0,1 0 1,0 0-1,0 0 0,-1 0 0,1 0 0,0 0 0,-1 0 0,2-1 0,0 0-97,1-1 0,-1 1-1,0-1 1,0 0-1,0 0 1,0 0-1,0 0 1,0 0-1,-1-1 1,1 1-1,1-3 1,8-18-355,0 1 0,8-30 0,1-8-438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4T08:29:11.242"/>
    </inkml:context>
    <inkml:brush xml:id="br0">
      <inkml:brushProperty name="width" value="0.05" units="cm"/>
      <inkml:brushProperty name="height" value="0.05" units="cm"/>
      <inkml:brushProperty name="color" value="#E71224"/>
    </inkml:brush>
  </inkml:definitions>
  <inkml:trace contextRef="#ctx0" brushRef="#br0">162 72 17388,'-61'-13'879,"61"13"-892,-1 0 1,0 0-1,1 0 0,-1 0 1,0 0-1,1 0 1,-1 0-1,1 0 1,-1 1-1,0-1 1,1 0-1,-1 0 1,1 1-1,-1-1 1,1 0-1,-1 1 1,1-1-1,-1 1 1,1-1-1,-1 1 1,1-1-1,-1 1 1,1-1-1,0 1 0,-1-1 1,1 1-1,0-1 1,0 1-1,-1-1 1,1 1-1,0 0 1,0-1-1,0 1 1,-1 1-1,1 23-323,1-18 241,-7 366-1492,-28-1 2482,-5 97 737,32-291-1259,30 323 0,40-141-343,-43-284-164,3-2 1,55 121 0,-72-181 110,2-1 0,0 1-1,0-1 1,1-1 0,0 0-1,1 0 1,1-1 0,12 11-1,-14-15 19,1 0-1,0 0 1,0-1-1,1-1 0,0 1 1,0-2-1,0 0 0,0 0 1,1-1-1,-1 0 1,14 1-1,26 1 4,0-3 1,85-6-1,105-26-57,112-34-121,257-28 51,-103 89 165,2 38-48,-321-19 1,843 59 59,2-24-89,30-5-23,675 12 77,1204-114 20,-2593 42-21,316-8 191,-2 31 166,249 33-203,-525-25-126,595 17 1065,-556-8-899,-8-1-120,-1-21-78,23-37 570,-421 31-508,-1-1 0,0 0-1,0-2 1,19-6 0,-32 9-65,1-1 0,-1 1-1,1-1 1,-1 0 0,0-1 0,0 1-1,0-1 1,-1 0 0,0 0-1,1 0 1,-1-1 0,0 0-1,-1 0 1,1 0 0,-1 0 0,3-6-1,26-58-14,-10 22 3,-1-1-1,15-55 0,-34 96 6,48-208-138,-46 187 126,-1 0 0,-1-1 0,-2 1-1,-1 0 1,-8-52 0,-56-198-316,42 189 224,18 59 101,0 0 0,2 0 1,2 0-1,0-1 0,2 1 0,2 0 0,5-31 0,-1 31 6,2 0-1,19-49 1,1-1-25,-27 70 20,0 0 0,0-1 0,-1 1 0,0-18 1,-2 18-4,2 0 0,-1 0 0,2 0 0,-1 0 1,4-10-1,43-116-275,34-114 52,-65 190 215,56-258 34,-71 301 1,-1 1-1,-1-1 1,0 0 0,-1 1 0,-1-1 0,0 1 0,-1-1 0,-1 1 0,-1 0 0,0 0 0,-12-24 0,12 29-18,-1 1-1,0 0 1,0 0-1,-1 0 1,-1 1 0,1 0-1,-1 0 1,-1 1-1,0 0 1,0 1-1,-1 0 1,1 0 0,-1 1-1,-1 0 1,1 1-1,-1 0 1,-13-3 0,-47-9-57,-1 4 0,-120-7 1,113 13-5,-463-15-83,-4 30 267,146 0-117,-514-1-167,-515 5 64,1 25-390,108 9-97,-975-25-405,200-83 652,1141 32 238,-101 17-22,2 57 197,-325 94 278,795-50-687,461-63 265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38.979"/>
    </inkml:context>
    <inkml:brush xml:id="br0">
      <inkml:brushProperty name="width" value="0.05" units="cm"/>
      <inkml:brushProperty name="height" value="0.05" units="cm"/>
    </inkml:brush>
  </inkml:definitions>
  <inkml:trace contextRef="#ctx0" brushRef="#br0">81 64 17556,'-7'8'603,"-8"7"354,-17 25 1,28-35-781,1 0 1,0 0 0,0 0-1,1 1 1,-1-1 0,1 1-1,1 0 1,-1-1-1,-1 12 1,3-16-127,-1 1 1,1-1-1,0 1 0,0-1 0,0 1 1,0-1-1,0 1 0,1-1 1,-1 1-1,0-1 0,1 1 0,-1-1 1,1 0-1,-1 1 0,1-1 1,0 0-1,1 3 0,-1-4-13,0 1-1,0 0 0,-1-1 0,1 1 1,0-1-1,0 1 0,0-1 1,0 0-1,0 1 0,0-1 1,0 0-1,0 0 0,0 0 1,0 1-1,0-1 0,0 0 1,0 0-1,0-1 0,2 1 1,1-1 57,1 0 0,0-1 0,-1 1-1,1-1 1,-1 0 0,0-1 0,0 1 0,0-1 0,5-3 0,-1-1 82,-1 0 0,1-1 0,-1 0 0,0 0 0,-1 0 0,0-1 0,7-13 0,-11 16-95,1 0-1,0 1 1,-1-1 0,0 0-1,0 0 1,-1 0 0,0-1-1,0 1 1,0 0 0,-1 0-1,0-1 1,0 1 0,-2-11-1,2 15-110,-1 1 0,1 0 0,-1-1 0,1 1 0,-1-1 0,1 1 0,-1 0 0,0-1 0,0 1 0,1 0 0,-1 0 0,0 0-1,0 0 1,0 0 0,0 0 0,-1 0 0,1 0 0,0 0 0,0 0 0,-1 0 0,1 1 0,0-1 0,-1 1 0,1-1 0,0 1-1,-1-1 1,1 1 0,-1 0 0,1-1 0,-1 1 0,1 0 0,-1 0 0,-1 1 0,0-1-56,1 0 1,-1 1-1,1-1 0,-1 1 1,1 0-1,-1 0 0,1 0 1,0 0-1,-1 0 1,1 1-1,0-1 0,0 1 1,0-1-1,0 1 0,0 0 1,0 0-1,0 0 1,-1 2-1,-6 12-486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49.009"/>
    </inkml:context>
    <inkml:brush xml:id="br0">
      <inkml:brushProperty name="width" value="0.05" units="cm"/>
      <inkml:brushProperty name="height" value="0.05" units="cm"/>
    </inkml:brush>
  </inkml:definitions>
  <inkml:trace contextRef="#ctx0" brushRef="#br0">11 1 16948,'-6'49'4522,"4"-40"-3889,1 1 0,0 0 0,0-1 0,1 1 0,1 12 0,12 97 379,-6 200-1,-9-285-986,1-25-51,0 1-1,1 0 1,0 0-1,0 0 1,1 0-1,1 0 1,2 11-1,-4-21 14,0 0-1,0 1 0,0-1 0,0 0 0,0 0 0,0 0 0,0 1 0,0-1 0,0 0 1,0 0-1,1 1 0,-1-1 0,0 0 0,0 0 0,0 0 0,0 0 0,0 1 1,0-1-1,1 0 0,-1 0 0,0 0 0,0 0 0,0 1 0,0-1 0,1 0 0,-1 0 1,0 0-1,0 0 0,0 0 0,1 0 0,-1 0 0,0 0 0,0 0 0,1 0 0,-1 0 1,0 0-1,0 1 0,0-2 0,1 1 0,-1 0 0,0 0 0,0 0 0,1 0 0,-1 0 1,9-11-698,3-21-466,5-60 123,-9 41 321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49.417"/>
    </inkml:context>
    <inkml:brush xml:id="br0">
      <inkml:brushProperty name="width" value="0.05" units="cm"/>
      <inkml:brushProperty name="height" value="0.05" units="cm"/>
    </inkml:brush>
  </inkml:definitions>
  <inkml:trace contextRef="#ctx0" brushRef="#br0">0 160 18028,'7'0'403,"0"0"0,0-1 0,-1 0 0,1 0 0,0-1 0,-1 1 0,1-2 0,-1 1 0,0-1 0,1 0 0,-1 0 0,10-7 0,-5 2-54,0-1 1,0 0-1,-1 0 1,-1-1 0,13-15-1,-19 21-296,0-1 1,0 0-1,0 0 0,-1 0 1,3-8-1,-4 12-47,-1 0 0,0 0 0,0 0 0,0 0 0,0 0 0,1 0 0,-1 1 0,0-1 0,0 0 0,-1 0 0,1 0 0,0 0-1,0 0 1,0 0 0,0 0 0,-1 1 0,1-1 0,-1-1 0,0 2-1,1-1-1,-1 1 1,0-1-1,1 1 1,-1-1-1,0 1 1,0-1-1,0 1 1,1 0-1,-1 0 1,0-1-1,0 1 1,0 0-1,0 0 1,0 0-1,1 0 1,-1 0-1,0 0 1,0 0-1,0 0 1,0 1 0,0-1-1,0 0 1,-5 2 20,0 0 1,0 0 0,0 1 0,1 0 0,0 0-1,-1 0 1,1 0 0,0 1 0,1 0 0,-1 0 0,1 0-1,-1 1 1,-4 6 0,-1 2 62,1 1 1,0-1-1,-13 30 0,15-29-25,2 1 0,0 1 0,0-1 0,-2 20 0,6-26-30,0-1-1,0 1 0,1 0 0,0-1 1,1 1-1,0 0 0,0-1 0,1 1 1,4 12-1,-6-19-34,1 0-1,0 1 1,0-1 0,0 0 0,1 0-1,-1 0 1,0 0 0,1 0 0,-1 0-1,1 0 1,0 0 0,-1-1 0,1 1 0,0-1-1,0 1 1,0-1 0,0 0 0,1 0-1,-1 0 1,0 0 0,0 0 0,1 0-1,-1 0 1,1-1 0,-1 1 0,0-1-1,1 0 1,2 0 0,1 0-92,0-1-1,-1 0 1,1 0 0,-1-1 0,1 0-1,-1 0 1,0 0 0,1 0-1,-1-1 1,0 0 0,6-4 0,14-13-212,34-35-1,-18 14-49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49.847"/>
    </inkml:context>
    <inkml:brush xml:id="br0">
      <inkml:brushProperty name="width" value="0.05" units="cm"/>
      <inkml:brushProperty name="height" value="0.05" units="cm"/>
    </inkml:brush>
  </inkml:definitions>
  <inkml:trace contextRef="#ctx0" brushRef="#br0">166 8 19468,'0'-1'84,"0"1"-1,0 0 1,-1-1-1,1 1 1,0-1-1,0 1 1,0 0-1,-1-1 1,1 1-1,0 0 1,-1-1-1,1 1 1,0 0-1,-1-1 1,1 1-1,0 0 1,-1 0-1,1-1 1,0 1-1,-1 0 1,1 0-1,-1 0 1,1 0-1,0-1 1,-1 1-1,1 0 1,-1 0-1,1 0 1,-1 0-1,-16 6 761,-12 17 401,17-11-1023,1 1-1,0 0 0,1 1 1,1 0-1,0 1 0,1 0 0,0 0 1,2 1-1,-1 0 0,2 0 1,0 0-1,-3 22 0,8-37-222,0 0-1,0 0 1,0 0 0,0 0-1,0 0 1,0 0 0,0 0-1,0 0 1,0 0-1,0 0 1,1 0 0,-1 0-1,0 0 1,1 0 0,-1 0-1,0-1 1,1 1 0,0 1-1,0-1-5,-1-1 0,1 0 0,-1 0 0,1 1 0,-1-1 0,1 0 0,0 0 0,-1 0 0,1 0 0,-1 1 0,1-1 0,-1 0 0,1 0 0,0 0 0,-1 0 0,1-1 0,-1 1 0,1 0 0,-1 0 0,1 0 0,0 0 0,0-1 0,5-2-72,-1 0 0,1 0 0,-1-1-1,8-6 1,-9 7 38,28-23-272,33-25-310,-58 47 553,0 0 0,0 0 1,0 1-1,0 0 0,0 0 1,1 0-1,-1 1 1,10-1-1,-15 2 63,1 1-1,0 0 1,-1-1-1,1 1 1,0 0-1,-1 1 1,1-1-1,0 0 1,-1 1-1,1 0 1,-1-1 0,1 1-1,-1 0 1,1 0-1,-1 1 1,1-1-1,-1 0 1,0 1-1,0-1 1,0 1 0,0 0-1,0 0 1,0 0-1,0 0 1,0 0-1,-1 0 1,1 0-1,-1 1 1,0-1 0,0 1-1,1-1 1,-2 1-1,1-1 1,0 1-1,0-1 1,-1 1-1,1 5 1,0-1 51,-1 1 1,0-1-1,0 1 0,0-1 1,-1 1-1,0-1 0,0 0 1,-1 0-1,0 1 0,-1-1 1,1 0-1,-8 12 0,3-9 33,0 0-1,-1 0 0,0-1 0,0-1 1,-1 1-1,0-1 0,-11 7 1,15-12-98,-1 0 1,1 0 0,0 0-1,-1-1 1,0 0 0,0 0-1,-6 2 1,9-4-29,0 1 0,0-1 0,0 0 0,-1 0 0,1 0 0,0 0 0,0-1 0,0 1 0,0-1 0,0 1-1,0-1 1,0 0 0,0-1 0,-4-1 0,5 2 31,0-1-1,0 1 0,0-1 1,1 0-1,-1 1 0,0-1 1,1 0-1,-1 0 0,-1-3 1,-12-24-308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50.325"/>
    </inkml:context>
    <inkml:brush xml:id="br0">
      <inkml:brushProperty name="width" value="0.05" units="cm"/>
      <inkml:brushProperty name="height" value="0.05" units="cm"/>
    </inkml:brush>
  </inkml:definitions>
  <inkml:trace contextRef="#ctx0" brushRef="#br0">1 111 16860,'1'-3'182,"1"-1"-1,0 0 1,-1 1 0,1-1 0,1 1 0,-1 0 0,0 0 0,1 0 0,0 0 0,-1 0 0,1 1 0,0-1 0,1 1 0,-1 0-1,0 0 1,1 0 0,-1 0 0,1 0 0,-1 1 0,1 0 0,0-1 0,4 1 0,2-2 59,0 1 0,0 0 0,1 1 0,-1 0 0,1 1 0,-1 0 0,13 2 0,-19-2-202,0 1 1,0 0-1,0 0 0,-1 0 1,1 0-1,0 1 1,-1 0-1,1-1 1,0 1-1,-1 1 1,0-1-1,0 0 1,0 1-1,0 0 1,0-1-1,0 1 1,0 1-1,-1-1 1,0 0-1,0 0 1,0 1-1,0-1 0,0 1 1,0 0-1,-1 0 1,0-1-1,0 1 1,1 4-1,0 11-6,0 0 1,0 0-1,-2 0 0,-4 32 0,2-19 17,2-32-50,-1 11 20,1 0 0,0 0-1,1-1 1,3 20-1,-3-29-12,-1 1 0,0-1 0,0 1 0,1-1 0,-1 0 0,1 1 0,-1-1-1,1 0 1,0 1 0,0-1 0,-1 0 0,1 0 0,0 0 0,0 1-1,0-1 1,0 0 0,0-1 0,0 1 0,0 0 0,1 0 0,-1 0-1,0-1 1,0 1 0,1 0 0,-1-1 0,0 1 0,1-1 0,-1 0 0,1 1-1,-1-1 1,1 0 0,-1 0 0,0 0 0,1 0 0,-1 0 0,1 0-1,-1 0 1,1-1 0,-1 1 0,0 0 0,1-1 0,-1 1 0,0-1 0,1 0-1,-1 1 1,0-1 0,2-1 0,6-3 41,0-1 1,-1 0-1,0 0 0,0-1 1,-1 0-1,0 0 0,0-1 1,10-14-1,-2-1 105,-1 1 0,13-31 1,-19 35-28,-1 1 0,9-35 0,-14 45-87,0-1 1,-1 1-1,0-1 0,-1 0 1,0 0-1,0 1 1,0-1-1,-1 0 1,-3-12-1,3 18-29,1 0 0,0 1 0,-1-1 0,1 1 0,-1-1 0,0 1 0,0-1 0,1 1 0,-1 0 0,0-1 0,0 1 0,0 0 0,0 0 0,0 0 0,-1 0 0,1 0 0,0 0 0,0 0 0,-1 0 0,1 0 0,-2 0 0,2 0-32,0 1-1,-1 0 1,1 0 0,0 0-1,0 0 1,0 0-1,0 0 1,-1 0-1,1 1 1,0-1-1,0 0 1,0 1 0,0-1-1,0 0 1,0 1-1,0-1 1,0 1-1,0 0 1,0-1 0,0 1-1,-1 1 1,0-1-72,1 1 1,0-1 0,0 0 0,0 1 0,0-1-1,0 0 1,0 1 0,0 0 0,0-1 0,1 1-1,-1-1 1,1 1 0,-1 0 0,1-1-1,-1 1 1,1 0 0,0 0 0,0-1 0,0 1-1,0 0 1,0 0 0,0-1 0,1 1 0,-1 0-1,1-1 1,-1 1 0,1 0 0,-1-1 0,1 1-1,0-1 1,0 1 0,0-1 0,0 1 0,0-1-1,0 1 1,2 1 0,11 6-522,5-4-182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51.604"/>
    </inkml:context>
    <inkml:brush xml:id="br0">
      <inkml:brushProperty name="width" value="0.05" units="cm"/>
      <inkml:brushProperty name="height" value="0.05" units="cm"/>
    </inkml:brush>
  </inkml:definitions>
  <inkml:trace contextRef="#ctx0" brushRef="#br0">98 460 18220,'-8'6'328,"1"0"0,0 0 0,0 0 0,1 1 0,0 0 0,0 1 0,0-1 0,1 1 0,1 0 0,-7 14 0,6-11-99,1-1 0,0 1 0,1 1 0,0-1 0,1 0 0,1 1 0,-2 22 0,3-31-193,0-1 1,0 0-1,0 1 1,1-1-1,-1 0 0,0 0 1,1 1-1,-1-1 1,1 0-1,0 0 1,0 1-1,0-1 1,0 0-1,0 0 0,0 0 1,1 0-1,-1-1 1,1 1-1,2 2 1,-2-3-12,0 0 0,0 0 0,0 0 1,0 0-1,0-1 0,0 1 1,0-1-1,0 1 0,0-1 0,0 0 1,0 0-1,0 0 0,1 0 0,-1 0 1,0 0-1,0-1 0,2 0 0,6-2 27,-1 0 0,0-1-1,0 0 1,0 0-1,0-1 1,-1-1-1,14-10 1,-8 4 31,0-1 0,-1 0 0,-1-1 0,17-24 0,-25 32-51,0 0-1,0-1 1,0 1-1,-1-1 1,0 0 0,-1 0-1,1 0 1,-1-1 0,-1 1-1,1 0 1,-1-1 0,-1 1-1,1-1 1,-2-7 0,1 13-28,0 1 0,0 0 1,0 0-1,0 0 0,0-1 1,0 1-1,0 0 0,-1 0 1,1 0-1,0-1 0,-1 1 1,1 0-1,-1 0 0,0 0 1,1 0-1,-1 0 0,0 0 1,1 0-1,-1 0 0,0 0 1,0 0-1,0 1 0,0-1 1,0 0-1,0 0 0,0 1 1,0-1-1,0 1 0,0-1 1,-1 1-1,1-1 0,0 1 1,0 0-1,0 0 0,-1-1 1,1 1-1,0 0 0,0 0 1,0 0-1,-1 0 0,1 1 1,0-1-1,0 0 0,-2 1 1,-1 0 1,1 0 1,-1 1 0,1 0 0,-1 0-1,1 0 1,0 0 0,0 0 0,-1 1-1,2-1 1,-1 1 0,0 0 0,-3 5-1,2-4-5,1 0 0,1 1 1,-1 0-1,1 0 0,0 0 0,0 0 0,0 0 0,0 0 0,0 6 0,2-10-1,0-1 0,0 0-1,0 1 1,0-1 0,0 1 0,0-1-1,0 1 1,0-1 0,0 0 0,0 1-1,0-1 1,0 1 0,0-1 0,0 0-1,1 1 1,-1-1 0,0 0 0,0 1-1,0-1 1,1 1 0,-1-1 0,0 0-1,0 0 1,1 1 0,-1-1 0,0 0-1,1 1 1,-1-1 0,0 0 0,1 0 0,-1 0-1,0 1 1,1-1 0,17-2-7,19-14-7,-7-1-12,-1-1 1,-1-1 0,0-2 0,-2-1-1,29-30 1,-40 35 14,-1 0 0,0-1-1,-2 0 1,0-1 0,-1 0 0,-1-1-1,-1 0 1,0-1 0,6-25 0,-12 36 12,1-3 10,-1 0-1,1 0 1,-2 0 0,0 0-1,-1 0 1,0-1 0,-2-21-1,1 35-8,0-1-1,0 1 0,0-1 1,0 0-1,0 1 1,0-1-1,0 0 0,-1 1 1,1-1-1,0 1 0,0-1 1,-1 1-1,1-1 1,0 1-1,-1-1 0,1 1 1,0-1-1,-1 1 0,1-1 1,-1 1-1,1-1 1,-1 1-1,1 0 0,-1-1 1,1 1-1,-1 0 1,0 0-1,0-1 0,0 1 1,0 0 0,-1 0 1,1 1-1,0-1 0,0 0 0,0 1 0,0-1 0,0 1 0,0-1 0,0 1 0,0-1 0,1 1 0,-1 0 0,-2 1 1,-2 3 5,1-1 0,-1 2 0,1-1 0,-6 9 0,-7 20 8,1 0 0,2 0-1,1 2 1,2 0 0,1 0 0,2 0-1,2 1 1,-2 39 0,6-59-2,2 0 0,0 1 1,1-1-1,0 0 0,7 27 1,-7-40-12,0 0 0,1 0-1,-1 0 1,1 0 0,0-1 0,0 1 0,1 0 0,-1-1 0,1 1-1,-1-1 1,1 0 0,4 3 0,-5-4-4,1 0 0,0-1 0,0 1 0,0-1 0,0 1 0,0-1 1,0 0-1,1-1 0,-1 1 0,0 0 0,0-1 0,1 0 0,-1 1 0,0-1 0,1-1 0,-1 1 0,6-1 0,-1-2-15,1 1-1,0-1 1,-1 0 0,0-1-1,1 0 1,-1-1-1,-1 1 1,1-2-1,-1 1 1,0-1-1,0 0 1,-1 0-1,1-1 1,-1 0-1,-1 0 1,9-13 0,-5 5-13,0-1 0,0 0 0,-2 0 1,0-1-1,-1 0 0,0-1 1,3-23-1,-8 37 24,5-46-38,-6 46 42,1 1 1,-1-1-1,-1 1 1,1-1-1,-1 0 1,1 1-1,-1-1 0,0 1 1,0-1-1,0 1 1,-3-4-1,4 6 2,0 1 0,0 0 0,-1-1 0,1 1 0,0 0 0,0-1 0,-1 1 0,1 0 0,0-1 0,-1 1 0,1 0 0,0-1 0,-1 1 0,1 0 0,-1 0 0,1 0 0,0-1 0,-1 1 0,1 0 0,-1 0 0,1 0 0,-1 0 0,1 0 0,0 0 0,-1 0 0,1 0 0,-1 0 0,1 0 0,-1 0 0,0 0 0,-12 10 24,-7 23 31,11-12-14,0 0 0,1 1 0,1 0-1,2 0 1,0 0 0,1 1 0,1 0 0,0 39-1,3-59-33,0 1 0,1-1-1,-1 1 1,1-1 0,0 0-1,0 0 1,0 1 0,1-1-1,1 3 1,-2-5-5,-1 0-1,1 0 1,0 0 0,0 0-1,0 0 1,0 0 0,0-1-1,0 1 1,0 0-1,0 0 1,0-1 0,0 1-1,1-1 1,-1 1 0,0-1-1,0 0 1,0 1 0,1-1-1,-1 0 1,0 0 0,1 0-1,-1 0 1,0 0-1,0 0 1,1 0 0,-1 0-1,0-1 1,2 1 0,6-3 1,0-1 0,0 1 1,0-2-1,0 1 0,-1-1 0,0 0 1,1-1-1,-2 0 0,1 0 1,7-8-1,9-12 6,31-40-1,-47 57-10,7-10-1,-1 0 0,0 0 0,20-42 0,-40 75 9,-29 81 100,31-84-78,1 0 1,1 1 0,0-1-1,0 1 1,1-1 0,1 1-1,0 12 1,0-23-25,0 0 0,0 0 0,0 0 1,1 1-1,-1-1 0,0 0 0,0 0 0,1 0 1,-1 0-1,1 0 0,-1 0 0,1 0 0,-1 0 1,1 0-1,-1 0 0,1 0 0,0 0 0,0 0 1,-1-1-1,1 1 0,0 0 0,0 0 0,0-1 1,0 1-1,0-1 0,0 1 0,0-1 0,0 1 1,0-1-1,0 1 0,0-1 0,0 0 0,0 0 1,1 0-1,-1 0 0,0 1 0,0-1 1,0-1-1,0 1 0,0 0 0,0 0 0,1 0 1,1-1-1,3-1 11,1-1 1,-1 0 0,0 0-1,0 0 1,0 0 0,6-6-1,32-26 16,-2-2 0,47-54 0,-73 74-29,-14 15-2,2-3-13,1 1 1,-1 0-1,1-1 1,8-4-1,-12 9 10,-1-1 0,1 1 1,-1 0-1,1-1 0,0 1 0,-1 0 0,1 0 0,-1-1 1,1 1-1,0 0 0,-1 0 0,1 0 0,0 0 0,-1 0 1,1 0-1,0 0 0,-1 0 0,1 0 0,-1 0 1,1 0-1,0 1 0,-1-1 0,1 0 0,0 0 0,-1 1 1,1-1-1,-1 0 0,1 1 0,-1-1 0,1 1 1,-1-1-1,1 0 0,-1 1 0,1-1 0,-1 1 0,0-1 1,1 1-1,-1 0 0,0-1 0,1 1 0,-1-1 1,0 1-1,0 0 0,1-1 0,-1 1 0,0-1 0,0 1 1,0 0-1,0-1 0,0 1 0,0 0 0,0 1 1,1 8-5,0 0 1,-2 20 0,0-23 20,1 0 0,0 0-1,0 0 1,0 0 0,1 0 0,0 0-1,1 0 1,2 11 0,-3-18-11,-1 1 0,0-1 0,1 1 0,-1 0 1,0-1-1,1 0 0,-1 1 0,1-1 0,-1 1 0,1-1 1,-1 1-1,1-1 0,-1 0 0,1 1 0,-1-1 0,1 0 1,0 0-1,-1 1 0,1-1 0,-1 0 0,1 0 0,0 0 0,-1 0 1,1 0-1,0 0 0,-1 0 0,1 0 0,0 0 0,-1 0 1,1 0-1,-1 0 0,1 0 0,0 0 0,-1-1 0,1 1 0,-1 0 1,1 0-1,0-1 0,0 0 0,23-16 87,39-47 59,-47 47-161,0 0 0,1 0 1,1 2-1,1 0 0,34-21 1,-53 36 6,1-1 1,0 1 0,0-1 0,0 0-1,0 1 1,0-1 0,0 1 0,-1 0-1,1-1 1,0 1 0,0 0 0,0 0-1,0-1 1,0 1 0,0 0-1,0 0 1,0 0 0,1 0 0,-1 0-1,0 1 1,0-1 0,0 0 0,0 0-1,-1 1 1,1-1 0,0 0 0,0 1-1,0-1 1,0 1 0,0-1 0,0 1-1,0 0 1,-1-1 0,1 1 0,0 0-1,-1 0 1,1-1 0,0 1 0,-1 0-1,1 0 1,-1 0 0,1 0 0,-1 0-1,0 0 1,1 0 0,-1 0 0,0 0-1,1 0 1,-1 0 0,0 0-1,0 0 1,0 0 0,0 0 0,0 2-1,0 7-8,0 0 0,-1 1 0,0-1 0,-3 10 0,4-18 12,-7 23 1,5-19 11,0 0 0,1-1 1,0 1-1,0 0 0,0 0 0,0 0 0,1 11 0,0-17-10,0 0 0,0 1 0,1-1 0,-1 1-1,0-1 1,0 0 0,0 1 0,0-1 0,0 0 0,1 1-1,-1-1 1,0 0 0,0 1 0,0-1 0,1 0 0,-1 1-1,0-1 1,1 0 0,-1 0 0,0 1 0,1-1 0,-1 0-1,0 0 1,1 0 0,-1 1 0,0-1 0,1 0-1,-1 0 1,0 0 0,1 0 0,-1 0 0,1 0 0,14-5 46,10-14 12,-24 19-59,83-87-48,-57 57-161,60-51 0,-86 80 195,0 0-1,0 0 1,0 0 0,1 0 0,-1 0 0,1 0 0,-1 0-1,0 0 1,1 1 0,0-1 0,-1 1 0,1-1-1,-1 1 1,1 0 0,-1-1 0,1 1 0,0 0-1,-1 0 1,1 0 0,0 0 0,-1 0 0,3 1-1,-3 0 6,1 0-1,-1 0 1,1 0-1,-1 1 0,0-1 1,0 0-1,0 1 1,0-1-1,0 0 0,0 1 1,0-1-1,0 1 1,-1 0-1,1-1 0,0 1 1,-1 0-1,0-1 1,1 1-1,-1 0 0,0 2 1,3 25 59,-1-1 0,-4 47 0,1-72-40,1-3-28,0 0 1,0 1-1,0-1 0,0 0 1,0 1-1,0-1 0,0 0 1,0 1-1,0-1 1,-1 0-1,1 1 0,1-1 1,-1 0-1,0 1 0,0-1 1,0 0-1,0 1 1,0-1-1,0 0 0,0 1 1,0-1-1,0 0 0,1 1 1,-1-1-1,0 0 0,0 0 1,0 1-1,1-1 1,-1 0-1,0 0 0,0 1 1,1-1-1,-1 0 0,8-8-1144,6-19 27,-1 1 661,2-6-166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7:51.993"/>
    </inkml:context>
    <inkml:brush xml:id="br0">
      <inkml:brushProperty name="width" value="0.05" units="cm"/>
      <inkml:brushProperty name="height" value="0.05" units="cm"/>
    </inkml:brush>
  </inkml:definitions>
  <inkml:trace contextRef="#ctx0" brushRef="#br0">21 181 19716,'-2'1'239,"1"1"-1,-1-1 1,0 0-1,1 1 1,-1-1-1,1 1 1,-1-1-1,1 1 1,0 0-1,-1 0 1,1 0-1,-1 2 1,2-4-198,0 1 1,0-1 0,0 1-1,0-1 1,0 0 0,0 1-1,0-1 1,0 1 0,0-1-1,0 1 1,0-1 0,0 0-1,0 1 1,0-1 0,1 1-1,-1-1 1,0 0 0,0 1-1,0-1 1,1 1 0,-1-1-1,1 1 1,14 6 760,-5-6-716,-1 0 0,0-1 0,0 0 0,1-1 0,-1 0 0,0 0 0,0-1 1,0 0-1,16-5 0,-1-3-48,0 0 1,27-16-1,-26 12-10,31-24-1,-49 33-21,0-1-1,0 0 1,-1 0 0,0-1-1,0 0 1,0 0 0,-1 0-1,6-11 1,-10 17-5,-1 0 0,1 0 0,0-1 0,-1 1 0,1 0 0,-1-1 0,1 1 0,-1 0 0,0-1 0,1 1 0,-1 0 0,0-1-1,0 1 1,0-1 0,0 1 0,0-1 0,0 1 0,-1 0 0,1-1 0,0 1 0,-2-3 0,1 3 1,1 1 0,-1-1 0,0 0 0,0 0-1,0 0 1,0 1 0,-1-1 0,1 1 0,0-1 0,0 1 0,0-1-1,0 1 1,0-1 0,-1 1 0,1 0 0,0 0 0,0 0-1,-1 0 1,0 0 0,-6 0 17,1 0 1,0 1-1,0 0 0,0 1 1,0 0-1,-12 4 0,3 2 43,1 0-1,1 1 1,-1 1-1,1 0 1,1 0-1,0 2 1,-14 15-1,19-18 4,0 0 0,0 1 0,1 0 1,0 0-1,1 1 0,0 0 0,1 0 0,0 0 0,0 1 0,-4 21 0,8-29-41,1 0 0,-1 0 0,1 0 0,0-1 0,0 1 0,1 0 0,-1 0 0,1 0 0,0 0 0,0 0-1,2 4 1,-2-6-14,0 0 0,0 0 0,0 0 0,1 0 0,-1 0 0,1 0 0,-1 0 0,1 0 0,0-1 0,0 1 0,0-1 0,-1 1 0,2-1 0,-1 0 0,0 0 0,0 0 0,0 0 0,0 0 0,1 0 0,2 0 0,4 0-78,0-1 0,0 1 0,0-2 0,-1 1 0,1-1 0,0-1 0,-1 1 0,1-2 0,-1 1 1,1-1-1,-1 0 0,0-1 0,13-7 0,11-8-358,53-42 0,-37 23 53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34.423"/>
    </inkml:context>
    <inkml:brush xml:id="br0">
      <inkml:brushProperty name="width" value="0.05" units="cm"/>
      <inkml:brushProperty name="height" value="0.05" units="cm"/>
    </inkml:brush>
  </inkml:definitions>
  <inkml:trace contextRef="#ctx0" brushRef="#br0">230 140 12323,'6'-18'729,"-1"7"-276,-1 0 0,-1 0 0,1 0 1,-2-1-1,0 1 0,0-1 0,-1-17 0,0 28-388,-1 1 0,0-1 0,0 1 0,0-1 0,0 1 0,0-1 1,-1 1-1,1-1 0,0 1 0,0-1 0,0 1 0,0-1 0,0 1 0,-1-1 0,1 1 0,0-1 0,-1 1 1,1-1-1,0 1 0,-1 0 0,1-1 0,0 1 0,-1 0 0,1-1 0,0 1 0,-1 0 0,1-1 0,-1 1 1,1 0-1,-2-1 0,1 1 21,0 1 0,0-1 0,0 0 1,0 0-1,0 1 0,0-1 0,0 0 0,0 1 1,0-1-1,0 1 0,0-1 0,0 1 0,1-1 1,-2 2-1,-26 27 1096,2 4-854,2 2 0,2 1 0,1 0 0,2 2 0,1 0 0,2 1 0,2 1 0,2 1 0,1-1 1,-10 82-1,19-100-259,1 0 1,2 34-1,0-49-152,0 0-1,0 0 1,1 0-1,-1 0 1,1 0-1,1 0 1,0 0-1,0-1 1,0 0-1,0 1 1,9 9-1,-11-14 39,0-1-1,0 1 1,0-1 0,1 0-1,-1 1 1,0-1-1,1 0 1,-1 0 0,1 1-1,0-1 1,-1-1 0,1 1-1,0 0 1,0 0-1,-1-1 1,1 1 0,0-1-1,0 1 1,0-1 0,0 0-1,0 1 1,0-1-1,0 0 1,-1-1 0,1 1-1,0 0 1,0 0 0,0-1-1,0 1 1,0-1-1,-1 0 1,1 1 0,0-1-1,0 0 1,-1 0-1,3-2 1,20-20-464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34.860"/>
    </inkml:context>
    <inkml:brush xml:id="br0">
      <inkml:brushProperty name="width" value="0.05" units="cm"/>
      <inkml:brushProperty name="height" value="0.05" units="cm"/>
    </inkml:brush>
  </inkml:definitions>
  <inkml:trace contextRef="#ctx0" brushRef="#br0">79 21 18540,'-13'18'945,"2"-1"0,0 2-1,-13 31 1,20-39-769,0 0-1,1 1 1,0-1-1,1 0 1,0 1-1,1-1 0,0 1 1,1 13-1,1-22-142,-1-1 0,0 1-1,0 0 1,1 0 0,0-1-1,-1 1 1,1 0 0,0-1-1,1 1 1,-1-1 0,2 3-1,-3-4-21,1 0-1,0 0 1,0-1 0,0 1-1,0 0 1,0 0-1,0-1 1,0 1-1,0-1 1,0 1-1,0-1 1,1 1-1,-1-1 1,0 0-1,0 0 1,0 1-1,1-1 1,-1 0 0,0 0-1,0 0 1,0 0-1,1 0 1,-1-1-1,0 1 1,0 0-1,0 0 1,0-1-1,2 0 1,5-2-2,0-1-1,0 0 1,-1 0 0,0-1 0,0 0 0,0 0-1,0-1 1,8-9 0,46-59 9,-54 67-11,62-94 41,-37 53-28,-32 48-19,0 0 0,0 0 0,0 0 0,0 0 0,0 0 0,0 0 0,0 0 0,0 0 0,0 0 0,0 1 0,0-1 0,0 0 0,0 0 0,0 0 0,0 0 0,0 0 0,0 0 0,0 0 0,0 0 0,0 0 0,0 0 0,0 0 0,0 0 0,1 0 0,-1 0 0,0 0 0,0 0 0,0 0 0,0 0 0,0 0 0,0 0 0,0 0 0,0 0 0,0 0 0,0 0 0,0 0 0,0 0 0,0 0 0,0 0-1,0 0 1,0 0 0,1 0 0,-1 0 0,0 0 0,-3 12 20,-5 20 5,8-30-24,-6 22-19,1 0-1,1 0 0,1 1 0,1 0 0,2 33 1,0-55-46,0-1 1,0 1 0,0 0-1,1-1 1,-1 1 0,1-1 0,0 1-1,0-1 1,0 1 0,0-1-1,0 1 1,0-1 0,1 0-1,-1 0 1,1 0 0,2 3 0,-3-4 35,1 0 1,-1-1 0,1 1 0,-1-1 0,0 0-1,1 1 1,-1-1 0,1 0 0,-1 0 0,1 0 0,-1 0-1,1 0 1,-1 0 0,1 0 0,-1 0 0,1-1 0,-1 1-1,1-1 1,-1 1 0,0-1 0,1 0 0,-1 1-1,0-1 1,1 0 0,-1 0 0,0 0 0,0 0 0,0 0-1,1-1 1,26-23-351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35.290"/>
    </inkml:context>
    <inkml:brush xml:id="br0">
      <inkml:brushProperty name="width" value="0.05" units="cm"/>
      <inkml:brushProperty name="height" value="0.05" units="cm"/>
    </inkml:brush>
  </inkml:definitions>
  <inkml:trace contextRef="#ctx0" brushRef="#br0">21 34 17068,'1'-8'543,"0"5"-348,-1 0 0,1 0 0,0 1 0,-1-1 0,1 0 0,1 1 0,1-5 0,-3 7-176,0 0 0,0 0 1,0 0-1,1 0 0,-1 0 1,0 0-1,0 0 0,0 0 1,0 0-1,1 0 0,-1 0 1,0 0-1,0 0 0,0 1 1,0-1-1,0 0 1,1 0-1,-1 0 0,0 0 1,0 0-1,0 0 0,0 0 1,0 0-1,0 0 0,1 1 1,-1-1-1,0 0 0,0 0 1,0 0-1,0 0 0,0 0 1,0 1-1,0-1 0,0 0 1,0 0-1,0 0 0,0 0 1,0 1-1,0-1 0,0 0 1,0 0-1,0 0 0,0 0 1,0 1-1,0-1 0,0 0 1,0 0-1,0 0 0,0 0 1,0 0-1,0 1 0,1 13 591,-16 262 3216,-1-63-2758,14-177-956,1-21-279,0 0 0,1 0 0,0 0 0,5 27 0,-2-36-694,-1-9 434,1-10 39,-3 13 364,2-17-516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35.741"/>
    </inkml:context>
    <inkml:brush xml:id="br0">
      <inkml:brushProperty name="width" value="0.05" units="cm"/>
      <inkml:brushProperty name="height" value="0.05" units="cm"/>
    </inkml:brush>
  </inkml:definitions>
  <inkml:trace contextRef="#ctx0" brushRef="#br0">55 13 13443,'1'-1'163,"0"1"0,-1-1-1,1 1 1,0-1 0,-1 1 0,1 0 0,0-1 0,0 1-1,-1 0 1,1-1 0,0 1 0,0 0 0,0 0 0,-1 0 0,1-1-1,0 1 1,0 0 0,0 0 0,0 0 0,0 1 0,-1-1-1,1 0 1,0 0 0,0 0 0,0 1 0,-1-1 0,1 0 0,0 1-1,0-1 1,0 1 0,0 0 67,-1 0-1,0 1 0,0-1 1,1 0-1,-1 0 1,0 1-1,0-1 1,0 0-1,0 0 1,-1 1-1,1-1 1,0 0-1,0 0 1,-1 1-1,1-1 1,-1 0-1,1 0 1,-1 0-1,1 0 1,-1 0-1,-1 2 1,-13 20 905,17-26-1098,-1 0 1,1 0-1,0 0 1,0 0 0,0 1-1,0-1 1,0 0-1,4-2 1,-1 0 6,-2 2-38,0 0-1,0-1 0,0 2 0,1-1 0,-1 0 1,1 1-1,6-4 0,-9 6-9,0-1 0,0 1 0,-1 0 0,1 0 0,0-1 0,-1 1 0,1 0 0,0 0 0,0 0 0,0 0 0,-1 0 0,1 0 0,0 0 0,0 0 0,-1 0 0,1 0 0,0 0 0,0 0 0,-1 1 0,1-1 0,0 0 0,-1 1 0,1-1 0,0 0 0,-1 1 1,1-1-1,0 1 0,-1-1 0,1 1 0,-1-1 0,1 1 0,-1 0 0,1-1 0,-1 1 0,1-1 0,-1 1 0,0 0 0,1 0 0,-1-1 0,0 1 0,1 0 0,-1-1 0,0 1 0,0 0 0,0 0 0,0 0 0,0-1 0,0 1 0,0 0 0,0 1 0,4 14 19,-4-15 0,1 0 1,-1 0-1,0 0 0,1 0 1,-1 0-1,0 0 0,0 0 1,0 0-1,0 0 0,0 0 1,0 0-1,0 0 0,0 0 1,0 1-1,-1-1 0,1 0 1,0 0-1,-1 0 0,1 0 0,0 0 1,-1 0-1,0 0 0,0 0 1,-4 9 48,0-1 0,1 1 0,0 0 0,0 0 0,1 0 1,0 0-1,1 1 0,0-1 0,0 20 0,2-29-61,0-1-1,0 1 1,1 0 0,-1 0-1,0 0 1,1 0-1,-1-1 1,1 1 0,-1 0-1,1 0 1,-1-1 0,1 1-1,-1 0 1,1-1-1,0 1 1,0 0 0,-1-1-1,1 1 1,0-1-1,0 0 1,-1 1 0,1-1-1,0 1 1,0-1-1,0 0 1,0 0 0,-1 1-1,1-1 1,0 0-1,2 0 1,34 0 16,-23 0-11,-11 0-7,-1 0 0,0 0 0,0 0 0,0 1 0,0-1 0,1 1 0,-1-1 0,0 1 0,0 0 0,0 0 0,0 0 0,0 0-1,-1 0 1,1 0 0,0 1 0,0-1 0,-1 1 0,1-1 0,-1 1 0,1-1 0,-1 1 0,0 0 0,0 0 0,1 0 0,0 3 0,-2-4 15,1 1 1,-1 0-1,0-1 1,0 1-1,0 0 1,0 0-1,0-1 1,0 1-1,-1 0 0,1-1 1,-1 1-1,1 0 1,-1-1-1,1 1 1,-1 0-1,0-1 1,0 1-1,0-1 1,0 0-1,0 1 1,0-1-1,0 0 1,0 1-1,0-1 1,-1 0-1,1 0 1,-1 0-1,1 0 0,-1 0 1,1 0-1,-1-1 1,-2 2-1,-18 7 196,0-2 0,0-1-1,-1 0 1,1-1-1,-26 1 1,1 1-781,62-13-3521,8-4 3281,-1 0-184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39.418"/>
    </inkml:context>
    <inkml:brush xml:id="br0">
      <inkml:brushProperty name="width" value="0.05" units="cm"/>
      <inkml:brushProperty name="height" value="0.05" units="cm"/>
    </inkml:brush>
  </inkml:definitions>
  <inkml:trace contextRef="#ctx0" brushRef="#br0">14 0 17372,'-6'77'5912,"-1"-7"-4356,7-50-1342,0-1 0,1 1 0,1 0 0,8 35 0,-8-50-191,0 0-1,-1 0 1,2 0-1,-1 0 0,0-1 1,1 1-1,0-1 1,0 0-1,1 1 0,3 3 1,-4-6-16,0 0 0,0 1 0,0-2 0,0 1-1,0 0 1,0-1 0,1 1 0,-1-1 0,0 0 0,1 0 0,-1 0 0,1 0 0,-1-1 0,1 0 0,0 1 0,5-2 0,3 0-3,0-1 0,0-1 0,1 0 0,-2 0-1,16-7 1,-14 4-1,0 2 0,1 0 0,16-3 0,-29 7-2,0-1 0,0 1 1,1 0-1,-1 0 1,0 0-1,0 0 0,0 0 1,1 0-1,-1 0 1,0 0-1,0 0 0,0 1 1,0-1-1,1 0 1,-1 1-1,0-1 1,0 1-1,0-1 0,0 1 1,2 1-1,-3-1 3,0 0-1,1-1 1,-1 1-1,1 0 1,-1 0-1,0 0 1,0 0 0,1 0-1,-1 0 1,0 0-1,0-1 1,0 1-1,0 0 1,0 0-1,0 0 1,0 0-1,-1 0 1,1 0 0,0 0-1,-1 1 1,-1 4 29,-1 0 0,0 0 1,0-1-1,0 1 0,-8 8 1,2-2 99,-1-1 1,0 0-1,-1-1 1,0-1-1,-20 14 1,25-19-74,0 0 0,0-1 0,0 0 0,-1-1 0,1 1 1,-1-1-1,0 0 0,1-1 0,-1 1 0,0-1 0,0-1 0,0 1 1,-13-2-1,18 1-100,0-1 0,0 1 0,0 0 0,1-1 0,-1 1 0,0-1 0,0 0 0,1 1 0,-1-1 0,0 0 0,1 0 1,-1 0-1,1 0 0,-1-1 0,1 1 0,-1 0 0,1-1 0,0 1 0,0 0 0,0-1 0,0 0 0,0 1 0,0-1 0,0 1 0,0-1 0,1 0 1,-1 0-1,1 0 0,-1 1 0,1-1 0,0 0 0,0 0 0,0 0 0,0-2 0,0 1-12,0-1-1,0 1 0,1 0 1,0 0-1,-1-1 0,1 1 1,0 0-1,1 0 0,-1 0 1,1 0-1,-1 0 0,1 0 1,0 1-1,0-1 0,0 0 1,0 1-1,1 0 1,3-4-1,12-6-401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36.160"/>
    </inkml:context>
    <inkml:brush xml:id="br0">
      <inkml:brushProperty name="width" value="0.05" units="cm"/>
      <inkml:brushProperty name="height" value="0.05" units="cm"/>
    </inkml:brush>
  </inkml:definitions>
  <inkml:trace contextRef="#ctx0" brushRef="#br0">72 4 13515,'0'0'52,"0"0"1,0 0 0,0 0-1,0 0 1,0 1-1,0-1 1,0 0-1,-1 0 1,1 0-1,0 0 1,0 0 0,0 0-1,0 0 1,0 0-1,0 0 1,0 0-1,-1 0 1,1 0-1,0 0 1,0 0 0,0 0-1,0 0 1,0 0-1,0 0 1,0-1-1,0 1 1,-1 0-1,1 0 1,0 0 0,0 0-1,0 0 1,0 0-1,0 0 1,0 0-1,0 0 1,0 0-1,0 0 1,0 0 0,-1-1-1,1 1 1,0 0-1,0 0 1,0 0-1,0 0 1,0 0-1,0 0 1,0 0 0,0 0-1,0-1 1,0 1-1,0 0 1,0 0-1,0 0 1,0 0-1,0 0 1,0 0 0,0 0-1,0-1 1,0 1-1,0 0 1,0 0-1,0 0 1,1 0-1,-1 0 1,0 0 0,0 0-1,0-1 1,-11 12 2284,-11 18 231,16-17-2041,1 0 0,0 1 0,0 0 0,-5 25 1,9-33-449,0 0 1,0 1-1,0-1 1,1 0-1,0 0 1,0 0 0,0 0-1,0 0 1,1 1-1,0-1 1,0 0 0,1 0-1,-1 0 1,1-1-1,5 10 1,-6-13-70,0 0 1,0 0-1,0 0 0,0 0 1,0 0-1,1 0 0,-1 0 1,0 0-1,0-1 0,1 1 1,-1 0-1,1-1 0,-1 1 1,0-1-1,1 0 0,-1 0 1,1 1-1,-1-1 1,1 0-1,-1 0 0,1 0 1,-1 0-1,1-1 0,-1 1 1,1 0-1,-1 0 0,0-1 1,1 1-1,-1-1 0,0 0 1,1 1-1,0-2 0,5-1 1,-1-1-1,0 0 0,0 0 0,0-1 0,6-5 1,-4 2-2,1 0 0,-1-1 1,0 0-1,-1-1 0,0 1 1,-1-1-1,0-1 0,0 1 1,-1-1-1,-1 0 0,0 0 1,4-18-1,-7 28-23,-1 0 0,0 0 0,0 0 1,0-1-1,1 1 0,-1 0 0,0 0 0,-1 0 0,1-1 1,0 1-1,0 0 0,0 0 0,-1 0 0,1-1 0,-1 1 0,1 0 1,-1 0-1,1 0 0,-1 0 0,0 0 0,1 0 0,-1 0 1,0 0-1,0 0 0,0 1 0,0-1 0,1 0 0,-1 0 1,0 1-1,-1-1 0,1 0 0,0 1 0,0-1 0,0 1 0,0 0 1,0-1-1,0 1 0,-1 0 0,1 0 0,0 0 0,0-1 1,0 1-1,-1 0 0,1 1 0,0-1 0,0 0 0,0 0 0,-1 0 1,-1 1-1,1 0-112,0-1 0,-1 1 1,1 0-1,-1 0 0,1 0 0,0 0 1,0 0-1,0 0 0,-1 0 1,1 1-1,0-1 0,1 1 0,-1 0 1,0-1-1,0 1 0,1 0 0,-1 0 1,1 0-1,0 0 0,-1 0 0,1 1 1,0-1-1,0 0 0,-1 4 1,2 7-582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36.800"/>
    </inkml:context>
    <inkml:brush xml:id="br0">
      <inkml:brushProperty name="width" value="0.05" units="cm"/>
      <inkml:brushProperty name="height" value="0.05" units="cm"/>
    </inkml:brush>
  </inkml:definitions>
  <inkml:trace contextRef="#ctx0" brushRef="#br0">12 63 18116,'-2'2'160,"1"0"0,0-1 0,0 1 0,0 0 0,0 0 0,0 0 0,0 0 0,0 1 0,1-1 0,-1 0 0,1 0 0,0 0 0,-1 0-1,1 1 1,0-1 0,1 4 0,-1-1 159,1 96 1012,4-1 0,20 110 0,-20-176-1161,5 35-3,-6-57-92,-1-14 19,1-26 39,5-64 35,2-26-252,36-162 0,-45 270 61,15-47-128,-16 53 132,1 1 1,-1 0 0,1 0 0,0-1-1,0 1 1,0 0 0,0 0 0,0 1-1,1-1 1,-1 0 0,1 1 0,0-1-1,3-1 1,-5 3 14,0 1 0,0 0 0,0-1 1,-1 1-1,1 0 0,0 0 0,0 0 0,0 0 0,0-1 0,0 1 0,-1 0 0,1 1 1,0-1-1,0 0 0,0 0 0,0 0 0,-1 0 0,1 1 0,0-1 0,0 0 1,0 1-1,-1-1 0,1 1 0,0-1 0,0 1 0,-1-1 0,1 1 0,-1-1 0,1 1 1,0 0-1,-1-1 0,1 1 0,-1 0 0,1 0 0,-1 1 0,13 27-83,-9-14 88,-2-1 1,0 0-1,0 0 0,-2 1 0,1-1 0,-2 1 0,0-1 0,-6 26 0,4-24 46,-2 1 0,0-1 0,0 0 1,-2 0-1,0-1 0,-1 0 0,-10 16 0,15-28-28,1 0 1,-1 0-1,0 0 0,0 0 0,0 0 1,0 0-1,0-1 0,0 1 1,-1-1-1,1 0 0,-5 2 0,7-4-25,0 0 1,0 1-1,1-1 0,-1 0 0,0 0 0,0 0 0,0 0 0,0 0 1,0 0-1,0 0 0,0 0 0,0 0 0,0 0 0,0 0 0,0-1 0,1 1 1,-1 0-1,0-1 0,0 1 0,-1-1 0,1 0-31,0 0 0,0 0 0,0-1 0,0 1 0,0 0 0,0 0 0,1-1 1,-1 1-1,0-1 0,1 1 0,-1-1 0,1 1 0,-1-1 0,1 1 0,0-1 0,-1-1 0,1-4-236,0-1 0,0 1 0,0 0 0,1-1 0,0 1 0,1 0-1,-1 0 1,1 0 0,1 0 0,-1 0 0,1 0 0,1 1 0,-1-1 0,1 1 0,0 0 0,6-7 0,10-7-645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37.537"/>
    </inkml:context>
    <inkml:brush xml:id="br0">
      <inkml:brushProperty name="width" value="0.05" units="cm"/>
      <inkml:brushProperty name="height" value="0.05" units="cm"/>
    </inkml:brush>
  </inkml:definitions>
  <inkml:trace contextRef="#ctx0" brushRef="#br0">186 29 14203,'-5'0'1155,"5"-1"-1150,-1 0 1,1 0-1,0 0 0,-1 0 0,1 0 1,0 0-1,0 0 0,0 0 1,0 0-1,0 0 0,0-1 0,0 1 1,1 0-1,-1 0 0,0 0 1,0 1-1,1-1 0,-1 0 0,1 0 1,-1 0-1,1 0 0,-1 0 1,1 0-1,-1 0 0,1 1 0,0-1 1,1-1-1,-1 2-5,0-1 0,0 1 0,0 0-1,0 0 1,0 0 0,0 0 0,0 0 0,0 0 0,0 1-1,0-1 1,0 0 0,0 0 0,0 1 0,0-1 0,0 0 0,0 1-1,0-1 1,0 1 0,0 0 0,0-1 0,0 1 0,0 0-1,-1-1 1,1 1 0,1 1 0,-1-1 74,0 0 0,0 0 0,0 0 0,-1 0-1,1 0 1,0 0 0,0 0 0,-1 0 0,1 1 0,0-1 0,-1 0 0,0 0 0,1 2-1,-1-3 6,0 1-1,0-1 0,0 1 1,0-1-1,0 1 0,0-1 1,0 1-1,0-1 0,-1 1 1,1-1-1,0 0 0,0 1 1,0-1-1,-1 1 0,1-1 1,0 0-1,-1 1 0,1-1 1,0 0-1,-1 1 0,1-1 1,0 0-1,-1 1 0,0-1 1,-3 2 441,0 0 0,0-1 1,-1 1-1,1-1 0,-1 0 1,-5 0-1,-5 2-254,5 0-61,-1 0-1,1 1 0,1 1 0,-1 0 0,0 0 1,1 0-1,0 1 0,-13 12 0,15-12-129,1 0 0,0 0 0,0 0-1,0 0 1,1 1 0,0 0 0,0 0 0,1 1-1,0-1 1,0 1 0,-3 11 0,7-17-64,-1-1 1,1 0 0,0 1 0,-1-1-1,1 0 1,0 1 0,0-1 0,0 1-1,0-1 1,1 0 0,-1 1 0,0-1-1,1 0 1,-1 1 0,0-1 0,1 0-1,0 0 1,-1 1 0,1-1 0,0 0-1,0 1 1,0-1-8,0 0 0,0-1 0,0 0 1,-1 1-1,1-1 0,0 1 0,0-1 0,0 0 0,0 0 0,0 1 0,0-1 0,0 0 0,-1 0 0,1 0 1,0 0-1,0 0 0,0 0 0,0-1 0,0 1 0,0 0 0,0 0 0,0 0 0,0-1 0,-1 1 0,1-1 1,0 1-1,0-1 0,0 1 0,-1-1 0,1 1 0,0-1 0,0 0 0,0 1-1,-1-1 0,0 1 0,1 0 0,-1 0 0,0 0-1,0 0 1,1 0 0,-1-1 0,0 1 0,0 0 0,1 0 0,-1 0 0,0-1-1,0 1 1,0 0 0,1 0 0,-1-1 0,0 1 0,0 0 0,0 0 0,0-1 0,0 1-1,0 0 1,1 0 0,-1-1 0,0 1 0,0 0 0,0-1 0,0 1 0,0 0-1,0-1 1,0 1 0,0 0 0,0-1 0,0 1 0,0 0 0,-1 0 0,1-1 0,0 1-1,0 0 1,0-1 0,0 1 0,0 0 0,-1 0 0,1-1 0,0 1 0,0 0-1,0 0 1,-1 0 0,1-1 0,-1 1 0,1 0 0,-1 0 0,1 0 0,-1 0 0,1 0 0,0 0-1,-1 0 1,1 1 0,-1-1 0,1 0 0,-1 0 0,1 0 0,-1 1 0,1-1 0,-1 0 0,1 0 0,0 1-1,-1-1 1,1 0 0,0 1 0,-1-1 0,1 1 0,0-1 0,-1 0 0,1 1 0,0-1 0,0 1-1,-1-1 1,1 1 0,0-1 0,0 1 0,0-1 0,0 0 0,0 1 0,0-1 0,0 1 0,0 0 0,-1 1 6,1-1 0,-1 1 0,1 0 0,-1-1 0,1 1 0,0 0 0,0-1 0,0 1 0,0 0 0,0-1 0,1 1 0,-1 0 0,0-1 0,1 1 0,-1 0 0,1-1 0,-1 1 0,1-1 1,0 1-1,0-1 0,0 1 0,1 1 0,0-2 3,0 1 0,0-1 0,0 0 1,0 1-1,0-1 0,0 0 0,1 0 0,-1-1 1,0 1-1,0 0 0,1-1 0,-1 1 0,5-1 1,3 0 10,-1 0 0,1 0 0,-1-1 0,1-1 0,-1 0 0,15-4 0,-13 2-16,-1 0 1,0-1 0,0 0 0,-1-1-1,1 0 1,-1 0 0,14-13 0,-21 17-4,0 0 0,1 0 1,-1-1-1,0 1 0,-1 0 1,1-1-1,0 0 1,-1 1-1,1-1 0,-1 0 1,0 0-1,0 0 0,0 0 1,0 0-1,0 0 0,-1 0 1,1 0-1,-1 0 0,0 0 1,0 0-1,0 0 0,0-1 1,-1 1-1,1 0 1,-1 0-1,0 0 0,0 0 1,0 0-1,0 0 0,-1 1 1,-2-6-1,2 6 19,0-1-1,-1 1 1,1 0-1,-1 0 1,0 0-1,0 0 1,0 0-1,0 0 1,0 1-1,0-1 1,-4 0-1,6 1-117,-1 1 1,1-1-1,0 1 0,-1-1 0,1 1 0,0-1 1,-1 1-1,1 0 0,0 0 0,-1 0 0,1 0 0,-1 0 1,1 0-1,-1 0 0,1 0 0,0 0 0,-1 1 1,1-1-1,0 1 0,-1-1 0,1 1 0,0-1 1,-1 1-1,1 0 0,0 0 0,0-1 0,0 1 1,-1 1-1,1-1 49,1-1 1,0 1 0,0-1-1,0 1 1,0-1-1,0 1 1,0 0 0,0-1-1,0 1 1,0-1-1,0 1 1,0-1 0,0 1-1,1-1 1,-1 1-1,0-1 1,0 1 0,0-1-1,1 1 1,-1-1-1,1 1 1,7 9-619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38.011"/>
    </inkml:context>
    <inkml:brush xml:id="br0">
      <inkml:brushProperty name="width" value="0.05" units="cm"/>
      <inkml:brushProperty name="height" value="0.05" units="cm"/>
    </inkml:brush>
  </inkml:definitions>
  <inkml:trace contextRef="#ctx0" brushRef="#br0">49 26 14299,'0'-2'268,"0"1"1,1 0-1,-1 0 1,0 0-1,0 0 0,0 0 1,0 0-1,-1-1 1,1 1-1,0 0 0,0 0 1,-1 0-1,1 0 1,-1 0-1,1 0 0,-1 0 1,1 0-1,-1 0 1,0 0-1,-1-1 0,2 1-139,-1 1-1,0 0 1,0 0 0,1 0-1,-1-1 1,0 1-1,0 0 1,0 0-1,1 0 1,-1 0-1,0 0 1,0 1-1,0-1 1,1 0-1,-1 0 1,0 0 0,0 1-1,1-1 1,-1 0-1,0 1 1,0-1-1,1 1 1,-1-1-1,1 1 1,-1-1-1,0 1 1,1-1-1,-1 1 1,1 0 0,-1-1-1,1 1 1,-1 0-1,-1 2-99,0 0 1,0 0-1,0 0 0,0 0 0,1 0 1,-1 1-1,1-1 0,0 0 0,0 1 1,0-1-1,1 1 0,-1-1 1,1 1-1,0-1 0,0 7 0,0-9-42,0-1 0,0 0-1,0 1 1,0-1 0,0 0 0,0 1-1,1-1 1,-1 0 0,0 1-1,0-1 1,0 0 0,0 1 0,1-1-1,-1 0 1,0 0 0,0 1-1,1-1 1,-1 0 0,0 0 0,1 1-1,-1-1 1,0 0 0,1 0-1,-1 0 1,0 0 0,1 1 0,-1-1-1,0 0 1,1 0 0,-1 0-1,15-2-328,17-14-194,-29 14 438,5-2-18,8-5-248,32-13-1,-43 20 342,-1 1-1,0-1 0,1 1 1,-1 0-1,0 0 1,1 1-1,0-1 1,-1 1-1,1 0 0,-1 1 1,1-1-1,-1 1 1,6 1-1,-8-2 40,0 1 0,-1 0 0,1-1 0,-1 1 0,1 0 0,-1 0 1,0 0-1,1 0 0,-1 0 0,0 0 0,1 0 0,-1 1 0,0-1 0,0 0 0,0 1 0,0-1 0,0 1 0,-1-1 0,1 1 0,1 2 0,-2 0 42,1-1-1,-1 1 0,1-1 0,-1 1 0,0-1 0,0 1 1,-1-1-1,1 1 0,-2 5 0,-2 3 215,0 0 0,-1 0 1,0 0-1,-10 15 0,10-19-63,-1 0 1,0 0-1,0 0 0,-10 9 0,13-14-174,0 0-1,0 0 1,-1-1-1,0 1 1,1-1-1,-1 0 1,0 0-1,0 0 1,0 0-1,0-1 1,0 0-1,-5 1 1,8-1-98,-1-1 1,1 0 0,0 0-1,0 0 1,0 0 0,0 0-1,-1 0 1,1-1-1,0 1 1,0 0 0,0-1-1,0 1 1,0 0-1,0-1 1,0 1 0,0-1-1,0 0 1,0 1 0,0-1-1,0 0 1,0 0-1,0 1 1,0-1 0,1 0-1,-1 0 1,0 0-1,1 0 1,-1 0 0,1 0-1,-1 0 1,0-2 0,0-1-94,0 1-1,0-1 1,0 0 0,1 0 0,0 1 0,-1-1 0,1 0 0,1-5 0,3-10-605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38.440"/>
    </inkml:context>
    <inkml:brush xml:id="br0">
      <inkml:brushProperty name="width" value="0.05" units="cm"/>
      <inkml:brushProperty name="height" value="0.05" units="cm"/>
    </inkml:brush>
  </inkml:definitions>
  <inkml:trace contextRef="#ctx0" brushRef="#br0">117 0 17828,'-3'4'534,"0"1"-1,-1-2 1,0 1 0,0 0 0,-8 5-1,-11 9 704,16-12-1007,1 1 0,-1 0-1,1 0 1,0 0 0,1 1-1,-1-1 1,2 2 0,-1-1-1,-5 15 1,10-22-228,-1-1 0,1 1 0,0-1 0,0 1-1,0-1 1,0 1 0,0-1 0,0 1 0,0-1 0,0 1 0,0-1 0,0 1 0,0 0 0,0-1 0,1 1-1,-1-1 1,0 1 0,0-1 0,0 1 0,1-1 0,-1 1 0,0-1 0,1 0 0,-1 1 0,0-1-1,1 1 1,-1-1 0,1 0 0,-1 1 0,0-1 0,1 0 0,-1 1 0,1-1 0,-1 0 0,1 0 0,-1 1-1,1-1 1,-1 0 0,1 0 0,0 0 0,-1 0 0,1 0 0,-1 0 0,1 0 0,-1 0 0,1 0 0,-1 0-1,1 0 1,-1 0 0,1 0 0,0 0 0,-1-1 0,1 1 0,35-11-77,-30 9 58,37-14-75,-17 5 1,1 2 1,0 0 0,33-5-1,-59 14 93,0-1 0,0 1-1,0 0 1,1 0 0,-1 0-1,0 0 1,0 0 0,0 0-1,1 0 1,-1 0 0,0 0-1,0 1 1,0-1 0,1 0-1,-1 1 1,0-1 0,0 1-1,0-1 1,0 1 0,0 0-1,1 0 1,-1 0 13,-1 0 1,0 0-1,1 0 0,-1 0 0,0 0 0,1-1 1,-1 1-1,0 0 0,0 0 0,0 0 0,0 0 1,0 0-1,0 0 0,0 0 0,0 0 0,-1 0 1,1 0-1,0 0 0,0 0 0,-1 1 1,-3 6 165,0 1 1,-1-1 0,0 0-1,-6 8 1,8-13-108,-5 10 174,-1-1-1,-1-1 1,0 0-1,-1 0 1,0-1-1,0 0 1,-1-1-1,-1 0 1,-21 11-1,33-19-263,0-1 0,0 1 0,0-1 0,0 1 0,0-1 0,0 0 0,0 1 0,0-1 0,0 0 0,0 0 0,0 0 0,0 0 0,0 0 0,0 0 0,0 0 0,0 0 0,0 0 0,0 0 0,0-1 0,-1 1 0,2-1-87,-1 1 1,1-1 0,0 1 0,-1-1-1,1 1 1,0-1 0,-1 1 0,1-1-1,0 0 1,0 1 0,0-1 0,0 1 0,-1-1-1,1 0 1,0 1 0,0-1 0,0 0-1,0 1 1,0-1 0,0 1 0,1-1-1,-1 0 1,0 0 0,1-3-382,0 0 0,1 0-1,-1 0 1,1 1 0,0-1 0,0 0 0,0 1-1,4-5 1,13-9-688,4 2-327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38.897"/>
    </inkml:context>
    <inkml:brush xml:id="br0">
      <inkml:brushProperty name="width" value="0.05" units="cm"/>
      <inkml:brushProperty name="height" value="0.05" units="cm"/>
    </inkml:brush>
  </inkml:definitions>
  <inkml:trace contextRef="#ctx0" brushRef="#br0">31 4 17060,'2'-3'1760,"-4"4"-928,-1 8-280,-1 10 921,0 1-225,-2 8-336,0 1-216,2 0-224,1 1-104,3-4-384,0-5-216,4-12-520,3-5-392,1-10 872,-3-7-168,7-1-240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39.360"/>
    </inkml:context>
    <inkml:brush xml:id="br0">
      <inkml:brushProperty name="width" value="0.05" units="cm"/>
      <inkml:brushProperty name="height" value="0.05" units="cm"/>
    </inkml:brush>
  </inkml:definitions>
  <inkml:trace contextRef="#ctx0" brushRef="#br0">15 1 14259,'1'0'109,"-1"0"1,1 0-1,-1 0 0,0 1 0,1-1 1,-1 0-1,0 0 0,1 1 0,-1-1 1,0 0-1,0 0 0,1 1 0,-1-1 1,0 1-1,0-1 0,1 0 0,-1 1 1,0-1-1,0 0 0,0 1 0,0-1 0,0 1 1,0-1-1,0 0 0,1 1 0,-1-1 1,0 1-1,0-1 0,-1 1 0,1-1 1,3 23 1450,-2-14-754,0 20 4646,-9 21-4854,1-9-238,0 35-99,3 0 0,10 112 1,-5-181-287,2-7 8,6-15-4,5-24-19,-2-10-110,-8 31 60,0 1 0,1 0 0,10-22 1,-14 38 86,-1-1 1,1 1-1,0 0 1,-1 0-1,1 0 1,0 0-1,0 0 1,0 0-1,0 0 1,0 0-1,0 0 1,0 0 0,0 1-1,0-1 1,1 0-1,-1 1 1,0-1-1,0 1 1,1-1-1,-1 1 1,0-1-1,1 1 1,-1 0-1,0 0 1,1 0-1,-1 0 1,0 0-1,1 0 1,-1 0-1,0 0 1,1 1-1,-1-1 1,0 0 0,1 1-1,-1-1 1,0 1-1,0-1 1,1 1-1,1 1 1,0 0-3,0 0 0,0 0 0,0 0 0,0 1 0,-1-1 0,1 1 1,-1-1-1,1 1 0,-1 0 0,0 0 0,0 0 0,-1 0 0,1 0 1,1 4-1,-1 3 45,-1 0 1,-1 0-1,1 0 1,-2 0-1,1 0 1,-1-1-1,-1 1 1,0 0-1,0 0 1,-1-1-1,0 0 1,-1 1 0,0-1-1,0 0 1,-1-1-1,0 1 1,-7 8-1,12-16-38,-1-1 0,0 1 0,0 0 0,0 0 0,0-1 0,0 1 0,0 0 0,1-1 0,-1 1 0,-1-1 0,1 0 0,0 1 0,0-1 0,0 0 0,0 1 0,0-1 0,0 0 0,0 0 0,0 0 0,-1 0 0,1 0 0,0 0 0,0 0 1,0 0-1,0-1 0,0 1 0,0 0 0,0-1 0,0 1 0,0-1 0,0 1 0,0-1 0,0 1 0,0-1 0,0 0 0,0 1 0,0-1 0,0 0 0,1 0 0,-1 0 0,-1-1 0,-5-6-502,0-1 0,1 0 0,-9-15 1,4 7-1710,7 12 838,3 2-512,7 5-1211,1 0 2137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39.814"/>
    </inkml:context>
    <inkml:brush xml:id="br0">
      <inkml:brushProperty name="width" value="0.05" units="cm"/>
      <inkml:brushProperty name="height" value="0.05" units="cm"/>
    </inkml:brush>
  </inkml:definitions>
  <inkml:trace contextRef="#ctx0" brushRef="#br0">19 1 16508,'0'17'2144,"-1"7"-1248,-5 12-256,0 4 1505,2 9-929,2 3-176,2 1-384,0-3-111,6-4-225,1-5-232,3-13-544,0-8-329,2-15-535,-2-5 1008,0-15-200,-1-4-256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40.263"/>
    </inkml:context>
    <inkml:brush xml:id="br0">
      <inkml:brushProperty name="width" value="0.05" units="cm"/>
      <inkml:brushProperty name="height" value="0.05" units="cm"/>
    </inkml:brush>
  </inkml:definitions>
  <inkml:trace contextRef="#ctx0" brushRef="#br0">512 293 16964,'5'20'1380,"-4"-13"-918,1 0-1,0 0 1,0 0 0,0 0-1,1 0 1,4 7 0,-6-13-388,1 1 1,-1-1-1,0 1 1,1-1-1,-1 1 1,1-1-1,-1 0 1,1 0 0,0 0-1,-1 0 1,1 0-1,0 0 1,0 0-1,0 0 1,-1-1-1,1 1 1,0-1-1,0 0 1,0 1-1,0-1 1,0 0-1,0 0 1,0 0-1,0 0 1,0-1-1,0 1 1,3-1-1,3-2-41,0 0-1,0-1 0,0 1 0,-1-2 0,1 1 1,-1-1-1,0 0 0,-1 0 0,1-1 0,-1 0 1,0 0-1,-1-1 0,1 1 0,-1-1 0,-1-1 1,1 1-1,-1 0 0,0-1 0,4-12 1,-8 19-34,0 1 0,1-1 0,-1 0 0,0 1 0,0-1 0,1 1 1,-1-1-1,0 0 0,0 1 0,0-1 0,0 1 0,0-1 1,0 0-1,0 1 0,0-1 0,0 0 0,0 1 0,0-1 1,0 0-1,0 1 0,0-1 0,-1 1 0,1-1 0,0 0 1,0 1-1,-1-1 0,1 1 0,0-1 0,-1 1 0,1-1 1,-1 1-1,1-1 0,-1 1 0,1-1 0,-1 1 0,1 0 1,-1-1-1,1 1 0,-1 0 0,1-1 0,-1 1 0,0 0 0,1 0 1,-1 0-1,1 0 0,-1-1 0,0 1 0,1 0 0,-1 0 1,0 0-1,1 0 0,-1 0 0,0 0 0,1 1 0,-1-1 1,0 0-1,-3 1 4,0 0 1,1 0-1,-1 0 0,1 1 1,-1-1-1,1 1 0,0 0 1,-5 3-1,-5 7 87,1-1 0,0 1 0,1 1 0,0 0 0,-9 17 0,14-22-4,1 1 0,0 0 0,1 0 0,0 0 0,0 1 0,1-1 0,0 1 0,1 0 0,-3 19 1,5-28-75,0 1 1,0 0-1,-1 0 1,2 0-1,-1-1 1,0 1-1,0 0 1,0 0-1,1-1 1,-1 1-1,1 0 1,-1-1-1,1 1 1,0 0-1,0-1 1,0 1-1,0-1 1,0 1-1,0-1 1,0 0-1,0 1 1,1-1-1,-1 0 1,0 0 0,1 0-1,-1 0 1,1 0-1,-1 0 1,1 0-1,-1 0 1,1-1-1,0 1 1,-1-1-1,1 1 1,0-1-1,0 0 1,-1 1-1,4-1 1,0 0-146,1-1-1,-1 1 1,0-1 0,0 0 0,0 0 0,0-1 0,-1 0-1,1 1 1,0-2 0,-1 1 0,1 0 0,6-6 0,-7 5 60,0 0 1,0-1 0,0 0 0,-1 0 0,0 0 0,1 0 0,-2 0-1,1 0 1,0-1 0,2-7 0,5-26-424</inkml:trace>
  <inkml:trace contextRef="#ctx0" brushRef="#br0" timeOffset="1">12 29 21197,'-12'-4'1416,"12"-2"-2136,0-1 704,14 1 792,4 1-624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42.708"/>
    </inkml:context>
    <inkml:brush xml:id="br0">
      <inkml:brushProperty name="width" value="0.05" units="cm"/>
      <inkml:brushProperty name="height" value="0.05" units="cm"/>
    </inkml:brush>
  </inkml:definitions>
  <inkml:trace contextRef="#ctx0" brushRef="#br0">112 20 17404,'1'-1'202,"-1"0"0,0-1 0,1 1 1,-1-1-1,1 1 0,0 0 0,-1 0 1,1-1-1,0 1 0,0 0 0,0 0 1,-1 0-1,1 0 0,2-2 0,-4 24 1871,-2 11-1586,3-24-410,0 204 917,3-166-946,1 0 0,17 71 0,-21-115-357,-2-10 81,-7-18-181,-24-35-838,-70-98-1,122 167 1753,0 0 0,1-2-1,31 6 1,-38-11-704,0-1 0,0-1 0,0 0 0,0-1 0,0 0 0,0-1 0,12-5 0,-1-1-477,1-1 0,32-19-1,-30 14-88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39.935"/>
    </inkml:context>
    <inkml:brush xml:id="br0">
      <inkml:brushProperty name="width" value="0.05" units="cm"/>
      <inkml:brushProperty name="height" value="0.05" units="cm"/>
    </inkml:brush>
  </inkml:definitions>
  <inkml:trace contextRef="#ctx0" brushRef="#br0">71 138 19804,'-1'2'103,"0"-1"0,0 1 0,0-1 0,0 1 0,0 0 0,0 0-1,0-1 1,1 1 0,-1 0 0,1 0 0,-1 0 0,1 0 0,0-1 0,-1 1-1,1 0 1,0 0 0,0 0 0,0 0 0,1 0 0,-1 0 0,0 0 0,1 0 0,-1-1-1,1 1 1,0 0 0,0 0 0,1 2 0,-1-2-57,1-1 0,-1 0 0,1 1 0,-1-1 0,1 0 0,0 0 1,0 0-1,0 0 0,-1 0 0,1 0 0,0 0 0,0-1 0,0 1 0,0-1 0,0 1 0,0-1 0,1 0 0,-1 0 0,0 0 1,0 0-1,0 0 0,0 0 0,0 0 0,0-1 0,0 1 0,3-2 0,1 0 16,0-1-1,0 1 0,-1-1 1,1 0-1,-1-1 1,1 1-1,-1-1 1,0 0-1,-1-1 0,1 1 1,-1-1-1,1 0 1,-1 0-1,-1 0 0,6-10 1,-7 12-19,0-1 0,0 0 1,-1 0-1,1 0 0,-1 0 1,0 0-1,0 0 0,0 0 1,0 0-1,-1 0 0,0 0 0,0 0 1,0 0-1,0-1 0,-1 1 1,1 0-1,-1 0 0,0 0 0,0 0 1,-1 0-1,1 0 0,-1 1 1,0-1-1,0 0 0,-4-4 1,5 6-24,-1 0 1,0 0-1,0 0 1,0 0-1,0 0 1,0 1 0,-1-1-1,1 1 1,0 0-1,-1-1 1,1 1 0,-1 0-1,0 0 1,1 1-1,-1-1 1,0 0-1,1 1 1,-1 0 0,0-1-1,0 1 1,1 0-1,-1 1 1,0-1 0,1 0-1,-1 1 1,0 0-1,0-1 1,1 1-1,-1 0 1,1 0 0,-1 1-1,-2 1 1,-3 1 9,0 1 0,0 1-1,1-1 1,-1 1 0,1 0 0,1 1 0,-1 0 0,-6 9 0,7-8-17,1 1 0,0-1 0,0 1 1,1 0-1,0 0 0,1 1 0,0-1 0,0 1 1,-1 12-1,3-20-13,1 1 1,-1 0-1,1 0 1,0 0 0,0-1-1,0 1 1,1 0-1,-1 0 1,1 0 0,0-1-1,-1 1 1,1 0-1,0-1 1,0 1-1,1-1 1,-1 1 0,1-1-1,-1 1 1,1-1-1,0 0 1,-1 0-1,1 0 1,0 0 0,1 0-1,-1 0 1,0-1-1,0 1 1,1-1 0,-1 1-1,1-1 1,-1 0-1,1 0 1,0 0-1,-1 0 1,1-1 0,4 1-1,12 2-249,1-2-1,-1-1 1,0 0 0,1-1-1,26-5 1,-17 2 149,-1 1-214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43.172"/>
    </inkml:context>
    <inkml:brush xml:id="br0">
      <inkml:brushProperty name="width" value="0.05" units="cm"/>
      <inkml:brushProperty name="height" value="0.05" units="cm"/>
    </inkml:brush>
  </inkml:definitions>
  <inkml:trace contextRef="#ctx0" brushRef="#br0">121 12 16107,'-3'0'221,"1"0"-1,0 1 0,-1 0 1,1-1-1,0 1 0,0 0 0,0 0 1,-1 0-1,1 0 0,0 0 1,0 1-1,0-1 0,1 0 1,-1 1-1,0 0 0,1-1 0,-1 1 1,-1 3-1,-24 38 1652,25-40-1672,-8 17 487,0 1-1,-11 38 1,18-50-598,1 0 0,0 0 1,0 0-1,1 0 0,1 0 0,-1 1 1,1-1-1,1 0 0,2 16 0,-2-23-78,-1 0-1,1 0 0,-1 0 0,1 0 0,0-1 0,0 1 0,0 0 1,0 0-1,0 0 0,0-1 0,0 1 0,0-1 0,1 1 0,-1-1 0,1 1 1,-1-1-1,1 0 0,-1 0 0,1 0 0,3 2 0,-2-2-5,0 0 1,0-1-1,0 0 0,0 1 0,-1-1 1,1 0-1,0 0 0,0 0 0,0-1 0,0 1 1,0-1-1,5-1 0,2-2-4,1 0 1,-1-1-1,-1 0 1,1-1-1,-1 0 1,14-12-1,-7 4 17,-1-1-1,0-1 0,-1 0 1,12-19-1,-20 27 9,0-1 0,-1 0-1,-1 0 1,1-1 0,-1 0 0,-1 1 0,0-1-1,0 0 1,-1-1 0,1-13 0,-3 21-17,0 1-1,0-1 1,0 0 0,0 1-1,0-1 1,-1 0 0,0 1-1,1-1 1,-1 1 0,0-1-1,0 1 1,0 0 0,0-1-1,-1 1 1,1 0 0,-1 0-1,-2-4 1,2 5-37,1 0 1,-1 0-1,0 0 0,0 0 1,1 0-1,-1 0 1,0 0-1,0 0 0,0 1 1,0-1-1,0 1 0,0-1 1,0 1-1,0 0 1,0 0-1,0 0 0,0 0 1,0 0-1,0 1 1,0-1-1,0 0 0,0 1 1,-3 0-1,-59 23-1282,52-22 913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43.628"/>
    </inkml:context>
    <inkml:brush xml:id="br0">
      <inkml:brushProperty name="width" value="0.05" units="cm"/>
      <inkml:brushProperty name="height" value="0.05" units="cm"/>
    </inkml:brush>
  </inkml:definitions>
  <inkml:trace contextRef="#ctx0" brushRef="#br0">55 0 17628,'1'6'300,"0"0"1,-1-1-1,0 1 1,0 0 0,0 0-1,-1 7 1,-1 9 29,-10 636 3821,13-629-4049,1-26 143,-1-10-145,2-12 12,-5-74 326,-5 0 1,-22-116-1,23 183-362,1 3 19,6 22-28,4 12 19,-1-1-300,0 0 1,1 0-1,0 0 0,1-1 0,0 0 1,7 9-1,-10-15 123,0 1 1,0-1-1,0 0 1,1-1-1,-1 1 1,1 0-1,-1-1 0,1 0 1,0 0-1,0 0 1,0 0-1,0-1 1,0 0-1,1 0 1,-1 0-1,0 0 0,0 0 1,7-1-1,23-6-562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44.337"/>
    </inkml:context>
    <inkml:brush xml:id="br0">
      <inkml:brushProperty name="width" value="0.05" units="cm"/>
      <inkml:brushProperty name="height" value="0.05" units="cm"/>
    </inkml:brush>
  </inkml:definitions>
  <inkml:trace contextRef="#ctx0" brushRef="#br0">173 173 18652,'-19'11'1011,"1"1"-1,0 1 1,1 0 0,-21 22-1,32-28-841,-1-1-1,2 2 1,-1-1-1,1 1 1,0-1-1,0 1 0,1 1 1,0-1-1,0 1 1,1-1-1,1 1 0,-4 16 1,6-24-160,0 0-1,-1 0 1,1 0 0,0 0-1,0 1 1,0-1 0,0 0 0,1 0-1,-1 0 1,0 0 0,0 0-1,1 1 1,-1-1 0,1 0 0,-1 0-1,1 0 1,0 2 0,0-3-7,-1 1 1,1-1-1,0 0 0,-1 1 1,1-1-1,0 1 1,0-1-1,-1 0 1,1 0-1,0 1 0,0-1 1,-1 0-1,1 0 1,0 0-1,0 0 1,-1 0-1,1 0 1,0 0-1,0 0 0,0 0 1,4-1-4,-1-1 0,1 1-1,-1-1 1,0 0 0,0 0 0,0 0 0,7-5 0,15-14-10,22-23 0,-33 29 4,0 1 0,1 1 0,1 0 0,-1 1 0,27-14 0,-41 25 6,-1 0 1,0 0 0,1 0 0,-1 1-1,1-1 1,-1 1 0,1-1 0,-1 1-1,1 0 1,0-1 0,-1 1 0,1 0-1,-1 0 1,1 0 0,0 0 0,-1 0-1,1 1 1,-1-1 0,1 0 0,0 1-1,-1-1 1,1 1 0,-1-1 0,0 1 0,1 0-1,-1 0 1,1 0 0,-1 0 0,0 0-1,0 0 1,0 0 0,1 0 0,-1 0-1,0 0 1,0 1 0,-1-1 0,1 1-1,0-1 1,1 2 0,1 7 2,0 0 0,0 0 1,0 0-1,-2 0 0,2 14 1,2 7 2,-5-31-5,-1 0 0,2 0 0,-1 1 0,0-1 0,0 0 0,0 0 0,0 1 0,0-1 1,0 0-1,0 0 0,0 0 0,0 1 0,0-1 0,0 0 0,0 0 0,1 0 0,-1 1 0,0-1 0,0 0 0,0 0 0,0 0 0,1 0 0,-1 1 1,0-1-1,0 0 0,0 0 0,1 0 0,-1 0 0,0 0 0,0 0 0,0 0 0,1 0 0,-1 0 0,0 0 0,0 0 0,1 1 0,-1-1 0,0 0 1,0-1-1,0 1 0,1 0 0,-1 0 0,11-8 4,11-23 3,-19 26-6,11-18-1,31-43-1,-40 59 0,1 0 0,0 0 0,1 1 0,-1 0 0,1 0 0,11-7 0,-16 12-1,-1 0 1,0 0-1,0 1 1,1-1 0,-1 1-1,0-1 1,1 1-1,-1-1 1,0 1 0,1 0-1,-1-1 1,0 1 0,1 0-1,-1 0 1,1 0-1,-1 0 1,1 0 0,-1 1-1,0-1 1,1 0-1,-1 1 1,0-1 0,1 1-1,-1-1 1,0 1 0,1-1-1,-1 1 1,0 0-1,0 0 1,0 0 0,0 0-1,0 0 1,0 0-1,0 0 1,0 0 0,0 0-1,0 0 1,1 3 0,2 4-9,0 1 0,0 0 0,-1 0 1,4 17-1,-3-9 7,-2-12 1,-1 0 3,1 0 0,-1 1 0,1-1 0,1 0 0,3 6 0,-5-10-1,-1 0 1,1 0-1,0 0 0,0 0 1,0-1-1,-1 1 0,1 0 1,0 0-1,0 0 0,1-1 1,-1 1-1,0-1 0,0 1 0,0-1 1,0 1-1,0-1 0,1 0 1,-1 1-1,0-1 0,0 0 1,0 0-1,1 0 0,-1 0 1,0 0-1,0 0 0,1 0 1,-1 0-1,0-1 0,2 0 1,8-4-12,0-1 1,-1 0 0,1-1 0,-2 0 0,1-1 0,-1 0-1,0 0 1,8-11 0,4-1-90,1-2-56,-11 10-30,0 1 0,25-18 0,-36 29 169,1-1 0,0 1-1,0-1 1,-1 1 0,1-1 0,0 1 0,0-1-1,-1 1 1,1 0 0,0-1 0,0 1 0,0 0-1,0 0 1,0 0 0,-1 0 0,1-1 0,0 1-1,0 0 1,0 1 0,0-1 0,0 0 0,0 0-1,-1 0 1,1 0 0,0 1 0,1-1 0,-1 1 1,0 0 1,0 0-1,-1 0 1,1 0-1,0 1 1,0-1-1,-1 0 1,1 0-1,-1 0 1,1 1 0,-1-1-1,0 0 1,1 0-1,-1 1 1,0 1-1,1 10 13,-1-1 0,0 0-1,-3 14 1,2-16 72,1-6-57,-1 39 339,1-42-343,0-1-1,0 1 1,0-1-1,1 0 1,-1 1 0,0-1-1,0 1 1,0-1-1,0 0 1,0 1 0,0-1-1,0 0 1,1 1-1,-1-1 1,0 0 0,0 1-1,1-1 1,-1 0-1,0 1 1,0-1 0,1 0-1,-1 0 1,0 0-1,1 1 1,-1-1 0,0 0-1,1 0 1,-1 0-1,0 1 1,1-1-1,0 0 1,0-1 6,0 1 0,1-1-1,-1 0 1,0 1 0,0-1-1,0 0 1,0 0 0,0 0 0,0 0-1,0 0 1,0 0 0,0 0 0,0 0-1,1-3 1,53-88 115,-41 64-338,2 1 0,26-34 1,-42 61 202,0-1 0,0 1 0,0 0 0,1 0 0,-1 0 0,0-1 0,0 1 0,0 0 0,0 0 0,0 0 0,0-1 0,1 1 0,-1 0 0,0 0 0,0 0 0,0 0 0,0-1 0,1 1 0,-1 0 0,0 0 0,0 0 0,1 0 0,-1 0 0,0 0 0,0 0 0,0 0 0,1 0 0,-1 0 0,0-1 0,0 1 0,1 0 0,-1 0 0,0 0 0,0 1 0,1-1 0,-1 0 0,0 0 0,0 0 0,0 0 0,1 0 0,-1 0 0,0 0 0,0 0 0,0 0 0,1 0 0,-1 1 0,0-1 0,0 0 0,1 0 0,2 17-53,-5 26 246,2-39-166,-1 4 42,0 2 67,1 0 0,-1 0 0,2 0 0,1 18 0,-2-28-117,1 1 0,-1-1-1,0 1 1,0-1-1,0 1 1,0-1-1,0 1 1,1 0 0,-1-1-1,0 1 1,1-1-1,-1 1 1,0-1-1,1 0 1,-1 1 0,0-1-1,1 1 1,-1-1-1,1 0 1,-1 1-1,1-1 1,-1 0 0,1 1-1,-1-1 1,1 0-1,-1 0 1,1 1-1,-1-1 1,1 0 0,0 0-1,1 0 8,0 0 0,-1 0 0,1-1 0,-1 1 0,1-1 0,0 1-1,-1-1 1,1 1 0,-1-1 0,3-2 0,34-27 163,-36 29-172,62-68 122,-49 51-158,0 0 0,2 1 0,0 1 0,25-18 0,-41 33 22,-1 1-1,0 0 1,0 0-1,1 0 0,-1-1 1,0 1-1,1 0 1,-1 0-1,0 0 1,1 0-1,-1-1 1,0 1-1,1 0 1,-1 0-1,0 0 0,1 0 1,-1 0-1,0 0 1,1 0-1,-1 0 1,0 0-1,1 0 1,-1 0-1,0 0 1,1 0-1,-1 0 0,0 1 1,1-1-1,-1 0 1,0 0-1,1 0 1,-1 0-1,0 1 1,1-1-1,2 14-66,-7 27 21,3-32 39,0-3-37,1 0 1,-1 0-1,1 0 0,1 0 1,-1 0-1,1 1 1,3 10-1,-4-16 33,1 0-1,-1 1 0,1-1 1,-1 0-1,1 0 1,0 0-1,-1 0 0,1 0 1,0 0-1,0 0 1,0-1-1,0 1 0,0 0 1,0 0-1,0-1 1,0 1-1,0 0 1,2 0-1,-1-1 11,-1 1 0,1-1 1,0 0-1,0 0 0,0 0 0,0 0 0,0 0 0,0 0 1,0-1-1,0 1 0,0-1 0,0 1 0,-1-1 1,1 0-1,3-1 0,17-11-139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44.805"/>
    </inkml:context>
    <inkml:brush xml:id="br0">
      <inkml:brushProperty name="width" value="0.05" units="cm"/>
      <inkml:brushProperty name="height" value="0.05" units="cm"/>
    </inkml:brush>
  </inkml:definitions>
  <inkml:trace contextRef="#ctx0" brushRef="#br0">95 0 15835,'-10'29'2041,"1"5"-1209,-4 12-304,-1 7 2041,-2 10-1689,2 5-120,4-1-184,2-1-136,7-13-112,1-10-72,12-20-200,2-12-128,10-18-464,3-10-312,1-12 680,-3-4-144,3 2-112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45.619"/>
    </inkml:context>
    <inkml:brush xml:id="br0">
      <inkml:brushProperty name="width" value="0.05" units="cm"/>
      <inkml:brushProperty name="height" value="0.05" units="cm"/>
    </inkml:brush>
  </inkml:definitions>
  <inkml:trace contextRef="#ctx0" brushRef="#br0">61 485 17116,'-22'27'2341,"17"-23"-2056,1 1-1,1-1 1,-1 1-1,0 0 1,1 0-1,0 0 1,0 1-1,1-1 1,-4 12-1,5-16-271,1-1-1,0 1 1,0 0-1,0 0 1,0-1-1,0 1 1,0 0-1,0 0 1,0-1-1,0 1 1,0 0-1,0-1 1,1 1-1,-1 0 1,0-1-1,0 1 1,1 0 0,-1-1-1,1 1 1,-1 0-1,0-1 1,1 1-1,-1-1 1,1 1-1,-1-1 1,1 1-1,0 0 1,1-1-6,-1 1 1,1 0-1,-1-1 1,1 1 0,-1-1-1,1 0 1,0 0-1,-1 1 1,1-1-1,0 0 1,2-1-1,3 1-13,0-1 0,0-1 0,-1 0 0,12-4 0,-5 1-1,-1-1 0,-1-1 1,1 0-1,-1-1 0,0 0 0,-1 0 0,0-1 1,0-1-1,-1 0 0,0 0 0,-1 0 1,8-15-1,-15 25 8,-1-1 0,1 1 0,-1 0 0,0-1 0,0 1 0,1 0 1,-1-1-1,0 1 0,0-1 0,1 1 0,-1 0 0,0-1 0,0 1 0,0-1 0,0 1 1,0-1-1,0 1 0,0-1 0,0 1 0,0-1 0,0 1 0,0 0 0,0-1 0,0 1 0,0-1 1,0 1-1,0-1 0,0 1 0,0-1 0,-1 1 0,1 0 0,0-1 0,0 1 0,-1-1 1,1 1-1,0 0 0,-1-1 0,0 1 1,0 0 0,0 0 1,0 1-1,0-1 0,1 0 1,-1 1-1,0-1 0,0 0 1,0 1-1,1-1 0,-1 1 0,0 0 1,0-1-1,1 1 0,-1-1 1,0 1-1,1 0 0,-1 0 1,0 0-1,-2 4 7,0 1 1,0-1-1,0 1 1,0-1-1,1 1 1,0 0-1,0 0 1,1 0-1,-2 9 1,3-13-3,0-1-1,0 1 1,0-1 0,0 1-1,0-1 1,0 1 0,1-1-1,-1 1 1,0-1 0,1 1-1,-1-1 1,1 0 0,-1 1-1,1-1 1,0 0 0,-1 1 0,1-1-1,1 2 1,0-2 3,-1-1 1,1 1-1,-1 0 1,0-1 0,1 1-1,-1-1 1,1 1-1,0-1 1,-1 0-1,1 1 1,-1-1-1,1 0 1,-1 0-1,1 0 1,-1-1-1,1 1 1,0 0-1,-1 0 1,1-1-1,-1 1 1,3-2-1,6-2 43,0-1 0,0 1-1,0-2 1,-1 0 0,0 0-1,0 0 1,-1-1 0,0 0-1,0-1 1,10-13 0,4-7 136,36-58 0,-42 58-147,-1 0-1,-1-2 1,-1 1 0,-2-2 0,-1 1-1,-1-1 1,-2-1 0,-1 1-1,2-39 1,-9 56-36,-2 10 4,1 5-9,1 1 0,0-1 1,0 1-1,0-1 0,0 1 0,0-1 1,0 1-1,1-1 0,-1 1 0,0 0 1,0 3-1,-18 62 170,2 2 1,4 0-1,-6 77 0,17-127-105,1-13-39,0 0 1,0 1-1,1-1 0,-1 0 0,1 1 1,1-1-1,-1 0 0,1 0 0,0 1 1,0-1-1,1 0 0,4 10 0,-6-16-23,1 1-1,-1 0 0,0-1 0,1 1 0,-1 0 0,1-1 0,-1 1 0,1-1 0,-1 1 0,1-1 0,-1 1 0,1-1 0,0 1 0,-1-1 0,1 0 0,0 1 0,-1-1 0,1 0 1,0 0-1,0 1 0,-1-1 0,1 0 0,0 0 0,-1 0 0,1 0 0,0 0 0,0 0 0,-1 0 0,1 0 0,1-1 0,0 1-1,0-1 0,0 0 0,-1 0 0,1 0 0,0-1 0,0 1 0,-1 0 0,1-1 0,-1 1 0,3-4 0,2-2-3,-1-1 0,0 1 0,-1-1 0,5-10 1,-4 2-7,0 1 1,-2-1 0,0 0 0,0 0 0,-2 0 0,0-22 0,-1 38 5,0 0 0,0 0 0,0 0 0,0 0 1,0 0-1,0 0 0,0 0 0,-1 0 0,1 0 0,0 0 0,0 0 1,0 0-1,0 0 0,0 0 0,0 0 0,0 0 0,0 0 0,0 0 1,0 0-1,0 0 0,0 0 0,0 0 0,0-1 0,-1 1 0,1 0 0,0 0 1,0 0-1,0 0 0,0 0 0,0 0 0,0 0 0,0 0 0,0 0 1,0 0-1,0 0 0,0 0 0,0 0 0,0 0 0,0-1 0,-1 12-2,1-7 5,1 0 0,0 0 0,0 1 0,0-1-1,0 0 1,1 0 0,-1-1 0,1 1 0,0 0-1,0 0 1,1-1 0,-1 1 0,1-1 0,0 0-1,0 0 1,0 0 0,0 0 0,0 0 0,1-1-1,-1 0 1,1 1 0,-1-1 0,1 0 0,0-1-1,0 1 1,0-1 0,0 0 0,0 0 0,0 0-1,1 0 1,-1-1 0,0 1 0,6-1 0,2-1 8,0 0 0,0-1 1,0 0-1,0-1 0,0 0 1,-1-1-1,0 0 0,1-1 1,-1 0-1,16-11 0,-13 6 3,0 0-1,-1 0 1,21-22 0,-31 29-13,1-1 0,-1 1 1,0-1-1,0 1 0,-1-1 1,1 0-1,-1 0 0,0 0 1,0-1-1,0 1 1,-1 0-1,1-1 0,-1 1 1,0-1-1,-1 0 0,1 1 1,-1-1-1,0-5 1,0 9-2,0-1 0,0 1 0,-1-1 0,1 1 0,0 0 1,-1-1-1,1 1 0,-1-1 0,0 1 0,0 0 1,1 0-1,-1 0 0,0-1 0,0 1 0,0 0 0,0 0 1,0 0-1,0 0 0,-1 0 0,1 1 0,0-1 1,0 0-1,-1 0 0,1 1 0,0-1 0,-1 1 0,1-1 1,0 1-1,-1 0 0,1-1 0,-1 1 0,1 0 1,-1 0-1,1 0 0,-1 0 0,1 0 0,-1 0 0,1 1 1,0-1-1,-1 0 0,-1 2 0,-4 0-3,1 0-1,0 0 1,0 1-1,0 0 0,0 0 1,0 0-1,-8 8 1,9-7-15,0 1 0,0 0 0,0 0 0,1 0 0,0 1 0,0-1 0,1 1 0,-1 0 0,1 0 0,0 0 0,1 1 0,0-1-1,0 1 1,0-1 0,-1 14 0,3-16-45,0 0 0,0 0 0,0 0 0,1 0-1,-1-1 1,1 1 0,0 0 0,0 0 0,1 0 0,-1 0-1,1-1 1,-1 1 0,1-1 0,1 1 0,-1-1-1,0 0 1,1 0 0,-1 0 0,1 0 0,0 0 0,0-1-1,0 1 1,0-1 0,1 0 0,-1 0 0,1 0-1,-1 0 1,8 2 0,-5-2-4,1 0 1,0 0-1,0-1 0,10 1 0,34 0-389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46.620"/>
    </inkml:context>
    <inkml:brush xml:id="br0">
      <inkml:brushProperty name="width" value="0.05" units="cm"/>
      <inkml:brushProperty name="height" value="0.05" units="cm"/>
    </inkml:brush>
  </inkml:definitions>
  <inkml:trace contextRef="#ctx0" brushRef="#br0">103 128 17300,'-3'16'531,"0"1"0,-1 0 1,-1-1-1,-1 0 0,-12 24 0,-7 21 728,16-37-910,2 2 1,0-1-1,2 1 1,0 0-1,0 26 0,5-47-307,0 0 0,0 0 0,0-1 0,1 1 0,0 0 0,0-1 0,0 1 0,0 0 0,4 6 0,-4-9-38,0-1 0,0 1-1,0-1 1,0 0 0,0 1-1,0-1 1,1 0 0,-1 0 0,0 0-1,1 0 1,-1 0 0,1 0-1,-1 0 1,1 0 0,-1-1 0,1 1-1,0-1 1,-1 1 0,1-1-1,0 1 1,0-1 0,-1 0 0,1 0-1,0 0 1,-1 0 0,1 0-1,0 0 1,0-1 0,-1 1-1,4-1 1,5-3-63,-1 1 0,1-1 0,-1-1 0,0 0 0,0 0 0,-1-1 0,0 0-1,0 0 1,0-1 0,0 0 0,7-10 0,9-10-374,37-58 0,-41 51-49,0 0 1,23-59-1,-35 71 203,0-1 0,-2 0 0,0 0 0,-2 0 0,3-39 0,-8 32 49,1 30 229,0-1 0,0 1 0,0 0 0,0-1-1,0 1 1,0 0 0,0-1 0,0 1-1,0 0 1,0-1 0,-1 1 0,1 0 0,0-1-1,0 1 1,0 0 0,0 0 0,-1-1-1,1 1 1,0 0 0,0 0 0,-1-1 0,1 1-1,0 0 1,0 0 0,-1 0 0,1-1-1,0 1 1,-1 0 0,1 0 0,0 0 0,0 0-1,-1 0 1,1 0 0,0 0 0,-1 0-1,1 0 1,-1 0 0,-9 10 109,4 1 76,1 2 1,0-1-1,1 0 1,-5 25-1,-6 61 772,9-54-548,-2 14 348,-1 70 1,9-103-595,1-1 0,1 1 0,1 0 0,1-1 0,11 35 1,-15-57-207,1 0 0,0 0 0,-1 0 1,1 0-1,0 0 0,0 0 1,0 0-1,0-1 0,0 1 1,0 0-1,1-1 0,-1 1 1,1-1-1,-1 1 0,1-1 0,-1 0 1,1 1-1,0-1 0,0 0 1,3 2-1,-5-3 19,0 0 1,1 0-1,-1 0 0,0 0 1,0 0-1,0 0 0,0 0 1,0 0-1,0 0 0,0 0 0,1 0 1,-1 0-1,0 0 0,0 0 1,0 0-1,0 0 0,0 0 1,0 0-1,0 0 0,0 0 1,1 0-1,-1-1 0,0 1 1,0 0-1,0 0 0,0 0 1,0 0-1,0 0 0,0 0 1,0 0-1,0 0 0,0 0 0,0 0 1,1-1-1,-1 1 0,0 0 1,0 0-1,0 0 0,0 0 1,0 0-1,0 0 0,0 0 1,0 0-1,0-1 0,0 1 1,0 0-1,0 0 0,0 0 1,0 0-1,0 0 0,0 0 0,0 0 1,0-1-1,0 1 0,-1 0 1,-3-11-894,-8-7-57,-7-5 238,-1 2 1,-35-28-1,-49-31 2461,92 71-1265,12 9-398,-1 0-1,0 0 1,1-1 0,-1 1 0,1 0-1,0-1 1,-1 1 0,1-1 0,-1 1-1,1-1 1,-1 1 0,1-1 0,0 1-1,-1-1 1,1 1 0,0-1 0,0 1-1,-1-1 1,1 1 0,0-1 0,0 0-1,0 1 1,0-2 0,0 2-24,0-1 0,1 1 1,-1 0-1,0-1 0,1 1 0,-1-1 0,0 1 1,1-1-1,-1 1 0,1 0 0,-1-1 1,1 1-1,-1 0 0,1 0 0,-1-1 1,1 1-1,-1 0 0,1 0 0,-1 0 1,2-1-1,38-4 353,-26 4-362,7-3 109,0-2 1,-1 0-1,1-1 0,-2-1 1,34-18-1,-11 2-25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47.607"/>
    </inkml:context>
    <inkml:brush xml:id="br0">
      <inkml:brushProperty name="width" value="0.05" units="cm"/>
      <inkml:brushProperty name="height" value="0.05" units="cm"/>
    </inkml:brush>
  </inkml:definitions>
  <inkml:trace contextRef="#ctx0" brushRef="#br0">10 385 16019,'-3'7'815,"-3"14"749,6-17-508,6-11 406,100-164 2832,33-50-3458,-125 205-762,-14 16-72,0 0-1,0-1 0,0 1 1,0 0-1,0 0 1,0 0-1,1 0 1,-1 0-1,0 0 0,0 0 1,0 0-1,0 0 1,0 0-1,0 0 1,0 0-1,1 0 0,-1 0 1,0 0-1,0 0 1,0 0-1,0 0 1,0 0-1,0 0 0,0 0 1,1 0-1,-1 0 1,0 0-1,0 0 1,0 0-1,0 0 1,0 0-1,0 0 0,0 0 1,0 1-1,0-1 1,1 0-1,-1 0 1,0 0-1,0 0 0,0 0 1,0 0-1,0 0 1,0 0-1,0 0 1,0 1-1,0-1 0,0 0 1,0 0-1,0 0 1,0 0-1,0 0 1,0 0-1,0 0 0,0 1 1,0-1-1,0 0 1,0 0-1,0 0 1,0 0-1,0 0 0,0 0 1,0 0-1,0 0 1,0 1-1,-9 35 106,0-7-126,-6 12-294,2 1 0,2 0 0,-10 83 0,21-115 79,1-10-48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48.071"/>
    </inkml:context>
    <inkml:brush xml:id="br0">
      <inkml:brushProperty name="width" value="0.05" units="cm"/>
      <inkml:brushProperty name="height" value="0.05" units="cm"/>
    </inkml:brush>
  </inkml:definitions>
  <inkml:trace contextRef="#ctx0" brushRef="#br0">0 16 20212,'4'-4'1745,"2"-2"-1297,-4 2-176,-1 3 696,2 1-800,0 0 32,4 0-128,4 1-168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48.488"/>
    </inkml:context>
    <inkml:brush xml:id="br0">
      <inkml:brushProperty name="width" value="0.05" units="cm"/>
      <inkml:brushProperty name="height" value="0.05" units="cm"/>
    </inkml:brush>
  </inkml:definitions>
  <inkml:trace contextRef="#ctx0" brushRef="#br0">22 56 19556,'-10'12'1913,"2"-5"-1385,5-7-624,3-6 856,7-9-504,6-6-120,0-12-248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49.297"/>
    </inkml:context>
    <inkml:brush xml:id="br0">
      <inkml:brushProperty name="width" value="0.05" units="cm"/>
      <inkml:brushProperty name="height" value="0.05" units="cm"/>
    </inkml:brush>
  </inkml:definitions>
  <inkml:trace contextRef="#ctx0" brushRef="#br0">24 1213 14219,'0'0'75,"0"1"-1,0-1 1,-1 1 0,1-1 0,0 1-1,0-1 1,0 1 0,-1-1-1,1 1 1,0-1 0,-1 1-1,1-1 1,0 1 0,-1-1 0,1 0-1,-1 1 1,1-1 0,0 1-1,-1-1 1,1 0 0,-1 0 0,1 1-1,-1-1 1,1 0 0,-1 0-1,1 1 1,-1-1 0,0 0-1,1 0 1,-1 0 0,1 0 0,-2 0-1,1-1 32,1 0 0,-1 0 0,0 0 0,1 0 1,-1 0-1,0 0 0,1 0 0,0 0 0,-1-1 0,1 1 0,0 0 0,-1 0 0,1-3 0,-3-48 1684,6-16-641,4 0 0,17-84 0,50-130-433,-45 192-696,4 2-1,4 1 0,51-87 0,-78 155-29,2 0 0,1 1 0,21-23 0,-30 36 4,-1 1 1,2 0-1,-1 1 0,0-1 0,1 1 0,0-1 0,-1 2 0,1-1 0,1 0 0,-1 1 0,0 0 1,0 0-1,1 0 0,-1 1 0,1 0 0,0 0 0,9 0 0,-12 1 5,-1 0 0,1 1 0,-1-1 0,1 0 0,-1 1 0,1 0 0,-1 0 0,0 0 1,1 0-1,-1 0 0,0 0 0,0 0 0,0 1 0,0-1 0,0 1 0,0 0 0,3 3 0,-2-2-1,-1 1 1,0-1 0,0 1-1,0 0 1,0 0-1,-1 0 1,1 0-1,-1 0 1,1 8 0,0-1 17,-1 0 1,-1 0 0,0 0 0,-1 1-1,0-1 1,0 0 0,-4 12 0,-1-5 67,-1 0 0,0-1 1,-17 28-1,-3 7 210,26-51-289,1 0 1,-1 0 0,1 0-1,0 0 1,-1 0 0,1 0-1,0 0 1,0 0-1,-1 0 1,1 0 0,0 0-1,0 0 1,0 0 0,0 0-1,0 0 1,1 0 0,-1 0-1,0 0 1,0-1 0,1 1-1,-1 0 1,0 0-1,1 0 1,-1 0 0,1 0-1,-1 0 1,1 0 0,0-1-1,-1 1 1,1 0 0,0 0-1,1 0 1,3 2-4,-1 0 0,1-1 0,-1 0 0,1 0 0,8 2 0,7 3 9,-12-4-12,-1 1 1,0 0-1,0 1 1,0 0-1,0 0 1,-1 0-1,0 1 1,0 0-1,0 0 0,-1 0 1,0 1-1,9 13 1,-12-16 14,0 1 1,-1-1 0,1 1-1,-1-1 1,0 1 0,0 0-1,0-1 1,-1 1 0,1 0-1,-1 0 1,0-1-1,-1 1 1,1 0 0,-1 0-1,0-1 1,0 1 0,0-1-1,-1 1 1,0-1 0,0 1-1,0-1 1,0 0-1,-1 0 1,-2 4 0,-5 5 100,0-1 1,-1-1 0,0 1 0,0-2-1,-2 0 1,1 0 0,-24 13 0,15-11 56,0-2 1,-1 0 0,0-1 0,-33 8-1,52-16-174,-45 8 194,47-9-234,-1 0-1,0 0 0,0 1 1,0-1-1,0-1 0,0 1 1,0 0-1,0 0 0,0-1 0,1 1 1,-1-1-1,0 1 0,0-1 1,0 0-1,1 0 0,-1 0 0,0 0 1,1 0-1,-1 0 0,-2-3 1,3 2-19,1 1 0,-1-1 0,1 0 1,0 1-1,-1-1 0,1 0 1,0 1-1,0-1 0,0 0 0,0 0 1,0 1-1,0-1 0,1 0 0,-1 0 1,1 1-1,-1-1 0,1 0 1,-1 1-1,1-1 0,0 1 0,0-1 1,0 1-1,1-3 0,30-37-250,-28 36 171,38-40-424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40.953"/>
    </inkml:context>
    <inkml:brush xml:id="br0">
      <inkml:brushProperty name="width" value="0.05" units="cm"/>
      <inkml:brushProperty name="height" value="0.05" units="cm"/>
    </inkml:brush>
  </inkml:definitions>
  <inkml:trace contextRef="#ctx0" brushRef="#br0">161 9 18828,'-2'-1'126,"0"0"-1,1 0 1,-1 0-1,0 0 1,1 0-1,-1 1 1,0-1-1,0 1 1,1-1-1,-1 1 1,0 0-1,0 0 1,0 0-1,0 0 1,0 0-1,1 0 1,-1 0-1,0 0 1,0 1-1,0-1 1,1 1-1,-1 0 1,0-1-1,0 1 1,1 0-1,-3 1 1,-6 3 309,0 1 0,-16 12 0,25-17-420,-8 6 44,0 0 0,1 1 0,-1 0 1,2 1-1,-13 15 0,20-24-60,0 0 0,0 1 1,0-1-1,1 0 0,-1 0 0,0 0 1,0 0-1,0 1 0,0-1 0,0 0 1,0 0-1,0 0 0,0 0 0,0 1 1,0-1-1,1 0 0,-1 0 0,0 0 1,0 0-1,0 0 0,0 0 1,0 0-1,1 1 0,-1-1 0,0 0 1,0 0-1,0 0 0,0 0 0,1 0 1,-1 0-1,0 0 0,0 0 0,0 0 1,0 0-1,1 0 0,-1 0 0,0 0 1,0 0-1,0 0 0,1 0 1,-1 0-1,0 0 0,0 0 0,0 0 1,0 0-1,1 0 0,-1-1 0,0 1 1,0 0-1,0 0 0,0 0 0,1 0 1,14-3 19,-13 3-18,4-2 8,1 1-1,1 0 1,-1 1 0,0 0-1,0 0 1,0 0 0,0 1-1,0 0 1,0 0 0,0 1-1,0 0 1,7 4 0,-11-5 19,0 1 0,0-1 0,0 1 0,0 0 0,-1 1 0,1-1 0,-1 0 0,1 1 0,-1-1 0,0 1 0,0 0 0,0-1 0,-1 1 0,1 0 0,-1 0 0,1 0 0,-1 1 0,0-1 0,0 0 0,0 0 0,-1 1 0,1-1 0,-1 0 0,0 1 1,0-1-1,0 0 0,-1 6 0,0-2 72,0 1 1,-1-1 0,0-1-1,0 1 1,-1 0 0,0 0-1,0-1 1,-1 0 0,0 1-1,0-1 1,0-1 0,-1 1 0,-6 6-1,7-7-73,-1-1 0,0 1 1,0-1-1,0 0 0,-1-1 0,1 1 0,-1-1 0,0 0 0,0 0 0,0-1 1,0 0-1,-1 0 0,1 0 0,-12 1 0,18-3-69,-1 0 0,0 0 0,0 0-1,0 0 1,0 0 0,1 0 0,-1 0 0,0 0 0,0 0-1,0-1 1,1 1 0,-1 0 0,0 0 0,0-1 0,1 1-1,-1 0 1,0-1 0,0 1 0,1-1 0,-1 1 0,1-1-1,-1 0 1,0 1 0,1-1 0,-1 1 0,1-1 0,-1 0-1,1 0 1,0 1 0,-1-1 0,1 0 0,0 0 0,-1 1-1,1-1 1,0 0 0,0 0 0,0 0 0,0 1 0,0-1-1,0 0 1,0 0 0,0 0 0,0 0 0,0-1 0,1-2-56,0 0 0,0-1 1,0 1-1,1 0 1,-1 0-1,1 0 1,4-6-1,12-15-470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50.848"/>
    </inkml:context>
    <inkml:brush xml:id="br0">
      <inkml:brushProperty name="width" value="0.05" units="cm"/>
      <inkml:brushProperty name="height" value="0.05" units="cm"/>
    </inkml:brush>
  </inkml:definitions>
  <inkml:trace contextRef="#ctx0" brushRef="#br0">2 23 16339,'7'-19'1723,"-5"15"-831,-5 11 170,0 6-663,1 0-1,1 1 0,0-1 0,1 0 1,0 0-1,1 0 0,4 18 0,-4-19-271,1 0-1,1 0 0,0-1 0,1 1 0,0-1 1,0 0-1,10 15 0,-13-23-188,1-1 0,-1 1 0,1-1 0,0 1 0,-1-1 0,1 0 0,0 0 0,1 0-1,-1 0 1,0 0 0,1-1 0,-1 1 0,1-1 0,-1 1 0,1-1 0,0 0 0,-1 0 0,1 0 0,0 0 0,0-1 0,0 1 0,0-1 0,0 0 0,-1 0 0,1 0 0,0 0 0,0 0-1,0 0 1,0-1 0,0 1 0,0-1 0,-1 0 0,1 0 0,0 0 0,5-3 0,-4 2-17,-1-1 0,1 1 1,0 0-1,-1-1 0,1 0 0,-1 0 0,0 0 1,0 0-1,0-1 0,0 1 0,4-8 0,10-29-565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51.295"/>
    </inkml:context>
    <inkml:brush xml:id="br0">
      <inkml:brushProperty name="width" value="0.05" units="cm"/>
      <inkml:brushProperty name="height" value="0.05" units="cm"/>
    </inkml:brush>
  </inkml:definitions>
  <inkml:trace contextRef="#ctx0" brushRef="#br0">35 0 16852,'-5'10'2008,"-3"4"-1352,-3 2-344,1 0 1529,10-2-2105,4-5 536,3-5-256,-2-2-136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52.768"/>
    </inkml:context>
    <inkml:brush xml:id="br0">
      <inkml:brushProperty name="width" value="0.05" units="cm"/>
      <inkml:brushProperty name="height" value="0.05" units="cm"/>
    </inkml:brush>
  </inkml:definitions>
  <inkml:trace contextRef="#ctx0" brushRef="#br0">52 1 15755,'-37'12'2923,"36"-12"-2818,0 1-1,0 0 1,0-1 0,0 1 0,0-1-1,0 1 1,0 0 0,0 0-1,0 0 1,0 0 0,0 0 0,-1 1-1,2-1-41,0-1-1,0 1 0,0-1 0,0 1 0,0-1 0,0 1 0,0-1 1,0 1-1,0-1 0,0 1 0,0-1 0,1 1 0,-1-1 0,0 1 1,0-1-1,0 1 0,1-1 0,-1 0 0,0 1 0,0-1 0,1 1 1,-1-1-1,0 0 0,1 1 0,-1-1 0,0 0 0,1 1 0,-1-1 0,1 0 1,-1 0-1,1 1 0,0-1 0,2 2 46,1 0 0,0 0 0,0-1 0,0 0 1,0 0-1,0 0 0,0 0 0,0 0 0,1-1 0,3 0 0,49-2 144,-32 0-131,165-16 195,-18 1-215,-168 17-98,22 1 1,-25-1-4,-1 0 0,1 0 0,-1 0 1,0 0-1,1 1 0,-1-1 1,0 0-1,1 0 0,-1 0 0,0 1 1,1-1-1,-1 0 0,0 0 0,1 1 1,-1-1-1,0 0 0,0 1 0,1-1 1,-1 0-1,0 1 0,0-1 1,0 0-1,0 1 0,1-1 0,-1 0 1,0 1-1,0-1 0,0 1 0,0-1 1,0 0-1,0 1 0,0-1 1,0 1-1,0-1 0,0 0 0,0 1 1,0-1-1,0 1 0,0-1 0,-1 0 1,1 1-1,0-1 0,0 0 0,0 1 1,-1-1-1,1 0 0,0 1 1,0-1-1,-1 0 0,1 1 0,0-1 1,0 0-1,-1 0 0,0 1 0,-8 9 63,0 0 0,-1 0 0,-1-1-1,0 0 1,-19 12 0,4-3 83,-64 46 348,-184 141 998,257-189-1407,17-15-249,4-2-88,34-22-871,49-39 434,-38 26 222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54.068"/>
    </inkml:context>
    <inkml:brush xml:id="br0">
      <inkml:brushProperty name="width" value="0.05" units="cm"/>
      <inkml:brushProperty name="height" value="0.05" units="cm"/>
    </inkml:brush>
  </inkml:definitions>
  <inkml:trace contextRef="#ctx0" brushRef="#br0">557 49 11290,'4'-4'759,"-2"2"-464,0 1 0,0-1-1,-1 0 1,1 1 0,-1-1 0,1 0-1,-1 0 1,1 0 0,-1 0 0,0 0-1,0-1 1,0 1 0,0 0-1,-1 0 1,1-1 0,-1 1 0,1-5-1,-1 7-224,0 0 0,0 0 0,0-1 0,0 1 0,-1 0 0,1 0 0,0-1 0,0 1 0,0 0 0,-1 0 0,1 0-1,0 0 1,0 0 0,0-1 0,-1 1 0,1 0 0,0 0 0,0 0 0,-1 0 0,1 0 0,0 0 0,-1 0 0,1 0 0,0 0 0,0 0-1,-1 0 1,1 0 0,0 0 0,0 0 0,-1 0 0,1 0 0,0 0 0,0 0 0,-1 0 0,1 0 0,0 0 0,0 1 0,-1-1-1,1 0 1,0 0 0,0 0 0,-1 1 0,-11 7 1030,-12 13-445,2 2 1,0 1-1,-21 29 1,-24 27-338,18-32-254,-2-1 1,-2-3-1,-1-2 0,-102 59 1,138-88-80,18-13 14,0 0 0,0 0 0,0 0 1,0 0-1,0 0 0,0 0 1,-1 0-1,1 0 0,0 1 1,0-1-1,0 0 0,0 0 1,0 0-1,0 0 0,0 0 1,0 0-1,0 1 0,0-1 1,0 0-1,0 0 0,0 0 0,0 0 1,0 0-1,0 0 0,0 1 1,0-1-1,0 0 0,0 0 1,0 0-1,0 0 0,0 0 1,0 0-1,0 1 0,0-1 1,0 0-1,0 0 0,0 0 1,1 0-1,-1 0 0,0 0 0,0 0 1,0 1-1,0-1 0,0 0 1,0 0-1,0 0 0,0 0 1,1 0-1,-1 0 0,0 0 1,0 0-1,0 0 0,0 0 1,0 0-1,0 0 0,1 0 1,3 0-7,1 1 0,-1-2 0,0 1 0,1 0 0,-1-1 0,5-1 0,128-34-60,-86 21 10,0 2 0,1 2 0,86-6 0,-134 16-38,-1 1 57,0 0-1,-1 0 0,1-1 0,-1 2 0,1-1 0,-1 0 1,1 0-1,0 1 0,-1-1 0,1 1 0,-1 0 0,0 0 1,1 0-1,-1 0 0,3 2 0,-1 4-157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55.983"/>
    </inkml:context>
    <inkml:brush xml:id="br0">
      <inkml:brushProperty name="width" value="0.05" units="cm"/>
      <inkml:brushProperty name="height" value="0.05" units="cm"/>
    </inkml:brush>
  </inkml:definitions>
  <inkml:trace contextRef="#ctx0" brushRef="#br0">318 2 13267,'-5'0'167,"0"-1"0,0 1 0,0 0 1,0 0-1,0 0 0,0 1 0,0 0 0,0 0 1,0 0-1,0 0 0,1 1 0,-1 0 0,1 0 1,-1 0-1,1 1 0,0-1 0,-1 1 0,-3 4 1,-6 5 279,0 1 1,1 1 0,-16 21 0,10-11-187,2 2 1,0 0-1,2 0 1,1 2-1,1 0 0,1 0 1,2 1-1,1 0 1,1 1-1,2 0 1,0 1-1,2-1 1,1 45-1,3-65-210,1 1 0,0-1-1,1 1 1,0-1 0,0 0-1,1 0 1,8 18 0,-9-24-40,0-1-1,-1 0 1,1 0 0,1 0 0,-1 0 0,0 0 0,1 0 0,-1-1 0,1 1-1,0-1 1,-1 0 0,1 0 0,1 0 0,-1 0 0,0 0 0,0-1 0,1 1-1,-1-1 1,0 0 0,1 0 0,0 0 0,-1 0 0,1-1 0,-1 0 0,6 1-1,0-3 8,0 1-1,-1-1 0,1 0 0,-1 0 0,1-1 0,-1-1 0,0 1 0,0-1 0,0 0 0,-1-1 0,0 0 0,12-10 0,7-8 108,41-47-1,-42 42 55,-2-1-1,34-56 0,-49 72-111,0-1-1,-2-1 1,0 1-1,0-1 1,-1 0-1,-1 0 1,-1 0-1,0-1 1,1-17 0,-4 27-41,0-1 0,-1 1 1,0 0-1,0-1 1,-1 1-1,1 0 1,-1 0-1,-1 0 0,1 0 1,-1 1-1,0-1 1,0 0-1,0 1 1,-1 0-1,0 0 0,0 0 1,-1 0-1,1 1 1,-1 0-1,0 0 1,-9-6-1,8 6-28,0 1 1,0 0-1,0 0 0,0 0 1,-1 1-1,1 0 0,-1 0 1,0 0-1,1 1 0,-1 0 1,0 1-1,0-1 0,0 1 1,1 1-1,-1-1 0,0 1 1,0 0-1,0 1 0,-11 3 1,16-4 10,1 0 1,-1 0 0,0 0-1,1 0 1,-1 0 0,1 0 0,-1 1-1,1-1 1,-1 0 0,1 1 0,0-1-1,0 1 1,-1 2 0,4 0-40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8:57.434"/>
    </inkml:context>
    <inkml:brush xml:id="br0">
      <inkml:brushProperty name="width" value="0.05" units="cm"/>
      <inkml:brushProperty name="height" value="0.05" units="cm"/>
    </inkml:brush>
  </inkml:definitions>
  <inkml:trace contextRef="#ctx0" brushRef="#br0">264 0 14515,'14'9'1408,"9"15"-815,-1 9-201,5 18 520,2 9-96,-7 10-96,-1 6-120,-10 10-232,-8 4-96,-15 15-128,-9 2-40,-22-1-96,-13 3-152,-16 3-104,-6 0 216,-1-16-64,4-7-16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9:27.048"/>
    </inkml:context>
    <inkml:brush xml:id="br0">
      <inkml:brushProperty name="width" value="0.05" units="cm"/>
      <inkml:brushProperty name="height" value="0.05" units="cm"/>
    </inkml:brush>
  </inkml:definitions>
  <inkml:trace contextRef="#ctx0" brushRef="#br0">7 62 9578,'-1'2'89,"-5"16"569,9-14-386,6-7-79,-6 2-150,4-3 186,0 0 0,0 0 1,1 1-1,14-4 0,-20 7-136,1-1-1,0 1 1,0 0-1,-1 0 0,1 0 1,0 0-1,-1 1 1,1-1-1,0 1 0,-1-1 1,1 1-1,0 0 1,-1 0-1,1 0 0,-1 1 1,0-1-1,1 0 1,2 4-1,12 7 152,1-1 0,0-1 0,1 0-1,0-2 1,1 0 0,-1-1 0,37 8 0,-9-6-253,1-2 0,61 1 0,256 1 27,-227-7-11,-51-2 30,0 3-1,97 18 1,311 64 37,4-30-3,-142-16-67,-45-3 2,459-12-13,-391-20-49,400-16 46,-705 10 9,339-8 0,66-2-1,-1-22 0,515-87 18,-874 108-12,316-33 70,3 25 139,-212 22-76,457-8-33,-638 5-105,-1-2 1,0-2-1,0-3 0,0-1 0,-1-2 1,76-32-1,-97 35-5,-11 4 4,-1 0 1,1 0-1,-1-1 0,0 0 1,0-1-1,13-11 0,-23 17-4,-1 1-1,1 0 1,-1-1-1,0 1 0,1 0 1,-1-1-1,0 1 1,0 0-1,1-1 0,-1 1 1,0 0-1,0-1 0,0 1 1,1-1-1,-1 1 1,0-1-1,0 1 0,0 0 1,0-1-1,0 1 1,0-1-1,0 1 0,0-1 1,0 1-1,0-1 0,0 1 1,0 0-1,0-1 1,0 1-1,0-1 0,-1 1 1,1-1-1,0 1 1,0 0-1,0-1 0,-1 1 1,1-1-1,0 1 0,-1 0 1,1-1-1,0 1 1,-1-1-1,-18-8-94,-2 4-2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9:31.669"/>
    </inkml:context>
    <inkml:brush xml:id="br0">
      <inkml:brushProperty name="width" value="0.05" units="cm"/>
      <inkml:brushProperty name="height" value="0.05" units="cm"/>
    </inkml:brush>
  </inkml:definitions>
  <inkml:trace contextRef="#ctx0" brushRef="#br0">1 25 9186,'2'-1'2232,"24"-16"-244,-25 16-1920,0 0 1,0 1-1,1-1 0,-1 1 1,0-1-1,0 1 0,0-1 1,1 1-1,-1-1 0,0 1 1,0 0-1,1 0 1,-1 0-1,0 0 0,0 0 1,1 0-1,-1 0 0,0 0 1,0 0-1,1 1 0,1 0 1,1 1-46,-1 0 0,0 0 1,1 0-1,0 0 0,-1 0 0,1-1 1,0 0-1,0 0 0,0 0 0,0 0 0,0 0 1,0-1-1,0 0 0,0 1 0,0-2 1,0 1-1,0 0 0,0-1 0,0 0 1,4-1-1,-1 1 29,0-1-1,-1 2 1,1-1-1,0 1 1,0 0 0,7 1-1,25 6 20,-1-3 0,49 1-1,108 10 164,-53 0-161,109 21 5,-93-10-95,-103-21 35,0-3 0,63-6-1,-55 1 5,74 6 0,188 24-80,-289-22 63,1 1-1,57 19 0,-61-15-1,2-1 0,-1-2 0,39 3 1,30-5 23,0-4 1,169-21-1,-127-2-13,-19 1 32,141-3 0,-146 21 29,534-23 8,16-45 131,-530 55-54,0 7 0,268 17 0,439 16 18,-667-19 231,-203-2 372,11-6-981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59:47.757"/>
    </inkml:context>
    <inkml:brush xml:id="br0">
      <inkml:brushProperty name="width" value="0.05" units="cm"/>
      <inkml:brushProperty name="height" value="0.05" units="cm"/>
    </inkml:brush>
  </inkml:definitions>
  <inkml:trace contextRef="#ctx0" brushRef="#br0">203 397 10058,'-19'-2'954,"14"0"-723,0 1 0,-1 0 0,1 1 0,-1-1-1,1 1 1,-1 0 0,1 1 0,-1-1-1,-7 3 1,12-2-195,0-1-1,-1 1 1,1 0-1,0 0 0,0 0 1,0 0-1,1 1 1,-1-1-1,0 0 1,0 0-1,1 0 1,-1 1-1,0-1 0,1 0 1,-1 1-1,1 1 1,-7 27 203,6-21-170,-25 239 263,19-144-288,-31 443 612,24-402-563,6-81 66,1 88 0,8-146-147,0 1 1,0-1-1,0 0 1,1 1-1,0-1 1,0 0-1,1 0 1,0 0-1,0-1 1,0 1-1,1-1 1,-1 0-1,9 9 1,2 1-9,2 0 0,31 23 0,-38-32 2,-1 0 1,2-1-1,-1 0 0,1-1 1,-1 0-1,1 0 1,0-1-1,1 0 1,-1-1-1,18 2 0,7-3 157,67-5 0,9 0 166,-15 14-217,-1 4 0,110 31 0,-82-17-112,250 36 22,-35-8 0,-68 8-29,-219-49 10,-1 3 1,0 2-1,54 32 1,-55-24 18,-21-11 4,1 0 0,0-3-1,1 0 1,0-2 0,33 9 0,-34-15-3,1-1 0,0-2 1,1 0-1,-1-2 0,43-5 0,-8-4-1,93-24 0,-64 11 22,112-11 0,-158 27-34,1 3 1,0 2-1,0 2 1,60 10-1,-67-5-11,1-2 1,1-2-1,85-6 0,-112 2 29,1 1-1,-1 1 0,0 0 0,0 1 0,0 1 0,30 9 1,-1 5 110,47 23 1,-76-32-111,1 0-4,0-1 0,1-1 0,0 0 0,26 4-1,-33-8-24,-1-1-1,0-1 0,1 1 1,-1-2-1,0 0 0,0 0 1,1-1-1,20-7 1,-2-2-27,-1-3 1,35-19 0,-34 16-4,55-22-1,-74 36 29,0 0 0,18-2-1,-20 4 4,0 0 0,0-1 0,0-1 0,0 1 0,9-5 0,-3-2-6,-1 0 0,0-1 0,0-1 1,-1 0-1,-1 0 0,0-2 0,14-17 0,-15 17 7,0 0 0,1 0-1,0 1 1,1 1 0,1 0-1,0 1 1,23-13-1,69-18-4,-74 31-86,0-2 1,45-24-1,-70 31 41,-1 1 0,0-1-1,0-1 1,-1 1 0,1-1-1,-1 0 1,-1 0 0,1 0 0,-1-1-1,0 1 1,0-1 0,-1 0-1,0 0 1,0-1 0,0 1 0,-1-1-1,1-10 1,2-13-31,-1 0 1,-2-59-1,-2 84 75,-10-152-343,5 111 181,2 0 0,2-1 0,6-54 0,-1 82 157,1 1 0,1-1 0,1 1 0,0 1 0,16-28 1,-10 21 8,17-49 1,-16 22-1,-1-1-1,-3 0 1,-2-1 0,-2-1-1,-3-81 1,-8 88-18,-3 0 0,-1 1 1,-21-60-1,19 70 66,-43-120 96,53 155-98,0 0 1,-1 0-1,1 1 1,0-1 0,-1 0-1,1 1 1,-1-1-1,0 1 1,1 0-1,-1 0 1,0-1 0,0 1-1,0 0 1,0 0-1,0 1 1,0-1-1,-4-1 1,-16-8-37,5 0-8,0 0-1,-1 2 1,1 0 0,-2 1-1,1 1 1,-1 0 0,0 2-1,0 0 1,-22-1 0,-24 1 90,-93 6 1,22 2 224,62-5-202,0-4 1,0-2 0,0-4-1,-80-22 1,87 15-87,0 2 0,-1 4-1,0 3 1,0 3 0,-85 3 0,-281-4 81,139-13-56,-1 23-1,111 16-6,83-7 33,-125-2-1,135-13-32,-76-1 15,130 5-42,0 2 0,-53 11 0,-81 33 13,-43 8-19,189-51-11,0-1 1,1-1-1,-1-2 1,0 0 0,0-2-1,-42-7 1,-13-8 1,-109-10 0,97 21-3,-294-30 14,358 32 6,0 0-1,-48 2 1,66 3 96,-1 0 1,0 0-1,1 1 1,-1 1-1,1 0 1,0 0-1,0 1 0,0 1 1,-15 8-1,24-11-71,-1-1 0,1 0 0,0 0-1,-1 0 1,1 0 0,-1 0 0,1-1-1,-1 1 1,1-1 0,-1 1 0,-4-1 0,-13-3 192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00.400"/>
    </inkml:context>
    <inkml:brush xml:id="br0">
      <inkml:brushProperty name="width" value="0.05" units="cm"/>
      <inkml:brushProperty name="height" value="0.05" units="cm"/>
    </inkml:brush>
  </inkml:definitions>
  <inkml:trace contextRef="#ctx0" brushRef="#br0">1 2109 11346,'0'-2'200,"0"-1"0,1 1-1,-1 0 1,1 0-1,-1 0 1,1-1-1,0 1 1,0 0-1,0 0 1,0 0-1,0 0 1,1 0-1,-1 1 1,0-1 0,4-3-1,31-23 425,-18 15-326,42-38 289,71-76 0,44-71-390,-53 57-141,-8 14-31,245-263 34,-226 256-31,145-142 2,18 23 28,-185 174 104,176-94 0,-285 172-158,51-30 185,-49 28-156,0-1-1,1 1 0,-1 0 1,0-1-1,-1 0 0,1 0 0,-1 0 1,6-9-1,-9 13-35,0 0-1,0-1 1,0 1 0,0 0 0,0 0-1,0-1 1,0 1 0,0 0 0,0-1-1,0 1 1,0 0 0,0-1 0,0 1 0,0 0-1,0 0 1,0-1 0,-1 1 0,1 0-1,0 0 1,0-1 0,0 1 0,0 0-1,-1 0 1,1-1 0,0 1 0,0 0 0,-1 0-1,1 0 1,0-1 0,0 1 0,-1 0-1,1 0 1,0 0 0,0 0 0,-1 0-1,1 0 1,0 0 0,0-1 0,-1 1 0,1 0-1,0 0 1,-1 0 0,1 0 0,0 0-1,-1 0 1,1 0 0,0 1 0,0-1-1,-1 0 1,1 0 0,0 0 0,-1 0 0,1 0-1,-20 3-5,-17 7-67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41.384"/>
    </inkml:context>
    <inkml:brush xml:id="br0">
      <inkml:brushProperty name="width" value="0.05" units="cm"/>
      <inkml:brushProperty name="height" value="0.05" units="cm"/>
    </inkml:brush>
  </inkml:definitions>
  <inkml:trace contextRef="#ctx0" brushRef="#br0">112 25 18628,'-4'1'256,"0"0"0,1 1-1,-1-1 1,1 1 0,-1 0 0,1 0 0,0 0-1,0 1 1,0-1 0,0 1 0,0 0 0,0-1-1,-2 5 1,-3 3 193,1 1 1,-10 18-1,12-19-368,0 1-1,1-1 1,0 1-1,0 0 1,2 0-1,-1 1 1,1-1-1,1 1 1,-1 21 0,2-32-64,0 1 0,0-1 0,0 0 0,0 0 0,0 1 0,0-1 0,1 0 0,-1 0 1,0 1-1,0-1 0,1 0 0,-1 0 0,1 0 0,-1 1 0,1-1 0,0 0 1,-1 0-1,1 0 0,0 0 0,0 0 0,0 0 0,0 0 0,0-1 0,0 1 1,0 0-1,0 0 0,0-1 0,0 1 0,0-1 0,0 1 0,0-1 0,1 1 0,-1-1 1,0 0-1,0 1 0,0-1 0,1 0 0,-1 0 0,0 0 0,1 0 0,1 0 1,1-1 64,0 0 0,0 0 0,0-1 0,0 1 0,0-1 0,0 0 0,0 0 0,0 0 0,-1-1 0,1 1 0,3-5 0,3-2 138,-2 0-1,1-1 1,-1 0 0,-1-1 0,0 0 0,0 0 0,-1-1 0,5-12 0,-9 18-123,0-1-1,0 0 1,0 0-1,-1 1 1,0-1-1,0 0 1,-1-10-1,0 13-61,0 0 0,-1 0 0,0 0 0,1 1 0,-2-1 0,1 0 0,0 1 0,-1-1 0,1 0 0,-1 1 0,0 0 0,0-1 0,-1 1 0,-2-3 0,3 4-72,0 0 0,0 1 0,0-1 0,-1 0-1,1 1 1,-1-1 0,1 1 0,-1 0 0,0 0 0,-3-1 0,5 1 2,-1 1-1,1 0 1,0-1 0,0 1 0,0 0 0,0 0 0,0 0 0,0 0 0,-1 0 0,1 0 0,0 0 0,0 0 0,0 1 0,0-1 0,0 0 0,0 1 0,0-1 0,0 1 0,-1-1 0,2 1 0,-1-1 0,0 1 0,0 0 0,0-1 0,0 1 0,0 0 0,0 0 0,0 1 0,0-2 29,1 0-1,0 0 1,0 1-1,0-1 1,0 0-1,0 0 1,-1 1-1,1-1 1,0 0-1,0 0 1,0 1 0,0-1-1,0 0 1,0 0-1,0 1 1,0-1-1,0 0 1,0 0-1,0 1 1,0-1-1,0 0 1,0 0 0,0 1-1,0-1 1,0 0-1,0 0 1,0 1-1,1-1 1,-1 0-1,0 0 1,0 0-1,0 1 1,0-1 0,0 0-1,1 0 1,-1 0-1,0 1 1,0-1-1,0 0 1,1 0-1,-1 0 1,0 0-1,0 0 1,1 0 0,-1 1-1,0-1 1,0 0-1,1 0 1,-1 0-1,0 0 1,0 0-1,1 0 1,-1 0 0,0 0-1,0 0 1,1 0-1,-1 0 1,0 0-1,0 0 1,1 0-1,-1-1 1,15 2-394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00.849"/>
    </inkml:context>
    <inkml:brush xml:id="br0">
      <inkml:brushProperty name="width" value="0.05" units="cm"/>
      <inkml:brushProperty name="height" value="0.05" units="cm"/>
    </inkml:brush>
  </inkml:definitions>
  <inkml:trace contextRef="#ctx0" brushRef="#br0">338 46 11090,'4'-17'919,"4"-10"30,-6 25-139,-2 16 515,-4 18-859,-1-1 1,-1 0 0,-14 42 0,-41 85 27,-100 171 601,94-201-555,60-114-469,4-10-39,1 1 1,-1 0 0,1 1-1,0-1 1,0 0 0,0 0-1,1 1 1,-2 8-1,3-13-29,0-1-1,0 1 0,0-1 1,0 1-1,0-1 0,0 1 1,0-1-1,0 0 0,0 1 1,0-1-1,0 1 0,0-1 1,1 1-1,-1-1 0,0 1 1,0-1-1,0 0 0,1 1 1,-1-1-1,0 0 0,0 1 1,1-1-1,-1 1 0,0-1 1,1 0-1,-1 0 0,0 1 1,1-1-1,-1 0 0,1 0 1,-1 1-1,0-1 0,1 0 1,-1 0-1,1 0 0,-1 0 1,1 0-1,-1 0 0,1 1 1,0-1-1,21-5 17,-21 4-17,16-5-1,-1 0 1,0-2 0,0 0 0,21-15 0,60-50-11,-36 26 11,84-54-521,210-110 1,-275 172 339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04.259"/>
    </inkml:context>
    <inkml:brush xml:id="br0">
      <inkml:brushProperty name="width" value="0.05" units="cm"/>
      <inkml:brushProperty name="height" value="0.05" units="cm"/>
    </inkml:brush>
  </inkml:definitions>
  <inkml:trace contextRef="#ctx0" brushRef="#br0">0 13 13763,'2'31'4173,"-2"-25"-3686,1 31 481,0 3-425,2 0 1,1 0-1,11 45 1,-15-84-525,0 0 0,1 0 0,-1 0 0,0 0 0,0 0 0,1 1 0,-1-1 0,1 0 0,-1 0 0,1 0 1,-1 0-1,1-1 0,0 1 0,-1 0 0,1 0 0,0 0 0,0 0 0,0-1 0,0 1 0,1 0 0,-2-1-3,1 0 0,0 0 0,-1 0-1,1 0 1,0 0 0,-1 0 0,1-1-1,0 1 1,-1 0 0,1 0 0,0-1-1,-1 1 1,1-1 0,-1 1 0,1 0-1,-1-1 1,1 1 0,-1-1 0,1 1-1,-1-1 1,1 1 0,-1-1 0,1 0-1,4-7 83,-1-1 0,0 1-1,5-13 1,26-94 348,-10 31-272,-25 84-173,0 0 0,0-1 0,0 1 0,0 0 0,0 0 0,0 0 0,0 0 0,0-1 0,0 1 0,0 0 0,0 0 0,0 0 0,0 0 0,0-1 0,0 1 0,0 0 0,0 0 0,1 0 0,-1 0 0,0 0 0,0-1 0,0 1 0,0 0 0,0 0-1,0 0 1,1 0 0,-1 0 0,0 0 0,0 0 0,0-1 0,0 1 0,0 0 0,1 0 0,-1 0 0,0 0 0,0 0 0,0 0 0,1 0 0,-1 0 0,0 0 0,0 0 0,0 0 0,0 0 0,1 0 0,-1 0 0,0 0 0,0 0 0,1 1 0,4 6 25,-1-3 2,19-37 14,-5 5 1,-11 23-12,-5 11 26,-7 13 139,-30 14-1571,9-11 894,10-5 109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04.910"/>
    </inkml:context>
    <inkml:brush xml:id="br0">
      <inkml:brushProperty name="width" value="0.05" units="cm"/>
      <inkml:brushProperty name="height" value="0.05" units="cm"/>
    </inkml:brush>
  </inkml:definitions>
  <inkml:trace contextRef="#ctx0" brushRef="#br0">0 628 15107,'0'0'107,"0"1"0,0-1 1,0 0-1,0 0 0,0 1 0,0-1 0,0 0 0,1 0 0,-1 0 0,0 0 1,0 1-1,0-1 0,0 0 0,0 0 0,0 0 0,1 1 0,-1-1 0,0 0 0,0 0 1,0 0-1,0 0 0,1 0 0,-1 0 0,0 0 0,0 1 0,0-1 0,1 0 1,-1 0-1,0 0 0,0 0 0,1 0 0,-1 0 0,0 0 0,0 0 0,0 0 0,1 0 1,-1 0-1,0 0 0,0 0 0,0 0 0,1 0 0,-1 0 0,0-1 0,0 1 1,1 0-1,10-11 1369,11-23-1723,-19 30 637,31-59-237,-2-2-1,-4-1 1,-2-1-1,23-93 1,-47 152-139,14-64 49,-15 65-12,0-1 1,0 1-1,-1-1 0,0 1 0,-1 0 0,1-1 0,-4-11 1,4 19-43,0-1 0,0 1 0,0-1 0,0 1 1,-1-1-1,1 1 0,0-1 0,0 1 0,0-1 1,-1 1-1,1-1 0,0 1 0,-1-1 0,1 1 1,0 0-1,-1-1 0,1 1 0,0 0 0,-1-1 1,1 1-1,-1 0 0,1-1 0,-1 1 0,1 0 1,-1 0-1,1 0 0,-1 0 0,1-1 0,-1 1 1,1 0-1,-1 0 0,1 0 0,-1 0 1,1 0-1,-1 0 0,1 0 0,-1 0 0,1 0 1,-1 0-1,1 1 0,-1-1 0,1 0 0,-1 0 1,1 0-1,-1 1 0,1-1 0,-1 0 0,1 0 1,-1 1-1,1-1 0,0 1 0,-1-1 0,1 0 1,0 1-1,-1-1 0,1 1 0,0-1 0,-1 1 1,-2 3 35,0-1 0,0 1 0,0 0 0,0-1 0,-3 8 0,0 5-23,1 1-1,0 0 0,1 0 1,1 0-1,0 0 1,1 0-1,1 1 1,1-1-1,0 0 0,5 27 1,4 12 42,32 100 0,-32-124-54,19 70 33,-25-88-35,0 1-1,-2 0 1,1 0-1,-3 29 1,0-41 7,1 1 1,-1-1 0,0 0-1,0 0 1,0 0-1,0 0 1,0 0 0,-4 5-1,5-8-6,0 0-1,-1 1 0,1-1 1,0 1-1,-1-1 0,1 0 1,0 1-1,-1-1 0,1 0 1,-1 1-1,1-1 0,-1 0 1,1 0-1,0 1 0,-1-1 1,1 0-1,-1 0 0,1 0 1,-1 0-1,1 0 0,-1 0 1,1 1-1,-2-1 0,1-1 3,1 1 0,-1-1 1,0 1-1,0-1 0,1 1 0,-1-1 0,0 1 0,0-1 0,1 0 0,-1 1 0,1-1 0,-1 0 0,1 0 0,-1 1 0,1-1 0,-1 0 0,1 0 1,-1-1-1,-3-8 66,0 0 0,0-1 0,1 1 0,1-1 0,0 0 1,0 0-1,1 0 0,0 0 0,1 0 0,2-17 0,-2 22-49,1 0 1,0-1-1,1 1 0,0 0 0,-1 0 0,2 0 0,-1 0 0,1 0 0,0 0 0,0 1 1,0-1-1,1 1 0,0 0 0,0 0 0,1 0 0,-1 1 0,1 0 0,0-1 0,7-3 1,37-12 94,-42 18-251,1-1 0,-1 1 0,0-1 0,0-1 0,0 1 0,-1-1 0,1 0 0,5-5 0,-11 8 70,0 0-1,0 0 1,0 0-1,0 0 1,-1 0-1,1 0 1,0 0-1,-1 0 1,1 0-1,-1 0 1,1 0-1,-1 0 0,0-1 1,1 1-1,-1 0 1,0 0-1,0 0 1,0-1-1,0 1 1,0 0-1,0 0 1,0 0-1,0-2 1,-1 0 9,-1 0 0,1 0 0,0 1-1,-1-1 1,1 1 0,-1-1 0,0 1 0,0 0 0,-2-3 0,-25-22-524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05.311"/>
    </inkml:context>
    <inkml:brush xml:id="br0">
      <inkml:brushProperty name="width" value="0.05" units="cm"/>
      <inkml:brushProperty name="height" value="0.05" units="cm"/>
    </inkml:brush>
  </inkml:definitions>
  <inkml:trace contextRef="#ctx0" brushRef="#br0">10 19 16091,'-6'-6'1473,"3"4"-1057,2 0-176,2 1 496,2-2-528,3 0 32,1 3-104,-1-1-208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06.047"/>
    </inkml:context>
    <inkml:brush xml:id="br0">
      <inkml:brushProperty name="width" value="0.05" units="cm"/>
      <inkml:brushProperty name="height" value="0.05" units="cm"/>
    </inkml:brush>
  </inkml:definitions>
  <inkml:trace contextRef="#ctx0" brushRef="#br0">0 206 17612,'8'-10'1599,"-6"8"-1388,-1 1 1,1-1-1,-1 0 1,1 0 0,0 1-1,0-1 1,0 0-1,2 0 1,-3 1-185,0 1 1,0 0-1,0 0 0,-1 0 1,1-1-1,0 1 0,0 0 1,0 0-1,0 0 1,0 1-1,0-1 0,0 0 1,-1 0-1,1 0 0,0 1 1,0-1-1,0 0 1,0 1-1,-1-1 0,1 1 1,0-1-1,0 1 0,-1-1 1,1 1-1,0-1 1,-1 1-1,1 0 0,0 0 1,2 3-3,0 0 0,0 0 0,-1 0 0,1 0 0,-1 0 0,0 1 0,0-1 0,-1 0 0,1 1 0,-1 0 0,1 6 0,4 56 176,-5-53-108,-1 6 23,3 30 223,-3-48-304,1 1 1,-1-1 0,0 0 0,1 1-1,0-1 1,0 0 0,-1 0-1,1 0 1,0 1 0,1-1-1,-1 0 1,0 0 0,1 0 0,-1-1-1,4 4 1,-4-4-16,0-1 1,1 1-1,-1-1 0,0 1 1,1-1-1,-1 0 0,0 0 0,1 0 1,-1 0-1,0 0 0,1 0 1,-1 0-1,0 0 0,1 0 1,-1 0-1,0-1 0,0 1 0,1-1 1,-1 1-1,0-1 0,0 1 1,0-1-1,1 0 0,-1 1 1,0-1-1,1-2 0,29-26 236,-9 1-183,-1-2-1,-1 0 1,-1-2 0,-2 0-1,-1-1 1,16-51-1,-33 160 64,1-76-134,-1 17 39,0 0 0,2 0 0,0 0 0,1 0 1,0 0-1,2 0 0,5 17 0,-9-32-33,1-1-1,-1 0 1,1 0-1,-1 0 1,1 0-1,0 0 1,-1 0-1,1 0 1,0 0-1,0 0 1,0 0-1,0 0 1,0 0-1,0 0 1,0-1-1,0 1 1,1 1 0,-1-2 0,0 0 1,0 0-1,0 0 1,-1 0 0,1 0-1,0 0 1,0 0 0,0 0-1,-1 0 1,1-1 0,0 1-1,0 0 1,-1 0 0,1-1-1,0 1 1,0 0-1,-1-1 1,1 1 0,0-1-1,0 0 1,3-2 22,-1-1 0,0 1 0,0-1 0,0 0-1,0 0 1,0 0 0,2-7 0,5-10 53,-2-1 0,0 0 0,-1 0 0,-2-1 0,0 0 0,3-42 0,-15 154 47,7-76-129,0-3 2,0 0-1,1 0 1,0 0-1,0 0 1,1-1-1,3 11 1,-5-20-2,0 1 1,0 0-1,1-1 1,-1 1-1,0-1 1,0 1-1,0-1 1,0 1-1,1 0 1,-1-1-1,0 1 1,0-1-1,1 1 1,-1-1-1,0 1 1,1-1-1,-1 1 0,1-1 1,-1 0-1,1 1 1,-1-1-1,1 0 1,-1 1-1,1-1 1,-1 0-1,1 1 1,-1-1-1,1 0 1,-1 0-1,1 0 1,-1 1-1,1-1 1,0 0-1,-1 0 1,1 0-1,-1 0 1,1 0-1,0 0 1,-1 0-1,1 0 1,-1-1-1,1 1 1,0 0-1,-1 0 1,1 0-1,-1-1 1,1 1-1,-1 0 1,1-1-1,-1 1 1,1 0-1,-1-1 1,1 1-1,-1 0 1,1-1-1,-1 1 1,1-1-1,3-5 30,1 1-1,-1-1 1,7-12-1,-9 15-24,45-97 230,1-1-84,-48 100-153,1 0 0,0 0 0,-1 0 1,1 0-1,-1 0 0,1 0 0,0 0 1,0 0-1,-1 0 0,1 1 1,0-1-1,0 0 0,2 0 0,6 4 0,2 3-2,-10-6 2,-1 0 0,1 0 0,0 0 0,0 0 0,0 0 0,0-1 0,-1 1 0,1 0 0,0-1 0,0 1 0,-1-1 0,1 1 0,0-1 0,-1 1 0,1-1 0,0 1 0,-1-1 0,1 1 0,-1-1 0,1 0 0,-1 0 0,1 1 0,-1-1 0,0 0 0,1 0 0,-1 1 0,0-1 0,1 0 0,-1 0 0,0-1 0,7-26 28,-6 24-17,0 1-5,-1 1-1,1-1 1,-1 1-1,1-1 1,-1 1 0,0-1-1,0 1 1,0-1 0,-1 1-1,1-1 1,-1-2 0,1 4-6,-1 1 1,1 0-1,0 0 1,0 0-1,0 0 1,0 0-1,-1 0 1,1 0-1,0 0 1,0 0-1,0 0 1,-1 0-1,1 0 1,0 0-1,0 0 1,0 0-1,-1 0 1,1 1-1,0-1 1,0 0-1,0 0 1,0 0-1,-1 0 1,1 0 0,0 0-1,0 0 1,0 1-1,0-1 1,0 0-1,-1 0 1,1 0-1,0 0 1,0 0-1,0 1 1,0-1-1,0 0 1,0 0-1,0 0 1,0 1-1,0-1 1,0 0-1,-5 10 20,0 3-29,1 1 1,0 0-1,1 0 0,1 0 1,0 1-1,1-1 1,0 0-1,2 1 0,-1-1 1,2 0-1,0 0 0,4 16 1,-5-28-73,-1 0 0,1 0 0,0 0 0,0 0 0,0 0 1,0 0-1,0-1 0,0 1 0,0 0 0,1-1 0,-1 1 0,1-1 0,-1 1 1,1-1-1,0 0 0,-1 0 0,1 0 0,0 0 0,0 0 0,0 0 0,3 1 1,-3-2-23,0 0 1,0 0 0,-1 0 0,1 0-1,0 0 1,0 0 0,-1-1 0,1 1-1,0-1 1,-1 1 0,1-1 0,-1 0-1,1 0 1,0 0 0,-1 0 0,0 0 0,1 0-1,-1 0 1,0 0 0,1 0 0,-1-1-1,0 1 1,0 0 0,0-1 0,0 1-1,1-3 1,15-28-638,0-6-225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06.671"/>
    </inkml:context>
    <inkml:brush xml:id="br0">
      <inkml:brushProperty name="width" value="0.05" units="cm"/>
      <inkml:brushProperty name="height" value="0.05" units="cm"/>
    </inkml:brush>
  </inkml:definitions>
  <inkml:trace contextRef="#ctx0" brushRef="#br0">124 264 15947,'0'-1'158,"1"-1"0,0 1 0,-1-1 0,0 1 0,1-1 0,-1 1 0,0-1 0,0 1 0,1-1 0,-1 1 0,0-1 0,-1 1 0,1-1 0,0 1 0,0-1-1,-1 1 1,1-1 0,-1 1 0,1 0 0,-1-1 0,0 1 0,1-1 0,-1 1 0,0 0 0,0 0 0,-1-2 0,0 2-36,1 0 1,0 1-1,-1-1 1,1 0-1,-1 1 1,1-1-1,-1 1 1,1 0-1,-1 0 1,1-1-1,-1 1 1,1 0-1,-1 0 1,1 0 0,-1 0-1,1 1 1,-1-1-1,1 0 1,-1 1-1,1-1 1,-1 1-1,1-1 1,-1 1-1,1 0 1,0 0-1,-3 1 1,-1 2-10,0 0 1,0 1 0,0-1 0,0 1-1,1 0 1,0 0 0,0 0-1,1 0 1,-1 1 0,1 0 0,0 0-1,0 0 1,-2 9 0,1-2-81,0 1 1,1 1-1,0-1 0,2 0 1,-1 16-1,4 3 12,-2-32-44,0 0 1,0-1-1,0 1 1,0 0-1,0 0 1,1-1-1,-1 1 1,0 0-1,0 0 1,0-1 0,1 1-1,-1 0 1,0-1-1,1 1 1,-1 0-1,1-1 1,-1 1-1,1 0 1,-1-1-1,1 1 1,-1-1 0,1 1-1,0-1 1,-1 1-1,1-1 1,-1 0-1,1 1 1,0-1-1,0 0 1,-1 1-1,1-1 1,0 0 0,0 0-1,-1 0 1,1 0-1,0 0 1,0 0-1,-1 0 1,1 0-1,0 0 1,1 0-1,1-2 3,0 0 0,0 0 0,1 0-1,-1 0 1,-1 0 0,1-1-1,0 0 1,-1 1 0,1-1 0,-1 0-1,0 0 1,3-4 0,23-46 11,-22 42-11,35-82 227,49-158-1,-84 236-58,-8 32 31,1-9-177,-5 42 24,1 0 0,3 0 0,9 97 0,-6-140-152,0 0 0,1-1 0,0 1 0,4 10 0,-5-16 46,-1 0 0,0-1 1,1 1-1,-1 0 0,1 0 0,-1-1 0,1 1 0,-1 0 0,1-1 0,0 1 1,-1 0-1,1-1 0,0 1 0,0-1 0,-1 1 0,1-1 0,0 1 0,1-1 1,-1 0-46,0 0 1,0 0 0,0 0 0,0 0-1,-1 0 1,1-1 0,0 1 0,0 0-1,0-1 1,0 1 0,-1-1 0,1 1 0,0-1-1,0 1 1,-1-1 0,1 1 0,0-1-1,-1 0 1,1 1 0,0-1 0,-1 0-1,1-1 1,4-5-163,-1 0 1,-1-1-1,1 1 0,-1-1 1,3-12-1,5-19-719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07.089"/>
    </inkml:context>
    <inkml:brush xml:id="br0">
      <inkml:brushProperty name="width" value="0.05" units="cm"/>
      <inkml:brushProperty name="height" value="0.05" units="cm"/>
    </inkml:brush>
  </inkml:definitions>
  <inkml:trace contextRef="#ctx0" brushRef="#br0">4 55 17164,'0'3'247,"0"1"0,0-1 0,1 0 0,-1 0 0,1 0 0,0 0 0,0 0 0,0 0 0,3 5 0,-3-7-181,0-1 1,-1 1-1,1 0 0,0 0 0,0-1 0,0 1 0,-1-1 0,1 1 0,0-1 0,0 1 0,0-1 0,0 1 0,0-1 0,0 0 0,0 0 0,0 1 0,0-1 0,0 0 0,0 0 0,0 0 0,0 0 0,0 0 0,0 0 1,0 0-1,0-1 0,0 1 0,0 0 0,0-1 0,0 1 0,0 0 0,0-1 0,0 1 0,0-1 0,1 0 0,3-2 19,-1 0 1,0 0-1,1 0 0,-1-1 0,0 0 1,-1 1-1,7-9 0,-9 10-46,1 0 0,0 0 0,-1 0 0,0 0 0,0 0 0,1-1 1,-1 1-1,-1 0 0,1-1 0,0 1 0,0-1 0,-1 1 0,0-1 0,1 1 0,-1-1 0,0 1 0,0-1 0,-1-3 0,1 5-17,0 0 0,-1 1 0,1-1 0,0 0 0,-1 1 0,1-1 0,0 1 0,-1-1 0,1 1 0,-1-1 0,1 1 0,0-1 0,-1 1 0,0-1 0,1 1 0,-1 0 0,1-1 0,-1 1 0,1 0 0,-1-1 0,0 1 0,1 0 0,-1 0 0,0 0 0,1-1 0,-1 1 0,0 0 0,1 0 0,-1 0 0,0 0 0,1 0 0,-1 0 0,0 1 0,1-1 0,-1 0 0,0 0 0,1 0 0,-1 1 0,0-1 0,1 0 0,-1 0 0,1 1 0,-1-1 0,1 1 0,-1-1 0,1 0 0,-1 1 0,0 0 0,-3 2 94,0 0-1,0 1 0,0-1 0,-6 8 0,4-2-31,0 0 1,0 0-1,1 0 1,1 1-1,0 0 0,-4 13 1,6-18-82,1 0 1,-1 0-1,1 0 1,1 0 0,-1 1-1,1-1 1,0 0-1,0 1 1,0-1-1,1 0 1,0 0-1,0 1 1,0-1 0,3 6-1,-4-10-33,1 0-1,-1 0 1,1 0 0,-1 0-1,1 0 1,0 0-1,0 0 1,-1 0 0,1 0-1,0 0 1,0 0-1,0-1 1,0 1-1,0 0 1,0-1 0,0 1-1,0-1 1,0 1-1,1-1 1,-1 1 0,0-1-1,0 0 1,0 0-1,0 0 1,1 1 0,-1-1-1,0 0 1,0 0-1,0-1 1,1 1 0,-1 0-1,0 0 1,0-1-1,0 1 1,0 0 0,1-1-1,-1 1 1,0-1-1,0 0 1,2-1 0,3-1-48,0-2 0,0 1 1,0-1-1,-1 0 0,8-8 1,16-22-274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07.708"/>
    </inkml:context>
    <inkml:brush xml:id="br0">
      <inkml:brushProperty name="width" value="0.05" units="cm"/>
      <inkml:brushProperty name="height" value="0.05" units="cm"/>
    </inkml:brush>
  </inkml:definitions>
  <inkml:trace contextRef="#ctx0" brushRef="#br0">110 22 16636,'0'0'78,"0"-1"1,0 0 0,0 0 0,0 1 0,0-1 0,0 0 0,0 1 0,-1-1 0,1 0 0,0 1 0,0-1 0,-1 0 0,1 1 0,0-1-1,-1 0 1,1 1 0,-1-1 0,1 1 0,-1-1 0,1 1 0,-1-1 0,1 1 0,-1-1 0,0 1 0,1 0 0,-1-1 0,1 1 0,-1 0-1,0-1 1,1 1 0,-1 0 0,0 0 0,0 0 0,1 0 0,-1 0 0,0-1 0,1 1 0,-1 0 0,0 1 0,0-1 0,1 0 0,-1 0-1,0 0 1,-1 1 0,-1-1 105,0 1 0,1 0 0,-1 0 0,0 0 0,0 0 0,0 1 0,1-1 0,-1 1 0,1-1 0,-4 4 0,1 1-29,0 0-1,0 0 0,1 1 0,0 0 0,0 0 0,0 0 0,1 0 1,0 1-1,1-1 0,-1 1 0,-1 12 0,1-2-79,1-1-1,1 1 1,0 0 0,2 21 0,0-34-68,-1-1 1,1 1-1,0 0 1,0 0-1,1 0 1,-1 0-1,1-1 1,3 6-1,-4-9-4,-1 0-1,1 0 1,-1 0 0,1 0-1,0 0 1,0-1 0,0 1-1,-1 0 1,1 0-1,0-1 1,0 1 0,0 0-1,0-1 1,0 1 0,0-1-1,0 1 1,0-1 0,1 0-1,-1 1 1,0-1 0,0 0-1,0 0 1,0 0 0,0 0-1,1 0 1,-1 0 0,0 0-1,0 0 1,0 0-1,0-1 1,0 1 0,0 0-1,0-1 1,1 1 0,-1-1-1,0 1 1,0-1 0,0 1-1,-1-1 1,3-1 0,6-5 6,0-1 0,-1 1 1,0-2-1,0 1 1,-1-1-1,0 0 1,7-13-1,39-77 64,-47 87-59,7-18 13,-10 22-18,0 0-1,0 0 1,1 1-1,0-1 1,1 1-1,5-8 1,-9 15-9,-1 0 1,0-1-1,0 1 1,0 0-1,0 0 1,0 0-1,0 0 1,0 0-1,0 0 1,1 0-1,-1 0 1,0 0-1,0-1 1,0 1-1,0 0 1,0 0-1,1 0 1,-1 0-1,0 0 1,0 0-1,0 0 1,0 0-1,0 0 1,1 0-1,-1 0 0,0 0 1,0 0-1,0 0 1,0 0-1,0 0 1,1 0-1,-1 0 1,0 0-1,0 1 1,0-1-1,0 0 1,0 0-1,0 0 1,1 0-1,-1 0 1,0 0-1,0 0 1,0 0-1,0 0 1,0 1-1,0-1 1,0 0-1,0 0 1,0 0-1,0 0 0,1 0 1,-1 0-1,0 1 1,0-1-1,0 0 1,0 0-1,0 0 1,0 0-1,0 0 1,0 1-1,0-1 1,0 0-1,0 0 1,0 0-1,0 0 1,0 0-1,-1 1 1,1 13 33,-15 252 354,16-235-342,3-16-200,-3-15 135,-1 1-1,0-1 1,0 0-1,0 0 1,0 1 0,0-1-1,1 0 1,-1 0 0,0 1-1,0-1 1,0 0 0,0 0-1,1 0 1,-1 0-1,0 1 1,0-1 0,1 0-1,-1 0 1,0 0 0,0 0-1,1 0 1,-1 0 0,0 0-1,1 1 1,-1-1-1,0 0 1,0 0 0,1 0-1,-1 0 1,0 0 0,0 0-1,1-1 1,-1 1 0,1 0-1,0 0-26,0-1-1,0 0 0,0 0 0,0 0 1,-1 0-1,1 0 0,0 0 0,0 0 1,0 0-1,-1 0 0,1 0 0,-1-1 1,1 1-1,-1 0 0,1 0 0,-1-1 1,0 1-1,0 0 0,1-1 0,-1 1 1,0 0-1,0-3 0,0-2-54,4-30-238,-2-7-118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08.241"/>
    </inkml:context>
    <inkml:brush xml:id="br0">
      <inkml:brushProperty name="width" value="0.05" units="cm"/>
      <inkml:brushProperty name="height" value="0.05" units="cm"/>
    </inkml:brush>
  </inkml:definitions>
  <inkml:trace contextRef="#ctx0" brushRef="#br0">1 544 16708,'0'1'86,"0"0"1,0 0 0,1-1-1,-1 1 1,0 0-1,0-1 1,1 1 0,-1 0-1,1-1 1,-1 1 0,0 0-1,1-1 1,-1 1 0,1-1-1,0 1 1,-1-1 0,1 1-1,-1-1 1,1 1-1,0-1 1,-1 0 0,1 1-1,0-1 1,0 0 0,-1 1-1,1-1 1,1 0 0,-1 0 11,1 0 0,-1-1 0,0 1 0,1-1 0,-1 1 0,0-1 0,0 0 0,0 1 1,1-1-1,-1 0 0,0 0 0,0 1 0,0-1 0,1-2 0,5-6 237,0 0-1,0 0 1,5-11 0,-9 15-185,25-44 139,-3-1 0,-2-1 1,-2-1-1,-2-1 0,22-105 0,-39 149-277,-1 4-2,1-1-1,-1 0 0,0 1 1,-1-1-1,1 1 1,-1-1-1,0 0 1,-1 1-1,1-1 1,-3-7-1,3 12-8,0 1 1,-1 0-1,1-1 0,0 1 0,0 0 1,-1 0-1,1-1 0,0 1 0,0 0 0,-1 0 1,1 0-1,0-1 0,-1 1 0,1 0 1,0 0-1,-1 0 0,1 0 0,0 0 1,-1 0-1,1 0 0,-1 0 0,1 0 1,0 0-1,-1 0 0,1 0 0,0 0 0,-1 0 1,1 0-1,0 0 0,-1 0 0,1 0 1,-1 0-1,1 0 0,0 1 0,-1-1 1,1 0-1,0 0 0,0 0 0,-1 1 1,1-1-1,0 0 0,0 0 0,-1 1 1,1-1-1,0 0 0,0 1 0,-1-1 0,1 0 1,0 1-1,0-1 0,0 1 0,-13 16 28,5-2 7,1 1 0,1 0-1,0 0 1,1 0 0,1 1-1,-4 25 1,4-3 161,0 68 1,4-88-98,1 0 0,5 29 1,-5-44-90,0 1 0,0 0 0,0-1 0,1 1 1,0-1-1,0 0 0,0 1 0,0-1 0,1 0 1,-1 0-1,1 0 0,0-1 0,0 1 0,1-1 1,5 6-1,-7-8-22,-1 0 0,1 0 0,-1-1 1,1 1-1,0 0 0,-1-1 0,1 1 0,0-1 1,-1 0-1,1 1 0,0-1 0,0 0 1,-1 0-1,1 0 0,0 0 0,-1 0 0,1-1 1,0 1-1,0 0 0,-1-1 0,1 0 0,2 0 1,-1-1-1,1 0 1,-1-1 0,1 1-1,-1-1 1,0 1-1,0-1 1,-1 0 0,6-6-1,14-28-85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09.310"/>
    </inkml:context>
    <inkml:brush xml:id="br0">
      <inkml:brushProperty name="width" value="0.05" units="cm"/>
      <inkml:brushProperty name="height" value="0.05" units="cm"/>
    </inkml:brush>
  </inkml:definitions>
  <inkml:trace contextRef="#ctx0" brushRef="#br0">0 263 14299,'1'-8'351,"0"1"-1,0-1 1,1 1-1,0-1 1,0 1 0,1 0-1,-1 0 1,2 0-1,-1 0 1,1 0-1,0 1 1,0-1 0,1 1-1,0 0 1,6-6-1,-10 12-326,0-1-1,-1 1 1,1 0 0,-1-1-1,1 1 1,0-1 0,-1 1-1,1 0 1,0 0-1,0-1 1,-1 1 0,1 0-1,0 0 1,0 0-1,-1 0 1,1 0 0,0 0-1,0 0 1,-1 0 0,1 0-1,0 0 1,0 0-1,-1 0 1,1 1 0,0-1-1,-1 0 1,1 1-1,0-1 1,-1 0 0,1 1-1,0-1 1,-1 1-1,1-1 1,-1 1 0,1-1-1,-1 1 1,1-1 0,-1 1-1,1-1 1,-1 1-1,1 0 1,-1-1 0,0 1-1,0 0 1,1 0-1,-1-1 1,0 1 0,0 1-1,3 5 82,-1 0 0,0 0 1,1 13-1,-3-19-94,5 103 656,-5-77-386,1-1 1,1 1-1,6 30 0,-8-56-267,0 0 0,0 0 0,1 0 0,-1 0 0,0 0 0,0 0 0,1 0 0,-1-1 0,1 1 0,-1 0 0,1 0-1,-1 0 1,1-1 0,-1 1 0,1 0 0,0-1 0,-1 1 0,1 0 0,1 0 0,-1-1-4,-1 0 0,1 0 1,-1 0-1,1 0 0,0 0 0,-1 0 0,1 0 0,-1 0 1,1 0-1,-1 0 0,1-1 0,0 1 0,-1 0 0,1 0 1,-1-1-1,1 1 0,-1 0 0,1-1 0,-1 1 0,0-1 1,1 1-1,0-1 0,4-5 47,-1 0 0,0 0 0,7-12 0,-10 16-58,22-45 116,31-95 0,-30 74-61,-16 49-42,-8 18-12,0 1 0,0 0 1,0 0-1,0 0 0,0 0 0,0 0 0,0 0 0,0 0 1,0-1-1,0 1 0,0 0 0,0 0 0,0 0 0,0 0 0,0 0 1,0 0-1,0 0 0,0 0 0,1-1 0,-1 1 0,0 0 1,0 0-1,0 0 0,0 0 0,0 0 0,0 0 0,0 0 0,0 0 1,0 0-1,0 0 0,1 0 0,-1 0 0,0-1 0,0 1 0,0 0 1,0 0-1,0 0 0,0 0 0,0 0 0,1 0 0,-1 0 1,0 0-1,0 0 0,0 0 0,0 0 0,0 0 0,0 0 0,0 0 1,1 1-1,-1-1 0,0 0 0,0 0 0,0 0 0,0 0 0,0 0 1,0 0-1,0 0 0,0 0 0,1 0 0,-1 0 0,0 0 1,0 0-1,0 1 0,1 7 5,-1 49 33,-2-42-10,2-1 0,0 1 1,0 0-1,1 0 0,1 0 0,1-1 1,6 22-1,-9-34-19,1-1 0,-1 0 0,1 0-1,-1 0 1,1 0 0,-1 1 0,1-1 0,0 0 0,0 0 0,-1 0-1,1-1 1,0 1 0,0 0 0,0 0 0,0 0 0,0 0 0,0-1 0,0 1-1,1-1 1,-1 1 0,0-1 0,0 1 0,0-1 0,0 0 0,3 1-1,-2-1 4,0-1 0,0 1 0,0 0 0,0-1 0,0 0 0,0 0 0,0 1 0,0-1 0,0 0 0,-1-1 0,1 1 0,0 0 0,2-3 0,5-4 26,-1-1 1,-1 0-1,1-1 1,5-10 0,2-5 19,-1-1 1,-1-1 0,-1 0-1,-1-1 1,10-46 0,-18 51-30,-4 16-6,-2 13 7,-1 8 32,0-1 0,1 1 0,1 0 0,0 0 0,1 1 0,0-1 0,1 0 0,1 0 0,1 0 0,5 28 0,-7-41-55,0 0 1,1-1-1,-1 1 1,0 0-1,1 0 0,-1 0 1,0 0-1,1 0 1,-1 0-1,1-1 0,-1 1 1,1 0-1,-1 0 1,1-1-1,0 1 0,-1 0 1,1-1-1,0 1 1,0-1-1,-1 1 1,1-1-1,0 1 0,0-1 1,0 1-1,0-1 1,0 0-1,-1 1 0,1-1 1,0 0-1,0 0 1,0 0-1,0 0 0,0 0 1,0 0-1,0 0 1,0 0-1,0 0 0,0 0 1,0-1-1,0 1 1,0 0-1,-1-1 0,1 1 1,0 0-1,0-1 1,0 1-1,1-2 1,3-2 19,0 0 1,0 0-1,0-1 1,-1 1 0,7-10-1,8-13 20,-2-1 0,-2 0 0,19-44 0,-3 5-8,-32 97-7,-1-12-48,-2 5-15,2 0 1,1 1-1,0-1 0,4 34 1,3-45-646,-6-12 645,0 0 0,0 0 0,1 0 0,-1 1 0,0-1 0,0 0 0,1 0-1,-1 0 1,0 0 0,0-1 0,0 1 0,1 0 0,-1 0 0,0 0 0,0 0-1,1 0 1,-1 0 0,0 0 0,0 0 0,0 0 0,1-1 0,-1 1 0,0 0 0,0 0-1,0 0 1,1 0 0,-1 0 0,0-1 0,0 1 0,0 0 0,0-1 0,14-24-1519,-11 17 1597,9-13-670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43.058"/>
    </inkml:context>
    <inkml:brush xml:id="br0">
      <inkml:brushProperty name="width" value="0.05" units="cm"/>
      <inkml:brushProperty name="height" value="0.05" units="cm"/>
    </inkml:brush>
  </inkml:definitions>
  <inkml:trace contextRef="#ctx0" brushRef="#br0">0 1 14387,'2'0'2016,"0"6"-587,1 19 139,0 31-294,1 135 459,-3-86-1125,19 147 1,-20-247-690,5 20-105,-4-24 130,-1 0 0,0 0 0,0 0 0,0 0 0,1-1 0,-1 1 0,0 0 1,1 0-1,-1-1 0,0 1 0,1 0 0,-1 0 0,1-1 0,0 1 0,-1 0 1,1-1-1,-1 1 0,1-1 0,0 1 0,0-1 0,-1 1 0,2-1 0,-1 0 7,-1 0 0,1 0 0,0 0 0,-1-1 0,1 1 0,-1 0 0,1-1 0,-1 1 0,1-1 0,0 1 0,-1-1 0,1 1 0,-1-1 0,0 1 0,1-1 0,-1 1 0,1-1 0,-1 0 0,0 1 0,1-1 0,-1 0-1,0 1 1,0-1 0,0 0 0,0 1 0,1-1 0,-1-1 0,4-25-267,-3 22 109,3-27-468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0.072"/>
    </inkml:context>
    <inkml:brush xml:id="br0">
      <inkml:brushProperty name="width" value="0.05" units="cm"/>
      <inkml:brushProperty name="height" value="0.05" units="cm"/>
    </inkml:brush>
  </inkml:definitions>
  <inkml:trace contextRef="#ctx0" brushRef="#br0">27 0 14971,'3'1'2838,"-3"-1"-2780,0 15 1389,-3 25-48,3-37-1232,-27 487 4210,31-464-4155,-4-26-219,0 0 0,0 0 0,0 1 0,0-1 0,0 0 0,0 0 0,0 0 0,0 0 0,0 0 1,0 0-1,1 1 0,-1-1 0,0 0 0,0 0 0,0 0 0,0 0 0,0 0 0,0 0 0,1 0 1,-1 0-1,0 0 0,0 0 0,0 0 0,0 0 0,1 0 0,-1 1 0,0-1 0,0 0 0,0 0 0,0 0 1,0 0-1,1-1 0,-1 1 0,0 0 0,0 0 0,0 0 0,0 0 0,0 0 0,1 0 0,-1 0 0,0 0 1,0 0-1,0 0 0,0 0 0,0 0 0,0 0 0,1-1 0,-1 1 0,0 0 0,0 0 0,0 0 1,0 0-1,0 0 0,0 0 0,0-1 0,0 1 0,0 0 0,1 0 0,1-5 15,1-1-1,-1 1 0,0-1 1,0 1-1,2-10 1,19-146-198,-17 105-175,17-75-1,-23 131 351,0 0-1,0-1 1,0 1 0,0-1 0,0 1 0,0 0 0,0-1 0,0 1 0,0 0 0,0-1 0,0 1 0,0 0-1,0-1 1,0 1 0,0 0 0,1-1 0,-1 1 0,0 0 0,0-1 0,1 1 0,-1 0 0,0-1 0,0 1-1,1 0 1,-1 0 0,0-1 0,0 1 0,1 0 0,-1 0 0,0 0 0,1 0 0,-1-1 0,0 1 0,1 0 0,-1 0-1,1 0 1,-1 0 0,0 0 0,1 0 0,-1 0 0,0 0 0,1 0 0,-1 0 0,1 0 0,-1 0 0,0 0-1,1 0 1,-1 0 0,0 1 0,1-1 0,-1 0 0,0 0 0,1 0 0,-1 0 0,0 1 0,1-1 0,-1 0-1,0 0 1,0 1 0,1-1 0,-1 1 0,20 26-79,-7-10 82,-12-15 6,2 0 1,-1 0-1,0 0 0,0-1 0,1 1 0,-1-1 0,0 1 0,1-1 1,0 0-1,-1 0 0,1 0 0,0 0 0,-1 0 0,1-1 1,0 1-1,0-1 0,5 0 0,-3-1 3,-1 1-1,1-1 1,-1 0 0,1-1-1,-1 1 1,0-1 0,1 0 0,-1 0-1,0 0 1,4-4 0,3-2 10,0-1 0,-1 0 0,-1 0 1,0-1-1,0 0 0,13-20 1,-16 19 3,1 0 0,8-23 0,-14 31-19,1 1 0,-1-1 0,-1 1 0,1-1 0,0 0 0,-1 0 0,1 1 0,-1-1 0,0 0 0,0 0 0,0 0 0,0 0 0,0 1 0,-1-1 0,0 0 0,1 0 1,-1 1-1,0-1 0,-2-3 0,3 5-2,-1 0 1,1 0 0,-1 1 0,0-1 0,1 0 0,-1 1 0,0-1 0,0 1-1,1-1 1,-1 1 0,0-1 0,0 1 0,0 0 0,1-1 0,-1 1-1,0 0 1,0 0 0,0 0 0,0-1 0,0 1 0,0 0 0,0 0-1,1 0 1,-2 1 0,-1-1 1,1 1 0,-1-1 0,1 1 0,-1 0 0,1 0 0,0 0 0,-1 1 0,-2 1 1,-2 3 7,0-1 1,1 1 0,0 0 0,-8 9 0,5-2 20,1 0-1,-1 0 0,2 1 1,-8 19-1,12-26-12,0 0 0,1 0-1,0 1 1,0-1 0,1 0-1,0 0 1,0 1 0,1-1-1,0 1 1,0-1 0,2 9-1,-1-14-11,-1-1-1,1 1 0,-1 0 0,1-1 0,0 1 0,-1-1 1,1 1-1,0-1 0,0 1 0,0-1 0,0 1 0,1-1 1,-1 0-1,0 0 0,0 1 0,1-1 0,-1 0 0,1 0 1,-1-1-1,1 1 0,-1 0 0,1 0 0,0-1 0,-1 1 1,1-1-1,0 1 0,-1-1 0,1 0 0,0 0 0,0 0 1,-1 0-1,1 0 0,0 0 0,2 0 0,7-2-13,-1 0 0,1 0 0,-1-1 0,14-6 0,-12 5-21,14-6-39,-1 1-30,25-6 1,-44 13 70,0 1 0,0 0 0,0 0 0,0 1 1,-1-1-1,1 1 0,0 1 0,0-1 0,0 1 0,7 2 1,-11-3 9,0 1 1,-1 0 0,1-1 0,-1 1 0,1 0 0,-1 0-1,1 0 1,-1 0 0,1 0 0,-1 0 0,0 0-1,0 1 1,1-1 0,-1 0 0,0 1 0,0-1-1,0 1 1,-1-1 0,1 1 0,0 0 0,0-1-1,-1 1 1,1 0 0,-1-1 0,0 1 0,1 0 0,-1-1-1,0 1 1,0 0 0,0 0 0,-1 3 0,1-3-60,-1 1 0,1-1 0,-1 1 0,0-1 0,0 0 0,0 1 0,0-1 0,0 0 0,-1 0 0,1 0 0,-1 0 0,1 0 0,-1 0 0,0 0 0,0 0 0,0-1 0,0 1 0,0-1 0,0 1 0,0-1 0,0 0 0,-4 1 0,-1 0-13,0 0 0,-1-1 0,1 0 0,0-1 0,-1 1 0,1-1 0,-15-3 0,-27-6-403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0.495"/>
    </inkml:context>
    <inkml:brush xml:id="br0">
      <inkml:brushProperty name="width" value="0.05" units="cm"/>
      <inkml:brushProperty name="height" value="0.05" units="cm"/>
    </inkml:brush>
  </inkml:definitions>
  <inkml:trace contextRef="#ctx0" brushRef="#br0">0 7 19700,'0'-4'1393,"6"5"-1754,-3-1-1719,7 0 2256,0 0-408,-2-4-360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1.510"/>
    </inkml:context>
    <inkml:brush xml:id="br0">
      <inkml:brushProperty name="width" value="0.05" units="cm"/>
      <inkml:brushProperty name="height" value="0.05" units="cm"/>
    </inkml:brush>
  </inkml:definitions>
  <inkml:trace contextRef="#ctx0" brushRef="#br0">140 2 14075,'0'0'75,"1"-1"0,-1 1 0,0 0-1,1 0 1,-1 0 0,0 0 0,1 0 0,-1-1 0,0 1 0,1 0 0,-1 0-1,1 0 1,-1 0 0,0 0 0,1 0 0,-1 0 0,0 0 0,1 0-1,-1 1 1,1-1 0,-1 0 0,0 0 0,1 0 0,-1 0 0,0 0-1,1 1 1,-1-1 0,0 0 0,1 0 0,-1 1 0,0-1 0,0 0 0,1 0-1,-1 1 1,0-1 0,0 0 0,0 1 0,1-1 0,-1 0 0,0 1-1,0-1 1,0 0 0,0 1 0,0-1 0,0 0 0,1 1 0,-1-1-1,0 1 1,0-1 0,0 0 0,0 1 0,-1 0 0,2 27 1413,-1-21-1193,12 230 2914,-6-192-2970,1 0 0,3 0 0,17 50 1,-25-87-216,-1-5-18,0 0 0,0 1 0,0-1 0,0 0 0,1 0 1,-1 1-1,1-1 0,0 0 0,0 0 0,0-1 0,0 1 1,5 5-1,-8-22-509,-4 3 164,0 0 0,-1 1-1,0 0 1,0 0 0,-1 0 0,-16-15-1,6 4-158,-142-164-1233,151 172 2265,11 8 481,19 5 927,-9 1-1760,12-1-107,1-1-1,-1-1 1,0-1-1,0-2 1,-1 0-1,39-14 1,-28 7-222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2.265"/>
    </inkml:context>
    <inkml:brush xml:id="br0">
      <inkml:brushProperty name="width" value="0.05" units="cm"/>
      <inkml:brushProperty name="height" value="0.05" units="cm"/>
    </inkml:brush>
  </inkml:definitions>
  <inkml:trace contextRef="#ctx0" brushRef="#br0">1 1 15691,'6'66'6197,"4"32"-5169,-9-90-946,2 11 170,10 30-1,-12-45-227,0 0 1,0-1 0,1 1-1,-1-1 1,1 1 0,0-1 0,0 0-1,0 0 1,1 0 0,-1 0-1,1 0 1,-1 0 0,1-1-1,0 1 1,5 2 0,-7-4-18,0-1-1,1 1 1,-1-1 0,0 1 0,1-1 0,-1 0 0,1 0-1,-1 1 1,1-1 0,-1 0 0,0 0 0,1-1 0,-1 1-1,1 0 1,-1 0 0,1-1 0,-1 1 0,0-1 0,2 0-1,0-1 5,0 1 0,0-1 0,0 0 0,0-1 0,-1 1 0,1 0 0,3-6 0,3-3 22,-2 0 0,1-1-1,5-13 1,-13 24-31,10-19 83,0 0 0,-2-1 0,-1 0 0,0 0 0,-2 0 0,6-42 0,-22 93 192,6-4-256,2 0 0,1 0-1,2 0 1,0 0-1,2 1 1,6 35-1,-7-57-18,0 0 0,1 0-1,-1-1 1,1 1-1,0-1 1,0 1-1,1-1 1,-1 0-1,5 6 1,-6-9 2,0 0 0,1 0 0,-1 0 0,0 0 0,0 0 0,1 0 0,-1 0 0,0 0 0,1-1 0,-1 1 0,1 0 0,-1-1 0,1 1 0,-1-1 0,1 0 0,-1 0 0,1 1 0,0-1-1,-1 0 1,1 0 0,-1 0 0,1-1 0,-1 1 0,1 0 0,0-1 0,-1 1 0,1-1 0,-1 1 0,0-1 0,1 0 0,-1 1 0,2-2 0,5-4 35,-1 1 0,1-1 0,-2 0 0,1-1 0,-1 0 0,0 0 0,0 0-1,9-16 1,-3 2 124,-1-1 0,11-27 0,-17 34-44,0 1-1,3-15 1,-7 24-70,-1 0 0,1 0 0,-1 0 0,1 0 0,-1 0 1,-1-1-1,1 1 0,-1 0 0,-2-8 0,3 11-39,-1 1-1,1 0 1,-1 0 0,1 0 0,-1 0-1,1 0 1,-1 0 0,0 0 0,1 0 0,-1 0-1,0 0 1,0 1 0,0-1 0,1 0-1,-1 0 1,0 1 0,0-1 0,0 1 0,0-1-1,-1 1 1,1-1 0,0 1 0,-1-1-1,-1 1 16,1 0-1,0 0 1,0 0-1,0 0 0,0 0 1,0 0-1,0 1 0,-1-1 1,1 1-1,0 0 1,0-1-1,-2 2 0,1 0-206,0 0-1,-1 0 1,1 0-1,0 0 1,0 0-1,1 0 1,-1 1-1,0-1 1,1 1-1,0 0 1,-1 0-1,1 0 1,0 0-1,0 0 1,-1 5-1,2-8 145,1 1 0,0-1 0,0 1 0,0-1-1,0 0 1,0 1 0,0-1 0,0 1 0,0-1 0,0 1-1,0-1 1,0 1 0,0-1 0,0 0 0,0 1 0,0-1-1,1 1 1,-1-1 0,0 1 0,0-1 0,0 0 0,1 1-1,-1-1 1,0 0 0,0 1 0,1-1 0,-1 0 0,1 1-1,8 0-726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2.732"/>
    </inkml:context>
    <inkml:brush xml:id="br0">
      <inkml:brushProperty name="width" value="0.05" units="cm"/>
      <inkml:brushProperty name="height" value="0.05" units="cm"/>
    </inkml:brush>
  </inkml:definitions>
  <inkml:trace contextRef="#ctx0" brushRef="#br0">117 1 18260,'-3'0'220,"0"1"0,1-1-1,-1 1 1,1 0 0,-1 0 0,1 0 0,0 0-1,-1 0 1,1 1 0,0-1 0,0 1 0,0 0-1,0-1 1,0 1 0,-2 2 0,-2 3 174,0 0 1,1 0-1,-6 10 0,2-3-117,2 1-1,0 1 1,1-1-1,0 1 1,-5 30-1,9-38-228,1 0 0,1 0 0,-1 1 0,1-1 0,1 0 0,1 9 0,-1-13-25,0 0 0,0 0-1,0 1 1,1-1 0,-1-1-1,1 1 1,0 0 0,0 0-1,1-1 1,-1 1 0,1-1-1,4 5 1,-5-6-11,0-1 0,0 1 0,0-1 0,0 0 0,0 0 0,1 0 0,-1 0 0,0 0 0,1 0 0,-1 0 0,1-1 0,-1 1 0,1-1 0,-1 0 0,1 0 0,-1 0 0,1 0 0,-1 0 0,1 0 0,-1-1 0,1 1 0,-1-1 0,1 0 1,-1 0-1,0 0 0,1 0 0,-1 0 0,0 0 0,0-1 0,3-1 0,4-3 56,-1-1 0,1 0 0,-1 0 0,-1 0 0,13-17 1,-11 13 34,-2-1 1,0 0 0,0 0 0,-1 0 0,9-25 0,-14 32-71,1 1 1,-1-1-1,0 0 1,0 0 0,0 0-1,0 0 1,-1 0-1,0 0 1,0 0 0,-1 0-1,1 0 1,-1 0-1,0 0 1,0 0 0,-1 0-1,0 1 1,1-1-1,-1 1 1,-4-6 0,5 8-54,-1 0 1,0 0-1,1 0 1,-1 0-1,0 1 1,0-1-1,0 1 0,0-1 1,0 1-1,-1 0 1,1 0-1,0 0 1,0 0-1,-1 0 1,-2 0-1,-3 0-304,1 0-1,0 0 0,-13 2 1,3-1-122,16 0 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3.088"/>
    </inkml:context>
    <inkml:brush xml:id="br0">
      <inkml:brushProperty name="width" value="0.05" units="cm"/>
      <inkml:brushProperty name="height" value="0.05" units="cm"/>
    </inkml:brush>
  </inkml:definitions>
  <inkml:trace contextRef="#ctx0" brushRef="#br0">0 75 17828,'8'14'1936,"-3"-1"-1328,1-4-232,3-2 1121,5-4-817,3-3-96,8-9-584,0-4-344,3-7-1088,-4-3 1272,3-4-248,-1-2-153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3.621"/>
    </inkml:context>
    <inkml:brush xml:id="br0">
      <inkml:brushProperty name="width" value="0.05" units="cm"/>
      <inkml:brushProperty name="height" value="0.05" units="cm"/>
    </inkml:brush>
  </inkml:definitions>
  <inkml:trace contextRef="#ctx0" brushRef="#br0">82 1 17724,'-7'4'534,"0"2"1,1-1 0,0 0-1,0 1 1,1 0-1,-1 1 1,1-1-1,1 1 1,-5 8 0,6-11-479,0 1 0,1 0 0,-1 1 1,1-1-1,0 0 0,1 1 0,-1-1 1,1 1-1,0 0 0,1-1 0,-1 1 1,1 0-1,1 9 0,-1-14-59,0 1 0,1-1 0,-1 0 1,0 0-1,1 0 0,-1 0 0,1 0 0,-1 0 0,1 0 0,-1 0 0,1 0 0,0 0 1,-1-1-1,1 1 0,0 0 0,0 0 0,0 0 0,-1-1 0,1 1 0,0-1 0,0 1 1,0-1-1,0 1 0,0-1 0,0 1 0,1-1 0,-1 0 0,0 1 0,0-1 1,2 0-1,3 0-12,0 0 0,0-1 0,0 0 0,12-3 0,-13 3 6,0-1 1,1 1 0,-1 1 0,11-1 0,-15 1 7,1 0 0,-1 0 1,1 1-1,-1-1 1,1 1-1,-1-1 0,1 1 1,-1 0-1,1-1 0,-1 1 1,0 0-1,1 0 0,-1 0 1,0 0-1,0 0 0,0 0 1,0 0-1,2 3 1,-1-1 1,-1 0 0,1 0 1,-1 1-1,1-1 0,-1 0 1,0 1-1,-1-1 0,2 5 1,-1 3 54,-1 0 0,0 1 1,0-1-1,-4 17 0,-9 32 429,12-56-414,0-1 0,-1 1 1,1 0-1,-1 0 0,0-1 0,0 1 0,0-1 0,0 1 0,-1-1 0,1 0 1,-1 0-1,-6 5 0,9-8-68,0 0 0,0 0-1,0 0 1,-1 0 0,1 0 0,0 0 0,0 0 0,-1 0 0,1 0 0,0 0 0,0 0 0,0 0-1,-1 0 1,1 0 0,0 0 0,0 0 0,0 0 0,-1 0 0,1-1 0,0 1 0,0 0-1,0 0 1,-1 0 0,1 0 0,0 0 0,0-1 0,0 1 0,0 0 0,0 0 0,-1 0 0,1-1-1,0 1 1,0 0 0,0 0 0,0 0 0,0-1 0,0 1 0,0 0 0,0 0 0,0-1 0,0 1-1,0 0 1,0 0 0,0 0 0,0-1 0,0 1 0,0 0 0,0 0 0,0-1 0,0 1-1,0 0 1,0-1 0,1-13-186,-1 14 179,5-27-755,2 1 0,0 0-1,2 0 1,1 1 0,17-31-1,-13 26-113,-9 19 526,0 1-1,11-17 0,-16 27 362,0 0-1,0 0 0,0 0 1,0 0-1,0 0 0,0-1 1,0 1-1,0 0 0,0 0 1,0 0-1,0 0 0,0 0 1,0 0-1,0 0 0,0 0 1,1-1-1,-1 1 0,0 0 0,0 0 1,0 0-1,0 0 0,0 0 1,0 0-1,0 0 0,1 0 1,-1 0-1,0 0 0,0 0 1,0 0-1,0 0 0,0 0 1,0 0-1,1 0 0,-1 0 1,0 0-1,0 0 0,0 0 1,0 0-1,0 0 0,0 0 1,0 0-1,1 0 0,-1 0 1,0 0-1,0 0 0,0 0 0,0 0 1,0 1-1,3 6 445,-3 13 180,0-19-570,-1 45 1259,0-26-913,1-1 0,0 0 0,1 1-1,1-1 1,6 26 0,-8-44-397,1 0 0,-1 0 0,0 0 0,1 0 0,-1 0 0,0 0 0,1 0 0,-1 0 0,1 0 0,0 0 0,-1 0 0,1 0 0,0-1 0,-1 1 0,1 0 0,1 1 0,-1-2-15,-1 0 0,1 0 0,-1 0 0,0 0 0,1 0 0,-1 0 0,1 0 0,-1 0 1,1 0-1,-1 0 0,0-1 0,1 1 0,-1 0 0,1 0 0,-1 0 0,0 0 1,1-1-1,-1 1 0,0 0 0,1 0 0,-1-1 0,0 1 0,1 0 0,-1 0 0,0-1 1,0 1-1,1-1 0,1-2-75,0 0-1,-1 0 1,1 0 0,-1 0 0,0 0 0,0 0 0,0 0-1,1-5 1,0-4 73,-1-1-1,-1 1 1,0 0-1,-1 0 1,0-1-1,0 1 1,-2 0 0,-5-20-1,-6-8-175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4.043"/>
    </inkml:context>
    <inkml:brush xml:id="br0">
      <inkml:brushProperty name="width" value="0.05" units="cm"/>
      <inkml:brushProperty name="height" value="0.05" units="cm"/>
    </inkml:brush>
  </inkml:definitions>
  <inkml:trace contextRef="#ctx0" brushRef="#br0">0 0 15283,'2'3'2225,"-1"3"-1273,-1 1-440,2 0 2225,2 2-1841,0-1-320,5-2-768,1 0-448,1-3-2089,2-2 2345,-1 2-384,1 1-264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4.476"/>
    </inkml:context>
    <inkml:brush xml:id="br0">
      <inkml:brushProperty name="width" value="0.05" units="cm"/>
      <inkml:brushProperty name="height" value="0.05" units="cm"/>
    </inkml:brush>
  </inkml:definitions>
  <inkml:trace contextRef="#ctx0" brushRef="#br0">75 153 15371,'-2'8'439,"1"-1"0,-1 0-1,-1 1 1,0-1 0,0 0 0,-7 11-1,-6 16 770,7-10 24,-9 38 0,16-52-1033,0-1-1,0 1 1,2-1-1,-1 1 1,1-1-1,0 1 1,2 11-1,-2-20-182,0 0-1,0 0 0,1-1 1,-1 1-1,0 0 0,0 0 1,0 0-1,1-1 0,-1 1 1,0 0-1,1 0 0,-1-1 1,1 1-1,-1 0 0,1-1 1,-1 1-1,1-1 0,-1 1 1,1 0-1,0-1 0,-1 1 1,1-1-1,0 0 0,-1 1 1,2 0-1,-1-1-3,1 0 0,-1 0 0,0 0 0,0-1 0,0 1 0,0 0 0,0 0 0,0-1 0,0 1 0,0-1 0,0 1 0,0-1 0,0 1 0,0-1 0,0 0 0,1 0 0,4-4 15,-1-1-1,1 0 1,-1 1 0,6-10 0,5-10 2,-1-1 1,-2 0 0,0-1 0,11-37 0,-7 10 40,13-76 0,-28 120-53,-1 7-10,-1 0 1,1 0 0,-1 0-1,1 0 1,-1 0 0,0 0-1,0 0 1,0 0 0,-1-3-1,1 5-6,0 1 1,0 0-1,0 0 0,0 0 0,0 0 0,0 0 0,0 0 0,0 0 0,0 0 0,0 0 1,0 0-1,0 0 0,0 0 0,-1 0 0,1 0 0,0 0 0,0 0 0,0-1 1,0 1-1,0 0 0,0 0 0,0 0 0,0 0 0,0 0 0,0 0 0,0 0 0,0 0 1,0 0-1,0 0 0,0 0 0,-1 0 0,1 0 0,0 0 0,0 0 0,0 0 0,0 0 1,0 0-1,0 0 0,0 0 0,0 0 0,0 0 0,0 0 0,0 0 0,0 0 0,0 1 1,-1-1-1,1 0 0,0 0 0,0 0 0,0 0 0,0 0 0,0 0 0,0 0 1,0 0-1,0 0 0,0 0 0,0 0 0,0 0 0,0 0 0,0 0 0,0 0 0,0 0 1,0 1-1,0-1 0,0 0 0,-5 8 56,-4 13 39,0 8 28,0 1-1,2 1 1,1-1-1,2 1 1,-2 59 0,7-83-242,-1-1 1,1 1 0,0-1 0,0 1 0,3 6 0,-4-12 99,1 0 0,-1 0 1,0-1-1,1 1 0,-1 0 0,0 0 1,1 0-1,-1 0 0,1 0 0,0 0 1,-1-1-1,1 1 0,0 0 0,-1 0 0,1-1 1,0 1-1,0 0 0,0-1 0,-1 1 1,1-1-1,0 1 0,0-1 0,0 0 1,0 1-1,0-1 0,0 0 0,0 0 0,0 1 1,0-1-1,0 0 0,0 0 0,0 0 1,0 0-1,0 0 0,0-1 0,0 1 1,0 0-1,0 0 0,0-1 0,2 0 1,1-1-42,0-1 0,1 0 0,-1-1 0,0 1 0,-1-1 0,6-5 0,-5 5-10,17-20-363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4.900"/>
    </inkml:context>
    <inkml:brush xml:id="br0">
      <inkml:brushProperty name="width" value="0.05" units="cm"/>
      <inkml:brushProperty name="height" value="0.05" units="cm"/>
    </inkml:brush>
  </inkml:definitions>
  <inkml:trace contextRef="#ctx0" brushRef="#br0">9 281 16484,'-2'9'882,"0"2"-175,0-1 1,1 1-1,0 12 1,1-21-636,0-1 0,0 0-1,0 0 1,0 0 0,0 1 0,0-1 0,0 0 0,0 0 0,1 1 0,-1-1 0,0 0-1,1 0 1,-1 0 0,1 0 0,-1 0 0,1 0 0,0 0 0,-1 0 0,1 0-1,0 0 1,0 0 0,-1 0 0,1 0 0,0 0 0,0 0 0,0-1 0,0 1 0,0 0-1,1-1 1,-1 1 0,0-1 0,0 0 0,0 1 0,0-1 0,1 0 0,1 1 0,-1-2-37,1 1 1,0-1 0,-1 0 0,1 0 0,-1 0 0,1-1 0,-1 1 0,0 0 0,1-1 0,-1 0 0,0 0 0,0 1 0,0-1 0,0 0 0,0 0 0,-1-1 0,1 1 0,1-3 0,26-45-29,-29 50-5,4-7 10,0-1-1,0 0 1,-1 0 0,0 0 0,-1-1 0,0 1 0,0 0 0,-1-1 0,0 0 0,0-12-1,-1 20-8,0 1-1,0 0 0,0-1 1,0 1-1,0-1 0,0 1 1,0 0-1,0-1 0,0 1 0,0-1 1,0 1-1,0 0 0,-1-1 1,1 1-1,0 0 0,0-1 1,0 1-1,0 0 0,-1-1 1,1 1-1,0 0 0,0-1 0,-1 1 1,1 0-1,0 0 0,-1-1 1,1 1-1,0 0 0,-1 0 1,1 0-1,0-1 0,-1 1 1,1 0-1,-1 0 0,0 0 0,-11 9 79,-8 20 98,13-13-48,0 1 0,1-1 0,1 1 0,1 1 0,0-1 0,1 1 0,1-1 0,1 1 0,1 0 0,1 20-1,-1-35-97,1 0-1,-1 0 1,1 0-1,0 0 0,-1 0 1,1 0-1,1 0 0,-1 0 1,0-1-1,3 6 0,-3-8-25,0 1-1,-1 0 0,1-1 0,0 1 0,0-1 1,-1 1-1,1-1 0,0 1 0,0-1 0,0 1 0,0-1 1,0 0-1,-1 1 0,1-1 0,0 0 0,0 0 1,0 0-1,0 0 0,0 0 0,0 0 0,0 0 1,0 0-1,0 0 0,0 0 0,0 0 0,0-1 1,0 1-1,-1 0 0,1-1 0,0 1 0,0-1 1,0 1-1,0-1 0,-1 1 0,1-1 0,0 1 1,-1-1-1,2-1 0,5-4 1,0-1 0,0 0-1,0 0 1,-1-1 0,0 0 0,7-14 0,28-58-9,-25 47 5,21-41-8,53-117-15,-89 190 23,-1-1 0,1 0 0,0 0 0,-1 1 0,1-1 0,-1 0 0,0 0 0,1 0 0,-1 0 1,0-2-1,0 4-3,-1 0 1,1 0 0,0 0-1,0-1 1,-1 1-1,1 0 1,0 0 0,0 0-1,0 0 1,-1 0 0,1 0-1,0 0 1,0 0 0,-1 0-1,1 0 1,0 0 0,0 0-1,-1 0 1,1 0 0,0 0-1,0 0 1,-1 0 0,1 0-1,0 0 1,0 0-1,-1 1 1,1-1 0,0 0-1,0 0 1,0 0 0,-1 0-1,1 0 1,0 1 0,0-1-1,0 0 1,0 0 0,-1 0-1,1 1 1,0-1-1,-27 30 32,14-13-37,-37 53 115,46-62-153,0-1 0,0 1 0,1-1-1,-1 1 1,2 0 0,-1 1 0,-2 14 0,5-23-22,1 0 0,-1 0 1,0 0-1,0 0 1,0 0-1,0 0 0,0 0 1,1 0-1,-1 0 1,0 0-1,0 0 1,0 0-1,0 0 0,0 0 1,1 0-1,-1 0 1,0 0-1,0 0 1,0 0-1,0 0 0,0 0 1,1 0-1,-1 0 1,0 0-1,0 0 1,0 0-1,0 0 0,0 0 1,0 0-1,1 0 1,-1 0-1,0 0 0,0 1 1,0-1-1,0 0 1,0 0-1,0 0 1,0 0-1,0 0 0,0 0 1,0 1-1,1-1 1,-1 0-1,0 0 0,0 0-9,0-1-1,0 0 0,1 1 0,-1-1 1,0 1-1,0-1 0,0 1 0,0-1 1,0 0-1,1 1 0,-1-1 0,0 1 1,-1-1-1,1 0 0,0 1 0,0-1 0,0 1 1,0-1-1,0 0 0,-1 1 0,1-1 1,0 1-1,0-1 0,-1 1 0,1-1 1,0 1-1,-1-1 0,1 1 0,-1-2 0,-6 0-625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43.645"/>
    </inkml:context>
    <inkml:brush xml:id="br0">
      <inkml:brushProperty name="width" value="0.05" units="cm"/>
      <inkml:brushProperty name="height" value="0.05" units="cm"/>
    </inkml:brush>
  </inkml:definitions>
  <inkml:trace contextRef="#ctx0" brushRef="#br0">0 165 17084,'5'-1'270,"-1"-1"0,1 1 0,0 0 0,0 0 0,0 1 1,-1 0-1,1-1 0,0 2 0,0-1 0,0 0 0,0 1 0,0 0 1,-1 0-1,1 1 0,0-1 0,-1 1 0,1 0 0,-1 0 1,7 5-1,-7-4-194,0 0 0,-1 0 1,1 0-1,-1 1 1,0-1-1,0 1 0,-1 0 1,1 0-1,-1 0 0,1 0 1,-1 0-1,-1 1 1,1-1-1,-1 1 0,1-1 1,-1 1-1,0-1 0,-1 1 1,1 0-1,-1 5 0,-1 2-44,0 0-1,-1 0 0,-3 13 0,-2 11 55,6-36-84,1 0-1,0 1 0,0-1 1,0 1-1,0-1 1,0 0-1,0 1 1,0-1-1,0 0 0,0 1 1,0-1-1,0 1 1,0-1-1,0 0 1,1 1-1,-1-1 0,0 0 1,0 1-1,0-1 1,0 0-1,1 1 1,-1-1-1,0 0 0,0 1 1,1-1-1,-1 0 1,0 0-1,0 1 1,1-1-1,-1 0 0,0 0 1,1 1-1,14-3 100,18-14 110,-31 15-192,14-8 130,0-1 0,0-1 1,-1 0-1,0-1 1,-1-1-1,-1 0 0,12-16 1,-19 23-54,-1-1 0,-1 0 1,1-1-1,-1 1 0,-1-1 1,1 0-1,-1 0 0,0 0 0,-1 0 1,0 0-1,0-1 0,-1 1 1,0-1-1,-1 1 0,0-1 1,0 1-1,-2-15 0,1 22-82,1 0 1,0 0-1,0 0 0,0 0 0,-1 0 0,1 0 0,0 0 1,-1 0-1,1 0 0,0 1 0,-1-1 0,0 0 0,1 0 1,-1 0-1,1 1 0,-1-1 0,0 0 0,-1 0 0,2 1-10,0 0-1,-1 0 0,1 0 1,-1 0-1,1 1 0,0-1 0,-1 0 1,1 0-1,0 0 0,-1 1 1,1-1-1,0 0 0,-1 0 0,1 1 1,0-1-1,-1 0 0,1 1 1,0-1-1,0 0 0,0 1 1,-1-1-1,1 0 0,0 1 0,0-1 1,0 0-1,0 1 0,-1-1 1,1 1-1,0-1 0,0 0 0,0 1 1,0-1-1,0 1 0,0-1 1,0 1-1,0-1 0,0 0 0,1 1 1,-1-1-1,0 1 0,0 2-3,-1-1-1,1 0 0,0 1 1,0-1-1,1 1 0,-1-1 1,0 1-1,1-1 1,-1 0-1,1 1 0,0-1 1,0 0-1,0 0 0,0 1 1,0-1-1,0 0 0,1 0 1,-1 0-1,1 0 0,-1 0 1,1-1-1,0 1 0,0 0 1,0-1-1,0 1 1,0-1-1,0 0 0,0 0 1,0 0-1,0 0 0,1 0 1,-1 0-1,0 0 0,1-1 1,-1 1-1,1-1 0,3 0 1,3 1 3,-1-1-1,1-1 1,-1 1 0,1-2 0,-1 1 0,0-1 0,0 0 0,0-1-1,15-6 1,-11 3 10,0-1 1,-1 0-1,21-17 0,-27 20-5,-1 0-1,1 0 1,-1-1 0,0 0 0,0 0 0,0 0 0,-1 0-1,0-1 1,0 1 0,3-10 0,-6 14-4,1 0-1,-1 0 1,1 0-1,-1 0 1,0 0-1,0 0 1,1-1-1,-1 1 1,0 0-1,0 0 1,0 0-1,0 0 1,0-1-1,-1 1 1,1 0 0,0 0-1,-1 0 1,0-2-1,1 3-2,-1-1 0,1 1 0,-1-1 0,1 1 0,-1 0 0,1 0 1,-1-1-1,1 1 0,-1 0 0,0 0 0,1 0 0,-1 0 0,1-1 0,-1 1 0,0 0 0,1 0 0,-1 0 0,0 0 0,1 0 0,-1 1 0,1-1 0,-1 0 0,0 0 0,0 1 0,-4 0-2,0 1 0,1 0 0,-1 1 0,0-1 0,1 1 0,-6 4-1,0 2 0,0 0 0,1 1 0,0 0-1,1 0 1,0 1 0,0 0 0,1 0 0,1 1-1,0 0 1,1 0 0,0 1 0,0-1-1,2 1 1,-5 21 0,8-31-17,0 0-1,0 0 1,0 1 0,0-1 0,0 0-1,1 1 1,-1-1 0,1 0 0,0 0-1,0 0 1,0 0 0,0 0-1,1 0 1,-1 0 0,1 0 0,0 0-1,0-1 1,0 1 0,0-1 0,0 1-1,0-1 1,1 0 0,-1 0-1,1 0 1,0 0 0,-1 0 0,1 0-1,0-1 1,0 0 0,0 1 0,4 0-1,0 0-64,0 0 0,1-1 0,-1 0 0,0 0-1,1 0 1,0-1 0,-1 0 0,1-1 0,-1 1 0,0-1-1,1-1 1,12-3 0,0-4-229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5.357"/>
    </inkml:context>
    <inkml:brush xml:id="br0">
      <inkml:brushProperty name="width" value="0.05" units="cm"/>
      <inkml:brushProperty name="height" value="0.05" units="cm"/>
    </inkml:brush>
  </inkml:definitions>
  <inkml:trace contextRef="#ctx0" brushRef="#br0">219 286 13787,'0'-2'151,"0"0"-1,0 0 1,0 0 0,0 0-1,-1 0 1,1 0 0,0 0-1,-1 1 1,1-1 0,-1 0-1,0 0 1,0 0-1,0 0 1,0 1 0,0-1-1,0 0 1,0 1 0,-1-1-1,1 1 1,0-1 0,-1 1-1,1 0 1,-1 0 0,0-1-1,1 1 1,-1 0 0,0 0-1,0 1 1,1-1 0,-1 0-1,0 1 1,0-1 0,0 1-1,0-1 1,0 1 0,0 0-1,0 0 1,0 0 0,0 0-1,-3 1 1,-2-1 69,1 1-1,-1 0 1,0 1 0,0-1-1,0 1 1,1 1 0,-1-1 0,1 1-1,0 1 1,-8 4 0,6-1-124,1-1-1,0 1 1,0 1 0,1-1 0,0 1 0,0 0 0,1 1-1,0-1 1,0 1 0,1 0 0,0 0 0,1 1-1,0-1 1,1 1 0,0-1 0,0 1 0,1 0 0,0 0-1,0 14 1,1-23-81,0 0 1,0 1-1,0-1 0,1 0 0,-1 0 0,0 0 1,0 0-1,1 1 0,-1-1 0,0 0 1,1 0-1,-1 0 0,1 0 0,0 0 0,-1 0 1,1 0-1,0 0 0,-1 0 0,1 0 1,0-1-1,0 1 0,0 0 0,0 0 0,0-1 1,0 1-1,0-1 0,0 1 0,0-1 0,0 1 1,0-1-1,0 0 0,1 1 0,-1-1 1,0 0-1,0 0 0,0 0 0,0 0 0,1 0 1,-1 0-1,0 0 0,0 0 0,0 0 0,1-1 1,4-1 23,0 1-1,0-2 1,-1 1 0,0-1 0,1 1 0,-1-1 0,8-6-1,14-14-10,-1-1 0,-1 0-1,-1-2 1,-1-1-1,-1-1 1,-2-1-1,-1 0 1,-1-2-1,-2 0 1,-1-1 0,16-47-1,-29 73-25,0 0 1,0 0-1,-1 0 0,1 0 0,-2 0 0,1 0 1,-1 0-1,0-10 0,0 15-2,0 1 0,0 0 0,0-1 0,0 1 0,0 0 0,0 0 0,-1-1 0,1 1 0,0 0 0,0 0-1,0-1 1,0 1 0,-1 0 0,1 0 0,0 0 0,0-1 0,0 1 0,-1 0 0,1 0 0,0 0 0,0-1 0,-1 1 0,1 0 0,0 0 0,0 0 0,-1 0-1,1 0 1,0 0 0,-1 0 0,1 0 0,0 0 0,-1 0 0,1 0 0,0 0 0,0 0 0,-1 0 0,1 0 0,0 0 0,-1 0 0,1 0 0,-1 0 0,-11 10-10,0 7 26,1 0 0,1 1-1,0 0 1,-11 32 0,6-9 56,-10 52 0,20-75-105,2 0 1,0 0-1,1 1 1,0-1-1,2 1 0,1 21 1,0-38 5,-1 0 1,0 0-1,1-1 1,-1 1-1,1 0 1,-1 0-1,1-1 0,0 1 1,0 0-1,0-1 1,0 1-1,0-1 1,0 1-1,0-1 1,0 0-1,1 1 1,-1-1-1,1 0 1,-1 0-1,1 0 1,-1 0-1,1 0 0,-1 0 1,1 0-1,0-1 1,0 1-1,-1-1 1,1 1-1,0-1 1,0 0-1,0 1 1,-1-1-1,1 0 1,0 0-1,0 0 0,0-1 1,0 1-1,-1 0 1,5-2-1,25-5-261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8.266"/>
    </inkml:context>
    <inkml:brush xml:id="br0">
      <inkml:brushProperty name="width" value="0.05" units="cm"/>
      <inkml:brushProperty name="height" value="0.05" units="cm"/>
    </inkml:brush>
  </inkml:definitions>
  <inkml:trace contextRef="#ctx0" brushRef="#br0">15 1 17316,'3'283'5845,"23"-4"-4822,-17-238-787,-8-70 81,-10-16-209,-2 0 0,-23-59 0,34 104-108,0 0 0,1 0-1,-1 0 1,0 0 0,0 0-1,0 0 1,1 0 0,-1 0-1,0 0 1,0 0-1,1 0 1,-1 0 0,0 0-1,0 0 1,0 0 0,1 0-1,-1 0 1,0 0 0,0 0-1,0 0 1,1 0 0,-1 0-1,0 0 1,0 0 0,0 0-1,1-1 1,-1 1 0,0 0-1,0 0 1,0 0-1,0 0 1,1 0 0,-1-1-1,0 1 1,0 0 0,0 0-1,0 0 1,0-1 0,0 1-1,0 0 1,0 0 0,1 0-1,-1-1 1,0 1 0,0 0-1,0 0 1,0 0-1,0-1 1,0 1 0,0 0-1,0 0 1,0 0 0,0-1-1,0 1 1,-1 0 0,1 0-1,0-1 1,0 1 0,0 0-1,0 0 1,0 0 0,0 0-1,-1-1 1,21 13-38,-15-8 29,-1-2 8,1 0 0,0-1 0,0 1 0,-1-1 0,1 0 1,0 0-1,0 0 0,0-1 0,0 0 0,1 0 0,-1 0 0,0-1 0,0 1 0,0-1 0,-1-1 0,1 1 0,0 0 0,0-1 1,0 0-1,-1 0 0,7-5 0,5-2 1,0-1 0,-1-1 0,-1-1 0,20-18 0,-26 22-1,29-30-5,-34 35 9,0-1 0,-1 1-1,1-1 1,-1 0 0,0 1-1,0-1 1,0 0 0,-1 0-1,2-5 1,-3 9-2,0-1 0,0 1 0,1 0 0,-1 0 0,0-1 0,0 1 0,0 0 0,0 0 0,0-1 0,0 1 0,-1 0 0,1 0-1,0-1 1,0 1 0,0 0 0,0 0 0,0-1 0,0 1 0,0 0 0,0 0 0,-1-1 0,1 1 0,0 0 0,0 0 0,0 0 0,0-1 0,-1 1 0,1 0 0,0 0 0,0 0 0,0 0 0,-1 0 0,1-1 0,0 1 0,0 0 0,-1 0 0,1 0 0,0 0-1,0 0 1,-1 0 0,1 0 0,0 0 0,-1 0 0,1 0 0,0 0 0,0 0 0,-1 0 0,1 0 0,0 0 0,0 0 0,-1 0 0,1 0 0,0 1 0,0-1 0,-1 0 0,1 0 0,0 0 0,0 0 0,0 0 0,-1 1 0,1-1 0,0 0 0,0 0 0,-1 1-1,-17 11 62,9-3-12,0 0 0,1 0-1,0 1 1,1 1 0,0-1 0,0 1 0,1 0 0,1 1-1,0 0 1,0-1 0,1 1 0,1 1 0,0-1-1,1 0 1,0 1 0,0 22 0,2-33-41,0 1-1,0-1 1,1 0-1,-1 0 1,0 0 0,1 0-1,0 0 1,-1 0 0,1 0-1,0 0 1,0 0 0,0 0-1,1-1 1,-1 1 0,0 0-1,0-1 1,1 1 0,-1-1-1,1 1 1,0-1-1,2 2 1,-1-2-81,0 1 0,0-1 0,0 0 1,0-1-1,0 1 0,0 0 0,1-1 0,-1 0 0,0 0 0,0 0 0,1 0 0,4-1 0,5-2-199,0 0-1,0-1 0,0 0 0,-1-1 1,22-12-1,-15 6-95,36-27 0,-22 7-226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9.296"/>
    </inkml:context>
    <inkml:brush xml:id="br0">
      <inkml:brushProperty name="width" value="0.05" units="cm"/>
      <inkml:brushProperty name="height" value="0.05" units="cm"/>
    </inkml:brush>
  </inkml:definitions>
  <inkml:trace contextRef="#ctx0" brushRef="#br0">101 300 18452,'-1'0'115,"-1"0"0,1-1 0,0 1 0,0 0 0,0 0 0,0 0 0,-1 0 0,1 0 0,0 0 1,0 0-1,0 0 0,0 0 0,-1 1 0,1-1 0,0 0 0,0 1 0,0-1 0,0 1 0,0-1 0,0 1 0,0 0 0,0-1 0,0 1 0,0 0 0,0 0 1,-1 1-1,-21 26 1404,-8 25 533,28-48-1971,1 0 0,0 0 0,0 0 0,0 0 1,1 0-1,0 1 0,0-1 0,-1 11 0,2-16-84,0 1-1,0 0 0,0 0 1,1-1-1,-1 1 1,0 0-1,0-1 1,1 1-1,-1 0 0,0-1 1,1 1-1,-1 0 1,0-1-1,1 1 1,-1-1-1,1 1 0,-1 0 1,1-1-1,0 1 1,-1-1-1,1 0 0,-1 1 1,1-1-1,0 0 1,-1 1-1,1-1 1,0 0-1,-1 1 0,1-1 1,0 0-1,0 0 1,-1 0-1,1 0 0,0 0 1,0 0-1,-1 0 1,1 0-1,0 0 1,0 0-1,1-1 0,33-9-228,-28 7 176,9-2-60,37-11-165,-50 15 265,1 0 0,0 1 1,-1-1-1,1 1 0,0 0 1,0 0-1,-1 1 1,1-1-1,0 1 0,0-1 1,6 3-1,-9-2 17,1 0 0,-1 0 0,0 0 0,1 1 0,-1-1 0,0 0 0,0 0 0,1 1 0,-1-1 0,0 1 0,-1-1 0,1 1 0,0-1 0,0 1 0,-1-1 0,1 1 0,-1 0 0,1-1 0,-1 1 0,1 0 0,-1 0 0,0-1 0,0 1 0,0 0 0,0 0 0,0-1 0,-1 1 0,1 0 0,-1 0 0,1-1-1,-1 3 1,-1 3 40,-1 1-1,1 0 0,-1-1 0,-1 1 0,-5 8 0,-29 39 310,35-51-327,-1 0 0,1 0 0,-1 0 0,0-1-1,0 1 1,0-1 0,-1 0 0,1 0 0,-1-1 0,-4 3-1,8-5-39,1 0 0,-1 1 0,1-1 0,-1 0-1,1 0 1,-1 0 0,1 0 0,-1 0 0,1 0-1,0 0 1,-1 0 0,1 0 0,-1-1 0,1 1-1,-1 0 1,1 0 0,-1 0 0,1 0 0,0-1-1,-1 1 1,1 0 0,-1 0 0,1-1 0,0 1-1,-1 0 1,1-1 0,0 1 0,-1 0 0,1-1-1,0 1 1,0 0 0,-1-1 0,1 1 0,0-1-1,0 1 1,0-1 0,0 1 0,-1 0 0,1-1-1,0 1 1,0-1 0,0 1 0,0-1 0,0 1-1,0-1 1,0 1 0,0-1 0,1 0 0,1-23-998,60-197-2432,-20 86 750,15-78 1466,-50 191 2167,-7 22-911,0 0-1,0 0 0,0 0 1,0 0-1,0 0 1,0 0-1,0 0 1,0 0-1,0 0 1,0 0-1,0 0 1,0 0-1,0 0 1,0 1-1,0-1 1,1 0-1,-1 0 0,0 0 1,0 0-1,0 0 1,0 0-1,0 0 1,0 0-1,0 0 1,0 0-1,0 0 1,0 0-1,1 0 1,-1 0-1,0 0 1,0 0-1,0 0 1,0 0-1,0 0 0,0 0 1,0-1-1,0 1 1,0 0-1,0 0 1,0 0-1,0 0 1,1 0-1,-1 0 1,0 0-1,0 0 1,0 0-1,0 0 1,0 0-1,0 0 0,0 0 1,0 0-1,0 0 1,0-1-1,1 11 542,-1 142 4231,3 71-2872,-1-205-1848,-1-3-24,0 0-1,1 0 0,1 0 0,7 20 0,-4-23-22,0-12 3,-6-1-28,1 0 0,0-1 0,-1 1 0,0 0 0,1-1-1,-1 1 1,0 0 0,0-1 0,1 1 0,-1 0-1,0-1 1,0 1 0,-1-3 0,-3-25-4,-1 0 0,-1 0 0,-2 0 0,0 1-1,-15-29 1,16 46-12,6 19 7,2-4 7,0 0 1,0 0-1,0 0 1,0 0-1,4 7 1,-4-10-29,0 1 1,0-1-1,0 1 0,0-1 1,0 0-1,1 0 1,-1 0-1,0 0 0,1 0 1,-1 0-1,1 0 1,-1 0-1,1 0 0,-1-1 1,1 1-1,-1 0 1,1-1-1,0 0 1,-1 1-1,3-1 0,0 0-127,0 0-1,-1 0 0,1-1 1,-1 0-1,1 1 1,-1-1-1,1 0 0,-1-1 1,5-1-1,5-4-577,0-1 0,-1 0 0,19-16 0,-30 22 686,123-112-8230,-119 112 9208,-6 8-213,-5 9 473,-20 24 2755,17-26-3269,0 1-1,0 0 1,1 0-1,-9 26 1,16-39-669,1 1 0,-1 0 0,1-1 0,-1 1 0,1 0 0,0-1 0,-1 1 0,1 0 0,0-1 0,0 1 0,0 0 0,1-1 0,-1 1 0,0 0 0,1-1 0,-1 1 0,1 0 0,-1-1 0,1 1 0,0-1 0,1 3 0,-1-3-7,1 1 0,-1-1 0,1 0 0,-1 0 0,1 0 0,0-1 0,-1 1 0,1 0 0,0 0 0,0-1 0,0 1 1,-1-1-1,1 0 0,0 0 0,0 1 0,2-1 0,10-1-22,-1 0 0,1-1 0,-1-1 0,17-5 0,-22 6 6,1 0-14,0-1-1,1 1 1,-1 1-1,1 0 1,-1 0-1,1 1 1,15 2-1,-22-2 40,-1 1 1,1 0-1,-1-1 1,1 1-1,-1 0 0,0 0 1,0 0-1,1 0 0,-1 1 1,0-1-1,0 1 1,0-1-1,0 1 0,0 0 1,-1 0-1,1 0 1,0 0-1,-1 0 0,0 0 1,1 0-1,-1 0 0,0 0 1,0 1-1,0-1 1,0 1-1,-1-1 0,1 0 1,-1 1-1,1-1 1,-1 1-1,0-1 0,0 1 1,0 4-1,-1-2 115,0 1 0,0-1 0,0 1 0,0-1 0,-1 1 0,0-1 1,0 0-1,-1 0 0,1 0 0,-1 0 0,0 0 0,-1 0 0,1-1 0,-1 0 0,-8 8 0,8-8-27,0 0 1,0-1-1,0 1 1,-1-1-1,1 0 0,-1-1 1,0 1-1,0-1 1,0 0-1,0 0 0,-1 0 1,1-1-1,0 0 1,-1 0-1,1 0 1,-9 0-1,12-2-159,-1 1 0,1-1 0,0 0 0,0 1-1,0-1 1,0 0 0,-1 0 0,1 0 0,1-1 0,-1 1 0,0 0 0,0-1 0,0 1 0,1-1 0,-1 0 0,1 1-1,-1-1 1,1 0 0,0 0 0,0 0 0,-1 0 0,1 0 0,1 0 0,-1-1 0,0 1 0,0-4 0,0-15-319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19.851"/>
    </inkml:context>
    <inkml:brush xml:id="br0">
      <inkml:brushProperty name="width" value="0.05" units="cm"/>
      <inkml:brushProperty name="height" value="0.05" units="cm"/>
    </inkml:brush>
  </inkml:definitions>
  <inkml:trace contextRef="#ctx0" brushRef="#br0">1 80 18188,'8'5'1904,"5"0"-1352,9-5-160,8 0 785,13-5-497,4 1-136,7-10-96,1-1-144,-3 1-448,-4-2-280,-10 5-616,-7 2-96,-19 8 800,-8 4-217,-8 8-271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20.286"/>
    </inkml:context>
    <inkml:brush xml:id="br0">
      <inkml:brushProperty name="width" value="0.05" units="cm"/>
      <inkml:brushProperty name="height" value="0.05" units="cm"/>
    </inkml:brush>
  </inkml:definitions>
  <inkml:trace contextRef="#ctx0" brushRef="#br0">8 310 14203,'-7'12'1592,"8"-1"-847,4-2-289,9-4 1376,3-3-864,12-4-360,1-2-72,4-7-568,2-2-456,-1-4 488,-2-2-88,-2-7-152</inkml:trace>
  <inkml:trace contextRef="#ctx0" brushRef="#br0" timeOffset="1">365 1 15987,'7'9'5072,"12"14"-3490,-9-13-1406,-2 0 0,1 1 0,-1 1 1,-1-1-1,0 1 0,-1 1 0,6 15 0,-9-19-106,0 1-1,-1 1 1,0-1-1,-1 0 1,0 0-1,0 1 1,-1-1-1,-1 0 1,0 1-1,-3 13 1,1-7-272,-2 0 1,0-1 0,-1 0 0,-1 0 0,0 0 0,-1-1 0,-1 0-1,0-1 1,-1 0 0,-1 0 0,-22 22 0,30-34-387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22.135"/>
    </inkml:context>
    <inkml:brush xml:id="br0">
      <inkml:brushProperty name="width" value="0.05" units="cm"/>
      <inkml:brushProperty name="height" value="0.05" units="cm"/>
    </inkml:brush>
  </inkml:definitions>
  <inkml:trace contextRef="#ctx0" brushRef="#br0">34 1147 14843,'-5'-10'415,"0"0"-1,1-1 1,0 0 0,1 0-1,0 0 1,0 0 0,-1-20-1,2-84 1014,2 96-1054,7-108 88,5 0 0,6 1 0,63-223 0,-78 336-459,1-3-1,0 1-1,1 0 0,0-1 0,1 2 1,1-1-1,1 1 0,14-22 0,-21 34 0,1 1-1,-1-1 1,1 0-1,0 0 1,0 1-1,0-1 0,0 1 1,0-1-1,0 1 1,0 0-1,0 0 1,0 0-1,1 0 0,-1 0 1,0 1-1,1-1 1,-1 1-1,0-1 1,1 1-1,-1 0 1,1 0-1,-1 0 0,0 0 1,1 0-1,-1 1 1,1-1-1,-1 1 1,0-1-1,1 1 1,-1 0-1,0 0 0,0 0 1,1 0-1,-1 0 1,0 1-1,0-1 1,-1 1-1,1-1 0,2 4 1,1-1 4,-1 0 1,0 1-1,0 0 1,0-1-1,-1 2 0,1-1 1,-1 0-1,-1 1 1,1-1-1,-1 1 0,0 0 1,0 0-1,0 0 1,0 9-1,-2-4 54,0 1-1,-1-1 1,0 1-1,-1-1 1,-7 22-1,-24 54 422,20-58-136,-10 38 1,23-66-335,-1 1-1,1-1 0,-1 1 0,1-1 0,0 1 1,0-1-1,0 1 0,0-1 0,0 1 1,0-1-1,0 1 0,1-1 0,-1 1 1,0-1-1,1 1 0,-1-1 0,1 0 0,0 1 1,-1-1-1,1 0 0,0 1 0,0-1 1,0 0-1,0 0 0,0 0 0,0 0 1,0 0-1,0 0 0,0 0 0,1 0 0,-1 0 1,2 1-1,5 1-6,0 0-1,-1-1 1,1 0-1,0 0 1,9 1 0,5 1-1,-15-3-1,1 1-1,-1 1 1,1-1-1,-1 1 0,0 0 1,0 1-1,0 0 1,-1 0-1,12 10 1,-15-12 6,-1 0-1,0 0 1,0 1-1,0-1 1,0 1 0,-1 0-1,1 0 1,-1-1 0,0 1-1,1 0 1,-1 0 0,-1 0-1,1 0 1,0 0-1,-1 0 1,1 1 0,-1-1-1,0 0 1,0 0 0,0 0-1,-1 0 1,1 0 0,-1 1-1,0-1 1,0 0-1,0 0 1,-1 3 0,-2 1 90,1 0 1,-1 0 0,-1 0 0,1 0-1,-1-1 1,0 0 0,0 0 0,-1 0-1,0-1 1,0 0 0,0 0-1,-13 7 1,11-7 63,-1-1 0,1 0 0,-1 0 0,0 0 0,-1-1 0,1-1 0,0 0 0,-1 0 0,0-1 0,-10 1-1,18-2-127,0 0 0,0 0 0,0 0 0,0 0-1,0-1 1,0 1 0,0-1 0,0 1-1,0-1 1,0 0 0,0 0 0,1 1-1,-1-1 1,-2-2 0,3 2-80,0 1-1,1-1 1,-1 0 0,0 0 0,1 0-1,-1 0 1,1 0 0,-1 1 0,1-1-1,-1 0 1,1 0 0,0 0-1,0 0 1,-1-1 0,1 1 0,0 0-1,0 0 1,0 0 0,0-2 0,1 0-142,-1 0 0,1 0 1,0 0-1,0 0 0,1 0 1,-1 0-1,1 0 0,-1 0 0,1 0 1,0 1-1,0-1 0,0 1 1,0-1-1,1 1 0,4-4 1,8-4-483,1 4-241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23.109"/>
    </inkml:context>
    <inkml:brush xml:id="br0">
      <inkml:brushProperty name="width" value="0.05" units="cm"/>
      <inkml:brushProperty name="height" value="0.05" units="cm"/>
    </inkml:brush>
  </inkml:definitions>
  <inkml:trace contextRef="#ctx0" brushRef="#br0">1 3 13139,'1'1'206,"0"0"0,0 0 1,-1 0-1,1 1 0,0-1 1,0 0-1,0 1 0,-1-1 1,1 0-1,-1 1 0,1-1 1,-1 1-1,0-1 0,1 1 1,-1-1-1,0 1 0,0 1 1,-1 34 1435,0-22-993,1 17 108,-1-10-337,1-1 0,1 0 0,7 42 0,-8-62-407,0-1 0,0 1 0,1 0 0,-1 0 0,0 0 0,0-1 1,1 1-1,-1 0 0,0-1 0,1 1 0,-1 0 0,1-1 0,-1 1 1,1 0-1,-1-1 0,1 1 0,0-1 0,-1 1 0,1-1 0,1 1 1,-2-1-5,1 1 0,0-1 1,-1 0-1,1-1 1,-1 1-1,1 0 0,0 0 1,-1 0-1,1 0 0,-1 0 1,1-1-1,-1 1 1,1 0-1,-1 0 0,1-1 1,-1 1-1,1 0 0,-1-1 1,1 1-1,0-1 1,3-3 37,-1 0 1,0 0-1,0-1 1,5-8-1,36-84 276,7-12-37,-51 108-278,0 1 1,1-1 0,-1 0 0,1 0-1,-1 0 1,1 1 0,-1-1 0,1 0 0,-1 0-1,1 1 1,0-1 0,-1 0 0,1 1-1,0-1 1,0 1 0,-1-1 0,1 1 0,1-1-1,-1 1 0,-1 0-1,1 1 0,-1-1 0,0 0 1,1 0-1,-1 1 0,0-1 0,1 0 1,-1 1-1,0-1 0,1 1 1,-1-1-1,0 0 0,0 1 0,0-1 1,1 1-1,-1-1 0,0 1 0,0-1 1,0 0-1,0 1 0,0-1 1,0 1-1,0-1 0,0 1 0,1 41 312,-1-37-280,-7 119 809,7-123-833,0 1-1,0-1 0,0 0 1,0 0-1,0 0 0,0 0 1,0 0-1,0 1 1,0-1-1,0 0 0,1 0 1,-1 0-1,1 0 1,-1 0-1,0 0 0,2 1 1,-2-1-9,1-1 1,-1 0 0,0 0 0,1 0-1,-1 0 1,1 0 0,-1 0 0,1 0-1,-1 0 1,0-1 0,1 1-1,-1 0 1,1 0 0,-1 0 0,0 0-1,1 0 1,-1-1 0,0 1 0,1 0-1,-1 0 1,0-1 0,1 1-1,-1 0 1,0 0 0,0-1 0,1 1-1,-1 0 1,1-1 0,23-36 189,-21 33-193,15-30 79,-13 23-66,1 0 0,0 0 1,0 0-1,2 1 1,-1 0-1,1 0 1,14-13-1,-21 22-15,-1 1 0,1 0 0,-1-1 0,0 1 0,1 0 0,-1-1 0,1 1 0,-1 0 0,1 0 0,-1-1 0,1 1 0,-1 0 0,1 0 0,-1 0 0,1 0 0,-1 0 0,1 0 0,-1 0 0,1 0 0,-1 0 0,1 0 0,-1 0 0,1 0 0,-1 0 0,1 0 0,-1 0 0,1 1 0,-1-1 0,1 0 0,-1 0 0,1 0 0,-1 1 0,0-1 0,1 0 0,-1 1 0,1-1 0,-1 0 0,0 1 0,1-1 0,-1 1 0,0-1 0,1 1 0,-1-1 0,0 0 0,0 1 0,0-1 0,1 1 0,-1-1 0,0 1 0,0-1 0,0 1 0,0-1 0,0 1 0,0 0 0,0 0 0,3 34 49,-3-31-44,-10 145 98,10-141-892,2-14 498,1-14 82,-2 1-78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23.753"/>
    </inkml:context>
    <inkml:brush xml:id="br0">
      <inkml:brushProperty name="width" value="0.05" units="cm"/>
      <inkml:brushProperty name="height" value="0.05" units="cm"/>
    </inkml:brush>
  </inkml:definitions>
  <inkml:trace contextRef="#ctx0" brushRef="#br0">20 87 16331,'-4'3'832,"-10"10"-38,13-9-299,8-5 484,7-4-650,-1-1 0,0-1 1,0 0-1,-1 0 0,12-10 0,17-10 394,-33 22-567,-1 1 0,1 0 0,0 1 0,0-1 1,0 2-1,15-4 0,-18 5-142,-1 1 0,1 0 0,0 0 0,0 0 0,0 1 0,0-1-1,-1 1 1,1 1 0,0-1 0,-1 0 0,1 1 0,-1 0 0,6 4 0,-6-4-109,19 10-804,-22-12 838,-1 1-1,1-1 0,0 0 0,-1 1 1,1-1-1,0 0 0,-1 1 0,1-1 1,0 0-1,-1 0 0,1 0 0,0 0 1,-1 1-1,1-1 0,0 0 0,-1 0 1,1-1-1,0 1 0,0 0 0,-1 0 1,1 0-1,0 0 0,-1 0 0,1-1 1,1 0-1,-3-2-404,-5-5-178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24.230"/>
    </inkml:context>
    <inkml:brush xml:id="br0">
      <inkml:brushProperty name="width" value="0.05" units="cm"/>
      <inkml:brushProperty name="height" value="0.05" units="cm"/>
    </inkml:brush>
  </inkml:definitions>
  <inkml:trace contextRef="#ctx0" brushRef="#br0">0 37 13627,'2'8'1824,"3"-1"-1032,7-4-231,2-3 1287,6-5-920,5 2-104,0-2-192,4 0-207,3 0-697,1-1-345,-6-3 537,-4 4-160,-9-7-72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24.665"/>
    </inkml:context>
    <inkml:brush xml:id="br0">
      <inkml:brushProperty name="width" value="0.05" units="cm"/>
      <inkml:brushProperty name="height" value="0.05" units="cm"/>
    </inkml:brush>
  </inkml:definitions>
  <inkml:trace contextRef="#ctx0" brushRef="#br0">133 64 15171,'0'-2'231,"1"0"0,-1 1-1,0-1 1,0 0 0,0 0-1,0 1 1,-1-1 0,1 0-1,0 1 1,-1-1 0,1 0-1,-1 1 1,0-1 0,1 0 0,-2-1-1,1 3-171,1-1 0,0 1 0,-1 0 0,1-1 0,0 1 0,-1 0-1,1 0 1,0-1 0,-1 1 0,1 0 0,-1 0 0,1 0 0,-1-1 0,1 1-1,0 0 1,-1 0 0,1 0 0,-1 0 0,1 0 0,-1 0 0,1 0 0,-1 0 0,0 0-1,0 1 50,0-1 0,-1 1 0,1-1 0,0 1 0,-1 0 0,1-1 0,0 1 0,0 0 0,0 0 0,0 0 0,-2 2 0,-4 5 158,0 0-1,1 1 0,0 0 1,0 0-1,1 1 0,-6 14 1,0 3 0,-9 37 0,13-36-194,2 1 0,-3 28 0,7-46-53,0 0 1,1 0-1,0 0 1,1 0-1,1 0 1,-1 0-1,2 0 0,4 14 1,-6-23-14,-1 0-1,1 0 1,1 1 0,-1-1 0,0 0-1,0 0 1,1-1 0,-1 1 0,1 0-1,0 0 1,-1-1 0,1 1 0,0-1-1,0 1 1,0-1 0,0 0 0,0 0-1,0 0 1,1 0 0,-1 0 0,0 0-1,0-1 1,1 1 0,-1-1 0,0 1-1,1-1 1,-1 0 0,0 0 0,1 0-1,-1 0 1,1-1 0,2 0 0,3-1 7,1 0 1,-1-1-1,0 0 1,-1-1 0,1 0-1,-1 0 1,0 0-1,7-6 1,11-10 11,-1-2-1,0 0 1,-2-2 0,-1 0-1,-1-2 1,-2 0 0,0-1-1,-1 0 1,16-40 0,-29 58-12,-1 0 0,0 0 1,0-1-1,-1 1 0,0-1 0,1-13 1,-3 20-17,0 1 1,0-1 0,0 1-1,0-1 1,-1 0 0,1 1-1,-1-1 1,1 1 0,-1-1-1,0 1 1,0-1 0,0 1-1,0 0 1,-1 0 0,1-1-1,0 1 1,-1 0 0,0 0-1,1 0 1,-1 0 0,0 1-1,0-1 1,0 0 0,0 1-1,-1-1 1,1 1 0,0 0-1,-4-1 1,-2-1-38,0 1 1,0 1-1,0-1 0,0 1 0,-1 1 1,1 0-1,0 0 0,-14 2 0,-65 15 460,83-16-441,-16 5-31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44.370"/>
    </inkml:context>
    <inkml:brush xml:id="br0">
      <inkml:brushProperty name="width" value="0.05" units="cm"/>
      <inkml:brushProperty name="height" value="0.05" units="cm"/>
    </inkml:brush>
  </inkml:definitions>
  <inkml:trace contextRef="#ctx0" brushRef="#br0">180 359 17484,'0'-2'204,"0"0"0,1 0 0,-1 0 0,0 0 0,0 0 0,0 0 0,0 0 0,-1 0 0,1 0 0,0 0 0,-1 0 0,0 0 0,1 0 0,-1 0 0,0 0 0,0 1 0,0-1 0,0 0 0,0 0 0,0 1 0,-2-2 0,1 2-117,1 0 1,-1 1-1,1-1 1,-1 1 0,1 0-1,-1-1 1,1 1-1,-1 0 1,1 0-1,-1 0 1,1 0-1,-1 0 1,1 0-1,-1 1 1,1-1 0,-1 0-1,1 1 1,-1-1-1,1 1 1,-1 0-1,1-1 1,0 1-1,-1 0 1,1 0-1,0 0 1,0 0-1,0 0 1,-2 2 0,-9 7-19,1 1 0,0 0 0,1 0 0,0 1 0,1 1 0,0-1 0,1 1 0,1 1 0,0 0 0,1 0 0,0 0 1,1 1-1,1-1 0,-4 20 0,8-30-75,-1 0 1,1 0-1,0 1 1,0-1-1,0 0 1,0 0-1,2 7 1,-1-10 6,-1 0 0,0 0 0,1 0 0,-1 0 0,1 0 0,-1 0 0,1 0 0,0 0 0,-1 0 0,1-1 0,0 1 0,0 0 0,0-1 1,-1 1-1,1 0 0,0-1 0,0 1 0,0-1 0,0 0 0,0 1 0,0-1 0,0 1 0,0-1 0,0 0 0,0 0 0,0 0 0,0 0 0,0 0 0,0 0 0,0 0 0,0 0 0,2 0 0,3-1 24,-1-1-1,0 1 1,1-1-1,-1 1 1,0-2-1,0 1 0,0 0 1,0-1-1,-1 0 1,1 0-1,4-5 1,7-6 137,23-26 1,-8 1 87,-1-1 0,-2-1 0,-2-1 0,-2-1 1,-2-2-1,-1 0 0,26-91 0,-42 120-175,-2 1 1,3-31-1,-6 45-56,-3 5-14,-2 8 2,-7 34-394,2 0-1,2 1 1,2 0-1,2 0 1,3 73 0,1-108 240,2 0 1,0 1 0,0-1 0,1 0-1,5 14 1,7-2-445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2:14.976"/>
    </inkml:context>
    <inkml:brush xml:id="br0">
      <inkml:brushProperty name="width" value="0.05" units="cm"/>
      <inkml:brushProperty name="height" value="0.05" units="cm"/>
    </inkml:brush>
  </inkml:definitions>
  <inkml:trace contextRef="#ctx0" brushRef="#br0">10 858 11650,'0'0'58,"0"0"-1,-1 1 0,1-1 0,0 0 0,0 0 0,-1 0 0,1 0 0,0 0 0,-1 0 0,1 0 0,0 0 1,-1 0-1,1 0 0,0 0 0,0 0 0,-1 0 0,1 0 0,0 0 0,-1 0 0,1-1 0,0 1 0,0 0 1,-1 0-1,1 0 0,0 0 0,0 0 0,-1-1 0,1 1 0,0 0 0,0 0 0,0-1 0,-1 1 0,1 0 1,0 0-1,0-1 0,0 1 0,0 0 0,-1-1 0,2 1 2,0 0 0,-1-1 0,1 1 0,-1-1 0,1 1 0,-1 0 0,1 0 0,0 0 0,-1-1 0,1 1 0,0 0 1,-1 0-1,1 0 0,0 0 0,-1 0 0,1 0 0,0 0 0,-1 0 0,2 0 0,7 2 234,0-1-1,0 1 1,14 6 0,-13-5-90,0 0 0,20 4 0,87 3 469,-54-6-438,71 15 1,-33-3-101,1-4 0,0-4 1,126-7-1,-203-1-127,-1 0 0,0 2 0,0 1 0,-1 0-1,38 12 1,-30-7-5,1-1-1,0-1 0,59 2 0,99-9 33,-170 0-33,253-15 1,38-11-6,-286 25 12,0-1-15,12-2 22,39 2-1,-65 3-19,0 0 1,0 1-1,0 1 0,-1 0 0,1 0 0,-1 1 0,1 1 0,11 5 0,-22-9 29,1 0-1,-1 0 0,0 0 0,0 0 1,0 0-1,1 0 0,-1 0 1,0 0-1,0 0 0,0 0 0,1 0 1,-1 0-1,0 0 0,0-1 0,0 1 1,0 0-1,1 0 0,-1 0 1,0 0-1,0 0 0,0 0 0,0 0 1,0-1-1,1 1 0,-1 0 0,0 0 1,0 0-1,0 0 0,0-1 1,0 1-1,0 0 0,0 0 0,0 0 1,0 0-1,0-1 0,0 1 0,0 0 1,1 0-1,-1 0 0,0-1 1,-1 1-1,4-27 280,-20-308-1712,7 236 1098,-10-181 180,19 268 129,-1 1 1,1-1 0,-2 1 0,-6-21 0,-4-17-5,13 48 10,0 0 0,-1 0 0,1 1 0,0-1 1,-1 0-1,1 0 0,-1 1 0,1-1 0,-1 0 1,0 1-1,1-1 0,-1 0 0,1 1 0,-1-1 1,0 1-1,0-1 0,1 1 0,-1-1 0,0 1 1,0 0-1,0-1 0,-1 1 0,-22-6 88,15 5-58,-47-9 65,0 4-1,-104 0 1,5 1 13,-36-14-82,-92-5 0,232 24-33,-54 8 0,-24-1 29,-156 17 71,149-9-67,119-14-22,0-1 1,0 0-1,0-2 0,-21-4 0,35 6-8,1 0 1,-1 0-1,0 0 0,1 1 0,-1-1 0,1 0 0,-1 1 0,1 0 1,0-1-1,-1 1 0,1 0 0,-1 0 0,1 1 0,0-1 0,0 0 0,-3 3 1,-34 32-2,18-16-6,17-15 5,-1 0-1,1 0 1,0 0-1,0 1 1,1-1 0,0 1-1,0 0 1,0 0-1,1 0 1,-1 1 0,1-1-1,1 0 1,-1 1-1,1-1 1,0 14 0,0 8-4,2 0 0,5 38 0,-5-58 3,13 92-2,-6-49 6,4 86 1,-21 2-64,1-33 30,2 45 8,24-169-520,-12 9 480,-3-10-25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2:19.201"/>
    </inkml:context>
    <inkml:brush xml:id="br0">
      <inkml:brushProperty name="width" value="0.05" units="cm"/>
      <inkml:brushProperty name="height" value="0.05" units="cm"/>
    </inkml:brush>
  </inkml:definitions>
  <inkml:trace contextRef="#ctx0" brushRef="#br0">239 70 11971,'0'-2'137,"-5"-35"1673,5 36-1680,0-1-1,-1 0 1,1 0-1,-1 0 1,1 1-1,-1-1 1,0 0-1,0 1 1,0-1-1,0 0 0,0 1 1,0 0-1,0-1 1,0 1-1,-1-1 1,1 1-1,-2-1 1,2 1-40,-1 1 1,1 0 0,0 0-1,0 0 1,0 0 0,0 0-1,0 0 1,0 0 0,-1 0-1,1 0 1,0 0 0,0 1-1,0-1 1,0 1 0,0-1-1,0 0 1,0 1 0,0 0-1,0-1 1,0 1-1,0 0 1,0-1 0,0 1-1,1 0 1,-1 0 0,0 0-1,0 0 1,1-1 0,-2 3-1,-19 33 665,18-32-640,-34 74 203,2 1 1,-25 89 0,52-144-298,2 1 1,1 0-1,1-1 0,1 2 1,0 38-1,3-49-17,2 0-1,0-1 1,0 1 0,1-1-1,1 1 1,1-1-1,0 0 1,1 0 0,0-1-1,14 22 1,-12-23-5,1 0 1,0 0 0,1-1-1,0 0 1,0-1 0,1 0-1,21 14 1,-28-21 0,0-1 0,1 0 0,-1 0 0,0 0 0,1-1-1,-1 1 1,1-1 0,-1 0 0,1 0 0,-1-1 0,1 0 0,5 1 0,-6-2 3,-1 0 1,1 1-1,0-1 1,-1-1-1,1 1 1,-1 0 0,0-1-1,1 0 1,-1 0-1,0 0 1,0 0-1,0 0 1,0 0 0,0-1-1,0 0 1,-1 1-1,3-4 1,4-7 48,-1 0-1,0-1 1,0 1 0,-2-1-1,1-1 1,-2 1 0,0-1 0,-1 0-1,4-27 1,-1-8 175,-1-84 0,-6 75-124,-3 1 0,-2-1 0,-20-92 0,24 146-141,-1-1-1,1 1 1,-1 0 0,0 0 0,-6-9-1,8 14 18,0-1-1,-1 1 1,1-1-1,0 1 1,-1 0-1,1-1 1,0 1-1,-1 0 1,1-1-1,-1 1 1,1 0-1,-1-1 1,1 1-1,-1 0 1,1 0-1,-1-1 1,1 1-1,-1 0 1,1 0-1,-1 0 1,1 0-1,-1 0 1,0 0-1,0 0-28,0 1-1,0-1 1,0 1 0,0-1 0,0 1-1,0-1 1,0 1 0,0 0-1,1 0 1,-1-1 0,0 1 0,1 0-1,-1 0 1,0 0 0,1 0-1,-1 0 1,0 1 0,-2 3-48,1 1 0,-1 0-1,1 1 1,0-1 0,0 0 0,0 9 0,-3 17-381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2:20.349"/>
    </inkml:context>
    <inkml:brush xml:id="br0">
      <inkml:brushProperty name="width" value="0.05" units="cm"/>
      <inkml:brushProperty name="height" value="0.05" units="cm"/>
    </inkml:brush>
  </inkml:definitions>
  <inkml:trace contextRef="#ctx0" brushRef="#br0">158 127 11594,'-1'-5'343,"0"0"0,-1 0-1,0 0 1,0-1 0,0 2-1,0-1 1,-1 0 0,0 0-1,0 1 1,0-1-1,-4-3 1,6 7-289,1 1 1,-1 0-1,1 0 1,-1-1-1,1 1 0,0 0 1,-1 0-1,1-1 1,-1 1-1,1 0 0,-1 0 1,0 0-1,1 0 1,-1 0-1,1 0 0,-1 0 1,1 0-1,-1 0 0,1 0 1,-1 0-1,1 0 1,-1 0-1,1 0 0,-1 0 1,1 1-1,-1-1 1,0 1-1,-12 12 770,-6 25-108,18-36-644,-17 50 75,3 2-1,1-1 1,3 1-1,3 1 1,-3 60-1,10-78-107,1 0 0,1 0 0,2 0-1,2 0 1,1-1 0,19 59 0,-18-72-33,2-1 1,0 0-1,1 0 1,2-1-1,0-1 1,1 0-1,1 0 1,0-2-1,2 0 1,0 0-1,26 21 1,-27-29-5,0 0 1,0-1 0,1-1 0,0 0 0,0-1 0,1-1 0,0 0 0,0-2-1,0 0 1,1 0 0,-1-2 0,1 0 0,0-1 0,0-1 0,18-2 0,10-3 5,0-3 0,0-1 0,-1-2 0,67-27 0,163-70 31,-261 102-33,0-1-1,0 0 1,0-1 0,-1-1 0,17-14-1,-24 18 1,1-1 0,-2-1 0,1 1 0,-1-1-1,0 0 1,0 0 0,-1 0 0,0-1 0,0 0-1,-1 1 1,4-16 0,-1-4 13,-1-1-1,-1 0 1,0-34-1,-7-87 35,3 131-51,-1-18 11,-7-89 40,6 109-44,-1 0-1,0 1 0,-1 0 1,-1-1-1,-11-25 0,10 31 4,-1 0 0,0 1-1,-1 0 1,1 0-1,-2 0 1,1 1 0,-1 0-1,-1 1 1,1 0 0,-1 0-1,0 1 1,-14-6-1,-17-7 39,-77-23 0,115 41-49,-51-14-185,0 2-1,-1 3 0,0 1 0,-1 4 0,0 1 1,-108 9-1,138-2 54,-1 1 0,0 1 1,-29 10-1,-2 4-221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0:46.846"/>
    </inkml:context>
    <inkml:brush xml:id="br0">
      <inkml:brushProperty name="width" value="0.05" units="cm"/>
      <inkml:brushProperty name="height" value="0.05" units="cm"/>
    </inkml:brush>
  </inkml:definitions>
  <inkml:trace contextRef="#ctx0" brushRef="#br0">1 53 7074,'19'-14'2309,"-15"14"-2063,1 0 1,0 0-1,-1 0 0,1 0 0,0 1 0,-1 0 0,1 0 0,-1 0 0,7 3 1,20 3 32,8-5-219,0-3 0,1-1 1,75-15-1,30-3 120,514 9 958,-92 36-769,-299-10-91,324 0-89,47 3-169,189-15-11,-367-24 2,146-10 74,-601 30-82,402-25 254,-301 25 197,194 22 1,19 19 137,-314-39-626,0 0 0,0 0 1,0 0-1,0 1 0,0-1 1,9 6-1,-13-4-36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15.433"/>
    </inkml:context>
    <inkml:brush xml:id="br0">
      <inkml:brushProperty name="width" value="0.05" units="cm"/>
      <inkml:brushProperty name="height" value="0.05" units="cm"/>
    </inkml:brush>
  </inkml:definitions>
  <inkml:trace contextRef="#ctx0" brushRef="#br0">43 0 15003,'-5'3'438,"0"0"-1,1 0 0,-1 0 0,1 0 1,0 1-1,-6 5 0,10-8-367,-1 0 0,1 0-1,-1 0 1,0 0-1,1 0 1,-1 0-1,1 0 1,0 0-1,-1 0 1,1 0 0,0 0-1,0 0 1,0 0-1,0 0 1,0 1-1,0-1 1,0 0 0,0 0-1,0 0 1,0 0-1,0 0 1,1 0-1,-1 0 1,1 0 0,-1 0-1,0 0 1,1 0-1,0 0 1,-1 0-1,1 0 1,0 0 0,-1 0-1,1 0 1,0-1-1,0 1 1,0 0-1,0-1 1,-1 1 0,3 0-1,3 3 81,0 0 1,0-1-1,0 0 0,1 0 0,-1 0 0,1-1 0,0 0 1,0-1-1,0 1 0,0-1 0,12 0 0,3 0 51,1-2 0,31-4 0,80-22 252,-96 17-315,1 2 1,1 1 0,55-1 0,-56 9-47,1 1 1,-1 3-1,72 17 0,-111-22-88,1 0-1,-1 0 0,1 0 1,0 0-1,-1 0 0,1 0 1,-1 0-1,1 0 0,-1 0 1,1 0-1,-1 1 1,1-1-1,-1 0 0,1 0 1,0 1-1,-1-1 0,0 0 1,1 1-1,-1-1 0,1 1 1,-1-1-1,1 0 1,-1 1-1,0-1 0,1 1 1,-1-1-1,0 2 0,-13 4 62,-31 1 7,44-7-71,-68 4 47,0-4 0,-80-8 0,75 2-64,-114 6 0,162 3-11,0 0-1,-40 12 1,65-15 25,0 0 0,0 0-1,0 0 1,0 0 0,0 0 0,0 0 0,0 0 0,0 0 0,0 0 0,0 0 0,0 0 0,0 0 0,0 0 0,0 0 0,0 0 0,0 0 0,0 0 0,0 1 0,0-1 0,0 0 0,0 0-1,0 0 1,0 0 0,0 0 0,0 0 0,0 0 0,0 0 0,0 0 0,0 0 0,0 0 0,0 0 0,0 0 0,0 0 0,0 0 0,0 0 0,0 0 0,0 0 0,0 0 0,0 0 0,-1 1-1,1-1 1,0 0 0,0 0 0,0 0 0,0 0 0,0 0 0,0 0 0,0 0 0,0 0 0,0 0 0,0 0 0,9 1-39,13 1 1,310 21-162,-35 0 192,-229-21-36,-66-3 33,-6-2 6,-18-2-39,1 1 0,-1 1-1,-35-1 1,16 1-45,-242-9-629,213 14 491,-1 3 1,-70 13 0,125-15 175,34-8-5,7-1 53,28-7-172,-1 3 0,1 2 0,1 3 0,-1 2 1,1 2-1,99 11 0,-88 2-241,-47-7 466,1-1 0,-1-2 0,1 0-1,30 0 1,-24-8-239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21.550"/>
    </inkml:context>
    <inkml:brush xml:id="br0">
      <inkml:brushProperty name="width" value="0.05" units="cm"/>
      <inkml:brushProperty name="height" value="0.05" units="cm"/>
    </inkml:brush>
  </inkml:definitions>
  <inkml:trace contextRef="#ctx0" brushRef="#br0">39 0 10858,'-9'34'2181,"2"1"-1,-6 64 0,12-90-1917,-8 140 1789,10-126-2678,1 0-1,6 30 0,-6-44 213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21.985"/>
    </inkml:context>
    <inkml:brush xml:id="br0">
      <inkml:brushProperty name="width" value="0.05" units="cm"/>
      <inkml:brushProperty name="height" value="0.05" units="cm"/>
    </inkml:brush>
  </inkml:definitions>
  <inkml:trace contextRef="#ctx0" brushRef="#br0">27 1 14923,'-3'51'1521,"-3"-4"-961,2 1-240,1-7 640,1-5-208,2-9-552,0-4-256,2-13-584,1-5-200,-2-7 584,2-4-192,-2 1-177</inkml:trace>
  <inkml:trace contextRef="#ctx0" brushRef="#br0" timeOffset="1">12 439 11186,'-3'45'1169,"0"-4"-705,2-1-184,0-7 640,-1-4-296,2-9-544,0-4-456,0-15 384,0 5-96,-1-6-120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22.451"/>
    </inkml:context>
    <inkml:brush xml:id="br0">
      <inkml:brushProperty name="width" value="0.05" units="cm"/>
      <inkml:brushProperty name="height" value="0.05" units="cm"/>
    </inkml:brush>
  </inkml:definitions>
  <inkml:trace contextRef="#ctx0" brushRef="#br0">12 1 12147,'-1'37'1424,"-1"-4"-952,-1-7-344,2-3 712,0-9-1264,-1-1 632,2-2-248,-1 1-192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23.070"/>
    </inkml:context>
    <inkml:brush xml:id="br0">
      <inkml:brushProperty name="width" value="0.05" units="cm"/>
      <inkml:brushProperty name="height" value="0.05" units="cm"/>
    </inkml:brush>
  </inkml:definitions>
  <inkml:trace contextRef="#ctx0" brushRef="#br0">73 1 8730,'7'417'6018,"-12"-353"-5495,-1 36-2395,14-43 236,-9 99 3647,-23 164 0,26-288-8135,1-5 5186,-8 66 3804,-35 181 0,29-209-2179,11-63-939,0 0-1,0 1 1,0-1 0,0 0 0,0 1 0,0-1-1,1 0 1,-1 1 0,1-1 0,0 0-1,-1 1 1,1-1 0,2 3 0,5 16-562,-1 22 1283,-2 0 0,-1 81 0,-18 87 1697,13-208-2149,1 7 38,-2 0 0,1-1 0,-1 1 0,-5 14 0,7-23-75,0 1 1,0 0-1,-1 0 1,1-1-1,0 1 1,1 0-1,-1 0 1,0-1-1,0 1 1,1 0-1,-1 0 1,1-1-1,0 3 1,3 9-86,6 57 327,-4 0-1,-2 1 1,-4 0-1,-16 129 0,14-179-433,1-1-1,3 42 1,1-17 90,-3-31 106,1 56 67,-8 77 0,5-118-163,2 0 0,1 0 0,5 33 0,0 10 64,-2 259 2132,-4-254-1501,-12-94-826,4 11 161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32.247"/>
    </inkml:context>
    <inkml:brush xml:id="br0">
      <inkml:brushProperty name="width" value="0.05" units="cm"/>
      <inkml:brushProperty name="height" value="0.05" units="cm"/>
    </inkml:brush>
  </inkml:definitions>
  <inkml:trace contextRef="#ctx0" brushRef="#br0">131 138 14899,'29'-138'7552,"-70"292"-4052,-47 219-2344,75-293-1059,3 1 0,2 143 0,8-213-93,1 0 1,0 0-1,1-1 0,0 1 1,1-1-1,4 12 1,-6-20-4,0 1 1,0-1-1,0 0 1,1 1 0,-1-1-1,1 0 1,-1 0-1,1 0 1,0 0 0,0 0-1,0 0 1,0-1-1,0 1 1,1-1 0,-1 1-1,0-1 1,1 0-1,-1 0 1,1 0 0,-1 0-1,1 0 1,-1-1-1,1 1 1,0-1 0,-1 1-1,1-1 1,0 0-1,-1 0 1,4-1 0,12-1 11,0-1 1,0-2-1,0 1 1,-1-2 0,18-8-1,84-45 40,-85 42-50,-6 1-81,-16 9-118,0 0 1,0 0 0,0 2 0,1-1-1,0 2 1,0 0 0,23-4 0,-36 7 132,1 1 1,-1 0-1,0 0 1,1 0-1,-1 0 1,1 0-1,-1 0 1,1 0-1,-1 0 1,1 0-1,-1 0 1,0 1-1,1-1 1,-1 0 0,1 0-1,-1 0 1,1 0-1,-1 1 1,0-1-1,1 0 1,-1 0-1,0 1 1,1-1-1,-1 0 1,0 1-1,1-1 1,-1 0-1,0 1 1,0-1-1,1 1 1,-1-1 0,0 0-1,0 1 1,0-1-1,0 1 1,1-1-1,-1 0 1,0 1-1,0 0 1,0 0 14,0-1 0,-1 1-1,1 0 1,0-1 0,0 1 0,0 0 0,-1-1 0,1 1 0,0 0 0,-1-1-1,1 1 1,-1-1 0,1 1 0,0-1 0,-1 1 0,1-1 0,-1 1 0,1-1-1,-1 0 1,0 1 0,1-1 0,-1 0 0,1 1 0,-1-1 0,0 0 0,0 1-1,-18 2-761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45.050"/>
    </inkml:context>
    <inkml:brush xml:id="br0">
      <inkml:brushProperty name="width" value="0.05" units="cm"/>
      <inkml:brushProperty name="height" value="0.05" units="cm"/>
    </inkml:brush>
  </inkml:definitions>
  <inkml:trace contextRef="#ctx0" brushRef="#br0">0 761 13387,'2'0'265,"-1"0"0,1-1 0,-1 1 0,1-1 0,-1 0 0,0 1 0,1-1 0,-1 0 0,0 0 1,1 0-1,-1 0 0,0 0 0,0 0 0,0 0 0,0-1 0,2-1 0,18-27 1231,-13 17-855,169-261 4502,-146 218-4607,-2-2 0,-3 0 0,19-68 0,-29 63-256,-16 59-261,1-1-1,0 0 1,-1 1 0,0-1-1,0 0 1,0 0 0,-1 1-1,0-1 1,0 0-1,-2-8 1,3 13-18,-1-1 0,1 1 0,0 0 0,0-1-1,0 1 1,0 0 0,-1-1 0,1 1 0,0 0 0,0-1 0,-1 1 0,1 0 0,0 0 0,-1-1 0,1 1-1,0 0 1,-1 0 0,1 0 0,0-1 0,-1 1 0,1 0 0,0 0 0,-1 0 0,1 0 0,-1 0 0,1 0-1,0 0 1,-1 0 0,1 0 0,-1 0 0,1 0 0,0 0 0,-1 0 0,1 0 0,-1 0 0,-12 10 14,4 4-15,1-1 1,0 1 0,2 0-1,-1 1 1,2-1-1,-5 17 1,3-9-1,-35 111-1,6 2 1,5 1-1,7 2 1,-7 143-1,32-52-548,-24-455-6455,-1-1 5915,24 227 1131,-1-1 0,1 0 0,0 0 0,0 1 0,0-1 0,0 0 0,0 0-1,0 1 1,0-1 0,0 0 0,0 0 0,0 1 0,0-1 0,1 0 0,-1 0 0,0 1-1,0-1 1,1 0 0,-1 1 0,0-1 0,1 0 0,-1 1 0,1-1 0,-1 0-1,1 1 1,-1-1 0,1 1 0,-1-1 0,1 1 0,0-1 0,1 1 109,0 0 0,0 0 1,0 0-1,0 0 0,-1 0 1,1 1-1,0-1 1,0 1-1,-1-1 0,3 2 1,12 2-12,4-2-265,1 0 1,0-2-1,0 0 0,0-2 1,0 0-1,23-6 1,1-1-96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33.238"/>
    </inkml:context>
    <inkml:brush xml:id="br0">
      <inkml:brushProperty name="width" value="0.05" units="cm"/>
      <inkml:brushProperty name="height" value="0.05" units="cm"/>
    </inkml:brush>
  </inkml:definitions>
  <inkml:trace contextRef="#ctx0" brushRef="#br0">173 289 17260,'-8'-1'1208,"-12"-3"218,20 4-1377,0 0 0,0-1 0,-1 1 0,1 0 0,0 0 0,0 0 0,-1 0-1,1-1 1,0 1 0,0 0 0,-1 0 0,1 0 0,0-1 0,0 1 0,0 0 0,-1 0 0,1-1 0,0 1 0,0 0 0,0-1 0,0 1 0,0 0 0,0 0 0,0-1-1,0 1 1,0 0 0,0-1 0,0 1 0,0 0 0,0-1 0,0 1 0,0 0 0,0 0 0,0-1 0,0 1 0,0 0 0,0-1 0,0 1 0,0 0 0,1 0 0,-1-1 0,0 1-1,0 0 1,0 0 0,0-1 0,1 1 0,-1 0 0,0 0 0,0-1 0,1 1 0,-1 0 0,0 0 0,1 0 0,9-8 179,0 0 0,1 1 0,-1 0 1,2 1-1,-1 0 0,1 1 0,18-6 0,-21 7-158,70-25-7,1 4 1,1 3-1,105-15 0,-172 37-86,-14 0 22,0 0 1,0 0-1,0 0 1,0 0-1,0 0 1,0 0-1,1 0 1,-1 0-1,0 0 0,0 0 1,0 0-1,0 0 1,0 0-1,0 0 1,0 0-1,0 0 1,0 0-1,0 0 0,0 0 1,0 0-1,0 0 1,1 0-1,-1 0 1,0 0-1,0 0 1,0 1-1,0-1 0,0 0 1,0 0-1,0 0 1,0 0-1,0 0 1,0 0-1,0 0 0,0 0 1,0 0-1,0 0 1,0 0-1,0 0 1,0 1-1,0-1 1,0 0-1,0 0 0,0 0 1,0 0-1,0 0 1,0 0-1,0 0 1,0 0-1,0 0 1,0 0-1,0 0 0,0 0 1,-1 1-1,1-1 1,0 0-1,0 0 1,0 0-1,0 0 0,-20 11-51,-25 3 77,0-2 0,-78 11 0,87-17 64,-42 8 574,-135 5 1,213-19-661,0 0 0,0 0 1,0 0-1,0 0 0,0 0 0,0 0 0,0 0 1,0 0-1,0 0 0,0 0 0,0 0 1,0 0-1,0 0 0,0 0 0,0 0 0,0-1 1,0 1-1,0 0 0,0 0 0,0 0 1,0 0-1,0 0 0,0 0 0,0 0 0,0 0 1,0 0-1,0 0 0,0 0 0,0 0 1,0 0-1,0 0 0,0 0 0,0 0 0,0 0 1,0 0-1,0 0 0,0 0 0,0 0 1,0 0-1,0-1 0,0 1 0,-1 0 0,1 0 1,0 0-1,0 0 0,0 0 0,0 0 1,0 0-1,0 0 0,0 0 0,0 0 0,0 0 1,0 0-1,0 0 0,0 0 0,0 0 1,7-4 51,14-4-39,75-20-40,1 5 0,113-11 1,-204 33 18,47-2-102,-53 3 105,0-1 0,1 1 0,-1 0 0,0 0 0,0 0 0,1 0 1,-1 0-1,0 0 0,0 0 0,1 0 0,-1 0 0,0 0 0,0 1 0,0-1 0,1 0 0,-1 0 0,0 0 1,0 0-1,1 0 0,-1 0 0,0 0 0,0 1 0,0-1 0,1 0 0,-1 0 0,0 0 0,0 0 0,0 1 1,0-1-1,0 0 0,1 0 0,-1 0 0,0 1 0,0-1 0,0 0 0,0 0 0,0 1 0,0-1 0,0 0 1,0 1-1,-7 7-38,-15 7-1,-51 19 70,-2-2-1,-1-4 1,-2-3-1,-120 22 1,185-45-6,-36 6 87,46-8-98,1 0 0,-1 0-1,0 0 1,1 0 0,-1 0 0,1-1-1,-1 1 1,1-1 0,-1 1 0,1-1-1,-1 0 1,1 0 0,-1 0 0,-3-3-1,6 4-7,0-1-1,-1 1 1,1 0-1,0-1 1,-1 1-1,1-1 1,0 1-1,0-1 1,-1 1-1,1 0 1,0-1-1,0 1 1,0-1-1,0 1 1,0-1-1,-1 1 1,1-1-1,0 1 1,0-1-1,0 1 1,0-1-1,1 1 1,-1-1-1,0 1 1,0-1-1,0 1 1,0-1-1,0 1 1,1-1-1,-1 0 1,13-13 50,2 3-49,0 1 1,1 1-1,1 1 0,0 0 1,0 1-1,19-5 0,12-1-95,51-8 0,55 4-446,-127 16 307,1 1 0,0 1 0,42 8 0,-40 0-47,-30-9 259,1 0 0,0 0 0,0 0 1,0 0-1,-1 0 0,1 1 0,0-1 0,0 0 0,-1 1 0,1-1 0,0 0 0,0 1 0,-1-1 0,1 1 0,-1-1 1,1 1-1,0 0 0,-1-1 0,1 1 0,-1 0 0,1-1 0,-1 1 0,0 0 0,1-1 0,-1 1 0,0 0 0,1 0 1,-1-1-1,0 1 0,0 1 0,0-1 10,-1 0-1,0 0 1,0-1 0,1 1-1,-1 0 1,0-1 0,0 1-1,0-1 1,0 1 0,0-1-1,0 1 1,0-1 0,0 0 0,0 1-1,0-1 1,0 0 0,0 0-1,0 1 1,0-1 0,-1 0-1,-30 0 72,21 0-49,-177-10 463,120 4-154,-82 2 0,143 5-276,21-3-72,233-70-1267,35-7-1116,-281 78 2381,1 1 1,-1-1 0,1 1 0,-1 0 0,1 0 0,-1-1-1,1 1 1,0 1 0,-1-1 0,1 0 0,-1 0 0,1 0-1,-1 1 1,2 0 0,-2-1 22,-1 0 0,0 1 0,0-1 0,0 0 0,0 1 0,0-1 0,0 1 0,1-1 0,-1 0 0,0 1 0,0-1 0,0 0 0,0 1 0,0-1 0,0 1-1,0-1 1,-1 0 0,1 1 0,0-1 0,0 0 0,0 1 0,0-1 0,0 0 0,-1 1 0,1-1 0,0 0 0,0 1 0,0-1 0,-1 0 0,1 0 0,0 1 0,-1-1 0,1 0 0,-5 5 53,1 0 0,-1-1 0,0 0 0,0 0 0,-6 2 1,-14 8 321,-2-2 0,1-1 1,-54 15-1,33-15 321,-75 8 0,106-18-568,-39 4 206,51-5-346,0 0 1,-1-1 0,1 1-1,0-1 1,0 1 0,-1-1-1,1-1 1,0 1-1,-6-3 1,9 3-23,0 1 0,1-1 0,-1 0 0,0 1-1,1-1 1,-1 0 0,1 1 0,-1-1 0,0 0 0,1 0 0,0 0 0,-1 1 0,1-1 0,-1 0-1,1 0 1,0 0 0,0 0 0,-1 0 0,1 0 0,0 0 0,0 0 0,0 0 0,0 0 0,0 1-1,0-1 1,1 0 0,-1-1 0,10-27-555,-7 21 568,10-29-330,2-9-112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34.909"/>
    </inkml:context>
    <inkml:brush xml:id="br0">
      <inkml:brushProperty name="width" value="0.05" units="cm"/>
      <inkml:brushProperty name="height" value="0.05" units="cm"/>
    </inkml:brush>
  </inkml:definitions>
  <inkml:trace contextRef="#ctx0" brushRef="#br0">1 2843 12195,'0'2'81,"0"0"1,0 0-1,0 0 1,0-1-1,0 1 1,1 0 0,-1 0-1,1-1 1,-1 1-1,1 0 1,-1-1-1,1 1 1,0-1 0,0 1-1,0-1 1,0 1-1,2 2 1,-2-3-30,1 0 0,0-1 0,-1 1 0,1 0 1,0-1-1,-1 1 0,1-1 0,0 1 0,0-1 0,-1 0 0,1 0 1,0 0-1,0 0 0,-1 0 0,1 0 0,0 0 0,0-1 1,-1 1-1,4-2 0,10-3 64,0-1-1,0-1 1,-1 0 0,0-1 0,-1-1-1,0 0 1,13-12 0,-8 7-29,18-13 38,305-243 661,181-145-426,-57 64-291,-127 95-71,466-370 769,-521 402-272,15-15 77,117-90-2,-394 313-570,39-20-1,-60 36 23,0 0-1,0 0 1,-1 0 0,1 0-1,0 0 1,0 0-1,0 0 1,0 0 0,0 0-1,0 0 1,0 0 0,0 0-1,0 0 1,0 0-1,0 0 1,0 0 0,0 0-1,-1 0 1,1 0-1,0 0 1,0 0 0,0 0-1,0 0 1,0 0 0,0 0-1,0 0 1,0 0-1,0-1 1,0 1 0,0 0-1,0 0 1,0 0-1,0 0 1,0 0 0,0 0-1,0 0 1,0 0 0,0 0-1,0 0 1,0 0-1,0 0 1,0-1 0,0 1-1,0 0 1,0 0-1,0 0 1,0 0 0,0 0-1,0 0 1,0 0 0,0 0-1,0 0 1,0 0-1,0 0 1,0 0 0,0 0-1,0 0 1,0 0-1,1-1 1,-1 1 0,0 0-1,0 0 1,0 0-1,0 0 1,0 0 0,0 0-1,-7-1-22,-18 6 188,-8 4 84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35.363"/>
    </inkml:context>
    <inkml:brush xml:id="br0">
      <inkml:brushProperty name="width" value="0.05" units="cm"/>
      <inkml:brushProperty name="height" value="0.05" units="cm"/>
    </inkml:brush>
  </inkml:definitions>
  <inkml:trace contextRef="#ctx0" brushRef="#br0">154 92 13067,'69'-80'2104,"-56"69"-1638,-12 11-445,-1 0 1,0 0-1,0 0 0,0 0 1,0 0-1,0 0 0,1 0 1,-1 0-1,0 0 1,0 0-1,0 0 0,0 0 1,0 0-1,1 0 1,-1 0-1,0 0 0,0 0 1,0 0-1,0 0 0,0 0 1,1 0-1,-1 0 1,0 0-1,0 0 0,0 0 1,0 0-1,0 1 1,0-1-1,1 0 0,-1 0 1,0 0-1,0 0 0,0 0 1,0 0-1,0 1 1,0-1-1,0 0 0,0 0 1,0 0-1,0 0 1,0 0-1,0 0 0,0 1 1,0-1-1,1 0 0,-5 32 1197,-17 50-394,-49 126-1,35-115-642,14-33-85,-3 3 45,3 1-1,-20 108 1,39-161-120,1 1-1,0 0 0,1 0 0,1 18 1,0-27-17,-1 0 1,0-1 0,1 1 0,0 0-1,0 0 1,0 0 0,0 0-1,0-1 1,0 1 0,1 0 0,0-1-1,-1 0 1,1 1 0,0-1 0,0 0-1,0 0 1,0 0 0,0 0-1,1 0 1,-1 0 0,1 0 0,-1-1-1,5 2 1,-2-1-1,1-1 0,0 0 0,0 0 0,0 0 0,0-1 0,-1 0 0,1 0 0,0-1 0,0 1 0,0-1 0,0 0 0,-1-1 0,9-3 0,9-4 9,41-21-1,-52 23-8,283-162-554,-59 32 123,-137 85 244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36.240"/>
    </inkml:context>
    <inkml:brush xml:id="br0">
      <inkml:brushProperty name="width" value="0.05" units="cm"/>
      <inkml:brushProperty name="height" value="0.05" units="cm"/>
    </inkml:brush>
  </inkml:definitions>
  <inkml:trace contextRef="#ctx0" brushRef="#br0">41 79 14307,'20'-65'2635,"-12"51"-1612,-4 23 620,-4 30-2,-35 271 882,0-9-2134,34-279-376,-1 4 6,2 32 0,0-52-16,1-1 1,0 1-1,0 0 1,0-1-1,0 1 1,1-1 0,0 0-1,0 1 1,0-1-1,1 0 1,4 7 0,-6-11-9,0 0 0,0 0 0,-1-1 0,1 1 0,0 0 0,0 0 0,0-1 1,1 1-1,-1 0 0,0-1 0,0 1 0,0-1 0,0 1 0,1-1 0,-1 0 1,0 0-1,0 1 0,0-1 0,1 0 0,-1 0 0,0 0 0,0 0 0,1-1 1,-1 1-1,0 0 0,0 0 0,1-1 0,-1 1 0,0-1 0,0 1 1,0-1-1,0 1 0,0-1 0,0 0 0,1 0 0,3-3-134,-1 1-1,0 0 1,0-1 0,0 0-1,0 0 1,5-8 0,-5 5-6,0 0 1,0 0 0,0-1-1,-1 1 1,0-1-1,-1 0 1,0 0 0,0 0-1,-1 0 1,0 0 0,1-14-1,-3-18-390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36.661"/>
    </inkml:context>
    <inkml:brush xml:id="br0">
      <inkml:brushProperty name="width" value="0.05" units="cm"/>
      <inkml:brushProperty name="height" value="0.05" units="cm"/>
    </inkml:brush>
  </inkml:definitions>
  <inkml:trace contextRef="#ctx0" brushRef="#br0">49 105 16644,'-24'-6'1848,"4"2"-1240,15 3-240,10-1 1128,20 1-671,8-1-225,15-6-480,8-4-456,8-5 368,1-5-48,-10-8-120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37.093"/>
    </inkml:context>
    <inkml:brush xml:id="br0">
      <inkml:brushProperty name="width" value="0.05" units="cm"/>
      <inkml:brushProperty name="height" value="0.05" units="cm"/>
    </inkml:brush>
  </inkml:definitions>
  <inkml:trace contextRef="#ctx0" brushRef="#br0">0 100 20116,'0'2'1417,"8"-2"-1105,2-2-144,10-5 384,4-1-304,5-5-664,7-4-336,-1-5 648,1 4-112,-1 3-193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37.557"/>
    </inkml:context>
    <inkml:brush xml:id="br0">
      <inkml:brushProperty name="width" value="0.05" units="cm"/>
      <inkml:brushProperty name="height" value="0.05" units="cm"/>
    </inkml:brush>
  </inkml:definitions>
  <inkml:trace contextRef="#ctx0" brushRef="#br0">134 336 16396,'-10'5'255,"1"1"0,-1 1 1,1 0-1,1 0 1,0 0-1,0 1 0,0 1 1,1-1-1,0 1 1,0 0-1,1 1 1,1 0-1,0 0 0,0 0 1,0 0-1,2 1 1,-1-1-1,1 1 0,1 0 1,-2 12-1,4-21-218,0 0-1,0 0 0,0 0 1,0 0-1,0 0 0,0 0 1,0 0-1,1 0 0,-1 0 1,1 0-1,0 0 0,-1 0 1,1 0-1,0 0 0,0-1 1,0 1-1,0 0 0,1-1 1,1 3-1,-2-3-15,0-1 0,1 1 1,-1 0-1,0-1 0,1 1 0,-1-1 0,0 1 0,1-1 0,-1 0 1,1 0-1,-1 0 0,0 1 0,1-1 0,-1-1 0,1 1 1,-1 0-1,1 0 0,-1 0 0,0-1 0,1 1 0,-1-1 1,0 1-1,1-1 0,-1 0 0,0 1 0,1-1 0,-1 0 0,1-1 1,6-4 27,1-1 1,-2 0-1,1 0 1,-1-1-1,0 1 1,-1-2-1,0 1 1,8-15-1,37-80 181,-46 90-199,65-167 211,-59 144-215,-1 0-1,-2-1 1,3-43-1,-11 77-20,-1 4-2,-4 11 3,-5 25 13,-2 18 99,3 0 1,2 1 0,1 83-1,6-130-87,0 0 1,1 0-1,1 0 0,-1-1 0,5 13 0,-6-19-27,1-1 0,-1 0 1,1 0-1,-1 1 0,1-1 0,-1 0 0,1 0 1,0 0-1,-1 0 0,1 0 0,0 0 0,0 0 1,0 0-1,0 0 0,0 0 0,0-1 0,0 1 1,0 0-1,0 0 0,0-1 0,0 1 1,1-1-1,-1 1 0,0-1 0,0 0 0,1 1 1,-1-1-1,0 0 0,0 0 0,1 0 0,-1 0 1,0 0-1,1 0 0,-1 0 0,0 0 0,0-1 1,1 1-1,-1 0 0,0-1 0,0 1 0,1-1 1,-1 0-1,0 1 0,0-1 0,2-1 0,5-5 1,1 0 0,-1 0-1,0-1 1,0 0 0,-1-1-1,0 0 1,0 0 0,-1 0-1,5-12 1,1 1-7,44-82-45,-17 29-38,-39 72 83,0 1-1,0 0 1,0 0 0,0-1 0,0 1 0,1 0 0,-1 0-1,0-1 1,0 1 0,0 0 0,0-1 0,0 1 0,0 0-1,0 0 1,1 0 0,-1-1 0,0 1 0,0 0 0,0 0-1,0-1 1,1 1 0,-1 0 0,0 0 0,0 0 0,1 0-1,-1 0 1,0-1 0,0 1 0,1 0 0,-1 0 0,0 0-1,0 0 1,1 0 0,-1 0 0,0 0 0,1 0 0,-1 0-1,0 0 1,0 0 0,1 0 0,-1 0 0,1 14 12,-6 31 96,4-43-96,-6 40 152,0-6 82,2 1-1,1-1 1,1 60-1,3-93-229,1-1-1,-1 0 1,0 1-1,1-1 1,-1 0-1,1 1 1,0-1-1,-1 0 1,1 0-1,0 0 1,0 0-1,1 0 1,-1 0-1,0 0 1,1 0-1,2 3 1,-3-5-47,1 1 0,-1 0 0,0-1 0,0 0 0,1 1 0,-1-1 0,0 0-1,0 0 1,1 1 0,-1-1 0,0 0 0,1 0 0,-1-1 0,0 1 0,0 0 0,1 0 0,-1-1 0,0 1 0,0 0 0,1-1 0,-1 1 0,0-1 0,0 0 0,0 1 0,0-1 0,0 0 0,0 0 0,0 0 0,0 1-1,1-3 1,4-3-114,0 0 0,-1-1 1,0 1-1,-1-1 0,1 0 0,-1 0 0,0-1 0,-1 1 0,0-1 0,0 0 0,-1 0 0,3-14 0,3-36-453</inkml:trace>
  <inkml:trace contextRef="#ctx0" brushRef="#br0" timeOffset="1">539 39 20508,'-8'23'1553,"1"-1"-1249,4-2-144,7-3 104,6-4-536,10-8 296,5-3-88,9-11-184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37.985"/>
    </inkml:context>
    <inkml:brush xml:id="br0">
      <inkml:brushProperty name="width" value="0.05" units="cm"/>
      <inkml:brushProperty name="height" value="0.05" units="cm"/>
    </inkml:brush>
  </inkml:definitions>
  <inkml:trace contextRef="#ctx0" brushRef="#br0">70 1 17908,'-32'61'2267,"-5"13"-57,37-67-1629,7-12-544,16-17-603,-17 16 454,1-1-95,0 1 1,1 0 0,0 0-1,0 0 1,0 1 0,16-6-1,-22 10 192,0 0 0,0 0 0,0 0 0,-1 1 0,1-1-1,0 1 1,0 0 0,0-1 0,0 1 0,0 0 0,0 0 0,0 0-1,0 0 1,0 1 0,0-1 0,0 0 0,-1 1 0,1-1-1,0 1 1,0 0 0,0 0 0,-1 0 0,1 0 0,0 0-1,-1 0 1,1 0 0,-1 0 0,1 0 0,-1 1 0,1-1 0,-1 1-1,0-1 1,0 1 0,0 0 0,0-1 0,0 1 0,0 0-1,0 0 1,-1-1 0,2 4 0,-1 1 102,0 1-1,0-1 1,0 1 0,-1-1 0,0 1-1,0-1 1,0 1 0,-1-1-1,0 1 1,0-1 0,-1 1 0,0-1-1,-5 11 1,-4 8 691,-26 45 0,35-68-727,-8 15 224,-6 11 376,-27 34 0,43-62-665,0 0 0,0 0 0,0 0-1,-1 1 1,1-1 0,0 0 0,0 0 0,0 0-1,0 0 1,-1 0 0,1 0 0,0 0 0,0 0-1,0 0 1,-1 0 0,1 0 0,0 0 0,0 0-1,0 0 1,-1 0 0,1 0 0,0 0 0,0 0 0,0 0-1,-1 0 1,1 0 0,0 0 0,0 0 0,0 0-1,-1 0 1,1-1 0,0 1 0,0 0 0,0 0-1,0 0 1,0 0 0,-1 0 0,1-1 0,0 1-1,0 0 1,0 0 0,0 0 0,0 0 0,0-1-1,0 1 1,0 0 0,0 0 0,-1 0 0,1-1-1,0 1 1,0 0 0,0 0 0,0 0 0,0-1-1,0 1 1,0 0 0,0 0 0,0 0 0,1-1-1,-1 1 1,0 0 0,0 0 0,0 0 0,0-1-1,1-7 68,0 0 1,0 1-1,0-1 0,1 0 0,1 1 0,-1-1 0,5-8 0,5-18-204,7-27-156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38.396"/>
    </inkml:context>
    <inkml:brush xml:id="br0">
      <inkml:brushProperty name="width" value="0.05" units="cm"/>
      <inkml:brushProperty name="height" value="0.05" units="cm"/>
    </inkml:brush>
  </inkml:definitions>
  <inkml:trace contextRef="#ctx0" brushRef="#br0">48 1 19052,'-11'21'926,"1"1"-1,-9 30 1,17-46-838,0 0 0,1-1 0,0 1 0,0 0 0,1 0 0,-1 0 0,1 0 0,0 0 1,1 0-1,0-1 0,0 1 0,0 0 0,0 0 0,1-1 0,3 8 0,-4-11-74,0 0-1,1 0 0,-1 0 1,1 0-1,-1 0 0,1 0 0,0 0 1,0 0-1,0-1 0,0 1 1,0-1-1,0 1 0,0-1 1,1 0-1,-1 0 0,0 0 1,1 0-1,3 1 0,4-1-33,0 0 0,-1 0 0,18-1 0,-20-1-8,-1 1 0,1 0 0,0 0 0,-1 1 0,1-1 0,-1 2-1,0-1 1,1 1 0,8 3 0,-12-3 13,0 0-1,0 0 0,0 0 0,0 0 1,0 1-1,0-1 0,-1 1 0,0 0 1,1 0-1,-1 0 0,0 0 0,0 0 1,-1 0-1,3 6 0,0 1 11,-2 0 0,1 1-1,1 16 1,5 25 297,-9-52-288,0 0 0,0 0 0,0 0 0,0 0 0,1 0 0,-1 0 0,0 0 0,0 0 0,0 1 0,0-1 0,0 0 0,0 0 0,0 0 0,0 0 0,0 0 0,0 0 0,0 0 0,0 0 0,0 0 0,0 0 0,0 0 0,0 0 0,0 0 0,1 0 0,-1 0 0,0 0 0,0 0 0,0 0 0,0 0 0,0 0 0,0 0 0,0 0 0,0 0 0,0 0 0,0 0 0,0 0 0,1 0 0,-1 0 0,0 0 0,0 0 0,0 0 0,0 0 0,0 0 0,0 0 0,0 0 0,0 0 0,0 0 0,0 0 0,0 0 0,0 0 0,0 0 0,0 0 0,1 0 0,-1 0 0,0 0 0,0-1 0,0 1 0,0 0 0,0 0 0,0 0 0,0 0 0,5-8 136,6-16-1,-10 21-110,32-82 176,24-54-341,-49 128 60,-4 17 50,-3 20 68,-1-25-36,0 6 28,-1 4 33,1-1-1,0 1 0,3 18 0,-3-28-53,1 1-1,-1-1 0,0 0 1,1 1-1,-1-1 0,1 0 1,-1 1-1,1-1 0,0 0 1,0 0-1,-1 1 0,1-1 1,0 0-1,0 0 0,2 1 1,-2-2-4,0 1 1,0-1 0,0 0 0,0 1-1,0-1 1,0 0 0,0 0 0,0 0 0,0 0-1,0 0 1,0 0 0,0 0 0,0 0 0,0 0-1,0-1 1,0 1 0,0 0 0,0-1-1,0 1 1,0 0 0,0-1 0,-1 1 0,1-1-1,1-1 1,10-7 14,0 0 1,-2-1-1,1 0 0,-1-1 0,0-1 1,9-14-1,-6 8-100,24-24 1,-36 41 67,0 1 0,-1-1 0,1 0 0,0 0 0,-1 1 0,1-1 0,0 1 0,0-1 0,0 1 0,0-1 0,-1 1 0,1-1 0,0 1 1,0 0-1,0-1 0,0 1 0,0 0 0,0 0 0,0 0 0,0 0 0,0-1 0,2 2 0,-3-1 3,1 1 1,0-1-1,0 1 0,-1-1 1,1 1-1,0 0 1,-1-1-1,1 1 0,0 0 1,-1-1-1,1 1 1,-1 0-1,1 0 0,-1 0 1,0 0-1,1-1 0,-1 1 1,0 0-1,1 1 1,0 8 2,0-1 1,0 1 0,0 16 0,-1-18 18,-1 48 92,-1-35-78,2-1 0,1 1 0,0 0 0,6 28 0,-1-38-590,-1-15-62,2-17 189,-2-12 104,-3-10-120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38.803"/>
    </inkml:context>
    <inkml:brush xml:id="br0">
      <inkml:brushProperty name="width" value="0.05" units="cm"/>
      <inkml:brushProperty name="height" value="0.05" units="cm"/>
    </inkml:brush>
  </inkml:definitions>
  <inkml:trace contextRef="#ctx0" brushRef="#br0">10 25 15939,'-5'-18'2041,"4"12"-1129,-1 6-440,1 4 1593,1 5-1265,1 2-256,4 2-208,0-1-408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45.497"/>
    </inkml:context>
    <inkml:brush xml:id="br0">
      <inkml:brushProperty name="width" value="0.05" units="cm"/>
      <inkml:brushProperty name="height" value="0.05" units="cm"/>
    </inkml:brush>
  </inkml:definitions>
  <inkml:trace contextRef="#ctx0" brushRef="#br0">109 83 18316,'-3'-1'204,"0"1"-1,0 0 1,-1-1 0,1 1 0,0 0-1,0 1 1,0-1 0,0 1 0,-1-1-1,1 1 1,0 0 0,0 0 0,0 0-1,0 0 1,1 1 0,-1-1-1,0 1 1,-4 3 0,3-2-108,0 0 1,0 0 0,0 0-1,0 1 1,0-1-1,1 1 1,0 0-1,-1 0 1,1 0-1,-4 9 1,7-13-81,0 1-1,-1 0 1,1 0-1,0 0 1,-1 0-1,1-1 1,0 1 0,0 0-1,0 0 1,0 0-1,0 0 1,0 0-1,0 0 1,0 0-1,0 0 1,0 0 0,0-1-1,1 1 1,-1 0-1,0 0 1,1 0-1,-1 0 1,0-1 0,1 1-1,-1 0 1,1 0-1,0-1 1,-1 1-1,1 0 1,-1-1 0,1 1-1,0 0 1,0-1-1,-1 1 1,1-1-1,0 1 1,0-1 0,0 0-1,-1 1 1,1-1-1,0 0 1,0 0-1,0 1 1,0-1 0,0 0-1,0 0 1,0 0-1,0 0 1,9 0 148,-1 1 1,0-2 0,17-2 0,-16 2-88,10-1 116,-9 0-72,0 1 0,-1 0 0,1 0 0,18 3 0,-27-2-104,0 0 1,0 0-1,-1 1 0,1-1 1,0 1-1,-1-1 0,1 1 1,0 0-1,-1-1 1,1 1-1,-1 0 0,1 0 1,-1 0-1,1 1 0,-1-1 1,0 0-1,0 0 0,0 1 1,1-1-1,-1 1 1,0-1-1,-1 1 0,1-1 1,0 1-1,0-1 0,-1 1 1,1 0-1,-1-1 0,1 1 1,-1 0-1,0 0 0,0-1 1,1 1-1,-2 2 1,1 3 102,0 0 1,-1-1-1,0 1 1,0-1-1,-1 1 1,0-1-1,-4 9 1,3-49 990,8-18-597,2 1 1,15-58 0,-22 108-540,0-1 0,0 1 0,1 0 0,-1 0 1,1-1-1,-1 1 0,1 0 0,-1 0 0,1-1 0,0 1 0,-1 0 0,1 0 0,0 0 0,0 0 1,0 0-1,0 0 0,0 0 0,0 0 0,0 1 0,0-1 0,2-1 0,-1 2-120,1 0 0,-1 0 0,0 0 0,0 0-1,0 0 1,0 0 0,0 1 0,0-1 0,0 1-1,3 1 1,9 2-22,7-1-235,3-2-107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39.173"/>
    </inkml:context>
    <inkml:brush xml:id="br0">
      <inkml:brushProperty name="width" value="0.05" units="cm"/>
      <inkml:brushProperty name="height" value="0.05" units="cm"/>
    </inkml:brush>
  </inkml:definitions>
  <inkml:trace contextRef="#ctx0" brushRef="#br0">81 1 19116,'0'12'368,"0"1"-1,-1-1 1,-1 1 0,0-1-1,-1 1 1,0-1 0,-9 22-1,-6 24 593,5 6-5,2 1 0,-2 75 0,12-130-865,1-5-45,-1-1 0,1 0 0,0 1-1,0-1 1,0 0 0,1 1-1,0-1 1,-1 0 0,1 0 0,1 0-1,-1 1 1,3 3 0,-4-8-39,1 1 1,-1 0 0,1-1-1,-1 1 1,1-1 0,0 1-1,-1-1 1,1 1 0,0-1-1,-1 1 1,1-1 0,0 1-1,0-1 1,-1 0 0,1 0-1,0 1 1,0-1 0,0 0-1,0 0 1,-1 0 0,1 0-1,0 0 1,0 0-1,0 0 1,0 0 0,-1 0-1,1-1 1,0 1 0,0 0-1,0 0 1,-1-1 0,1 1-1,0 0 1,0-1 0,-1 1-1,1-1 1,0 1 0,-1-1-1,2 0 1,27-27 29,-27 26-34,43-55-31,-35 42-13,0 1-1,1 1 1,1-1-1,0 2 1,1 0 0,17-13-1,-29 24 36,0 0 0,0 1-1,0-1 1,0 0 0,0 1-1,0-1 1,0 1-1,0-1 1,0 1 0,0 0-1,0-1 1,1 1 0,-1 0-1,0 0 1,0 0 0,0 0-1,1 0 1,-1 0-1,0 0 1,0 0 0,0 0-1,1 1 1,-1-1 0,0 0-1,1 1 1,0 1 0,-1-1 1,0 0-1,0 0 1,0 1-1,0-1 1,0 1-1,0-1 1,0 1-1,0-1 1,-1 1-1,1-1 1,-1 1-1,1 0 1,-1-1-1,1 4 1,0 7 11,0 0 1,-1 1 0,-2 21 0,-1-8 143,-2 0 0,0 0 0,-13 37-1,13-49 6,-1 0-1,1-1 0,-2 0 0,0 0 0,-1-1 0,0 0 0,-19 22 1,25-32-128,0 0 0,1 0 0,-1 0 0,-1-1 0,1 1 0,0 0 1,0-1-1,-1 0 0,1 1 0,-1-1 0,1 0 0,-1 0 0,1 0 1,-1-1-1,0 1 0,1-1 0,-1 1 0,0-1 0,0 0 0,1 0 1,-1 0-1,0 0 0,0 0 0,1-1 0,-1 0 0,0 1 0,-2-2 1,2 0-80,0 0 0,1 1 0,-1-1 0,1-1 0,-1 1 1,1 0-1,0 0 0,0-1 0,0 1 0,0-1 1,0 0-1,1 0 0,-1 1 0,1-1 0,0 0 1,0 0-1,0 0 0,0-1 0,0 1 0,1 0 1,0 0-1,-1-6 0,1 4-192,0 0 0,0 0 0,1-1 0,-1 1 0,1 0 0,0 0 0,1 0 0,-1 0 0,1 1 0,0-1 1,0 0-1,0 1 0,1-1 0,0 1 0,0 0 0,0 0 0,4-5 0,2 1-269,0 0 1,1 1 0,0-1-1,0 2 1,0 0-1,15-7 1,10-3-598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40.043"/>
    </inkml:context>
    <inkml:brush xml:id="br0">
      <inkml:brushProperty name="width" value="0.05" units="cm"/>
      <inkml:brushProperty name="height" value="0.05" units="cm"/>
    </inkml:brush>
  </inkml:definitions>
  <inkml:trace contextRef="#ctx0" brushRef="#br0">4 378 16572,'2'2'2817,"-2"12"-1061,-3 30-125,2-14-710,0-25-801,1 16 447,1 29 1,0-46-505,-1 1 1,1 0-1,0 0 0,0-1 1,1 1-1,-1 0 1,1-1-1,0 1 1,0-1-1,1 0 0,-1 0 1,4 4-1,-5-7-46,0 0-1,0 0 1,-1 0-1,1 0 1,1 0-1,-1-1 1,0 1-1,0 0 1,0-1-1,0 1 1,0-1-1,0 1 0,1-1 1,-1 0-1,0 1 1,0-1-1,1 0 1,-1 0-1,0 0 1,3 0-1,-1-1 0,-1 1 0,1-1-1,-1 0 1,0 0 0,1 0-1,-1 0 1,0 0-1,1-1 1,3-2 0,2-3 7,0-1 0,0 0 1,11-16-1,4-7 8,-2-1 0,-1-1 0,31-70 0,-45 87-53,-7 13-20,-12 26-12,4 0 125,0-1 0,2 1 0,1 0 0,0 1 0,2-1 0,-1 28 0,4-50-57,1 0 0,0 0-1,0 1 1,-1-1 0,1 0-1,0 0 1,0 1 0,1-1 0,-1 0-1,0 0 1,0 1 0,0-1 0,1 0-1,-1 0 1,1 0 0,-1 1 0,1-1-1,0 0 1,-1 0 0,1 0 0,0 0-1,-1 0 1,1 0 0,0 0-1,0 0 1,0-1 0,2 2 0,-1-2-4,-1 0 0,1 0 0,0 0 0,-1 0 1,1 0-1,0-1 0,-1 1 0,1-1 0,-1 1 1,1-1-1,0 0 0,-1 0 0,0 1 0,1-1 1,-1 0-1,1 0 0,-1-1 0,0 1 0,0 0 1,2-2-1,26-29-349,-1-1 1,35-55-1,-9 13-1230,-60 84 1456,1 1 0,0 0-1,0 0 1,-4 16 0,9-25 114,0-1 1,0 0 0,0 0-1,0 0 1,-1 0 0,1 0 0,0 0-1,0 0 1,0 0 0,0 1 0,0-1-1,0 0 1,0 0 0,0 0-1,0 0 1,0 0 0,0 0 0,0 1-1,0-1 1,0 0 0,0 0 0,0 0-1,0 0 1,0 0 0,0 1 0,0-1-1,0 0 1,0 0 0,0 0-1,0 0 1,0 0 0,0 0 0,0 0-1,0 1 1,0-1 0,0 0 0,1 0-1,-1 0 1,0 0 0,0 0-1,0 0 1,0 0 0,0 0 0,0 1-1,0-1 1,1 0 0,-1 0 0,0 0-1,0 0 1,0 0 0,0 0 0,0 0-1,0 0 1,1 0 0,-1 0-1,0 0 1,0 0 0,0 0 0,0 0-1,0 0 1,0 0 0,1 0 0,9-9 50,10-14-15,1-6-42,-1-1 0,-2-2 0,-1 0-1,-1 0 1,-2-2 0,-1 0 0,-2 0 0,11-60 0,-18 72 29,-4 17 26,-2 6-13,-2 7 45,-15 40 319,3 1 0,2 0 0,2 1 1,-7 61-1,16-85-95,-2 34 0,5-54-259,0 0 1,0 0-1,1-1 1,0 1-1,0 0 1,0 0-1,0-1 1,1 1-1,0-1 1,0 0-1,1 1 1,3 5-1,-5-10-43,-1 1 0,1-1 0,0 0-1,0-1 1,0 1 0,-1 0-1,1 0 1,0 0 0,0 0 0,0-1-1,0 1 1,0 0 0,0-1 0,1 1-1,-1-1 1,0 1 0,0-1 0,0 0-1,0 1 1,1-1 0,-1 0 0,0 0-1,0 0 1,1 0 0,-1 0 0,0 0-1,0 0 1,1 0 0,-1 0 0,0-1-1,0 1 1,0-1 0,1 1 0,-1-1-1,0 1 1,0-1 0,0 1 0,0-1-1,0 0 1,1-1 0,1-1-12,0 1 0,0-1 1,-1 0-1,0 0 0,1-1 1,-1 1-1,0 0 0,-1-1 1,1 1-1,0-1 0,1-6 1,-1 2-33,-1-1 1,1 0 0,-2 1 0,1-1 0,-1 0-1,0 1 1,-1-1 0,0 0 0,0 1 0,-1-1-1,0 1 1,-1-1 0,0 1 0,-4-8 0,7 15 27,-1-1 0,0 1 0,0 0 1,1 0-1,-1 0 0,0 0 1,0 0-1,0 1 0,0-1 1,0 0-1,0 0 0,0 1 1,0-1-1,-3-1 0,4 2 8,-1 0-1,1 0 0,-1 0 1,1 0-1,-1 0 1,1 0-1,-1 0 1,1 0-1,-1 0 0,1 0 1,-1 0-1,1 1 1,-1-1-1,1 0 0,0 0 1,-1 0-1,1 1 1,-1-1-1,1 0 0,-1 1 1,1-1-1,0 0 1,-1 1-1,1-1 1,-1 1-1,0 0 5,1 1 1,-1-1-1,0 1 0,1-1 1,-1 1-1,1-1 0,0 1 1,-1-1-1,1 1 0,0-1 1,0 1-1,0 0 0,0-1 1,0 1-1,0-1 0,1 1 1,-1-1-1,0 1 0,1-1 1,-1 1-1,1-1 0,0 2 1,0-1 5,0 0 1,0 0 0,1 0-1,-1 0 1,0-1-1,1 1 1,-1-1 0,1 1-1,0-1 1,-1 1-1,1-1 1,0 0 0,0 0-1,0 0 1,0 0-1,0 0 1,0 0 0,0 0-1,3 0 1,0 0 3,-1-1 1,0 0-1,1 0 1,-1 0-1,0-1 0,1 1 1,-1-1-1,0 0 1,6-3-1,4-1-6,0-1 1,-1-1-1,1-1 0,20-15 0,50-50-143,-83 73 139,-1 0 0,0 0-1,0 0 1,0 0-1,1 0 1,-1 0-1,0-1 1,0 1-1,0 0 1,1 0-1,-1 0 1,0 0-1,0 0 1,0 0-1,1 0 1,-1 0-1,0 0 1,0 0 0,1 0-1,-1 0 1,0 0-1,0 0 1,0 0-1,1 0 1,-1 1-1,0-1 1,0 0-1,0 0 1,1 0-1,-1 0 1,0 0-1,0 0 1,0 0-1,0 1 1,1-1-1,-1 0 1,0 0 0,0 0-1,0 0 1,0 1-1,0-1 1,0 0-1,1 0 1,-1 0-1,0 1 1,0-1-1,0 0 1,0 0-1,0 1 1,0-1-1,0 0 1,0 0-1,0 0 1,0 1-1,0-1 1,0 0 0,0 0-1,0 1 1,0-1-1,0 0 1,0 0-1,-1 1 1,0 13 37,-4 6 37,0-5 41,1 1 0,1 0 0,0 0 0,0 30 0,2-45-104,1 0 0,0 0 1,0-1-1,0 1 0,1 0 0,-1 0 1,0 0-1,0 0 0,0 0 1,1 0-1,-1 0 0,0 0 1,1-1-1,-1 1 0,1 0 1,-1 0-1,1 0 0,-1-1 0,1 1 1,1 1-1,-1-2-10,-1 0 1,1 0-1,0 1 1,-1-1-1,1 0 0,0 0 1,-1 0-1,1 0 0,0 0 1,0 0-1,-1 0 1,1 0-1,0 0 0,-1-1 1,1 1-1,0 0 0,-1 0 1,1-1-1,0 1 1,0-1-1,3-1-92,0-1 0,0 0 1,0 0-1,-1 0 0,1-1 0,5-6 0,-3 2-188,-1-1 0,1 1 0,-1-2 0,-1 1-1,0 0 1,0-1 0,-1 0 0,0 1 0,-1-1 0,0-1-1,2-15 1,-4-15-525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40.491"/>
    </inkml:context>
    <inkml:brush xml:id="br0">
      <inkml:brushProperty name="width" value="0.05" units="cm"/>
      <inkml:brushProperty name="height" value="0.05" units="cm"/>
    </inkml:brush>
  </inkml:definitions>
  <inkml:trace contextRef="#ctx0" brushRef="#br0">18 1 20724,'-7'18'1865,"1"-2"-1337,2-1-240,4-4 992,4-1-512,6-7-976,7-2-544,10-3 624,4-4-128,3-4-112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40.849"/>
    </inkml:context>
    <inkml:brush xml:id="br0">
      <inkml:brushProperty name="width" value="0.05" units="cm"/>
      <inkml:brushProperty name="height" value="0.05" units="cm"/>
    </inkml:brush>
  </inkml:definitions>
  <inkml:trace contextRef="#ctx0" brushRef="#br0">21 110 19188,'-4'11'829,"-12"39"901,16-50-1701,-1 0 0,1 0 0,0 1 0,0-1 0,0 0 0,0 0 0,0 0 0,0 0 0,0 1 0,0-1 0,0 0 0,0 0 0,0 0 0,0 1 0,0-1 0,0 0 0,0 0 0,0 0 0,0 0 0,0 1 0,0-1 0,0 0 0,1 0 0,-1 0 0,0 1 0,0-1 0,0 0 0,0 0 0,0 0 0,0 0 0,1 0 0,-1 0 0,0 1 0,0-1 0,0 0 0,0 0 0,0 0 0,1 0 0,-1 0 0,0 0 0,0 0 0,0 0 0,1 0 0,11-3 361,17-16-689,-22 14 331,4-1-109,-1-1-1,0 2 1,1 0-1,0 0 1,0 1-1,13-4 1,-19 8 95,-1-1 0,0 0 0,0 1 0,0 0 0,1 0 1,-1 0-1,0 1 0,0-1 0,0 1 0,0 0 0,1 0 0,-1 0 1,0 1-1,-1 0 0,1-1 0,0 1 0,0 1 0,-1-1 1,1 0-1,4 5 0,-5-4 65,0 0-1,1 0 1,-1 0-1,1 0 1,0-1 0,0 0-1,0 0 1,5 2 0,-6-3-52,0-1 0,0 1 0,0-1 1,0 0-1,-1 0 0,1 0 1,0 0-1,0-1 0,0 1 0,0-1 1,0 0-1,0 0 0,4-1 0,10-7-89,0 0 0,-1 0-1,0-2 1,0 0 0,17-16-1,-20 15-160,2 1-1,-1 0 1,1 1-1,1 1 1,28-14-1,-43 23 223,-1 0-1,1-1 1,-1 1-1,1 0 1,0 0-1,-1-1 0,1 1 1,0 0-1,-1 0 1,1 0-1,0 0 1,-1 0-1,1 0 0,0 0 1,-1 0-1,1 0 1,0 0-1,-1 0 1,1 0-1,0 0 0,-1 1 1,1-1-1,0 0 1,-1 0-1,1 1 1,-1-1-1,1 0 0,0 1 1,-1-1-1,1 1 1,-1-1-1,1 1 1,-1-1-1,0 1 0,1-1 1,-1 1-1,1-1 1,-1 1-1,0 0 1,0-1-1,1 1 0,-1 0 1,0-1-1,0 1 1,0-1-1,0 1 1,1 0-1,-1 0 0,0-1 1,0 1-1,0 0 1,-1-1-1,1 1 1,0 0-1,0-1 0,-1 2 1,0 6 180,0 0 1,-1-1-1,-4 13 0,5-17-108,-3 10 171,-7 27-162,13-37-150,2-8 10,4-14-153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45.108"/>
    </inkml:context>
    <inkml:brush xml:id="br0">
      <inkml:brushProperty name="width" value="0.05" units="cm"/>
      <inkml:brushProperty name="height" value="0.05" units="cm"/>
    </inkml:brush>
  </inkml:definitions>
  <inkml:trace contextRef="#ctx0" brushRef="#br0">32 19 11666,'0'0'51,"-24"-2"1359,24 2-1335,-1 0 1,1 0-1,0 0 1,-1 0 0,1-1-1,0 1 1,-1 0 0,1 0-1,0 0 1,-1-1-1,1 1 1,0 0 0,0 0-1,-1 0 1,1-1 0,0 1-1,-1 0 1,1-1-1,0 1 1,0 0 0,0-1-1,0 1 1,-1 0 0,1-1-1,0 1 1,0 0-1,0-1 1,0 1 0,0 0-1,0-1 1,0 1 0,0-1-1,0 1 1,0 0-1,0-1 1,0 1 0,0 0-1,0-1 1,0 1 0,0 0-1,0-1 1,0 1-1,1 0 1,-1-1 0,0 1-1,0 0 1,0-1 0,1 1-1,-1 0 1,0-1 0,0 1-1,1 0 1,-1 0-1,0-1 1,1 1 0,-1 0-1,0 0 1,1 0 0,-1 0-1,1-1 1,-1 1 85,1 1 1,-1-1-1,0 0 1,1 1-1,-1-1 1,0 0-1,0 1 1,1-1 0,-1 0-1,0 1 1,0-1-1,1 0 1,-1 1-1,0-1 1,0 1-1,0-1 1,0 0-1,0 1 1,0-1-1,0 1 1,1-1-1,-1 1 1,0-1-1,0 1 1,-1-1-1,1 0 1,0 1 0,0 0-1,2 25 1081,-2-18-588,2 6-107,-1 8 4,1-1 1,1 0-1,10 34 0,13 23-141,158 561 470,-184-638-900,6 33 54,-8-24-271,1-10 194,1 0 0,-1-1-1,0 1 1,1-1 0,-1 1-1,0 0 1,1-1 0,-1 1 0,1-1-1,-1 1 1,1-1 0,-1 1-1,1-1 1,-1 0 0,1 1-1,-1-1 1,1 0 0,-1-1 0,-23-36-1917,-26-39 411,18 38 754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45.528"/>
    </inkml:context>
    <inkml:brush xml:id="br0">
      <inkml:brushProperty name="width" value="0.05" units="cm"/>
      <inkml:brushProperty name="height" value="0.05" units="cm"/>
    </inkml:brush>
  </inkml:definitions>
  <inkml:trace contextRef="#ctx0" brushRef="#br0">2 372 15539,'0'5'606,"-1"0"0,1 0-1,-1 0 1,1 1 0,1-1 0,0 7-1,-1-11-471,1 0 0,-1 1 0,0-1-1,1 0 1,-1 0 0,1 1 0,-1-1 0,1 0-1,-1 0 1,1 0 0,0 0 0,0 0-1,0 0 1,0 1 0,0-2-49,0 1-1,-1-1 1,1 0-1,0 0 1,0 1-1,-1-1 1,1 0-1,0 0 1,-1 0-1,1 0 1,0 0-1,0 0 1,-1 0-1,1 0 1,0 0-1,0 0 1,-1 0-1,1 0 1,0-1-1,0 1 1,-1 0-1,1-1 1,0 1-1,-1 0 1,1-1-1,0 0 1,2-1 66,0-1-1,0 1 1,-1-1 0,1 1 0,-1-1 0,1 0-1,-1 0 1,0 0 0,-1-1 0,3-4-1,15-40 541,-14 36-510,17-59 334,16-84 0,-14 51-385,-24 104-128,0 0 0,0 0 0,0 0 1,0-1-1,0 1 0,0 0 0,0 0 0,0 0 1,0 0-1,0-1 0,0 1 0,0 0 0,0 0 1,0 0-1,0 0 0,1 0 0,-1-1 0,0 1 0,0 0 1,0 0-1,0 0 0,0 0 0,0 0 0,1 0 1,-1-1-1,0 1 0,0 0 0,0 0 0,0 0 1,0 0-1,1 0 0,-1 0 0,0 0 0,0 0 0,0 0 1,0 0-1,1 0 0,-1 0 0,0 0 0,7 6 48,10 22-13,-5-8-6,8 2-19,0-2 0,2 0 0,0-1 0,1-1-1,25 15 1,49 39-1007,-94-69 872,0 0 1,0 0-1,1-1 0,-1 1 1,1-1-1,0 0 0,-1 0 1,1 0-1,0 0 0,0-1 0,0 1 1,0-1-1,6 1 0,4-4-361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46.666"/>
    </inkml:context>
    <inkml:brush xml:id="br0">
      <inkml:brushProperty name="width" value="0.05" units="cm"/>
      <inkml:brushProperty name="height" value="0.05" units="cm"/>
    </inkml:brush>
  </inkml:definitions>
  <inkml:trace contextRef="#ctx0" brushRef="#br0">22 3 14267,'0'-1'103,"0"1"0,1 0 0,-1 0 1,1-1-1,-1 1 0,0 0 0,1 0 0,-1 0 0,1 0 0,-1-1 1,1 1-1,-1 0 0,1 0 0,-1 0 0,1 0 0,-1 0 0,1 0 0,-1 0 1,1 0-1,-1 1 0,1-1 0,-1 0 0,0 0 0,1 0 0,-1 0 0,1 1 1,-1-1-1,1 0 0,-1 0 0,0 1 0,1-1 0,-1 0 0,0 1 1,1-1-1,-1 0 0,0 1 0,1-1 0,-1 1 0,0-1 0,0 0 1,0 1-1,1-1 0,-1 1 0,0-1 0,0 1 0,0-1 0,0 1 0,0-1 1,0 1-1,0-1 0,0 1 0,0-1 0,0 1 0,0-1 0,0 1 0,0 37 1890,-1-30-1455,-7 73 1922,0 23-869,8-102-1570,0 0 0,0 0 0,0 0 0,0 0 0,0 0 0,1 0 0,-1 0-1,0 0 1,1-1 0,0 1 0,-1 0 0,1 0 0,0 0 0,0-1 0,0 1 0,0 0-1,2 2 1,-2-4-16,1 1 0,-1-1 0,0 1 0,0-1 0,0 0 0,1 1-1,-1-1 1,0 0 0,0 0 0,1 0 0,-1 0 0,0 0 0,1 0-1,-1 0 1,0-1 0,0 1 0,0 0 0,1-1 0,-1 1 0,0 0-1,0-1 1,0 0 0,0 1 0,0-1 0,1 0 0,-1 1 0,1-3-1,43-32-79,15-11-104,-54 42 151,0 1 1,0 0 0,0 0 0,1 0-1,-1 1 1,1-1 0,-1 2 0,10-3-1,-14 4 22,-1 0 0,1 0 0,0 0 0,0 1 0,0-1-1,0 0 1,0 1 0,-1-1 0,1 1 0,0 0 0,0-1-1,-1 1 1,1 0 0,-1 0 0,1 0 0,-1 0 0,1 0-1,-1 1 1,1-1 0,-1 0 0,0 1 0,0-1 0,0 1 0,0-1-1,0 1 1,0-1 0,0 1 0,0 0 0,0 0 0,-1-1-1,1 1 1,-1 0 0,0 0 0,1 3 0,1 5 31,-1-1 1,-1 0 0,1 1 0,-1-1-1,-3 18 1,0-13 99,0 0 1,-1 1-1,-1-1 1,0-1-1,-1 1 1,0-1-1,-1 0 1,-11 16-1,14-23-70,0 0 0,0-1-1,-1 1 1,1-1 0,-1 0-1,0-1 1,-1 1 0,1-1-1,-1 0 1,1-1 0,-1 1 0,-1-1-1,1 0 1,0 0 0,-1-1-1,1 0 1,-1 0 0,0-1-1,-12 2 1,16-3-114,-1 0 0,1-1-1,0 1 1,0-1 0,-1 1-1,1-1 1,0 0 0,0-1-1,0 1 1,0 0 0,0-1-1,0 0 1,0 0 0,0 1-1,1-2 1,-1 1 0,-4-5 0,3 1-14,-1 0 1,1 0-1,0-1 1,0 0-1,1 1 1,-5-15-1,-6-27-312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47.112"/>
    </inkml:context>
    <inkml:brush xml:id="br0">
      <inkml:brushProperty name="width" value="0.05" units="cm"/>
      <inkml:brushProperty name="height" value="0.05" units="cm"/>
    </inkml:brush>
  </inkml:definitions>
  <inkml:trace contextRef="#ctx0" brushRef="#br0">1 106 16684,'10'2'2488,"3"-1"-1392,-1-2-440,7-6 2657,5-5-2337,5-1-359,4-4-826,0-1-543,-1 0 680,1 5-200,-8 3-232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47.564"/>
    </inkml:context>
    <inkml:brush xml:id="br0">
      <inkml:brushProperty name="width" value="0.05" units="cm"/>
      <inkml:brushProperty name="height" value="0.05" units="cm"/>
    </inkml:brush>
  </inkml:definitions>
  <inkml:trace contextRef="#ctx0" brushRef="#br0">511 121 16916,'13'19'2312,"-16"14"-1112,-8 7-455,-11 14 1775,-1 8-928,-1 5-463,-1 1-217,5-7-464,2-5-184,8-16-368,3-14-144,7-25-496,-2-3-376,1-24 839,-2-10-199,-3-20-168</inkml:trace>
  <inkml:trace contextRef="#ctx0" brushRef="#br0" timeOffset="1">137 15 19988,'-12'6'738,"1"0"-1,-1 1 1,2 1-1,-1 0 0,1 0 1,-13 13-1,18-15-585,0 0 0,1 0-1,0 0 1,0 0 0,0 1-1,0 0 1,1 0 0,0 0-1,1 0 1,0 0-1,0 0 1,-2 11 0,4-16-150,-1 0 1,1-1-1,0 1 1,-1 0-1,1-1 1,0 1-1,0 0 1,0 0-1,1-1 1,-1 1-1,0 0 1,1-1-1,-1 1 1,1 0-1,-1-1 1,1 1-1,0-1 1,-1 1-1,1-1 1,0 1-1,0-1 1,0 1-1,1-1 1,-1 0-1,0 0 1,0 0-1,1 0 1,-1 0-1,0 0 1,1 0-1,-1 0 1,1 0-1,-1 0 1,1-1-1,0 1 1,-1-1-1,1 1 1,0-1-1,3 1 1,-1-1-3,1 0 1,0-1-1,-1 1 0,1-1 1,-1 0-1,1 0 0,-1 0 1,1-1-1,-1 0 1,1 0-1,-1 0 0,0 0 1,7-5-1,-2 0 19,0 0 0,-1-1 0,0 0 0,0 0 0,-1-1 0,0 0 0,-1 0 0,0 0 0,0-1 0,-1 0-1,0 0 1,0 0 0,-2-1 0,4-12 0,-6 21-13,-1 0 0,1 1 0,-1-1-1,0 0 1,0 0 0,0 0 0,0 0 0,0 0-1,0 0 1,-1 0 0,1 0 0,0 0-1,-1 1 1,0-1 0,1 0 0,-1 0 0,0 0-1,0 1 1,0-1 0,0 1 0,0-1 0,0 1-1,-1-1 1,1 1 0,-3-3 0,2 3-2,-1-1 0,0 1 1,1 0-1,-1 0 1,0 0-1,0 0 0,1 1 1,-1-1-1,0 1 1,0 0-1,0 0 0,0 0 1,0 0-1,0 0 0,0 0 1,1 1-1,-6 1 1,2-1-65,1 1 0,-1 1 0,0-1 1,0 1-1,1 0 0,0 0 0,-1 1 1,1-1-1,0 1 0,1 0 0,-1 1 1,1-1-1,0 1 0,0 0 0,0 0 1,1 0-1,-1 0 0,-2 7 0,4-8-55,1 0-1,-1 0 0,1 0 0,0 0 0,0 1 1,0-1-1,1 0 0,-1 1 0,1-1 1,0 0-1,0 1 0,1-1 0,-1 1 1,1-1-1,0 0 0,0 0 0,0 0 1,1 1-1,-1-1 0,1 0 0,0-1 1,1 1-1,-1 0 0,0 0 0,1-1 0,5 6 1,20 14-688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48.034"/>
    </inkml:context>
    <inkml:brush xml:id="br0">
      <inkml:brushProperty name="width" value="0.05" units="cm"/>
      <inkml:brushProperty name="height" value="0.05" units="cm"/>
    </inkml:brush>
  </inkml:definitions>
  <inkml:trace contextRef="#ctx0" brushRef="#br0">35 61 18388,'-2'8'336,"-26"136"2871,26-127-2799,0 0 1,2-1 0,0 1 0,1-1 0,0 1 0,7 26 0,-7-40-312,0 1 0,0-1-1,0 0 1,0 1 0,1-1 0,-1 0-1,1 0 1,0 0 0,0 0-1,0-1 1,1 1 0,3 4-1,-4-6-48,0 0-1,0 0 0,0 0 0,0 0 1,0 0-1,0 0 0,0-1 0,0 1 1,1-1-1,-1 1 0,0-1 0,0 0 1,1 0-1,-1 0 0,0 0 0,0 0 1,1 0-1,-1-1 0,0 1 0,0-1 1,3-1-1,4-1 14,0-2 0,-1 1 0,0-1 0,0 0 0,0-1 0,-1 0 1,0 0-1,0-1 0,0 1 0,-1-2 0,0 1 0,0-1 0,5-8 0,2-7 82,0 1-1,-2-2 1,15-41-1,-21 49-43,-1 1-1,0-1 1,2-27-1,-5 39-86,0 1 1,-1-1-1,0 0 0,0 0 1,0 1-1,0-1 1,-1 0-1,0 1 0,1-1 1,-1 1-1,0-1 0,-1 0 1,1 1-1,-1 0 0,1-1 1,-1 1-1,0 0 0,0 0 1,-1 0-1,1 0 1,-6-4-1,6 5-32,-1 1 0,0 0 0,0 0 1,0 0-1,0 0 0,0 0 0,0 1 0,0-1 1,0 1-1,0 0 0,0 0 0,0 0 0,0 0 0,0 1 1,0-1-1,0 1 0,0 0 0,0 0 0,0 0 1,0 0-1,0 0 0,1 1 0,-1-1 0,-4 4 1,-4 2-79,0 1 1,1 1-1,0 0 1,-11 12-1,2 0-142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6:58.396"/>
    </inkml:context>
    <inkml:brush xml:id="br0">
      <inkml:brushProperty name="width" value="0.05" units="cm"/>
      <inkml:brushProperty name="height" value="0.05" units="cm"/>
    </inkml:brush>
  </inkml:definitions>
  <inkml:trace contextRef="#ctx0" brushRef="#br0">2 6 11939,'-1'-5'88,"1"9"-143,0-4 73,0 0-1,0 0 1,0 1 0,0-1-1,0 0 1,0 0 0,0 0 0,0 1-1,0-1 1,0 0 0,1 0-1,-1 0 1,0 1 0,0-1 0,0 0-1,0 0 1,0 0 0,0 0-1,0 1 1,0-1 0,1 0-1,-1 0 1,0 0 0,0 0 0,0 0-1,0 1 1,0-1 0,1 0-1,-1 0 1,0 0 0,0 0 0,0 0-1,1 0 1,-1 0 0,0 0-1,0 0 1,0 0 0,1 0 0,-1 0-1,0 0 1,0 0 0,0 0-1,1 0 1,-1 0 0,0 0 0,0 0-1,0 0 1,1 0 0,-1 0-1,0 0 1,0 0 0,0 0 0,0 0-1,1 0 1,-1-1 0,0 1-1,2 0 305,-1-1 0,1 1 0,0 0 0,-1 0 0,1 0 0,0 0-1,-1 0 1,1 1 0,0-1 0,2 1 0,6 0 294,134 11 720,-29 0-1243,-112-12-74,1 0 0,0 1 0,-1 0 0,1 0 1,-1 0-1,1 0 0,-1 1 0,0-1 1,1 1-1,-1 0 0,0 0 0,6 4 0,1 3 57,-1 1 0,12 14 1,-15-16-6,1 0 1,1 0 0,0 0 0,9 7 0,4-3 128,0 0 1,41 16-1,-38-19-151,-1 2-1,31 18 1,-28-13-13,1-2 1,44 17-1,-47-21-23,0 0 0,0 2 0,-1 0-1,24 18 1,-3 3 53,56 33-1,-74-52-51,0-1-1,1-1 1,55 16 0,194 27 31,-220-46-45,0 3 1,0 2-1,53 22 0,124 41 72,-201-67-58,200 76 108,-17-4 98,66-13 20,-231-58-165,-7 0-55,-1 3 0,59 26 0,27 11 2,-103-45-12,0 0 0,0-2 0,33 1 0,-27-2 27,47 9-1,-63-7-31,-1 1 1,1 0-1,-1 1 1,0 0-1,-1 1 1,0 1-1,14 11 1,-12-9-1,0 0-1,2-1 1,31 15 0,13 2 9,-43-17-7,1-2-1,0-1 1,0 0 0,25 5 0,6 0 4,0 2 0,-1 3 1,60 28-1,-108-45-10,63 34-12,-44-22 5,27 11 1,18 7 26,-40-18-11,1-1 0,0-1 0,36 9 0,16-3-4,130 34-17,67 18 48,-242-61-28,198 58-15,-22-4 20,-187-56-23,8 1 14,1 1 0,-1 2 0,-1 1 0,32 16 0,-9-2-3,2-2-1,0-3 0,66 15 1,-27-8-6,-52-14 11,394 109-13,-345-96 13,159 68 1,-2-6 12,-120-45-11,-68-19 16,-1 2 0,58 35 0,-115-60-28,2 2 20,1 0 0,-1 0-1,0 0 1,1 0 0,-1 1-1,4 4 1,-5-5-26,-1 0 0,0 1 0,0-1 0,0 0 0,0 1 0,0 0 0,-1-1 0,1 1 0,-1-1 0,1 1 0,-1 2 0,2 20 1068,-2-32-940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46.635"/>
    </inkml:context>
    <inkml:brush xml:id="br0">
      <inkml:brushProperty name="width" value="0.05" units="cm"/>
      <inkml:brushProperty name="height" value="0.05" units="cm"/>
    </inkml:brush>
  </inkml:definitions>
  <inkml:trace contextRef="#ctx0" brushRef="#br0">60 1367 14115,'-18'34'2063,"17"-33"-1966,0 0-1,1 0 1,-1 0-1,0 0 1,0-1 0,0 1-1,0 0 1,0 0 0,0-1-1,0 1 1,0 0 0,-2 0-1,2-1-28,1 0-1,-1 0 1,1 0-1,-1 0 1,1 0-1,-1 0 1,1 0-1,-1 0 0,1 0 1,-1-1-1,1 1 1,-1 0-1,1 0 1,-1-1-1,1 1 1,-1 0-1,1 0 1,-1-1-1,1 1 1,0-1-1,-1 1 1,1 0-1,0-1 1,-1 1-1,1-1 1,0 1-1,-1-1 1,1 1-1,0-1 1,0 1-1,0-1 1,-3-6 198,0 0 0,1 0 0,0-1 0,0 1 0,1 0 0,0-1 0,1 1 1,-1-13-1,9-68 707,-5 67-729,8-52 141,3 2 0,3 0-1,3 0 1,44-98 0,-10 50 37,115-182 0,-141 256-302,2 1 0,1 2 1,3 1-1,1 2 1,2 1-1,51-41 0,-86 77-112,-1 1-1,1 0 0,-1 0 1,1 0-1,0 0 1,-1 0-1,1 0 0,0 1 1,0-1-1,-1 0 0,1 1 1,0-1-1,0 1 0,0 0 1,0 0-1,0-1 1,3 2-1,-4-1-4,0 1 0,0-1 0,0 1 0,0-1 0,0 1 0,0 0-1,0 0 1,-1-1 0,1 1 0,0 0 0,0 0 0,-1 0 0,1 0 0,-1 0 0,1 0 0,0 0 0,-1 0 0,0 0 0,1 0 0,-1 0 0,0 1-1,1-1 1,-1 0 0,0 0 0,0 0 0,0 0 0,0 3 0,-1 14-6,0 1 0,0-1 0,-2 1 0,-8 28 0,6-25-148,0 1-1,-2 35 1,8-54 102,-1 0 1,1 1 0,0-1 0,0 0-1,1 0 1,-1 1 0,1-1 0,0 0-1,0-1 1,0 1 0,0 0 0,1 0-1,-1-1 1,1 0 0,0 1 0,0-1-1,7 5 1,-5-3 28,0 0 0,0 0 0,-1 0 0,0 0-1,0 1 1,0 0 0,4 9 0,-4-4 98,-1 1 0,0-1 0,-1 1 0,0 0 0,-1 0-1,0 0 1,-1 0 0,0 0 0,-1 0 0,-1 0 0,0 0 0,0-1 0,-1 1-1,0-1 1,-1 1 0,-1-1 0,0 0 0,0 0 0,-12 16 0,13-22 7,0-1 0,0 1 0,-1-1-1,1 0 1,-1-1 0,0 1 0,0-1 0,0 0 0,-1 0 0,1 0 0,-1-1 0,0 0 0,1 0 0,-1 0 0,0-1-1,0 0 1,0 0 0,0-1 0,0 1 0,0-1 0,-10-1 0,7-1-102,1 1 1,-1-1-1,1-1 0,0 0 0,0 0 1,0 0-1,0-1 0,1 0 0,0 0 1,0-1-1,0 0 0,0-1 0,0 1 1,1-1-1,-5-7 0,6 8-187,1 0 0,0-1 0,0 0 0,1 1-1,-1-1 1,1 0 0,1-1 0,-1 1 0,1 0 0,0-1 0,1 1 0,-1-1-1,1 0 1,1 0 0,-1-12 0,4-2-591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0.288"/>
    </inkml:context>
    <inkml:brush xml:id="br0">
      <inkml:brushProperty name="width" value="0.05" units="cm"/>
      <inkml:brushProperty name="height" value="0.05" units="cm"/>
    </inkml:brush>
  </inkml:definitions>
  <inkml:trace contextRef="#ctx0" brushRef="#br0">13 1107 14739,'-9'17'1278,"5"-12"-481,5-12 321,18-55 843,41-92 0,-46 121-1634,36-77 364,110-176 1,93-86 216,-219 324-729,-28 38-155,31-37 36,-62 61-1822,13-8 1434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0.709"/>
    </inkml:context>
    <inkml:brush xml:id="br0">
      <inkml:brushProperty name="width" value="0.05" units="cm"/>
      <inkml:brushProperty name="height" value="0.05" units="cm"/>
    </inkml:brush>
  </inkml:definitions>
  <inkml:trace contextRef="#ctx0" brushRef="#br0">2 178 16027,'0'0'113,"0"-1"0,0 1 0,-1-1 0,1 1-1,0-1 1,0 1 0,0-1 0,0 0-1,0 1 1,0-1 0,0 1 0,0-1-1,0 1 1,0-1 0,0 1 0,0-1 0,0 0-1,0 1 1,1-1 0,-1 1 0,0-1-1,0 1 1,1-1 0,-1 1 0,0 0 0,1-1-1,-1 1 1,0-1 0,1 1 0,0-1-1,16-17 1110,-13 15-797,23-22-122,0 2 0,2 1 1,0 1-1,35-18 0,-62 38-302,1-1-1,0 1 0,-1 0 1,1 0-1,0 0 1,0 0-1,0 0 0,0 1 1,0-1-1,0 1 1,0 0-1,0-1 0,4 2 1,-6-1-1,1 1 1,-1 0 0,0-1-1,1 1 1,-1 0 0,0 0 0,1 0-1,-1 0 1,0 0 0,0 0-1,0 0 1,0 0 0,0 0-1,0 1 1,0-1 0,-1 0-1,1 1 1,0-1 0,-1 0-1,1 1 1,-1-1 0,1 1-1,-1-1 1,0 1 0,1-1-1,-1 1 1,0-1 0,0 3 0,1 19-46,-1 1 0,-1-1-1,-1 0 1,-1 1 0,-1-1 0,-1 0 0,-12 35 0,7-37-29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1.364"/>
    </inkml:context>
    <inkml:brush xml:id="br0">
      <inkml:brushProperty name="width" value="0.05" units="cm"/>
      <inkml:brushProperty name="height" value="0.05" units="cm"/>
    </inkml:brush>
  </inkml:definitions>
  <inkml:trace contextRef="#ctx0" brushRef="#br0">0 14 18764,'0'-1'140,"0"1"0,0-1-1,0 0 1,0 1 0,0-1 0,1 0 0,-1 1 0,0-1-1,0 0 1,0 1 0,1-1 0,-1 0 0,0 1-1,1-1 1,-1 1 0,1-1 0,-1 1 0,1-1 0,0 0-1,10 12 990,0 6-852,0 1 0,14 37 0,-2-6-89,-22-48-186,-1 0-1,1 0 1,-1 1 0,1-1 0,-1 0 0,1 0 0,0 0 0,0 0-1,-1-1 1,1 1 0,0 0 0,0 0 0,0 0 0,0-1 0,0 1-1,0 0 1,0-1 0,0 1 0,0-1 0,1 1 0,-1-1 0,0 0-1,0 1 1,0-1 0,0 0 0,1 0 0,-1 0 0,0 0 0,0 0-1,2 0 1,2-1-8,-1-1-1,1 0 0,-1 0 0,0 0 1,1 0-1,5-5 0,-6 4-5,0 0-1,1 0 0,-1 1 0,1 0 0,6-3 0,-9 5 8,1-1-1,0 1 1,-1-1-1,1 1 1,-1 0-1,1 0 1,0 0-1,-1 0 1,1 1-1,0-1 1,-1 1 0,1-1-1,-1 1 1,1 0-1,-1 0 1,0 0-1,1 1 1,2 1-1,-1 0 17,-1 0 0,0 0-1,0 0 1,-1 0 0,1 0-1,-1 1 1,1-1-1,-1 1 1,0 0 0,2 6-1,0 3 104,0 1 0,0 0 0,-2-1 0,0 1 1,1 27-1,-3-27 65,-1-1 0,0 1 0,0 0 0,-2-1 0,-6 25 0,7-34-130,1-1 0,-1 1-1,0 0 1,0-1 0,0 1-1,0-1 1,-1 1 0,1-1-1,-1 0 1,-4 4 0,5-6-47,0 1 1,0-1 0,0 0-1,-1 0 1,1 0 0,0 0-1,0 0 1,-1-1-1,1 1 1,0-1 0,-1 1-1,1-1 1,0 0 0,-1 0-1,1 0 1,-1 0 0,1 0-1,0-1 1,-4 0 0,0-1-207,-1 0 0,1-1 0,0 0 0,0 0 0,0 0-1,0-1 1,1 0 0,-1 0 0,1-1 0,0 1 0,-6-9 0,-7-7-972,-22-35-1,38 52 1179,-29-48-921,6-3-328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1.752"/>
    </inkml:context>
    <inkml:brush xml:id="br0">
      <inkml:brushProperty name="width" value="0.05" units="cm"/>
      <inkml:brushProperty name="height" value="0.05" units="cm"/>
    </inkml:brush>
  </inkml:definitions>
  <inkml:trace contextRef="#ctx0" brushRef="#br0">1 198 16844,'19'-16'1752,"3"2"-1056,3-2-312,6-2 816,4-3-311,1-3-625,1 1-400,-1 0 208,-2 6-152,-1 8-160</inkml:trace>
  <inkml:trace contextRef="#ctx0" brushRef="#br0" timeOffset="1">677 0 17388,'9'26'2136,"-3"4"-1344,-6 13-304,-2 4 985,2 8-409,-1 1-128,1-5-464,0-2-272,1-12-448,-1-7-112,-1-18-568,-2-9-280,-6-16 872,-5-9-264,-7-12-161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2.203"/>
    </inkml:context>
    <inkml:brush xml:id="br0">
      <inkml:brushProperty name="width" value="0.05" units="cm"/>
      <inkml:brushProperty name="height" value="0.05" units="cm"/>
    </inkml:brush>
  </inkml:definitions>
  <inkml:trace contextRef="#ctx0" brushRef="#br0">80 4 17596,'-2'-1'100,"1"0"-1,-1 1 1,0-1 0,0 1 0,1 0-1,-1-1 1,0 1 0,0 0 0,1 0-1,-1 0 1,0 0 0,0 1 0,1-1-1,-1 0 1,0 1 0,0-1 0,1 1 0,-1-1-1,0 1 1,1 0 0,-1 0 0,-1 1-1,0 1 42,1-1-1,-1 1 1,1 0-1,0-1 1,0 1 0,0 0-1,0 0 1,0 1-1,1-1 1,-2 6-1,-1 3 130,1 1-1,0 0 1,1 0-1,0 0 0,1 16 1,1-17-160,1-1 0,0 1-1,1 0 1,1 0 0,4 15 0,-6-24-87,1 0 0,-1 0-1,0 0 1,1 0 0,0 0 0,0 0 0,0-1 0,0 1 0,0-1 0,0 1 0,3 2-1,-3-4-12,-1-1 0,1 1 0,-1 0 0,1 0 0,0-1 0,-1 1 0,1-1 0,0 1 0,-1-1 0,1 0 0,0 0-1,0 1 1,-1-1 0,1-1 0,0 1 0,0 0 0,-1 0 0,1-1 0,0 1 0,-1 0 0,1-1 0,2-1 0,1 0 0,0-1 0,0-1 0,0 1 0,0 0 0,-1-1 0,1 0 0,-1 0 0,0-1 0,0 1 0,-1-1 0,1 0 0,-1 0 0,0 0 0,0 0 0,2-8 0,-1 4 8,0 0 1,-1-1-1,-1 0 0,1 0 1,-2 0-1,1 0 0,-1 0 1,-1-11-1,0 19-22,0 0-1,0 0 1,0 0 0,0 0-1,0 0 1,-1 0 0,1 0-1,-1 0 1,1 0 0,-1 0-1,0 0 1,0 0 0,0 0-1,0 0 1,0 1 0,0-1-1,-1 1 1,1-1 0,-1 0-1,1 1 1,-1 0 0,1-1-1,-1 1 1,-3-2 0,3 3-26,0-1-1,0 1 1,0 0 0,0 0 0,0 0 0,0 0-1,0 0 1,0 0 0,0 1 0,0-1 0,0 1-1,0-1 1,1 1 0,-1 0 0,0-1-1,0 1 1,0 0 0,1 0 0,-1 0 0,0 1-1,1-1 1,-1 0 0,1 1 0,0-1 0,-2 3-1,-2 2-146,1-1-1,1 1 0,-1 1 0,1-1 0,0 0 0,0 1 1,1 0-1,0 0 0,0-1 0,0 1 0,1 0 0,0 1 0,0-1 1,1 0-1,0 0 0,1 0 0,-1 0 0,1 0 0,3 10 1,7 10-421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2.591"/>
    </inkml:context>
    <inkml:brush xml:id="br0">
      <inkml:brushProperty name="width" value="0.05" units="cm"/>
      <inkml:brushProperty name="height" value="0.05" units="cm"/>
    </inkml:brush>
  </inkml:definitions>
  <inkml:trace contextRef="#ctx0" brushRef="#br0">40 123 15539,'-5'42'1622,"3"-23"-1037,-1-1 1,2 1-1,1 0 1,0-1-1,3 21 1,1-31-250,0-10-93,5-19-6,-3-3-127,-1 0 0,-1 0-1,2-33 1,-5 41-64,-1 1 1,-1-1-1,0 1 0,-1-1 0,-1 1 1,-6-23-1,8 37-70,1 0-1,0 0 1,-1-1 0,1 1 0,-1 0 0,1 0 0,-1 0 0,0 0-1,1 0 1,-1 0 0,0 0 0,0 0 0,0 0 0,0 0 0,0 0-1,0 0 1,0 1 0,0-1 0,0 0 0,0 1 0,0-1 0,-2 0-1,2 1-9,0 0-1,0 0 1,0 0-1,-1 1 1,1-1-1,0 0 1,0 1 0,0-1-1,0 1 1,0-1-1,0 1 1,0-1-1,0 1 1,0 0-1,0-1 1,0 1-1,0 0 1,1 0-1,-1 0 1,0 0-1,0 0 1,1 0-1,-1 0 1,0 1-1,-6 13-226,3-2-117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4.084"/>
    </inkml:context>
    <inkml:brush xml:id="br0">
      <inkml:brushProperty name="width" value="0.05" units="cm"/>
      <inkml:brushProperty name="height" value="0.05" units="cm"/>
    </inkml:brush>
  </inkml:definitions>
  <inkml:trace contextRef="#ctx0" brushRef="#br0">53 57 14523,'-1'0'110,"1"0"0,0-1 0,0 1 0,-1 0-1,1-1 1,0 1 0,-1 0 0,1 0 0,0 0 0,-1-1 0,1 1-1,-1 0 1,1 0 0,0 0 0,-1 0 0,1 0 0,-1 0 0,1 0-1,0 0 1,-1 0 0,1 0 0,-1 0 0,1 0 0,0 0 0,-1 0-1,1 0 1,-1 0 0,1 0 0,0 0 0,-1 0 0,1 1 0,-1-1-1,-10 14 1310,-2 21-576,8-19-580,2 0 1,0 0-1,1 0 0,0 23 1,1-31-208,1 0-1,1-1 1,0 1-1,0 0 1,0 0 0,1-1-1,0 1 1,1-1-1,-1 0 1,1 1 0,5 7-1,-7-14-51,-1 0 0,1 0-1,0 0 1,0 0 0,-1 1-1,1-1 1,0 0 0,0 0-1,0-1 1,0 1 0,0 0-1,0 0 1,1 0 0,-1-1 0,0 1-1,0 0 1,0-1 0,1 0-1,-1 1 1,0-1 0,1 1-1,-1-1 1,0 0 0,1 0-1,-1 0 1,0 0 0,1 0 0,-1 0-1,0 0 1,1 0 0,-1-1-1,0 1 1,1-1 0,-1 1-1,0-1 1,0 1 0,1-1 0,-1 1-1,0-1 1,0 0 0,0 0-1,0 0 1,0 0 0,0 0-1,1-1 1,4-4 2,-1 0 0,0 0 0,0-1 0,-1 0 0,0 0 0,5-10 0,-1-1 19,-1 0-1,-1 0 0,7-37 0,-11 43-6,-1 1-1,0-1 1,0 1-1,-1-1 0,-1 1 1,0-1-1,-5-21 0,6 31-42,0 1-1,-1-1 1,1 0-1,-1 1 0,0-1 1,1 1-1,-1-1 1,0 1-1,0-1 1,0 1-1,0 0 1,0-1-1,0 1 1,0 0-1,0 0 0,-1 0 1,1 0-1,0 0 1,-1 0-1,1 0 1,-1 0-1,1 1 1,-1-1-1,1 1 1,-1-1-1,0 1 0,1-1 1,-1 1-1,0 0 1,1 0-1,-1 0 1,0 0-1,1 0 1,-1 0-1,0 0 0,1 0 1,-1 1-1,1-1 1,-1 1-1,0-1 1,1 1-1,-1 0 1,1 0-1,-1-1 1,1 1-1,0 0 0,-1 0 1,1 0-1,0 0 1,-2 3-1,-13 13-191,4 1-61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6.302"/>
    </inkml:context>
    <inkml:brush xml:id="br0">
      <inkml:brushProperty name="width" value="0.05" units="cm"/>
      <inkml:brushProperty name="height" value="0.05" units="cm"/>
    </inkml:brush>
  </inkml:definitions>
  <inkml:trace contextRef="#ctx0" brushRef="#br0">3 0 10090,'-1'6'131,"0"-1"0,1 0 0,-1 1-1,1-1 1,1 1 0,-1-1 0,1 0 0,0 1-1,0-1 1,0 0 0,3 6 0,1 11 334,8 42 98,-1 6 213,38 117 0,-48-182-744,0 1 0,0-1 0,0 0 0,1 0 0,0 0 0,0 0 0,0-1 0,0 1 0,6 4 0,-7-7-26,1 0 0,-1-1 0,1 1 0,-1-1 1,1 1-1,0-1 0,-1 0 0,1 0 0,0 0 0,0-1 1,0 1-1,0 0 0,0-1 0,0 0 0,0 0 0,0 0 1,0 0-1,0-1 0,3 0 0,10-1-1,0 1 1,0 1-1,1 0 0,-1 0 0,24 6 0,-9 0 4,56 21 0,-43-11-3,1-2 0,0-1 0,1-3 0,70 7 0,-12-16-1,142-16 0,-72 1 44,100 3 58,92-6 40,-1-27-91,-318 35-53,355-59 39,6 34 67,-66 48 10,-1 21-50,55 4-40,229-36 32,-19-1-30,-379 14-14,250 13 0,0-37-8,-452 6-6,399-25 25,-313 26-17,203 25 0,-47 23-10,-137-21 1,219 16-1,-217-43 137,-76-1 161,97 9 0,-128-2-216,0 1 0,-1 1 0,1 1 0,25 13 1,-20-8-27,54 15 0,-76-27 6,0 0 1,1-1 0,-1 1 0,1-1 0,-1-1-1,0 0 1,1 0 0,-1-1 0,0 0-1,0 0 1,0-1 0,0 0 0,0 0 0,-1-1-1,1 0 1,-1 0 0,11-10 0,-2 2 31,-1-1 1,0 0 0,-1-1-1,-1-1 1,0 0 0,16-25-1,-6-1-22,-2 0-1,-1-2 1,-2 0-1,-2-1 1,-3-1-1,-1 0 1,-2-1-1,5-54 0,-14 91-55,1-40 76,-2 49-93,0 0 0,0-1 1,0 1-1,0 0 0,0 0 0,1 0 0,-1 0 1,0 0-1,0-1 0,0 1 0,0 0 1,0 0-1,0 0 0,0 0 0,0-1 1,0 1-1,0 0 0,0 0 0,0 0 0,0 0 1,0-1-1,0 1 0,0 0 0,0 0 1,0 0-1,-1 0 0,1-1 0,0 1 1,0 0-1,0 0 0,0 0 0,0 0 0,0 0 1,0-1-1,0 1 0,-1 0 0,1 0 1,0 0-1,0 0 0,0 0 0,0 0 1,0 0-1,-1 0 0,1 0 0,0 0 0,0 0 1,0-1-1,0 1 0,-1 0 0,1 0 1,0 0-1,0 0 0,0 0 0,-1 0 1,-4 12-126,-4 18-270,8-27 370,0 3-4,0-1 1,-1 0-1,1 0 0,-1 0 0,0 0 0,-4 5 0,-7 5-116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7.170"/>
    </inkml:context>
    <inkml:brush xml:id="br0">
      <inkml:brushProperty name="width" value="0.05" units="cm"/>
      <inkml:brushProperty name="height" value="0.05" units="cm"/>
    </inkml:brush>
  </inkml:definitions>
  <inkml:trace contextRef="#ctx0" brushRef="#br0">174 31 15507,'0'-1'106,"-1"-1"0,0 1 0,1 0-1,-1 0 1,0 0 0,0 0 0,0 0-1,0 1 1,0-1 0,0 0 0,0 0 0,0 0-1,0 1 1,0-1 0,0 1 0,0-1-1,-1 1 1,1-1 0,0 1 0,0 0 0,-1-1-1,1 1 1,0 0 0,0 0 0,-1 0-1,1 0 1,0 0 0,-1 0 0,1 1-1,0-1 1,0 0 0,-1 1 0,1-1 0,0 1-1,0-1 1,0 1 0,-1-1 0,1 1-1,0 0 1,0-1 0,0 1 0,0 0 0,-1 1-1,-5 5 345,0-1 0,0 1 0,1 0-1,-9 14 1,3-3-156,2 0 0,0 0 0,1 1 0,0 0-1,-5 24 1,9-27-197,1 0 1,1 0-1,0 0 0,1 0 0,1 0 0,0 1 0,3 18 1,-2-30-73,1-1 1,0 1-1,0-1 1,1 1 0,2 5-1,-4-10-21,0 1-1,1 0 1,-1-1 0,0 1 0,1 0-1,-1-1 1,0 1 0,1 0-1,-1-1 1,1 1 0,-1-1-1,1 1 1,-1-1 0,1 1 0,0-1-1,-1 1 1,1-1 0,0 1-1,-1-1 1,1 0 0,0 0-1,-1 1 1,1-1 0,0 0 0,0 0-1,-1 0 1,1 0 0,0 1-1,0-1 1,-1 0 0,1-1-1,0 1 1,0 0 0,-1 0-1,1 0 1,0 0 0,0 0 0,-1-1-1,1 1 1,0 0 0,-1-1-1,1 1 1,1-1 0,1-2 3,0 0 0,0 1 0,0-1 0,-1-1 0,1 1 1,-1 0-1,0 0 0,1-1 0,-2 0 0,4-5 0,13-45 49,-14 40-37,9-39 133,12-93-1,-13 57 184,-12 104-210,-1-1 1,4 28-1,0-14-77,-2-8-35,-1-1-128,1 0 0,1 0 0,1-1 0,1 1 0,9 28 1,-13-46 73,1 0 0,-1-1 0,0 1 0,0 0 0,0 0 1,1-1-1,-1 1 0,0-1 0,1 1 0,-1 0 1,1-1-1,-1 1 0,1-1 0,-1 1 0,1-1 0,-1 1 1,1-1-1,0 1 0,-1-1 0,1 1 0,-1-1 1,1 0-1,0 1 0,-1-1 0,1 0 0,0 0 1,0 0-1,0 1 0,0-2-5,1 1 0,-1-1-1,0 1 1,0-1 0,0 1 0,0-1 0,0 0 0,0 0 0,0 1-1,-1-1 1,1 0 0,0 0 0,0 0 0,-1 0 0,2-2-1,4-7-140,0 0-1,6-20 1,-11 29 179,18-50-529,2-7-90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7.603"/>
    </inkml:context>
    <inkml:brush xml:id="br0">
      <inkml:brushProperty name="width" value="0.05" units="cm"/>
      <inkml:brushProperty name="height" value="0.05" units="cm"/>
    </inkml:brush>
  </inkml:definitions>
  <inkml:trace contextRef="#ctx0" brushRef="#br0">69 282 17372,'-15'48'1444,"2"-9"-355,1 1 0,2 0 0,-8 78 0,17-114-997,1 23 363,1-26-425,-1 0 0,0 0 0,0 0 0,0 0 0,1 0 0,-1 0 0,0 0-1,1 1 1,-1-1 0,1 0 0,-1 0 0,1-1 0,0 1 0,-1 0 0,1 0 0,0 0 0,0 0 0,0 0 0,0 0-19,-1-1 0,1 0 0,-1 0 0,1 0 0,-1 0 0,0 0 0,1 1 0,-1-1 1,1 0-1,-1 0 0,1 0 0,-1 0 0,1 0 0,-1 0 0,1-1 0,-1 1 0,0 0 0,1 0 0,-1 0 0,1 0 0,-1 0 0,1-1 1,-1 1-1,0 0 0,1 0 0,-1-1 0,0 1 0,1 0 0,-1-1 0,0 1 0,1 0 0,-1-1 0,10-12 36,-1-1 0,0 1 0,-1-1 0,-1-1 0,0 0 0,9-29 0,-9 25-40,16-45 16,-3 0 0,-3-1 0,-3 0 0,11-120 0,-26 162 84,-5 34 68,-7 41 27,3 19 22,2 1 0,5 139 0,3-199-343,1-1 0,0 1-1,1-1 1,1 1-1,6 21 1,-8-32 60,-1 0 1,1 0-1,-1 0 0,0 0 0,1 0 0,0 0 1,-1-1-1,1 1 0,0 0 0,-1 0 0,1 0 1,0 0-1,0-1 0,0 1 0,-1 0 0,1-1 1,0 1-1,0-1 0,0 1 0,0-1 0,0 1 1,0-1-1,0 0 0,2 1 0,-1-1 8,-1-1-1,1 1 0,-1 0 1,1-1-1,-1 1 1,0-1-1,1 0 0,-1 1 1,0-1-1,1 0 1,-1 0-1,0 0 0,0 0 1,0 0-1,2-2 1,3-5-117,0 0 1,0 0-1,-1-1 1,5-10-1,11-31-614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18:47.604"/>
    </inkml:context>
    <inkml:brush xml:id="br0">
      <inkml:brushProperty name="width" value="0.05" units="cm"/>
      <inkml:brushProperty name="height" value="0.05" units="cm"/>
    </inkml:brush>
  </inkml:definitions>
  <inkml:trace contextRef="#ctx0" brushRef="#br0">29 397 15939,'-4'-1'512,"1"1"0,0 0 0,0-1 0,-1 0-1,1 0 1,0 0 0,-3-5 3113,28 1-2563,150-18 538,235-46-1119,-394 66-476,-1 0 0,0-2 0,0 1 0,15-10 0,-24 13 2,-1 0-1,0-1 0,0 1 0,0-1 0,0 1 0,-1-1 0,1 0 0,0 0 0,-1 0 0,1 0 0,-1 0 0,2-4 0,-2 5 4,-1-1-1,0 1 1,1-1 0,-1 0-1,0 1 1,0-1 0,0 1 0,0-1-1,-1 1 1,1-1 0,0 1 0,0-1-1,-1 1 1,1-1 0,-1 1 0,0-1-1,1 1 1,-1-1 0,0 1-1,0 0 1,0 0 0,-1-2 0,-4-4 51,0 1 0,0 0 0,-1 0 0,1 0 0,-1 1 1,-1 0-1,1 1 0,-1-1 0,0 2 0,1-1 0,-2 1 0,1 0 1,0 0-1,-15-1 0,-10-1 74,-1 1 0,-51 2 1,9 0-224,70 2-37,-1 0 1,0-1 0,0 0 0,1-1 0,-1 1-1,-6-3 1,11 3 1,0 0 0,1 0-1,-1 0 1,1 0 0,-1 0-1,1 0 1,0 0 0,-1-1 0,1 1-1,0 0 1,0-1 0,0 1-1,0-1 1,0 1 0,0-1 0,0 0-1,1 1 1,-1-1 0,0 0-1,1 1 1,-1-1 0,1 0-1,0 0 1,0 0 0,0 1 0,0-1-1,0 0 1,0-2 0,3-25-613,4-3-211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8.321"/>
    </inkml:context>
    <inkml:brush xml:id="br0">
      <inkml:brushProperty name="width" value="0.05" units="cm"/>
      <inkml:brushProperty name="height" value="0.05" units="cm"/>
    </inkml:brush>
  </inkml:definitions>
  <inkml:trace contextRef="#ctx0" brushRef="#br0">41 470 17276,'-17'114'2417,"8"-64"-1239,2 0 1,-1 84 0,12-101-588,-4-33-578,0 0 1,0 1-1,0-1 1,0 1-1,0-1 1,0 1-1,1-1 1,-1 0-1,0 1 1,0-1-1,0 1 1,1-1-1,-1 0 1,0 1-1,1-1 1,-1 0-1,0 1 1,1-1-1,-1 0 1,0 1-1,1-1 1,-1 0-1,0 0 1,1 0-1,-1 1 1,1-1-1,-1 0 1,1 0-1,-1 0 1,0 0-1,1 0 1,0 0-1,0 0 3,0 0-1,-1-1 1,1 1-1,0 0 1,0-1-1,0 1 1,-1-1-1,1 0 1,0 1 0,-1-1-1,1 1 1,0-1-1,-1 0 1,1 0-1,-1 1 1,2-2-1,8-16 15,-1-1 0,0 0-1,-1 0 1,6-22 0,19-89-87,-10 24-106,-4-1 0,7-161 0,-27 240 169,-2 21 34,-1 10 1,-2 16 57,-8 44 283,3 1 0,2 1 0,3-1 0,3 80 0,4-131-304,-1-1 0,2 1 1,0-1-1,1 0 1,0 1-1,6 14 1,-8-24-65,0-1 1,0 0-1,0 1 1,1-1 0,-1 0-1,1 0 1,0 0-1,-1 0 1,1 0-1,0-1 1,0 1 0,0 0-1,0-1 1,0 0-1,5 3 1,-5-4-16,1 1 1,-1-1 0,1 1-1,0-1 1,-1 0-1,1 0 1,0 0-1,-1-1 1,1 1 0,0 0-1,-1-1 1,1 0-1,-1 0 1,1 0-1,-1 0 1,1 0 0,-1 0-1,4-3 1,3-2-50,1-2 0,-1 1 1,0-1-1,0 0 1,-1-1-1,-1 0 0,1 0 1,-1-1-1,10-19 0,-8 12-74,0 0 0,-2-1 0,0 0 0,-1-1 0,5-24 0,-10 41 97,-1-1 0,1 0 0,-1 0 0,0 0 0,0 1 0,0-1-1,-1 0 1,1 0 0,-1 0 0,0-2 0,1 5 25,0-1 0,0 1 1,0 0-1,0 0 0,0 0 1,0 0-1,-1 0 0,1-1 0,0 1 1,0 0-1,0 0 0,0 0 1,0 0-1,0 0 0,0 0 0,0 0 1,0-1-1,-1 1 0,1 0 0,0 0 1,0 0-1,0 0 0,0 0 1,0 0-1,-1 0 0,1 0 0,0 0 1,0 0-1,0 0 0,0 0 1,0 0-1,-1 0 0,1 0 0,0 0 1,0 0-1,0 0 0,0 0 1,0 0-1,-1 0 0,1 0 0,0 0 1,0 0-1,0 0 0,0 0 1,0 0-1,-1 0 0,1 0 0,0 1 1,0-1-1,-8 16-10,3 0 107,1 0-1,1 1 1,1-1 0,0 0 0,1 1 0,1-1-1,0 1 1,5 28 0,-5-43-75,1 0 1,-1 0-1,1-1 0,-1 1 1,1 0-1,0 0 1,0-1-1,0 1 0,0 0 1,0-1-1,0 1 1,0-1-1,1 0 0,-1 1 1,2 0-1,-2-1-7,0-1-1,0 1 0,0-1 1,0 0-1,0 1 0,0-1 0,1 0 1,-1 0-1,0 1 0,0-1 1,0 0-1,0 0 0,1 0 1,-1-1-1,0 1 0,0 0 1,0 0-1,0-1 0,0 1 1,1 0-1,-1-1 0,0 1 1,0-1-1,0 0 0,0 1 1,1-2-1,12-11 14,0 0 0,-1-1 0,-1 0 1,0-1-1,-1-1 0,10-17 0,-3 6-61,-1 1-16,-12 17 19,0 0 0,0 1-1,1 0 1,1 0 0,-1 1 0,13-11 0,-18 17 30,-1 1-1,1-1 1,-1 1 0,1-1-1,0 1 1,-1 0 0,1-1 0,0 1-1,-1 0 1,1-1 0,0 1-1,-1 0 1,1 0 0,0 0-1,0 0 1,-1-1 0,1 1 0,0 0-1,0 0 1,-1 0 0,1 1-1,0-1 1,-1 0 0,1 0-1,0 0 1,0 1 0,-1-1 0,1 0-1,0 0 1,-1 1 0,1-1-1,-1 1 1,1-1 0,0 1-1,-1-1 1,1 1 0,-1-1 0,1 1-1,-1-1 1,1 1 0,-1-1-1,0 1 1,1 0 0,-1-1-1,0 1 1,1 0 0,-1 0 0,0-1-1,0 1 1,0 1 0,3 5 12,-1 1 0,-1 0 0,2 13 0,-3-17 11,2 21 66,-1-13 0,0 0 1,0 0-1,1 0 0,1-1 1,6 19-1,-9-29-80,0-1-1,0 0 1,0 1-1,1-1 1,-1 0-1,0 0 1,0 1-1,0-1 1,0 0-1,1 0 1,-1 0-1,0 1 1,0-1 0,0 0-1,1 0 1,-1 0-1,0 0 1,0 1-1,1-1 1,-1 0-1,0 0 1,0 0-1,1 0 1,-1 0-1,0 0 1,1 0-1,-1 0 1,0 0 0,0 0-1,1 0 1,-1 0-1,0 0 1,1 0-1,9-7 110,6-17 2,13-30-36,-20 36-174,0 1 0,0-1 0,2 2 0,0 0 0,1 0 1,23-24-1,-32 38-122,-1 0 0,1 0 1,-1 1-1,1-1 0,0 1 0,0-1 1,0 1-1,0 0 0,0 0 1,0 0-1,0 1 0,0-1 0,0 1 1,4-1-1,-7 1 92,1 0 0,-1 0 0,0 0 0,0-1 1,0 1-1,0 0 0,1 0 0,-1 0 0,0-1 0,0 1 0,0 0 0,0 0 0,0-1 0,0 1 1,0 0-1,0 0 0,0-1 0,0 1 0,0 0 0,0 0 0,0-1 0,0 1 0,0 0 0,0 0 0,0-1 1,0 1-1,0 0 0,0-1 0,0 1-70,-3-14-1435,0 1-1,-1 0 0,-6-13 1,-4-12 415,8 18 1000,-20-57 213,23 68 935,-1 1 1,0 0-1,0 0 0,-1 1 1,0 0-1,-13-13 2829,19 24-2730,8 8-594,-3-10-543,0 0 0,0 0 1,0 0-1,0-1 0,1 1 0,-1-2 0,0 1 0,0-1 0,1 0 0,-1 0 0,0 0 0,9-3 1,16 0-290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8.751"/>
    </inkml:context>
    <inkml:brush xml:id="br0">
      <inkml:brushProperty name="width" value="0.05" units="cm"/>
      <inkml:brushProperty name="height" value="0.05" units="cm"/>
    </inkml:brush>
  </inkml:definitions>
  <inkml:trace contextRef="#ctx0" brushRef="#br0">21 1 16588,'-6'33'1250,"-8"81"1697,13-102-2579,1 0 0,1 0 0,0 0 0,0 0 0,2 0 0,-1 0 0,6 14 0,-6-21-313,0-1-1,1 1 1,0-1-1,0 0 1,0 0 0,0 0-1,1-1 1,0 1-1,-1-1 1,1 0-1,0 0 1,1 0 0,-1 0-1,0-1 1,1 1-1,8 2 1,-7-3-87,0 1 0,0 0 0,-1 0 0,1 0 1,-1 1-1,0 0 0,0 0 0,0 0 0,-1 0 0,7 9 1,-4-2 1,-1 0 0,-1 1 0,0 0 0,0 0 0,-1 0 0,-1 0 0,3 18 1,-2-3 123,-1 0 0,-2 38 1,-1-58-21,0-1 1,-1 1-1,0-1 1,0 0 0,-1 1-1,1-1 1,-4 7-1,5-12-44,-1 0 0,0 0 0,1 0-1,-1 0 1,0 0 0,1 0 0,-1 0-1,0 0 1,0 0 0,0 0-1,0 0 1,0 0 0,0-1 0,0 1-1,0 0 1,0-1 0,-3 2 0,3-2-1,-1 0 1,0 0-1,1 0 1,-1 0-1,1 0 1,-1-1 0,0 1-1,1 0 1,-1-1-1,1 1 1,-1-1-1,1 0 1,-1 1-1,1-1 1,0 0 0,-1 0-1,1 0 1,-2-1-1,-5-5 55,1 0-1,0-1 0,0 0 0,0 0 1,1 0-1,0-1 0,1 1 1,0-2-1,0 1 0,-6-19 0,6 11-128,0 0 0,0-1 0,2 1 0,0-1 0,0-29 0,4 33-110,0 0 1,1 1-1,1-1 0,0 1 1,1-1-1,1 1 1,0 1-1,0-1 0,1 1 1,1-1-1,15-20 1,11-12-244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9.252"/>
    </inkml:context>
    <inkml:brush xml:id="br0">
      <inkml:brushProperty name="width" value="0.05" units="cm"/>
      <inkml:brushProperty name="height" value="0.05" units="cm"/>
    </inkml:brush>
  </inkml:definitions>
  <inkml:trace contextRef="#ctx0" brushRef="#br0">0 204 20468,'1'3'156,"3"25"1206,12 35 0,-14-55-1217,1 0 1,0 0-1,1 0 0,0-1 1,0 1-1,1-1 0,0 0 1,9 11-1,-12-17-121,0 1 1,-1-1-1,1 1 1,0-1-1,0 1 0,0-1 1,0 0-1,0 0 1,0 0-1,0 0 0,0 0 1,0 0-1,0-1 1,0 1-1,1-1 0,-1 1 1,0-1-1,1 0 1,1 0-1,0 0-3,-1-1-1,0 0 1,0 0-1,1 0 1,-1 0-1,0 0 1,0-1-1,0 0 1,0 1 0,-1-1-1,6-4 1,1-3 9,1-1 1,-1 0 0,0-1-1,-1 1 1,9-17 0,-2 1 7,-2-1 1,0 0 0,-2-1 0,-1 0-1,-1 0 1,-2-1 0,7-43-1,-13 45 40,-1 27-75,0 0 0,0 0 0,0 0 1,0-1-1,0 1 0,0 0 1,0 0-1,0 0 0,0-1 0,0 1 1,0 0-1,0 0 0,0-1 1,0 1-1,0 0 0,0 0 1,0 0-1,0-1 0,0 1 0,0 0 1,-1 0-1,1 0 0,0-1 1,0 1-1,0 0 0,0 0 0,0 0 1,-1 0-1,1 0 0,0-1 1,0 1-1,0 0 0,0 0 1,-1 0-1,1 0 0,0 0 0,-1 0 1,-4 7 76,-4 13 17,5-1-7,0 1 0,2-1 0,-1 36-1,3-43-49,0 1-1,1 0 0,1-1 0,0 1 0,1-1 1,8 24-1,-10-35-46,-1 1 1,1-1 0,-1 1 0,1 0-1,0-1 1,0 1 0,0-1 0,0 0-1,0 1 1,0-1 0,0 0 0,1 0-1,-1 0 1,0 1 0,1-1 0,-1-1-1,1 1 1,-1 0 0,1 0 0,-1 0-1,1-1 1,2 1 0,-2-1-66,0 0 0,0 0 0,0 0-1,-1-1 1,1 1 0,0-1 0,0 1 0,0-1 0,0 0 0,0 1 0,-1-1-1,1 0 1,0 0 0,-1-1 0,1 1 0,1-2 0,4-4-191,0 0 1,-1 0-1,0-1 1,0 0-1,-1 0 1,7-14-1,6-23-290,-1-5-187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1:59.684"/>
    </inkml:context>
    <inkml:brush xml:id="br0">
      <inkml:brushProperty name="width" value="0.05" units="cm"/>
      <inkml:brushProperty name="height" value="0.05" units="cm"/>
    </inkml:brush>
  </inkml:definitions>
  <inkml:trace contextRef="#ctx0" brushRef="#br0">1 124 18596,'1'135'3261,"3"50"-182,-1-139-2352,19 92 0,20 1-295,-26-93-364,-2 1-1,8 51 0,-41-246-36,7-1-1,13-267 0,9 308-193,-8 91 129,2 0 0,0 0 0,0 1 0,9-18 0,-13 32 27,1 0 1,0-1-1,0 1 1,0 0 0,1 0-1,-1 0 1,0 0-1,1 0 1,-1 0-1,1 1 1,0-1-1,0 0 1,-1 1 0,1-1-1,0 1 1,0 0-1,5-3 1,-6 4 2,1 0-1,0 0 1,-1 0 0,1 0 0,-1 0 0,1 0 0,-1 0 0,1 0-1,0 1 1,-1-1 0,1 1 0,-1-1 0,1 1 0,-1-1-1,0 1 1,1 0 0,-1 0 0,0 0 0,1 0 0,0 1 0,3 3 2,0 0 0,0 0 0,-1 1 0,0-1 0,0 1 0,0 0 0,-1 0 0,0 1 0,0-1 1,2 10-1,-1 0 83,-1 0 1,-1 0 0,-1 1 0,0-1-1,-1 0 1,0 1 0,-6 30-1,3-33 35,0-1 0,0 0-1,-2 0 1,1 0-1,-2 0 1,1-1 0,-2 0-1,0 0 1,-15 20-1,20-29-124,0-1 0,0 0 0,0 0 0,0 0-1,0-1 1,0 1 0,0 0 0,-1-1 0,1 0 0,-1 1-1,1-1 1,-1 0 0,0 0 0,1 0 0,-1-1-1,-4 1 1,5-1-10,1 0 0,-1 0-1,1-1 1,0 1 0,-1 0-1,1-1 1,-1 0 0,1 1-1,0-1 1,-1 0 0,1 0-1,0 1 1,0-1 0,-1 0 0,1 0-1,0 0 1,0-1 0,0 1-1,0 0 1,1 0 0,-1-1-1,0 1 1,0 0 0,1-1-1,-1 1 1,1 0 0,-1-1-1,1 1 1,-1-1 0,1 1-1,0-1 1,0-2 0,-2-20-269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2:00.702"/>
    </inkml:context>
    <inkml:brush xml:id="br0">
      <inkml:brushProperty name="width" value="0.05" units="cm"/>
      <inkml:brushProperty name="height" value="0.05" units="cm"/>
    </inkml:brush>
  </inkml:definitions>
  <inkml:trace contextRef="#ctx0" brushRef="#br0">0 1 19020,'1'0'83,"0"0"0,0 1 0,-1-1 1,1 0-1,0 1 0,0-1 0,-1 1 0,1-1 0,0 1 0,-1 0 0,1-1 0,-1 1 1,1 0-1,-1-1 0,1 1 0,-1 0 0,1 0 0,-1-1 0,0 1 0,1 0 1,-1 0-1,0 0 0,0-1 0,1 3 0,3 28 214,-1-13 37,29 137 1495,79 223 1,-109-371-1816,2 6 18,1 0 0,1-1 0,-1 0 1,11 16-1,-4-18 20,-12-10-50,0 1 0,1-1 0,-1 0-1,0 0 1,0 0 0,1 0 0,-1 0-1,0-1 1,0 1 0,1 0-1,-1 0 1,0 0 0,1 0 0,-1 0-1,0 0 1,0 0 0,0 0-1,1-1 1,-1 1 0,0 0 0,0 0-1,1 0 1,-1 0 0,0-1-1,0 1 1,0 0 0,0 0 0,1-1-1,-1 1 1,0 0 0,0-1-1,1-2 8,0 0 0,0 1 0,-1-2 0,1 1-1,-1 0 1,0 0 0,1 0 0,-2-4 0,0-11 23,-2 0 0,0 0 0,-1 0 0,-1 1 0,-13-30 1,-45-83 84,57 120-110,-30-53 28,31 56-21,0 0 0,0 0-1,0 0 1,-1 1 0,-13-11-1,21 19 8,5 3-55,-1-1-1,1 1 1,0-1 0,13 6 0,-9-7-226,-1 0 0,1-1 1,0-1-1,0 1 0,0-2 1,0 0-1,0 0 1,0-1-1,0 0 0,0 0 1,0-2-1,0 1 1,0-1-1,-1-1 0,11-5 1,17-9-2144,-1-2 0,55-39 1,-69 44 1374,-8 3 559,-11 10 495,-1-1 0,0 1-1,1-1 1,-1 1 0,1 0 0,0 0 0,5-2 0,-10 9 641,0-1 0,0 1 1,0-1-1,0 0 0,-1 1 1,1-1-1,-4 4 0,-2 11 447,1 0-238,0 1 1,2 0 0,-3 20 0,6-32-694,0 1-1,1-1 1,0 0-1,0 0 1,1 0 0,0 0-1,0 1 1,1-1-1,0-1 1,4 12-1,-5-18-147,0 1 0,0 0-1,0 0 1,0 0 0,0 0 0,0-1-1,0 1 1,1 0 0,-1-1-1,1 1 1,-1-1 0,1 0-1,-1 1 1,1-1 0,0 0-1,0 0 1,0 0 0,0 0-1,-1-1 1,1 1 0,0 0 0,3 0-1,-1-1-1,-1 0-1,0 0 1,0-1-1,1 1 1,-1-1 0,0 0-1,0 0 1,1 0-1,-1 0 1,0 0-1,0-1 1,4-2-1,5-4 33,-1-1 0,0 0-1,-1 0 1,0-1-1,12-15 1,-5 3 50,-2 0 0,0-1 0,18-39 0,-28 51-70,0-1-1,-1 0 1,0 0 0,-1 0-1,0 0 1,-1 0 0,0-1-1,-1 1 1,-1-24 0,0 33-45,0 0 1,0 0 0,-1 1 0,1-1 0,-1 0-1,0 0 1,0 1 0,0-1 0,0 0 0,0 1 0,-1-1-1,1 1 1,-1 0 0,0-1 0,1 1 0,-5-3-1,5 4-34,-1 0-1,0 0 0,0 0 0,0 0 1,0 0-1,0 0 0,0 1 0,0-1 1,0 1-1,0-1 0,-1 1 1,1 0-1,0 0 0,0 0 0,0 0 1,0 1-1,-3-1 0,-3 3-64,0-1 0,0 1 0,0 0 0,0 1-1,1 0 1,-1 0 0,1 1 0,0 0 0,-9 8 0,-13 16-237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2:01.361"/>
    </inkml:context>
    <inkml:brush xml:id="br0">
      <inkml:brushProperty name="width" value="0.05" units="cm"/>
      <inkml:brushProperty name="height" value="0.05" units="cm"/>
    </inkml:brush>
  </inkml:definitions>
  <inkml:trace contextRef="#ctx0" brushRef="#br0">1 742 14115,'7'-9'708,"0"0"-1,-1-1 1,0 0 0,-1 0-1,0 0 1,0-1 0,-1 1-1,0-1 1,3-17 0,0 1-71,129-543 3555,-135 566-4169,5-18 166,-6 22-185,0 0 0,0 0 0,0 0 0,-1 0 0,1 0-1,0 0 1,0 0 0,0 1 0,0-1 0,1 0 0,-1 0 0,0 0 0,0 0 0,0 0 0,0 0-1,0 0 1,0 0 0,0 0 0,0 0 0,0 1 0,0-1 0,0 0 0,0 0 0,0 0 0,0 0-1,0 0 1,0 0 0,0 0 0,0 0 0,0 0 0,1 0 0,-1 0 0,0 0 0,0 0 0,0 0-1,0 0 1,0 0 0,0 0 0,0 0 0,0 0 0,0 0 0,0 0 0,0 0 0,1 0 0,-1 0-1,0 0 1,0 0 0,0 0 0,0 0 0,0 0 0,0 0 0,0 0 0,0 0 0,1 41 310,-1-19-301,13 191 196,-7-165-184,2-1 1,20 67-1,-27-110-46,3 9 8,1 1-1,12 23 1,-16-35-18,0 1-1,1-1 1,-1 0-1,0-1 1,1 1-1,0 0 1,-1 0-1,1-1 1,0 1 0,4 2-1,-5-4-3,-1 0 1,1 1-1,0-1 0,0 0 1,0 0-1,0 1 0,0-1 1,0 0-1,0 0 1,0 0-1,0 0 0,0 0 1,-1-1-1,1 1 0,0 0 1,0 0-1,0-1 0,0 1 1,0 0-1,0-1 0,-1 1 1,1-1-1,0 1 0,0-1 1,-1 1-1,1-1 0,1-1 1,5-6-135,-1 0-1,1-1 1,-2 0 0,1 0 0,-1-1-1,-1 1 1,0-1 0,0 0 0,4-18-1,-4 15 0,15-49-457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2:01.761"/>
    </inkml:context>
    <inkml:brush xml:id="br0">
      <inkml:brushProperty name="width" value="0.05" units="cm"/>
      <inkml:brushProperty name="height" value="0.05" units="cm"/>
    </inkml:brush>
  </inkml:definitions>
  <inkml:trace contextRef="#ctx0" brushRef="#br0">31 112 18756,'-1'31'1502,"-10"53"1,0-13-455,4 56 577,7-110-1425,1 0-1,0 0 1,2 0 0,0 0-1,7 23 1,-10-38-175,1-1 1,0 1-1,0 0 0,-1 0 1,1 0-1,0 0 0,1-1 0,-1 1 1,0 0-1,0-1 0,1 1 0,-1-1 1,1 0-1,-1 1 0,1-1 1,-1 0-1,4 2 0,-4-3-12,0 0 1,1 0-1,-1 0 0,0 0 0,1 0 1,-1 0-1,0 0 0,1 0 0,-1 0 0,0-1 1,1 1-1,-1-1 0,0 1 0,1-1 1,-1 1-1,0-1 0,0 0 0,0 1 1,0-1-1,0 0 0,0 0 0,0 0 1,0 0-1,0 0 0,0 0 0,0 0 1,0 0-1,0-3 0,9-9 55,-2-2-1,0 1 1,-1-1 0,0-1 0,8-31-1,-4 5 88,6-51-1,-12 61-69,-2 0 1,-1 0-1,-1 0 0,-2 0 1,-1 0-1,-8-39 0,10 68-82,-1 1 0,0-1 0,1 1 0,-1-1-1,0 1 1,0-1 0,-1 1 0,1 0 0,0-1 0,-1 1-1,0 0 1,1 0 0,-1 0 0,0 0 0,0 0-1,-3-2 1,4 4-8,0-1-1,0 1 1,1 0-1,-1-1 1,0 1-1,0 0 1,0 0-1,1 0 1,-1 0-1,0 0 1,0 0-1,0 0 1,0 0-1,1 0 1,-1 0-1,0 1 1,0-1-1,0 0 0,-1 1 1,0 0-22,1 1-1,-1-1 1,0 0-1,0 1 1,1-1-1,-1 1 1,1 0 0,0-1-1,-1 1 1,0 3-1,-4 4-179,2 0 0,-1 1 0,2 0 0,-1 0 0,1 0 0,1 1 1,0-1-1,0 1 0,1-1 0,0 19 0,4 0-283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2:02.215"/>
    </inkml:context>
    <inkml:brush xml:id="br0">
      <inkml:brushProperty name="width" value="0.05" units="cm"/>
      <inkml:brushProperty name="height" value="0.05" units="cm"/>
    </inkml:brush>
  </inkml:definitions>
  <inkml:trace contextRef="#ctx0" brushRef="#br0">106 18 17972,'-2'-18'3160,"2"18"-3099,0 0-1,-1 0 0,1 0 0,0 0 1,0 0-1,0 0 0,-1 0 1,1 0-1,0 0 0,0 0 0,0 0 1,-1 0-1,1 0 0,0 0 1,0 1-1,0-1 0,0 0 0,-1 0 1,1 0-1,0 0 0,0 0 1,0 0-1,0 1 0,0-1 0,-1 0 1,1 0-1,0 0 0,0 0 1,0 1-1,0-1 0,0 0 0,0 0 1,0 0-1,0 0 0,0 1 1,0-1-1,0 0 0,0 0 1,0 0-1,0 1 0,-12 34 2198,-7 53-1706,4 2 1,-4 131-1,11-114-1283,5-92-1181,1-18 213,-2-29-490,2 18 1985,-4-34-842,-3-11-304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2:02.681"/>
    </inkml:context>
    <inkml:brush xml:id="br0">
      <inkml:brushProperty name="width" value="0.05" units="cm"/>
      <inkml:brushProperty name="height" value="0.05" units="cm"/>
    </inkml:brush>
  </inkml:definitions>
  <inkml:trace contextRef="#ctx0" brushRef="#br0">216 78 17868,'-7'3'260,"1"1"1,0-1 0,-1 1-1,2 0 1,-1 0-1,0 1 1,1-1-1,0 1 1,0 1-1,0-1 1,1 1 0,-7 9-1,0 3 428,1 1 0,-16 36 1,21-41-330,0 0 1,-4 19 0,8-29-281,1 1-1,-1 0 1,1 0 0,0 0 0,0 0 0,0 0-1,0 0 1,1 0 0,0 0 0,2 6-1,-2-9-63,-1-1 0,1 1 0,-1-1-1,1 0 1,0 0 0,0 1 0,-1-1 0,1 0-1,0 0 1,0 0 0,0 0 0,0 1-1,0-2 1,1 1 0,-1 0 0,0 0-1,0 0 1,0 0 0,1-1 0,-1 1-1,1-1 1,-1 1 0,0-1 0,1 1-1,-1-1 1,1 0 0,-1 0 0,1 0 0,-1 0-1,1 0 1,-1 0 0,1 0 0,-1 0-1,0 0 1,1-1 0,-1 1 0,1-1-1,-1 1 1,0-1 0,3-1 0,2-1 12,1 0 0,0-1 0,-1 0 0,0-1 0,0 0 0,10-9 0,-5 2 28,-1 1 0,0-2 0,-1 1-1,-1-1 1,0 0 0,-1-1 0,0 0-1,-1 0 1,0-1 0,-1 0 0,-1 0-1,-1 0 1,0 0 0,0 0 0,-1-27-1,-2 39-30,0-1-1,0 0 0,0 0 0,-1 0 1,0 0-1,0 1 0,0-1 1,0 0-1,0 0 0,-1 1 0,0-1 1,1 1-1,-1 0 0,-1-1 0,1 1 1,0 0-1,-1 0 0,0 1 0,1-1 1,-1 0-1,0 1 0,0 0 0,-1-1 1,1 1-1,0 0 0,-8-2 0,6 2-8,-1 1-1,1 0 0,0 0 0,-1 1 0,1 0 0,0-1 0,-1 2 0,1-1 0,0 1 0,-1 0 0,1 0 0,0 0 0,0 1 0,-1-1 1,1 1-1,1 1 0,-1-1 0,0 1 0,-4 3 0,-1 1-86,1 1 1,0 0-1,1 0 0,-1 1 0,2 0 1,-1 0-1,1 1 0,1 0 1,0 0-1,0 1 0,1 0 1,0 0-1,-6 22 0,8-24-95,1 0 0,1 0 0,-1 0 0,1 0 0,1 0 0,-1 0 0,2 0 0,-1 1 0,1-1 0,1 0 0,0 0 0,0 0 0,0-1 0,1 1 0,1 0 0,-1-1 0,1 0 0,10 14 0,12 6-537</inkml:trace>
  <inkml:trace contextRef="#ctx0" brushRef="#br0" timeOffset="1">597 374 19196,'-7'49'1679,"2"-15"-726,0 37 1,4-62-715,1 0 1,1 0 0,0 0 0,0 0 0,1 0 0,0-1-1,0 1 1,1 0 0,4 8 0,-5-14-190,-1 0 0,0-1 0,1 1 0,0 0-1,0 0 1,-1-1 0,2 1 0,-1-1 0,0 0 0,0 0 0,1 0 0,-1 0 0,1 0-1,0 0 1,-1-1 0,1 1 0,0-1 0,0 1 0,0-1 0,0 0 0,0-1-1,0 1 1,1 0 0,-1-1 0,0 0 0,0 0 0,0 0 0,1 0 0,-1 0-1,0 0 1,0-1 0,0 0 0,0 1 0,5-3 0,3-2-11,-1 0 0,0 0 0,0-1 0,0 0 0,-1-1 1,0 0-1,0 0 0,11-13 0,-4 3-12,0-2 1,-1 0-1,-2-1 0,0 0 1,11-24-1,-18 34-8,-2-1 0,1 0 0,-1-1 0,-1 1-1,0-1 1,0 0 0,-1 0 0,-1 0 0,0 0 0,-1 0 0,-1-23 0,0 31-22,1 0 0,-1 0 0,0 1 0,0-1 0,0 0 0,-1 0 0,1 1 0,-1-1-1,0 0 1,0 1 0,0 0 0,0-1 0,0 1 0,-1 0 0,0 0 0,1 1 0,-1-1 0,0 0 0,-1 1 0,1 0 0,0 0 0,-1 0 0,1 0 0,-1 0 0,1 1 0,-1-1 0,0 1 0,0 0 0,-6-1 0,2 2-96,1 0 0,0 0 0,0 1 0,-1 0 0,1 0 0,0 1-1,0-1 1,0 2 0,0-1 0,1 1 0,-1 0 0,1 0 0,-1 1 0,1 0-1,-8 7 1,3-2-49,1 0 1,0 1-1,1 0 0,-12 17 0,2 7-308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2:29.384"/>
    </inkml:context>
    <inkml:brush xml:id="br0">
      <inkml:brushProperty name="width" value="0.05" units="cm"/>
      <inkml:brushProperty name="height" value="0.05" units="cm"/>
    </inkml:brush>
  </inkml:definitions>
  <inkml:trace contextRef="#ctx0" brushRef="#br0">1 9 15691,'0'4'1361,"0"-1"-1121,1 3-56,6-1 464,15 0-216,6-2-56,11-1-128,7 1-24,10-3-16,1 2-16,1-4-48,0-1-176,-7-2-424,-8-1 2065,-8-3-1537,-6 1 112,-10-1 48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09.673"/>
    </inkml:context>
    <inkml:brush xml:id="br0">
      <inkml:brushProperty name="width" value="0.05" units="cm"/>
      <inkml:brushProperty name="height" value="0.05" units="cm"/>
    </inkml:brush>
  </inkml:definitions>
  <inkml:trace contextRef="#ctx0" brushRef="#br0">27 1380 11923,'-1'0'89,"0"0"0,0 0 1,0 0-1,0 0 1,0 0-1,0 0 1,0 0-1,0-1 0,0 1 1,0 0-1,0 0 1,0-1-1,0 1 1,0-1-1,0 1 0,0-1 1,0 1-1,0-1 1,0 0-1,1 1 1,-1-1-1,0 0 1,1 0-1,-2-1 0,2 1 11,-1-1 0,1 1 0,-1-1-1,1 1 1,0 0 0,0-1-1,0 1 1,0-1 0,0 1-1,0-1 1,0 1 0,1-1 0,-1 1-1,1-1 1,0-1 0,1-3 141,1 0-1,0 0 1,0 0 0,1 1 0,-1-1 0,9-8 0,151-135 1681,-72 70-1621,-52 43-225,20-18-45,3 1-1,80-51 1,68-23 16,196-130 59,-75 26-24,-244 178-87,181-83 0,-235 120-71,-65 21-1467,12 4 1254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2:29.989"/>
    </inkml:context>
    <inkml:brush xml:id="br0">
      <inkml:brushProperty name="width" value="0.05" units="cm"/>
      <inkml:brushProperty name="height" value="0.05" units="cm"/>
    </inkml:brush>
  </inkml:definitions>
  <inkml:trace contextRef="#ctx0" brushRef="#br0">0 0 16003,'25'3'1137,"2"7"-937,-4-1-112,4-2 536,4-1-384,5-5-384,3-2-176,-3-8 304,-3-2-56,-6-4-48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2:31.032"/>
    </inkml:context>
    <inkml:brush xml:id="br0">
      <inkml:brushProperty name="width" value="0.05" units="cm"/>
      <inkml:brushProperty name="height" value="0.05" units="cm"/>
    </inkml:brush>
  </inkml:definitions>
  <inkml:trace contextRef="#ctx0" brushRef="#br0">0 128 16195,'9'-1'1161,"1"1"-865,6-1-96,5-1 248,2-1-104,9-2-40,-1-3 0,7-4-352,0-3-328,0-8 360,-5-1-88,-5-9-64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2:32.811"/>
    </inkml:context>
    <inkml:brush xml:id="br0">
      <inkml:brushProperty name="width" value="0.05" units="cm"/>
      <inkml:brushProperty name="height" value="0.05" units="cm"/>
    </inkml:brush>
  </inkml:definitions>
  <inkml:trace contextRef="#ctx0" brushRef="#br0">336 17 11666,'-2'-2'108,"-1"0"-1,1 1 1,-1-1-1,0 1 1,1-1-1,-1 1 0,0 0 1,0 0-1,0 0 1,0 0-1,0 1 0,0-1 1,0 1-1,0 0 1,0 0-1,0 0 1,0 0-1,0 1 0,0-1 1,-4 2-1,0 0-4,-1 0 1,1 0-1,0 1 0,1 0 1,-1 0-1,1 0 0,-10 7 0,3 1-43,0 1-1,1 0 0,1 1 0,0 0 0,1 1 0,0 0 0,1 0 0,1 1 0,-11 27 0,0 6 253,-23 96-1,32-103-204,3 0-1,1 0 1,1 1-1,3-1 1,2 1-1,1 0 1,2-1 0,2 1-1,15 58 1,-11-60-86,31 102 38,-34-122-54,2-1 1,0-1 0,1 1 0,1-1 0,14 18-1,-21-32-1,0 0 1,1 0-1,0 0 0,0 0 0,0-1 0,0 0 1,0 1-1,1-2 0,-1 1 0,1 0 0,0-1 0,0 0 1,0 0-1,0 0 0,0-1 0,0 1 0,0-1 0,1-1 1,-1 1-1,0-1 0,8 0 0,-5-1 10,0 0 0,0-1 0,0 0-1,0 0 1,0-1 0,-1 0 0,1 0 0,-1 0 0,0-1-1,0-1 1,0 1 0,0-1 0,9-9 0,4-7 12,-1 0 1,-1 0-1,-1-2 1,-1 0-1,-1-2 0,-1 1 1,-2-1-1,0-1 1,8-29-1,1-11 3,-4-1-1,15-106 0,-10-31-25,-20 170 25,-2-1 0,-2 1 0,-10-64 0,11 92-9,0 1 1,-1 0-1,1-1 1,-1 1 0,0 0-1,0 0 1,-1 0-1,1 1 1,-1-1-1,0 1 1,-1-1-1,-4-4 1,4 6-14,1 1 0,0-1 1,-1 1-1,0 0 0,1 0 1,-1 1-1,0-1 0,0 1 1,0 0-1,0 0 0,0 0 1,0 0-1,0 1 0,0-1 1,-1 1-1,-5 1 0,-17 1-121,-35 8-1,39-6 89,-12 2-84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2:47.424"/>
    </inkml:context>
    <inkml:brush xml:id="br0">
      <inkml:brushProperty name="width" value="0.05" units="cm"/>
      <inkml:brushProperty name="height" value="0.05" units="cm"/>
    </inkml:brush>
  </inkml:definitions>
  <inkml:trace contextRef="#ctx0" brushRef="#br0">0 137 13275,'5'0'287,"-1"1"1,1-1-1,-1 0 1,1 0-1,-1-1 1,1 1-1,-1-1 0,1 0 1,-1 0-1,6-3 1,11-1 180,13 2 204,1 1-1,66 4 1,-17 1 467,109 14-383,-13-1-632,-119-19-110,-1-2 1,0-3-1,93-24 0,-50 9 1,-13 9-11,156-4-1,-20 4 0,-206 11-9,-9 3-3,0-1-1,0 0 1,0-1 0,0-1-1,0 0 1,0 0 0,12-6-1,-25 7-114,1 1 0,-1 0-1,0 0 1,0 0 0,0 0-1,0 0 1,0 0 0,0 1-1,0-1 1,0 0 0,-3 1-1,-9-3-118,-1 2-78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30.252"/>
    </inkml:context>
    <inkml:brush xml:id="br0">
      <inkml:brushProperty name="width" value="0.05" units="cm"/>
      <inkml:brushProperty name="height" value="0.05" units="cm"/>
    </inkml:brush>
  </inkml:definitions>
  <inkml:trace contextRef="#ctx0" brushRef="#br0">55 105 14923,'0'-104'6842,"-1"122"-5192,-8 37 0,3-22-1296,-12 89 106,5 0 0,5 1 0,9 125 0,13-132-290,-11-100-132,1 1 1,1-1-1,0 0 0,14 28 1,-18-42-35,0 0 0,0 0 1,0 0-1,0 0 1,1 0-1,-1-1 0,1 1 1,-1 0-1,1-1 1,0 1-1,-1-1 0,1 1 1,0-1-1,0 0 1,4 2-1,-4-3 0,-1 1 0,1-1 1,0 0-1,0 0 0,0 0 0,-1 0 0,1 0 1,0-1-1,0 1 0,-1-1 0,1 1 0,0-1 1,-1 1-1,1-1 0,0 0 0,-1 0 0,1 0 1,-1 0-1,0 0 0,1 0 0,1-1 0,5-6-30,1-1 0,-1 1 0,-1-1 0,0-1 0,0 1-1,10-21 1,-8 12-634,-1 0-1,-1 0 0,7-26 0,-12 39 359,-1 0 1,0-1-1,0 1 0,0 0 0,-1-1 0,0 1 0,0-1 0,0 1 0,-1 0 0,1-1 0,-1 1 0,-3-9 0,-5-3-910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30.673"/>
    </inkml:context>
    <inkml:brush xml:id="br0">
      <inkml:brushProperty name="width" value="0.05" units="cm"/>
      <inkml:brushProperty name="height" value="0.05" units="cm"/>
    </inkml:brush>
  </inkml:definitions>
  <inkml:trace contextRef="#ctx0" brushRef="#br0">3 187 19124,'-3'-9'2241,"3"-3"-1441,6-6-304,7-2 1296,4-3-704,5-1-271,6-2-425,4 3-232,1 6-344,-3 6-272,-2 8-681,-3 3-303,-7 5 1056,0 5-272,-8 2-240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31.388"/>
    </inkml:context>
    <inkml:brush xml:id="br0">
      <inkml:brushProperty name="width" value="0.05" units="cm"/>
      <inkml:brushProperty name="height" value="0.05" units="cm"/>
    </inkml:brush>
  </inkml:definitions>
  <inkml:trace contextRef="#ctx0" brushRef="#br0">29 258 14491,'0'1'193,"1"-1"0,0 1 0,0 0 1,-1 0-1,1-1 0,0 1 0,0 0 0,0-1 0,0 1 0,0-1 1,0 1-1,0-1 0,0 1 0,0-1 0,0 0 0,1 0 0,-1 0 1,0 1-1,0-1 0,0 0 0,0 0 0,0 0 0,0-1 0,1 1 0,-1 0 1,0 0-1,0-1 0,0 1 0,0 0 0,0-1 0,0 1 0,0-1 1,0 1-1,0-1 0,0 0 0,0 0 0,-1 1 0,2-2 0,6-4 93,-1 0-1,0-1 1,8-9-1,-11 12 15,8-9 40,0-2 0,-1 1-1,13-24 1,-19 29-248,-1 1 0,0-1 0,0-1 0,-1 1 0,0 0 0,-1-1 0,0 0 0,1-10 0,-2 19-73,-1-1-1,0 0 1,0 1-1,0-1 1,0 1-1,0-1 0,0 0 1,0 1-1,0-1 1,-1 0-1,1 1 1,0-1-1,-1 1 1,0-1-1,1 1 1,-1-1-1,0 1 1,0-1-1,0 1 1,0 0-1,0-1 1,0 1-1,0 0 0,0 0 1,0 0-1,-1 0 1,1 0-1,0 0 1,-1 0-1,1 0 1,-1 1-1,1-1 1,-4-1-1,2 2 8,0 0-1,0 0 1,0 0 0,0 0-1,0 1 1,0-1 0,0 1-1,0 0 1,0 0 0,0 0-1,0 0 1,0 0 0,0 1-1,1 0 1,-1-1-1,0 1 1,-3 3 0,-4 4 21,1 1 0,-1 0 0,2 0 1,-1 1-1,1 0 0,1 1 0,0-1 1,1 1-1,-9 25 0,9-21 17,1 2 0,0-1 1,2 0-1,0 1 0,1 0 0,1-1 0,1 21 0,0-33-42,0 0 0,0-1 0,1 1 0,0-1 1,0 1-1,0-1 0,1 1 0,0-1 0,0 0 0,0 0 0,0 0 0,0 0 0,1 0 0,3 5 0,-4-8-15,0 1 1,0-1-1,0 1 0,0-1 1,1 0-1,-1 0 1,0 0-1,1 0 0,-1 0 1,0 0-1,1 0 0,-1-1 1,1 0-1,-1 1 0,1-1 1,-1 0-1,1 0 0,-1 0 1,1-1-1,-1 1 1,1 0-1,-1-1 0,1 0 1,-1 1-1,0-1 0,1 0 1,-1 0-1,3-2 0,7-4-164,0 0 0,0 0 0,-1-1 0,0-1 0,18-17 0,45-58-1857,-48 52 1652,-2 5-274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32.151"/>
    </inkml:context>
    <inkml:brush xml:id="br0">
      <inkml:brushProperty name="width" value="0.05" units="cm"/>
      <inkml:brushProperty name="height" value="0.05" units="cm"/>
    </inkml:brush>
  </inkml:definitions>
  <inkml:trace contextRef="#ctx0" brushRef="#br0">1 146 16099,'0'-15'4522,"1"26"-810,0 12-2972,2-1-404,0 18 186,3-1-1,18 73 1,-11-85-400,-13-27-117,0 1 0,1-1-1,-1 0 1,0 1 0,0-1 0,1 0 0,-1 1-1,0-1 1,1 0 0,-1 0 0,1 1-1,-1-1 1,0 0 0,1 0 0,-1 0 0,1 1-1,-1-1 1,0 0 0,1 0 0,-1 0-1,1 0 1,0 0 0,0 0 4,-1-1 0,1 1-1,0 0 1,-1-1 0,1 1 0,0-1 0,-1 1 0,1-1-1,-1 1 1,1-1 0,-1 1 0,1-1 0,-1 0 0,0 1 0,1-1-1,-1 0 1,0 1 0,1-2 0,9-24 120,-1 0 1,-1 0-1,6-32 0,-10 35-66,2-1 0,0 1-1,1 1 1,20-42 0,-26 63-63,0-1 0,0 1 0,-1 0 0,1-1 0,0 1 0,0 0 0,0-1 1,0 1-1,0 0 0,1 0 0,-1 0 0,0 0 0,0 0 0,1 0 0,-1 1 0,4-2 1,-5 2-1,1 0 1,0 0 0,0 0 0,-1 0-1,1 0 1,0 0 0,0 0 0,-1 1-1,1-1 1,0 0 0,0 0 0,-1 1-1,1-1 1,0 1 0,-1-1 0,1 0-1,-1 1 1,1-1 0,-1 1 0,1 0-1,0-1 1,-1 1 0,1 1 0,3 3 7,-1 1-1,0 0 1,-1 0 0,0 1 0,0-1 0,2 7-1,6 39 44,6 18 32,-16-70-81,0 1 1,0 0-1,0 0 1,1 0 0,-1-1-1,0 1 1,1 0-1,-1-1 1,0 1 0,1 0-1,-1-1 1,1 1-1,-1 0 1,1-1-1,0 1 1,-1-1 0,1 1-1,-1-1 1,2 1-1,-1-1 1,-1 1-1,0-1 1,1-1-1,-1 1 0,1 0 1,-1 0-1,1 0 1,-1 0-1,1 0 0,-1 0 1,1 0-1,-1-1 1,0 1-1,1 0 0,-1 0 1,1-1-1,-1 1 1,0 0-1,1-1 0,-1 1 1,0 0-1,1-1 1,-1 0-1,17-29 58,8-38-4,-11 26 16,33-65 0,-46 105-74,0-1 1,1 1-1,-1 0 0,1 0 1,-1-1-1,1 1 0,0 1 1,0-1-1,0 0 0,0 0 0,3-1 1,-5 3 0,1 0 0,0-1 1,0 1-1,0 0 1,-1 0-1,1 0 0,0 0 1,0 0-1,-1 0 0,1 0 1,0 0-1,0 0 0,0 0 1,-1 1-1,1-1 0,0 0 1,0 0-1,-1 1 0,1-1 1,0 1-1,-1-1 0,1 0 1,0 1-1,-1 0 0,1-1 1,-1 1-1,1-1 0,-1 1 1,1-1-1,-1 1 0,1 0 1,-1-1-1,0 1 0,1 0 1,-1 0-1,0-1 0,1 1 1,-1 0-1,0 1 0,12 30-125,-2 0-1,-1 1 0,-2 0 0,5 44 0,-6-101-3455,-3-17 2364,1 15 410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32.629"/>
    </inkml:context>
    <inkml:brush xml:id="br0">
      <inkml:brushProperty name="width" value="0.05" units="cm"/>
      <inkml:brushProperty name="height" value="0.05" units="cm"/>
    </inkml:brush>
  </inkml:definitions>
  <inkml:trace contextRef="#ctx0" brushRef="#br0">0 112 16948,'7'-15'3309,"-3"31"-4,-3-6-2874,91 321 2900,-44-179-3022,-39-112-97,-8-28 13,-7-24 171,-10-43-334,2-2-1,2 0 1,3 0-1,3 0 1,1-105-1,5 138-98,1 0 0,6-28 0,-7 46 19,2 0 0,-1 0 0,1 0 0,0 0 0,0 1 0,1-1 0,-1 0 0,1 1 0,0 0 0,1 0 0,-1 0 0,1 0 0,0 0 0,6-4 0,-8 7 11,-1 1 0,1-1-1,0 1 1,0 0 0,0 0-1,0 0 1,0 0 0,0 0 0,0 0-1,0 1 1,1-1 0,-1 1-1,0-1 1,0 1 0,1 0 0,-1 0-1,0 0 1,0 0 0,1 0-1,-1 1 1,0-1 0,0 1 0,1-1-1,-1 1 1,0 0 0,0 0-1,0 0 1,0 0 0,0 0 0,0 0-1,0 1 1,-1-1 0,1 0-1,0 1 1,-1 0 0,1-1 0,-1 1-1,1 0 1,0 2 0,3 3 34,0 1 0,0 0 0,-1 0 0,0 0 0,-1 0 0,1 1 0,-2-1 0,4 15 0,-4-8 100,-1 0 0,0 0 0,-1 0 0,-1 0 0,-3 25 0,3-33-65,-1 0 0,0 0 0,0 0 1,0 0-1,0 0 0,-1 0 0,-1-1 0,1 0 1,-1 1-1,0-1 0,0 0 0,-1-1 0,-8 10 0,11-14-106,1 0 0,0 0 0,0 0 1,0 0-1,0 0 0,-1-1 0,1 1 0,-1 0 0,1-1 0,0 1 0,-1-1 0,1 1 0,-1-1 0,1 0 0,-1 0 0,1 1 0,-1-1 0,1 0 0,-1 0 0,1-1 0,-1 1 0,1 0 0,-1 0 0,1-1 0,0 1 0,-1-1 0,1 1 0,-1-1 0,1 0 0,0 1 0,-1-1 0,1 0 0,0 0 0,0 0 0,0 0 0,-2-2 0,1 0-141,0 0 0,0 1 0,0-1 0,0 0 0,1 0 0,0 0 0,-1-1 0,1 1 0,0 0 0,1 0 0,-1-1 0,0 1 0,1 0 0,0-1 0,0 1-1,0-5 1,4-12-683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41.138"/>
    </inkml:context>
    <inkml:brush xml:id="br0">
      <inkml:brushProperty name="width" value="0.05" units="cm"/>
      <inkml:brushProperty name="height" value="0.05" units="cm"/>
    </inkml:brush>
  </inkml:definitions>
  <inkml:trace contextRef="#ctx0" brushRef="#br0">71 42 14595,'2'-6'1091,"8"-18"649,-10 23-1695,0 1 1,1 0 0,-1 0-1,0-1 1,0 1 0,0 0-1,0-1 1,0 1 0,0 0-1,0 0 1,0-1 0,0 1-1,0 0 1,0-1-1,0 1 1,0 0 0,0-1-1,0 1 1,0 0 0,0 0-1,0-1 1,0 1 0,-1 0-1,1-1 1,0 1 0,0 0-1,0 0 1,0-1 0,-1 1-1,1 0 1,0 0-1,0 0 1,-1-1 0,1 1-1,0 0 1,0 0 0,-1 0-1,1 0 1,0-1 0,0 1-1,-1 0 1,1 0 0,0 0-1,-1 0 1,1 0 0,0 0-1,-1 0 1,1 0-1,0 0 1,0 0 0,-1 0-1,1 0 1,0 0 0,-1 0-1,1 0 1,0 0 0,-1 1-1,1-1 1,0 0 0,0 0-1,-1 0 1,1 0 0,0 0-1,0 1 1,-1-1-1,1 0 1,0 1 0,-4 1 91,1 0 1,0 0 0,0 0-1,1 1 1,-1 0-1,0-1 1,1 1 0,-1 0-1,1 0 1,0 0-1,0 1 1,0-1 0,1 0-1,-1 1 1,1-1-1,-2 6 1,-2 9 16,-7 34 0,12-48-107,-7 39 170,3 1 1,2-1 0,1 1 0,8 60 0,3-29 164,33 124 0,-30-149-225,33 76 0,-38-109-142,0 0 1,1 0-1,1-1 0,1 0 1,0-1-1,1 0 0,22 22 0,-28-33-62,-1 1-1,1-1 1,0 0-1,0 0 1,0-1-1,1 1 1,-1-1-1,12 3 1,-15-5-14,0-1 0,-1 1 0,1-1 0,0 0 0,0 1 0,0-1 0,0-1 0,-1 1 0,1 0 0,0-1 0,0 1 0,0-1 0,-1 0 0,1 0 0,0 0 1,-1 0-1,1 0 0,-1-1 0,0 1 0,1-1 0,-1 0 0,0 1 0,0-1 0,0 0 0,2-3 0,16-25-258,-2-8-114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10.201"/>
    </inkml:context>
    <inkml:brush xml:id="br0">
      <inkml:brushProperty name="width" value="0.05" units="cm"/>
      <inkml:brushProperty name="height" value="0.05" units="cm"/>
    </inkml:brush>
  </inkml:definitions>
  <inkml:trace contextRef="#ctx0" brushRef="#br0">62 20 12603,'2'-19'2114,"-7"45"-698,0 2-941,-15 47 463,11-42-592,0 0 0,-6 62 0,15-93-341,0 0-1,0 0 1,-1 0 0,1 1 0,1-1-1,-1 0 1,0 0 0,0 0 0,1 0-1,-1 0 1,1 0 0,0 0 0,-1 0 0,1-1-1,0 1 1,0 0 0,0 0 0,1 0-1,-1-1 1,0 1 0,2 1 0,1-1-6,-1 0 1,1-1 0,-1 1 0,1-1 0,-1 0 0,1 0-1,0 0 1,0 0 0,-1-1 0,8 1 0,102 5 58,67 8-738,-158-12 606,0 0-1,1-1 0,28-3 0,-17-4-111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43.687"/>
    </inkml:context>
    <inkml:brush xml:id="br0">
      <inkml:brushProperty name="width" value="0.05" units="cm"/>
      <inkml:brushProperty name="height" value="0.05" units="cm"/>
    </inkml:brush>
  </inkml:definitions>
  <inkml:trace contextRef="#ctx0" brushRef="#br0">108 1102 9866,'2'8'485,"2"9"603,-1-1 0,-1 1-1,1 32 1,-3-48-1003,0-1 1,0 1-1,0 0 1,0-1-1,0 1 1,0 0-1,0-1 1,0 1 0,0 0-1,0-1 1,-1 1-1,1-1 1,0 1-1,0 0 1,-1-1-1,1 1 1,0-1-1,-1 1 1,1-1-1,-1 1 1,1-1-1,-1 1 1,0-1-19,1 0 0,-1 0 0,1 0 0,-1 0 0,1 0 0,-1 0 1,1 0-1,0 0 0,-1-1 0,1 1 0,-1 0 0,1 0 0,-1 0 0,1-1 0,0 1 0,-1 0 0,1-1 1,0 1-1,-1 0 0,1-1 0,0 1 0,-1-1 0,-17-28 1628,6-3-967,2 0-1,1 0 1,-7-48-1,-5-103 106,20 167-762,-19-334 507,20 234-206,16-117 0,-14 221-329,-2 1 25,2 0 0,-1 0 0,2-1 0,-1 1 0,2 0 0,5-14-1,-9 25-65,0-1-1,1 1 0,-1-1 0,0 1 0,0-1 0,0 1 0,0-1 0,1 1 0,-1-1 0,0 1 0,1 0 0,-1-1 0,0 1 0,1-1 0,-1 1 1,0 0-1,1-1 0,-1 1 0,1 0 0,-1-1 0,1 1 0,-1 0 0,1 0 0,-1 0 0,1-1 0,-1 1 0,1 0 0,-1 0 0,1 0 1,-1 0-1,1 0 0,-1 0 0,1 0 0,-1 0 0,1 0 0,-1 0 0,1 0 0,-1 0 0,1 0 0,-1 1 0,1-1 0,-1 0 0,1 0 0,-1 0 1,1 1-1,-1-1 0,1 0 0,-1 1 0,0-1 0,1 0 0,-1 1 0,1-1 0,-1 1 0,0-1 0,0 0 0,1 1 0,-1-1 0,0 1 1,3 3-2,-1 0 0,0 0 1,0-1-1,0 2 0,1 5 1,1 12 13,-1 0-1,0 0 1,-2 0 0,-1 1-1,-1-1 1,-3 23 0,-1 41 38,5-85-53,0 0 1,0 0 0,0-1-1,0 1 1,0 0-1,0 0 1,0 0 0,0 0-1,0-1 1,1 1-1,-1 0 1,0 0-1,1-1 1,-1 1 0,0 0-1,1-1 1,-1 1-1,1 0 1,-1-1 0,1 2-1,0-2 0,-1 0 1,1 0-1,0 0 0,-1 1 0,1-1 0,-1 0 0,1 0 1,0 0-1,-1 0 0,1 0 0,0 0 0,-1 0 1,1 0-1,-1 0 0,1 0 0,0-1 0,-1 1 1,1 0-1,-1 0 0,2-1 0,3-2-7,1 0 0,-1-1 0,1 0 0,4-5 0,-1 2-4,-3 2 13,1 1 0,-1-1-1,1 1 1,0 1-1,0-1 1,0 1 0,1 1-1,7-3 1,-12 5 0,-1-1 0,1 1-1,0 0 1,-1 0 0,1 0 0,0 0 0,0 1 0,-1-1 0,1 1-1,-1 0 1,1-1 0,0 1 0,-1 0 0,1 1 0,-1-1 0,0 0-1,1 1 1,-1-1 0,0 1 0,0 0 0,0 0 0,0 0 0,0 0-1,-1 0 1,1 0 0,0 0 0,1 3 0,0 2 24,1-1 1,-1 1 0,0 0-1,-1 0 1,1 0 0,-1 0-1,-1 1 1,1-1 0,-1 1-1,-1-1 1,1 1 0,-1-1-1,-1 1 1,1-1-1,-1 0 1,-1 1 0,1-1-1,-1 0 1,0 1 0,-7 12-1,2-4 164,-1-1 0,-1 0 0,0-1 0,-1 0-1,0 0 1,-1-1 0,0-1 0,-17 14 0,24-22-118,-1 0 1,0-1 0,1 1-1,-1-1 1,-1-1 0,1 1-1,0-1 1,-1 1 0,1-2-1,-8 3 1,11-4-83,0 0 0,1 0 1,-1 0-1,0 1 0,0-2 1,0 1-1,0 0 0,0 0 0,0-1 1,0 1-1,1-1 0,-1 1 1,0-1-1,0 0 0,1 0 1,-1 0-1,0 0 0,1 0 0,-1 0 1,1 0-1,-1 0 0,1-1 1,0 1-1,-1-1 0,1 1 0,0-1 1,0 1-1,0-1 0,0 0 1,0 1-1,1-1 0,-1 0 0,0 0 1,0-2-1,-1-3-419,1 0 1,-1 0-1,1 0 0,0-9 0,1 13 143,0 0 0,0 0 0,0 0 0,1 0 0,-1 0 0,1 0 0,-1 0 0,1 0 0,0 0 0,0 0 0,0 1 0,3-5 0,1 1-854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44.585"/>
    </inkml:context>
    <inkml:brush xml:id="br0">
      <inkml:brushProperty name="width" value="0.05" units="cm"/>
      <inkml:brushProperty name="height" value="0.05" units="cm"/>
    </inkml:brush>
  </inkml:definitions>
  <inkml:trace contextRef="#ctx0" brushRef="#br0">1 346 15323,'1'2'2557,"1"-7"-848,3-21-103,4-35-527,15-165 1230,-17 198-2014,-7 28-289,0 0-1,0 0 1,0 0 0,0-1-1,0 1 1,0 0 0,0 0-1,1 0 1,-1 0 0,0 0-1,0 0 1,0 0 0,0 0-1,1-1 1,-1 1 0,0 0-1,0 0 1,0 0 0,0 0-1,1 0 1,-1 0 0,0 0-1,0 0 1,0 0 0,0 0-1,1 0 1,-1 0 0,0 0-1,0 0 1,0 0 0,0 1 0,1-1-1,-1 0 1,0 0 0,0 0-1,0 0 1,0 0 0,0 0-1,1 0 1,-1 0 0,0 1-1,0-1 1,0 0 0,0 0-1,0 0 1,0 0 0,0 0-1,0 1 1,1-1 0,-1 0-1,0 0 1,0 0 0,0 0-1,0 0 1,0 1 0,0-1-1,0 0 1,0 0 0,0 1-1,3 7 77,-1 0 1,1 0-1,1 17 0,7 57 88,26 140 52,-33-213-261,-2-9-122,1-17-411,-2-31-765,-5-38 491,3 34 307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44.987"/>
    </inkml:context>
    <inkml:brush xml:id="br0">
      <inkml:brushProperty name="width" value="0.05" units="cm"/>
      <inkml:brushProperty name="height" value="0.05" units="cm"/>
    </inkml:brush>
  </inkml:definitions>
  <inkml:trace contextRef="#ctx0" brushRef="#br0">1 3 16139,'0'-1'33,"0"1"0,0 0 0,0 0 0,0 0 0,0 0-1,0 0 1,0 0 0,0 0 0,0 0 0,0 0-1,0 0 1,0 0 0,0 0 0,0 0 0,0-1-1,0 1 1,0 0 0,0 0 0,0 0 0,0 0 0,0 0-1,0 0 1,0 0 0,0 0 0,0 0 0,0 0-1,0 0 1,0 0 0,0 0 0,0-1 0,0 1-1,0 0 1,0 0 0,0 0 0,1 0 0,-1 0 0,0 0-1,0 0 1,0 0 0,0 0 0,0 0 0,0 0-1,0 0 1,0 0 0,0 0 0,0 0 0,0 0-1,0 0 1,1 0 0,-1 0 0,0 0 0,0 0 0,0 0-1,0 0 1,0 0 0,0 0 0,0 0 0,0 0-1,0 0 1,0 0 0,0 0 0,0 0 0,0 0 0,0 0-1,1 0 1,-1 0 0,0 1 0,0-1 0,0 0-1,6 7 766,7 14 366,153 228 3655,-65-107-3920,-87-122-809,-2 2-1,0-1 1,-1 1-1,-2 1 0,0 0 1,-1 0-1,8 45 1,-13-49-211,-1 0 0,-1 1 0,-1-1 0,-1 0-1,0 0 1,-2 1 0,0-1 0,-1 0 0,-1-1 0,-10 27 0,9-28-411,-2-1 0,0-1 0,0 1 0,-1-2 0,-1 1-1,-18 20 1,2-9-415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45.747"/>
    </inkml:context>
    <inkml:brush xml:id="br0">
      <inkml:brushProperty name="width" value="0.05" units="cm"/>
      <inkml:brushProperty name="height" value="0.05" units="cm"/>
    </inkml:brush>
  </inkml:definitions>
  <inkml:trace contextRef="#ctx0" brushRef="#br0">3 72 16940,'0'0'81,"-1"0"-1,1 1 1,0-1 0,0 0 0,-1 1 0,1-1 0,0 0 0,0 1 0,0-1 0,0 0 0,0 1 0,-1-1-1,1 0 1,0 1 0,0-1 0,0 1 0,0-1 0,0 0 0,0 1 0,0-1 0,0 0 0,0 1-1,0-1 1,0 1 0,0-1 0,1 0 0,-1 1 0,0-1 0,0 0 0,0 1 0,0-1 0,1 0 0,-1 1-1,0-1 1,0 0 0,1 0 0,-1 1 0,18 2 1761,21-9-262,64-28-260,9-1-839,-97 31-577,0 1 0,0 1 0,1 0 0,-1 1 0,20 1 0,-32 0 17,-1 0 0,1 1 0,-1-1 0,1 1 0,-1 0-1,1-1 1,-1 1 0,0 0 0,0 0 0,1 1 0,-1-1 0,0 0 0,0 1-1,3 2 1,-5-3 78,1-1 0,0 1 0,-1 0 0,1 0 0,-1 0 0,1 0 0,-1 0 0,1 1 0,-1-1 0,0 0 0,1 0 0,-1 0 0,0 0 0,0 0 0,0 0 0,0 1 0,0-1 0,0 0 0,0 0 1,-1 0-1,1 0 0,0 0 0,0 0 0,-1 0 0,1 0 0,-1 1 0,1-1 0,-1 0 0,1-1 0,-1 1 0,0 0 0,0 0 0,1 0 0,-2 1 0,-20 17-323,-9 0-27</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3:46.198"/>
    </inkml:context>
    <inkml:brush xml:id="br0">
      <inkml:brushProperty name="width" value="0.05" units="cm"/>
      <inkml:brushProperty name="height" value="0.05" units="cm"/>
    </inkml:brush>
  </inkml:definitions>
  <inkml:trace contextRef="#ctx0" brushRef="#br0">1 156 16235,'0'8'1801,"7"-8"-1129,6-8-104,8-5 856,11-9-359,7-3-145,5-4-256,8 4-48,1 0-200,3 10-160,-6 13-680,-4 6-488,-8 16 768,-3 3-152,-14-5-88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0.521"/>
    </inkml:context>
    <inkml:brush xml:id="br0">
      <inkml:brushProperty name="width" value="0.05" units="cm"/>
      <inkml:brushProperty name="height" value="0.05" units="cm"/>
    </inkml:brush>
  </inkml:definitions>
  <inkml:trace contextRef="#ctx0" brushRef="#br0">82 707 14467,'-4'5'449,"-2"3"262,0 0-1,-1 0 1,0 0 0,0-1 0,0 0-1,-15 10 1,22-17-661,0 0 1,-1 1-1,1-1 1,-1 0-1,1 0 1,0 0-1,-1 0 1,1 0-1,-1 1 0,1-1 1,0 0-1,-1 0 1,1 0-1,-1 0 1,1 0-1,-1 0 1,1 0-1,-1-1 1,1 1-1,0 0 0,-1 0 1,1 0-1,-1 0 1,1 0-1,0-1 1,-1 1-1,1 0 1,0 0-1,-1-1 1,1 1-1,0 0 0,-1-1 1,1 1-1,0 0 1,-1-1-1,1 1 1,0 0-1,0-1 1,0 1-1,-1 0 1,1-1-1,0 1 1,0-1-1,0 1 0,0-1 1,0 1-1,0 0 1,0-1-1,0 1 1,0-1-1,0 1 1,0-1-1,0 1 1,0-1-1,1-29 808,8-27-494,2 1 0,3 1 1,21-56-1,80-155-333,-100 234-42,3 0 0,0 0 0,40-49 0,-44 70-13,-14 11 23,0 0 1,0 0 0,0 0-1,0 0 1,1 0 0,-1 0-1,0 0 1,0 0 0,0 0-1,1 0 1,-1 0 0,0 0-1,0 0 1,0 0-1,0 0 1,1 0 0,-1 0-1,0 0 1,0 0 0,0 0-1,0 1 1,1-1 0,-1 0-1,0 0 1,0 0-1,0 0 1,0 0 0,0 0-1,0 1 1,1-1 0,-1 0-1,0 0 1,0 0 0,0 0-1,0 0 1,0 1 0,0-1-1,0 0 1,0 0-1,0 0 1,0 1 0,0 1 0,1 0 0,-2 1 0,1-1 0,0 1 0,0-1 0,-1 0 0,1 1 0,-1-1 0,-1 4 0,-25 57 46,15-39 1,2 0 0,-12 40 0,22-64-46,0 1-1,0-1 1,-1 1-1,1-1 1,0 1-1,0 0 1,0-1 0,0 1-1,0 0 1,0-1-1,0 1 1,0-1-1,0 1 1,0 0 0,0-1-1,0 1 1,0-1-1,1 1 1,-1 0-1,0-1 1,0 1-1,1-1 1,-1 1 0,0-1-1,1 1 1,-1-1-1,0 1 1,1-1-1,-1 1 1,1-1 0,-1 1-1,1-1 1,-1 0-1,1 1 1,-1-1-1,1 0 1,0 0 0,-1 1-1,1-1 1,-1 0-1,1 0 1,0 0-1,-1 0 1,1 0 0,-1 0-1,1 0 1,1 0-1,3 0 4,1-1-1,0 1 0,-1-2 1,9-1-1,-6 0 2,18-3 8,-7 0-10,1 1 0,0 1 0,0 0 0,1 2 0,27 0 0,-46 2-4,0 0 1,0 0-1,0 1 0,0-1 1,0 0-1,0 1 0,0 0 1,0-1-1,0 1 0,-1 0 0,1 0 1,0 0-1,0 0 0,-1 0 1,1 0-1,-1 1 0,1-1 1,-1 0-1,1 1 0,-1-1 1,0 1-1,0 0 0,2 2 1,-2-1 3,0 0 0,0 0 0,-1 0 0,1 1 0,-1-1 0,0 0 0,0 0 0,0 0 0,0 0 0,0 1 0,-1-1 0,1 0 0,-1 0 0,-2 5 0,-3 10 160,-1-1 0,0-1 0,-2 1 0,0-1-1,0-1 1,-2 0 0,0 0 0,0-1 0,-2 0-1,0-1 1,0-1 0,-30 22 0,37-31-90,1 0 0,-1-1 0,0 1 0,0-1 1,0 0-1,0-1 0,0 0 0,0 0 0,0 0 0,-1 0 0,1-1 1,0 0-1,-1-1 0,-8-1 0,12 2-155,1-1-1,-1 1 0,1-1 1,-1 0-1,1 0 1,-1 0-1,1 0 1,0-1-1,0 1 1,-1 0-1,1-1 1,0 0-1,0 1 1,1-1-1,-1 0 1,0 0-1,0 0 1,1 0-1,-1-1 0,1 1 1,0 0-1,0 0 1,0-1-1,0 1 1,0-1-1,0 1 1,1-1-1,-1 1 1,1-1-1,0 0 1,0 1-1,0-1 1,0 0-1,0 1 1,0-1-1,2-4 0,-1 1-133,0 0 0,1-1 0,0 1 0,4-7 0,4-5-468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1.265"/>
    </inkml:context>
    <inkml:brush xml:id="br0">
      <inkml:brushProperty name="width" value="0.05" units="cm"/>
      <inkml:brushProperty name="height" value="0.05" units="cm"/>
    </inkml:brush>
  </inkml:definitions>
  <inkml:trace contextRef="#ctx0" brushRef="#br0">9 278 11859,'-3'9'1057,"-3"8"1588,7-15-667,4-8 575,35-56-559,33-72 0,-22 38-1746,-45 88-199,-4 9-2,-2 15 36,-8 28 13,7-43-95,-4 24 28,-30 172 145,34-193-245,1-1 1,0 0 0,0 1 0,0-1 0,1 0 0,-1 1 0,1-1-1,0 0 1,2 6 0,-3-8 58,0-1 0,0 0-1,0 1 1,0-1 0,1 0 0,-1 0-1,0 1 1,0-1 0,1 0 0,-1 0-1,0 1 1,0-1 0,1 0 0,-1 0-1,0 0 1,1 0 0,-1 1 0,0-1-1,0 0 1,1 0 0,-1 0 0,0 0-1,1 0 1,-1 0 0,0 0 0,1 0-1,-1 0 1,0 0 0,1 0-1,-1 0 1,0 0 0,1 0 0,0 0 0,0-1-1,1 0 0,-1 0 0,1 0 1,-1-1-1,0 1 0,1 0 0,-1-1 1,0 1-1,0 0 0,0-1 0,1-1 1,17-35-239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1.704"/>
    </inkml:context>
    <inkml:brush xml:id="br0">
      <inkml:brushProperty name="width" value="0.05" units="cm"/>
      <inkml:brushProperty name="height" value="0.05" units="cm"/>
    </inkml:brush>
  </inkml:definitions>
  <inkml:trace contextRef="#ctx0" brushRef="#br0">22 0 17204,'-11'8'1904,"2"-3"-1360,8 1-200,4-5 865,17-1-473,8 0-64,10-4-232,5 0-112,5 0-224,1-1-24,-3 2-272,-3 3-176,-14 2-304,-8 5-248,-15 2 640,-6 1-177,-16 1-111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2.101"/>
    </inkml:context>
    <inkml:brush xml:id="br0">
      <inkml:brushProperty name="width" value="0.05" units="cm"/>
      <inkml:brushProperty name="height" value="0.05" units="cm"/>
    </inkml:brush>
  </inkml:definitions>
  <inkml:trace contextRef="#ctx0" brushRef="#br0">1 23 15723,'8'14'1289,"11"-6"-881,5-6-176,15-2 384,3-5-408,9-7-8,4-2 48,1-2-128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2.586"/>
    </inkml:context>
    <inkml:brush xml:id="br0">
      <inkml:brushProperty name="width" value="0.05" units="cm"/>
      <inkml:brushProperty name="height" value="0.05" units="cm"/>
    </inkml:brush>
  </inkml:definitions>
  <inkml:trace contextRef="#ctx0" brushRef="#br0">0 414 16444,'22'-15'4075,"38"-32"-2865,-5-2-790,-3-2 1,-2-2 0,-2-3-1,44-67 1,-79 103-372,-13 20-47,0 0-1,0 0 1,0 1 0,0-1-1,0 0 1,0 0 0,0 0-1,1 0 1,-1 0 0,0 0-1,0 0 1,0 0 0,0 0-1,0 0 1,0 0 0,0 0-1,0 0 1,0 0 0,0 0-1,0 1 1,0-1 0,0 0-1,0 0 1,0 0 0,0 0-1,1 0 1,-1 0 0,0 0-1,0 0 1,0 0 0,0 0-1,0 0 1,0 0 0,0 0-1,0 0 1,0 0 0,0 0-1,0 0 1,1 0 0,-1 0-1,0 0 1,0 0-1,0 0 1,0 0 0,0-1-1,0 1 1,0 0 0,0 0-1,0 0 1,0 0 0,0 0-1,0 0 1,0 0 0,0 0-1,0 0 1,1 0 0,-3 13 60,-7 17 24,-36 93 104,17-50-763,-36 150 1,64-222 530,-2 14-167,2-14 200,0-1-1,0 0 0,-1 0 0,1 1 0,0-1 0,0 0 0,0 1 0,0-1 0,0 0 0,0 1 0,1-1 0,-1 0 1,0 0-1,0 1 0,0-1 0,0 0 0,0 0 0,0 1 0,0-1 0,0 0 0,1 1 0,-1-1 0,0 0 1,0 0-1,0 0 0,1 1 0,-1-1 0,0 0 0,0 0 0,1 0 0,-1 0 0,0 1 0,0-1 0,1 0 0,12-5-404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11.222"/>
    </inkml:context>
    <inkml:brush xml:id="br0">
      <inkml:brushProperty name="width" value="0.05" units="cm"/>
      <inkml:brushProperty name="height" value="0.05" units="cm"/>
    </inkml:brush>
  </inkml:definitions>
  <inkml:trace contextRef="#ctx0" brushRef="#br0">86 13 17308,'0'0'69,"0"-1"0,0 1 0,0-1 0,0 0 0,0 1 0,0-1 0,0 1 0,0-1 0,0 0 0,0 1 0,0-1 0,0 1 1,-1-1-1,1 1 0,0-1 0,0 1 0,-1-1 0,1 1 0,0-1 0,-1 0 0,0 1-55,1 0 0,-1 0 0,1 0 0,-1 0 0,1 0 0,0 0 0,-1 0 0,1 0 0,-1 0 0,1 0-1,-1 0 1,1 0 0,-1 0 0,1 0 0,0 0 0,-1 1 0,1-1 0,-1 0 0,1 0 0,0 1 0,-1-1 0,1 0 0,0 0 0,-1 1 0,1-1 0,0 1 0,-1-1-1,1 0 1,0 1 0,0-1 0,-1 0 0,1 1 0,0 0 0,-8 12 178,1 1 0,0 0 0,2 1 0,-1-1 0,2 1 0,-5 21 0,4-16-122,0 3-36,0 1 0,-3 33 0,8-50-31,-1-1 1,1 1-1,0-1 0,1 1 1,-1-1-1,1 1 1,1-1-1,-1 0 0,1 1 1,0-1-1,0 0 0,1 0 1,6 11-1,-8-16 5,0 1 1,1-1-1,-1 0 0,0 0 0,1 1 1,-1-1-1,0 0 0,1 0 0,-1 0 1,1 0-1,0-1 0,-1 1 1,1 0-1,0-1 0,-1 1 0,1-1 1,0 1-1,0-1 0,3 0 0,-2 0 17,0 0 0,1-1-1,-1 0 1,0 1-1,0-1 1,1 0 0,-1-1-1,0 1 1,0 0 0,3-3-1,3-2 75,0-1 0,-1 0-1,0 0 1,0-1 0,11-12-1,-9 7 42,-1 0-1,0-1 0,-1 0 0,0 0 1,-1 0-1,0-1 0,-2 0 0,1-1 1,-2 1-1,0-1 0,2-23 0,-9 20 34,3 19-168,0-1 0,0 1 0,0 0 1,-1 0-1,1-1 0,0 1 0,0 0 0,0 0 1,0 0-1,-1 0 0,1-1 0,0 1 0,0 0 1,-1 0-1,1 0 0,0 0 0,0 0 0,-1 0 1,1 0-1,0 0 0,0-1 0,-1 1 0,1 0 1,0 0-1,0 0 0,-1 0 0,1 0 0,0 1 1,-1-1-1,1 0 0,0 0 0,0 0 0,-1 0 1,1 0-1,-2 1 6,0 1 1,1-1-1,-1 0 1,1 1 0,-1 0-1,1-1 1,-1 1-1,1 0 1,0-1-1,0 1 1,0 0-1,0 0 1,-1 3-1,-3 8 8,1 0-1,0 0 1,1 1-1,-2 15 1,4-24-18,0 1 1,1 0 0,0 0 0,0 0-1,0 0 1,1 0 0,0 0 0,0 0 0,0 0-1,1-1 1,4 12 0,-5-16 0,0 1 1,1 0-1,-1-1 1,0 1-1,1-1 1,-1 0-1,1 1 1,0-1-1,0 0 1,-1 0-1,1 0 1,0 0-1,0 0 1,0 0 0,0 0-1,0-1 1,0 1-1,0-1 1,0 0-1,0 1 1,0-1-1,0 0 1,0 0-1,0 0 1,0-1-1,1 1 1,2-1-1,4-1 36,-1-1 1,1 0-1,-1 0 0,0 0 1,10-7-1,-2 0 47,-1 0 1,0-1-1,-1-1 1,0 0-1,-1-1 1,-1-1-1,0 0 0,0 0 1,-2-1-1,0-1 1,0 0-1,-2 0 1,11-27-1,-13 16 46,-5 26-128,-1 0-1,0 0 1,0 0-1,1 0 1,-1 0-1,0 0 1,0 0-1,0 0 1,0 0-1,0 0 1,-1 0-1,1 0 1,0 0-1,0 0 1,-1 0 0,1 0-1,0 0 1,-1 0-1,1 0 1,-2-1-1,2 2-15,0 0-1,0 0 0,-1-1 1,1 1-1,0 0 1,0 0-1,-1 0 0,1 0 1,0 0-1,0 0 1,-1 0-1,1 0 0,0 0 1,-1 1-1,1-1 0,0 0 1,0 0-1,0 0 1,-1 0-1,1 0 0,0 0 1,0 0-1,-1 1 1,1-1-1,0 0 0,0 0 1,0 0-1,-1 0 1,1 1-1,0-1 0,0 0 1,0 0-1,0 1 1,0-1-1,0 0 0,-1 0 1,1 1-1,0-1 1,-4 16-966,5 0 40,-1-16 929,0 1 0,0-1 0,0 0 1,0 0-1,0 1 0,1-1 0,-1 0 0,0 0 0,0 0 0,0 1 1,0-1-1,0 0 0,1 0 0,-1 0 0,0 1 0,0-1 0,0 0 1,0 0-1,1 0 0,-1 0 0,0 0 0,0 1 0,1-1 1,-1 0-1,0 0 0,0 0 0,1 0 0,-1 0 0,0 0 0,0 0 1,1 0-1,-1 0 0,0 0 0,0 0 0,1 0 0,-1 0 0,0 0 1,0 0-1,1 0 0,-1 0 0,0 0 0,12-8-483,7-10-79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3.061"/>
    </inkml:context>
    <inkml:brush xml:id="br0">
      <inkml:brushProperty name="width" value="0.05" units="cm"/>
      <inkml:brushProperty name="height" value="0.05" units="cm"/>
    </inkml:brush>
  </inkml:definitions>
  <inkml:trace contextRef="#ctx0" brushRef="#br0">82 399 17660,'-16'34'1968,"-1"5"-1400,0 1-240,1 1 1505,6-3-1641,4-5-328,6-11-608,5-9 712,6-23-256,2-8-97</inkml:trace>
  <inkml:trace contextRef="#ctx0" brushRef="#br0" timeOffset="1">465 0 15507,'-1'6'397,"1"0"0,-1-1 0,0 1 0,0 0-1,-1 0 1,1-1 0,-1 1 0,-1-1 0,1 0 0,-1 0 0,0 0-1,-5 8 1,0 0 351,-34 58 1393,14-26-909,-33 74-1,60-115-1207,-1-1 1,1 1-1,0 0 1,0 0 0,0 0-1,0-1 1,1 1 0,-1 8-1,2-11-23,-1 0 0,0 0 1,0 1-1,1-1 0,-1 0 0,1 0 0,-1 0 0,1 0 0,-1 0 0,1 0 0,0 0 0,-1-1 0,1 1 1,0 0-1,0 0 0,-1 0 0,1-1 0,0 1 0,0 0 0,0-1 0,0 1 0,0-1 0,0 1 0,0-1 1,0 0-1,0 1 0,1-1 0,-1 0 0,0 0 0,0 0 0,0 1 0,0-1 0,2-1 0,5 1-109,-1 0 0,1-1-1,-1 0 1,1-1 0,-1 0-1,0 0 1,1 0 0,-1-1-1,0 0 1,-1-1 0,1 1-1,-1-1 1,1-1 0,9-7-1,-4 1-459,1-1 1,-2 1-1,0-2 0,0 0 0,14-23 1,-8 6-256,-5 1-211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3.438"/>
    </inkml:context>
    <inkml:brush xml:id="br0">
      <inkml:brushProperty name="width" value="0.05" units="cm"/>
      <inkml:brushProperty name="height" value="0.05" units="cm"/>
    </inkml:brush>
  </inkml:definitions>
  <inkml:trace contextRef="#ctx0" brushRef="#br0">101 0 15699,'-14'28'1913,"-3"6"-905,-1-1-368,3 1 1201,-1-1-409,6-3-560,1-1-376,8-7-1016,1-8 672,13-5-256,4-5-128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3.901"/>
    </inkml:context>
    <inkml:brush xml:id="br0">
      <inkml:brushProperty name="width" value="0.05" units="cm"/>
      <inkml:brushProperty name="height" value="0.05" units="cm"/>
    </inkml:brush>
  </inkml:definitions>
  <inkml:trace contextRef="#ctx0" brushRef="#br0">143 73 17028,'0'-2'154,"1"1"0,0-1 0,-1 0 0,1 0 1,-1 1-1,1-1 0,-1 0 0,0 0 0,0 0 1,0 1-1,0-1 0,0 0 0,0 0 0,-1 0 1,1 0-1,0 1 0,-1-1 0,0-2 0,0 4-92,1-1 0,0 1 0,-1-1 0,1 1 1,-1-1-1,1 1 0,0 0 0,-1-1 0,1 1 0,-1-1 0,1 1 0,-1 0 0,0 0 0,1-1 0,-1 1 0,1 0 0,-1 0 0,1 0 0,-1 0 0,0-1 0,0 1 0,-1 0 30,0 1 1,1-1-1,-1 0 1,0 1-1,1-1 1,-1 1-1,1-1 1,-1 1-1,1 0 1,-1 0-1,-1 1 0,0 0-68,0 0 0,0 0 0,0 0-1,0 1 1,0-1 0,1 1-1,0 0 1,-1 0 0,1 0-1,0 0 1,0 0 0,1 0-1,-1 1 1,1-1 0,-1 1 0,1-1-1,0 1 1,0-1 0,1 1-1,-1-1 1,1 1 0,0 0-1,0 0 1,0 6 0,1-4-29,0 0 1,1 0 0,0 0-1,0 0 1,0-1 0,0 1-1,1-1 1,0 1-1,0-1 1,1 0 0,-1 0-1,1 0 1,0 0 0,6 4-1,12 10 34,-13-13 1,-2 0 0,1 1 0,-1 0 0,13 16 0,-19-21-21,0 0 0,1 0 0,-1 0 0,0 0 0,0 0 0,0 1 0,-1-1 0,1 0 0,-1 1 0,1-1 0,-1 0 0,0 1 0,0-1 0,0 1 0,0-1 0,0 0-1,0 1 1,-1-1 0,1 0 0,-1 1 0,1-1 0,-1 0 0,0 0 0,0 1 0,-2 2 0,-4 5 51,0-2 0,-1 1 0,0-1 0,0-1 0,-1 1 0,1-1 0,-2-1 0,1 1 0,-1-2 0,0 1 0,0-2 0,0 1-1,-1-1 1,0-1 0,1 0 0,-13 2 0,23-5-44,-1 1 0,0-1 0,0 0-1,0 0 1,1 0 0,-1 0 0,0 0-1,0 0 1,0 0 0,0 0 0,1 0-1,-1 0 1,0 0 0,0 0 0,0-1 0,1 1-1,-1 0 1,0-1 0,0 1 0,1 0-1,-1-1 1,0 1 0,1-1 0,-1 1-1,0-1 1,0 0 0,1 0 0,0 0 0,0-1 0,-1 1 0,1 0 0,0 0 0,0 0 0,1 0 0,-1 0 0,0 0 0,0 0 0,0 0 0,1 0 0,-1 0 0,1 0 0,-1 1 0,0-1 0,2-2 0,2-3 31,0 0 0,1-1 0,0 2 1,7-8-1,20-13 40,1 1 1,55-31 0,-57 39 24,-2-2 0,-1-1 0,0 0 0,34-36 0,-59 54-87,0-1 0,-1 0 0,0 0 0,0-1 0,0 1 0,0 0 0,0-1 0,-1 1 0,1-1 0,-1 1 0,0-1 0,0 0 0,0-5 0,-1 7-8,0-1 0,0 0 0,0 1 0,0-1 0,-1 1 0,1-1 0,-1 1-1,0-1 1,0 1 0,0-1 0,0 1 0,0 0 0,0 0 0,-1-1 0,1 1 0,-1 0 0,1 0-1,-1 0 1,0 1 0,-3-3 0,-1-1 5,-1 0 0,1 1 1,-1 0-1,0 1 0,0 0 0,-1 0 0,1 0 1,-1 1-1,-9-2 0,12 3-109,0 0 0,0 0 0,-1 1 0,1 0 0,0 0 0,0 0 0,-1 0 0,1 1 0,0 0 0,0 0 0,0 1 0,0-1 0,0 1 0,-7 4 0,10-5-85,0 0 0,1 1 0,-1-1 0,0 1 0,1-1-1,-1 1 1,1 0 0,0-1 0,0 1 0,-2 4 0,2-5 114,1-1-1,0 1 1,-1 0 0,1 0 0,0 0-1,0 0 1,-1-1 0,1 1 0,0 0 0,0 0-1,0 0 1,0 0 0,0-1 0,0 1 0,0 0-1,1 0 1,-1 0 0,0 0 0,0-1-1,1 1 1,-1 0 0,0 0 0,1-1 0,-1 1-1,1 0 1,-1-1 0,1 1 0,-1 0 0,1-1-1,1 2 1,8 3-863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4.333"/>
    </inkml:context>
    <inkml:brush xml:id="br0">
      <inkml:brushProperty name="width" value="0.05" units="cm"/>
      <inkml:brushProperty name="height" value="0.05" units="cm"/>
    </inkml:brush>
  </inkml:definitions>
  <inkml:trace contextRef="#ctx0" brushRef="#br0">104 0 19324,'-25'44'3124,"-21"53"0,40-82-2961,0 1 0,1 0 1,1 1-1,0-1 0,1 1 0,1 0 1,0 20-1,2-34-180,0 1 1,0-1 0,1 0-1,-1 0 1,1 1 0,0-1-1,0 0 1,0 0 0,0 0-1,1 0 1,-1 0 0,1 0-1,0 0 1,0-1 0,0 1-1,0-1 1,3 4-1,-3-5-77,0 1-1,0-1 1,0 0-1,1 0 1,-1 0-1,0 0 0,1 0 1,-1 0-1,0 0 1,1-1-1,-1 1 0,1-1 1,-1 0-1,1 0 1,-1 0-1,1 0 0,-1 0 1,1 0-1,-1-1 1,1 1-1,-1-1 0,1 0 1,2-1-1,0 0-41,-1-1 0,0 1 0,0-1 0,0 0 0,0 0 0,0-1 0,-1 1 0,0-1 1,1 1-1,-1-1 0,-1 0 0,1 0 0,0-1 0,-1 1 0,0 0 0,0-1 0,0 0 0,-1 1 0,2-6 0,4-17-566</inkml:trace>
  <inkml:trace contextRef="#ctx0" brushRef="#br0" timeOffset="1">134 224 16756,'-12'29'1864,"-2"5"-1024,1 2-352,0 4 977,3 0-337,3-4-936,3-3-536,8-13 400,6-6-152,4-9-240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10.451"/>
    </inkml:context>
    <inkml:brush xml:id="br0">
      <inkml:brushProperty name="width" value="0.05" units="cm"/>
      <inkml:brushProperty name="height" value="0.05" units="cm"/>
    </inkml:brush>
  </inkml:definitions>
  <inkml:trace contextRef="#ctx0" brushRef="#br0">10 412 14091,'-10'9'1997,"12"-17"-788,13-20-115,6-7-615,46-72-5,84-105 1,-148 208-473,0 0 1,1 1 0,-1-1-1,1 1 1,-1 0-1,7-4 1,-10 7-3,1-1 1,0 1-1,-1 0 0,1 0 1,0-1-1,0 1 1,0 0-1,-1 0 1,1 0-1,0 0 0,0 0 1,0 0-1,-1 0 1,1 0-1,0 0 0,0 0 1,0 0-1,-1 0 1,1 1-1,0-1 1,0 0-1,-1 0 0,1 1 1,0-1-1,0 1 1,-1-1-1,1 1 1,-1-1-1,1 1 0,0-1 1,-1 1-1,1-1 1,-1 1-1,1 0 1,-1-1-1,1 1 0,-1 0 1,0 0-1,1-1 1,-1 1-1,0 0 0,1 1 1,13 31 112,-8-16-255,1-1 1,1 0-1,16 25 0,-20-36 108,-1-1-1,1 1 1,0-1 0,0 0 0,0-1-1,0 1 1,1-1 0,0 0 0,0 0-1,-1 0 1,2-1 0,-1 1 0,0-1-1,0-1 1,1 1 0,5 0 0,25 0-157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5.588"/>
    </inkml:context>
    <inkml:brush xml:id="br0">
      <inkml:brushProperty name="width" value="0.05" units="cm"/>
      <inkml:brushProperty name="height" value="0.05" units="cm"/>
    </inkml:brush>
  </inkml:definitions>
  <inkml:trace contextRef="#ctx0" brushRef="#br0">104 676 12171,'-6'23'710,"-15"49"2836,-32 77 1,53-147-3419,-1-1 0,1 0 0,-1 1 0,0-1 0,1 0 0,-1 1 0,0-1 0,0 0 0,1 0 0,-1 0 0,0 0 0,0 0 0,0 0 0,0 0 0,-2 2 1,2-4-73,1 1 1,-1 0 0,1 0 0,0 0 0,-1-1-1,1 1 1,-1 0 0,1-1 0,0 1-1,-1 0 1,1-1 0,0 1 0,-1 0 0,1-1-1,0 1 1,0-1 0,-1 1 0,1 0 0,0-1-1,0 1 1,0-1 0,0 1 0,0-1 0,-1 1-1,1-1 1,0 1 0,0-1 0,0 0-1,-2-50 1292,7-14-871,3 0-1,22-87 0,55-121-352,-80 259-119,58-138 16,-55 135-20,1 1 1,1 1-1,0 0 0,0 0 1,2 1-1,23-23 1,-31 34-3,-1 0 0,1 0 0,0 0 1,0 1-1,0 0 0,0 0 1,1 0-1,-1 0 0,1 1 0,-1-1 1,1 1-1,8-1 0,-11 2 0,0 0 0,0 0 0,0 1 0,0-1 0,0 0 0,0 1-1,0-1 1,-1 1 0,1 0 0,0-1 0,0 1 0,-1 0 0,1 0 0,0 0 0,-1 0 0,1 1 0,-1-1-1,0 0 1,1 1 0,-1-1 0,0 1 0,0-1 0,0 1 0,0-1 0,0 1 0,0 0 0,0 0 0,0-1-1,-1 1 1,1 0 0,-1 0 0,1 0 0,-1 3 0,1 2 3,0 0 1,-1 1-1,1-1 0,-2 0 0,1 0 1,-1 0-1,0 0 0,-2 8 1,-4 6 12,-11 26 0,10-27 10,-8 27 0,16-46-26,0-1 0,0 1-1,-1-1 1,1 1-1,0-1 1,0 1 0,0 0-1,0-1 1,0 1-1,0-1 1,0 1 0,0-1-1,1 1 1,-1-1 0,0 1-1,0-1 1,0 1-1,1-1 1,-1 1 0,0-1-1,0 1 1,1-1-1,-1 1 1,0-1 0,1 0-1,-1 1 1,0-1-1,1 1 1,-1-1 0,1 0-1,-1 0 1,1 1-1,-1-1 1,1 0 0,-1 0-1,1 1 1,-1-1 0,1 0-1,-1 0 1,1 0-1,0 0 1,29 0-75,-17-1 54,-7 2 11,0-1-1,0 1 0,-1 0 0,1 1 0,0 0 0,-1-1 1,1 2-1,-1-1 0,1 1 0,-1 0 0,0 0 0,0 0 1,0 0-1,-1 1 0,1 0 0,3 5 0,-5-6 17,-1-1 0,0 1 0,1 0 0,-1 0 0,-1 1 0,1-1-1,0 0 1,-1 1 0,0-1 0,0 1 0,0-1 0,0 1 0,0-1 0,-1 1 0,1 0 0,-1-1-1,0 1 1,0 0 0,-1-1 0,1 1 0,-1-1 0,0 1 0,0 0 0,0-1 0,0 0 0,0 1-1,-3 3 1,-1 1 58,0-1-1,0 0 1,-1 0-1,0 0 1,0-1-1,-1 1 0,0-1 1,0-1-1,0 0 1,-1 0-1,0 0 1,0-1-1,-10 4 0,5-2 47,0-2-1,0 1 0,-1-2 0,1 0 0,-1 0 0,0-2 0,-25 1 0,37-2-140,1 0-1,-1 0 1,1 0-1,0 0 1,-1 0 0,1 0-1,-1-1 1,1 1-1,-1-1 1,1 1-1,0-1 1,-1 1-1,1-1 1,0 0-1,0 0 1,-1 0-1,0-1 1,2 2-50,-1-1 0,1 0-1,-1 0 1,1 0 0,-1 0 0,1 1 0,0-1-1,0 0 1,-1 0 0,1 0 0,0 0 0,0 0 0,0 0-1,0 0 1,0 0 0,0 0 0,0 0 0,0 0-1,1-1 1,1-4-191,1 0 0,-1 0-1,1 1 1,0-1 0,1 1 0,4-6-1,12-12-535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5.992"/>
    </inkml:context>
    <inkml:brush xml:id="br0">
      <inkml:brushProperty name="width" value="0.05" units="cm"/>
      <inkml:brushProperty name="height" value="0.05" units="cm"/>
    </inkml:brush>
  </inkml:definitions>
  <inkml:trace contextRef="#ctx0" brushRef="#br0">2 87 18676,'-1'1'1229,"4"-4"-350,12-9 137,27-16 213,-23 18-845,0 1 1,24-7 0,-37 14-322,0 0 0,0 0 1,0 1-1,0 0 1,0 0-1,0 1 0,0 0 1,0 0-1,0 0 0,0 1 1,0 0-1,9 2 1,-13-2-48,0 0 0,0-1 0,-1 1 1,1 0-1,0 0 0,-1 1 0,1-1 1,-1 0-1,1 0 0,-1 1 0,0-1 1,1 1-1,-1-1 0,0 1 0,0 0 1,0-1-1,0 1 0,0 2 0,1 0 10,-1 0-1,-1-1 0,1 1 1,0 0-1,-1 0 0,0 0 1,0 0-1,-1 6 0,0 3 44,-2-1-1,0 1 1,-1-1-1,-7 19 1,-5 2 220,-26 41 1,6-12 111,26-40-259,12-14-160,9-9-258,-3-3-267,-1-1 0,1 1 1,-1-2-1,0 1 1,0-1-1,-1 0 0,8-8 1,1-5-644,21-30 1,-7 0-117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6.396"/>
    </inkml:context>
    <inkml:brush xml:id="br0">
      <inkml:brushProperty name="width" value="0.05" units="cm"/>
      <inkml:brushProperty name="height" value="0.05" units="cm"/>
    </inkml:brush>
  </inkml:definitions>
  <inkml:trace contextRef="#ctx0" brushRef="#br0">4 12 20020,'-3'8'1633,"4"1"-1097,7-2-184,16-2 680,9-4-272,10-2-256,7-2-160,5-5-344,-1 1-176,-2-1-680,-8 1-288,-17 1 864,-8 4-224,-12 2-216</inkml:trace>
  <inkml:trace contextRef="#ctx0" brushRef="#br0" timeOffset="1">110 217 17828,'7'14'1536,"10"-14"-1048,9-3-168,11-10 400,5-1-463,4-7 15,1-5 64,-4 0-120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6.965"/>
    </inkml:context>
    <inkml:brush xml:id="br0">
      <inkml:brushProperty name="width" value="0.05" units="cm"/>
      <inkml:brushProperty name="height" value="0.05" units="cm"/>
    </inkml:brush>
  </inkml:definitions>
  <inkml:trace contextRef="#ctx0" brushRef="#br0">115 47 17316,'-10'11'1089,"0"1"1,1 1-1,0 0 0,-9 16 1,7-8-922,1 0 0,1 1 0,1 0 0,1 0-1,-5 25 1,12-45-143,-1 1 0,1-1 0,0 1 0,-1-1 0,1 1 0,0-1 0,1 1 0,-1-1 0,0 1-1,1-1 1,-1 1 0,1-1 0,0 1 0,0-1 0,1 3 0,-1-4-8,0-1-1,0 1 1,0 0 0,0 0-1,0-1 1,0 1 0,0 0-1,0-1 1,0 1 0,0-1-1,1 0 1,-1 1 0,0-1-1,0 0 1,1 0 0,-1 0-1,0 1 1,0-1 0,1-1-1,-1 1 1,0 0 0,0 0 0,1 0-1,-1-1 1,0 1 0,0 0-1,0-1 1,0 1 0,1-1-1,-1 0 1,2-1 0,6-3 43,1-1 0,-1-1 1,0 1-1,-1-1 1,1-1-1,-2 0 1,1 0-1,-1 0 0,7-10 1,1-4 93,-2 0-1,21-41 1,-34 61-148,23-54 115,-22 51-117,1 0-1,-1-1 1,0 0-1,0 1 1,0-1-1,-1 0 1,0 1-1,-1-8 1,1 12-9,0 0 0,0 1 0,0-1 0,0 0 0,0 0 0,0 0 0,0 1 0,0-1 0,-1 0 0,1 0 0,0 1 0,0-1 0,-1 0 0,1 1 0,-1-1 0,1 0 0,0 1 1,-1-1-1,1 0 0,-1 1 0,0-1 0,1 1 0,-1-1 0,1 1 0,-1 0 0,0-1 0,1 1 0,-1-1 0,0 1 0,0 0 0,1 0 0,-1-1 0,0 1 0,0 0 0,1 0 0,-1 0 0,0 0 0,0 0 0,0 0 0,1 0 0,-1 0 0,0 0 0,0 0 0,1 0 0,-1 1 1,0-1-1,0 0 0,1 1 0,-1-1 0,0 0 0,1 1 0,-1-1 0,0 1 0,-4 2-112,0 1 1,0-1-1,1 1 0,0 0 1,0 0-1,-5 5 1,2 0-6,1 0 1,0 0 0,0 1 0,0-1-1,1 2 1,1-1 0,0 0 0,0 1-1,1 0 1,0-1 0,-1 16 0,2 4-302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7.336"/>
    </inkml:context>
    <inkml:brush xml:id="br0">
      <inkml:brushProperty name="width" value="0.05" units="cm"/>
      <inkml:brushProperty name="height" value="0.05" units="cm"/>
    </inkml:brush>
  </inkml:definitions>
  <inkml:trace contextRef="#ctx0" brushRef="#br0">99 1 15635,'-14'48'2001,"-3"7"-1273,-8 5-328,5 2 1905,7-2-2009,5-4-432,6-16 256,4-9-112,6-22-184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11.692"/>
    </inkml:context>
    <inkml:brush xml:id="br0">
      <inkml:brushProperty name="width" value="0.05" units="cm"/>
      <inkml:brushProperty name="height" value="0.05" units="cm"/>
    </inkml:brush>
  </inkml:definitions>
  <inkml:trace contextRef="#ctx0" brushRef="#br0">52 2 14267,'0'-1'50,"0"1"0,-1 0 0,1 0 0,0 0 0,0 0 0,-1 0 0,1 0 0,0 0-1,0 0 1,-1 0 0,1 0 0,0 0 0,0 0 0,-1 0 0,1 0 0,0 0 0,0 0 0,-1 0 0,1 1 0,0-1 0,0 0 0,-1 0 0,1 0 0,0 0-1,0 0 1,0 1 0,-1-1 0,1 0 0,0 0 0,0 0 0,0 1 0,0-1 0,-1 0 0,1 0 0,0 1 0,0-1 0,0 0 0,-8 17 783,-3 17 409,4-4-379,1 0 0,1 0 0,-1 50-1,6-65-720,0 0 0,2 1-1,-1-1 1,2 0-1,0 0 1,1 0 0,0 0-1,1-1 1,8 15 0,-12-25-129,1-1 1,-1 0-1,1 0 0,0 1 1,1-2-1,-1 1 1,0 0-1,1 0 1,0-1-1,0 1 1,-1-1-1,1 0 1,0 0-1,1 0 0,-1 0 1,0-1-1,1 1 1,5 1-1,-6-3-3,1 1 0,0-1 0,0 0 0,0 0 0,0-1 0,0 1-1,0-1 1,-1 0 0,1 0 0,0 0 0,-1-1 0,1 1 0,0-1 0,-1 0-1,0 0 1,1 0 0,3-4 0,8-7 18,12-9 47,-26 21-69,0 0 0,1 0-1,-1 0 1,1 0 0,-1 1 0,1-1-1,-1 0 1,1 1 0,0-1 0,-1 1-1,1-1 1,0 1 0,-1 0 0,3 0-1,-3 0-2,-1 0-1,1 0 0,-1 1 0,1-1 0,0 0 0,-1 1 0,1-1 0,-1 0 0,1 1 1,-1-1-1,1 1 0,-1-1 0,0 1 0,1-1 0,-1 1 0,1-1 0,-1 1 1,0 0-1,0-1 0,1 1 0,-1-1 0,0 1 0,0 0 0,0-1 0,0 1 1,1 0-1,-1 0 0,1 23 52,-1-16-38,-3 56 59,2-42-98,1 44 0,0-66 0,0 1-1,0 0 0,0 0 1,0-1-1,1 1 1,-1 0-1,0-1 1,0 1-1,0 0 1,0-1-1,1 1 1,-1 0-1,0-1 0,1 1 1,-1-1-1,0 1 1,1 0-1,-1-1 1,1 1-1,-1-1 1,1 1-1,-1-1 0,2 1 1,-2-1-22,1 0 1,-1 0-1,1 0 1,0 0-1,-1 0 0,1 0 1,-1 0-1,1-1 1,0 1-1,-1 0 0,1 0 1,-1-1-1,1 1 1,-1 0-1,1 0 0,-1-1 1,1 1-1,-1-1 1,1 1-1,0-1 0,20-27-757,-4-5 426,1-9-141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5:37.771"/>
    </inkml:context>
    <inkml:brush xml:id="br0">
      <inkml:brushProperty name="width" value="0.05" units="cm"/>
      <inkml:brushProperty name="height" value="0.05" units="cm"/>
    </inkml:brush>
  </inkml:definitions>
  <inkml:trace contextRef="#ctx0" brushRef="#br0">17 38 17844,'-15'1'2706,"15"0"-2652,0-1 0,0 0 1,0 0-1,0 0 0,-1 0 1,1 0-1,0 0 0,0 1 1,0-1-1,0 0 0,0 0 1,0 0-1,0 0 0,0 0 1,0 1-1,0-1 0,0 0 0,0 0 1,0 0-1,0 0 0,0 1 1,0-1-1,0 0 0,0 0 1,0 0-1,0 0 0,0 1 1,0-1-1,0 0 0,0 0 0,0 0 1,0 0-1,0 0 0,0 1 1,0-1-1,0 0 0,0 0 1,1 0-1,-1 0 0,0 0 1,0 1-1,1 0 64,1 0-1,-1 0 1,0 0 0,1 0 0,-1 0 0,1-1 0,-1 1-1,1 0 1,0-1 0,-1 1 0,1-1 0,-1 1-1,1-1 1,0 0 0,2 0 0,13 0 4,-1-2 1,1 0-1,-1-1 0,1-1 1,-1 0-1,19-9 0,-15 6-101,-1 1 1,1 1-1,30-4 0,-49 9-21,0 0 0,1-1-1,-1 1 1,0 0-1,0 0 1,0 0-1,0 1 1,0-1-1,0 0 1,0 0-1,0 0 1,0 1-1,0-1 1,-1 1-1,1-1 1,0 1-1,0-1 1,0 1-1,0-1 1,0 1-1,-1 0 1,1-1-1,0 1 1,0 1-1,0-1 3,0 1-1,-1 0 1,1-1-1,-1 1 1,1 0-1,-1-1 1,0 1-1,1 0 0,-1 0 1,0-1-1,0 1 1,0 0-1,-1 2 1,-1 5 17,0 1 1,-1-1 0,0 0-1,-6 12 1,-53 110 278,-58 144 76,110-231-1253,7-32-819,2-33 709,2-10 212</inkml:trace>
  <inkml:trace contextRef="#ctx0" brushRef="#br0" timeOffset="1">23 256 19532,'7'0'1456,"11"2"-1151,5-2-65,9 0 8,7-5-2345,-4 4 2001,-2-2-224,-4-4-312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06.428"/>
    </inkml:context>
    <inkml:brush xml:id="br0">
      <inkml:brushProperty name="width" value="0.05" units="cm"/>
      <inkml:brushProperty name="height" value="0.05" units="cm"/>
    </inkml:brush>
  </inkml:definitions>
  <inkml:trace contextRef="#ctx0" brushRef="#br0">18 372 14635,'-7'10'1340,"-4"10"65,43-43 1206,4-11-2132,-1-1-1,-2-2 1,-2-2 0,-1 0 0,-2-2 0,-2-1-1,32-70 1,-75 161 503,-13 60-1,17-57-814,2-13-93,4-16-70,1 1-1,0 0 1,-2 37-1,8-60-68,0 0-1,-1 0 1,1 0-1,0-1 1,0 1 0,0 0-1,0 0 1,0 0 0,1 0-1,-1 0 1,0 0 0,0 0-1,1 0 1,-1-1-1,0 1 1,1 0 0,-1 0-1,1 0 1,-1 0 0,2 0-1,-2-1 24,1 1 0,-1-1 0,1-1 0,0 1 0,-1 0 0,1 0 0,-1 0 0,1 0 0,-1 0 0,1 0 0,0-1 0,-1 1 0,1 0 0,-1-1-1,1 1 1,-1 0 0,1-1 0,-1 1 0,1 0 0,-1-1 0,0 1 0,1-1 0,-1 0 0,30-39-1036,-25 33 969,18-25-636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06.927"/>
    </inkml:context>
    <inkml:brush xml:id="br0">
      <inkml:brushProperty name="width" value="0.05" units="cm"/>
      <inkml:brushProperty name="height" value="0.05" units="cm"/>
    </inkml:brush>
  </inkml:definitions>
  <inkml:trace contextRef="#ctx0" brushRef="#br0">1 0 16219,'1'1'189,"0"-1"0,0 1-1,0 0 1,0-1-1,0 1 1,0 0-1,0-1 1,-1 1-1,1 0 1,0 0-1,0 0 1,-1-1-1,1 1 1,0 0-1,-1 0 1,1 0-1,-1 0 1,1 2-1,12 29 577,-7-18-577,84 154 1127,-18-36-19,-68-124-1228,-1-1 0,1 1 1,-1 0-1,-1 0 0,1 0 0,-1 1 0,-1-1 0,0 0 1,0 1-1,0 9 0,-2-12-27,0-1 0,0 1 0,0-1 0,-1 0 0,0 1 0,0-1 0,0 0 0,0 0 0,-1 0 0,0-1 0,0 1 0,0-1 0,-1 1 0,1-1 0,-1 0 0,-6 5 0,2-2 35,-1-1-1,1 0 1,-1 0 0,0-1 0,-16 7-1,20-10-55,0 0 0,1-1-1,-1 1 1,0-1 0,0 0-1,0 0 1,1-1 0,-1 0-1,0 0 1,0 0 0,0 0-1,0-1 1,0 1 0,-5-3-1,8 3-16,1-1 0,0 1 0,-1-1-1,1 1 1,0-1 0,0 0-1,-1 0 1,1 1 0,0-1-1,0 0 1,0 0 0,0 0-1,0-1 1,0 1 0,0 0-1,0 0 1,1 0 0,-1-1 0,0 1-1,1 0 1,-1-1 0,1 1-1,-1-2 1,1 0 0,-1 0 0,1-1 1,0 1-1,1 0 0,-1 0 0,0 0 1,1 0-1,0 0 0,0 0 0,1-4 1,3-4-1,1 0 0,-1 0 0,2 1 0,13-17 0,1 5 45,0 0-1,2 2 1,48-33-1,20-18 388,-86 67-371,0 0 0,-1-1 0,0 1 1,0-1-1,-1 0 0,6-9 0,-8 12-37,0 0 0,0 0 0,0 0 0,-1 0 0,1 0 0,-1 0 0,1 0 0,-1 0 0,0 0 0,0-1 0,0 1 0,0 0 0,0 0 0,0 0 0,-1 0-1,1 0 1,-1 0 0,0 0 0,1 0 0,-1 0 0,0 0 0,-2-3 0,-1-1 20,-1 1 0,0-1 0,0 1 1,-1 0-1,1 1 0,-1-1 0,0 1 0,0 0 0,-1 1 0,-11-6 0,-8-1-17,-38-10 0,41 14-20,12 4-443,0-1 1,-19-6-1,28 8 356,0 0 0,0 0 0,0 0-1,0-1 1,0 1 0,0 0 0,0-1 0,0 1-1,0-1 1,1 0 0,-1 0 0,0 0 0,1 1 0,0-1-1,-1 0 1,1-1 0,0 1 0,-1-3 0,1-9-449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08.055"/>
    </inkml:context>
    <inkml:brush xml:id="br0">
      <inkml:brushProperty name="width" value="0.05" units="cm"/>
      <inkml:brushProperty name="height" value="0.05" units="cm"/>
    </inkml:brush>
  </inkml:definitions>
  <inkml:trace contextRef="#ctx0" brushRef="#br0">30 727 13507,'-4'12'792,"4"-8"-556,-1-1-1,0 1 0,0-1 0,-1 0 0,1 1 1,0-1-1,-1 0 0,0 0 0,-4 6 1,5-9-196,1 0 0,0 0 1,0 0-1,-1 0 1,1 0-1,0 0 1,0 0-1,0 0 1,-1 0-1,1 0 0,0 0 1,0-1-1,-1 1 1,1 0-1,0 0 1,0 0-1,0 0 1,-1 0-1,1-1 0,0 1 1,0 0-1,0 0 1,0 0-1,-1 0 1,1-1-1,0 1 0,0 0 1,0 0-1,0-1 1,0 1-1,0 0 1,0 0-1,0 0 1,0-1-1,-1 1 0,1 0 1,0 0-1,0-1 1,0 1-1,1 0 1,-3-14 806,2-22 42,2 0-1,2 0 1,16-66-1,-9 49-538,86-358 821,-95 404-1167,0 0 0,1 0 0,0 0 0,0 1 0,0-1 0,1 1 0,0 0 0,8-9 0,-10 14-4,-1-1 0,1 1 0,0 0 0,-1-1 0,1 1 0,0 0 0,0 0 0,0 0 0,0 0 0,-1 1 0,1-1 0,0 0 0,1 1 0,-1-1 0,0 1 0,0 0 0,0 0 1,0 0-1,0 0 0,0 0 0,0 0 0,0 0 0,0 1 0,0-1 0,0 1 0,0 0 0,0-1 0,0 1 0,0 0 0,0 0 0,0 0 0,0 0 0,-1 1 0,3 1 0,-2-1 15,0-1 0,0 1 0,0 0 1,0-1-1,0 1 0,-1 0 0,1 0 0,-1 0 0,1 1 0,-1-1 0,0 0 0,0 1 0,0-1 0,0 0 0,0 1 1,0 3-1,0 1 80,-1 0 0,0-1 1,0 1-1,-2 11 0,-1 24 379,4-41-464,-1 1-1,0-1 1,1 0-1,-1 0 1,1 1 0,0-1-1,-1 0 1,1 0-1,0 0 1,0 0-1,-1 0 1,1 0 0,0 0-1,0 0 1,0 0-1,0 0 1,0 0-1,1-1 1,-1 1 0,0 0-1,0-1 1,0 1-1,1-1 1,-1 0-1,0 1 1,2-1 0,39 6-34,-31-5 37,2 0-16,0 1 0,-1 0 0,1 1 0,0 0-1,-1 1 1,0 1 0,17 8 0,-26-12 13,0 1 0,0 0 0,-1-1 1,1 1-1,-1 0 0,1 1 0,-1-1 0,0 0 0,0 1 1,0-1-1,0 1 0,0 0 0,0 0 0,-1-1 1,1 1-1,-1 0 0,0 0 0,0 0 0,0 1 0,0-1 1,-1 0-1,1 0 0,-1 0 0,0 1 0,0-1 0,0 0 1,0 0-1,-1 1 0,1-1 0,-1 0 0,0 0 0,0 0 1,0 0-1,-3 6 0,1-2 77,-1 1 0,-1-1 0,1 0 0,-1 0 0,-1-1 0,1 1 0,-1-1 0,0 0 0,0-1-1,-1 0 1,0 0 0,-14 8 0,4-4 161,0-1 0,0 0 0,-1-2 0,-31 8 0,38-12-94,0 0 1,0 0 0,-19-1 0,27-1-145,1 0 1,-1-1 0,1 1-1,-1-1 1,1 1 0,-1-1 0,1 0-1,0 1 1,-1-1 0,-2-2 0,4 2-29,0 0 1,1 1 0,-1-1 0,0 0 0,1 1 0,-1-1 0,1 0 0,-1 0 0,1 0 0,-1 1 0,1-1 0,-1 0 0,1 0 0,0 0 0,-1 0 0,1 0-1,0 0 1,0 0 0,0 0 0,0 0 0,0 0 0,0 0 0,0 0 0,0 0 0,0 0 0,1-2 0,0 0-213,0 0 0,1 0 0,-1 0-1,1 1 1,0-1 0,0 0 0,0 1 0,0-1 0,0 1 0,0-1 0,1 1 0,-1 0 0,1 0-1,0 0 1,4-2 0,0 0-305,1 0 0,-1 1 0,1 0 0,-1 0 0,11-2 0,4 1-646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08.725"/>
    </inkml:context>
    <inkml:brush xml:id="br0">
      <inkml:brushProperty name="width" value="0.05" units="cm"/>
      <inkml:brushProperty name="height" value="0.05" units="cm"/>
    </inkml:brush>
  </inkml:definitions>
  <inkml:trace contextRef="#ctx0" brushRef="#br0">14 168 16219,'1'-5'440,"-1"1"0,1-1 0,0 1 0,0 0 0,0-1 0,1 1 0,0 0 0,-1 0 0,5-5 0,23-34 1686,-24 36-1657,29-34 1005,-31 38-1371,0 0 0,0 0-1,0 1 1,0-1 0,1 1-1,-1 0 1,1 0 0,-1 0-1,1 0 1,0 1 0,4-2-1,-7 3-84,0 0 0,0 0 0,0 0 0,-1 0 1,1 0-1,0 0 0,0 0 0,0 0 0,0 1 0,0-1 0,-1 0 0,1 1 0,0-1 0,0 0 0,-1 1 0,1-1 0,0 1 0,-1-1 1,1 1-1,0 0 0,-1-1 0,1 1 0,-1 0 0,1-1 0,-1 1 0,1 0 0,-1 0 0,1-1 0,-1 1 0,0 0 0,1 0 0,-1 0 0,0-1 1,0 1-1,0 0 0,0 0 0,1 0 0,-1 0 0,0 0 0,-1 1 0,0 39 327,-1-28-238,-1 1 0,0-1 0,-1 0 0,0-1 0,-8 16-1,10-23-67,-1 1 0,0-1-1,0 0 1,0 0 0,-1 0-1,1 0 1,-1 0 0,-1-1-1,1 1 1,-1-1 0,1-1-1,-1 1 1,-9 5 0,14-9-37,0 0 1,-1 0-1,1 1 1,0-1-1,-1 0 1,1 0-1,0 0 1,-1 0-1,1 0 1,0 0-1,-1 0 1,1 1 0,0-1-1,-1 0 1,1 0-1,0 0 1,-1 0-1,1 0 1,0-1-1,-1 1 1,1 0-1,0 0 1,-1 0-1,1 0 1,0 0-1,0 0 1,-1 0-1,1-1 1,0 1-1,-1 0 1,1 0 0,0 0-1,0-1 1,-1 1-1,1-13 40,9-13-12,-6 23-29,-1-1 1,1 1 0,-1 0-1,1 0 1,0 1-1,0-1 1,0 1 0,0-1-1,1 1 1,-1 0-1,7-3 1,-8 4-3,0 1-1,0-1 1,0 1-1,0-1 1,0 1 0,-1 0-1,1 0 1,0 0 0,0 0-1,0 0 1,0 1 0,0-1-1,0 0 1,0 1 0,0-1-1,0 1 1,-1 0 0,1 0-1,0 0 1,-1-1 0,1 2-1,0-1 1,-1 0-1,1 0 1,1 3 0,0-2-6,-1-1-1,0 1 1,1 0 0,-1-1 0,1 1 0,-1-1 0,6 2-1,-7-3 8,0 0 0,0 0 0,1 1 0,-1-1 0,0 1 0,0-1 0,1 1 0,-1 0 0,0-1 0,0 1 0,0 0 0,0 0 0,0 0 0,0 0 0,0 0 0,0 0 0,0 0 0,-1 0 0,1 0 0,0 0 0,-1 0-1,1 0 1,-1 1 0,1-1 0,-1 0 0,1 1 0,-1-1 0,0 0 0,0 0 0,1 1 0,-1 1 0,-3 30 239,-2 1-1,0-1 1,-2 0-1,-15 39 0,22-70-226,-3 8 98,-1 1 0,0-1 0,-1 1 0,0-1 0,0-1 0,-13 17-1,15-22-99,0 0-1,0 0 0,-1-1 1,1 0-1,-1 0 0,0 0 0,0 0 1,0 0-1,0-1 0,-1 0 1,1 0-1,-1 0 0,1 0 0,-1-1 1,0 0-1,1 0 0,-11 1 0,14-2-65,-1 0-1,1 0 1,0 0-1,-1 0 1,1 0-1,0 0 1,-1-1-1,1 1 0,0 0 1,0-1-1,-1 1 1,1-1-1,0 0 1,0 1-1,0-1 1,0 0-1,0 0 1,-1 0-1,2 1 0,-1-1 1,0 0-1,0 0 1,0-1-1,0 1 1,0 0-1,0-2 0,-1-2-35,0 0-1,1 0 0,-1 0 0,1 0 0,-1-7 0,-2-19-343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09.205"/>
    </inkml:context>
    <inkml:brush xml:id="br0">
      <inkml:brushProperty name="width" value="0.05" units="cm"/>
      <inkml:brushProperty name="height" value="0.05" units="cm"/>
    </inkml:brush>
  </inkml:definitions>
  <inkml:trace contextRef="#ctx0" brushRef="#br0">9 290 16788,'-1'0'95,"1"0"-1,-1 0 1,1 1 0,-1-1 0,1 0 0,0 0 0,-1 0 0,1 1 0,-1-1 0,1 0 0,0 1 0,-1-1 0,1 0-1,0 1 1,-1-1 0,1 0 0,0 1 0,0-1 0,-1 0 0,1 1 0,0-1 0,0 1 0,0-1 0,-1 1 0,2 0-3,0-1 1,0 0 0,-1 0 0,1 0-1,0 0 1,-1 0 0,1-1 0,0 1-1,-1 0 1,1 0 0,0 0 0,-1-1 0,1 1-1,0 0 1,-1 0 0,1-1 0,0 1-1,0-1 1,30-20 508,-2-1-1,0-2 1,-1 0 0,33-39-1,-32 33-372,4-5-98,-16 15-75,40-33 1,-57 53-56,0 0 1,0 0 0,0-1 0,0 1-1,0 0 1,0 0 0,1 0 0,-1 0-1,0 0 1,0 0 0,0 0 0,0-1-1,1 1 1,-1 0 0,0 0 0,0 0-1,0 0 1,1 0 0,-1 0 0,0 0-1,0 0 1,0 0 0,1 0 0,-1 0-1,0 0 1,0 0 0,0 0 0,1 0-1,-1 0 1,0 0 0,0 0 0,0 0-1,0 1 1,1-1 0,-1 0 0,0 0-1,0 0 1,0 0 0,0 0 0,1 0-1,-1 0 1,0 1 0,0-1 0,0 0-1,0 0 1,2 14 24,-6 27 4,2-29-21,0 40-442,2-49 456,0 0 1,1 1 0,-1-1 0,1 0-1,0 0 1,0 0 0,0 1-1,0-1 1,0 0 0,1-1-1,-1 1 1,1 0 0,0 0 0,2 2-1,4 1-46,0-7-32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09.850"/>
    </inkml:context>
    <inkml:brush xml:id="br0">
      <inkml:brushProperty name="width" value="0.05" units="cm"/>
      <inkml:brushProperty name="height" value="0.05" units="cm"/>
    </inkml:brush>
  </inkml:definitions>
  <inkml:trace contextRef="#ctx0" brushRef="#br0">0 400 13099,'1'1'118,"0"-1"1,0 1 0,0-1 0,0 0-1,-1 1 1,1-1 0,0 0-1,0 0 1,0 0 0,0 0-1,0 0 1,0 0 0,0 0-1,0 0 1,0 0 0,0 0 0,0 0-1,0-1 1,0 1 0,0 0-1,0-1 1,0 1 0,0-1-1,-1 1 1,3-2 0,20-20 801,-15 13-148,22-24-292,-2 0-1,-1-2 0,-1 0 1,-3-2-1,0-1 1,-3-1-1,24-62 1,-39 85-449,-7 21 13,-8 28 13,8-20-56,1 1 1,0-1-1,1 0 1,0 0-1,5 26 1,-4-32-48,0 0 0,1 0 0,0 0 1,1-1-1,-1 1 0,1 0 0,1-1 0,-1 0 0,1 0 0,0 0 1,0 0-1,9 8 0,-12-13 38,1 1 0,-1-1 0,1 1 1,0-1-1,-1 0 0,1 0 0,0 0 1,0 0-1,0 0 0,0-1 0,0 1 0,0 0 1,0-1-1,0 0 0,0 1 0,0-1 0,0 0 1,0 0-1,1 0 0,-1 0 0,0 0 0,0-1 1,0 1-1,0-1 0,0 1 0,0-1 0,0 0 1,0 0-1,0 0 0,-1 0 0,4-2 0,33-22-172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11.072"/>
    </inkml:context>
    <inkml:brush xml:id="br0">
      <inkml:brushProperty name="width" value="0.05" units="cm"/>
      <inkml:brushProperty name="height" value="0.05" units="cm"/>
    </inkml:brush>
  </inkml:definitions>
  <inkml:trace contextRef="#ctx0" brushRef="#br0">0 140 16291,'15'5'1721,"9"-2"-969,2-4-240,17-8 784,5-2-263,13-7-249,3 0-200,1-4-656,-2 1-368,-10-1 424,-7 5-168,-22 9-64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11.554"/>
    </inkml:context>
    <inkml:brush xml:id="br0">
      <inkml:brushProperty name="width" value="0.05" units="cm"/>
      <inkml:brushProperty name="height" value="0.05" units="cm"/>
    </inkml:brush>
  </inkml:definitions>
  <inkml:trace contextRef="#ctx0" brushRef="#br0">0 179 15131,'13'0'1673,"16"-11"-1153,7-11-232,7-2 880,13-3-896,7-2-392,3 1 312,-2 5-144,1 8-184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11.932"/>
    </inkml:context>
    <inkml:brush xml:id="br0">
      <inkml:brushProperty name="width" value="0.05" units="cm"/>
      <inkml:brushProperty name="height" value="0.05" units="cm"/>
    </inkml:brush>
  </inkml:definitions>
  <inkml:trace contextRef="#ctx0" brushRef="#br0">206 42 15243,'0'-2'104,"0"1"0,-1-1 0,1 0-1,0 0 1,0 1 0,-1-1 0,1 0-1,-1 1 1,0-1 0,1 0 0,-1 1-1,0-1 1,0 1 0,0-1 0,0 1-1,0 0 1,0-1 0,0 1 0,-1 0-1,1 0 1,0 0 0,-1 0 0,1 0 0,-1 0-1,1 0 1,-1 0 0,0 1 0,1-1-1,-1 1 1,0-1 0,1 1 0,-1-1-1,0 1 1,1 0 0,-1 0 0,0 0-1,0 0 1,1 0 0,-1 0 0,0 1-1,0-1 1,1 0 0,-1 1 0,0 0-1,-1 0 1,-5 3 171,1 0 0,0 1 0,0-1 0,0 1 0,1 1 0,-1-1 0,1 1-1,1 0 1,-1 1 0,-5 8 0,-1 2 135,1 1-1,-17 37 1,11-12-19,17-40-366,-1-1 0,0 1 0,1-1 0,-1 1 0,1-1 0,0 1 0,0 0 0,0-1 0,0 1 0,1-1 0,-1 1 0,1-1 0,-1 1 0,1-1 0,1 3 0,-2-4-17,1 0 0,-1-1 0,1 1-1,-1-1 1,1 1 0,-1 0 0,1-1 0,-1 1 0,1-1 0,0 1-1,-1-1 1,1 1 0,0-1 0,-1 0 0,1 1 0,0-1 0,-1 0-1,1 0 1,0 1 0,0-1 0,-1 0 0,1 0 0,0 0 0,0 0-1,1 0 1,0 0 2,1-1 0,-1 1 0,0-1 0,1 0 0,-1 0 0,0 0 0,0 0 0,4-2 0,4-4 9,-1 0 1,14-14 0,-21 19-12,11-10-3,-1 0 0,-1-1 0,0 0 0,-1-1-1,0 0 1,-1-1 0,-1 0 0,0-1 0,8-24-1,-44 106-142,21-44 117,1-1 1,1 1-1,-5 42 0,10-57 19,-1 0-1,1 0 0,1 0 0,-1 0 1,1 0-1,0 0 0,1 0 0,-1 0 0,2-1 1,-1 1-1,1-1 0,0 1 0,0-1 1,0 0-1,1 0 0,7 9 0,9 4 12,-13-13-10,-1 0 0,1 0 0,-1 1 0,0 0 0,5 9 0,-10-14 6,0-1 1,0 1 0,-1-1 0,1 1 0,0-1 0,-1 1-1,0-1 1,1 1 0,-1 0 0,0-1 0,0 1-1,0 0 1,0-1 0,0 1 0,0 0 0,0-1 0,-1 1-1,1 0 1,0-1 0,-1 1 0,0-1 0,1 1-1,-1-1 1,0 1 0,0-1 0,0 1 0,0-1 0,0 0-1,0 1 1,0-1 0,0 0 0,0 0 0,-2 1-1,-3 2 45,1 0 0,-1-1 0,1 1 0,-1-1 0,0-1-1,0 1 1,0-1 0,0 0 0,-9 1 0,3-1 22,1 0 0,-1-1 0,0-1 0,-14 0 0,24 0-121,0 0 0,1 0 0,-1-1 0,1 1 0,-1 0-1,1-1 1,-1 1 0,0-1 0,1 1 0,0-1 0,-1 0 0,1 0-1,-1 0 1,1 0 0,-1-1 0,1 2 27,1-1 0,0 0 0,-1 1 0,1-1 0,0 0 0,0 1 0,0-1 0,0 0 0,0 0 0,0 1 0,0-1 0,0 0-1,0 0 1,0 1 0,0-1 0,0 0 0,1 1 0,-1-1 0,0 0 0,0 1 0,1-1 0,-1 0 0,1 1 0,-1-1 0,0 0 0,1 1 0,-1-1 0,1 1 0,-1-1 0,1 1 0,0-1 0,-1 1 0,1 0 0,-1-1 0,1 1 0,1-1 0,14-10-305,3-2-120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12.214"/>
    </inkml:context>
    <inkml:brush xml:id="br0">
      <inkml:brushProperty name="width" value="0.05" units="cm"/>
      <inkml:brushProperty name="height" value="0.05" units="cm"/>
    </inkml:brush>
  </inkml:definitions>
  <inkml:trace contextRef="#ctx0" brushRef="#br0">54 274 13819,'-17'16'1303,"12"-13"-938,1 1-1,0 0 1,0 1 0,0-1-1,0 1 1,-3 5 0,7-8-311,-1 0 0,0 0 0,0 0 0,1 0 0,-1 0 0,1 0 0,0 0-1,-1 0 1,1 0 0,0 1 0,0-1 0,0 0 0,1 0 0,-1 0 0,1 0 0,-1 0 0,1 0 0,-1 0 0,1 0 0,2 4 0,14 36 15,-13-31-73,0 0 1,1 1-1,1-1 0,0-1 0,14 21 1,-19-30 4,0 0-1,0 0 1,0 0 0,1 0 0,-1 0 0,0 0 0,1 0 0,-1 0 0,0 0 0,1 0-1,-1-1 1,1 1 0,0-1 0,-1 1 0,1-1 0,-1 0 0,1 1 0,0-1-1,-1 0 1,4 0 0,-2-1 1,0 1 0,0-1-1,0 0 1,0 0 0,-1 0-1,1-1 1,0 1 0,-1-1-1,1 1 1,3-4 0,3-3 18,0-1-1,0 0 1,-1 0 0,10-15 0,-2 0 124,-2-1 0,0 0 0,-1-1 0,-2 0 1,16-56-1,-22 61 146,0-1 1,-1 0 0,-2 0-1,0 0 1,-1-1 0,-1 1-1,-2 0 1,-4-28-1,5 45 74,-1 6-153,-1 10-103,0 16-126,0 9 93,2 1 1,1-1 0,1 0 0,3 0 0,0 0 0,3 0 0,12 42-1,8-2-21,-45-160 67,12 62 52,0 0 0,-2 0 0,0 0-1,-1 1 1,-2 0 0,-15-25 0,30 45-127,1 1 0,0-1 1,0 1-1,0 0 0,7 1 1,1-1-219,5 0-367,-1-2-1,1 0 0,25-6 0,-26 2 79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12.386"/>
    </inkml:context>
    <inkml:brush xml:id="br0">
      <inkml:brushProperty name="width" value="0.05" units="cm"/>
      <inkml:brushProperty name="height" value="0.05" units="cm"/>
    </inkml:brush>
  </inkml:definitions>
  <inkml:trace contextRef="#ctx0" brushRef="#br0">48 379 15259,'-15'37'1681,"1"5"-1009,4 5-320,3 2 1688,5-3-1536,10-10-912,3-6-320,8-22 600,4-15-152,4-20-192</inkml:trace>
  <inkml:trace contextRef="#ctx0" brushRef="#br0" timeOffset="1">350 22 15851,'-18'42'2582,"11"-28"-1933,0 0 0,2 0 0,-8 28-1,11-33-403,1 1-1,0-1 0,0 0 0,1 1 1,0-1-1,1 0 0,2 13 1,-2-20-188,-1 0 0,0-1 0,1 1 0,0 0 0,-1-1 0,1 1 0,0-1 0,0 1 0,0-1 0,0 1 0,0-1 0,0 0 0,0 1 0,1-1 0,-1 0 0,0 0 0,1 0 1,2 2-1,-2-3-12,0 1 0,1-1 0,-1 0 0,0 1 0,1-1 0,-1 0 0,0 0 1,1-1-1,-1 1 0,0 0 0,1-1 0,-1 1 0,0-1 0,0 0 0,0 0 1,1 0-1,-1 0 0,2-2 0,4-1 49,0-2-1,0 1 1,-1-1-1,0 0 1,0-1-1,0 1 1,-1-1-1,0-1 1,0 1-1,-1-1 1,8-16-1,-9 18-68,-1-1-1,0 1 0,-1-1 1,0 0-1,0 0 0,0 0 1,-1 0-1,0 0 0,0 0 1,-1 0-1,0-1 1,0 1-1,0 0 0,-1 0 1,-1 0-1,-1-9 0,2 14-29,1 0-1,-1 0 1,0 0-1,0 1 0,0-1 1,0 0-1,0 1 1,0-1-1,0 1 0,0-1 1,0 1-1,-1-1 1,1 1-1,-1 0 0,1 0 1,-1-1-1,1 1 1,-1 0-1,0 0 0,0 1 1,1-1-1,-1 0 1,0 1-1,0-1 0,0 1 1,0-1-1,0 1 1,0 0-1,0 0 0,1 0 1,-1 0-1,0 0 1,0 0-1,0 1 0,0-1 1,0 1-1,-3 1 1,1-1-98,0 1 1,0 0 0,0 0-1,0 0 1,1 0 0,-1 1-1,1 0 1,-1 0 0,1 0-1,0 0 1,0 0 0,0 0-1,1 1 1,-1-1 0,1 1-1,-2 5 1,2-4-63,0 0 1,0 0-1,1 1 0,-1-1 1,1 1-1,1-1 0,-1 1 1,1-1-1,0 1 0,0-1 1,1 1-1,1 8 0,9 5-501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12.806"/>
    </inkml:context>
    <inkml:brush xml:id="br0">
      <inkml:brushProperty name="width" value="0.05" units="cm"/>
      <inkml:brushProperty name="height" value="0.05" units="cm"/>
    </inkml:brush>
  </inkml:definitions>
  <inkml:trace contextRef="#ctx0" brushRef="#br0">115 30 14803,'1'-1'190,"0"0"0,0 0 0,-1 1 0,1-1 0,-1 0 0,1 0 0,-1 0 0,1 0 0,-1 0 0,0 0 0,1 0 0,-1 0 0,0-2 0,-1-1 1333,-7 8 85,-4 9-1232,0 1 1,1 0-1,1 1 0,0 0 1,1 1-1,0 0 1,1 0-1,1 1 0,1 0 1,1 0-1,-7 35 1,11-49-346,1 0 0,0 0 0,0 0 0,0-1 0,0 1 0,0 0 0,1 0 0,-1 0 0,1 0 0,0 0 0,0-1 0,0 1 0,0 0-1,3 4 1,-3-6-16,1 1 0,-1-1 0,1 0 0,-1 0 0,0 0 0,1-1 0,0 1 0,-1 0 0,1-1 0,-1 1 0,1-1 0,0 1 0,-1-1 0,1 0 0,0 1 0,0-1 0,-1 0 0,1 0 0,0 0-1,0 0 1,-1-1 0,1 1 0,0-1 0,-1 1 0,4-2 0,4-1 20,0-1-1,0 0 1,0 0 0,0-1-1,-1 0 1,0-1-1,0 1 1,0-2-1,-1 1 1,0-1 0,0 0-1,10-15 1,-9 12-19,-1 0 1,-1-1-1,0 0 1,0-1-1,-1 1 1,-1-1-1,0 0 1,0 0-1,2-20 1,-5 28-88,-1 0-1,0 1 1,0-1-1,-1 0 1,1 0-1,-1 0 1,0 0-1,0 0 1,0 0-1,0 1 1,-1-1-1,1 0 1,-5-5-1,6 8 0,-1 0-1,0 0 0,0 0 0,0 0 0,0 0 0,0 0 0,0 0 0,0 0 0,0 0 0,0 1 0,0-1 1,-1 1-1,1-1 0,0 1 0,0-1 0,-1 1 0,1-1 0,0 1 0,-1 0 0,1 0 0,0 0 1,-1 0-1,1 0 0,0 0 0,-1 0 0,1 0 0,0 0 0,-1 1 0,1-1 0,0 1 0,0-1 0,-1 1 1,1-1-1,0 1 0,0 0 0,0-1 0,0 1 0,0 0 0,0 0 0,0 0 0,0 0 0,-1 1 0,-7 10-587,3 3-191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13.254"/>
    </inkml:context>
    <inkml:brush xml:id="br0">
      <inkml:brushProperty name="width" value="0.05" units="cm"/>
      <inkml:brushProperty name="height" value="0.05" units="cm"/>
    </inkml:brush>
  </inkml:definitions>
  <inkml:trace contextRef="#ctx0" brushRef="#br0">146 65 17940,'-11'5'540,"-7"3"33,0 1 1,1 1 0,-18 13 0,31-20-488,0 0 1,1 0-1,-1 0 1,1 0-1,0 0 1,0 1-1,1-1 1,-1 1-1,1 0 1,-1-1-1,1 1 1,0 0-1,1 1 1,-1-1-1,1 0 1,0 0-1,0 1 1,0-1-1,0 9 1,1-10-66,1 1 1,-1-1 0,1 0-1,0 0 1,0 0-1,0 0 1,1 0 0,-1 0-1,1 0 1,0-1-1,-1 1 1,1 0 0,0-1-1,1 0 1,-1 1-1,0-1 1,1 0 0,-1 0-1,1 0 1,0 0-1,0-1 1,4 3 0,6 2-10,0 0 1,1-1-1,24 5 1,58 9 20,-59-14 1,0 3 0,45 15 1,-77-22-18,-1 1 0,1 0 1,-1 1-1,0-1 0,0 1 1,0 0-1,0 0 0,0 0 1,0 0-1,-1 1 1,1-1-1,5 9 0,-8-10 10,1 1 1,-1 0-1,1 0 0,-1 0 0,0 1 0,0-1 0,-1 0 1,1 0-1,-1 0 0,1 1 0,-1-1 0,0 0 0,0 1 1,0-1-1,-1 0 0,1 0 0,-1 1 0,0-1 0,0 0 1,-2 4-1,-1 3 74,-2 0 0,1 0 0,-1-1 0,-1 0 1,0 0-1,0 0 0,-1-1 0,0 0 0,-11 9 0,-5 1 246,-1-1 0,-33 18 0,39-25-113,-1 0-1,-22 7 1,36-15-179,0 0 1,0 0 0,0-1 0,0 0 0,0 0 0,0 0 0,-1-1 0,1 0 0,0 0-1,0 0 1,-13-4 0,18 4-49,0 0 0,-1-1-1,1 1 1,0-1 0,0 0 0,-1 1-1,1-1 1,0 0 0,0 0 0,0 0-1,0 0 1,0 0 0,0 0 0,0 0-1,0 0 1,0 0 0,1-1 0,-1 1 0,0 0-1,1 0 1,-1-1 0,1 1 0,-1 0-1,1-1 1,0 1 0,0-1 0,-1 1-1,1 0 1,0-1 0,0 1 0,0-1-1,1 1 1,-1 0 0,0-1 0,0 1-1,1 0 1,-1-1 0,1 1 0,-1 0-1,2-2 1,2-6-4,0 0-1,0 0 1,1 1-1,10-13 1,21-24-65,82-76 1,-79 85 62,-3-1 1,51-66-1,-82 95 0,1 0 0,-1 0 1,-1-1-1,1 0 0,-1 0 1,-1 0-1,0 0 0,3-18 0,-5 24-10,-1-1-1,0 1 0,0-1 1,0 1-1,0-1 0,0 0 0,-1 1 1,0-1-1,0 1 0,0 0 1,0-1-1,0 1 0,-1 0 0,1-1 1,-1 1-1,0 0 0,0 0 1,0 0-1,-1 1 0,1-1 0,0 1 1,-1-1-1,0 1 0,0 0 1,0 0-1,-4-3 0,-6-2-145,0 1 0,0 0-1,-1 1 1,0 0 0,0 1 0,0 1-1,-24-3 1,2 3-317,-70 3-1,53 5 10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24.544"/>
    </inkml:context>
    <inkml:brush xml:id="br0">
      <inkml:brushProperty name="width" value="0.05" units="cm"/>
      <inkml:brushProperty name="height" value="0.05" units="cm"/>
    </inkml:brush>
  </inkml:definitions>
  <inkml:trace contextRef="#ctx0" brushRef="#br0">332 49 11474,'1'-2'238,"-1"0"0,1 0 0,-1 0-1,1 0 1,-1 0 0,0 0 0,0 0-1,0-1 1,0 1 0,0 0 0,0 0-1,0 0 1,-1 0 0,1 0-1,-2-4 1,1 5-100,0 0 0,0 0 0,0 0 0,-1 0 0,1 0 0,0 1 0,0-1 0,0 0 0,-1 1 0,1-1 0,0 0 0,-1 1 0,1-1 0,0 1 0,-1 0 0,1 0 0,-1-1 0,1 1-1,-1 0 1,1 0 0,0 0 0,-1 0 0,-1 1 0,-6 0 131,1 1-1,-1 0 0,1 0 1,0 1-1,0 0 1,0 0-1,0 1 0,0 0 1,-12 9-1,-2 3 124,-35 32 0,-11 22-128,62-62-251,0 0 0,0 0 0,1 1-1,0 0 1,0 0 0,1 0 0,-5 16-1,9-24-12,-1 0-1,1 0 0,0 0 0,-1 0 0,1 0 1,0 0-1,0 0 0,0 0 0,0 0 0,0 0 0,0 0 1,0 0-1,1 0 0,-1 0 0,0 0 0,0 0 0,1 0 1,-1 0-1,1 0 0,-1 0 0,1-1 0,-1 1 1,2 1-1,-1-1 0,0 0 1,0 0-1,1 0 1,-1-1 0,1 1-1,-1 0 1,0-1-1,1 0 1,-1 1-1,1-1 1,-1 0 0,1 0-1,-1 1 1,3-1-1,7-1 0,0 0 0,0-1-1,18-5 1,-16 4-6,-3 1-2,13-3 30,45-4 0,-63 9-25,0 0 0,0 0 0,0 0 0,1 0 1,-1 1-1,0 0 0,-1 0 0,1 0 0,0 0 0,0 1 0,0 0 0,-1 0 0,1 0 0,-1 1 0,6 4 0,-7-5 2,-1 0-1,0 1 1,0-1-1,0 1 1,-1 0-1,1 0 0,-1 0 1,1-1-1,-1 1 1,0 0-1,0 1 0,0-1 1,-1 0-1,1 0 1,-1 0-1,1 0 1,-1 1-1,0-1 0,0 0 1,-1 0-1,1 1 1,-1-1-1,0 0 0,1 0 1,-1 0-1,-1 0 1,-1 5-1,-2 2 78,0 0 0,-1-1 0,0 1 0,0-1 0,-1 0 0,-14 14 0,10-13 108,-1 1 1,0-1-1,-1-1 1,0 0 0,-26 12-1,33-18-129,0 0 0,0-1 0,-1 1-1,1-1 1,-1-1 0,0 1 0,1-1 0,-1 0 0,0-1 0,0 1-1,0-1 1,0-1 0,1 1 0,-1-1 0,-11-3 0,15 3-123,1 0 1,0 0 0,0 0-1,0-1 1,0 1-1,0 0 1,0-1 0,0 0-1,0 1 1,1-1 0,-1 0-1,1 0 1,-1 0-1,1 0 1,0 0 0,-1 0-1,1 0 1,0 0 0,-1-3-1,1 1-57,0-1 0,1 1-1,-1 0 1,1 0 0,-1 0-1,1-1 1,1 1 0,-1 0 0,0 0-1,2-6 1,4-8-483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24.990"/>
    </inkml:context>
    <inkml:brush xml:id="br0">
      <inkml:brushProperty name="width" value="0.05" units="cm"/>
      <inkml:brushProperty name="height" value="0.05" units="cm"/>
    </inkml:brush>
  </inkml:definitions>
  <inkml:trace contextRef="#ctx0" brushRef="#br0">42 218 14915,'2'1'282,"-1"0"-1,1 0 0,-1 0 1,1 0-1,0 0 1,-1-1-1,1 1 1,0-1-1,0 1 0,-1-1 1,1 1-1,0-1 1,0 0-1,0 0 1,-1 0-1,1 0 1,0 0-1,0 0 0,3-1 1,-2-1-84,1 1 0,-1-1 1,1 1-1,-1-1 0,1 0 0,-1 0 1,0-1-1,0 1 0,3-3 0,2-5-39,1 1-1,-1-1 1,0 0-1,10-21 0,-11 19-39,-1 0 0,-1 0 0,4-14 0,-8 23-97,0 0 1,0 0-1,0 1 0,-1-1 0,1 0 1,-1 0-1,0 0 0,0 0 0,0 0 1,0 0-1,0 0 0,0 0 0,-1 0 0,0 0 1,0 0-1,0 0 0,0 0 0,0 1 1,0-1-1,-2-2 0,2 4-10,0 0-1,0 0 0,-1 0 1,1 0-1,0 1 0,0-1 1,-1 1-1,1-1 0,0 1 1,-1-1-1,1 1 0,0 0 1,-1 0-1,1-1 0,-1 1 1,1 0-1,0 0 0,-1 0 1,1 1-1,0-1 0,-1 0 1,1 0-1,-1 1 0,1-1 1,0 1-1,0-1 0,-1 1 1,1 0-1,0-1 0,0 1 1,-2 1-1,-4 3 50,0 0 0,0 1 0,-10 9 0,5-2 20,1 1-1,0 0 1,2 1 0,-1 0-1,2 0 1,0 1-1,1 0 1,0 0 0,1 0-1,1 1 1,1 0 0,-5 35-1,9-48-58,-1 1-1,1 0 1,0 0-1,1-1 0,-1 1 1,1 0-1,0-1 1,0 1-1,0 0 1,0-1-1,1 1 1,4 6-1,-5-8-39,1-1 0,0 1 0,0-1 0,0 0 0,0 0 0,1 0 0,-1 0-1,1 0 1,-1 0 0,1-1 0,-1 1 0,1-1 0,0 0 0,0 0 0,0 0 0,0 0 0,0 0 0,0-1 0,0 1 0,0-1 0,4 0 0,9-1-643,1-1 0,-1-1 1,0 0-1,0-1 0,0-1 1,30-13-1,-44 17 649,32-14-921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25.734"/>
    </inkml:context>
    <inkml:brush xml:id="br0">
      <inkml:brushProperty name="width" value="0.05" units="cm"/>
      <inkml:brushProperty name="height" value="0.05" units="cm"/>
    </inkml:brush>
  </inkml:definitions>
  <inkml:trace contextRef="#ctx0" brushRef="#br0">195 38 15099,'2'-2'352,"0"0"-186,-1 1-1,0 0 1,1-1 0,-1 1-1,0 0 1,0-1 0,0 0 0,-1 1-1,1-1 1,0 0 0,0 1-1,-1-1 1,1 0 0,-1 0-1,0 1 1,1-1 0,-1-3-1,0 4-106,0 1 0,-1 0-1,1 0 1,0-1-1,0 1 1,-1 0 0,1 0-1,0-1 1,-1 1 0,1 0-1,0 0 1,-1 0-1,1 0 1,0 0 0,-1-1-1,1 1 1,0 0 0,-1 0-1,1 0 1,0 0-1,-1 0 1,1 0 0,0 0-1,-1 0 1,1 0 0,0 0-1,-1 0 1,1 1-1,0-1 1,-1 0 0,1 0-1,0 0 1,-1 0 0,1 0-1,0 1 1,-1-1-1,1 0 1,0 0 0,0 1-1,-1-1 1,1 0 0,0 0-1,0 1 1,-1-1-1,-12 12 636,0 5-385,0 0 0,2 1 0,0 0 0,1 1 0,-14 35 0,13-29-139,-11 27 239,-20 68 0,34-92-267,2-1 0,1 2 0,1-1-1,0 38 1,4-58-142,0 0-1,1 0 1,-1 0-1,2-1 1,-1 1-1,1 0 0,1-1 1,3 10-1,-4-14-57,0 1-1,0-1 1,0 0-1,0 0 1,0 0-1,1 0 0,-1 0 1,1-1-1,0 1 1,0-1-1,0 0 1,0 1-1,1-1 0,-1-1 1,0 1-1,1 0 1,-1-1-1,7 2 1,2-1-55,0-1 0,0 0 0,0-1 0,17-1 0,11-3-268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27.150"/>
    </inkml:context>
    <inkml:brush xml:id="br0">
      <inkml:brushProperty name="width" value="0.05" units="cm"/>
      <inkml:brushProperty name="height" value="0.05" units="cm"/>
    </inkml:brush>
  </inkml:definitions>
  <inkml:trace contextRef="#ctx0" brushRef="#br0">8 1018 13243,'-2'-1'2925,"2"1"-2846,-3-15 1295,1-24-43,11-80 404,40-199 0,-47 306-1690,8-43 8,11-59 136,58-186 0,-78 295-189,10-21 8,-11 25-7,1 0 0,-1 0 0,1 1 0,-1-1 0,1 0 0,-1 0 0,1 1-1,-1-1 1,1 0 0,0 1 0,-1-1 0,1 1 0,0-1 0,-1 1 0,1-1 0,0 1 0,0-1 0,0 1-1,-1 0 1,1-1 0,0 1 0,0 0 0,0 0 0,1-1 0,-2 2 2,1-1 0,0 0-1,-1 0 1,1 1 0,0-1 0,-1 1 0,1-1-1,-1 0 1,1 1 0,-1-1 0,1 1 0,-1-1 0,1 1-1,-1-1 1,1 1 0,-1 0 0,0-1 0,1 1 0,-1-1-1,0 1 1,0 0 0,0-1 0,1 1 0,-1 0-1,0-1 1,0 1 0,0 0 0,0 0 0,1 25 18,-1-21-9,-3 30 89,2-25-63,0-1-1,1 1 0,1 13 0,-1-22-33,0 0-1,1 0 0,-1-1 1,1 1-1,-1 0 0,0-1 1,1 1-1,-1 0 0,1-1 1,-1 1-1,1-1 0,0 1 0,-1-1 1,1 1-1,-1-1 0,1 0 1,0 1-1,0-1 0,-1 1 1,1-1-1,0 0 0,-1 0 1,1 0-1,0 1 0,0-1 1,0 0-1,-1 0 0,2 0 1,27 0 59,-23 0-56,5-1 10,0 1 0,0 0 1,1 1-1,-1 0 0,16 4 0,-24-4-14,0 0-1,-1 0 0,1 0 0,0 0 0,-1 1 0,1-1 0,-1 1 0,1 0 1,-1 0-1,1 0 0,-1 0 0,0 0 0,0 0 0,0 1 0,-1-1 0,1 1 1,0-1-1,-1 1 0,0-1 0,1 1 0,-1 0 0,0 0 0,-1 0 0,1 0 1,0 4-1,0 3 36,0 0 1,0 0 0,-2 0 0,1 0 0,-1 1-1,-1-1 1,0 0 0,0 0 0,-7 16-1,1-5 231,-1-1-1,-1 0 1,-18 26-1,23-40-111,0 1-1,0-1 0,-1 0 1,0-1-1,0 1 1,0-1-1,0 0 0,-1 0 1,-13 6-1,16-9-105,1 0 0,0-1 0,-1 0 0,1 1 0,-1-1 0,1-1 0,-1 1 0,0 0 0,1-1 0,-1 0 0,0 0 0,1 0 1,-1 0-1,0-1 0,1 1 0,-1-1 0,0 0 0,1 0 0,-1 0 0,1-1 0,0 1 0,-1-1 0,-4-4 0,7 5-156,0 0 0,0 0-1,0 0 1,0 0 0,0-1 0,1 1 0,-1 0-1,1-1 1,-1 1 0,1 0 0,-1-1 0,1 1 0,0-1-1,0 1 1,-1 0 0,1-1 0,0 1 0,0-1-1,1 1 1,-1-1 0,0 1 0,0 0 0,1-1-1,-1 1 1,1-1 0,0-1 0,2-10-112,0-8-367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27.899"/>
    </inkml:context>
    <inkml:brush xml:id="br0">
      <inkml:brushProperty name="width" value="0.05" units="cm"/>
      <inkml:brushProperty name="height" value="0.05" units="cm"/>
    </inkml:brush>
  </inkml:definitions>
  <inkml:trace contextRef="#ctx0" brushRef="#br0">13 408 14699,'-4'8'992,"-5"13"466,11-17-311,8-10 733,11-14-1209,-2 0 0,0-1 0,-1 0 0,23-39 0,51-103 225,-34 33-204,-65 155-532,1 0 1,-3 30-1,3-19-93,-2 5 27,4-25-342,0 0 0,1 0 0,1 1 0,1-1 0,0 1 0,3 31 0,-2-48 237,0 1-1,0-1 1,1 1-1,-1-1 1,0 0-1,0 1 1,0-1-1,0 1 1,0-1-1,1 0 1,-1 1-1,0-1 1,0 1-1,1-1 1,-1 0-1,0 1 1,1-1-1,-1 0 1,0 0 0,1 1-1,-1-1 1,1 0-1,11 1-352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29.420"/>
    </inkml:context>
    <inkml:brush xml:id="br0">
      <inkml:brushProperty name="width" value="0.05" units="cm"/>
      <inkml:brushProperty name="height" value="0.05" units="cm"/>
    </inkml:brush>
  </inkml:definitions>
  <inkml:trace contextRef="#ctx0" brushRef="#br0">1 233 15707,'0'2'2841,"4"-5"-1097,11-9-551,17-21-1047,-9 2 192,29-53-1,-8 13 378,-42 71-376,-2 7-214,0 9-20,-3 1-97,1 1-1,0-1 1,2 1-1,0 0 1,1-1-1,0 1 1,6 19-1,-7-35-66,0 0 0,1 0 0,-1-1-1,1 1 1,0 0 0,0-1 0,0 1 0,0-1-1,0 1 1,0-1 0,0 1 0,0-1-1,0 1 1,1-1 0,-1 0 0,0 0-1,1 0 1,-1 0 0,1 0 0,-1 0 0,1 0-1,0 0 1,-1-1 0,1 1 0,0-1-1,0 1 1,-1-1 0,1 0 0,0 1-1,0-1 1,0 0 0,0 0 0,2-1 0,1 0-35,-1 0 0,0 0 1,1 0-1,-1-1 0,0 0 1,1 0-1,-1 0 0,0 0 1,-1-1-1,1 0 0,0 0 1,4-5-1,20-24-593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0.148"/>
    </inkml:context>
    <inkml:brush xml:id="br0">
      <inkml:brushProperty name="width" value="0.05" units="cm"/>
      <inkml:brushProperty name="height" value="0.05" units="cm"/>
    </inkml:brush>
  </inkml:definitions>
  <inkml:trace contextRef="#ctx0" brushRef="#br0">0 2 14395,'3'0'190,"1"-1"1,-1 1-1,0-1 0,0 1 0,1 0 0,-1 0 1,0 1-1,1-1 0,-1 1 0,0-1 0,0 1 1,0 0-1,0 0 0,0 1 0,0-1 1,0 0-1,0 1 0,0 0 0,0 0 0,-1 0 1,1 0-1,-1 0 0,4 4 0,4 6 344,0 0 0,-1 1 0,13 24 1,-10-18-267,-2 0-127,0 0 0,-1 1 1,-1 0-1,-2 0 0,1 1 0,-2 0 1,-1 0-1,-1 0 0,0 0 1,-2 1-1,0-1 0,-4 29 1,0-16-207,-2 0 0,-2-1 0,0 1 0,-3-1 0,-1-1 0,-29 62 1,31-78-177,-1 0 0,-1-1 0,-18 22 0,14-20 54,-3 6-189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12.736"/>
    </inkml:context>
    <inkml:brush xml:id="br0">
      <inkml:brushProperty name="width" value="0.05" units="cm"/>
      <inkml:brushProperty name="height" value="0.05" units="cm"/>
    </inkml:brush>
  </inkml:definitions>
  <inkml:trace contextRef="#ctx0" brushRef="#br0">17 2 18964,'-6'-2'1472,"3"12"-1144,0 3-160,0 7 913,2 2-689,1 4-256,4 2-40,2 0-248,1-4-160,2-5-424,-1-5-201,1-11 697,-2-6-152,-4-16-224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0.968"/>
    </inkml:context>
    <inkml:brush xml:id="br0">
      <inkml:brushProperty name="width" value="0.05" units="cm"/>
      <inkml:brushProperty name="height" value="0.05" units="cm"/>
    </inkml:brush>
  </inkml:definitions>
  <inkml:trace contextRef="#ctx0" brushRef="#br0">219 94 13419,'6'-10'690,"-1"4"-345,-1 0 0,-1 0 0,1-1 0,-1 1 0,0-1 0,0 0 0,-1 0 0,2-10 0,-4 17-270,0-1 1,0 1-1,1-1 0,-1 1 0,0-1 0,0 1 0,0-1 0,0 0 1,0 1-1,0-1 0,0 1 0,0-1 0,0 1 0,0-1 0,-1 1 1,1-1-1,0 1 0,0-1 0,0 1 0,-1-1 0,1 1 0,0 0 1,0-1-1,-1 1 0,1-1 0,0 1 0,-1 0 0,1-1 0,-1 0 1,0 1 6,0 0 0,0 0 0,0 0 0,1 0 0,-1 1 0,0-1 0,0 0 0,0 0 0,1 0 0,-1 1 0,0-1 0,0 0 0,0 1 1,1-1-1,-1 1 0,0 0 0,-28 23 1061,-5 14-789,2 1 1,1 2-1,-28 50 0,56-86-355,0 0-1,0 1 1,1-1 0,0 1 0,-2 8 0,4-13-2,-1 0 1,1 0-1,0 0 1,0-1-1,0 1 1,0 0-1,0 0 1,0 0-1,1-1 1,-1 1-1,0 0 1,0 0-1,1 0 1,-1-1-1,0 1 1,1 0-1,-1 0 1,0-1-1,2 2 1,-1-1-3,0-1 1,0 1 0,0-1-1,0 1 1,0-1-1,0 1 1,0-1 0,0 1-1,0-1 1,0 0-1,1 0 1,-1 0 0,0 0-1,0 1 1,0-1-1,1-1 1,1 1 0,44-8-81,-30 4 48,32-3-1,-45 7 34,0 0 0,0 0 0,0 0 0,0 1 0,0-1 1,0 1-1,-1 0 0,1 0 0,0 0 0,0 1 0,0-1 0,-1 1 0,5 2 0,-6-3 4,-1 1-1,1-1 1,-1 0-1,0 0 1,1 1-1,-1-1 1,0 0 0,0 1-1,0-1 1,0 1-1,0 0 1,0-1-1,0 1 1,-1 0 0,1-1-1,0 1 1,-1 0-1,0 0 1,1 0-1,-1 0 1,0 2 0,0-1 13,-1 1 0,1 0 0,-1-1 1,0 1-1,0-1 0,-1 1 1,1-1-1,-1 0 0,1 0 1,-4 5-1,-3 2 64,0 0 1,0 0 0,-1 0-1,0-1 1,-13 9 0,13-11-43,0 0 0,0-1 0,-1 0 0,0-1 1,0 0-1,-1 0 0,0-1 0,1-1 0,-1 0 1,0 0-1,0-1 0,-15 1 0,25-3-75,0 0-1,0 1 1,0-1 0,0 0-1,0 0 1,0 0-1,0-1 1,0 1 0,1 0-1,-1 0 1,0 0-1,0-1 1,0 1 0,0 0-1,0-1 1,1 1-1,-1-1 1,0 1 0,0-1-1,1 1 1,-1-1-1,0 0 1,1 1 0,-1-1-1,1 0 1,-1 0-1,1 1 1,-1-1 0,1 0-1,-1 0 1,1 0-1,0 1 1,-1-1 0,1 0-1,0 0 1,0 0-1,-1 0 1,1 0 0,0-1-1,1-1-14,-1 1-1,1 0 1,-1 0 0,1-1-1,0 1 1,-1 0 0,1 0-1,1 0 1,-1 0-1,0 0 1,0 0 0,1 0-1,-1 0 1,1 1 0,3-4-1,18-11-523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1.387"/>
    </inkml:context>
    <inkml:brush xml:id="br0">
      <inkml:brushProperty name="width" value="0.05" units="cm"/>
      <inkml:brushProperty name="height" value="0.05" units="cm"/>
    </inkml:brush>
  </inkml:definitions>
  <inkml:trace contextRef="#ctx0" brushRef="#br0">26 228 13395,'0'1'171,"0"-1"1,0 0-1,0 1 0,0-1 1,0 0-1,0 1 0,0-1 1,0 0-1,1 1 0,-1-1 0,0 1 1,0-1-1,0 0 0,0 1 1,0-1-1,1 0 0,-1 1 1,0-1-1,0 0 0,1 0 1,-1 1-1,0-1 0,0 0 1,1 0-1,-1 1 0,0-1 1,1 0-1,-1 0 0,0 0 1,1 0-1,-1 1 0,14-3 2296,13-12-1070,-15 5-1228,-1-1 0,0 0 0,0-1 0,-1 0-1,0 0 1,-1-1 0,0 0 0,-1-1 0,-1 0 0,0 0 0,8-22 0,-14 32-161,0 0 1,-1 0 0,1 0-1,-1 0 1,0 0-1,1 0 1,-1 0-1,-1 0 1,1 0-1,0 1 1,-1-1-1,1 0 1,-2-4-1,1 6-4,0 0 0,1 0 0,-1 0-1,0 0 1,1 0 0,-1 0 0,0 0-1,0 0 1,0 0 0,0 1 0,0-1-1,0 0 1,0 1 0,0-1 0,0 1-1,0-1 1,-1 1 0,1-1 0,0 1-1,0 0 1,0-1 0,-1 1-1,1 0 1,0 0 0,0 0 0,-1 0-1,1 0 1,0 0 0,0 0 0,-1 1-1,1-1 1,0 0 0,-2 2 0,-4 0 14,0 1 0,1 0-1,-1 1 1,1 0 0,0 0 0,0 0 0,0 1 0,1-1 0,0 2 0,0-1 0,0 0 0,-7 11 0,3-3 26,0 1 1,0 1-1,2 0 1,-10 23 0,12-25-9,1 1-1,1-1 1,0 1 0,0 0 0,2 0-1,-1 15 1,2-25-40,1 1 0,-1-1-1,1 0 1,0 1 0,0-1 0,0 0-1,0 1 1,1-1 0,0 0-1,2 5 1,-2-7-30,-1 0 0,1 0 0,0 1 0,0-1 0,0-1-1,0 1 1,1 0 0,-1 0 0,0-1 0,1 1 0,-1-1 0,1 0 0,-1 0-1,1 0 1,0 0 0,-1 0 0,6 0 0,-1 0-63,0-1 0,0 0 0,0-1 0,0 0 0,0 0-1,0 0 1,0-1 0,0 0 0,0 0 0,-1-1 0,1 0 0,-1 0 0,0 0 0,0-1-1,10-7 1,25-20-324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2.038"/>
    </inkml:context>
    <inkml:brush xml:id="br0">
      <inkml:brushProperty name="width" value="0.05" units="cm"/>
      <inkml:brushProperty name="height" value="0.05" units="cm"/>
    </inkml:brush>
  </inkml:definitions>
  <inkml:trace contextRef="#ctx0" brushRef="#br0">103 76 13939,'8'-13'1033,"-6"9"-688,1 0 1,-1 0 0,1 0 0,-1 0 0,0 0 0,-1 0 0,1-1 0,-1 1 0,0 0 0,0-1 0,1-9 0,-2 14-304,0 0-1,0 0 1,0 0 0,0 0 0,0 0-1,0 0 1,0-1 0,0 1 0,-1 0-1,1 0 1,0 0 0,0 0 0,0 0-1,0 0 1,0 0 0,0 0 0,0-1 0,0 1-1,0 0 1,0 0 0,0 0 0,-1 0-1,1 0 1,0 0 0,0 0 0,0 0-1,0 0 1,0 0 0,0 0 0,-1 0 0,1 0-1,0 0 1,0 0 0,0 0 0,0 0-1,0 0 1,0 0 0,0 0 0,-1 0-1,1 0 1,0 0 0,0 0 0,0 0-1,0 0 1,0 0 0,-8 6 814,-3 8-87,-3 10-459,0 1 1,3-1 0,0 2-1,1 0 1,1 0 0,-5 31-1,4-7-122,3-1 1,-2 75-1,8-108-263,2 0 0,0-1-1,0 1 1,1-1 0,6 19-1,-7-29-22,0-1 0,1 0 0,0 0 0,0 0 0,0 0 0,0-1 0,1 1 0,0 0-1,-1-1 1,5 4 0,-5-5 26,1 0 1,-1-1-1,0 1 0,1-1 0,0 1 1,-1-1-1,1 0 0,0 0 0,0 0 0,-1 0 1,1-1-1,0 1 0,0-1 0,0 0 0,0 0 1,5 0-1,13-4-484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2.808"/>
    </inkml:context>
    <inkml:brush xml:id="br0">
      <inkml:brushProperty name="width" value="0.05" units="cm"/>
      <inkml:brushProperty name="height" value="0.05" units="cm"/>
    </inkml:brush>
  </inkml:definitions>
  <inkml:trace contextRef="#ctx0" brushRef="#br0">14 841 13827,'-9'26'1660,"4"-18"-498,5-21 1145,14-55-941,3 1 0,41-110 0,-46 145-1184,153-399 366,-159 417-538,13-28-3,-18 39-4,1 1 0,0-1 0,0 0 1,-1 1-1,2-1 0,-1 1 0,0 0 0,0-1 0,1 1 1,4-3-1,-6 5-1,-1 0-1,0 0 1,0 0 0,0-1 0,0 1 0,1 0 0,-1 0 0,0 0-1,0 0 1,0 0 0,0 0 0,1 0 0,-1 0 0,0 0-1,0 0 1,0 0 0,1 0 0,-1 0 0,0 0 0,0 0-1,0 1 1,0-1 0,1 0 0,-1 0 0,0 0 0,0 0 0,0 0-1,0 0 1,1 0 0,-1 0 0,0 1 0,0-1 0,0 0-1,0 0 1,0 0 0,0 0 0,0 1 0,0-1 0,1 0-1,-1 0 1,0 0 0,2 12 41,-3 11 10,-5 0 22,0-1-1,-1 0 1,-17 37-1,-7 20 82,31-79-156,0 0 1,-1 1-1,1-1 1,0 0-1,0 0 1,0 0 0,0 0-1,0 0 1,0 1-1,0-1 1,0 0 0,0 0-1,0 0 1,0 0-1,0 1 1,0-1-1,0 0 1,0 0 0,0 0-1,0 0 1,0 1-1,0-1 1,0 0-1,0 0 1,0 0 0,0 0-1,0 1 1,0-1-1,1 0 1,-1 0-1,0 0 1,0 0 0,0 0-1,0 0 1,0 1-1,0-1 1,1 0 0,-1 0-1,0 0 1,0 0-1,0 0 1,0 0-1,0 0 1,1 0 0,-1 0-1,0 0 1,11-2 2,11-10-32,-22 12 29,7-5-33,0 1 1,0 0-1,1 1 0,0-1 0,0 2 1,-1-1-1,1 1 0,10-2 1,-16 4 19,0 0 1,0 0 0,0 0 0,0 0 0,0 0-1,0 1 1,0-1 0,0 0 0,0 1-1,0 0 1,0-1 0,0 1 0,0 0-1,-1 0 1,1 0 0,2 2 0,-2-1 4,-1 0 0,1 0 0,-1 0 0,1 0 0,-1 0 0,0 0 1,0 0-1,0 1 0,0-1 0,0 1 0,0-1 0,-1 0 0,1 1 0,-1-1 1,0 1-1,0 3 0,0 4 74,0 0 0,-1 1-1,-1-1 1,0 0 0,0 0 0,-1 0 0,0 0 0,-1 0 0,0-1 0,0 0 0,-12 18 0,9-16 73,0-1 0,-1 0 0,0 0 0,-1-1 0,0 0 0,0 0 0,-1-1 0,0-1 0,-15 10 1,23-16-177,0 0 1,0 0 0,0 0 0,0 0-1,0 0 1,0-1 0,-1 1 0,1-1-1,0 1 1,0-1 0,0 0 0,-1 0-1,1 0 1,0 0 0,-1 0 0,1 0-1,0-1 1,-4 0 0,4 0-30,1 0 0,0 0 1,-1 0-1,1 0 0,0 0 0,0-1 0,0 1 1,0 0-1,0 0 0,0-1 0,0 1 0,0-1 1,1 1-1,-1-1 0,0 1 0,1-1 0,-1 1 1,1-1-1,0 1 0,-1-1 0,1 0 1,0 1-1,0-1 0,0 0 0,1-2 0,2-24-424,7-3-161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3.277"/>
    </inkml:context>
    <inkml:brush xml:id="br0">
      <inkml:brushProperty name="width" value="0.05" units="cm"/>
      <inkml:brushProperty name="height" value="0.05" units="cm"/>
    </inkml:brush>
  </inkml:definitions>
  <inkml:trace contextRef="#ctx0" brushRef="#br0">2 357 17660,'0'0'36,"0"0"0,0 0 0,0 0 0,-1 0-1,1 0 1,0 0 0,0 0 0,0 0 0,0 0 0,0 0 0,0 0 0,0 0 0,0 0 0,0 0 0,0 1 0,0-1 0,0 0 0,0 0 0,0 0 0,0 0 0,0 0 0,0 0-1,0 0 1,0 0 0,0 0 0,0 0 0,0 1 0,0-1 0,0 0 0,0 0 0,0 0 0,0 0 0,0 0 0,0 0 0,0 0 0,0 0 0,0 0 0,0 0 0,1 0-1,-1 0 1,0 0 0,0 1 0,0-1 0,0 0 0,0 0 0,0 0 0,0 0 0,0 0 0,0 0 0,0 0 0,0 0 0,0 0 0,1 0 0,-1 0 0,0 0 0,0 0-1,0 0 1,0 0 0,0 0 0,0 0 0,0 0 0,0 0 0,0 0 0,0 0 0,0 0 0,1 0 0,7-5 772,9-9-91,14-16-369,-1-2-1,-1-2 1,-2 0 0,-1-2 0,-2-1 0,-1-1 0,24-55 0,-42 87-305,-3 10-30,-1 6 5,-1 1 0,0-1 0,-1 1 0,-2 13 0,-1 15 16,2-7-38,0 74 104,2-92-301,1 1-1,1-1 0,1 0 1,0 0-1,5 15 0,-8-27 176,1 0-1,0 0 1,-1 0-1,1 0 1,0 0 0,0 0-1,0-1 1,1 1-1,-1 0 1,0-1-1,0 1 1,1-1-1,-1 1 1,1-1-1,0 0 1,-1 0-1,1 0 1,2 2 0,11-5-309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3.764"/>
    </inkml:context>
    <inkml:brush xml:id="br0">
      <inkml:brushProperty name="width" value="0.05" units="cm"/>
      <inkml:brushProperty name="height" value="0.05" units="cm"/>
    </inkml:brush>
  </inkml:definitions>
  <inkml:trace contextRef="#ctx0" brushRef="#br0">17 30 16436,'2'-2'285,"6"-2"559,-1-1-1,1 1 0,0 1 1,15-6-1,-22 9-785,0-1 0,1 1-1,-1 0 1,0-1 0,0 1-1,1 0 1,-1 0 0,0 0-1,0 0 1,1 0 0,-1 0-1,0 0 1,0 1 0,1-1-1,-1 0 1,0 1 0,0-1-1,1 1 1,-1-1 0,0 1-1,0-1 1,0 1 0,0 0-1,0 0 1,0 0 0,0-1-1,0 1 1,0 0 0,-1 0-1,1 0 1,0 0 0,-1 0-1,1 0 1,0 1 0,-1-1-1,1 0 1,-1 0 0,0 0-1,1 1 1,-1-1 0,0 0-1,0 0 1,0 2 0,1 5 10,-1 0 1,0-1-1,0 1 1,-1 0-1,-1 0 1,1-1-1,-1 1 1,-3 7 0,-25 61 329,25-66-332,-13 30 192,7-20-57,2 1-1,0 0 1,-10 41-1,19-62-191,0 1 0,0 0-1,-1 0 1,1 0-1,0 0 1,0-1-1,0 1 1,0 0 0,0 0-1,0 0 1,0 0-1,0 0 1,0 0-1,1-1 1,-1 1 0,0 0-1,1 0 1,-1 0-1,0-1 1,1 1-1,-1 0 1,1 0 0,-1-1-1,1 1 1,-1 0-1,1-1 1,1 2-1,0-1-6,-1-1-1,1 1 1,-1-1-1,1 0 0,0 1 1,-1-1-1,1 0 0,0 0 1,-1 0-1,1 0 1,0 0-1,-1 0 0,3-1 1,6-2-91,-1 0 0,0 0 0,-1 0 0,10-6 0,7-6-342,-1-2 0,-1-1 0,0-1 0,-1-1 0,32-38 0,-8 7-146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4.193"/>
    </inkml:context>
    <inkml:brush xml:id="br0">
      <inkml:brushProperty name="width" value="0.05" units="cm"/>
      <inkml:brushProperty name="height" value="0.05" units="cm"/>
    </inkml:brush>
  </inkml:definitions>
  <inkml:trace contextRef="#ctx0" brushRef="#br0">141 0 18324,'-4'3'1512,"4"2"-1056,3 3-136,7 5 697,3 1-169,3 9-288,-1 3-136,1 7-80,-1 3-16,-10 8-80,-5 4-64,-10 13-80,-5 8-40,-14 4-240,-4 3-296,-7-1 424,-9-2-72,-4-10-32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4.890"/>
    </inkml:context>
    <inkml:brush xml:id="br0">
      <inkml:brushProperty name="width" value="0.05" units="cm"/>
      <inkml:brushProperty name="height" value="0.05" units="cm"/>
    </inkml:brush>
  </inkml:definitions>
  <inkml:trace contextRef="#ctx0" brushRef="#br0">159 1 15475,'-11'10'541,"2"0"-1,-1 1 1,1 0 0,1 1-1,0 0 1,0 0-1,-6 15 1,2-4-155,9-18-329,-8 13 28,1 0 1,1 0-1,0 1 1,1 0 0,2 0-1,-6 24 1,12-42-86,-1-1 1,1 1 0,0-1-1,0 1 1,0 0 0,0-1-1,0 1 1,0-1 0,0 1-1,0-1 1,0 1 0,0 0-1,0-1 1,1 1 0,-1-1-1,0 1 1,0-1 0,0 1-1,1 0 1,-1-1 0,0 1-1,1-1 1,-1 0 0,0 1-1,1-1 1,-1 1 0,1-1-1,-1 1 1,1-1 0,-1 0-1,1 1 1,-1-1 0,1 0-1,-1 0 1,1 1-1,-1-1 1,1 0 0,0 0-1,-1 0 1,1 0 0,-1 0-1,1 0 1,-1 0 0,1 0-1,0 0 1,-1 0 0,1 0-1,-1 0 1,1 0 0,0 0-1,0-1 1,37-12 22,-29 9-22,0 0 14,1 1-1,-1 0 0,1 1 1,0 0-1,0 0 0,0 1 1,0 1-1,0 0 0,0 0 1,0 1-1,13 2 1,-19-2-4,1 0 0,-1 0 0,0 0 1,0 1-1,1 0 0,-1 0 1,0 0-1,-1 0 0,1 1 0,0-1 1,-1 1-1,1 0 0,-1 0 1,0 1-1,0-1 0,0 0 0,0 1 1,-1 0-1,1 0 0,-1 0 1,0 0-1,0 0 0,-1 0 0,1 0 1,-1 1-1,0-1 0,1 6 1,-1-6 83,-1 1 0,0 0 0,0 1 0,0-1 0,0-1 1,-1 1-1,0 0 0,0 0 0,0 0 0,-1 0 0,0 0 1,1-1-1,-2 1 0,1-1 0,0 1 0,-1-1 0,0 0 1,0 0-1,0 0 0,-1-1 0,1 1 0,-1-1 0,0 1 0,-7 4 1,2-3 56,0 0 1,0 0 0,0-1-1,-1 0 1,1 0 0,-1-1 0,0 0-1,0-1 1,0 0 0,0-1-1,-15 0 1,22-1-221,0 0 0,0-1 0,0 1 0,0-1 0,0 0-1,1 1 1,-1-2 0,-5-1 0,8 3 43,-1-1 1,1 1-1,-1 0 0,1 0 1,-1-1-1,1 1 0,-1-1 1,1 1-1,-1-1 0,1 1 1,-1 0-1,1-1 0,0 1 1,-1-1-1,1 0 0,0 1 1,0-1-1,-1 1 0,1-1 1,0 1-1,0-1 0,0 0 1,0 1-1,0-1 0,-1 1 1,1-1-1,0 0 0,1 1 1,-1-1-1,0 0 0,0 1 1,0-1-1,0 1 0,0-1 1,1 0-1,-1 1 0,0-1 1,0 1-1,1-1 0,-1 1 1,0-1-1,1 1 0,-1-1 1,1 1-1,-1-1 0,1 1 1,-1 0-1,1-1 0,-1 1 1,1-1-1,12-8-395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5.357"/>
    </inkml:context>
    <inkml:brush xml:id="br0">
      <inkml:brushProperty name="width" value="0.05" units="cm"/>
      <inkml:brushProperty name="height" value="0.05" units="cm"/>
    </inkml:brush>
  </inkml:definitions>
  <inkml:trace contextRef="#ctx0" brushRef="#br0">0 298 16828,'1'1'123,"0"1"1,0-1 0,0 0 0,0 0-1,0 0 1,0 0 0,0 0 0,1 0-1,-1 0 1,0 0 0,0 0 0,1 0 0,-1 0-1,1-1 1,-1 1 0,1-1 0,-1 1-1,1-1 1,-1 0 0,3 1 0,-1-1 17,-1 0 1,1-1-1,0 1 1,-1-1-1,1 1 1,0-1 0,-1 0-1,1 0 1,-1 0-1,5-3 1,4-4 225,0 0 1,-1 0 0,18-19 0,-24 23-265,17-19 269,0 0 0,19-30-1,-32 41-304,-1 0-1,0 0 1,-1-1-1,0 0 1,-1 0-1,0 0 1,3-15-1,-8 26-52,0 0-1,1 1 1,-1-1 0,0 1-1,0-1 1,1 0 0,-1 0-1,-1 1 1,1-1-1,0 1 1,0-1 0,-1 0-1,1 1 1,0-1 0,-1 0-1,-1-1 1,2 2-4,-1 1 0,1-1 0,-1 1 0,1 0-1,-1-1 1,0 1 0,1 0 0,-1-1 0,1 1 0,-1 0 0,0-1 0,0 1 0,1 0 0,-1 0 0,0 0 0,1 0 0,-1 0-1,0 0 1,0 0 0,1 0 0,-1 0 0,0 0 0,1 0 0,-1 0 0,-1 1 0,-3 1 29,0 0 0,1 0 0,-1 0 0,0 1 0,1 0 0,-1 0 1,1 0-1,-5 5 0,-6 6 14,1 2 0,0 0 0,1 1 0,0 0 0,1 0 0,2 2 0,0-1 0,0 1 0,2 1 0,0 0 0,2 0 0,0 0 0,-3 23 1,8-38-56,1 1 0,-1 0 1,1 0-1,0-1 0,1 1 1,0 0-1,0-1 1,0 1-1,0-1 0,1 1 1,3 7-1,-3-9-52,0-1 0,0 0-1,0 0 1,1 0 0,-1 0 0,1-1 0,0 1-1,-1-1 1,1 1 0,0-1 0,0 0-1,1 0 1,-1 0 0,0-1 0,1 1 0,-1-1-1,1 0 1,5 2 0,-1-2 9,0 0 0,0 0 0,1 0 1,-1-1-1,1-1 0,-1 1 0,0-1 0,1-1 0,-1 0 1,0 0-1,0 0 0,0-1 0,-1 0 0,1-1 0,10-5 0,28-22-308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5.734"/>
    </inkml:context>
    <inkml:brush xml:id="br0">
      <inkml:brushProperty name="width" value="0.05" units="cm"/>
      <inkml:brushProperty name="height" value="0.05" units="cm"/>
    </inkml:brush>
  </inkml:definitions>
  <inkml:trace contextRef="#ctx0" brushRef="#br0">101 36 18076,'21'-36'3727,"-25"40"-3463,1 0-1,0-1 1,0 1 0,0 1-1,0-1 1,1 0-1,-1 1 1,1-1-1,0 1 1,-1 6-1,-3 3 67,-13 33-20,2 0 0,-15 67-1,26-86-275,2 1 0,0-1 0,2 1 0,1 0 1,5 45-1,-3-62-118,1 0 0,1 0 0,0-1 0,1 1 0,0-1 1,0 0-1,8 14 0,-10-23 49,0 1-1,-1 0 1,1 0 0,0-1 0,0 1 0,0-1-1,0 1 1,1-1 0,-1 0 0,1 0 0,-1 0-1,1 0 1,0 0 0,0-1 0,0 0-1,0 1 1,0-1 0,0 0 0,0 0 0,0 0-1,0-1 1,1 1 0,-1-1 0,0 0-1,0 0 1,1 0 0,-1 0 0,0 0 0,0-1-1,1 1 1,3-3 0,33-15-336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13.154"/>
    </inkml:context>
    <inkml:brush xml:id="br0">
      <inkml:brushProperty name="width" value="0.05" units="cm"/>
      <inkml:brushProperty name="height" value="0.05" units="cm"/>
    </inkml:brush>
  </inkml:definitions>
  <inkml:trace contextRef="#ctx0" brushRef="#br0">26 12 14699,'-6'-11'1328,"0"11"-895,1 2-185,-1 7 608,3 2-256,3 2-336,2 6-240,6-5-464,4 4-304,3-4 592,4 2-144,1 7-136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6.486"/>
    </inkml:context>
    <inkml:brush xml:id="br0">
      <inkml:brushProperty name="width" value="0.05" units="cm"/>
      <inkml:brushProperty name="height" value="0.05" units="cm"/>
    </inkml:brush>
  </inkml:definitions>
  <inkml:trace contextRef="#ctx0" brushRef="#br0">19 733 12251,'-1'13'1415,"0"1"1,-1-1 0,0 1 0,-8 21-1,8-60 1949,6-15-2710,3 0 1,19-66-1,36-77-487,-43 129-86,21-55 14,67-134-1,-95 222-60,-12 22-34,0-1 0,0 0 0,0 0 0,0 0 1,0 0-1,1 0 0,-1 0 0,0 0 0,0 0 0,0 0 1,0 0-1,0 0 0,0 0 0,0 0 0,0 0 0,0 0 1,0 0-1,0 0 0,0 0 0,1 0 0,-1 0 0,0 0 0,0 0 1,0 0-1,0 0 0,0 0 0,0 0 0,0 0 0,0 0 1,0 0-1,0 0 0,0 0 0,0 0 0,1 0 0,-1 0 0,0 0 1,0 0-1,0 0 0,0 0 0,0 0 0,0 0 0,0 0 1,0-1-1,0 1 0,0 0 0,0 0 0,0 0 0,0 0 1,0 0-1,0 0 0,0 0 0,0 0 0,0 0 0,0 0 0,0 0 1,0 0-1,0-1 0,-4 17-6,4-15 9,-36 81 15,25-61-9,1 0 0,1 1 0,-12 45 0,20-65-11,1 0 1,-1 0-1,1 0 1,0 0-1,0 0 1,-1 0-1,2 1 1,-1-1-1,0 0 1,0 0 0,1 0-1,-1 0 1,1 0-1,-1 0 1,1 0-1,1 2 1,-1-4-1,0 1 1,0 0 0,0 0-1,0 0 1,0-1 0,1 1-1,-1 0 1,0-1 0,0 1-1,1-1 1,-1 1 0,0-1-1,0 0 1,1 0 0,-1 0-1,1 1 1,-1-1-1,0 0 1,1-1 0,-1 1-1,0 0 1,1 0 0,-1 0-1,0-1 1,2 0 0,57-19-32,-47 14 28,0 1 1,1 1 0,19-4 0,-31 7 5,-1 1 0,1 0 0,-1-1 0,1 1 0,-1 0 0,1 0 0,-1 0 0,1 0-1,-1 1 1,1-1 0,-1 0 0,1 1 0,-1-1 0,1 1 0,-1-1 0,0 1 0,1 0 0,-1-1-1,0 1 1,1 0 0,-1 0 0,2 2 0,-2-2 6,0 1 0,0 0 1,0 0-1,-1 0 0,1 0 0,0-1 0,-1 1 0,0 0 0,1 0 1,-1 0-1,0 0 0,0 0 0,0 0 0,0 4 0,-2 3 58,1-1 1,-1 1-1,-1-1 0,1 0 0,-1 1 0,-7 10 0,0-1 167,-1-1 0,0-1 0,-26 28 0,29-36-151,0 0-1,0-1 0,-1 0 1,0 0-1,0-1 0,-1 0 1,0 0-1,-13 5 1,22-11-112,1 1 1,-1-1 0,0 0-1,0 1 1,0-1 0,0 0-1,0 0 1,1 1 0,-1-1-1,0 0 1,0 0 0,0 0-1,0 0 1,0 0 0,0 0-1,0-1 1,0 1 0,1 0 0,-1 0-1,0 0 1,0-1 0,0 1-1,-1-1 1,2 0-40,-1 0 0,1 0-1,-1 1 1,1-1 0,0 0 0,0 0-1,-1 1 1,1-1 0,0 0 0,0 0-1,0 0 1,0 0 0,0 1 0,0-1 0,0 0-1,0 0 1,1 0 0,-1 0 0,0 1-1,1-2 1,0-3-169,1 0 1,0 0-1,1 0 0,-1 1 0,1-1 0,0 0 0,3-3 1,13-8-565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7.020"/>
    </inkml:context>
    <inkml:brush xml:id="br0">
      <inkml:brushProperty name="width" value="0.05" units="cm"/>
      <inkml:brushProperty name="height" value="0.05" units="cm"/>
    </inkml:brush>
  </inkml:definitions>
  <inkml:trace contextRef="#ctx0" brushRef="#br0">56 47 20540,'0'0'26,"0"0"0,0 0 0,0 0 0,0 0 0,0 0 0,0 0-1,0 0 1,-1 0 0,1 0 0,0 0 0,0 0 0,0 0 0,0 0-1,0 0 1,0 0 0,-1 0 0,1 0 0,0 0 0,0 0 0,0 0 0,0 0-1,0-1 1,0 1 0,0 0 0,-1 0 0,1 0 0,0 0 0,0 0-1,0 0 1,0 0 0,0 0 0,0 0 0,0-1 0,0 1 0,0 0 0,0 0-1,0 0 1,0 0 0,0 0 0,0 0 0,0 0 0,0-1 0,0 1-1,0 0 1,0 0 0,0 0 0,0 0 0,0 0 0,0 0 0,0-1-1,0 1 1,0 0 0,0 0 0,0 0 0,0 0 0,0 0 0,0 0 0,0-1-1,0 1 1,0 0 0,9-10 542,14-8-21,-19 16-506,0 0 0,0 0 1,-1 1-1,1-1 0,0 1 0,0 0 0,0 0 0,1 0 1,4 0-1,-8 1-32,0 1-1,0-1 1,1 0 0,-1 0 0,0 1 0,0-1 0,0 1-1,0-1 1,0 1 0,0-1 0,0 1 0,0 0 0,0 0-1,0-1 1,0 1 0,0 0 0,0 0 0,-1 0-1,1 0 1,0 0 0,-1 0 0,1 0 0,0 0 0,-1 0-1,0 0 1,1 0 0,-1 1 0,1-1 0,-1 0 0,0 0-1,0 0 1,0 0 0,0 1 0,0-1 0,0 2-1,0 10 95,0 0-1,-1-1 1,-1 1-1,0-1 1,-5 18-1,-23 60 567,28-85-616,2-5-27,24-44-284,-22 39 213,1 1 0,0 0 0,-1 0 0,1 1 0,1-1 0,-1 1 0,0-1 0,1 1 0,0 0 0,0 0 0,0 1 1,4-4-1,-7 6 35,0 0 0,0 0 1,0-1-1,0 1 1,0 0-1,0 0 0,0 0 1,0 0-1,0 0 0,0 0 1,0 0-1,0 0 1,0 0-1,0 1 0,0-1 1,0 0-1,-1 0 1,1 1-1,0-1 0,0 1 1,0-1-1,0 1 1,1 1-1,-1-1 7,1 1 0,-1-1 1,0 1-1,0 0 0,0 0 0,0 0 0,0-1 1,0 1-1,-1 0 0,2 4 0,-1 2 55,0 0-1,0 0 1,-1 0-1,-1 15 1,-1-9 97,0-1 0,-1 0 0,-1 0 0,0 0 1,-1 0-1,0-1 0,-11 18 0,4-11 95,0-1 0,0-1 0,-2 0 0,-15 15 0,24-28-207,0 1-1,0-1 0,0 0 0,0-1 1,-1 1-1,0-1 0,-11 5 0,15-8-87,1 1-1,0-1 1,0 0-1,-1 1 1,1-1-1,0 0 0,0 0 1,-1 1-1,1-1 1,0 0-1,-1 0 0,1-1 1,0 1-1,-1 0 1,1 0-1,0-1 0,0 1 1,-1 0-1,1-1 1,0 0-1,0 1 0,0-1 1,0 0-1,-1 1 1,1-1-1,0 0 1,0 0-1,1 0 0,-1 0 1,0 0-1,0 0 1,0 0-1,1 0 0,-1 0 1,0 0-1,1-1 1,-1 1-1,1 0 0,-1 0 1,1-1-1,0 1 1,0 0-1,-1 0 0,1-1 1,0 0-1,-1-5-94,1 0 0,0 0-1,0 0 1,0 0 0,1 0-1,2-10 1,5-20-570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7.504"/>
    </inkml:context>
    <inkml:brush xml:id="br0">
      <inkml:brushProperty name="width" value="0.05" units="cm"/>
      <inkml:brushProperty name="height" value="0.05" units="cm"/>
    </inkml:brush>
  </inkml:definitions>
  <inkml:trace contextRef="#ctx0" brushRef="#br0">0 370 16860,'2'-1'223,"1"0"1,-1-1-1,0 1 1,-1-1-1,1 1 1,0-1-1,0 1 1,-1-1-1,1 0 1,-1 0-1,2-2 1,3-3 186,176-170 3027,-104 104-3137,-69 65-280,13-14 46,48-35-1,-69 56-63,-1 1 0,1-1 0,-1 1 0,1 0 0,-1 0 0,1-1 0,-1 1 0,1 0 0,-1 0 1,1-1-1,-1 1 0,1 0 0,-1 0 0,1 0 0,0 0 0,-1 0 0,1 0 0,-1 0 0,1 0 0,-1 0 0,1 0 0,0 0 1,-1 0-1,1 0 0,-1 1 0,1-1 0,0 0 0,0 1 2,-1 0 0,1 0 0,0-1 0,-1 1 0,1 0 0,0 0 0,-1 0 0,1 0-1,-1 0 1,0 0 0,1 0 0,-1 0 0,0 0 0,0 1 0,2 48 96,-2-33-72,1-3-10,0 9-99,0 0 0,2 0 0,1-1 0,6 24 0,-9-44 67,-1-1-1,1 1 0,-1-1 0,1 0 0,-1 1 0,1-1 0,0 0 0,-1 0 1,1 0-1,0 1 0,0-1 0,0 0 0,0 0 0,0 0 0,0 0 1,1-1-1,-1 1 0,2 1 0,-2-2 5,0 0 0,0 0 0,0 0 0,1 0 0,-1 0 0,0 0 0,0 0 1,1 0-1,-1 0 0,0 0 0,0-1 0,0 1 0,0-1 0,1 1 0,-1-1 0,0 1 0,0-1 0,0 1 0,0-1 1,1-1-1,18-14-209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6:37.937"/>
    </inkml:context>
    <inkml:brush xml:id="br0">
      <inkml:brushProperty name="width" value="0.05" units="cm"/>
      <inkml:brushProperty name="height" value="0.05" units="cm"/>
    </inkml:brush>
  </inkml:definitions>
  <inkml:trace contextRef="#ctx0" brushRef="#br0">1 8 17428,'17'-7'1736,"-3"11"-1056,1 6-280,1 9 1057,-1 7-345,7 9-488,-1 6-120,2 9-104,-1 6-88,-5 7-104,-7 4-16,-10 2-96,-7 4-88,-15 3-376,-5 1-240,-13 1 512,-4-14-112,-2-11-64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15.497"/>
    </inkml:context>
    <inkml:brush xml:id="br0">
      <inkml:brushProperty name="width" value="0.05" units="cm"/>
      <inkml:brushProperty name="height" value="0.05" units="cm"/>
    </inkml:brush>
  </inkml:definitions>
  <inkml:trace contextRef="#ctx0" brushRef="#br0">4 891 13427,'-1'2'108,"0"-1"0,1 1 0,-1-1 0,1 1 0,0-1 0,0 1 0,-1 0 0,1-1 0,0 1 0,0 0 0,1 2 0,-1 3 48,0 21 180,2 0-1,0-1 0,8 33 0,25 82 278,-19-86-398,-14-44-180,55 189 402,-42-158-365,1-1 0,35 64 0,-48-101-57,-1-1 1,1 1 0,0-1-1,0 0 1,0 0-1,1 0 1,-1 0 0,1-1-1,0 1 1,5 2 0,-8-5-7,0 0 1,1-1-1,-1 1 1,0-1 0,0 0-1,1 1 1,-1-1 0,0 0-1,1 0 1,-1 0-1,0 0 1,1 0 0,-1 0-1,0 0 1,0 0-1,1-1 1,1 0 0,-1 0 6,1 0 1,-1 0-1,0-1 1,0 1-1,0-1 1,0 0-1,0 1 1,0-1-1,0 0 1,0 0-1,2-4 1,15-25 108,-1-1 1,-1-1 0,-2-1 0,17-53-1,-26 70-92,143-457-36,-85 257-479,115-382-597,-132 433 675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25.965"/>
    </inkml:context>
    <inkml:brush xml:id="br0">
      <inkml:brushProperty name="width" value="0.05" units="cm"/>
      <inkml:brushProperty name="height" value="0.05" units="cm"/>
    </inkml:brush>
  </inkml:definitions>
  <inkml:trace contextRef="#ctx0" brushRef="#br0">6 208 7026,'0'0'11,"0"0"0,-1 0 0,1 0 1,0 0-1,0 0 0,0 0 0,0 0 1,-1 0-1,1 0 0,0 0 0,0 0 1,0 0-1,0 0 0,-1 0 0,1 0 1,0 0-1,0 0 0,0 0 0,0 0 1,0 1-1,-1-1 0,1 0 0,0 0 1,0 0-1,0 0 0,0 0 1,0 0-1,-1 0 0,1 0 0,0 1 1,0-1-1,0 0 0,0 0 0,0 0 1,0 0-1,0 0 0,0 1 0,0-1 1,0 0-1,0 0 0,0 0 0,0 0 1,0 1-1,0-1 0,0 0 0,0 0 1,0 0-1,0 0 0,0 1 0,0-1 1,0 0-1,0 0 0,0 0 1,0 1-1,12 5 140,25 5-282,-34-10 152,189 61-229,-52-15 438,-87-34 87,1-3 0,89 6 0,-99-12-103,43 2 298,0-4 1,0-4 0,0-4 0,96-18 0,-48 1-93,220-9-1,-252 31-285,0-5 0,-1-4 0,120-27 0,47-34 118,103-24 34,-235 60-271,-84 19 244,1 3 1,61-7-1,-112 20-141,-1 0 0,1 0-1,0 0 1,0 1 0,-1-1-1,1 1 1,0-1 0,-1 1 0,1 0-1,-1 0 1,1 0 0,-1 0 0,0 1-1,1-1 1,-1 1 0,0-1 0,0 1-1,0 0 1,3 3 0,8 6-593,-13-11 472,1 0-1,-1 0 0,0 0 0,1 1 1,-1-1-1,0 0 0,0 0 0,1 0 1,-1 1-1,0-1 0,0 0 0,1 1 1,-1-1-1,0 0 0,0 0 0,0 1 1,1-1-1,-1 0 0,0 1 1,0-1-1,0 0 0,0 1 0,0-1 1,0 0-1,0 1 0,0-1 0,0 0 1,0 1-1,0-1 0,0 1 0,0-1 1,0 0-1,0 1 0,0-1 0,0 0 1,0 1-1,0-1 0,-1 0 0,1 1 1,0-1-1,0 0 0,0 0 0,-1 1 1,1-1-1,0 0 0,-1 1 0,-18 7-112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29.037"/>
    </inkml:context>
    <inkml:brush xml:id="br0">
      <inkml:brushProperty name="width" value="0.05" units="cm"/>
      <inkml:brushProperty name="height" value="0.05" units="cm"/>
    </inkml:brush>
  </inkml:definitions>
  <inkml:trace contextRef="#ctx0" brushRef="#br0">112 290 10138,'-30'3'2094,"-51"-3"0,123 8-2052,0 2-1,-1 2 1,0 1 0,47 23 0,14 4 17,-28-14-12,1-4 0,99 17 0,-118-31-33,0-3 0,1-2 0,110-8 0,-93-5 3,0-3 0,-1-3 0,82-30-1,207-95 122,112-34 95,-355 146-184,2 5 1,180-12 0,251 18-62,-446 17-1,-11 0 15,150 19 0,-197-11 24,-1 3 0,0 1 0,-1 3 1,-1 1-1,48 24 0,-37-9-13,-38-18-145,2-2 1,32 13 0,-50-22 122,0-1 1,1 1-1,-1-1 1,0 1 0,0-1-1,0 0 1,1 1-1,-1-1 1,0 0-1,0-1 1,1 1 0,-1 0-1,0-1 1,0 1-1,0-1 1,1 0 0,-1 0-1,0 0 1,0 0-1,0 0 1,0 0 0,3-3-1,7-18-119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33.642"/>
    </inkml:context>
    <inkml:brush xml:id="br0">
      <inkml:brushProperty name="width" value="0.05" units="cm"/>
      <inkml:brushProperty name="height" value="0.05" units="cm"/>
    </inkml:brush>
  </inkml:definitions>
  <inkml:trace contextRef="#ctx0" brushRef="#br0">2653 1680 12627,'-9'-20'643,"5"10"-734,0 1 0,0-1 0,0 0 0,2 0 1,-1 0-1,1-1 0,0-11 0,44 61 4101,-27-29-3828,0 0-1,0-1 1,1-1 0,0-1-1,1 0 1,-1-1 0,1 0-1,0-2 1,30 5 0,14-3-171,91-1 0,-59-4 104,638 8 141,379-64 121,-825 36-378,764-36 54,-936 54-53,248-8-21,-343 8 19,18-1 3,63-11-1,-90 11 6,0 0-1,0-1 1,-1 1-1,1-2 1,0 1 0,-1-1-1,0-1 1,0 1-1,-1-1 1,1-1 0,-1 0-1,10-9 1,-13 10-2,0-1 0,0-1 1,0 1-1,0 0 0,-1-1 1,0 0-1,2-10 0,12-52-22,-12 41 8,90-530-117,-74 415 113,-21 142 14,38-339 0,-38 328 6,0 1 0,0 0 0,-1-1 0,-1 1-1,0 0 1,-1 0 0,-7-21 0,9 29 0,0 0 0,0 1 1,-1-1-1,1 1 0,-1-1 0,0 1 0,0 0 1,1-1-1,-2 1 0,1 0 0,0 0 0,0 1 1,-1-1-1,1 0 0,0 1 0,-1-1 0,0 1 1,1 0-1,-1 0 0,0 0 0,0 0 1,0 0-1,1 1 0,-1-1 0,0 1 0,0 0 1,0 0-1,0 0 0,0 0 0,0 0 0,0 1 1,0-1-1,0 1 0,-4 2 0,-7 2-21,0 1 0,0 1 0,1 0-1,0 1 1,-21 16 0,16-11-262,-33 19 0,28-22 200,-1-1 0,-1-1 0,0-1 0,0-1 0,0-1 0,-1-1 0,1-1 0,-40-2 0,-24-4 110,-94-17 0,182 20-33,-701-106 1,538 79 7,-489-65 147,-412 48-228,420 79-728,137-1 556,112-27 196,-267 13 310,432-7-104,-243-17 1,290-8 12,-226 15 0,363 1 14,-57 12 0,87-12-162,1 0 1,-1 1 0,1 1 0,0 1-1,1 0 1,-28 18 0,36-20-25,1 0 0,0 1 1,0 0-1,1 0 1,0 0-1,0 1 1,0 0-1,1 0 0,0 0 1,0 0-1,1 1 1,0 0-1,0-1 0,1 1 1,-2 11-1,-1 12 10,1 1-1,1 51 1,3-70-8,24 342 35,-7-168-34,1 101 10,11 137-2,-29-421-12,1 7-10,0 0-1,1 0 1,0 0-1,5 16 1,-6-24 7,1 0 0,-1-1-1,1 1 1,0 0 0,-1 0 0,1-1 0,0 1 0,0-1 0,1 1 0,-1-1 0,0 0 0,1 0 0,0 0-1,-1 0 1,1-1 0,0 1 0,0-1 0,0 1 0,6 1 0,5 0-23,0 0-1,1-1 1,-1-1 0,1 0 0,26-2-1,73-14-200,-104 14 193,423-94-1746,-54 9 735,-177 55 1531,313-6 1,208 44 990,-572-4-1424,317 12 92,659-1-324,-157-96-865,-917 76 1031,137-17-127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43.907"/>
    </inkml:context>
    <inkml:brush xml:id="br0">
      <inkml:brushProperty name="width" value="0.05" units="cm"/>
      <inkml:brushProperty name="height" value="0.05" units="cm"/>
    </inkml:brush>
  </inkml:definitions>
  <inkml:trace contextRef="#ctx0" brushRef="#br0">131 213 13107,'-3'0'85,"1"1"0,-1 0 1,1 0-1,-1 0 0,1 0 1,-1 0-1,1 1 0,0-1 1,0 1-1,0-1 0,0 1 1,0 0-1,0 0 0,0 0 1,0 0-1,1 0 0,-3 4 1,-3 5 69,2-1-1,-9 20 1,3 1 104,2 0-1,1 1 0,-7 59 0,0 101 129,15-187-377,-5 457 301,6-283-231,-1-169-76,0-4 0,0 1 1,0-1 0,0 0 0,3 10 0,-3-15-3,0 0 0,1 1 0,-1-1 0,1 0 0,-1 0 0,1 0 0,-1 0 0,1 0 0,0 0 0,-1 0 0,1 0 0,0 0 0,0 0 0,0 0 0,0-1 0,0 1 0,0 0 0,0 0 0,0-1 0,0 1 0,0-1 0,0 1 0,0-1 0,0 1 0,0-1 0,1 0 0,-1 0 0,2 1 0,7-2 28,0 0-1,0-1 0,0 0 0,0-1 1,0 0-1,0 0 0,-1-1 0,16-9 1,10-2 70,71-27 281,178-45 0,-227 74-348,2 3-1,-1 2 1,1 3-1,118 4 1,-30 15-118,-51-4 40,-1-4 1,132-7-1,-177-4 53,0-2-1,0-2 1,-1-2 0,90-33 0,-126 38 0,-1 0 0,0 0-1,0-2 1,0 1 0,-1-2 0,0 1 0,-1-2 0,19-19 0,-17 13 117,0 0-1,-2-1 0,1-1 0,-2 1 1,11-30-1,-1-5 169,-3-1 1,-2 0-1,-2-2 1,-2 1-1,-3-1 0,-3 0 1,-2-1-1,-2 1 1,-8-62-1,6 97-178,-1 0 0,-1 0 0,-1 0 0,-1 1 0,-11-27 0,15 41-86,-1-1 0,0 0 0,-1 0 0,1 1 0,-1 0 0,0 0 0,-1 0 0,1 0 0,-1 0 0,0 1 0,0 0 0,0 0 0,0 0 0,-1 1 0,0 0 0,0 0 0,0 0 0,0 1 0,0 0 0,-12-3 0,0 4-79,0-1 1,0 2-1,0 1 1,-26 3-1,-32 2-269,10-10 176,0-2 0,-78-19 0,-10-1 153,51 15-27,-1 6 0,0 3 0,0 6 1,-115 17-1,76 3-103,2 6 1,-189 66 0,217-52-855,100-37 755,20-12-27,19-15-64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45.745"/>
    </inkml:context>
    <inkml:brush xml:id="br0">
      <inkml:brushProperty name="width" value="0.05" units="cm"/>
      <inkml:brushProperty name="height" value="0.05" units="cm"/>
    </inkml:brush>
  </inkml:definitions>
  <inkml:trace contextRef="#ctx0" brushRef="#br0">339 15 13635,'11'-12'789,"-10"10"-461,-2 3-41,-18 21 553,8-3-563,0 0 0,2 0 0,0 1 0,1 1 0,-10 38 0,9-30-112,-90 413 766,45-172-844,20-130-54,-28 133 123,61-263-150,-1-4-2,1 1 1,0 0-1,0-1 1,1 1-1,0 0 1,0 0 0,1 8-1,0-13 0,0 0 0,-1 0 0,1 0 0,0-1 0,0 1 0,0 0-1,0-1 1,1 1 0,-1-1 0,0 1 0,1-1 0,-1 0 0,1 1 0,-1-1 0,1 0 0,0 0-1,-1 0 1,1 0 0,0-1 0,0 1 0,0 0 0,0-1 0,0 1 0,-1-1 0,1 1 0,0-1-1,0 0 1,0 0 0,0 0 0,3-1 0,53 0 77,107-15-1,-76 4-12,213-10-27,189-28-196,-320 11 213,269-97 0,-380 112 117,-1-2 1,63-39 0,-111 58-130,1 0 1,-2 0-1,1-1 1,-1 0 0,-1-1-1,1 0 1,-2-1-1,15-18 1,-18 19-32,0 0 0,0 0 0,-1-1 0,0 0 0,-1 1 0,0-2 0,0 1 0,-1 0-1,-1 0 1,0-1 0,0-16 0,-7-98-13,-39-211-1,24 206-14,17 102 11,4 16 6,-2 1 0,1 0-1,-1 0 1,-1-1-1,0 1 1,-1 1-1,0-1 1,-9-16-1,11 25-1,1 0 0,-1 0 0,0 1 0,0-1 0,0 1-1,0 0 1,0-1 0,0 1 0,0 0 0,0 0 0,0 0 0,0 0-1,0 1 1,-1-1 0,-2 0 0,-40-3 32,16 2-24,-58-13 24,-1 0-15,-121-6 0,-62 30 30,3 22-4,100-11-65,150-18 100,-23 4-28,0-3-1,-1-1 0,-81-6 1,120 3-28,-1 1 0,0-1 1,0 1-1,1-1 0,-1 0 1,0 0-1,1-1 0,0 1 0,-1-1 1,1 0-1,0 0 0,-1 0 1,-3-3-1,0-15 67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13.539"/>
    </inkml:context>
    <inkml:brush xml:id="br0">
      <inkml:brushProperty name="width" value="0.05" units="cm"/>
      <inkml:brushProperty name="height" value="0.05" units="cm"/>
    </inkml:brush>
  </inkml:definitions>
  <inkml:trace contextRef="#ctx0" brushRef="#br0">199 70 14867,'1'-3'171,"-1"1"0,1 0 0,-1 0 0,0-1 1,0 1-1,0 0 0,0-1 0,0 1 0,0 0 0,-1 0 0,1-1 0,-1 1 0,0 0 0,1 0 0,-1 0 0,0 0 0,0 0 0,-1 0 0,1 0 1,0 0-1,-1 0 0,1 1 0,-1-1 0,1 0 0,-1 1 0,0-1 0,1 1 0,-5-3 0,3 3-96,1 0-1,-1 0 0,1 0 1,-1 0-1,0 0 1,1 0-1,-1 1 1,0-1-1,1 1 1,-1 0-1,0 0 1,0 0-1,1 0 1,-1 0-1,0 1 1,0-1-1,1 1 0,-1 0 1,0 0-1,1 0 1,-1 0-1,1 0 1,-4 3-1,-7 5 98,1 0-1,-21 22 0,30-28-148,0 0 0,0 0 0,1 0-1,-1 0 1,1 1 0,0-1 0,0 1 0,0-1-1,0 1 1,1 0 0,0 0 0,-1 0 0,1 0-1,1 0 1,-1 0 0,0 5 0,2-8-16,-1 1 1,1 0-1,-1-1 1,1 1-1,0 0 1,0-1-1,0 1 1,0-1-1,0 1 1,0-1 0,0 1-1,0-1 1,1 0-1,-1 0 1,0 0-1,1 0 1,-1 0-1,1 0 1,-1 0-1,1 0 1,0 0-1,-1-1 1,1 1-1,0-1 1,0 1-1,-1-1 1,4 1-1,7 1 15,1 0-1,22 0 0,-26-2-7,30 0 18,-25-1-17,-1 1 0,0 0-1,0 1 1,0 1 0,24 5 0,-37-7-7,1 0-1,-1 1 1,1-1-1,-1 0 1,1 0-1,-1 0 1,0 0-1,1 0 1,-1 1 0,1-1-1,-1 0 1,0 0-1,1 1 1,-1-1-1,1 0 1,-1 1-1,0-1 1,0 0-1,1 1 1,-1-1-1,0 0 1,1 1-1,-1-1 1,0 1-1,0-1 1,0 0 0,0 1-1,1-1 1,-1 1-1,0-1 1,0 1-1,0-1 1,0 1-1,-1 0 15,1 1 0,-1-1-1,1 0 1,-1-1 0,0 1 0,1 0-1,-1 0 1,0 0 0,0 0 0,0 0-1,0-1 1,-2 2 0,-33 17 453,13-9-412,0-2 0,-1 0 1,0-1-1,-1-1 1,-40 3-1,32-13-402,21 0 99</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0:33.908"/>
    </inkml:context>
    <inkml:brush xml:id="br0">
      <inkml:brushProperty name="width" value="0.05" units="cm"/>
      <inkml:brushProperty name="height" value="0.05" units="cm"/>
    </inkml:brush>
  </inkml:definitions>
  <inkml:trace contextRef="#ctx0" brushRef="#br0">133 208 10202,'-1'-2'81,"0"-3"250,0 0 0,0 0 1,0 0-1,-5-9 1,6 14-298,0 0 0,0-1 0,0 1 0,0 0 1,-1-1-1,1 1 0,0 0 0,0 0 0,-1-1 1,1 1-1,0 0 0,0 0 0,-1-1 1,1 1-1,0 0 0,-1 0 0,1 0 0,0 0 1,0-1-1,-1 1 0,1 0 0,-1 0 0,1 0 1,0 0-1,-1 0 0,1 0 0,0 0 0,-1 0 1,0 0-1,0 1 43,0-1-1,0 1 1,0 0 0,0-1 0,0 1 0,1 0-1,-1 0 1,0 0 0,0 0 0,1 0 0,-1 0-1,0 0 1,1 0 0,-1 1 0,-10 19 408,2-1 1,1 1 0,0 1 0,-6 29 0,-11 93 164,23-135-597,-11 106 261,4-1-1,8 130 0,34 231-86,-16-273-201,118 1129 154,-81-823-168,-43 1 1,-73 142-54,-2 65-54,63-679 83,1-1-1,2 0 1,1 1-1,2-1 1,14 51-1,-18-82 4,1 0 0,0 0 1,0 0-1,1 0 0,-1 0 0,1-1 0,0 0 0,0 1 0,0-1 0,1 0 0,0 0 1,7 5-1,-5-5-1,0-1 0,0 1 0,0-1-1,1-1 1,-1 1 0,1-1 0,0-1 0,-1 1 0,9 0 0,40 6-23,1-2 0,-1-3 0,0-2 0,1-2 0,68-12 0,-37 0 36,0 3 1,1 4 0,0 4 0,0 3-1,124 19 1,-142-9 30,1-4 0,117-2 0,-164-6-37,0-1-1,1-1 1,-2-2 0,1 0-1,0-1 1,-1-1-1,0-2 1,-1 0 0,0-1-1,0-1 1,29-21 0,-41 24-44,0 0 0,0-1 0,-1 0 0,-1-1 0,0 0 0,0 0 0,-1 0 0,0-1 1,0 0-1,-1-1 0,5-15 0,-4 5-85,-1-1 0,0 1 0,-2-1 0,-1 0 0,1-33 0,-6-76-262,-25-191 1,13 199 417,7 54 2,-57-687 533,56 539-316,29-324 1,7 321-195,9 1 0,77-247 0,-93 393-20,24-78 42,35-222-1,-43-63 163,-37 355 64,-4-1 1,-3 1 0,-23-106-1,17 136-177,-3 1 0,-2 0 0,-2 1 0,-2 1 0,-2 1 0,-3 2 1,-1 0-1,-2 2 0,-57-64 0,74 95-96,-1 0 0,0 1 1,-1 1-1,-1 0 1,0 1-1,0 1 1,-1 0-1,0 1 1,0 1-1,-1 1 0,-21-5 1,-27-4 76,-117-11 0,171 24-91,-611-33 233,292 23-226,284 9-164,1 2-1,-1 2 1,0 2 0,0 2-1,-85 20 1,87-11-12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52.254"/>
    </inkml:context>
    <inkml:brush xml:id="br0">
      <inkml:brushProperty name="width" value="0.05" units="cm"/>
      <inkml:brushProperty name="height" value="0.05" units="cm"/>
    </inkml:brush>
  </inkml:definitions>
  <inkml:trace contextRef="#ctx0" brushRef="#br0">48 71 16027,'6'-71'3377,"-8"81"-150,-8 36-2086,1 38-227,4 149 0,25 84-605,-9-171-198,-9-132-202,-1-11 9,-1 0 1,0 0 0,1 0 0,-1 0 0,0 0 0,0 0 0,0 0 0,-1-1 0,1 1 0,-1 0 0,-1 5 0,2-8 47,0 0 1,0 0-1,0 0 0,0 0 1,-1 0-1,1 1 0,0-1 0,0 0 1,0 0-1,0 0 0,0 0 1,0 0-1,0 0 0,-1 0 1,1 0-1,0 0 0,0 0 0,0 0 1,0 0-1,0 0 0,-1 1 1,1-1-1,0 0 0,0 0 1,0 0-1,0 0 0,0 0 1,-1 0-1,1 0 0,0-1 0,0 1 1,0 0-1,0 0 0,0 0 1,-1 0-1,1 0 0,0 0 1,0 0-1,0 0 0,0 0 0,0 0 1,0 0-1,-1 0 0,1-1 1,-7-8-768,-3-14 241,-6-18-106,-3-12-183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52.674"/>
    </inkml:context>
    <inkml:brush xml:id="br0">
      <inkml:brushProperty name="width" value="0.05" units="cm"/>
      <inkml:brushProperty name="height" value="0.05" units="cm"/>
    </inkml:brush>
  </inkml:definitions>
  <inkml:trace contextRef="#ctx0" brushRef="#br0">31 212 14731,'-9'-15'1198,"6"12"-853,1-1 0,-1 0-1,1 0 1,0 0 0,0 0-1,0-1 1,1 1 0,-1 0-1,0-9 1,2 12-185,0-1 0,1 1-1,-1-1 1,1 1 0,0 0 0,-1-1-1,1 1 1,0 0 0,0-1 0,0 1-1,0 0 1,0 0 0,0 0 0,0 0-1,0 0 1,0 0 0,2-1 0,27-15 964,-19 11-718,15-8-107,1 1-1,0 2 0,1 1 0,0 0 0,42-6 1,-38 10-826,1 2 0,46-1 1,-27 3-657,-49 0 695,-5-7-180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53.812"/>
    </inkml:context>
    <inkml:brush xml:id="br0">
      <inkml:brushProperty name="width" value="0.05" units="cm"/>
      <inkml:brushProperty name="height" value="0.05" units="cm"/>
    </inkml:brush>
  </inkml:definitions>
  <inkml:trace contextRef="#ctx0" brushRef="#br0">8 192 15011,'9'-49'2255,"25"-75"1,-34 122-2135,1 1 0,-1 0 1,1-1-1,-1 1 0,1-1 1,0 1-1,-1 0 0,1-1 1,0 1-1,0 0 0,0 0 1,1-2-1,2 8 839,-2 12-406,-35 455 1736,11-248-1648,17-175-489,2-31-85,1 0 0,1 0 0,1 1 0,0-1 1,5 27-1,-5-45-63,0 1 0,0 0 1,0 0-1,0 0 0,0 0 0,1-1 1,-1 1-1,0 0 0,0 0 0,1-1 1,-1 1-1,1 0 0,-1 0 0,1-1 1,-1 1-1,1 0 0,-1-1 0,1 1 1,0-1-1,1 2 0,-2-2-1,1 0-1,-1 0 1,1 0-1,-1 0 1,1-1-1,0 1 1,-1 0 0,1 0-1,-1 0 1,1 0-1,-1-1 1,1 1-1,0 0 1,-1 0-1,0-1 1,1 1-1,-1-1 1,1 1-1,-1 0 1,1-1-1,-1 1 1,1-1 0,23-36 94,-23 35-95,76-173 190,-11 23-11,-66 150-178,1 1-1,-1 0 1,1 0-1,-1-1 1,1 1-1,0 0 1,0 0-1,0 0 1,-1 0-1,1 0 1,0 0-1,0 0 1,1 0-1,-1 0 1,0 0-1,1 0 1,-1 1-3,-1 0 0,1 0 0,-1 0 0,1 0 0,-1 1 0,1-1 0,-1 0 0,0 0 0,1 1 0,-1-1 0,0 0 1,1 1-1,-1-1 0,0 1 0,1-1 0,-1 0 0,0 1 0,1-1 0,-1 1 0,0-1 0,0 0 0,0 1 0,0-1 0,1 1 0,-1-1 0,0 1 0,0-1 1,0 2-1,4 47 41,-4-45-36,0 82 25,3 77-578,0-135-138,-3-27 662,0-1-1,0 0 0,0 1 0,0-1 0,0 0 0,0 1 0,0-1 0,0 0 0,0 0 0,1 1 0,-1-1 0,0 0 0,0 1 0,0-1 0,0 0 0,0 0 0,0 1 0,1-1 0,-1 0 0,0 0 0,0 1 0,0-1 0,1 0 0,-1 0 0,0 0 0,0 1 0,1-1 0,-1 0 0,0 0 0,0 0 0,1 0 0,4-8 42,1-17 3,-2-13-355,0-8-64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54.304"/>
    </inkml:context>
    <inkml:brush xml:id="br0">
      <inkml:brushProperty name="width" value="0.05" units="cm"/>
      <inkml:brushProperty name="height" value="0.05" units="cm"/>
    </inkml:brush>
  </inkml:definitions>
  <inkml:trace contextRef="#ctx0" brushRef="#br0">0 134 16748,'4'3'252,"0"-1"0,0 0 0,0-1 1,0 1-1,0-1 0,0 0 1,1 0-1,-1 0 0,0-1 1,1 1-1,-1-1 0,0 0 0,1 0 1,-1 0-1,0-1 0,1 0 1,-1 0-1,7-2 0,9-4 459,-1-1 0,32-17 1,-29 13-363,98-61 861,-96 57-991,-24 14 24,-4 2-171,-7 4-16,1 1-9,0 2 1,0-1-1,1 1 0,0 0 0,1 1 1,-12 13-1,-1 3 73,-18 29 0,31-43-107,1 0 0,1 0 0,0 1 0,1 0 1,0 0-1,0 0 0,1 1 0,1 0 0,0-1 0,0 1 0,-1 22 0,4-32-64,0 0-1,0-1 1,0 1 0,0 0-1,0 0 1,1-1-1,-1 1 1,0 0 0,1-1-1,-1 1 1,1-1-1,0 1 1,-1-1-1,1 1 1,0-1 0,0 1-1,0-1 1,0 0-1,0 1 1,1-1-1,-1 0 1,0 0 0,3 2-1,-2-2-59,0-1 0,1 1 0,-1-1 0,0 1 0,1-1 1,-1 0-1,0 1 0,1-1 0,-1 0 0,1-1 0,-1 1 0,0 0 0,1-1 0,3-1 0,6-2-243,0-1-1,0 0 1,-1-1-1,0 0 1,11-9-1,12-8-600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54.788"/>
    </inkml:context>
    <inkml:brush xml:id="br0">
      <inkml:brushProperty name="width" value="0.05" units="cm"/>
      <inkml:brushProperty name="height" value="0.05" units="cm"/>
    </inkml:brush>
  </inkml:definitions>
  <inkml:trace contextRef="#ctx0" brushRef="#br0">90 94 16900,'-1'-1'104,"0"1"1,0-1-1,0 1 1,0-1 0,0 1-1,-1 0 1,1 0-1,0-1 1,0 1-1,0 0 1,-1 0 0,1 0-1,0 0 1,0 1-1,0-1 1,0 0-1,-1 0 1,1 1 0,0-1-1,0 1 1,0-1-1,0 1 1,0-1 0,0 1-1,0 0 1,0-1-1,0 1 1,0 0-1,0 0 1,1 0 0,-1 0-1,0-1 1,0 1-1,1 0 1,-1 2 0,-4 3 205,1 1 1,0-1 0,-6 15-1,4-5-13,1 0-1,0 0 1,1 0 0,0 1-1,2-1 1,0 1-1,0 33 1,2-49-273,0 1-1,0-1 1,0 1 0,1-1 0,-1 0 0,0 1 0,0-1-1,1 0 1,-1 1 0,1-1 0,-1 0 0,1 0 0,0 1-1,-1-1 1,1 0 0,0 0 0,0 0 0,0 0-1,1 2 1,-1-3-12,0 0-1,0 1 0,0-1 0,0 0 1,0 0-1,-1 0 0,1 0 0,0 1 1,0-1-1,0-1 0,0 1 0,0 0 1,0 0-1,0 0 0,0 0 1,0-1-1,0 1 0,0 0 0,0-1 1,1 0-1,6-4 16,0 0 0,0-1 0,-1 0 0,10-10 0,-9 8 4,11-11 34,29-24 33,-44 40-80,-1 0 0,1 1-1,0 0 1,-1 0 0,1 0-1,0 0 1,0 0 0,1 1 0,-1 0-1,0 0 1,6-1 0,-9 2-5,0 0 1,0 0 0,0 0-1,0 0 1,0 0 0,0 0-1,0 1 1,0-1 0,0 0-1,-1 1 1,1-1 0,0 0-1,0 1 1,0-1 0,-1 1-1,1-1 1,0 1 0,0 0-1,-1-1 1,1 1 0,-1 0-1,2 1 1,-1 0 21,0 0 0,1 1 0,-1-1 0,0 1 0,-1-1 0,1 1 0,1 5 0,-1 4 151,0 1 0,-2 19 0,1-26-85,0 6 370,3-27-350,3-29-90,-1-58 121,-5 101-153,0 1-1,0-1 1,0 0-1,0 0 1,1 1-1,-1-1 1,0 0-1,0 1 1,0-1-1,1 0 1,-1 1-1,0-1 1,1 0-1,-1 1 1,0-1-1,1 1 1,-1-1-1,1 0 1,-1 1-1,1-1 1,0 1-1,-1 0 1,1-1-1,-1 1 1,1-1-1,0 1 1,-1 0-1,1-1 1,0 1-1,-1 0 1,1 0-1,0 0 1,0 0-1,-1-1 1,1 1-1,0 0 1,-1 0-1,2 1 1,3-1-17,0 1 0,0 0 0,0 0 0,9 4 0,4 0-35,2 0-10,1-1 1,0-2-1,-1 0 1,1-1-1,0-1 1,28-4-1,-41 4 44,0-2-1,0 1 0,0-1 1,-1 0-1,1-1 0,-1 1 1,0-2-1,0 1 0,0-1 1,0 0-1,0 0 0,-1-1 1,1 0-1,-1 0 0,-1 0 1,1-1-1,-1 0 0,0 0 1,8-13-1,-11 15 28,-1 0 0,1 0 0,-1 0 0,0 0 0,0 0 0,-1-1-1,1 1 1,-1 0 0,0 0 0,0-6 0,0 9-2,-1 0 0,1 0 0,0 0 1,0 0-1,0 0 0,-1 0 0,1 0 0,0 0 0,-1 0 0,1 0 0,-1 0 0,1 0 1,-1 0-1,0 1 0,1-1 0,-1 0 0,0 0 0,0 1 0,0-1 0,0 0-1,0 1 0,0 0 0,0-1 0,-1 1 0,1 0 0,0 0 0,0 0 0,0 0 0,0 0-1,0 0 1,0 0 0,0 1 0,-1-1 0,1 0 0,0 1 0,0-1 0,0 0 0,0 1 0,0 0 0,0-1-1,-1 2 1,-3 2 6,-1 0 0,1 0 0,1 1 0,-1-1 0,0 1 0,1 0 0,0 1 0,1-1 0,-1 1 0,1-1 0,0 1 0,-3 8 0,2-3-3,0-1 0,1 1 0,0 1 0,1-1 0,0 0 0,0 15 0,2-20-32,0-1 0,0 1 0,1 0 0,0 0 0,0 0 0,0-1 0,1 1 0,0 0 0,0-1 0,0 0 0,4 6 0,-5-9-45,0 0 1,1 0-1,-1 0 0,1 0 1,0-1-1,-1 1 1,1-1-1,0 1 1,0-1-1,0 1 0,0-1 1,0 0-1,0 0 1,1 0-1,-1 0 0,0-1 1,0 1-1,1 0 1,-1-1-1,0 0 1,1 1-1,-1-1 0,1 0 1,-1 0-1,0-1 1,1 1-1,-1 0 0,0-1 1,4 0-1,18-8-324,-1-4-134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55.672"/>
    </inkml:context>
    <inkml:brush xml:id="br0">
      <inkml:brushProperty name="width" value="0.05" units="cm"/>
      <inkml:brushProperty name="height" value="0.05" units="cm"/>
    </inkml:brush>
  </inkml:definitions>
  <inkml:trace contextRef="#ctx0" brushRef="#br0">2 0 17804,'-2'16'3729,"3"22"-2305,0-16-891,1 113 477,7-1-1,33 180 1,-40-304-963,-2-7-28,0-1 1,1 1 0,-1 0 0,1 0-1,-1-1 1,1 1 0,0 0 0,0-1 0,1 1-1,-1-1 1,0 1 0,1-1 0,-1 0-1,1 1 1,4 2 0,-6-4-13,0-1 0,1 0 0,-1 0 0,0 1 0,1-1 0,-1 0 0,1 0 0,-1 0 0,0 0 0,1 0 0,-1 1 0,1-1 0,-1 0 0,0 0 0,1 0 0,-1 0 0,1 0 0,-1 0 0,1 0 0,-1 0 0,0-1 0,1 1 0,-1 0 0,1 0 0,-1 0 0,0 0 0,1-1 0,-1 1 0,1 0 0,7-14 135,-3-22 65,-5 9-113,-3-1 1,0 0-1,-1 1 1,-2 0-1,-1 0 1,-19-48-1,24 70-87,2 3-5,-1 0 0,0 0 1,1 0-1,-1 0 0,0 0 1,0 0-1,-1 0 0,1 1 0,0-1 1,-1 0-1,1 0 0,-1 1 1,1-1-1,-1 1 0,1 0 0,-1-1 1,-3-1-1,4 3-2,1 0 0,0 0 0,0 0 0,-1 0 0,1 0 0,0 0 0,0 0 0,-1 0 0,1 0 0,0 0 0,0 0 0,-1 1 0,1-1 0,0 0 0,0 0 0,-1 0 0,1 0 0,0 0 0,0 0 0,0 1 0,-1-1 0,1 0 0,0 0 0,0 0 0,0 1 0,-1-1 0,1 0 0,0 0 0,0 0 0,0 1 0,0-1 0,0 0 0,0 0 0,0 1 0,0-1 0,-1 0 0,1 0 0,0 1 0,0-1 0,0 0 0,0 0 0,0 1 0,0-1 0,0 0 0,0 0 0,1 1 0,-1-1 0,0 1 0,2 15 0,-1-15 0,2 11-8,1 0-1,1 0 1,0-1-1,0 1 1,1-1-1,0-1 1,1 1-1,1-1 1,0 0-1,0 0 1,15 13-1,-17-19 2,0 1 0,0 0 0,0-1 0,1 0 1,-1-1-1,1 0 0,0 0 0,0 0 0,9 2 0,-11-4 3,0 0 0,0-1-1,0 1 1,0-1 0,0 0 0,0-1 0,1 1 0,-1-1 0,0 0-1,0 0 1,0 0 0,0-1 0,0 0 0,5-3 0,-1 0 3,0-1 1,0 0 0,-1-1-1,0 0 1,0 0 0,-1 0-1,0-1 1,0 0-1,-1-1 1,0 0 0,0 0-1,-1 0 1,0 0 0,-1-1-1,0 0 1,-1 1 0,0-2-1,2-10 1,-7 76 120,7 86 0,-4-129-124,-1-7-14,0-1 0,0 0 0,1 0 0,0 1 0,-1-1 0,1 0 0,1 0 0,-1 0 0,1 0 0,-1 0 0,4 4 0,-5-7-1,0-1 0,0 0 1,0 0-1,0 0 0,0 0 0,0 0 0,1 0 0,-1 1 1,0-1-1,0 0 0,0 0 0,0 0 0,0 0 1,1 0-1,-1 0 0,0 0 0,0 0 0,0 0 1,0 0-1,0 0 0,1 0 0,-1 0 0,0 0 1,0 0-1,0 0 0,0 0 0,1 0 0,-1 0 0,0 0 1,0 0-1,0 0 0,0 0 0,1 0 0,-1 0 1,0 0-1,0 0 0,0 0 0,0 0 0,0 0 1,0-1-1,1 1 0,-1 0 0,0 0 0,5-10-686,-1-10-515,-2-1 620,-1-1-1,-1 1 1,-1-1-1,-4-22 0,5 42 562,-9-68-1011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56.080"/>
    </inkml:context>
    <inkml:brush xml:id="br0">
      <inkml:brushProperty name="width" value="0.05" units="cm"/>
      <inkml:brushProperty name="height" value="0.05" units="cm"/>
    </inkml:brush>
  </inkml:definitions>
  <inkml:trace contextRef="#ctx0" brushRef="#br0">3 17 15859,'-3'-17'1929,"3"23"-1113,2 11-360,4 7 1240,-1 4-551,7-1-961,1 3-512,2-6 304,3 1-168,5-5-120</inkml:trace>
  <inkml:trace contextRef="#ctx0" brushRef="#br0" timeOffset="1">393 305 15923,'0'1'106,"1"-1"1,-1 0-1,0 1 0,0-1 0,0 0 0,0 1 0,1-1 0,-1 0 0,0 1 0,0-1 0,0 0 1,0 1-1,0-1 0,0 0 0,0 1 0,0-1 0,0 1 0,0-1 0,0 0 0,0 1 1,0-1-1,0 0 0,0 1 0,-1-1 0,1 0 0,0 1 0,0-1 0,0 0 0,0 1 0,-1-1 1,1 0-1,0 0 0,0 1 0,-1-1 0,1 0 0,0 0 0,-1 1 0,1-1 0,-1 0 0,-18 19 2068,-2 2-1215,14-10-818,0 1-1,1 1 1,-8 20 0,12-28-172,0 1 0,1 0-1,0 0 1,-1-1 0,2 1-1,-1 0 1,1 0-1,0 0 1,0 0 0,2 12-1,-1-17-26,-1 0 0,1 1-1,-1-1 1,1 0 0,0 1 0,-1-1-1,1 0 1,0 0 0,0 0-1,0 1 1,0-1 0,0 0 0,0 0-1,0 0 1,0-1 0,0 1-1,0 0 1,1 0 0,-1-1 0,0 1-1,0 0 1,1-1 0,1 1-1,1 0-19,0 0-1,0-1 1,0 0-1,0 0 1,0 0-1,1 0 1,5-1-1,19-7-351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56.577"/>
    </inkml:context>
    <inkml:brush xml:id="br0">
      <inkml:brushProperty name="width" value="0.05" units="cm"/>
      <inkml:brushProperty name="height" value="0.05" units="cm"/>
    </inkml:brush>
  </inkml:definitions>
  <inkml:trace contextRef="#ctx0" brushRef="#br0">92 400 13835,'-7'6'779,"0"0"-1,0 1 1,1-1-1,0 1 1,0 0 0,1 1-1,0-1 1,0 1 0,1 0-1,-5 11 1,4-6-256,1-1 0,0 1 0,1-1-1,0 1 1,1 0 0,-1 19 0,3-28-457,-1-1 1,1 1-1,1-1 0,-1 1 1,1-1-1,-1 1 0,1-1 0,0 1 1,0-1-1,0 0 0,1 1 0,-1-1 1,1 0-1,0 0 0,0 0 0,0 0 1,4 4-1,-5-6-49,1 0 0,-1 0 0,0 0-1,1-1 1,-1 1 0,1 0 0,-1-1 0,1 1 0,0-1 0,-1 1 0,1-1 0,-1 0 0,1 1 0,0-1-1,2 0 1,-1-1-11,0 1 0,0-1 0,0 1-1,0-1 1,0 0 0,0-1 0,-1 1-1,1 0 1,0-1 0,-1 1 0,3-3 0,4-3 12,0-1 0,0 0 1,-1-1-1,-1 1 1,1-2-1,-1 1 1,-1-1-1,0 0 0,6-13 1,-1-1 1,-1-1 1,12-47-1,-27 93-39,0 0-1,2 1 1,0-1 0,2 1 0,0 0-1,3 27 1,-1-47 23,-1 0-1,0 0 0,0-1 0,1 1 1,-1 0-1,1-1 0,-1 1 0,1 0 1,0-1-1,0 1 0,-1 0 0,1-1 0,0 0 1,0 1-1,1-1 0,-1 1 0,2 0 1,-2-1-2,-1-1 1,1 0 0,0 1-1,0-1 1,0 0 0,0 0-1,0 0 1,0 0 0,0 0-1,-1 0 1,1 0 0,0 0-1,0 0 1,0 0 0,0-1-1,0 1 1,0 0 0,0 0-1,-1-1 1,1 1 0,0-1-1,0 1 1,1-1 0,3-4 6,0 1 1,1-1-1,-2 0 1,1 0-1,0 0 1,6-12 0,4-7 26,-1-2 0,-2 0 1,0 0-1,-2-1 1,9-40-1,20-145 67,-36 190-113,1-3-36,-1 0 1,-1-1 0,-3-42 0,1 67 37,0 0-1,0 0 1,0-1-1,0 1 1,0 0 0,-1 0-1,1 0 1,0 0-1,-1 0 1,1 0-1,-1 0 1,1 0-1,-1 0 1,0-1-1,0 2 5,1 0 0,0 0-1,-1 0 1,1 0 0,0-1-1,0 1 1,-1 0 0,1 0-1,0 0 1,-1 0 0,1 0-1,0 0 1,-1 0 0,1 0-1,0 1 1,0-1 0,-1 0-1,1 0 1,0 0 0,-1 0-1,1 0 1,0 0 0,0 0-1,-1 1 1,1-1 0,0 0-1,0 0 1,0 0 0,-1 1-1,1-1 1,0 1 0,-3 2-18,1 0 0,0 0 0,0 0-1,0 0 1,0 1 0,-1 4 0,-7 21-5,1 1-1,1 1 1,2-1 0,1 1-1,2 1 1,0-1-1,3 0 1,0 1 0,2-1-1,7 37 1,-5-52-253,2-1 1,0 1-1,0-1 0,2 1 1,-1-2-1,2 1 1,0-1-1,1-1 0,0 0 1,1 0-1,19 17 0,-8-12-445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57.255"/>
    </inkml:context>
    <inkml:brush xml:id="br0">
      <inkml:brushProperty name="width" value="0.05" units="cm"/>
      <inkml:brushProperty name="height" value="0.05" units="cm"/>
    </inkml:brush>
  </inkml:definitions>
  <inkml:trace contextRef="#ctx0" brushRef="#br0">3 64 19860,'-1'40'2259,"0"-27"-1926,1 0 0,0 0 1,0 0-1,2 0 0,-1 0 1,6 17-1,-5-22-261,1 0 1,0-1-1,0 1 0,1-1 1,0 0-1,0 0 0,1 0 1,0-1-1,0 0 0,6 6 1,-8-10-47,-1 0 1,0 0 0,1 0 0,-1-1 0,1 1-1,-1-1 1,1 0 0,0 1 0,0-1-1,0-1 1,-1 1 0,1 0 0,0-1-1,0 1 1,0-1 0,0 0 0,0 0 0,0 0-1,0 0 1,0-1 0,0 1 0,0-1-1,0 0 1,0 0 0,-1 0 0,1 0-1,0 0 1,0-1 0,-1 1 0,3-3 0,3-1 41,-1-1 1,0 0 0,0-1 0,-1 0 0,0 0-1,0 0 1,0-1 0,-1 0 0,0 0-1,0 0 1,-1 0 0,-1-1 0,5-12 0,-3 7 24,-1-1 1,-1 0 0,0 0-1,-1 0 1,-1-1 0,0 1-1,-2-22 1,0 34-74,1-1-1,-1 1 1,0-1-1,0 1 1,0 0 0,0 0-1,0-1 1,-4-4 0,5 7-22,-1 1 1,1-1 0,0 1 0,-1-1 0,1 1-1,-1-1 1,1 1 0,-1 0 0,1-1-1,-1 1 1,1-1 0,-1 1 0,1 0 0,-1-1-1,0 1 1,1 0 0,-1 0 0,1 0 0,-1-1-1,0 1 1,1 0 0,-1 0 0,0 0-1,1 0 1,-1 0 0,0 0 0,1 0 0,-1 0-1,0 1 1,1-1 0,-1 0 0,1 0 0,-1 0-1,0 1 1,1-1 0,-1 0 0,1 1-1,-1-1 1,1 0 0,-1 1 0,1-1 0,-1 1-1,1-1 1,-1 1 0,1-1 0,0 1 0,-1-1-1,1 1 1,0-1 0,-1 2 0,-2 2-135,1 1 0,-1-1 0,1 1 0,0 0 0,0 0 0,1 0 0,0 0 0,0 0 1,0 0-1,0 0 0,1 0 0,0 0 0,0 0 0,0 0 0,0 0 0,1 1 0,2 6 0,-3-9 2,1-1 0,-1 0 0,1 0-1,0 0 1,0 0 0,0 0-1,0 0 1,0 0 0,0 0-1,0 0 1,1 0 0,-1 0-1,1-1 1,-1 1 0,1-1 0,0 1-1,-1-1 1,1 1 0,0-1-1,0 0 1,0 0 0,0 0-1,0 0 1,0 0 0,1-1-1,-1 1 1,0-1 0,0 1 0,0-1-1,1 0 1,-1 0 0,0 0-1,0 0 1,1 0 0,-1 0-1,0-1 1,0 1 0,1-1 0,-1 1-1,0-1 1,3-2 0,8-3-347,-1 0 0,0-1 0,18-14 0,7-8-441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59.003"/>
    </inkml:context>
    <inkml:brush xml:id="br0">
      <inkml:brushProperty name="width" value="0.05" units="cm"/>
      <inkml:brushProperty name="height" value="0.05" units="cm"/>
    </inkml:brush>
  </inkml:definitions>
  <inkml:trace contextRef="#ctx0" brushRef="#br0">105 209 14323,'0'0'90,"-1"0"0,1 0 1,0 0-1,-1 0 0,1 1 0,-1-1 0,1 0 0,0 0 1,-1 1-1,1-1 0,0 0 0,-1 0 0,1 1 0,0-1 0,0 0 1,-1 1-1,1-1 0,0 0 0,0 1 0,0-1 0,-1 1 1,1-1-1,0 0 0,0 1 0,0-1 0,0 1 0,0-1 1,0 0-1,0 1 0,0-1 0,0 1 0,0-1 0,0 0 1,0 1-1,0-1 0,0 1 0,0-1 0,0 1 0,1-1 1,-1 0-1,0 1 0,0-1 0,0 0 0,1 1 0,-1-1 1,0 0-1,0 1 0,1-1 0,-1 1 0,18 21 464,-14-18-531,1 2-10,0 0-1,1-1 1,-1 0-1,1 0 0,0 0 1,1-1-1,-1 1 1,1-2-1,0 1 1,0-1-1,0 0 1,0 0-1,10 1 1,-1-1 38,0-1 0,1 0-1,-1-1 1,1-1 0,19-3 0,-26 2-25,-5 0-4,0 0 1,0 1-1,0 0 0,0 0 1,0 0-1,0 0 1,0 1-1,1 0 0,7 3 1,-12-4-20,-1 0 1,0 0 0,0 0 0,1 0 0,-1 0 0,0 0-1,1 0 1,-1 0 0,0 0 0,0 1 0,1-1 0,-1 0-1,0 0 1,0 0 0,1 1 0,-1-1 0,0 0 0,0 0-1,0 0 1,1 1 0,-1-1 0,0 0 0,0 0 0,0 1-1,0-1 1,0 0 0,1 1 0,-1-1 0,0 0-1,0 0 1,0 1 0,0-1 0,0 0 0,0 1 0,0-1-1,0 0 1,0 1 0,0-1 0,0 0 0,0 1 0,-1-1-1,1 0 1,0 0 0,0 1 0,0-1 0,0 0 0,0 0-1,-1 1 1,1-1 0,0 0 0,0 0 0,0 1 0,-1-1-1,1 0 1,0 0 0,0 0 0,-1 1 0,1-1-1,0 0 1,0 0 0,-1 0 0,1 0 0,0 0 0,-1 0-1,-20 6 410,13-6-278,0-1 0,0-1 0,0 1 0,0-1 0,0-1 0,1 1 0,-1-1 0,1-1 0,-8-3 0,-64-44 617,65 40-663,-158-112 439,161 117-490,-2-3 22,12 8-47,7 4-25,175 89-319,-63-25-524,-152-92 899,0-2 0,2 0 0,-28-34 0,23 24 35,-65-52 0,101 88-87,0 0 0,0 1 0,0-1 0,0 0 0,0 0 0,0 1 0,0-1 0,0 0 0,0 1 0,0-1 0,-1 1 0,1-1 0,0 1 0,-3 0 0,9 12-195,23 25-228,25 23-576,-24-28 52,32 45 1,-42-49 471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14.033"/>
    </inkml:context>
    <inkml:brush xml:id="br0">
      <inkml:brushProperty name="width" value="0.05" units="cm"/>
      <inkml:brushProperty name="height" value="0.05" units="cm"/>
    </inkml:brush>
  </inkml:definitions>
  <inkml:trace contextRef="#ctx0" brushRef="#br0">294 22 15571,'14'-18'1937,"-11"14"-523,-9 12 122,-41 64-274,2 1 0,-49 114 0,58-112-959,13-23-282,15-32-600,-19 33 0,27-53 576,0 0-1,0 1 1,0-1-1,0 1 1,-1-1 0,1 0-1,0 0 1,0 1-1,0-1 1,-1 0-1,1 1 1,0-1-1,0 0 1,-1 0-1,1 1 1,0-1 0,0 0-1,-1 0 1,1 1-1,0-1 1,-1 0-1,1 0 1,0 0-1,-1 0 1,1 0-1,0 0 1,-1 1-1,1-1 1,-1 0 0,1 0-1,0 0 1,-1 0-1,1 0 1,0 0-1,-1-1 1,1 1-1,0 0 1,-1 0-1,1 0 1,0 0 0,-1 0-1,1 0 1,0-1-1,-1 1 1,1 0-1,0 0 1,-1 0-1,1-1 1,0 1-1,0 0 1,-1 0-1,1-1 1,0 1 0,0 0-1,0-1 1,-1 1-1,1 0 1,0-1-1,0 1 1,0 0-1,0-1 1,0 1-1,0 0 1,0-1 0,-1 1-1,1 0 1,0-1-1,1 0 1,-8-27-221,5-2-71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58.036"/>
    </inkml:context>
    <inkml:brush xml:id="br0">
      <inkml:brushProperty name="width" value="0.05" units="cm"/>
      <inkml:brushProperty name="height" value="0.05" units="cm"/>
    </inkml:brush>
  </inkml:definitions>
  <inkml:trace contextRef="#ctx0" brushRef="#br0">90 268 14483,'-1'3'1764,"-1"-1"-1640,-55 114 5176,51-101-4864,0 0 0,2 0 0,0 0 1,1 1-1,0-1 0,-1 22 0,4-34-379,0-1 0,0 1 0,0 0 0,1-1 1,-1 1-1,1 0 0,-1-1 0,1 1 0,0 0 0,0-1 0,0 1 1,0-1-1,1 1 0,1 2 0,-2-5-41,0 1-1,0 0 1,0-1-1,0 1 1,0 0 0,0-1-1,0 1 1,0-1-1,0 0 1,0 1 0,0-1-1,0 0 1,0 0 0,0 1-1,0-1 1,1 0-1,-1 0 1,0 0 0,0 0-1,0-1 1,0 1-1,0 0 1,0 0 0,0-1-1,1 1 1,-1-1-1,0 1 1,0-1 0,0 1-1,0-1 1,0 1 0,-1-1-1,1 0 1,0 0-1,1 0 1,5-6 19,0 1 0,-1-1 0,1 0 0,-1 0 0,-1-1 0,1 1 0,-1-1 0,-1 0 0,0-1 0,0 1 0,5-17 0,-3 7 30,-1-1 0,-1 0 0,-1 0 0,1-32 0,-5 34-61,1 16-5,0 1 0,0 0 1,0 0-1,0 0 1,0 0-1,-1 0 1,1 0-1,0 0 1,0-1-1,0 1 1,0 0-1,0 0 1,0 0-1,0 0 1,0 0-1,0 0 1,0 0-1,0 0 1,0 0-1,-1 0 1,1-1-1,0 1 1,0 0-1,0 0 1,0 0-1,0 0 1,0 0-1,0 0 1,-1 0-1,1 0 1,0 0-1,0 0 1,0 0-1,0 0 1,0 0-1,0 0 1,-1 0-1,1 0 1,0 0-1,0 0 1,0 0-1,0 0 1,0 0-1,0 0 1,0 1-1,0-1 1,-1 0-1,1 0 1,0 0-1,0 0 1,0 0-1,0 0 1,-1 2-7,-1 0 0,1 0 1,0 0-1,0 0 0,0 0 1,1 1-1,-1-1 0,0 0 0,1 0 1,-1 4-1,-1 13-22,1 0-1,0-1 1,1 1-1,4 25 1,-3-38 33,0 0 0,0 0 0,0 0 0,1 0 0,0 0-1,0 0 1,0-1 0,1 1 0,0-1 0,0 0 0,0 0 0,1 0 0,0 0 0,-1 0 0,2-1 0,-1 1 0,7 4 0,-8-7 7,0-1 0,-1 1 0,1-1 0,0 0 0,0 0 0,0 0 0,0 0 0,0-1 0,0 1 0,0-1 0,0 0 1,0 0-1,0 0 0,0 0 0,0 0 0,4-1 0,-2-1 10,-1 1 1,1-1-1,0 0 1,0 0-1,-1-1 1,0 0 0,1 1-1,7-8 1,-1-1 33,0 0 1,-1-1 0,0 0 0,0-1-1,8-17 1,-5 8 48,-2-1 0,-1 0 0,-1 0-1,0-1 1,8-43 0,-11 30 6,-1 1 0,-2-1 0,-2-48 0,-1 78-98,0 2-7,0 1 0,0 0 0,0 0-1,-1 0 1,0 0 0,1-1 0,-1 1-1,-1 0 1,1 0 0,-1 1 0,-2-6-1,4 9-4,0-1 0,0 1 0,-1-1 0,1 1-1,0-1 1,0 1 0,-1 0 0,1-1-1,-1 1 1,1 0 0,0-1 0,-1 1 0,1 0-1,-1 0 1,1-1 0,0 1 0,-1 0-1,1 0 1,-1-1 0,1 1 0,-1 0 0,1 0-1,-1 0 1,1 0 0,-1 0 0,1 0-1,-1 0 1,1 0 0,-1 0 0,1 0 0,-1 0-1,1 0 1,-1 0 0,1 1 0,-1-1-1,1 0 1,-1 0 0,1 1 0,-1-1 0,1 0-1,0 0 1,-1 1 0,1-1 0,-1 0-1,1 1 1,0-1 0,-1 0 0,1 1 0,0-1-1,0 1 1,-1-1 0,1 1 0,-14 30-15,5-2 26,2 0 1,0 1-1,3 0 1,-3 50-1,7-60 4,0 0 1,2 0-1,0 0 0,1 0 0,1 0 1,1-1-1,0 1 0,10 19 0,-12-33-15,0 1-1,1-1 0,0 0 0,0 0 1,1 0-1,0-1 0,0 1 0,0-1 1,11 8-1,-14-11-2,0-1 0,1 1 1,-1-1-1,0 1 0,1-1 0,-1 0 1,1 0-1,0 0 0,-1-1 0,1 1 0,0-1 1,-1 1-1,1-1 0,0 0 0,0 0 1,-1 0-1,1 0 0,0 0 0,0-1 0,-1 1 1,1-1-1,0 0 0,-1 0 0,1 0 1,-1 0-1,1 0 0,-1-1 0,0 1 1,3-3-1,1-1-5,-1 0 0,0 0 1,0-1-1,-1 0 0,0 0 1,0 0-1,0-1 1,-1 1-1,0-1 0,0 0 1,3-10-1,-2 3 13,-1 0 0,0 0 0,-1-1 0,1-25 0,-5 28-68,-3 20 37,-2 23 16,6-20 6,0 1-1,1 0 0,1 0 0,0 0 0,0 0 0,1 0 1,6 20-1,-7-30 6,0 1 1,0 0 0,0 0-1,0-1 1,1 1 0,-1-1-1,1 1 1,-1-1 0,1 0-1,0 1 1,0-1 0,0 0-1,0 0 1,0-1 0,1 1-1,-1 0 1,1-1 0,-1 1-1,1-1 1,-1 0 0,1 0-1,0 0 1,0 0 0,-1 0-1,1-1 1,0 1 0,0-1-1,0 1 1,0-1-1,0 0 1,0-1 0,0 1-1,-1 0 1,1-1 0,0 1-1,5-3 1,4-1 0,-1-1 0,-1 0 1,1 0-1,0-1 0,-1 0 0,-1-1 0,1 0 1,-1-1-1,0 0 0,14-16 0,-12 11 8,-1 0 0,0-1-1,-1 0 1,-1 0-1,0-1 1,-1 0 0,6-18-1,-9 5-11,-6 25-11,-3 17 10,1 1 2,0 0 0,1 1 0,1-1-1,1 1 1,0 19 0,1-26 11,1-1-1,-1 1 1,2 0-1,-1-1 0,1 0 1,0 1-1,1-1 1,0 0-1,0 0 1,1 0-1,5 8 0,-8-14-57,0-1 0,1 1-1,-1 0 1,1-1-1,-1 0 1,1 1 0,-1-1-1,1 0 1,-1 0-1,1 0 1,0 0-1,0 0 1,0 0 0,0 0-1,-1-1 1,1 1-1,0-1 1,0 1-1,0-1 1,0 0 0,0 0-1,0 0 1,0 0-1,0 0 1,0 0-1,0-1 1,0 1 0,0 0-1,0-1 1,3-1-1,1 0-267,0-1-1,-1 0 0,1 0 0,-1-1 1,0 0-1,0 0 0,0 0 1,6-7-1,5-10-510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58.742"/>
    </inkml:context>
    <inkml:brush xml:id="br0">
      <inkml:brushProperty name="width" value="0.05" units="cm"/>
      <inkml:brushProperty name="height" value="0.05" units="cm"/>
    </inkml:brush>
  </inkml:definitions>
  <inkml:trace contextRef="#ctx0" brushRef="#br0">2 215 16732,'-1'1'112,"1"0"1,0-1 0,0 1-1,0 0 1,0 0 0,0 0-1,0-1 1,0 1 0,0 0-1,0 0 1,1-1 0,-1 1-1,0 0 1,0 0 0,1-1 0,-1 1-1,0 0 1,1-1 0,-1 1-1,1 0 1,-1-1 0,1 1-1,-1-1 1,1 1 0,-1-1-1,1 1 1,-1-1 0,1 1-1,0-1 1,-1 1 0,1-1-1,0 0 1,0 1 0,-1-1 0,1 0-1,0 0 1,0 0 0,-1 1-1,1-1 1,0 0 0,0 0-1,-1 0 1,1 0 0,1-1-1,2 1 181,1 0 0,-1-1 0,0 1 0,1-1 0,-1 0 0,7-3 0,0-1-111,-1-1 0,1 0 0,-2 0 0,1-1 0,-1-1 0,0 1 0,13-15 0,-11 9-89,0 0-1,-1-1 0,0 0 1,12-26-1,-20 36-62,0 0-1,0-1 1,-1 0 0,0 1 0,0-1 0,0 0-1,-1 1 1,0-1 0,0-6 0,0 11-21,0-1 1,0 0-1,0 0 1,0 0-1,0 1 0,-1-1 1,1 0-1,0 0 1,0 1-1,-1-1 1,1 0-1,-1 1 0,1-1 1,-1 0-1,1 1 1,-1-1-1,1 0 1,-1 1-1,1-1 0,-1 1 1,0-1-1,1 1 1,-2-1-1,1 1 3,-1 0 0,1-1-1,-1 1 1,0 0 0,1 1-1,-1-1 1,1 0 0,-1 0-1,1 1 1,-1-1 0,1 1-1,0-1 1,-1 1 0,1-1 0,0 1-1,-1 0 1,-1 1 0,-4 4 25,0-1 1,0 1 0,1 0-1,0 1 1,0-1-1,1 1 1,0 0 0,0 1-1,0-1 1,-6 16-1,2 0 111,0 0-1,-9 42 1,12-41 10,-2 40 0,7-56-115,1 0 0,0 1 1,0-1-1,1 0 0,0 0 0,1 0 1,0 1-1,4 11 0,-6-19-60,1 0-1,-1 1 1,1-1-1,0 0 0,-1 0 1,1 0-1,0 0 1,0 0-1,0 0 1,0 0-1,0 0 0,0 0 1,0 0-1,0-1 1,0 1-1,0 0 0,1-1 1,-1 1-1,0-1 1,0 1-1,1-1 1,-1 0-1,0 1 0,1-1 1,-1 0-1,0 0 1,1 0-1,-1 0 1,0 0-1,1 0 0,-1 0 1,0 0-1,0-1 1,1 1-1,-1-1 0,0 1 1,1-1-1,0 0 1,4-2-76,-1 1 0,0-2 0,0 1 0,0 0 0,0-1 0,0 0 0,5-6 0,18-27-177,-2-8-76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1:59.358"/>
    </inkml:context>
    <inkml:brush xml:id="br0">
      <inkml:brushProperty name="width" value="0.05" units="cm"/>
      <inkml:brushProperty name="height" value="0.05" units="cm"/>
    </inkml:brush>
  </inkml:definitions>
  <inkml:trace contextRef="#ctx0" brushRef="#br0">123 1 16291,'-5'3'614,"-1"0"-1,2 1 0,-1-1 0,0 1 0,1 0 0,0 0 0,0 1 0,-6 7 0,6-7-76,-5 5-178,1 0 0,0 0 0,1 1 0,0 0-1,1 1 1,0-1 0,1 1 0,0 1 0,-4 16 0,8-28-345,1 0-1,0 0 1,0 0 0,0 0 0,0 0 0,0 0-1,0 0 1,0 0 0,0 0 0,1 0 0,-1 0 0,0 0-1,0 0 1,1 0 0,-1 0 0,1 0 0,-1 0-1,1-1 1,-1 1 0,1 0 0,-1 0 0,1 0-1,0-1 1,0 1 0,-1 0 0,1-1 0,0 1-1,0-1 1,0 1 0,-1-1 0,1 1 0,0-1-1,0 0 1,0 1 0,0-1 0,2 0 0,3 1-19,1 0 0,-1 0 0,1-1 0,11-1 0,2 0 7,-13 2-4,-1-1 0,0 1 0,0 0-1,0 0 1,0 1 0,0 0 0,0 0 0,-1 0 0,1 1 0,-1 0-1,1 0 1,-1 0 0,0 1 0,0-1 0,0 1 0,5 6 0,-8-6 12,1-1 1,0 1 0,-1 0-1,0 0 1,0 0 0,0 0-1,-1 1 1,1-1 0,-1 0-1,0 1 1,0-1 0,-1 1-1,1-1 1,-1 1 0,0-1 0,0 1-1,0-1 1,-1 1 0,0-1-1,0 1 1,0-1 0,-3 7-1,1-1 84,-1-1-1,-1 1 1,1-1 0,-1 0-1,-1-1 1,0 1-1,-9 10 1,11-15-70,1-1 0,-1 1 0,0-1 0,0 1 0,0-1 0,-1 0 0,1-1 0,-1 1 0,1-1 0,-1 0 1,0 0-1,0 0 0,0-1 0,0 0 0,0 0 0,-7 1 0,11-2-76,-1 0 1,0 0-1,0 0 1,0 0-1,0-1 1,0 1-1,0-1 1,0 1-1,1-1 0,-1 0 1,0 1-1,0-1 1,1 0-1,-1 0 1,1 0-1,-1 0 1,1-1-1,-1 1 1,1 0-1,0-1 0,-1 1 1,1 0-1,0-1 1,0 0-1,-1-1 1,0-2-30,0 0 1,0 0-1,1 0 1,-1 0-1,1 0 1,0 0-1,1 0 1,-1-7-1,2-28-487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0.676"/>
    </inkml:context>
    <inkml:brush xml:id="br0">
      <inkml:brushProperty name="width" value="0.05" units="cm"/>
      <inkml:brushProperty name="height" value="0.05" units="cm"/>
    </inkml:brush>
  </inkml:definitions>
  <inkml:trace contextRef="#ctx0" brushRef="#br0">7 781 13227,'-2'5'551,"1"0"-1,0 0 1,0 0 0,0 0 0,1 0 0,0 7 0,0-12-488,0 0 0,0 1 0,0-1-1,0 0 1,0 1 0,0-1 0,0 1 0,0-1 0,0 0 0,0 1 0,0-1 0,0 0 0,0 1 0,1-1 0,-1 0 0,0 0 0,0 1 0,0-1 0,1 0 0,-1 1 0,0-1 0,0 0 0,1 0 0,-1 0 0,0 1-1,0-1 1,1 0 0,-1 0 0,0 0 0,1 0 0,-1 1 0,0-1 0,1 0 0,0 0 0,0-1 62,1 1-1,-1-1 1,1 0-1,-1 0 1,0 1-1,1-1 1,-1 0-1,0 0 1,0-1 0,1 1-1,-1 0 1,0 0-1,1-2 1,24-33 571,-2-1 0,-1-1 0,21-49 0,-33 65-513,20-43 140,-3-1 0,-2-1-1,-4-2 1,25-129 0,-46 198-321,1-14 50,1-1 0,-2 1 0,0 0 0,-1-1 0,-2-22 1,2 36-48,0-1 0,0 1 0,-1 0 0,1-1 0,0 1 0,-1 0 0,1-1 0,-1 1 0,0 0 0,0 0 0,1 0 0,-1-1 0,-1 0 0,1 1-3,1 1-1,-1 0 1,1-1 0,-1 1 0,1 0 0,-1 0 0,1-1 0,-1 1 0,0 0 0,1 0 0,-1 0 0,1 0 0,-1 0 0,0 0 0,1 0 0,-1 0 0,1 0 0,-1 0 0,0 0 0,1 0 0,-1 0 0,0 1 0,-2 0 2,1 0 0,0 1 0,-1-1 0,1 1 0,0 0 0,0 0-1,0 0 1,0 0 0,0 0 0,0 0 0,1 0 0,-4 6 0,-6 13 6,1 2 0,1-1-1,0 1 1,-6 30 0,-16 103-20,27-130 9,-32 283 34,34-245-22,3 0 1,16 116 0,-13-154-127,2 0 0,1 0 1,1-1-1,1 0 0,16 29 0,-24-52-54,0 1 0,0-1-1,0 0 1,1 0 0,-1 0 0,1 0-1,0 0 1,-1-1 0,1 1-1,2 1 1,-4-2 109,1-1 0,-1 0 1,0 0-1,0 0 0,0 0 1,1 0-1,-1 0 0,0 0 0,0 0 1,1 0-1,-1 0 0,0 0 0,0 0 1,1 0-1,-1 0 0,0 0 0,0 0 1,1 0-1,-1 0 0,0 0 1,0 0-1,1 0 0,-1-1 0,0 1 1,0 0-1,1 0 0,-1 0 0,0 0 1,0 0-1,0-1 0,0 1 1,1 0-1,4-16-1054,-1-13 222,0-6-254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1.124"/>
    </inkml:context>
    <inkml:brush xml:id="br0">
      <inkml:brushProperty name="width" value="0.05" units="cm"/>
      <inkml:brushProperty name="height" value="0.05" units="cm"/>
    </inkml:brush>
  </inkml:definitions>
  <inkml:trace contextRef="#ctx0" brushRef="#br0">161 74 17052,'-88'60'3675,"80"-54"-3343,0 1 0,0 0 0,1 1-1,0-1 1,1 1 0,-1 1-1,-9 17 1,15-25-298,1 0-1,-1 1 1,0-1-1,1 0 1,-1 0-1,1 0 1,0 1-1,-1-1 1,1 0-1,0 0 1,0 1 0,-1-1-1,1 0 1,0 1-1,1-1 1,-1 0-1,0 1 1,0-1-1,0 0 1,1 0-1,0 2 1,-1-2-15,1 0 0,0-1 0,0 1 0,0 0 0,0-1 0,-1 1 0,1-1 0,0 1-1,0-1 1,0 1 0,0-1 0,0 0 0,0 0 0,0 1 0,0-1 0,0 0 0,1 0 0,-1 0 0,0 0 0,1 0 0,8-1 61,-1-1 0,1 1 0,0-2 1,10-3-1,-18 5-49,15-4 114,0 0 1,0 1-1,1 0 0,-1 2 0,30-1 0,-42 3-110,0 0 0,0 0 0,-1 1 0,1 0-1,0 0 1,0 0 0,-1 1 0,1 0 0,0 0 0,-1 0 0,0 0 0,1 0 0,-1 1 0,0 0-1,0 0 1,-1 0 0,1 1 0,-1-1 0,1 1 0,-1-1 0,0 1 0,0 0 0,-1 1-1,5 7 1,-5-7 55,0 1 0,0-1-1,0 1 1,-1 0 0,0 0-1,0-1 1,0 1 0,0 6-1,-13-184 1655,1 41-1862,10 130 90,1-1 1,0 1 0,0-1-1,0 1 1,0-1-1,0 0 1,0 1-1,1-1 1,-1 1-1,0-1 1,1 1 0,-1-1-1,1 1 1,1-3-1,-1 4-26,0-1 0,0 0 1,0 0-1,0 1 0,1-1 0,-1 0 0,0 1 0,1-1 0,-1 1 0,1 0 0,-1-1 1,0 1-1,1 0 0,-1 0 0,1 0 0,-1 0 0,3 0 0,207 7-3857,-141-8 3084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2.576"/>
    </inkml:context>
    <inkml:brush xml:id="br0">
      <inkml:brushProperty name="width" value="0.05" units="cm"/>
      <inkml:brushProperty name="height" value="0.05" units="cm"/>
    </inkml:brush>
  </inkml:definitions>
  <inkml:trace contextRef="#ctx0" brushRef="#br0">304 21 16083,'-1'-1'132,"-1"-1"-1,1 0 0,-1 1 1,1-1-1,-1 1 0,0-1 1,0 1-1,1 0 0,-1 0 1,0 0-1,0 0 0,0 0 1,0 0-1,-1 0 0,1 1 1,0-1-1,0 1 0,0 0 0,0-1 1,-1 1-1,1 0 0,0 0 1,0 0-1,0 1 0,-1-1 1,1 0-1,-4 2 0,-3 1 108,0 0 0,0 0 0,1 1 0,-1 0 0,-10 7 0,4 0-67,0 1 1,1 0 0,1 0-1,0 1 1,0 1-1,2 1 1,0-1 0,0 2-1,1-1 1,1 2-1,1-1 1,0 1-1,1 0 1,1 1 0,1-1-1,-6 36 1,10-48-143,0 0 0,1 0-1,0 0 1,0 0 0,1 0 0,0 0 0,-1 0 0,3 5 0,-2-8-23,-1-1 1,1 1 0,-1-1-1,1 0 1,0 1 0,0-1-1,-1 0 1,1 0 0,0 0 0,0 0-1,0 0 1,0 0 0,1 0-1,-1 0 1,0 0 0,0 0-1,1 0 1,-1-1 0,0 1 0,1 0-1,-1-1 1,1 0 0,-1 1-1,0-1 1,1 0 0,-1 1-1,1-1 1,-1 0 0,1 0 0,-1 0-1,1 0 1,2-1 0,6-2 3,-1 1 1,0-2 0,1 1 0,-1-1-1,-1 0 1,1-1 0,-1 0 0,1-1-1,-1 0 1,8-8 0,14-13 12,29-34 0,-38 39 20,-2-2-1,0 0 1,-2 0-1,-1-2 1,22-45-1,-34 58-12,-4 13-31,0 0 1,0 0-1,0 0 1,0 0-1,0-1 0,0 1 1,0 0-1,0 0 1,0 0-1,0 0 1,0 0-1,0 0 1,0 0-1,0 0 1,0 0-1,0 0 1,0 0-1,-1 0 1,1-1-1,0 1 0,0 0 1,0 0-1,0 0 1,0 0-1,0 0 1,0 0-1,0 0 1,0 0-1,0 0 1,0 0-1,0 0 1,0 0-1,0 0 0,0 0 1,-1 0-1,1 0 1,0 0-1,0 0 1,0 0-1,0 0 1,0 0-1,0 0 1,0 0-1,0 0 1,0 0-1,0 0 1,0 0-1,0 0 0,-1 0 1,1 0-1,0 0 1,0 0-1,0 0 1,0 0-1,0 0 1,0 0-1,0 0 1,0 0-1,0 0 1,0 0-1,-12 16 33,7-5-28,1 1 0,1 0 0,0-1 0,1 1 0,0 0 0,-1 21 0,3-25-107,0 1-1,1 0 1,-1 0-1,2-1 1,-1 1 0,1-1-1,1 1 1,-1-1-1,8 16 1,-9-22 45,1 0-1,-1 0 1,1 0 0,-1 1-1,1-1 1,0-1 0,0 1-1,0 0 1,0 0 0,0-1-1,0 1 1,0-1 0,0 1-1,1-1 1,-1 0 0,0 0-1,1 0 1,-1-1 0,4 2-1,-2-2 18,0 0-1,0 0 0,0 0 0,0 0 1,0 0-1,0-1 0,0 0 1,0 0-1,-1 0 0,1 0 1,7-4-1,31-19-447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3.522"/>
    </inkml:context>
    <inkml:brush xml:id="br0">
      <inkml:brushProperty name="width" value="0.05" units="cm"/>
      <inkml:brushProperty name="height" value="0.05" units="cm"/>
    </inkml:brush>
  </inkml:definitions>
  <inkml:trace contextRef="#ctx0" brushRef="#br0">255 1 16227,'-5'2'271,"-1"0"-1,1 1 0,-1 0 0,1 0 0,0 0 0,0 0 0,0 1 1,1 0-1,-6 6 0,4-5 85,-23 21 525,-45 52 0,60-61-707,1 1 0,0 1 0,1 0 0,-14 31 0,24-46-144,0 0 0,1 1 1,-1-1-1,1 1 0,0-1 1,0 1-1,0-1 0,1 1 1,0 0-1,0 0 1,0 7-1,1-10-28,0 0 0,0 1 1,0-1-1,0 1 0,0-1 1,0 0-1,1 0 0,-1 0 0,1 0 1,-1 0-1,1 0 0,0 0 0,0-1 1,0 1-1,0 0 0,0-1 1,0 0-1,0 1 0,0-1 0,1 0 1,-1 0-1,0 0 0,3 0 0,15 5-28,-1-2 0,37 5 0,-41-8 27,1 1 1,-1 1 0,0 0 0,0 1-1,28 12 1,-40-15 8,0 1 1,-1-1-1,1 1 0,0-1 0,-1 1 1,1 0-1,-1 0 0,0 0 0,0 1 1,0-1-1,0 0 0,0 1 1,0 0-1,0-1 0,-1 1 0,1 0 1,-1 0-1,0 0 0,0-1 0,0 1 1,0 1-1,-1-1 0,1 0 0,-1 0 1,0 0-1,0 0 0,0 0 0,0 0 1,0 0-1,-1 1 0,1-1 1,-1 0-1,0 0 0,0 0 0,0 0 1,-3 4-1,-1 4 86,-1 0 0,-1 0 0,0-1 0,0 0 0,-1 0 0,0 0 0,-18 15 0,20-19-48,-1 0 0,0-1 1,0 0-1,0 0 0,0 0 0,-1-1 1,0 0-1,0-1 0,0 0 0,0 0 1,-1 0-1,1-1 0,-15 1 0,22-3-88,0 0-1,0 0 1,0 0-1,0 0 1,0 0-1,0 0 0,-1 0 1,1 0-1,0-1 1,0 1-1,0 0 0,0-1 1,0 1-1,0-1 1,0 0-1,0 1 1,0-1-1,1 0 0,-1 1 1,0-1-1,0 0 1,0 0-1,0-1 0,0 0-34,0 1-1,1-1 0,-1 0 1,1 1-1,0-1 0,-1 0 1,1 0-1,0 1 0,0-1 1,0 0-1,1 0 0,-1 1 1,1-4-1,1-2-70,0 1 0,0 0 0,1 0-1,-1 0 1,2 0 0,-1 1 0,6-9 0,18-15-563</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3.941"/>
    </inkml:context>
    <inkml:brush xml:id="br0">
      <inkml:brushProperty name="width" value="0.05" units="cm"/>
      <inkml:brushProperty name="height" value="0.05" units="cm"/>
    </inkml:brush>
  </inkml:definitions>
  <inkml:trace contextRef="#ctx0" brushRef="#br0">101 336 17268,'0'45'1864,"-3"3"-1328,-7 2-224,1 1 825,2-10-857,3-8-392,3-17-753,1-10 729,1-21-240,2-10-144</inkml:trace>
  <inkml:trace contextRef="#ctx0" brushRef="#br0" timeOffset="1">15 1 17844,'-4'3'1368,"-1"11"-1080,1 3-112,3 2 200,1-2-488,4-3 184,4-5-120,8-5-120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4.360"/>
    </inkml:context>
    <inkml:brush xml:id="br0">
      <inkml:brushProperty name="width" value="0.05" units="cm"/>
      <inkml:brushProperty name="height" value="0.05" units="cm"/>
    </inkml:brush>
  </inkml:definitions>
  <inkml:trace contextRef="#ctx0" brushRef="#br0">131 0 16540,'-47'60'2293,"29"-38"-1323,1 0 0,-25 43 0,36-46-698,6-19-272,0 1-1,0-1 1,0 1-1,0-1 1,0 1-1,0-1 0,0 0 1,0 1-1,0-1 1,0 1-1,1-1 1,-1 1-1,0-1 0,0 1 1,1-1-1,-1 0 1,0 1-1,0-1 1,1 1-1,-1-1 0,0 0 1,1 1-1,1-1-16,-1 1 0,1-1 0,-1 0 0,1 1 0,0-1 0,-1 0 0,1 0 0,-1 0 0,1 0-1,-1-1 1,1 1 0,-1 0 0,1-1 0,-1 1 0,1-1 0,-1 1 0,1-1 0,-1 0 0,2-1 0,11-5-109,-7 4 76,-1-1 0,1 1 1,0 1-1,0-1 0,13-2 1,-18 5 49,0 0 0,1 0 0,-1 0 0,0 0 0,1 0 0,-1 0 0,0 1 0,0 0 0,1-1 0,-1 1 0,0 0 0,0 0 0,0 0 0,0 0 0,0 0 0,0 0 0,0 1 0,0-1 0,0 1 0,0 0 0,-1-1 0,3 5 0,5 6 41,0 1 1,-2 0 0,1 1-1,-2-1 1,0 2 0,0-1 0,6 29-1,-3 0 187,4 66-1,-9-57 332,-4 74 0,-1-105-314,-1 0-1,-2 1 1,0-1-1,-1 0 1,-1-1-1,-9 23 1,14-40-210,0-1 1,1 0-1,-1 0 1,0 0-1,0-1 1,-1 1-1,1 0 1,0 0-1,-1 0 1,1-1-1,-1 1 1,1-1 0,-1 1-1,0-1 1,1 0-1,-1 0 1,-3 2-1,4-3-22,0 0-1,0 0 1,0 0-1,-1 0 0,1 0 1,0 0-1,0 0 1,0-1-1,0 1 1,0 0-1,0-1 1,0 1-1,0-1 0,0 1 1,0-1-1,0 1 1,0-1-1,1 0 1,-1 1-1,0-1 1,0 0-1,1 0 1,-1 0-1,0-1 0,-4-5-12,0 0 0,1-1 0,0 0 0,1 0 0,0 0 1,-4-15-1,-2-14-116,3 1 1,1-1 0,-1-48 0,6 60-212,1-1 1,1 1-1,2 0 0,0 0 1,13-43-1,-10 51 49,0 1 0,1 1 1,1-1-1,0 1 0,1 1 0,22-26 1,2-2-360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4.908"/>
    </inkml:context>
    <inkml:brush xml:id="br0">
      <inkml:brushProperty name="width" value="0.05" units="cm"/>
      <inkml:brushProperty name="height" value="0.05" units="cm"/>
    </inkml:brush>
  </inkml:definitions>
  <inkml:trace contextRef="#ctx0" brushRef="#br0">0 79 18396,'11'21'1050,"-1"1"-1,-2 0 1,0 0-1,5 25 1,9 25 281,-20-67-1255,5 15 341,16 31-1,-20-47-374,-1 0-1,0 0 1,1 0-1,0 0 1,-1 0-1,2-1 1,-1 1-1,0-1 1,1 0 0,-1 0-1,1 0 1,0-1-1,8 5 1,-10-7-36,0 1 1,1-1-1,-1 0 1,0 1-1,1-1 1,-1 0-1,1-1 1,-1 1-1,0 0 1,1-1 0,-1 1-1,0-1 1,0 0-1,1 0 1,-1 0-1,0 0 1,0 0-1,0 0 1,0 0-1,0-1 1,0 1-1,0-1 1,-1 1-1,1-1 1,2-3 0,5-5 0,-1-1 0,-1 0 0,9-15 0,-15 24-3,11-23 40,18-48 0,2-7 12,-32 80-56,0-1 0,0 1 0,0 0 0,0 0 0,1 0 0,-1-1 0,0 1 0,0 0 0,0 0 0,0 0 0,0-1 0,0 1 0,0 0 0,0 0 0,1 0 0,-1-1 0,0 1 0,0 0 1,0 0-1,0 0 0,0 0 0,1 0 0,-1 0 0,0-1 0,0 1 0,0 0 0,1 0 0,-1 0 0,0 0 0,0 0 0,0 0 0,1 0 0,-1 0 0,0 0 0,0 0 0,0 0 0,1 0 0,-1 0 0,0 0 0,4 10-2,1 24-2,-5-25 4,1-1-7,0 5 2,0 0 1,1 0 0,1 0 0,0 0-1,0 0 1,1-1 0,10 21 0,-13-32 7,-1 0 1,1 0 0,-1 0-1,1-1 1,0 1 0,-1 0 0,1 0-1,0 0 1,0-1 0,0 1-1,0 0 1,0-1 0,-1 1-1,1 0 1,0-1 0,0 0 0,0 1-1,0-1 1,1 1 0,-1-1-1,0 0 1,0 0 0,0 0-1,0 0 1,0 0 0,0 0-1,0 0 1,0 0 0,1 0 0,-1 0-1,0 0 1,0-1 0,0 1-1,0 0 1,0-1 0,0 1-1,0-1 1,0 1 0,0-1 0,0 0-1,-1 1 1,1-1 0,0 0-1,0 0 1,1-1 0,4-4 21,0-1 0,0 0 0,-1 0 1,7-11-1,8-19 61,-2 0 0,-1-1 0,-2 0 0,-2-1 0,13-63 0,-27 148-69,6 82-1,-3-120-57,0 0 1,0 0-1,1-1 0,0 1 0,5 10 0,-8-17 9,1 0-1,-1 0 1,1-1 0,-1 1-1,1 0 1,0 0 0,-1 0-1,1-1 1,0 1 0,-1 0-1,1-1 1,0 1 0,0-1-1,-1 1 1,1-1 0,0 1-1,0-1 1,0 1 0,0-1-1,0 0 1,0 0 0,1 1-1,-1-2-29,0 1 0,1-1-1,-1 0 1,0 1 0,0-1-1,0 0 1,0 0 0,0 0-1,0 0 1,0 0 0,0 0-1,0 0 1,0 0-1,0 0 1,0 0 0,-1 0-1,1-1 1,-1 1 0,1 0-1,-1 0 1,1-2 0,4-9 14,-1-1-1,-1 1 1,0-1 0,-1 1 0,0-1 0,-1 0 0,0 0-1,-2-15 1,-3-30-444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14.425"/>
    </inkml:context>
    <inkml:brush xml:id="br0">
      <inkml:brushProperty name="width" value="0.05" units="cm"/>
      <inkml:brushProperty name="height" value="0.05" units="cm"/>
    </inkml:brush>
  </inkml:definitions>
  <inkml:trace contextRef="#ctx0" brushRef="#br0">0 0 17500,'6'3'1632,"1"4"-920,3-1-280,9 5 753,5 1-249,11 1-256,6 1-64,9-1-240,1 1-96,-3 1-320,-2-2-304,-7-1-648,-6 0 544,-12-3 224,-9 1-168,-12-2-152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5.358"/>
    </inkml:context>
    <inkml:brush xml:id="br0">
      <inkml:brushProperty name="width" value="0.05" units="cm"/>
      <inkml:brushProperty name="height" value="0.05" units="cm"/>
    </inkml:brush>
  </inkml:definitions>
  <inkml:trace contextRef="#ctx0" brushRef="#br0">2 1 18892,'-1'17'1440,"1"6"-1296,0-2-408,1-2 800,2-2-215,-2-2-265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5.790"/>
    </inkml:context>
    <inkml:brush xml:id="br0">
      <inkml:brushProperty name="width" value="0.05" units="cm"/>
      <inkml:brushProperty name="height" value="0.05" units="cm"/>
    </inkml:brush>
  </inkml:definitions>
  <inkml:trace contextRef="#ctx0" brushRef="#br0">153 35 15307,'-3'-4'298,"0"0"0,0 0 0,0 1 0,-1-1 0,0 1 0,-6-5 0,9 7-243,0 1 1,0-1 0,0 1 0,0-1 0,0 1-1,0-1 1,0 1 0,0 0 0,0 0 0,-1-1-1,1 1 1,0 0 0,0 0 0,0 0 0,0 0-1,0 1 1,-1-1 0,1 0 0,0 0 0,0 1-1,0-1 1,0 0 0,0 1 0,0-1 0,0 1-1,0 0 1,0-1 0,0 1 0,0 0 0,0-1-1,1 1 1,-1 0 0,0 0 0,0 0 0,0 1-1,-4 6 178,0 1-1,0-1 0,1 1 0,1 1 0,-1-1 0,1 0 0,1 1 0,0-1 0,-1 14 1,-1-3 39,-15 93 732,4 0-1,6 1 1,6 145 0,4-223-757,2-1 0,12 59 0,-6-73-188,-9-21-58,0 0 0,0 1 0,0-1-1,0 0 1,1 0 0,-1 0 0,0 0 0,0 1-1,0-1 1,1 0 0,-1 0 0,0 0 0,0 0-1,0 0 1,1 0 0,-1 0 0,0 0 0,0 1-1,1-1 1,-1 0 0,0 0 0,0 0 0,1 0-1,-1 0 1,0 0 0,1 0 0,-1-1 0,0 1 0,0 0-1,1 0 1,-1 0 0,0 0 0,0 0 0,0 0-1,1 0 1,-1 0 0,0-1 0,2-1-2,0 0 0,-1-1 0,0 1 1,0 0-1,1-1 0,-1 1 0,-1-1 0,1 1 0,0-1 1,-1 0-1,1-4 0,4-50-351,-2-1 1,-7-74-1,1 18-597,19 145 585,-12-24 360,-1 1 1,1-1 0,0 0-1,1 0 1,0 0 0,0-1 0,0 1-1,1-1 1,0-1 0,9 9 0,-11-12 20,0 0 1,0 0 0,0 0 0,-1 0 0,2-1 0,-1 1 0,0-1 0,0 0 0,0 0-1,1-1 1,-1 1 0,0-1 0,1 0 0,-1 0 0,0 0 0,0-1 0,1 1-1,-1-1 1,0 0 0,0-1 0,7-2 0,2-2 59,-1 0 0,0-1 0,0-1 0,-1 0 1,0 0-1,-1-1 0,0-1 0,16-18 0,-13 12 71,-1 0-1,-1-1 1,-1 0-1,0 0 0,10-26 1,-20 43-143,0 0 0,0 0 0,0 0 0,0 0 0,0 0 0,0 0 0,0 0 0,0 0 0,0 0 0,0 0 0,1 0 0,-1 0 0,0 0 0,0 0 0,0 0 0,0 1 0,0-1 0,0 0 0,0 0 0,0 0 0,0 0 0,0 0 0,0 0 0,0 0 0,0 0 0,0 0 0,0 0 1,0 0-1,0 0 0,0 0 0,1 0 0,-1-1 0,0 1 0,0 0 0,0 0 0,0 0 0,0 0 0,0 0 0,0 0 0,0 0 0,0 0 0,0 0 0,0 0 0,0 0 0,0 0 0,0 0 0,0 0 0,0 0 0,0 0 0,0 0 0,0 0 0,0 0 0,0 0 0,2 10 140,-1 27-66,-1-15-37,1-5-38,7 68 81,-7-78-95,0 0 0,0-1 0,1 1 0,0 0 0,1 0 0,0-1 0,0 0 0,0 1-1,5 6 1,-8-13-14,1 1 1,-1-1-1,0 1 0,1-1 0,-1 1 0,0-1 0,1 1 0,-1-1 0,1 1 0,-1-1 0,1 0 0,-1 1 0,1-1 0,-1 0 1,1 0-1,-1 1 0,1-1 0,-1 0 0,1 0 0,0 0 0,-1 0 0,1 1 0,-1-1 0,1 0 0,0 0 0,-1 0 0,1 0 1,-1-1-1,2 1 0,-1 0-39,-1-1 1,1 0-1,0 1 1,0-1 0,0 0-1,0 0 1,-1 0-1,1 0 1,0 0 0,-1 0-1,1 1 1,-1-2-1,1 1 1,0-1-1,10-39-1498,-8 10 1231,-1 1 0,-2 0 0,-4-43 0,-2 1-502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6.177"/>
    </inkml:context>
    <inkml:brush xml:id="br0">
      <inkml:brushProperty name="width" value="0.05" units="cm"/>
      <inkml:brushProperty name="height" value="0.05" units="cm"/>
    </inkml:brush>
  </inkml:definitions>
  <inkml:trace contextRef="#ctx0" brushRef="#br0">1 0 16652,'4'31'1528,"-1"3"-1240,0 2-600,3-2 552,2-4-72,4-4-144,8-2-248</inkml:trace>
  <inkml:trace contextRef="#ctx0" brushRef="#br0" timeOffset="1">320 253 19772,'-34'51'3138,"20"-30"-1750,-23 41 0,34-55-1271,0 1 0,0-1 0,0 1-1,1-1 1,0 1 0,1 0 0,0 0 0,0 0-1,1 0 1,0 9 0,0-16-127,0 1 0,0 0 0,1 0 0,-1-1 0,0 1 0,1 0 0,-1-1 0,1 1 0,0 0 0,-1-1 0,1 1 0,0-1 0,0 1 0,0-1 0,0 1 0,0-1 0,0 0 0,1 1 0,-1-1 0,0 0 0,2 1-1,0-1-36,-1 0 0,1 0-1,-1 0 1,1 0 0,0-1-1,-1 1 1,1-1-1,0 0 1,-1 0 0,1 0-1,0 0 1,3-1-1,9-1-370,-1-2-1,-1 0 0,1 0 0,15-8 0,-23 9 164,125-62-3808,-102 50 3500,6-4-408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6.645"/>
    </inkml:context>
    <inkml:brush xml:id="br0">
      <inkml:brushProperty name="width" value="0.05" units="cm"/>
      <inkml:brushProperty name="height" value="0.05" units="cm"/>
    </inkml:brush>
  </inkml:definitions>
  <inkml:trace contextRef="#ctx0" brushRef="#br0">75 13 16972,'-8'7'684,"0"-1"1,1 1 0,0 1-1,0-1 1,-9 15 0,13-19-452,0 1 1,1 1-1,0-1 0,0 0 1,0 0-1,0 1 0,1-1 1,-1 1-1,1-1 0,1 1 1,-1 0-1,1-1 0,-1 1 1,1 6-1,1-10-184,-1 1-1,0 0 1,0-1 0,1 1 0,-1 0-1,1 0 1,-1-1 0,1 1-1,0-1 1,0 1 0,0-1 0,-1 1-1,1-1 1,1 1 0,-1-1-1,0 0 1,0 0 0,0 1 0,1-1-1,-1 0 1,3 1 0,-1-1-14,0 0-1,-1 0 1,1 0 0,0-1 0,-1 0 0,1 1 0,0-1-1,-1 0 1,1 0 0,0 0 0,0-1 0,4 0 0,3-2-21,-1 0 1,1 0 0,-1-1 0,0 0 0,0-1-1,12-8 1,0-3-54,27-28 0,-29 25-69,24-17 0,-42 35 103,-1 1 0,1-1 0,0 1 0,-1-1 0,1 1 0,-1-1 0,1 1 0,0 0 0,-1-1 0,1 1 0,0 0 0,0-1 0,-1 1 0,1 0 0,0 0 0,0-1 0,-1 1 0,1 0 0,0 0 0,0 0 0,-1 0 0,1 0 0,0 0 0,0 1 0,0-1 0,-1 0 0,1 0 0,0 0 0,0 1 0,-1-1 0,1 0 0,0 1 0,-1-1 0,1 1 0,0-1 0,-1 1 0,1-1 0,-1 1 1,1-1-1,-1 1 0,1-1 0,-1 1 0,1 0 0,-1-1 0,0 1 0,1 0 0,-1-1 0,0 1 0,1 0 0,-1 0 0,0 0 0,2 8 4,0-1 0,0 1 0,-1-1 0,0 10 0,1 3 28,-2-20-24,0 1-1,0-1 0,1 0 0,-1 1 0,0-1 0,1 0 0,-1 0 0,0 1 0,1-1 0,0 0 0,-1 0 0,1 0 0,0 0 0,0 0 0,-1 1 0,1-1 0,0-1 0,0 1 0,0 0 0,0 0 0,0 0 0,0 0 1,1-1-1,-1 1 0,0-1 0,0 1 0,0-1 0,1 1 0,1 0 0,-1-2-14,1 1 0,0 0 0,0-1 0,-1 1 0,1-1 0,0 0 0,-1 0 0,1 0 0,-1 0 0,1-1 0,-1 1 0,1-1 0,3-3 0,45-39-693,-40 34 364,0-1 0,1 1 0,0 1 0,1 0-1,-1 1 1,18-8 0,-29 15 306,0 1 0,0-1 0,0 1 0,0-1 0,0 1 0,0-1 0,0 1 0,0 0 0,0 0 0,0 0 0,0 0 0,1 0 0,-1 0-1,0 0 1,0 0 0,0 0 0,0 0 0,0 0 0,0 1 0,0-1 0,0 1 0,0-1 0,0 0 0,0 1 0,0 0 0,0-1 0,0 1 0,0 0 0,0-1 0,0 1 0,0 0 0,-1 0 0,2 1 0,0 3 5,0-1 0,0 1 0,0 0 0,-1-1 1,0 1-1,1 7 0,-1-7-85,0-1 0,-1 0 0,2 0-1,-1 0 1,3 7 0,-4-11 103,1 1-1,-1-1 1,0 0-1,0 1 1,1-1-1,-1 1 1,0-1-1,1 0 1,-1 1 0,1-1-1,-1 0 1,0 0-1,1 1 1,-1-1-1,1 0 1,-1 0-1,1 0 1,-1 1 0,1-1-1,-1 0 1,1 0-1,-1 0 1,1 0-1,-1 0 1,0 0-1,2 0 1,4-2-259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7.296"/>
    </inkml:context>
    <inkml:brush xml:id="br0">
      <inkml:brushProperty name="width" value="0.05" units="cm"/>
      <inkml:brushProperty name="height" value="0.05" units="cm"/>
    </inkml:brush>
  </inkml:definitions>
  <inkml:trace contextRef="#ctx0" brushRef="#br0">1 317 14787,'0'0'106,"0"1"1,0-1-1,0 1 0,0 0 0,0-1 0,0 1 0,0-1 1,0 1-1,0 0 0,0-1 0,1 1 0,-1-1 1,0 1-1,0-1 0,0 1 0,1-1 0,-1 1 1,0-1-1,1 1 0,-1-1 0,0 1 0,1-1 0,-1 1 1,1-1-1,-1 0 0,1 1 0,-1-1 0,1 1 1,0-1 13,1 0 1,-1 0-1,0 0 1,0 0 0,0 0-1,0 0 1,0 0 0,0 0-1,0-1 1,0 1-1,0 0 1,0-1 0,0 1-1,1-1 1,4-2 247,-1-1 1,1 1 0,-1-1 0,5-5-1,4-5-86,-1-1 0,-1 0 0,-1 0 0,0-1-1,-1-1 1,0 0 0,-1 0 0,-2-1 0,1 0 0,-2-1-1,-1 1 1,0-1 0,-1 0 0,2-31 0,-6 49-272,1 0 0,-1-1 0,0 1 0,0 0 0,0 0 0,-1 0 0,1 0 0,0 0 0,0-1 0,-1 1 0,1 0 0,0 0 0,-1 0 0,0-1 0,1 2-6,0 0 0,-1 0 0,1 0 0,0-1 0,0 1 0,-1 0 0,1 0 0,0 0 0,-1 0 0,1 0 0,0 0-1,0 0 1,-1 0 0,1 0 0,0 0 0,-1 1 0,1-1 0,0 0 0,0 0 0,-1 0 0,1 0 0,0 0 0,0 0 0,0 1 0,-1-1 0,1 0 0,0 0 0,0 0 0,-1 0 0,1 1 0,0-1 0,0 0 0,0 1 0,-3 3 15,0-1 1,0 1-1,1 0 0,-1 1 1,-1 5-1,-6 14 8,1 1-1,2 0 0,1 0 0,0 1 1,2-1-1,1 1 0,1 0 0,2 1 1,2 27-1,-2-50-23,1 1 0,0-1 0,0 0 0,0 0-1,1 0 1,-1 0 0,1 0 0,0 0 0,0 0 0,1 0 0,4 6 0,-5-8-26,0-1 0,0 1 0,0-1 0,0 1 0,0-1 0,0 0 0,0 0 0,0 0 0,0 0 0,1 0 0,-1 0 0,0-1-1,1 1 1,-1-1 0,1 0 0,-1 1 0,0-1 0,1 0 0,-1-1 0,1 1 0,-1 0 0,4-2 0,4-1 58,0 0-1,0-2 1,-1 1-1,0-1 1,0 0-1,0-1 1,-1 0 0,1 0-1,10-12 1,16-16-99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7.868"/>
    </inkml:context>
    <inkml:brush xml:id="br0">
      <inkml:brushProperty name="width" value="0.05" units="cm"/>
      <inkml:brushProperty name="height" value="0.05" units="cm"/>
    </inkml:brush>
  </inkml:definitions>
  <inkml:trace contextRef="#ctx0" brushRef="#br0">48 7 20548,'0'-1'32,"0"1"-1,0 0 0,0 0 0,1 0 0,-1 0 0,0 0 0,0 0 0,0-1 0,0 1 1,0 0-1,0 0 0,0 0 0,0 0 0,0 0 0,0-1 0,0 1 0,0 0 0,0 0 1,0 0-1,0 0 0,0-1 0,0 1 0,0 0 0,0 0 0,0 0 0,0 0 0,0 0 1,0-1-1,0 1 0,0 0 0,0 0 0,-1 0 0,1 0 0,0 0 0,0 0 0,0-1 1,0 1-1,0 0 0,0 0 0,0 0 0,-1 0 0,1 0 0,0 0 0,0 0 0,0 0 1,0 0-1,0 0 0,-1 0 0,1 0 0,0-1 0,0 1 0,0 0 0,0 0 0,0 0 1,-1 0-1,1 0 0,0 0 0,0 1 0,0-1 0,0 0 0,-1 0 0,1 0 0,0 0 1,0 0-1,0 0 0,0 0 0,0 0 0,0 0 0,-1 0 0,-7 14 613,1 10-108,1 1 0,2-1 0,0 1 0,0 39 0,2-31-334,-5 81 364,11 196-1,-3-298-539,-1-7-19,0-1 0,1 1 0,-1 0 1,1-1-1,0 1 0,0-1 0,0 1 0,0-1 0,1 1 0,0-1 1,0 0-1,4 6 0,-6-10-16,0 0 1,0 1-1,1-1 1,-1 0-1,0 0 1,1 0-1,-1 0 1,0 0-1,1 0 1,-1 0-1,0 1 1,1-1-1,-1 0 1,0 0-1,1 0 1,-1 0-1,0 0 1,0-1-1,1 1 1,-1 0-1,0 0 1,1 0-1,-1 0 1,0 0-1,1 0 1,-1 0-1,0-1 1,0 1-1,1 0 1,-1 0-1,0 0 1,0-1-1,1 1 1,-1 0-1,0 0 1,0-1-1,0 1 1,1 0-1,-1 0 1,0-1-1,0 1 1,0 0-1,0-1 1,0 1-1,0 0 1,1-1-1,-1 1 1,0 0-1,0 0 1,0-1-1,5-19-772,-2-8-2032,-2-47 1,-1 53 2377,0-10-884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8.677"/>
    </inkml:context>
    <inkml:brush xml:id="br0">
      <inkml:brushProperty name="width" value="0.05" units="cm"/>
      <inkml:brushProperty name="height" value="0.05" units="cm"/>
    </inkml:brush>
  </inkml:definitions>
  <inkml:trace contextRef="#ctx0" brushRef="#br0">50 317 17084,'1'1'217,"0"-1"0,0 1 0,0-1 0,1 0 0,-1 1 0,0-1 0,0 0 0,0 0 0,1 1 0,-1-1 0,0 0 0,0 0 0,0-1 0,1 1 0,-1 0 0,0 0 0,0 0 0,0-1 0,0 1 0,1-1 0,-1 1 0,0-1 0,0 1 0,1-2 0,1 0 71,-1-1 0,0 0-1,1 0 1,-1 0 0,0 0-1,-1 0 1,3-5 0,2-5-96,0 0-1,0 0 1,-2-1 0,0 1 0,0-1 0,-1 0 0,-1 0 0,0-1 0,-1 1 0,-2-27 0,1 40-187,0 0 1,0-1 0,0 1 0,0 0-1,-1-1 1,1 1 0,0 0-1,-1-1 1,1 1 0,-1 0 0,0 0-1,1-1 1,-1 1 0,0 0-1,0 0 1,0 0 0,1 0-1,-1 0 1,0 0 0,-2-1 0,2 2-2,0 0 1,1 0 0,-1 0 0,0 0 0,0 0-1,0 0 1,0 0 0,0 0 0,0 0-1,0 0 1,0 0 0,0 1 0,1-1 0,-1 0-1,0 0 1,0 1 0,0-1 0,0 1 0,1-1-1,-1 1 1,-1 0 0,-3 4 6,0 0 1,0-1-1,1 1 0,0 1 0,0-1 1,-5 9-1,-2 7-18,0 0 1,2 1 0,1 1-1,-7 27 1,11-33 11,1-1 1,0 1 0,2-1 0,0 1-1,0 0 1,5 30 0,-4-44 1,0 0-1,1-1 1,0 1 0,-1 0 0,1 0 0,0-1-1,0 1 1,1 0 0,-1-1 0,0 1 0,1-1 0,0 0-1,-1 1 1,1-1 0,0 0 0,0 0 0,3 2-1,-3-3 1,0 0-1,1 0 0,-1 0 0,0 0 1,0-1-1,0 1 0,0-1 1,0 0-1,1 0 0,-1 1 0,0-1 1,0-1-1,1 1 0,-1 0 0,0 0 1,0-1-1,0 1 0,0-1 0,1 0 1,-1 0-1,0 0 0,3-2 1,4-2 3,1-1 0,-1-1 0,0 0 1,-1 0-1,1-1 0,8-10 1,42-58-14,-49 62 0,9-13-21,-8 10-50,1 1-1,0 1 0,1 0 1,1 0-1,24-20 0,-38 35 68,1-1-1,-1 0 1,1 1 0,0-1-1,-1 1 1,1-1-1,0 1 1,0-1 0,0 1-1,-1-1 1,1 1-1,0 0 1,0-1 0,0 1-1,0 0 1,0 0-1,-1 0 1,1 0 0,0 0-1,0 0 1,0 0 0,0 0-1,0 0 1,0 0-1,0 0 1,0 0 0,-1 1-1,1-1 1,0 0-1,0 1 1,0-1 0,0 0-1,-1 1 1,1-1-1,0 1 1,-1 0 0,1-1-1,0 1 1,-1-1 0,1 1-1,0 0 1,-1 0-1,1-1 1,-1 1 0,0 0-1,1 0 1,-1 0-1,1-1 1,-1 1 0,0 0-1,0 0 1,0 0-1,1 0 1,-1 0 0,0 1-1,1 8-44,1 1-1,-2-1 1,0 20-1,0-22 42,-5 52-44,3-37 77,0 36 1,2-58-23,0 0 0,0 0-1,0 1 1,0-1 0,0 0 0,0 0 0,0 0 0,0 0 0,0 0 0,1 1 0,-1-1 0,1 0 0,-1 0 0,0 0 0,1 0 0,0 0 0,-1 0-1,1 0 1,0 0 0,-1-1 0,1 1 0,0 0 0,0 0 0,0 0 0,0-1 0,0 1 0,0-1 0,0 1 0,0 0 0,0-1 0,0 0 0,0 1 0,0-1-1,0 0 1,0 1 0,0-1 0,0 0 0,1 0 0,-1 0 0,0 0 0,0 0 0,0 0 0,0 0 0,0 0 0,0-1 0,2 1 0,4-3 2,1 0 0,-1 0 1,0 0-1,0-1 0,8-5 1,-14 9-2,23-16 14,0-1 0,-1-1 1,-1-1-1,-1-1 0,31-38 1,-52 58-17,0-1 1,0 1-1,0 0 1,1 0-1,-1 0 1,0 0-1,0 0 1,0 0-1,0 0 1,0 0-1,0 0 1,1 0 0,-1 0-1,0 0 1,0 0-1,0 0 1,0 0-1,0 0 1,0 0-1,1 0 1,-1 0-1,0 0 1,0 0-1,0 0 1,0 0-1,0 0 1,1 0-1,-1 0 1,0 0-1,0 0 1,0 0 0,0 0-1,0 0 1,0 0-1,0 0 1,1 0-1,-1 1 1,0-1-1,0 0 1,0 0-1,0 0 1,0 0-1,0 0 1,0 0-1,0 0 1,0 1-1,0-1 1,0 0 0,0 0-1,0 0 1,1 0-1,-1 0 1,0 1-1,0-1 1,0 0-1,0 0 1,0 0-1,0 0 1,-1 0-1,1 0 1,0 1-1,0-1 1,2 9-25,-2-9 25,0 4 11,1-1 0,-1 0-1,1 0 1,0 0 0,0 0 0,0 0 0,0 0 0,1 0-1,-1 0 1,1 0 0,-1 0 0,1-1 0,0 1 0,4 3-1,-5-5-1,1 0 0,-1 0 0,1 0-1,0 0 1,-1 0 0,1 0 0,0 0-1,0-1 1,-1 1 0,1-1 0,0 1-1,0-1 1,0 0 0,0 1 0,-1-1-1,1 0 1,0 0 0,0-1 0,0 1-1,0 0 1,0-1 0,-1 1 0,1-1 0,0 1-1,0-1 1,2-1 0,5-3 33,0-1 1,-1 0-1,0 0 1,0-1-1,0 0 1,-1 0-1,0-1 1,9-12-1,0-3 91,25-49 0,-9 2-41,-29 62-81,0 0-1,-1 0 0,0 0 0,0-1 1,-1 1-1,0-14 0,-4 10 23,-4 13-6,-8 15-2,5 3 7,1 0-1,0 1 1,2 1-1,0-1 1,1 1-1,2 1 1,0-1-1,1 0 1,1 1-1,1 42 1,2-57-17,-1 0 1,1 0-1,0 0 0,0 0 1,1 0-1,0 0 0,1-1 1,2 8-1,-4-12-44,1 0 0,-1 0-1,0-1 1,0 1 0,1 0 0,-1-1-1,1 1 1,-1-1 0,1 0-1,-1 1 1,1-1 0,0 0 0,0 0-1,0 0 1,0 0 0,-1 0-1,1-1 1,0 1 0,1 0 0,-1-1-1,0 0 1,0 1 0,0-1-1,0 0 1,0 0 0,0 0 0,0 0-1,0-1 1,0 1 0,0-1-1,3 0 1,-2 0 4,-1 0 0,1 0-1,0 0 1,0 0 0,0-1 0,-1 1-1,1-1 1,-1 0 0,1 0 0,-1 0-1,0 0 1,1 0 0,-1 0 0,0-1-1,-1 1 1,3-4 0,14-33-235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09.482"/>
    </inkml:context>
    <inkml:brush xml:id="br0">
      <inkml:brushProperty name="width" value="0.05" units="cm"/>
      <inkml:brushProperty name="height" value="0.05" units="cm"/>
    </inkml:brush>
  </inkml:definitions>
  <inkml:trace contextRef="#ctx0" brushRef="#br0">1 736 14003,'0'0'94,"0"1"0,0-1 0,0 1 0,0-1 0,1 1 0,-1-1 0,0 1 0,0-1 0,1 1 0,-1-1 0,0 1 0,1-1 0,-1 0 0,0 1 0,1-1 0,-1 1 0,1-1 0,-1 0 0,1 0 0,-1 1 0,1-1 0,-1 0 0,1 0 0,-1 1 0,1-1 0,-1 0 0,1 0 0,-1 0 0,1 0 0,-1 0 0,1 0 0,-1 0 0,1 0 0,0 0 0,-1 0 0,1 0 0,-1 0 0,1 0 0,-1 0 1,1-1-1,-1 1 0,1 0 0,-1 0 0,1-1 0,-1 1 0,1 0 0,0-1 0,23-17 1752,-1-4-725,-2-1 1,37-49-1,27-59 110,-76 116-1071,95-170 872,-83 142-799,-3 0-1,21-68 1,-37 102-195,-1 5-23,1 1 0,-1-1 1,0 1-1,0-1 0,-1 0 0,1 1 1,-1-1-1,0 0 0,0 0 0,0 0 1,0 1-1,-1-1 0,1 0 1,-3-5-1,3 8-13,-1 1 0,1-1 1,0 0-1,-1 1 0,1-1 1,-1 1-1,1-1 0,-1 1 1,0-1-1,1 1 1,-1-1-1,1 1 0,-1-1 1,0 1-1,1 0 0,-1 0 1,0-1-1,0 1 0,1 0 1,-1 0-1,0 0 0,1-1 1,-1 1-1,0 0 0,0 0 1,1 0-1,-1 1 0,0-1 1,0 0-1,1 0 0,-1 0 1,0 0-1,0 1 0,1-1 1,-1 0-1,0 1 0,1-1 1,-1 0-1,1 1 0,-1-1 1,0 1-1,1-1 0,-1 1 1,0 0-1,-3 3 2,0-1-1,0 1 1,0 0-1,0 1 1,-4 6-1,-10 19-40,1 2 0,2 0 0,0 1 0,3 1-1,0 0 1,3 1 0,1 0 0,1 0 0,-3 62-1,9-79-240,1 0 0,0 0 0,5 24 0,-4-37 118,0 0-1,0 0 1,0 0-1,1-1 1,0 1-1,0 0 1,0-1-1,0 1 1,1-1-1,0 0 1,0 0-1,0 0 1,0 0-1,0 0 1,1-1-1,7 6 1,-3-5-21,-1 0 0,1-1 0,-1-1 1,1 1-1,0-1 0,0 0 1,15 1-1,19-2-789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10.382"/>
    </inkml:context>
    <inkml:brush xml:id="br0">
      <inkml:brushProperty name="width" value="0.05" units="cm"/>
      <inkml:brushProperty name="height" value="0.05" units="cm"/>
    </inkml:brush>
  </inkml:definitions>
  <inkml:trace contextRef="#ctx0" brushRef="#br0">105 416 20124,'0'-1'101,"1"0"1,-1 0-1,0-1 0,0 1 0,0 0 0,0 0 1,0 0-1,0 0 0,0 0 0,0 0 0,-1 0 1,1 0-1,0 0 0,0 0 0,-1 0 0,1 0 1,-1-1-1,0 1-51,1 1 0,-1 0 1,1-1-1,-1 1 0,1 0 1,-1-1-1,1 1 0,-1 0 1,1-1-1,-1 1 0,0 0 1,1 0-1,-1 0 0,1 0 1,-1 0-1,0 0 0,1 0 1,-1 0-1,1 0 0,-1 0 1,0 0-1,0 0 0,-2 1 72,1-1 0,-1 1 0,0 0 0,1 1-1,-1-1 1,1 0 0,-1 1 0,1-1-1,-1 1 1,1 0 0,0 0 0,-2 2 0,-3 5-83,1 0 1,0 0 0,1 1 0,0-1 0,0 1 0,1 0 0,0 1-1,1-1 1,0 1 0,1-1 0,0 1 0,1 0 0,0 0 0,0 0 0,1 0-1,1-1 1,1 12 0,-1-20-41,-1-1 0,0 0 0,1 0 0,-1 1 0,0-1 0,1 0 0,0 1 0,-1-1 0,1 0 1,0 0-1,-1 0 0,1 0 0,0 0 0,0 0 0,0 0 0,0 0 0,0 0 0,0 0 0,0 0 0,0-1 0,1 1 0,-1 0 0,0-1 0,0 1 0,1-1 0,-1 0 0,0 1 0,0-1 0,1 0 0,-1 0 0,0 1 0,1-1 1,-1 0-1,1 0 0,-1-1 0,0 1 0,3-1 0,0 0-2,1 0 1,-1-1 0,1 0-1,-1 0 1,0 0-1,0-1 1,0 1 0,0-1-1,-1 0 1,4-4-1,7-8 11,0 0 0,-2-1-1,0-1 1,-1 0 0,-1-1-1,0 0 1,-1 0-1,8-26 1,-2-4 16,-2-1 1,9-58-1,-24 125-22,1-1 0,2 30-1,0-16 3,-1-18-1,5 79-4,-4-84 9,0 0 1,0 0-1,1-1 0,1 1 1,-1 0-1,1-1 1,1 1-1,7 13 0,-10-20-1,0 0-1,0 1 1,0-1-1,0 0 0,0 0 1,1 0-1,-1 0 0,0 0 1,1 0-1,-1 0 1,1 0-1,-1 0 0,0-1 1,1 1-1,0 0 0,-1-1 1,1 0-1,-1 1 1,1-1-1,0 0 0,-1 0 1,3 0-1,-1 0 5,0-1 0,1 1 0,-1-1 1,0 0-1,0 0 0,0-1 0,0 1 0,0-1 0,0 1 0,4-4 1,5-4 32,-1-1 0,0-1 1,17-21-1,1-3 4,-2-2 0,-2-1-1,-1-2 1,-2 0 0,-2-1-1,-2-1 1,19-66 0,-34 99-84,0 0 0,-2 0 0,1-1 0,-1 1 1,0-14-1,-4 11-113,3 12 145,0-1 0,0 1-1,0 0 1,-1 0 0,1 0-1,0 0 1,0 0 0,0 0 0,0 0-1,-1 0 1,1 0 0,0 0-1,0 0 1,0 0 0,-1 0-1,1 0 1,0 0 0,0 0-1,0 0 1,-1 0 0,1 0 0,0 0-1,0 0 1,0 0 0,-1 0-1,1 0 1,0 0 0,0 0-1,0 0 1,0 0 0,-1 0 0,1 1-1,0-1 1,0 0 0,-2 2-20,0 0 1,1 0-1,-1 0 1,0 0-1,1 0 1,0 0-1,0 1 1,-2 4-1,-19 58-11,3 1 1,4 1-1,2 0 0,-7 117 1,16-69 236,14 130 0,0 32 270,-12-242-306,0 1 1,-10 45-1,8-64-49,0 0 1,-1-1-1,-1 0 0,0 0 1,-1 0-1,-17 26 0,24-40-98,-1-1-1,0 1 1,0-1-1,-1 1 0,1-1 1,0 1-1,0-1 1,-1 0-1,1 1 1,-1-1-1,1 0 0,-1 0 1,1 0-1,-1 0 1,0 0-1,1 0 1,-1-1-1,0 1 0,0-1 1,0 1-1,0-1 1,-3 1-1,3-2-12,1 0 0,-1 1 0,1-1 1,-1 0-1,1 0 0,-1 0 0,1 0 0,0 0 0,-1-1 0,1 1 0,0 0 0,0-1 1,0 1-1,0-1 0,0 1 0,0-1 0,1 1 0,-1-1 0,0 1 0,1-1 0,-1 0 1,1 1-1,0-1 0,-1 0 0,1-3 0,-4-22-57,2 0-1,0 0 1,2-1 0,1 1 0,7-43-1,2 16-145,31-97-1,-25 108-163,2 0 1,1 2-1,43-68 0,-17 43-216,70-77-1,-49 69 174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11.392"/>
    </inkml:context>
    <inkml:brush xml:id="br0">
      <inkml:brushProperty name="width" value="0.05" units="cm"/>
      <inkml:brushProperty name="height" value="0.05" units="cm"/>
    </inkml:brush>
  </inkml:definitions>
  <inkml:trace contextRef="#ctx0" brushRef="#br0">96 44 20836,'0'-6'674,"-4"-26"1203,4 32-1852,0 0-1,0-1 1,0 1-1,0 0 1,0-1-1,0 1 0,0 0 1,0 0-1,0-1 1,-1 1-1,1 0 1,0 0-1,0-1 1,0 1-1,-1 0 1,1 0-1,0 0 1,0-1-1,0 1 1,-1 0-1,1 0 1,0 0-1,0 0 1,-1 0-1,1-1 1,0 1-1,-1 0 1,1 0-1,0 0 0,-1 0 1,0 0 28,0 1-1,1-1 1,-1 1 0,0-1 0,0 1-1,0 0 1,1-1 0,-1 1-1,0 0 1,1-1 0,-1 1-1,1 0 1,-1 0 0,1-1 0,-1 2-1,-9 15 149,2 1 0,0-1 0,1 1 0,1 1-1,1-1 1,0 1 0,1 0 0,2 0 0,0 1 0,0-1-1,3 25 1,-1-41-228,0 0 0,0 0 0,1-1 0,-1 1 0,1 0 0,-1-1 0,1 1 0,0 0 0,0-1 0,0 1 0,1-1 0,-1 1 0,1-1 0,-1 0 0,1 1 0,0-1 0,3 3 0,-2-3-32,0 0 0,0 0-1,0-1 1,0 0 0,0 1 0,0-1 0,1 0 0,-1-1 0,0 1 0,1-1 0,-1 1 0,0-1 0,1 0 0,4 0 0,42-7-705,-35 4 536,0 1-1,1 0 0,-1 1 0,18 2 0,-30-1 216,1 0-1,-1 1 0,0-1 1,0 1-1,0 0 0,0 0 1,0 0-1,0 0 0,0 0 1,-1 1-1,1-1 0,0 1 1,-1 0-1,1 0 0,-1 0 1,0 0-1,1 0 0,-1 1 0,0-1 1,0 1-1,-1-1 0,1 1 1,0 0-1,-1 0 0,2 3 1,-1 3 50,0-1 0,-1 1 0,1 0 1,-2-1-1,1 1 0,-1 0 0,-1-1 0,1 1 1,-2 0-1,1-1 0,-1 1 0,0-1 1,-4 9-1,-5 12 234,-1-1-1,-21 36 1,-28 36 560,51-86-717,0 0 1,-2 0-1,1-2 1,-25 21-1,33-30-184,-1 0 0,1-1 0,-1 0 0,0 0-1,0 0 1,0 0 0,0 0 0,-6 1 0,9-3 25,-1 1 0,1-1 0,-1 0 0,1 0 0,-1 0-1,1 0 1,-1 0 0,1-1 0,0 1 0,-1 0 0,1-1 0,-1 1 0,1-1 0,0 1 0,-1-1 0,1 0 0,0 0 0,0 1 0,-1-1 0,1 0 0,0 0-1,0 0 1,0 0 0,0 0 0,0 0 0,0-1 0,1 1 0,-1 0 0,0 0 0,0-2 0,-3-9-88,0 1 1,1-1 0,0 0-1,1 0 1,0 0-1,1-22 1,-1-37-592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14.855"/>
    </inkml:context>
    <inkml:brush xml:id="br0">
      <inkml:brushProperty name="width" value="0.05" units="cm"/>
      <inkml:brushProperty name="height" value="0.05" units="cm"/>
    </inkml:brush>
  </inkml:definitions>
  <inkml:trace contextRef="#ctx0" brushRef="#br0">230 77 16692,'1'-1'128,"-1"0"1,1 0-1,-1 1 1,1-1-1,-1 0 1,1 0 0,0 0-1,-1 1 1,1-1-1,0 0 1,0 1-1,0-1 1,-1 1 0,1-1-1,0 1 1,0-1-1,0 1 1,0 0-1,0-1 1,0 1 0,0 0-1,0 0 1,0-1-1,0 1 1,0 0-1,0 0 1,1 1 0,-1 0-1,0 0 0,1 0 0,-1 1 1,0-1-1,0 1 0,-1-1 0,1 1 1,0-1-1,0 1 0,-1-1 0,1 1 0,-1 0 1,0-1-1,1 1 0,-1 3 0,20 132 988,-13-76-1664,25 95-1,-26-139-1012,-12-33 315,-6-13 607</inkml:trace>
  <inkml:trace contextRef="#ctx0" brushRef="#br0" timeOffset="0.13">74 71 12787,'-18'-1'1548,"9"-1"-769,1 2-1,-1-1 1,1 1-1,-14 2 1,75-3 2690,16-10-2747,126-37 0,-189 46-785,-1 0 0,1 1 0,-1-1-1,1 1 1,6 0 0,-3 2-182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11.857"/>
    </inkml:context>
    <inkml:brush xml:id="br0">
      <inkml:brushProperty name="width" value="0.05" units="cm"/>
      <inkml:brushProperty name="height" value="0.05" units="cm"/>
    </inkml:brush>
  </inkml:definitions>
  <inkml:trace contextRef="#ctx0" brushRef="#br0">1 101 18980,'18'-14'1608,"7"8"-1184,3-4-207,14-1 119,5-2-688,9 0 496,6 0-144,5-7-288</inkml:trace>
  <inkml:trace contextRef="#ctx0" brushRef="#br0" timeOffset="1">879 203 20076,'-28'64'1809,"-10"4"-1265,-2 2-232,6 2 680,4-4-256,7-5-528,6-5-344,9-17-760,4-9-328,4-29 920,0 0-264,3-31-217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12.310"/>
    </inkml:context>
    <inkml:brush xml:id="br0">
      <inkml:brushProperty name="width" value="0.05" units="cm"/>
      <inkml:brushProperty name="height" value="0.05" units="cm"/>
    </inkml:brush>
  </inkml:definitions>
  <inkml:trace contextRef="#ctx0" brushRef="#br0">253 23 15851,'-1'-2'114,"-1"0"0,0 0 0,1 0 0,-1 1 0,0-1 0,0 0 0,0 1 0,0 0 0,-1-1 0,1 1 0,0 0 0,0 0 0,-1 1 0,1-1 0,0 0 0,-4 0 0,3 1-53,0 1 0,0-1 0,0 0 0,0 1 0,0 0 0,0 0 0,0 0 0,1 0 0,-1 0 0,0 1 0,1-1 0,-1 1 0,1 0 0,-5 3 0,-9 9 416,0 1-1,2 1 1,-1 0 0,2 1-1,-21 32 1,25-33-306,0 0 0,1 0 1,1 0-1,0 1 0,2 0 1,0 0-1,-4 25 0,8-39-148,1 0-1,-1 1 1,1-1 0,0 0-1,0 0 1,0 0 0,1 0-1,-1 1 1,1-1-1,0 0 1,0 0 0,0 0-1,0 0 1,0 0 0,0-1-1,1 1 1,3 5 0,-3-6-11,0-1 0,0 1 1,1-1-1,-1 1 0,0-1 1,1 0-1,-1 0 0,0 0 1,1 0-1,-1-1 0,1 1 1,0 0-1,-1-1 0,1 0 1,-1 0-1,1 0 0,0 0 1,-1 0-1,1 0 0,-1-1 1,6-1-1,4-1 3,-1 0 0,1-2 0,-1 1 0,0-1 0,0-1 0,-1 0 0,0-1 0,17-13 0,-12 8-12,-2-1 0,1-1 0,-2 0 0,0 0 0,11-17 0,-19 22-26,1 1 1,-1-1-1,0 0 0,-1 0 0,0-1 0,3-14 0,-6 22 10,1 0 0,-1 0 1,0-1-1,0 1 1,0 0-1,0 0 0,0 0 1,0 0-1,-1 0 0,1 0 1,-1 0-1,1 1 0,-1-1 1,0 0-1,0 0 0,-1-2 1,1 3-4,-1 0 1,1 0 0,0 0 0,-1 0-1,1 1 1,0-1 0,-1 0-1,1 1 1,-1-1 0,1 1-1,-1-1 1,0 1 0,1 0 0,-1-1-1,1 1 1,-1 0 0,0 0-1,1 0 1,-1 1 0,1-1-1,-1 0 1,1 0 0,-4 2 0,-4 1-75,1 0 0,-1 0-1,1 1 1,0 0 0,0 1 0,1 0 0,-1 0 0,1 0 0,0 1 0,0 0 0,1 1 0,0 0 0,0 0 0,-6 9 0,2-1-251,0 0 1,1 1-1,0 1 0,1-1 1,1 2-1,-4 17 0,9-28 244,0-1-1,1 1 1,-1 0 0,2 0-1,-1 0 1,1 0 0,0 0-1,1 0 1,-1 0 0,3 8-1,12 17-443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2:12.697"/>
    </inkml:context>
    <inkml:brush xml:id="br0">
      <inkml:brushProperty name="width" value="0.05" units="cm"/>
      <inkml:brushProperty name="height" value="0.05" units="cm"/>
    </inkml:brush>
  </inkml:definitions>
  <inkml:trace contextRef="#ctx0" brushRef="#br0">68 316 17156,'-4'17'759,"0"1"-78,0 0 0,2 0 0,0 1-1,0 25 1,2-43-579,0 0 1,0-1-1,0 1 0,0 0 0,1 0 1,-1 0-1,0-1 0,0 1 0,0 0 1,1 0-1,-1-1 0,0 1 0,1 0 0,-1-1 1,1 1-1,-1 0 0,1-1 0,-1 1 1,1 0-1,0-1-45,-1 1-1,1-1 1,-1 0 0,1 0-1,-1 0 1,1 0 0,-1 0-1,1 0 1,-1 0 0,1 0-1,-1 0 1,1 0 0,-1 0-1,1-1 1,-1 1 0,1 0-1,-1 0 1,1 0 0,-1-1-1,1 1 1,-1 0 0,1-1-1,21-20 864,-9 3-849,-1-1 0,-1 0 0,0-1 0,-1 0 0,-1 0 0,-1-1 0,-1-1 0,-1 1 0,-1-1 0,-1 0 1,0 0-1,-2 0 0,-1-37 0,-1 52-114,-1 0 0,0 1 0,0-1 1,0 0-1,-1 0 0,0 1 1,0-1-1,-1 1 0,0 0 0,0 0 1,-6-9-1,7 13-35,0-1 0,0 1 0,0 0 0,0 0 1,0 0-1,0 0 0,-1 1 0,1-1 0,-1 1 0,1-1 0,-1 1 1,0 0-1,1 0 0,-1 0 0,0 0 0,0 1 0,0-1 0,0 1 1,1-1-1,-1 1 0,0 0 0,0 0 0,0 1 0,0-1 0,0 0 0,0 1 1,0 0-1,1 0 0,-6 1 0,0 3-107,0-1 0,0 1 0,0 0 0,1 0 0,-11 10 1,-7 8-427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34.812"/>
    </inkml:context>
    <inkml:brush xml:id="br0">
      <inkml:brushProperty name="width" value="0.05" units="cm"/>
      <inkml:brushProperty name="height" value="0.05" units="cm"/>
    </inkml:brush>
  </inkml:definitions>
  <inkml:trace contextRef="#ctx0" brushRef="#br0">1 67 15715,'0'0'216,"0"0"-1,1-1 0,-1 1 0,0 0 0,0-1 1,1 1-1,-1 0 0,0-1 0,1 1 1,-1 0-1,1-1 0,-1 1 0,0 0 0,1 0 1,-1 0-1,1-1 0,-1 1 0,0 0 1,1 0-1,-1 0 0,1 0 0,-1 0 0,1 0 1,-1 0-1,1 0 0,-1 0 0,1 0 1,21-1 851,-13 1-490,61-7 166,71-17-1,26-4-864,-160 27-89,-1 0 0,1 1 0,-1 0 0,8 2 0,-13-2 114,1 0 0,-1 0-1,0 0 1,0 0 0,0 1-1,0-1 1,1 0 0,-1 1-1,0-1 1,0 1 0,0-1 0,0 1-1,0 0 1,0-1 0,0 1-1,0 0 1,0 0 0,-1 0-1,1 0 1,0 0 0,0 0-1,-1 0 1,1 0 0,-1 0 0,1 0-1,-1 0 1,1 0 0,-1 0-1,0 0 1,1 2 0,-1 7-657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35.278"/>
    </inkml:context>
    <inkml:brush xml:id="br0">
      <inkml:brushProperty name="width" value="0.05" units="cm"/>
      <inkml:brushProperty name="height" value="0.05" units="cm"/>
    </inkml:brush>
  </inkml:definitions>
  <inkml:trace contextRef="#ctx0" brushRef="#br0">1 85 14763,'0'9'1424,"6"-8"-767,5-4-185,11-7 784,5-3-240,4-4-160,5 0-87,4 3-185,-1 1-96,-3 7-168,-3 5-152,0 5-344,-4 3-256,-4 3-584,-3 2-129,-8-4 801,-2-2-200,-7-5-232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35.635"/>
    </inkml:context>
    <inkml:brush xml:id="br0">
      <inkml:brushProperty name="width" value="0.05" units="cm"/>
      <inkml:brushProperty name="height" value="0.05" units="cm"/>
    </inkml:brush>
  </inkml:definitions>
  <inkml:trace contextRef="#ctx0" brushRef="#br0">1 43 19708,'-1'-2'84,"1"1"0,0-1-1,0 1 1,0-1-1,0 1 1,0-1 0,0 1-1,1-1 1,-1 1 0,0-1-1,1 1 1,-1-1 0,1 1-1,0-1 1,-1 1 0,1 0-1,0-1 1,0 1 0,0 0-1,0 0 1,0 0-1,0 0 1,0 0 0,0 0-1,0 0 1,1 0 0,-1 0-1,0 0 1,1 0 0,-1 1-1,0-1 1,1 1 0,-1-1-1,1 1 1,-1 0 0,1-1-1,-1 1 1,1 0-1,-1 0 1,1 0 0,-1 0-1,4 1 1,3-1-20,1 1 1,-1 0-1,1 1 1,-1 0-1,0 0 0,13 6 1,-13-5-67,1 2 1,-1-1 0,0 1-1,0 0 1,-1 1-1,1 0 1,-1 0 0,0 1-1,-1 0 1,0 0-1,11 15 1,-11-11 27,1 1-1,-2 0 0,0 0 1,0 0-1,-1 0 1,-1 1-1,4 25 1,-5-16-154,-1 0 1,0 0-1,-2 0 1,-1 0-1,-1 0 1,0 0-1,-2-1 1,-1 1-1,-15 39 1,18-54 70,-1 1 1,0-1 0,0 0-1,0 0 1,-1 0 0,0 0-1,0-1 1,-8 7 0,-11 1-268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37.101"/>
    </inkml:context>
    <inkml:brush xml:id="br0">
      <inkml:brushProperty name="width" value="0.05" units="cm"/>
      <inkml:brushProperty name="height" value="0.05" units="cm"/>
    </inkml:brush>
  </inkml:definitions>
  <inkml:trace contextRef="#ctx0" brushRef="#br0">74 206 16099,'0'-4'333,"4"-26"1229,-4 29-1530,0 0 0,0 1 1,0-1-1,0 0 0,0 0 1,0 1-1,0-1 0,0 0 1,-1 1-1,1-1 0,0 0 1,0 1-1,-1-1 0,1 0 1,0 1-1,-1-1 0,1 1 1,0-1-1,-1 1 0,1-1 0,-1 1 1,1-1-1,-1 1 0,0-1 1,1 1-1,-1-1 0,1 1 1,-1 0-1,0-1 0,1 1 1,-1 0-1,0 0 0,1-1 1,-1 1-1,0 0 0,-1 0 0,1 0 48,-1 1 0,1-1 0,0 1 0,-1-1 0,1 1-1,0-1 1,-1 1 0,1 0 0,0 0 0,0-1 0,0 1 0,-1 0-1,1 0 1,0 0 0,0 1 0,1-1 0,-1 0 0,0 0-1,0 0 1,0 1 0,1-1 0,-2 3 0,-11 33 672,7-17-650,1 0-1,1 1 1,0-1 0,2 1 0,1 0-1,0 0 1,2-1 0,0 1-1,1 0 1,5 21 0,-5-37-91,-1-1-1,1 1 1,0-1 0,0 1-1,0-1 1,0 0 0,1 0-1,0 0 1,-1 0 0,1-1-1,1 1 1,5 4 0,-7-6-1,0-1 0,1 1 1,-1-1-1,1 0 1,-1 1-1,1-1 1,-1-1-1,1 1 1,0 0-1,-1-1 0,1 1 1,0-1-1,0 0 1,-1 0-1,1 0 1,0 0-1,0 0 0,-1-1 1,1 1-1,0-1 1,0 0-1,3-2 1,4-1 26,0-2 1,-1 1-1,0-1 1,0-1 0,-1 1-1,1-2 1,-1 1-1,-1-1 1,0 0 0,0 0-1,6-11 1,3-6 160,-1 0 1,21-51 0,-16 27 123,-13 89-14,-6-10-283,2 0 0,0-1-1,2 1 1,2-1 0,15 44-1,-21-70-20,0 0 0,1 0 0,0 1 0,-1-1 0,1-1 0,0 1 0,1 0 0,-1-1 0,0 1 0,1-1 0,0 1 0,-1-1 0,4 2 0,-4-3 1,-1-1 0,1 1 1,-1-1-1,1 1 0,-1-1 1,1 0-1,0 0 0,-1 0 1,1 0-1,-1 0 1,1 0-1,0 0 0,-1 0 1,1 0-1,-1-1 0,1 1 1,-1-1-1,1 1 0,-1-1 1,1 0-1,-1 1 0,1-1 1,-1 0-1,0 0 1,0 0-1,1 0 0,-1 0 1,0 0-1,2-3 0,3-3 33,0-1-1,-1 0 1,0 0-1,0 0 1,0-1 0,-1 1-1,0-1 1,-1 0-1,4-18 1,-2 2 109,-1 0 0,2-40 1,-7-12 137,1 71-250,-1-1-1,0 1 1,0 0-1,-1 0 0,1 0 1,-2 0-1,1 0 1,0 0-1,-6-9 0,8 14-31,-1 1 0,1 0-1,0-1 1,0 1 0,0 0-1,0-1 1,0 1-1,-1 0 1,1 0 0,0-1-1,0 1 1,0 0 0,-1-1-1,1 1 1,0 0 0,0 0-1,-1 0 1,1-1-1,0 1 1,-1 0 0,1 0-1,0 0 1,-1 0 0,1-1-1,0 1 1,-1 0 0,1 0-1,0 0 1,-1 0-1,1 0 1,0 0 0,-1 0-1,1 0 1,-1 0 0,1 0-1,0 0 1,-1 0 0,1 0-1,0 1 1,-1-1-1,1 0 1,0 0 0,-1 0-1,1 0 1,0 1 0,0-1-1,-1 0 1,1 0-1,0 0 1,-1 1 0,1-1-1,0 0 1,0 1 0,0-1-1,-1 0 1,1 1 0,-5 19 30,4-10-26,1 0 0,1 1 0,0-1-1,0 0 1,1 0 0,4 16-1,-5-23-4,1 0-1,-1 0 1,0 0-1,1 0 1,0 0-1,0 0 1,0-1-1,0 1 1,0-1-1,4 4 1,-4-4-1,-1-1 0,1 0 0,0 0 1,0 0-1,0 0 0,-1-1 0,1 1 0,0 0 0,0-1 0,0 1 1,1-1-1,-1 0 0,0 0 0,0 0 0,0 0 0,0 0 0,0 0 1,3-1-1,3-1 3,-1 0 1,1-1-1,-1 0 1,0 0-1,1-1 1,-2 1-1,1-2 1,11-8-1,48-48 10,-49 45-20,160-173-288,-176 188 293,-1 1 0,1 0-1,-1-1 1,0 1 0,1-1-1,-1 1 1,1-1 0,-1 1-1,0-1 1,0 1-1,1-1 1,-1 1 0,0-1-1,0 1 1,0-1 0,0 0-1,1 1 1,-1-1 0,0 1-1,0-1 1,0 0-1,0 1 1,-1-1 0,1 1-1,0-1 1,0 0 0,0 1-1,0-1 1,0 1 0,-1-2-1,0 1 7,0 0-1,0 1 0,0-1 1,0 0-1,0 0 0,-1 1 1,1-1-1,0 1 0,0-1 1,-1 1-1,1 0 0,0-1 1,-2 1-1,-4-1 15,0 0 0,1 1 0,-1 0 0,-11 1 0,15-1-17,0 1 0,0 0 1,0 0-1,1 0 0,-1 0 1,0 0-1,0 0 0,1 1 1,-1 0-1,1-1 0,-1 1 1,1 0-1,0 0 0,-4 4 0,2-1 6,1 0 0,0 0-1,0 0 1,0 0-1,1 0 1,0 1-1,-3 6 1,2 2 14,0 0-1,1 0 1,0 0 0,1 0-1,1 23 1,1-26 2,0 1 0,1 0 0,1 0 0,0 0 0,0-1 0,1 1 0,0-1 0,1 0 0,12 19 0,-14-26-72,-1 0-1,1 0 1,0 0 0,0-1-1,1 1 1,-1-1 0,1 0-1,-1 0 1,1 0-1,0 0 1,0-1 0,1 0-1,-1 0 1,0 0-1,1 0 1,-1-1 0,1 1-1,-1-1 1,1 0-1,0-1 1,-1 1 0,1-1-1,0 0 1,0 0-1,-1 0 1,1-1 0,7-1-1,-5 0-166,0 0-1,0-1 1,0 0-1,-1 0 1,1-1-1,-1 1 1,0-1 0,10-8-1,-3 0-25,0-1 0,15-20 0,7-14-552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37.647"/>
    </inkml:context>
    <inkml:brush xml:id="br0">
      <inkml:brushProperty name="width" value="0.05" units="cm"/>
      <inkml:brushProperty name="height" value="0.05" units="cm"/>
    </inkml:brush>
  </inkml:definitions>
  <inkml:trace contextRef="#ctx0" brushRef="#br0">25 1 17364,'-3'17'828,"-6"43"1290,-3 86-1,12-133-1949,4 151 1486,-2-146-1457,0 0-1,1 0 1,1 0 0,1-1-1,0 1 1,15 30-1,-19-46-168,1 1-1,-1 0 1,1-1-1,0 1 1,-1-1-1,1 1 1,0-1-1,0 0 0,1 0 1,-1 0-1,0 0 1,1 0-1,-1 0 1,1-1-1,0 1 1,-1-1-1,1 0 0,3 1 1,-3-1-14,0-1 1,0 0 0,0 0-1,0 0 1,0 0 0,0-1-1,-1 1 1,1-1 0,0 1-1,0-1 1,0 0 0,0 0-1,-1-1 1,1 1 0,2-2-1,8-6 10,0-1 1,-1 0-1,0-1 0,-1 0 0,12-17 1,-21 26-20,15-18 25,-11 12-15,1-1 0,0 1 0,0 1 0,1-1 0,0 1 0,12-8 0,-19 15-12,0-1-1,1 1 1,-1-1 0,0 1-1,0-1 1,1 1 0,-1-1-1,0 1 1,1 0 0,-1 0 0,0 0-1,1 0 1,-1 0 0,0 0-1,1 0 1,-1 0 0,0 1-1,1-1 1,-1 0 0,0 1-1,0-1 1,1 1 0,-1-1-1,0 1 1,0 0 0,0 0-1,0-1 1,0 1 0,0 0-1,0 0 1,0 0 0,0 0-1,0 0 1,-1 0 0,1 0 0,0 0-1,0 1 1,-1-1 0,1 0-1,0 2 1,4 8-27,-1 1 0,0-1 1,4 20-1,-5-15-84,4 11-233,-5-18-3,0 1 0,1-1-1,0 0 1,0 0 0,8 14 0,-11-23 346,1 1 1,-1 0-1,0-1 1,0 1 0,0-1-1,1 1 1,-1-1-1,0 1 1,1-1-1,-1 1 1,1-1-1,-1 0 1,0 1 0,1-1-1,-1 1 1,1-1-1,-1 0 1,1 1-1,-1-1 1,1 0-1,-1 0 1,1 1 0,0-1-1,-1 0 1,1 0-1,-1 0 1,1 0-1,-1 0 1,1 0-1,0 0 1,-1 0 0,1 0-1,-1 0 1,1 0-1,0 0 1,-1 0-1,1 0 1,-1-1-1,1 1 1,-1 0 0,1 0-1,-1-1 1,2 1-1,0-3-75,1 0 0,-1 0 0,1 0-1,-1 0 1,0 0 0,3-6 0,13-27-482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38.373"/>
    </inkml:context>
    <inkml:brush xml:id="br0">
      <inkml:brushProperty name="width" value="0.05" units="cm"/>
      <inkml:brushProperty name="height" value="0.05" units="cm"/>
    </inkml:brush>
  </inkml:definitions>
  <inkml:trace contextRef="#ctx0" brushRef="#br0">73 82 16956,'-5'29'1394,"-1"0"0,-16 46 1,-2 12 570,23-84-1895,-3 15 306,0 0 0,1 0 0,1 0-1,1 21 1,1-38-364,0-1 1,-1 1-1,1-1 0,0 0 0,0 1 0,0-1 0,0 1 0,1-1 0,-1 0 0,0 1 0,0-1 0,0 1 1,0-1-1,0 0 0,0 1 0,1-1 0,-1 1 0,0-1 0,0 0 0,1 1 0,-1-1 0,0 0 0,0 0 0,1 1 1,-1-1-1,0 0 0,1 1 0,8-7 126,5-15-96,1-12-17,-1 0 0,17-67 0,-4 13-3,-25 85-25,-1 7-6,1 10-1,-6 32 51,1-9 104,2 0 1,3 44-1,-2-79-127,0-1-1,1 0 1,-1 0-1,0 1 1,1-1-1,-1 0 1,1 0-1,0 0 1,0 0-1,0 0 1,0 0-1,0 0 1,0 0-1,0 0 1,1 0-1,-1 0 1,1-1-1,-1 1 1,1-1-1,3 3 1,-3-3-4,-1-1 1,1 0-1,0 0 1,0 1-1,0-1 1,0 0 0,0-1-1,0 1 1,0 0-1,0-1 1,0 1-1,0-1 1,0 1-1,-1-1 1,1 0-1,0 0 1,0 0-1,-1 0 1,1 0-1,-1 0 1,1 0-1,-1-1 1,1 1 0,1-3-1,26-25 130,44-57-1,-50 56-121,1 1 0,41-37-1,-63 64-28,0 0 0,0 0 0,0 0 0,1 0 0,-1 1 0,1-1 0,-1 1 0,1 0 0,-1 0 0,1 0 0,0 0 0,0 0 0,0 1 0,3-1 0,-4 1 3,-1 0-1,0 1 1,1-1-1,-1 1 1,0-1-1,1 1 1,-1 0-1,0-1 1,0 1-1,0 0 1,0 0 0,1 0-1,-1 0 1,0 0-1,-1 0 1,1 0-1,0 0 1,0 0-1,0 1 1,-1-1-1,1 0 1,0 1-1,-1-1 1,1 0-1,-1 1 1,0-1-1,1 0 1,-1 3-1,4 15-32,-2 0 0,2 34 0,-4-36 48,1 0 0,1 0 0,0 0 0,6 17 0,-9-33-9,1-1-1,0 0 0,0 0 0,0 1 1,0-1-1,0 0 0,0 1 0,0-1 1,0 0-1,1 0 0,-1 1 1,0-1-1,0 0 0,0 1 0,0-1 1,0 0-1,0 0 0,0 1 0,1-1 1,-1 0-1,0 0 0,0 0 0,0 1 1,1-1-1,-1 0 0,0 0 0,0 0 1,0 0-1,1 1 0,-1-1 0,0 0 1,1 0-1,-1 0 0,0 0 0,0 0 1,1 0-1,-1 0 0,0 0 1,0 0-1,1 0 0,-1 0 0,0 0 1,1 0-1,-1 0 0,0 0 0,0 0 1,1 0-1,-1 0 0,0 0 0,1 0 1,-1 0-1,0 0 0,0-1 0,1 1 1,-1 0-1,0 0 0,0 0 0,0 0 1,1-1-1,-1 1 0,0 0 1,0 0-1,1-1 0,8-15 40,0-13-7,-1-1 1,-1 0-1,-1 0 1,1-39-1,-5 51-33,0 22-9,1 1 1,-1 0-1,1 0 0,0-1 0,0 0 0,0 1 0,1-1 1,-1-1-1,1 1 0,0 0 0,0-1 0,0 0 1,6 4-1,-5-6 11,0 1 0,0-1 1,1 0-1,-1 0 0,0 0 0,1-1 1,-1 0-1,0 0 0,1 0 0,-1-1 1,0 0-1,0 0 0,1 0 0,-1 0 1,0-1-1,0 0 0,0 0 0,5-3 1,6-4 19,0 0 1,-1-2-1,27-22 1,-31 23-4,-1 0 1,0 0-1,11-14 1,-19 20-14,1 0 1,-1 0 0,0 0-1,0 0 1,0-1 0,2-5-1,-4 9-3,1-1 0,-1 0 0,0 0-1,0 1 1,0-1 0,0 0 0,0 0 0,0 1 0,0-1-1,0 0 1,-1 1 0,1-1 0,-1 0 0,1 1-1,-1-1 1,1 0 0,-2-1 0,1 2-4,1 0 1,-1 1-1,1-1 1,-1 0-1,0 0 1,1 1-1,-1-1 1,0 0-1,0 1 1,0-1-1,1 0 1,-1 1-1,0-1 1,0 1-1,0 0 1,0-1 0,0 1-1,0 0 1,0 0-1,0-1 1,0 1-1,0 0 1,0 0-1,0 0 1,0 0-1,-1 0 1,0 1-3,-1 0 0,0-1 0,1 1 0,-1 0 0,1 1 0,-1-1 0,1 0 0,-1 1 0,-2 2 0,-2 2-6,0 0 0,0 0 0,1 1 0,0 0 0,-5 8 1,7-8 0,0 0 0,1 0 0,0 1 0,0-1 1,0 1-1,1-1 0,1 1 0,-1 0 1,1 0-1,0 0 0,1-1 0,0 1 1,1 13-1,0-17-68,-1 1 1,1-1-1,0 0 1,1 0-1,-1-1 0,0 1 1,1 0-1,0 0 1,0-1-1,0 1 0,1-1 1,-1 1-1,1-1 1,-1 0-1,1 0 0,0 0 1,0-1-1,1 1 1,-1-1-1,1 1 1,-1-1-1,1 0 0,-1-1 1,1 1-1,0 0 1,0-1-1,5 1 0,2 0-87,0-1 0,0 0-1,0 0 1,22-3-1,11-3-397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39.248"/>
    </inkml:context>
    <inkml:brush xml:id="br0">
      <inkml:brushProperty name="width" value="0.05" units="cm"/>
      <inkml:brushProperty name="height" value="0.05" units="cm"/>
    </inkml:brush>
  </inkml:definitions>
  <inkml:trace contextRef="#ctx0" brushRef="#br0">99 136 16091,'9'-136'6729,"-12"176"-5715,2-1 1,4 44 0,14 78-839,-12-125-8,1 16-103,3 0 0,2-1 1,3 0-1,23 59 0,-35-103-61,0-2-5,0 0 0,0 0 0,0 0 0,1 0-1,0-1 1,0 1 0,0-1 0,0 0 0,1 1 0,5 4 0,3-4-63,-7-11-62,-5 4 102,0 0-1,0 0 1,0 0-1,0 0 1,0 0-1,-1 0 1,1 0 0,-1 0-1,1 0 1,-1 0-1,-1-2 1,-8-15-234,-2-1-1,0 2 1,-26-31 0,-52-47-590,83 89 779,-1-2-20,0 1 1,-1 0-1,0 0 0,0 1 0,-1 0 0,-17-9 1,28 16 88,-1 0 1,0 0 0,0 1 0,0-1 0,0 0-1,0 0 1,0 1 0,0-1 0,0 0-1,1 0 1,-1 1 0,0-1 0,0 0 0,0 0-1,0 1 1,0-1 0,0 0 0,0 0 0,0 1-1,-1-1 1,1 0 0,0 0 0,0 1-1,0-1 1,0 0 0,0 0 0,0 0 0,0 1-1,0-1 1,-1 0 0,1 0 0,0 0-1,0 1 1,0-1 0,0 0 0,-1 0 0,1 0-1,0 0 1,0 0 0,-1 1 0,1-1-1,0 0 1,0 0 0,0 0 0,-1 0 0,1 0-1,0 0 1,0 0 0,-1 0 0,1 0 0,0 0-1,0 0 1,-1 0 0,1 0 0,0 0-1,0 0 1,-1 0 0,1 0 0,0 0 0,0 0-1,-1-1 1,12 19 100,-5-12-105,0 0-1,0 0 1,0-1-1,1 0 1,0-1-1,0 1 1,0-1-1,0-1 1,1 1-1,-1-1 1,1 0-1,0-1 1,0 0-1,13 2 1,-4-2-156,0-1 1,0-1 0,0 0 0,0-1 0,0 0 0,19-5-1,18-10-88,-4-6-106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3:33.607"/>
    </inkml:context>
    <inkml:brush xml:id="br0">
      <inkml:brushProperty name="width" value="0.05" units="cm"/>
      <inkml:brushProperty name="height" value="0.05" units="cm"/>
    </inkml:brush>
  </inkml:definitions>
  <inkml:trace contextRef="#ctx0" brushRef="#br0">572 148 9914,'-7'-11'537,"-1"0"0,0 0-1,-1 1 1,0 0 0,0 0 0,-1 1-1,0 0 1,-1 1 0,0 0 0,0 1-1,-1 0 1,0 1 0,0 0-1,-16-5 1,17 8-443,0 0-1,0 0 0,0 1 1,0 1-1,0 0 1,0 0-1,-1 1 1,1 1-1,0 0 0,0 0 1,0 1-1,0 0 1,0 1-1,0 1 1,1 0-1,-1 0 0,-14 9 1,13-5-76,0 0-1,1 1 1,1 1 0,0 0 0,0 0-1,0 1 1,2 0 0,-1 1 0,1 0-1,1 0 1,0 0 0,1 1-1,1 0 1,-7 20 0,-1 12 31,2 1 1,2-1-1,-4 51 1,5 16-39,7 163 0,30 112 12,-29-384-23,1 9 0,0 5-1,1 1 0,1-1 0,9 34 0,-10-47 1,-1 1 0,1-1-1,0 1 1,1-1 0,-1 0 0,1 0 0,0 0 0,0 0-1,0-1 1,1 1 0,-1-1 0,1 0 0,-1 0-1,1 0 1,0 0 0,1 0 0,-1-1 0,0 0 0,6 2-1,2 0 5,0-1-1,0 0 1,0-1 0,0-1-1,0 0 1,0 0-1,1-1 1,-1-1 0,0 0-1,0 0 1,0-1-1,0-1 1,0 0 0,0-1-1,-1 0 1,17-9-1,-11 5 4,-1-2-1,0 0 1,-1-1-1,0-1 1,-1 0-1,0-1 1,-1 0-1,0-1 0,-1-1 1,11-17-1,162-304 239,-182 331-239,29-60 81,-2-2-1,-3-1 1,20-82-1,-38 116-63,-3 1-1,0-1 0,-3 0 0,0 0 0,-2-1 0,-2 1 0,-1 0 0,-13-66 1,11 84-8,-1 1 0,0 0 0,-1 0 0,0 0 0,-2 1 0,-12-21 0,17 31-20,-1-1 0,1 1 0,-1 0 0,0 0 0,0 0 0,-1 1 0,1-1 1,-1 1-1,-8-5 0,9 7-22,1 0 1,-1 0-1,1 0 1,-1 0-1,1 0 1,-1 1-1,1-1 0,-1 1 1,0 0-1,1 0 1,-1 1-1,0-1 1,1 1-1,-1 0 1,1 0-1,-6 2 1,1 1-127,0 0 1,1 1-1,-1 0 1,1 0-1,0 1 0,0 0 1,1 0-1,0 1 1,0 0-1,0 0 1,1 0-1,-5 9 1,-2 10-303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39.699"/>
    </inkml:context>
    <inkml:brush xml:id="br0">
      <inkml:brushProperty name="width" value="0.05" units="cm"/>
      <inkml:brushProperty name="height" value="0.05" units="cm"/>
    </inkml:brush>
  </inkml:definitions>
  <inkml:trace contextRef="#ctx0" brushRef="#br0">56 13 17564,'-25'119'2961,"17"-88"-2164,1 0 1,1 0-1,2 1 0,-1 34 1,5-65-756,0 1 0,0-1 0,0 0 0,0 1 1,0-1-1,0 0 0,1 1 0,-1-1 0,0 0 0,1 1 0,-1-1 0,1 0 1,-1 0-1,1 0 0,1 3 0,-1-4-23,-1 0 0,0 0 0,1 0 1,-1 1-1,1-1 0,-1 0 0,1 0 0,-1 0 0,1 0 1,-1 0-1,1 0 0,-1 0 0,0 0 0,1 0 0,-1 0 1,1 0-1,-1 0 0,1 0 0,-1-1 0,1 1 0,-1 0 1,0 0-1,1 0 0,-1-1 0,1 1 0,-1 0 0,0 0 1,1-1-1,3-3 39,0 1 0,-1-1 0,1 0 0,-1 0 0,0 0 0,5-9 0,-1-4-14,0 0 0,-1 0-1,-1 0 1,0 0 0,-1-1 0,-1 0-1,-1 0 1,-1 0 0,0 0-1,-1 0 1,-1 0 0,-1 0 0,-5-21-1,6 34-137,0 1-1,-1 0 0,0 0 0,0 0 0,0 0 0,-3-3 0,5 6 53,-1 0-1,1 1 1,0-1-1,-1 1 1,1 0-1,-1-1 1,1 1-1,-1-1 1,1 1-1,-1 0 1,1-1-1,-1 1 1,1 0-1,-1-1 1,1 1-1,-1 0 1,0 0-1,1 0 1,-1 0 0,0-1-1,0 2 9,1-1 0,-1 0 0,0 1 0,1-1 0,-1 0 0,1 1 0,-1-1 0,1 1 0,-1-1 1,1 1-1,-1-1 0,1 1 0,0-1 0,-1 1 0,1-1 0,0 1 0,-1 0 0,1-1 0,0 1 0,0 0 0,-1-1 0,1 1 0,0 1 0,-3 18-413,5 5-122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0.146"/>
    </inkml:context>
    <inkml:brush xml:id="br0">
      <inkml:brushProperty name="width" value="0.05" units="cm"/>
      <inkml:brushProperty name="height" value="0.05" units="cm"/>
    </inkml:brush>
  </inkml:definitions>
  <inkml:trace contextRef="#ctx0" brushRef="#br0">134 34 20948,'0'-1'110,"0"0"0,0-1-1,0 1 1,0 0 0,-1-1-1,1 1 1,0 0 0,0-1-1,-1 1 1,1 0 0,-1 0-1,1-1 1,-1 1 0,1 0-1,-1 0 1,0 0-1,0 0 1,1 0 0,-1 0-1,0 0 1,0 0 0,0 0-1,0 0 1,0 1 0,0-1-1,-1 0 1,1 1 0,0-1-1,0 0 1,0 1 0,-1 0-1,1-1 1,-2 1-1,1-1-1,-1 1 0,1 0 0,0 0-1,-1 0 1,1 1 0,0-1-1,-1 1 1,1-1 0,0 1-1,0 0 1,-1 0 0,1 0 0,0 0-1,0 0 1,0 0 0,0 1-1,-3 2 1,-1 2-62,1 0 1,-1 1-1,1 0 0,1 0 1,0 0-1,0 1 0,0-1 1,1 1-1,0 0 0,0 0 1,-2 11-1,1 4-66,0-1-1,-1 46 1,5-61-26,0 1 1,0 0-1,1-1 1,0 1-1,0-1 1,5 15-1,-6-21-11,1 1-1,0 0 1,0-1 0,0 1-1,0-1 1,0 1-1,0-1 1,0 1 0,1-1-1,-1 0 1,0 1-1,1-1 1,-1 0 0,1 0-1,-1 0 1,1 0 0,-1-1-1,1 1 1,0 0-1,0-1 1,-1 1 0,1-1-1,0 1 1,0-1-1,0 0 1,-1 0 0,1 0-1,0 0 1,0 0 0,0 0-1,0 0 1,-1-1-1,1 1 1,2-1 0,9-4-280,-1 1 1,0-2 0,0 1-1,0-2 1,-1 1 0,17-15 0,-25 20 281,36-27-730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0.812"/>
    </inkml:context>
    <inkml:brush xml:id="br0">
      <inkml:brushProperty name="width" value="0.05" units="cm"/>
      <inkml:brushProperty name="height" value="0.05" units="cm"/>
    </inkml:brush>
  </inkml:definitions>
  <inkml:trace contextRef="#ctx0" brushRef="#br0">1 258 18036,'2'17'2475,"3"14"348,-5-30-2767,0-1 1,0 1-1,0 0 1,1-1 0,-1 1-1,0-1 1,1 1-1,-1-1 1,1 1-1,-1-1 1,1 1 0,-1-1-1,1 1 1,-1-1-1,1 0 1,-1 1-1,1-1 1,-1 0-1,1 1 1,-1-1 0,1 0-1,0 0 1,-1 1-1,1-1 1,0 0-1,-1 0 1,1 0-1,0 0 1,-1 0 0,1 0-1,0 0 1,-1 0-1,1 0 1,-1 0-1,1-1 1,0 1-1,-1 0 1,1 0 0,0-1-1,7-3-1,-1 0 0,-1 0 0,1 0-1,0-1 1,-1-1 0,0 1 0,0-1 0,-1 0-1,6-7 1,-6 6-54,0 1 0,1 0 0,0 0 1,-1 1-1,2 0 0,-1 0 0,0 0 0,1 1 0,0 0 0,8-3 0,-14 6 1,1 1 0,0-1-1,0 1 1,-1 0 0,1 0-1,0 0 1,0 0 0,-1 0-1,1 0 1,0 1 0,-1-1-1,1 0 1,0 1 0,-1 0 0,1-1-1,0 1 1,-1 0 0,1 0-1,-1 0 1,1 0 0,-1 0-1,0 0 1,1 0 0,-1 0-1,0 1 1,0-1 0,2 3-1,3 5 30,0 0 0,0 1 0,6 15 0,0 0 42,-11-23-67,0 0 1,1 0-1,-1 0 0,0 0 0,1 0 0,-1 0 0,1-1 1,-1 1-1,1 0 0,0-1 0,0 0 0,0 1 0,0-1 1,0 0-1,0 0 0,0 0 0,0 0 0,0 0 1,0 0-1,1-1 0,-1 1 0,0-1 0,0 0 0,1 1 1,-1-1-1,0 0 0,1-1 0,-1 1 0,0 0 0,1 0 1,-1-1-1,0 0 0,0 1 0,1-1 0,-1 0 0,0 0 1,0 0-1,0 0 0,2-2 0,14-8-24,0-2 1,0 1-1,-1-2 0,14-15 1,-15 13-88,0 2 0,1 1 0,36-23 0,-52 35 92,0 0 0,1 0 1,-1 0-1,0 1 0,1-1 1,-1 1-1,1-1 0,-1 1 0,1-1 1,-1 1-1,1 0 0,-1 0 1,1-1-1,0 1 0,-1 0 0,1 1 1,-1-1-1,1 0 0,-1 0 1,1 1-1,-1-1 0,1 1 0,2 1 1,-2-1-5,0 1 0,-1 0 0,1 0 0,-1 0 0,1 0 0,-1 0 0,0 0 0,0 0 1,0 1-1,0-1 0,0 0 0,0 1 0,-1-1 0,1 4 0,2 12-107,5 20-243,-7-36 299,-1 0-1,1 0 1,0-1 0,-1 1-1,1 0 1,0-1 0,0 1-1,0 0 1,0-1 0,0 1-1,1-1 1,-1 0 0,0 1-1,1-1 1,2 2 0,-3-3 3,0 1 0,0-1 0,0 0 1,0 1-1,0-1 0,0 0 0,0 0 0,0 0 1,0 0-1,0 0 0,0 0 0,0-1 1,0 1-1,0 0 0,0 0 0,0-1 0,0 1 1,0 0-1,0-1 0,0 1 0,0-1 0,0 1 1,-1-1-1,1 0 0,0 1 0,1-3 0,20-23-1479,-18 20 1188,16-27-1600,0 0 1,18-47 0,-3 8-1740,-35 71 3728,0 1-1,1-1 1,-1 0 0,0 0 0,0 1-1,1-1 1,-1 0 0,1 0 0,-1 1-1,1-1 1,-1 1 0,1-1 0,-1 0-1,1 1 1,0-1 0,-1 1 0,1-1-1,0 1 1,-1 0 0,2-1 0,-2 1 27,1 1 0,-1-1 0,0 1 0,1-1 0,-1 1-1,0-1 1,1 1 0,-1-1 0,0 1 0,0 0 0,0-1 0,0 1 0,1-1 0,-1 1 0,0-1 0,0 1 0,0 0 0,0-1 0,0 2 0,-3 43 1921,3-40-1916,-12 170 6353,11-111-5493,2-1 1,13 75-1,1 25-1216,-16-282 384,0-85 54,3 162-120,3 0-1,15-73 1,-17 106-23,0 0-1,0-1 1,0 1 0,1 1-1,1-1 1,9-15 0,-13 23-2,1-1 1,-1 0-1,0 1 1,1-1-1,-1 1 1,1-1-1,-1 1 1,1 0-1,-1-1 1,1 1-1,0 0 1,0 0-1,0 0 1,0 1-1,-1-1 0,1 0 1,0 1-1,0-1 1,1 1-1,-1-1 1,0 1-1,0 0 1,0 0-1,0 0 1,0 0-1,0 1 1,0-1-1,0 0 1,0 1-1,0-1 1,0 1-1,0 0 1,0 0-1,0 0 1,-1 0-1,1 0 1,3 2-1,-2 0 47,0-1-1,0 1 1,0 0 0,0 1-1,-1-1 1,1 0-1,-1 1 1,0-1 0,0 1-1,0 0 1,-1 0-1,1 0 1,-1 0 0,0 0-1,0 0 1,0 0-1,0 0 1,-1 0 0,0 0-1,0 1 1,0-1-1,0 0 1,0 0 0,-1 0-1,-1 6 1,0-3 102,0 0 1,0 0 0,-1 0 0,1 0-1,-1 0 1,-1 0 0,0-1-1,0 1 1,0-1 0,0 0-1,-1 0 1,0-1 0,-8 8 0,11-12-174,0 1 0,0-1 1,-1 1-1,1-1 0,0 0 1,-1 0-1,1 0 0,0 0 1,-1 0-1,1-1 0,-1 1 1,0-1-1,1 0 1,-1 1-1,1-1 0,-1 0 1,0-1-1,1 1 0,-4-1 1,5 1-49,0-1 0,0 1 0,0-1 0,0 1 0,0-1 0,0 0 0,0 1-1,0-1 1,0 0 0,0 1 0,0-1 0,1 0 0,-1 0 0,0 0 0,1 0 0,-1 0 0,1 0 0,-2-1 0,2 0 46,-1 0 0,1 0 1,0 0-1,-1 0 0,1-1 0,0 1 0,0 0 0,0 0 0,1 0 0,-1 0 0,0 0 1,1 0-1,0-3 0,7-12-534,5-3-118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1.579"/>
    </inkml:context>
    <inkml:brush xml:id="br0">
      <inkml:brushProperty name="width" value="0.05" units="cm"/>
      <inkml:brushProperty name="height" value="0.05" units="cm"/>
    </inkml:brush>
  </inkml:definitions>
  <inkml:trace contextRef="#ctx0" brushRef="#br0">171 217 13771,'-5'-2'4199,"-18"6"-726,14 1-2855,0-1-1,1 1 0,-1 0 1,1 1-1,0 0 0,0 1 1,-7 7-1,8-6-452,0-1 0,0 1 0,1 1 1,0-1-1,1 1 0,0 0 0,0 0 0,1 0 0,0 1 0,0 0 0,-2 15 0,5-24-153,1 0 0,0 0 0,-1 0-1,1 0 1,0 1 0,0-1-1,0 0 1,0 0 0,0 0-1,0 0 1,0 0 0,1 1 0,-1-1-1,0 0 1,1 0 0,-1 0-1,0 0 1,1 0 0,0 0-1,-1 0 1,2 1 0,-2-1-7,1-1 0,0 0-1,0 1 1,-1-1 0,1 0 0,0 0 0,0 0 0,0 0 0,0 1 0,-1-1-1,1 0 1,0 0 0,0-1 0,0 1 0,0 0 0,-1 0 0,1 0-1,0 0 1,0-1 0,0 1 0,0-1 0,5-2-12,-1 0-1,1 0 1,-1 0 0,0-1-1,-1 0 1,7-5 0,69-87-314,-42 49 183,-36 44 119,0 1 1,0-1-1,0 1 0,0 0 0,1 0 1,-1 0-1,6-3 0,-8 5 16,1 0 0,-1 0 0,0 0 0,1 0 0,-1-1 0,1 1 0,-1 0 0,0 0-1,1 0 1,-1 0 0,1 0 0,-1 0 0,1 0 0,-1 0 0,0 0 0,1 0 0,-1 1 0,0-1 0,1 0-1,-1 0 1,1 0 0,-1 0 0,1 1 0,0 0 0,-1 0 1,1-1-1,-1 1 0,1 0 1,-1 0-1,1 0 0,-1 0 1,0-1-1,1 1 0,-1 0 1,0 0-1,0 0 0,1 0 1,-1 2-1,2 47-32,-2-34 2,3 30 1,-3-45 34,0-1-1,0 1 1,0 0 0,0-1-1,0 1 1,0-1 0,1 1-1,-1 0 1,0-1 0,0 1 0,0-1-1,1 1 1,-1 0 0,0-1-1,1 1 1,-1-1 0,0 1-1,1-1 1,-1 1 0,1-1 0,-1 0-1,1 1 1,-1-1 0,1 1-1,0-1 3,0 0 0,-1 0-1,1-1 1,-1 1 0,1 0-1,-1 0 1,1-1 0,-1 1-1,1 0 1,-1-1 0,1 1 0,-1-1-1,1 1 1,-1 0 0,0-1-1,1 1 1,-1-1 0,0 1-1,1-2 1,14-32 72,-10 16-49,-2-1 0,3-28 0,-2 7-65,-2 43 49,-1 0 1,1-1 0,0 1 0,0 0 0,0-1-1,0 1 1,0-1 0,1 0 0,-1 1-1,1-1 1,4 2 0,-2-1 1,0-1-1,1-1 1,-1 1-1,1-1 1,-1 0 0,1 0-1,0 0 1,0-1 0,-1 0-1,1 0 1,0 0-1,0-1 1,-1 0 0,1 0-1,-1 0 1,1-1-1,7-3 1,11-4 11,-1-1-1,33-21 0,-27 14-38,46-36 0,-65 45-16,0-1 1,-1 1-1,0-2 1,0 1-1,-1-1 1,-1 0-1,12-21 1,-19 31 22,1-1 1,-1 1-1,0-1 1,1 0-1,-1 1 1,0-1-1,1 1 1,-1-1-1,0 0 0,0 1 1,1-1-1,-1 0 1,0 1-1,0-1 1,0 0-1,0 1 1,0-1-1,0 0 1,0 0-1,0 1 1,-1-1-1,1 0 1,0 1-1,-1-2 1,1 2-1,-1 0 0,0 0 0,1-1 0,-1 1 0,0 0 0,1 0 0,-1 0 0,0 0 0,1 0 0,-1 0 0,0 1 0,1-1 1,-1 0-1,1 0 0,-1 0 0,0 1 0,1-1 0,-1 0 0,0 1 0,-34 21-133,21-10 158,1 1 1,0 0 0,1 0 0,-12 20-1,19-27 7,0 1-1,1 0 0,1 0 1,-1 0-1,1 0 0,0 0 1,0 1-1,1 0 0,0-1 1,1 1-1,-1 0 0,1 10 1,1-15-19,0 0 0,1-1 1,-1 1-1,1-1 0,-1 1 0,1 0 1,0-1-1,0 1 0,0-1 1,0 0-1,0 1 0,1-1 0,-1 0 1,1 0-1,-1 0 0,1 0 1,0 0-1,2 2 0,0-2-43,-1 1-1,1-1 1,0 0-1,0 0 1,0-1-1,0 1 1,0-1-1,0 0 1,0 0 0,6 1-1,4-1-80,0-1-1,0 0 0,0 0 1,0-2-1,25-4 0,7-7-102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3.396"/>
    </inkml:context>
    <inkml:brush xml:id="br0">
      <inkml:brushProperty name="width" value="0.05" units="cm"/>
      <inkml:brushProperty name="height" value="0.05" units="cm"/>
    </inkml:brush>
  </inkml:definitions>
  <inkml:trace contextRef="#ctx0" brushRef="#br0">1 40 16516,'0'-4'258,"0"1"0,1-1 0,-1 1 0,1-1 0,0 0 0,0 1 0,0-1 0,1 1 0,1-5 0,-3 9-227,0-1 0,0 0 0,0 0 0,0 0 0,0 0 0,0 1 0,0-1 0,0 0 0,0 0 0,1 0 0,-1 0 0,0 1 1,0-1-1,0 0 0,0 0 0,0 0 0,0 0 0,0 0 0,0 0 0,0 1 0,1-1 0,-1 0 0,0 0 0,0 0 0,0 0 0,0 0 0,0 0 0,1 0 0,-1 0 0,0 0 0,0 0 0,0 0 0,0 0 0,0 0 0,1 0 0,-1 1 0,0-1 0,0 0 0,0-1 0,0 1 0,1 0 1,-1 0-1,0 0 0,0 0 0,0 0 0,0 0 0,1 0 0,-1 0 0,0 0 0,0 0 0,0 0 0,0 0 0,0 0 0,0 0 0,1-1 0,-1 1 0,0 0 0,0 0 0,0 0 0,0 0 0,0-1 0,2 22 1307,-2-18-1199,-3 219 2672,-2-53-2368,5-132-389,3 64 29,-2-90-71,0 0 1,1-1 0,0 1-1,1-1 1,0 1 0,7 15-1,-9-25-8,-1 0 0,1 0 0,-1 0 0,1 0 0,0 0 0,-1 0-1,1 0 1,0 0 0,0 0 0,0 0 0,0 0 0,0-1 0,0 1 0,0 0-1,0-1 1,0 1 0,0-1 0,0 1 0,0-1 0,0 1 0,0-1 0,0 0 0,1 1-1,-1-1 1,0 0 0,0 0 0,1 0 0,-1 0 0,0 0 0,0 0 0,0 0-1,1-1 1,-1 1 0,0 0 0,0-1 0,0 1 0,0-1 0,0 1 0,0-1 0,2 0-1,3-3 18,0 0 0,-1 0 1,0-1-1,1 0 0,6-8 0,-2 1-160,0 0 0,0-1 0,-2 0 0,14-27 0,-19 35 50,-1 0 1,0 0 0,0-1 0,-1 1 0,1 0 0,-1 0-1,0-1 1,-1 1 0,1-1 0,-1 1 0,0 0 0,0-1 0,-1 1-1,0-1 1,0 1 0,0 0 0,-4-11 0,-11-5-367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3.880"/>
    </inkml:context>
    <inkml:brush xml:id="br0">
      <inkml:brushProperty name="width" value="0.05" units="cm"/>
      <inkml:brushProperty name="height" value="0.05" units="cm"/>
    </inkml:brush>
  </inkml:definitions>
  <inkml:trace contextRef="#ctx0" brushRef="#br0">0 129 13811,'0'7'1912,"9"-3"-1095,6-4-345,7-7 2264,8-6-2088,2-6-376,2-4-528,2-2 352,-6-3-96,-1 4-120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4.362"/>
    </inkml:context>
    <inkml:brush xml:id="br0">
      <inkml:brushProperty name="width" value="0.05" units="cm"/>
      <inkml:brushProperty name="height" value="0.05" units="cm"/>
    </inkml:brush>
  </inkml:definitions>
  <inkml:trace contextRef="#ctx0" brushRef="#br0">34 267 17084,'1'1'179,"-1"0"0,1 1 0,0-1 0,0 0 0,0 0-1,0 0 1,0 0 0,0 0 0,0 0 0,0 0 0,0-1 0,1 1 0,-1 0 0,0-1 0,0 1 0,1 0 0,-1-1 0,0 0 0,3 1 0,-2-1-48,0 0-1,-1-1 0,1 1 1,-1-1-1,1 1 0,-1-1 1,1 0-1,-1 0 1,0 0-1,1 0 0,-1 0 1,0 0-1,1 0 1,-1 0-1,0 0 0,0 0 1,1-3-1,5-5-5,-1-1 0,0 0 0,-1 0 0,0-1 0,-1 0 0,0 0 0,0 0 0,-1 0 0,-1 0 0,0-1 0,0 1 0,-1-1 0,-1 0 0,0 1 0,-1-1 0,0 1 0,0-1 0,-1 1-1,-4-13 1,5 22-113,0 0 0,1 0 0,-1 0-1,0 0 1,0 0 0,0 0-1,0 0 1,-1 0 0,1 1 0,0-1-1,-1 0 1,1 1 0,-1-1 0,0 1-1,1 0 1,-1-1 0,-4-1-1,5 3-2,-1 0 0,1 0-1,0 0 1,-1-1 0,1 1-1,0 1 1,-1-1 0,1 0-1,-1 0 1,1 1 0,0-1 0,-1 0-1,1 1 1,0-1 0,0 1-1,-1 0 1,1-1 0,0 1-1,0 0 1,-2 1 0,-2 3 17,0 1 0,0-1 0,0 1 0,1 0 0,0 0 0,0 0 0,0 1 0,-4 12 1,2-4 12,2 1 1,0 0-1,1 0 1,0 0-1,0 24 1,2-32-22,1 0 0,1 0 1,-1 0-1,1 0 0,0 0 1,1 0-1,0 0 0,0-1 0,1 1 1,0-1-1,0 1 0,1-1 1,4 7-1,-7-12-43,1 0 0,0 0 1,0 0-1,0-1 0,0 1 0,0 0 0,1-1 1,-1 1-1,0-1 0,1 0 0,-1 0 0,1 0 1,-1 0-1,1 0 0,0-1 0,-1 1 0,1-1 0,0 1 1,-1-1-1,1 0 0,0 0 0,-1-1 0,1 1 1,0 0-1,0-1 0,-1 1 0,1-1 0,-1 0 1,1 0-1,4-2 0,1-2-320,1 1 0,-1-1 0,0-1 0,-1 1 0,1-1 0,-1 0 0,9-11 0,27-36-939,-24 32 382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4.811"/>
    </inkml:context>
    <inkml:brush xml:id="br0">
      <inkml:brushProperty name="width" value="0.05" units="cm"/>
      <inkml:brushProperty name="height" value="0.05" units="cm"/>
    </inkml:brush>
  </inkml:definitions>
  <inkml:trace contextRef="#ctx0" brushRef="#br0">0 25 18604,'3'38'2888,"-2"-25"-2300,0 1 0,0 0 0,1 0 0,1-1 0,0 1 0,11 25 0,-14-39-577,0 1 1,0-1-1,1 1 0,-1-1 0,0 1 1,0-1-1,1 1 0,-1-1 1,1 0-1,-1 1 0,0-1 0,1 1 1,-1-1-1,1 0 0,-1 1 0,1-1 1,-1 0-1,1 0 0,-1 1 1,1-1-1,-1 0 0,1 0 0,-1 0 1,1 0-1,0 0 0,-1 0 0,2 0 1,-1 0-3,0 0 1,0-1 0,0 1 0,1-1-1,-1 1 1,0-1 0,0 1 0,0-1-1,0 0 1,0 0 0,0 0 0,1-1-1,24-34 35,-22 30-7,2-3-19,-1 0 1,2 0 0,-1 1-1,1 0 1,0 0-1,1 1 1,-1 0-1,2 0 1,-1 1-1,11-7 1,-18 13-12,1-1 0,-1 0 1,1 0-1,-1 1 0,1-1 0,-1 1 0,1 0 0,0-1 1,-1 1-1,1 0 0,0 0 0,-1 0 0,1 0 0,-1 0 1,1 0-1,0 1 0,-1-1 0,1 0 0,-1 1 1,1 0-1,0-1 0,-1 1 0,1 0 0,1 0 1,-1 2 11,1-1 0,-1 1 0,0-1 0,0 1 0,0 0 0,0-1 0,0 1 0,0 0 0,-1 0 0,1 1 0,0 2 0,3 9 90,-2-1 1,0 1-1,0-1 0,0 20 1,-3-32-89,0-1 0,0 1 0,0 0 0,1-1 0,-1 1 0,0 0 0,1-1 0,-1 1 0,1 0 0,-1-1 0,1 1 0,2 2 0,-3-4-14,0 0 0,1 1 1,-1-1-1,0 0 1,1 0-1,-1 0 1,0 0-1,1 0 1,-1 1-1,0-1 0,1 0 1,-1 0-1,1 0 1,-1 0-1,0 0 1,1 0-1,-1 0 1,0 0-1,1 0 0,-1-1 1,1 1-1,-1 0 1,0 0-1,1 0 1,-1 0-1,0 0 1,1-1-1,-1 1 0,0 0 1,1 0-1,-1-1 1,0 1-1,1-1 1,3-3 36,1-1 0,-1-1-1,0 1 1,6-11 0,7-14 25,-8 13-67,1 0 1,1 0-1,0 1 0,1 1 1,26-26-1,-37 40-7,0 0 0,0 0 0,0 0 0,0 0 0,1 0 0,-1 0 0,0 0 0,0 1 0,1-1 0,-1 0 0,0 1 0,1-1 0,-1 1 0,1 0 0,-1-1 0,0 1 0,1 0 0,-1 0 0,1 0 0,-1 0 0,1 0 0,-1 0 0,1 0 0,1 1 0,-2 0 0,1 0 0,-1 0 0,1 1-1,-1-1 1,1 0 0,-1 1 0,0-1 0,0 1 0,0-1 0,0 1-1,0-1 1,0 1 0,0 0 0,0 0 0,1 3 0,1 6-2,0 1 1,-1 0 0,-1 0 0,1 18-1,0 3-110,0-32-822,2-6 337,2-6-216,18-75-1104,-13 51 1062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5.226"/>
    </inkml:context>
    <inkml:brush xml:id="br0">
      <inkml:brushProperty name="width" value="0.05" units="cm"/>
      <inkml:brushProperty name="height" value="0.05" units="cm"/>
    </inkml:brush>
  </inkml:definitions>
  <inkml:trace contextRef="#ctx0" brushRef="#br0">15 9 18596,'-7'86'3834,"0"-5"-1659,10-5-1392,3-1-1,30 145 0,-32-205-719,-5-27 28,0-11-50,-1-58-231,3 1-1,4-1 1,21-106 0,-24 179 177,0-4-23,1-1 0,7-19-1,-10 30 41,1 1 0,-1-1 0,1 0-1,0 1 1,-1-1 0,1 0 0,0 1 0,0-1 0,0 1 0,1-1 0,-1 1-1,0 0 1,0-1 0,1 1 0,-1 0 0,1 0 0,-1 0 0,1 0-1,-1 0 1,1 0 0,0 1 0,-1-1 0,1 0 0,0 1 0,-1-1-1,4 1 1,-3 0 13,0 1-1,1-1 1,-1 1-1,0 0 0,0 0 1,0 0-1,0 0 1,0 0-1,0 1 1,-1-1-1,1 1 0,0-1 1,-1 1-1,1-1 1,-1 1-1,1 0 1,-1 0-1,0 0 0,1 0 1,-1 0-1,0 0 1,-1 0-1,1 0 0,0 0 1,-1 0-1,1 1 1,0 3-1,1 2 78,-1 1 0,0 0 0,0 0 0,-1 0 0,-1 17 1,0-15-27,-1 0 0,-1 0 0,0-1 0,-1 1 0,0-1 0,0 0 0,-1 0 0,0 0 1,-1-1-1,0 0 0,-1 0 0,1 0 0,-11 9 0,16-17-123,0 0 0,0 0 0,-1 0 0,1 0 0,0 0 0,0 0 0,-1-1 0,1 1 0,-1 0 0,1-1 0,-1 1 0,1-1 0,-1 0 0,-1 1 0,2-1 20,0 0 0,1 0-1,-1 0 1,0 0 0,0-1-1,1 1 1,-1 0 0,0 0-1,1-1 1,-1 1 0,0-1-1,0 1 1,1 0 0,-1-1 0,1 1-1,-1-1 1,1 1 0,-1-1-1,1 0 1,-2 0 0,0-3-42,1 0 0,-1 1 0,0-1 0,1 0 0,0 0 0,0 0 0,0-1 0,0-7 0,0-27-453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6.425"/>
    </inkml:context>
    <inkml:brush xml:id="br0">
      <inkml:brushProperty name="width" value="0.05" units="cm"/>
      <inkml:brushProperty name="height" value="0.05" units="cm"/>
    </inkml:brush>
  </inkml:definitions>
  <inkml:trace contextRef="#ctx0" brushRef="#br0">1 198 17076,'0'1'118,"1"-1"1,0 0 0,-1 1-1,0-1 1,1 0 0,-1 1-1,1-1 1,-1 1 0,1-1 0,-1 0-1,0 1 1,1-1 0,-1 1-1,0-1 1,1 1 0,-1 0-1,0-1 1,0 1 0,0-1-1,1 1 1,-1-1 0,0 1 0,0 1-1,3 18 304,-2-15 88,3 10-128,0 0-1,1 0 1,1-1-1,0 0 1,10 17-1,-12-23-320,1-1-1,0 0 1,1 1-1,-1-2 1,1 1-1,0-1 1,1 0-1,0 0 1,0-1-1,11 8 0,-16-12-41,1 0 0,-1 0 0,0 0 0,1 0 0,-1 0 0,1-1 0,-1 1 0,1-1-1,-1 0 1,1 1 0,-1-1 0,1 0 0,-1 0 0,1-1 0,-1 1 0,1-1 0,-1 1 0,3-2-1,-1 1 8,-1-1 0,0 0 0,0 0 0,0 0 0,0 0 0,0 0 0,0-1 0,-1 1 0,1-1 0,-1 0 0,3-4 0,2-3 48,-1-1 0,0-1 0,-1 1 0,0-1 1,-1 0-1,3-13 0,-1-1 116,-1 1 1,-1-1-1,1-39 1,-10 129 242,5-36-401,7 40 0,-5-60-31,-1 0 1,1-1-1,0 1 1,0-1-1,1 1 1,0-1-1,1 0 1,-1 0-1,1 0 0,6 6 1,-10-12 3,1 1 0,0-1 0,0 0 0,0 0 0,0-1 0,1 1 0,-1 0 0,0 0 0,0 0 0,0-1 0,1 1 0,-1-1 0,0 1 0,1-1 0,-1 1 0,0-1 0,1 0 0,-1 0 0,0 1 0,1-1 0,-1 0 0,1 0 0,1-1 0,-1 1 9,1-1 1,-1 0-1,1 0 1,-1-1-1,0 1 0,0 0 1,1-1-1,-1 1 0,0-1 1,0 0-1,3-3 1,2-4 53,0 0 0,0-1 0,0 0 0,6-16 0,-2 2 44,-1 0-1,-1-1 1,-1 0-1,-1-1 1,-1 0-1,-2 0 0,-1 0 1,1-28-1,-6 36-70,2 18-40,0 0-1,0 0 1,0 0-1,0 0 1,0 0-1,0 0 1,0 0-1,0-1 1,0 1-1,0 0 1,0 0-1,0 0 1,0 0-1,0 0 1,0 0-1,0 0 1,0 0-1,0 0 1,0-1-1,0 1 1,0 0-1,0 0 1,0 0-1,0 0 1,0 0-1,0 0 1,0 0-1,0 0 1,0 0-1,0 0 1,0 0-1,0 0 1,-1 0-1,1 0 1,0 0-1,0-1 1,0 1-1,0 0 1,0 0-1,0 0 1,0 0-1,0 0 1,0 0-1,-1 0 1,1 0-1,0 0 1,0 0-1,0 0 1,0 0-1,0 0 1,0 0-1,0 0 1,0 0-1,0 1 1,0-1-1,-1 0 1,1 0-1,0 0 1,0 0-1,0 0 1,-1 2 1,0 1-1,0-1 1,0 0 0,1 1 0,-1-1 0,1 1 0,0-1-1,-1 6 1,0 4 4,1 1 0,0 0 0,1 0 0,0 0 0,1-1 0,0 1 0,1-1 0,1 1 0,0-1 0,0 0 0,9 15 0,-12-25-2,0-1-1,0 1 0,0-1 0,0 0 1,0 1-1,0-1 0,0 0 1,1 0-1,-1 0 0,1 0 0,-1 0 1,1 0-1,-1 0 0,1 0 1,-1 0-1,1-1 0,0 1 0,0-1 1,-1 1-1,5 0 0,-4-2 1,1 1 0,0 0-1,0-1 1,0 1-1,-1-1 1,1 0-1,0 0 1,-1 0 0,1 0-1,-1-1 1,1 1-1,1-2 1,7-5 5,-2 0 0,1-1 0,-1 0 1,13-17-1,1-6 21,32-59 1,-18 26-54,-37 64 23,1 1 0,-1-1-1,0 1 1,0-1-1,1 1 1,-1-1-1,0 1 1,0-1 0,1 1-1,-1-1 1,1 1-1,-1 0 1,0-1 0,1 1-1,-1-1 1,1 1-1,-1 0 1,1-1 0,-1 1-1,1 0 1,-1 0-1,1 0 1,-1-1 0,1 1-1,0 0 1,-1 0-1,1 0 1,0 0-1,0 0 1,0 1 1,-1 0-1,1-1 0,-1 1 0,1 0 0,-1 0 0,1-1 0,-1 1 0,1 0 0,-1 0 0,0 0 0,1 0 0,-1 0 0,0-1 0,0 1 0,1 1 0,3 52 23,-4-44-15,2 31 58,-2-23-6,0 1 0,2-1 0,0 0 0,1 0 0,8 27 0,-11-44-64,0 0 0,0 0 1,1 0-1,-1 0 0,0 0 1,1 0-1,-1 0 0,1-1 1,-1 1-1,1 0 0,-1 0 0,1 0 1,-1-1-1,1 1 0,0 0 1,0-1-1,-1 1 0,1-1 1,0 1-1,0-1 0,0 1 0,0-1 1,-1 1-1,1-1 0,0 0 1,0 1-1,1-1 0,-1 0-66,1-1 0,-1 1 0,1-1 0,-1 1 0,0-1-1,0 1 1,1-1 0,-1 0 0,0 0 0,0 0 0,0 0 0,0 0-1,0 0 1,0 0 0,2-2 0,3-6-889,0 0 0,0-1 1,6-15-1,5-17-843,-6 24 680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2:26.604"/>
    </inkml:context>
    <inkml:brush xml:id="br0">
      <inkml:brushProperty name="width" value="0.05" units="cm"/>
      <inkml:brushProperty name="height" value="0.05" units="cm"/>
    </inkml:brush>
  </inkml:definitions>
  <inkml:trace contextRef="#ctx0" brushRef="#br0">1191 397 8434,'-11'-6'-59,"0"-1"1,1 0-1,0-1 0,0 1 1,1-2-1,0 0 1,0 0-1,1 0 1,0-1-1,1 0 0,0-1 1,-5-11-1,1 2-251,1-2 199,-1 2-1,-1-1 1,-1 2 0,-19-23 0,27 37 177,0 0 1,0 0-1,-1 0 1,0 0-1,0 1 1,0 0-1,-1 1 1,1-1-1,-1 1 1,0 0-1,0 1 1,0 0-1,0 0 1,-1 0 0,1 1-1,0 0 1,-14 0-1,-4 2 378,0 1 1,1 1-1,-43 11 0,-70 30 1116,106-34-1223,6-1-66,0 1 0,1 0 1,1 2-1,-36 24 0,43-25-184,1 2 1,0 0-1,1 0 0,0 2 1,1 0-1,-20 29 0,0 14-81,2 2 0,3 2 0,-28 88 0,22-42 2,-37 203 0,66-279 26,1 0 0,1 1 0,2-1 0,2 0-1,0 1 1,2-1 0,11 46 0,80 244 151,25-4 22,-100-266-142,10 24 79,64 117 0,-78-167-121,1-1 0,1 0 0,2-2 0,0 0 0,1-1-1,1-1 1,46 35 0,-26-30-48,0-1-1,1-3 0,46 18 1,140 43-113,-176-65 130,55 18 9,1-5 0,124 19-1,-182-43 1,1-1 0,0-4-1,0-1 1,0-2-1,0-3 1,-1-2-1,53-13 1,-26-5 6,-1-3 1,120-60-1,-107 45 4,-32 16 11,-1-3-1,74-50 0,-111 65-12,0 0 0,-2-1-1,0-1 1,0-1 0,-2 0-1,0-1 1,-1-1 0,-1 0-1,21-41 1,35-118 24,-4 9-9,-27 99-24,-28 54 0,-1 0 0,0-1 0,-2-1 0,1 1 0,4-23 0,29-235 6,-24 130-4,-4 62 0,-3 25 4,4-104 0,-15 89 34,3-105 145,1 146-168,-1 11-23,-1 0 0,-1 0 0,-4-40 0,0 50-12,0 0 0,-1 0 1,-1 0-1,1 1 0,-1-1 0,-1 1 0,-12-13 0,0-4 3,4 4 11,0 1 14,-1 0 0,-24-26 0,7 20-286,17 9 362,0-1-1,1 0 1,-21-38-1,21 33 82,-1 1-1,-20-25 0,29 42-138,0-1-1,0 1 0,-1 0 0,0 1 0,0 0 1,0 0-1,-1 1 0,0 0 0,-18-7 1,-10 2 16,0 1 1,0 1 0,-1 3-1,-48-2 1,-50-7 213,114 10-205,0-1 0,0-1 0,1 0-1,-23-12 1,43 18-52,-19-10-24,0 1 0,-1 0 0,0 2 0,0 0 0,-1 2 0,-41-6 0,-20 8-41,-88 10 0,-84 19-8,84-7 55,98-11-15,2 3-1,0 3 1,0 3 0,-130 51-1,117-34-23,-140 65 15,194-83 8,1 1-1,0 2 0,2 0 1,0 2-1,-27 28 1,22-16-11,2 2 0,1 0 0,2 2 1,-23 43-1,32-48 14,3 0 0,0 2 1,2 0-1,2 0 0,-12 60 0,5 24 21,4 0-1,6 1 0,8 151 1,2-240 1,2 1 1,1 0 0,1-1 0,1 0 0,2 0-1,1-1 1,2-1 0,0 1 0,29 44 0,12 15-20,122 154 1,-150-214 14,0-1 0,2-1 0,1-1 0,1-1 0,1-2-1,1-1 1,1-2 0,59 27 0,-49-30-24,0-3-1,1-1 0,1-2 1,76 7-1,181-8-97,-221-13 114,1-4 0,-1-3 0,122-32 0,-75 5-5,169-75 0,-248 92 30,-2-2-1,0-2 1,-2-2-1,-1-2 1,-1-2-1,-2-2 1,-1-1-1,-1-2 1,-2-2-1,-2-1 1,-2-2-1,-1-1 1,26-47-1,169-379 144,-208 427-122,-2-1 0,-1 0 0,-3-1-1,-1 0 1,6-65 0,-14 78 1,-2-1 1,-1 0 0,-2 0-1,-1 1 1,-1-1-1,-2 1 1,0 0-1,-20-51 1,16 54-6,-1 1 0,-1 1 0,-2 0 0,0 1 0,-2 1 0,0 0 0,-1 1 0,-2 1 0,0 0 0,-1 2 1,-1 0-1,-30-21 0,9 15-21,-1 2 0,-1 2 1,-1 2-1,0 1 0,-1 3 1,-1 2-1,0 1 0,-1 3 1,-84-5-1,-10 9-20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7.051"/>
    </inkml:context>
    <inkml:brush xml:id="br0">
      <inkml:brushProperty name="width" value="0.05" units="cm"/>
      <inkml:brushProperty name="height" value="0.05" units="cm"/>
    </inkml:brush>
  </inkml:definitions>
  <inkml:trace contextRef="#ctx0" brushRef="#br0">1 101 15827,'4'-20'3178,"-4"20"-3126,0 0 0,0 0-1,0 0 1,0 0 0,0 0-1,0 1 1,0-1 0,0 0-1,0 0 1,0 0 0,0 0-1,0 0 1,0 0 0,0 0-1,0 0 1,0 0 0,0 0-1,0 0 1,0 1 0,0-1-1,0 0 1,0 0 0,0 0-1,1 0 1,-1 0 0,0 0-1,0 0 1,0 0 0,0 0-1,0 0 1,0 0 0,0 0-1,0 0 1,0 0 0,0 0-1,0 0 1,1 0 0,-1 0-1,0 0 1,0 0 0,0 0-1,0 0 1,0 0 0,0 0-1,0 0 1,0 0 0,0 0-1,0 0 1,0 0 0,1 0-1,-1 0 1,0 0 0,0 0-1,0 0 1,0 0 0,0 0-1,0 0 1,0 0 0,0 0-1,4 40 2473,-1 66-1026,0 5-827,18 113 0,-10-189-620,-11-35-51,0 0 1,0 0-1,0 1 0,0-1 0,0 0 0,0 0 0,0 0 0,0 1 0,0-1 1,0 0-1,1 0 0,-1 1 0,0-1 0,0 0 0,0 0 0,0 0 0,1 0 1,-1 1-1,0-1 0,0 0 0,0 0 0,1 0 0,-1 0 0,0 0 0,0 0 1,1 1-1,-1-1 0,0 0 0,0 0 0,1 0 0,-1 0 0,0 0 0,1 0 1,3-16-11,-2-21-31,-3 0 1,-4-42-1,-1-45-37,5 123 75,1 0 0,0 0 0,0 0-1,0 0 1,0 0 0,0 0 0,0 0 0,0 0-1,0 0 1,1 0 0,-1 0 0,0 0 0,1 0-1,-1 0 1,0 0 0,1 1 0,-1-1 0,1 0-1,0 0 1,-1 0 0,1 1 0,-1-1 0,1 0-1,0 0 1,0 1 0,1-2 0,-1 2 0,1 0 1,0 0-1,0 1 0,0-1 1,0 0-1,-1 0 1,1 1-1,0-1 0,0 1 1,-1 0-1,1-1 1,0 1-1,1 1 0,1 0-1,1 0-1,0 0 0,0-1 0,-1 0 0,1 1 0,0-2 0,0 1 0,0-1 0,0 0 0,0 0 1,0 0-1,8-2 0,-4 0 8,-1 0 0,0-1 0,0 0 0,0 0 0,0-1 0,13-8 0,-5 1 13,-1-1-1,-1 0 1,0-1-1,0 0 1,22-31-1,-26 30 3,0 0 1,14-29-1,-22 39-11,0 0 0,0-1-1,-1 1 1,1-1 0,-1 1 0,0-1 0,0 1 0,-1-1-1,1 0 1,-1 0 0,0 1 0,0-1 0,-1 0 0,-1-8 0,2 12-6,0 0 0,-1 0 0,1 0 0,0 0 0,-1 0 0,1 0 0,-1 0 1,1 0-1,-1 0 0,1 1 0,-1-1 0,0 0 0,1 0 0,-1 1 0,0-1 1,0 0-1,1 1 0,-1-1 0,0 1 0,0-1 0,0 1 0,0-1 0,0 1 1,0 0-1,0-1 0,0 1 0,0 0 0,0 0 0,0 0 0,0 0 0,0 0 1,0 0-1,0 0 0,0 0 0,0 0 0,0 0 0,0 0 0,1 1 0,-1-1 1,-2 1-1,-1 1-1,1 0 0,-1 0-1,1 0 1,-1 0 0,1 1 0,0-1 0,0 1 0,0 0 0,-2 4 0,-4 5-3,2 1-1,0 1 1,0-1 0,1 1 0,1 0 0,0 1-1,1-1 1,0 1 0,2 0 0,-1 0-1,2 0 1,0 0 0,1 0 0,0 0 0,2 0-1,3 22 1,-4-33 2,-1-1-1,1 0 0,0 1 1,0-1-1,0 0 0,1 0 1,-1 0-1,1 0 0,0 0 1,0 0-1,0 0 0,0 0 1,0-1-1,0 1 1,1-1-1,0 0 0,-1 1 1,6 2-1,-4-4 1,0 1-1,0-1 1,0 0-1,1 0 1,-1 0 0,0-1-1,1 0 1,-1 0-1,0 0 1,1 0 0,-1 0-1,0-1 1,1 0 0,4-1-1,17-6-89,-14 4 108,0 0 1,1 1-1,-1 1 0,23-2 0,-33 4-38,1 0-1,-1 0 1,0 0 0,0 0 0,0 1 0,0-1 0,0 0 0,0 1 0,0 0 0,0-1-1,0 1 1,0 0 0,0 0 0,0 0 0,0 0 0,-1 1 0,1-1 0,0 0 0,-1 1 0,1-1-1,-1 1 1,0 0 0,1-1 0,-1 1 0,0 0 0,0 0 0,0 0 0,0 0 0,0 0 0,-1 0-1,1 0 1,-1 0 0,1 0 0,0 3 0,-1-2-81,0-1 0,0 0 0,0 1 0,0-1 0,-1 0-1,1 1 1,0-1 0,-1 0 0,0 0 0,1 1 0,-1-1 0,0 0 0,0 0 0,0 0 0,-1 0 0,1 0-1,0 0 1,-3 2 0,1-1 13,0 0-1,0 0 1,-1 0 0,1-1-1,-1 1 1,0-1-1,1 0 1,-1 0-1,-6 2 1,-28 7-563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7.499"/>
    </inkml:context>
    <inkml:brush xml:id="br0">
      <inkml:brushProperty name="width" value="0.05" units="cm"/>
      <inkml:brushProperty name="height" value="0.05" units="cm"/>
    </inkml:brush>
  </inkml:definitions>
  <inkml:trace contextRef="#ctx0" brushRef="#br0">1 6 22061,'23'-4'1456,"-4"2"-1632,-1 2-400,7 0 736,-3 6-16,3 1-264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8.288"/>
    </inkml:context>
    <inkml:brush xml:id="br0">
      <inkml:brushProperty name="width" value="0.05" units="cm"/>
      <inkml:brushProperty name="height" value="0.05" units="cm"/>
    </inkml:brush>
  </inkml:definitions>
  <inkml:trace contextRef="#ctx0" brushRef="#br0">0 102 15603,'0'-3'527,"1"-1"0,-1 1 0,1-1 0,0 0 0,0 1 0,0 0 0,1-1 0,-1 1 0,1 0 0,-1-1 0,1 1 0,5-5 0,-3 3-112,0 0 0,0 0 0,1 1 1,0 0-1,0 0 0,0 0 0,9-4 1,-10 6-293,1 0 1,-1 0-1,0 0 0,1 1 1,-1 0-1,1-1 1,0 2-1,-1-1 0,1 1 1,6-1-1,-8 1-72,-1 1-1,1-1 0,-1 1 1,1-1-1,0 1 0,-1 0 1,0 0-1,1 0 0,-1 0 1,1 0-1,-1 1 1,0-1-1,0 1 0,0-1 1,0 1-1,0 0 0,0 0 1,3 4-1,-3-2-34,1 1 0,-1 0 0,0 0 0,0 0 0,0 0 0,-1 1-1,0-1 1,0 0 0,0 1 0,0-1 0,-1 1 0,0-1 0,0 0 0,-1 1 0,1-1 0,-3 10 0,-3 8 1,-1 0 1,-13 30-1,18-47-7,-57 125 110,32-76 55,-26 80 0,49-114-93,4-21-78,-1 1 0,1-1 0,0 0 0,0 1-1,0-1 1,0 0 0,0 1 0,1-1 0,-1 0 0,0 1 0,0-1 0,0 0-1,0 0 1,0 1 0,0-1 0,0 0 0,1 1 0,-1-1 0,0 0 0,0 0 0,0 1-1,1-1 1,-1 0 0,0 0 0,0 1 0,1-1 0,-1 0 0,0 0 0,3 0 4,-1 0 0,0-1 0,0 1 0,0-1 0,0 0 0,0 0 0,-1 1 0,1-1 0,0 0 0,0-1 0,0 1 0,-1 0 0,4-3 0,25-19 25,199-135-4211,-147 111 2621,-47 27 512</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8.716"/>
    </inkml:context>
    <inkml:brush xml:id="br0">
      <inkml:brushProperty name="width" value="0.05" units="cm"/>
      <inkml:brushProperty name="height" value="0.05" units="cm"/>
    </inkml:brush>
  </inkml:definitions>
  <inkml:trace contextRef="#ctx0" brushRef="#br0">0 1 18668,'6'31'2336,"-2"3"-1447,1 7-385,-2 3 1144,2 2-640,1-2-344,0-4-1120,-1-7 216,4-14 136,1-9-208,0-23-136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9.211"/>
    </inkml:context>
    <inkml:brush xml:id="br0">
      <inkml:brushProperty name="width" value="0.05" units="cm"/>
      <inkml:brushProperty name="height" value="0.05" units="cm"/>
    </inkml:brush>
  </inkml:definitions>
  <inkml:trace contextRef="#ctx0" brushRef="#br0">14 159 16676,'-1'-2'231,"-1"0"1,1 0 0,-1 0-1,1 0 1,0-1 0,0 1 0,0 0-1,0-1 1,1 1 0,-1-1 0,1 1-1,-1-1 1,1 1 0,0-1 0,0 0-1,0 1 1,0-1 0,0 1-1,1-1 1,-1 1 0,1-1 0,2-4-1,-1 3 5,1 1 0,0-1 0,-1 1 0,2-1 0,-1 1 0,0 0 0,1 1 0,-1-1-1,1 0 1,0 1 0,0 0 0,7-3 0,13-6-32,1 2-1,0 0 1,0 2-1,1 0 1,0 2-1,0 1 1,48-1-1,-72 5-192,0 0 0,0 0 0,0 0-1,0 1 1,0-1 0,0 1-1,0 0 1,0-1 0,-1 1 0,1 0-1,0 0 1,0 0 0,-1 0-1,1 0 1,0 1 0,-1-1 0,0 0-1,1 1 1,-1-1 0,0 1-1,1 0 1,-1-1 0,0 1 0,0 0-1,-1 0 1,1-1 0,0 1-1,0 0 1,-1 0 0,1 0 0,-1 0-1,0 0 1,0 0 0,1 0-1,-2 4 1,1 8 77,0 0-1,-1 0 1,-1 0-1,-4 15 1,4-18-51,-4 20 93,-38 211 477,42-231-584,1-8-15,1 0 0,-1-1 0,0 1 0,1 0 0,-1 0 0,1 0 0,0 0 0,0 0 0,1 0 0,-1 0 0,0-1 0,1 1 0,0 0 0,-1 0 0,1 0 0,0-1 0,3 5 0,-4-6-6,1-1 1,-1 0-1,1 1 0,0-1 1,-1 0-1,1 0 1,0 0-1,-1 1 1,1-1-1,-1 0 0,1 0 1,0 0-1,-1 0 1,1 0-1,0 0 1,-1 0-1,1 0 0,0 0 1,-1-1-1,1 1 1,0 0-1,-1 0 0,2-1 1,17-9 8,-13 7-8,-3 1-15,23-12-246,2 1 0,-1 1 1,35-10-1,-60 22 106,-1 0 0,1-1 0,-1 1 0,1-1 0,-1 0 0,1 1 0,-1-1 0,1 0 0,-1 0 0,0 0 1,1 0-1,0-2 0,-1 3 97,-1-1 1,1 0 0,-1 0 0,0 1 0,1-1 0,-1 0 0,0 0 0,0 1-1,1-1 1,-1 0 0,0 0 0,0 0 0,0 1 0,0-1 0,0 0 0,0 0-1,0 0 1,-1 1 0,1-1 0,0 0 0,0 0 0,-1 0 0,1 1 0,0-1-1,-1 0 1,0 0 0,-4-9-598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49.611"/>
    </inkml:context>
    <inkml:brush xml:id="br0">
      <inkml:brushProperty name="width" value="0.05" units="cm"/>
      <inkml:brushProperty name="height" value="0.05" units="cm"/>
    </inkml:brush>
  </inkml:definitions>
  <inkml:trace contextRef="#ctx0" brushRef="#br0">10 174 15643,'-7'8'2153,"4"-4"-1161,6-4-168,10-4 1585,13-7-913,4-1-120,14-7-407,1-4-209,5-3-240,0-1-248,-1 4-896,-6 3-449,-9 6 849,-1 8-168,-9 6-200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0.597"/>
    </inkml:context>
    <inkml:brush xml:id="br0">
      <inkml:brushProperty name="width" value="0.05" units="cm"/>
      <inkml:brushProperty name="height" value="0.05" units="cm"/>
    </inkml:brush>
  </inkml:definitions>
  <inkml:trace contextRef="#ctx0" brushRef="#br0">67 195 13171,'-3'-3'805,"-1"0"0,0 1 0,0-1 0,0 1 0,0 0 0,-9-4 0,13 6-631,-1-1-1,0 1 0,0-1 0,1 1 0,-1 0 1,0-1-1,0 1 0,0 0 0,0 0 1,1 0-1,-1 0 0,0-1 0,0 1 0,0 0 1,0 1-1,0-1 0,0 0 0,0 0 0,1 0 1,-1 0-1,0 1 0,0-1 0,0 0 1,1 1-1,-1-1 0,0 1 0,0-1 0,1 1 1,-1-1-1,0 1 0,1-1 0,-1 1 1,0 0-1,1-1 0,-1 1 0,1 0 0,-1-1 1,1 1-1,-1 0 0,1 0 0,-1 1 1,1-1-127,0-1 1,0 1-1,0 0 1,0-1 0,0 1-1,0-1 1,0 1-1,1 0 1,-1-1 0,0 1-1,0 0 1,0-1-1,1 1 1,-1-1 0,0 1-1,1-1 1,-1 1-1,0-1 1,1 1 0,-1-1-1,1 1 1,-1-1-1,1 1 1,-1-1 0,1 1-1,-1-1 1,1 0-1,-1 0 1,1 1 0,0-1-1,-1 0 1,1 0 0,-1 1-1,1-1 1,0 0-1,0 0 1,27 2 411,-14-4-367,0-1 1,-1 0-1,1-1 1,-1 0-1,26-12 0,62-40 145,-89 49-197,44-29 73,-28 18-59,1 1 0,31-14 0,-58 29-54,0 2 0,0-1 1,0 0-1,1 0 1,-1 1-1,0-1 0,1 1 1,-1 0-1,0-1 0,5 1 1,-6 1-1,0-1-1,0 1 1,0-1 0,0 0-1,0 1 1,0 0 0,-1-1 0,1 1-1,0 0 1,0-1 0,0 1-1,-1 0 1,1 0 0,0-1 0,-1 1-1,1 0 1,-1 0 0,1 0-1,-1 0 1,1 0 0,-1 0 0,0 0-1,1 0 1,-1 0 0,0 0-1,0 0 1,0 0 0,0 1 0,2 9-3,-2 0 1,0 0-1,0 0 1,-1 0 0,-4 20-1,-18 57 6,19-74-3,-61 195 154,-11 37 226,69-224-340,2 0 0,1 0 0,0 0 0,2 0-1,1 43 1,0-64-43,1-1 0,0 1 1,0-1-1,0 0 0,0 1 0,0-1 0,0 1 1,0-1-1,0 1 0,0-1 0,0 1 0,0-1 0,0 0 1,0 1-1,0-1 0,1 1 0,-1-1 0,0 1 1,0-1-1,0 0 0,1 1 0,-1-1 0,0 0 0,1 1 1,-1-1-1,0 0 0,0 1 0,1-1 0,-1 0 1,1 0-1,-1 1 0,0-1 0,1 0 0,-1 0 0,1 0 1,-1 1-1,0-1 0,1 0 0,0 0 0,-1-1-24,1 1-1,0-1 1,-1 0-1,1 1 1,-1-1-1,1 0 1,-1 0-1,1 1 1,-1-1-1,0 0 1,1 0-1,-1 0 1,0 0-1,0 1 0,0-1 1,0 0-1,1 0 1,-1 0-1,0 0 1,-1-1-1,0-10-553,0 0 0,-1 0-1,0 1 1,-1-1 0,-1 1-1,0 0 1,0 0 0,-1 0-1,0 1 1,-9-14 0,-4-3-1830,-2 0 0,-32-34 0,26 39 1857,22 19 1067,0 0 0,0 0 0,1 0 0,-1 0 0,1-1 0,-1 1 0,1-1-1,0 0 1,1 0 0,-5-7 0,7 10-335,0 0 0,0-1 0,0 1 0,0 0 0,0 0 0,0-1 0,0 1 0,0 0 0,1 0 0,-1 0 0,0 0 0,1-1 0,-1 1 0,1 0 0,-1 0 0,1 0 0,-1 0 0,1 0 0,0 0 0,0 0 0,0 0 0,-1 1 0,1-1 0,0 0 0,1-1 0,28-18 1415,-29 20-1543,37-18 92,1 1 1,0 2-1,1 2 1,0 1-1,57-7 1,-78 15-1111,1 2 1,-1 0 0,38 2 0,-36 2 28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1.091"/>
    </inkml:context>
    <inkml:brush xml:id="br0">
      <inkml:brushProperty name="width" value="0.05" units="cm"/>
      <inkml:brushProperty name="height" value="0.05" units="cm"/>
    </inkml:brush>
  </inkml:definitions>
  <inkml:trace contextRef="#ctx0" brushRef="#br0">36 118 17580,'-36'2'4123,"41"-5"-377,22-13-2337,119-49-118,-123 57-1224,0 0-1,1 2 0,0 1 0,37-3 1,-57 7-63,0 1 0,1 0 0,-1 0 0,0 1 0,0-1 0,0 1 0,0 0 0,0 0 0,0 0 0,6 3 0,-8-3-2,-1 1 0,1-1-1,0 0 1,-1 0 0,1 1 0,-1-1 0,0 1 0,1-1 0,-1 1 0,0-1 0,0 1-1,0 0 1,0 0 0,-1 0 0,1-1 0,0 1 0,-1 0 0,1 0 0,-1 0 0,1 0-1,-1 0 1,0 0 0,0 4 0,-2 16 16,-1 0 0,-1 0-1,-1 0 1,-1 0 0,-9 24 0,-3 8 75,-69 303 691,86-349-784,0-3-116,0-1-1,0 1 0,0-1 1,0 1-1,-1-1 0,-2 6 1,3-9 46,1-1 1,0 1 0,-1-1-1,1 0 1,0 1 0,-1-1 0,1 1-1,-1-1 1,1 0 0,-1 1-1,1-1 1,-1 0 0,1 1-1,-1-1 1,1 0 0,-1 0 0,1 0-1,-1 1 1,0-1 0,1 0-1,-1 0 1,0 0 0,-1 0-139,1-1-1,0 1 1,-1 0 0,1-1 0,0 0 0,0 1-1,-1-1 1,1 0 0,0 1 0,0-1 0,0 0 0,0 0-1,-2-2 1,-38-44-1887,19 18 837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1.524"/>
    </inkml:context>
    <inkml:brush xml:id="br0">
      <inkml:brushProperty name="width" value="0.05" units="cm"/>
      <inkml:brushProperty name="height" value="0.05" units="cm"/>
    </inkml:brush>
  </inkml:definitions>
  <inkml:trace contextRef="#ctx0" brushRef="#br0">0 105 21589,'17'-4'2072,"11"-3"-1304,7-2-312,8-4 945,6-1-425,4-2-808,2 0-464,-5 2 368,-2 5-144,-9 6-224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1.961"/>
    </inkml:context>
    <inkml:brush xml:id="br0">
      <inkml:brushProperty name="width" value="0.05" units="cm"/>
      <inkml:brushProperty name="height" value="0.05" units="cm"/>
    </inkml:brush>
  </inkml:definitions>
  <inkml:trace contextRef="#ctx0" brushRef="#br0">20 164 15251,'-1'-1'365,"0"0"-1,0 0 0,-1 0 0,1 0 0,0 0 1,-1 1-1,1-1 0,-1 0 0,1 1 1,-1-1-1,1 1 0,-3 0 0,19 4 4642,-6-4-4730,0 0 0,0-1 0,0 1 0,0-2 0,0 1 0,0-1 0,17-7 0,61-29 254,-66 28-379,45-25-11,-41 21-533,1 1 1,40-15-1,-66 28 377,28-5-912,-28 5 902,1 0 0,0 0 0,0 0 0,-1 0 0,1 0 0,0 1 0,0-1 0,-1 0 0,1 1 0,0-1 0,-1 0 0,1 1 0,-1-1 0,1 1 0,0-1 0,-1 1 0,1-1 0,-1 1 0,1-1 0,-1 1 0,1 0 0,-1-1 0,0 1 0,1 0 0,-1-1 0,0 1 0,1 0 0,-1-1 0,0 1 0,0 0 0,0 0 0,0-1 0,0 1 0,0 0 0,0 1 0,0 24-628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2:32.787"/>
    </inkml:context>
    <inkml:brush xml:id="br0">
      <inkml:brushProperty name="width" value="0.05" units="cm"/>
      <inkml:brushProperty name="height" value="0.05" units="cm"/>
    </inkml:brush>
  </inkml:definitions>
  <inkml:trace contextRef="#ctx0" brushRef="#br0">40 52 11875,'-7'-12'704,"0"2"-752,1 4-24,1 1-72,5 0-448,0 3-337,-3-4 745,0 2-112,-6 2-32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2.425"/>
    </inkml:context>
    <inkml:brush xml:id="br0">
      <inkml:brushProperty name="width" value="0.05" units="cm"/>
      <inkml:brushProperty name="height" value="0.05" units="cm"/>
    </inkml:brush>
  </inkml:definitions>
  <inkml:trace contextRef="#ctx0" brushRef="#br0">0 181 16404,'4'0'1736,"19"-12"-912,6-3-272,11-7 760,3-4-167,9-1-217,1 0-280,0 4-832,-3 4-312,-7 11 456,-7 6-152,-6 7-192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2.880"/>
    </inkml:context>
    <inkml:brush xml:id="br0">
      <inkml:brushProperty name="width" value="0.05" units="cm"/>
      <inkml:brushProperty name="height" value="0.05" units="cm"/>
    </inkml:brush>
  </inkml:definitions>
  <inkml:trace contextRef="#ctx0" brushRef="#br0">174 1 19076,'2'20'1011,"-1"1"-1,-1-1 0,0 1 1,-7 36-1,2-6 17,-3 39-59,-8 288 354,17-366-1319,2 27 5,-3-37-10,0 0 0,0 0 0,1-1 0,-1 1 0,1 0 0,0 0 0,-1 0 0,1-1-1,0 1 1,0 0 0,0-1 0,0 1 0,0-1 0,1 1 0,2 1 0,-3-2 0,1 0 0,0-1 0,-1 0 0,1 1 0,0-1 0,0 0 0,-1 1 0,1-1 0,0 0 0,0-1 0,-1 1 0,1 0 0,0 0 0,0-1-1,-1 1 1,1-1 0,0 1 0,-1-1 0,1 0 0,0 0 0,-1 0 0,1 0 0,-1 0 0,1 0 0,1-2 0,6-5-71,0 0 1,12-13-1,-20 19 47,2-1-60,8-8-257,-1-1 0,-1 0 1,11-18-1,-17 26 303,-1-1-1,0 1 1,0-1 0,-1 0 0,1 0 0,-1 0 0,0 0 0,0 0 0,-1 0-1,0 0 1,1 0 0,-2 0 0,1 0 0,-2-6 0,-5-16-334</inkml:trace>
  <inkml:trace contextRef="#ctx0" brushRef="#br0" timeOffset="1">0 401 17500,'3'5'2128,"7"0"-1272,13-5-263,4-2 1071,12-5-488,4-4-296,1-4-792,2-1-504,-8 1 496,-8 0-176,-9 7-224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3.321"/>
    </inkml:context>
    <inkml:brush xml:id="br0">
      <inkml:brushProperty name="width" value="0.05" units="cm"/>
      <inkml:brushProperty name="height" value="0.05" units="cm"/>
    </inkml:brush>
  </inkml:definitions>
  <inkml:trace contextRef="#ctx0" brushRef="#br0">64 8 18932,'0'-1'120,"7"-6"2116,-8 10-65,-12 21 114,-30 141 163,37-136-2328,2 0 1,1 1 0,2 52-1,1-76-97,1 0 1,0 0-1,0 0 1,0 0-1,1-1 0,0 1 1,0 0-1,5 8 0,-6-12-18,0-1 0,0 1 0,0 0 0,0-1 0,1 1 0,-1-1 0,1 1 0,-1-1 0,1 0 0,-1 0 0,1 0 0,0 1 0,0-2 0,0 1 0,-1 0 0,1 0 0,0-1 0,0 1 0,0-1 0,0 1 0,0-1 0,0 0 0,0 0 0,0 0 0,0 0 0,0 0 0,0 0 0,3-1 0,3-1-152,1-1 0,-1 0 0,0-1 0,0 0 1,-1 0-1,1-1 0,-1 0 0,0 0 0,0 0 0,0-1 0,-1 0 1,0-1-1,10-12 0,-2 0-261,-1-1 1,-1 0 0,-1 0-1,10-24 1,-4-1-290,-4 7-201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3.697"/>
    </inkml:context>
    <inkml:brush xml:id="br0">
      <inkml:brushProperty name="width" value="0.05" units="cm"/>
      <inkml:brushProperty name="height" value="0.05" units="cm"/>
    </inkml:brush>
  </inkml:definitions>
  <inkml:trace contextRef="#ctx0" brushRef="#br0">41 1 18372,'-9'40'2296,"-1"4"-1439,0 4-337,1-4 1352,6-4-824,3-5-344,6-9-864,1-8-480,5-11 576,4-5-176,4-9-176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4.318"/>
    </inkml:context>
    <inkml:brush xml:id="br0">
      <inkml:brushProperty name="width" value="0.05" units="cm"/>
      <inkml:brushProperty name="height" value="0.05" units="cm"/>
    </inkml:brush>
  </inkml:definitions>
  <inkml:trace contextRef="#ctx0" brushRef="#br0">31 69 17364,'6'-17'1667,"-3"10"-1029,-1 1 1,1-1-1,-1-1 0,-1 1 1,2-10-1,-17 41 2441,6 3-2917,1 1 0,1 0 1,-5 48-1,6 88 172,6-133-451,1-1 0,6 34 0,-5-52 28,-1 0-1,1-1 0,1 1 1,0-1-1,1 0 0,0 0 1,1-1-1,8 13 1,-12-20 5,0 0 1,0-1 0,0 0 0,0 1 0,0-1 0,1 0-1,-1 0 1,1 0 0,0-1 0,0 1 0,-1-1 0,1 1 0,0-1-1,0 0 1,0 0 0,0 0 0,0 0 0,1-1 0,-1 1 0,0-1-1,0 0 1,0 0 0,6-1 0,-3 0-8,1-1-1,-1 1 1,0-2 0,0 1 0,0-1-1,0 0 1,-1 0 0,1 0 0,-1-1-1,9-7 1,29-32-654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4.822"/>
    </inkml:context>
    <inkml:brush xml:id="br0">
      <inkml:brushProperty name="width" value="0.05" units="cm"/>
      <inkml:brushProperty name="height" value="0.05" units="cm"/>
    </inkml:brush>
  </inkml:definitions>
  <inkml:trace contextRef="#ctx0" brushRef="#br0">110 64 19196,'-16'13'965,"0"1"-1,-16 19 1,26-26-640,0-1 1,1 2-1,0-1 1,0 0 0,0 1-1,1 0 1,-5 15 0,9-23-316,0 0 0,0 0-1,1 0 1,-1 0 0,0 0 0,0 0 0,0 0 0,0 0 0,1 0 0,-1 0 0,0 0 0,0 0 0,0 0 0,0 0 0,1 0 0,-1 0 0,0 0 0,0 0 0,0 0 0,0 0 0,1 0 0,-1 0 0,0 0 0,0 0 0,0 0-1,0 0 1,0 0 0,1 1 0,-1-1 0,0 0 0,0 0 0,0 0 0,0 0 0,0 0 0,0 0 0,0 1 0,1-1 0,-1 0 0,0 0 0,0 0 0,0 0 0,0 1 0,0-1 0,0 0 0,0 0 0,0 0 0,0 0 0,0 1-1,0-1 1,0 0 0,0 0 0,0 0 0,0 0 0,0 1 0,0-1 0,0 0 0,0 0 0,0 0 0,0 0 0,-1 1 0,1-1 0,0 0 0,0 0 0,0 0 0,0 0 0,0 0 0,-1 1 0,12-9 203,0-6-136,0-1 0,-1 0 0,-1 0 0,0-1 0,-1 0 0,8-25 0,-4 13 23,-8 18-77,-3 7-17,0 0 0,0 0-1,0 0 1,0 0 0,1 1 0,0-1 0,2-3 0,-4 6-6,0 0 0,0 0 0,0 0 1,0 0-1,1 0 0,-1 0 0,0 0 1,0-1-1,0 1 0,0 0 1,0 0-1,0 0 0,0 0 0,0 0 1,1 0-1,-1 0 0,0 0 0,0 0 1,0 0-1,0 0 0,0 0 1,0 1-1,0-1 0,0 0 0,1 0 1,-1 0-1,0 0 0,0 0 0,0 0 1,0 0-1,0 0 0,0 0 1,0 0-1,0 0 0,0 0 0,0 0 1,1 0-1,-1 1 0,0-1 0,0 0 1,0 0-1,0 0 0,0 0 0,0 0 1,0 0-1,0 0 0,0 0 1,0 1-1,0-1 0,0 0 0,0 0 1,0 0-1,0 0 0,2 12 7,1 13 13,-3-16-13,10 119 159,-7-105-85,1 1 0,1 0 0,11 30 0,-14-50-53,0-1 0,0 1 0,0-1-1,0 0 1,0 0 0,5 5 0,-7-8-19,0 1 0,1-1 0,-1 1 0,1-1 0,-1 0 0,1 1 0,-1-1 0,1 0 0,-1 1 1,1-1-1,-1 0 0,1 0 0,0 1 0,-1-1 0,1 0 0,-1 0 0,1 0 0,0 0 0,0 0 0,0 0 0,-1-1 0,1 1 0,-1 0 0,1-1 0,0 1-1,-1-1 1,0 1 0,1-1 0,-1 1 0,1-1 0,-1 1-1,0-1 1,1 1 0,-1-1 0,0 1 0,1-1 0,-1 0-1,0 1 1,0-1 0,0 0 0,0 1 0,0-1 0,1-1 0,-1 2-2,0 0 1,0-1 0,0 1 0,0-1 0,0 1 0,0 0 0,0-1 0,0 1 0,0-1 0,0 1 0,0 0 0,0-1 0,0 1 0,0-1 0,0 1 0,0-1 0,0 1-1,0 0 1,-1-1 0,1 1 0,0 0 0,0-1 0,0 1 0,-1-1 0,1 1 0,0 0 0,-1 0 0,1-1 0,0 1 0,0 0 0,-1-1 0,1 1 0,-1 0 0,1 0-1,-18 1 122,-15 13 14,23-9-202,1 0-1,1 1 1,-1 0-1,1 0 1,0 1-1,0 0 1,1 0 0,-8 11-1,35-41-3490,-5 7 2694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5.233"/>
    </inkml:context>
    <inkml:brush xml:id="br0">
      <inkml:brushProperty name="width" value="0.05" units="cm"/>
      <inkml:brushProperty name="height" value="0.05" units="cm"/>
    </inkml:brush>
  </inkml:definitions>
  <inkml:trace contextRef="#ctx0" brushRef="#br0">9 37 19508,'-1'0'81,"1"0"-1,0 0 1,0 0 0,-1 0-1,1 0 1,0 0-1,0 0 1,0 0 0,-1 0-1,1 0 1,0 0-1,0 0 1,-1 0 0,1 0-1,0 0 1,0 0-1,0 0 1,-1 0 0,1 0-1,0 0 1,0 0-1,-1 1 1,1-1 0,0 0-1,0 0 1,0 0 0,0 0-1,-1 0 1,1 1-1,0-1 1,0 0 0,0 0-1,0 0 1,0 1-1,-1-1 1,1 0 0,0 0-1,0 0 1,0 1-1,0-1 1,0 0 0,0 0-1,0 0 1,0 1-1,0-1 1,0 0 0,0 0-1,0 1 1,0-1-1,0 0 1,0 0 0,0 1-1,0-1 1,0 0-1,1 1 17,-1 0 0,1-1 0,-1 1 0,1-1 0,-1 1 0,1 0 0,-1-1 0,1 1 0,0-1 0,-1 1 0,1-1-1,0 1 1,-1-1 0,1 0 0,1 1 0,2 0-13,-1-1 0,0 1 0,1-1-1,-1 0 1,1 0 0,-1 0 0,1-1 0,-1 1-1,1-1 1,-1 1 0,4-3 0,38-15 21,-28 10-5,0 0-56,-12 6-30,-1-1-1,1 1 0,0 0 0,0 1 0,0-1 0,0 1 0,9-2 0,-13 3-11,0 1 0,0-1 0,0 0-1,0 0 1,0 0 0,0 1 0,0-1-1,0 0 1,0 1 0,0-1 0,0 1 0,-1-1-1,1 1 1,0-1 0,0 1 0,-1-1-1,1 1 1,0 0 0,-1 0 0,1-1-1,0 1 1,-1 0 0,1 0 0,-1 0-1,0 0 1,1-1 0,-1 1 0,1 0-1,-1 0 1,0 0 0,0 0 0,0 0-1,1 2 1,0 39 17,-1-30-12,-14 162 128,1-3-1136,10-177-1784,-9-18 1983,-1 2-62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5.635"/>
    </inkml:context>
    <inkml:brush xml:id="br0">
      <inkml:brushProperty name="width" value="0.05" units="cm"/>
      <inkml:brushProperty name="height" value="0.05" units="cm"/>
    </inkml:brush>
  </inkml:definitions>
  <inkml:trace contextRef="#ctx0" brushRef="#br0">0 6 16267,'12'6'1857,"-1"1"-985,4-2-376,3 0 1297,2-4-689,5-2-712,-1-2-480,0-6 176,1-1-64,-1 3-224</inkml:trace>
  <inkml:trace contextRef="#ctx0" brushRef="#br0" timeOffset="1">323 113 18612,'-7'50'1696,"0"-7"-1168,1-1-295,6-9 351,0-7-400,4-20-776,2-11 672,0-19-328,1-8-201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5.997"/>
    </inkml:context>
    <inkml:brush xml:id="br0">
      <inkml:brushProperty name="width" value="0.05" units="cm"/>
      <inkml:brushProperty name="height" value="0.05" units="cm"/>
    </inkml:brush>
  </inkml:definitions>
  <inkml:trace contextRef="#ctx0" brushRef="#br0">3 153 19140,'1'6'601,"-1"1"0,0 0 0,0 0 0,-2 13 0,0 27 1471,2-45-1986,0 0-1,1-1 0,-1 1 0,0 0 1,1 0-1,0 0 0,-1 0 1,1-1-1,0 1 0,0 0 0,0-1 1,0 1-1,0-1 0,0 1 0,0-1 1,1 1-1,-1-1 0,0 0 1,3 2-1,-1-2-60,0 1 0,-1-1 0,1-1 1,0 1-1,0 0 0,0-1 0,-1 1 0,1-1 1,0 0-1,0 0 0,0 0 0,5-1 0,39-9-139,-27 4 68,-15 5 34,1 0 1,0 0 0,0 1-1,-1-1 1,1 1 0,0 0 0,0 1-1,0 0 1,-1 0 0,1 0-1,0 0 1,-1 1 0,9 3 0,-10-3 12,-1 1 0,1-1 0,-1 1 0,1-1 0,-1 1 1,0 0-1,0 0 0,0 1 0,0-1 0,0 1 0,-1-1 0,0 1 1,0 0-1,0 0 0,0 0 0,0 0 0,-1 0 0,2 7 1,-2-3 24,0-1 1,0 1-1,0 0 1,-1-1-1,-1 1 1,1-1 0,-1 1-1,0-1 1,-1 1-1,0-1 1,0 1 0,-1-1-1,0 0 1,0 0-1,0 0 1,-1-1-1,0 1 1,0-1 0,-1 0-1,0 0 1,0 0-1,0-1 1,-1 0 0,1 0-1,-1 0 1,-1-1-1,1 0 1,-1 0-1,-9 4 1,13-7-139,0 0-1,0 0 0,-1 0 1,1-1-1,-1 1 1,1-1-1,0 0 1,-1 0-1,1 0 1,-1-1-1,1 1 1,0-1-1,-1 0 1,1 0-1,0 0 1,0 0-1,0-1 0,-1 1 1,1-1-1,1 0 1,-1 1-1,0-1 1,0-1-1,-3-3 1,-1-1-116,1-1 0,-1 1 1,2-1-1,-1 0 1,1-1-1,1 1 0,-6-14 1,-8-31-741</inkml:trace>
  <inkml:trace contextRef="#ctx0" brushRef="#br0" timeOffset="1">99 138 18260,'22'-6'2368,"2"-1"-1479,3-6-385,5-2 1376,2-4-1344,-1-3-688,-1 1 344,2 2-168,-4 4-328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6.461"/>
    </inkml:context>
    <inkml:brush xml:id="br0">
      <inkml:brushProperty name="width" value="0.05" units="cm"/>
      <inkml:brushProperty name="height" value="0.05" units="cm"/>
    </inkml:brush>
  </inkml:definitions>
  <inkml:trace contextRef="#ctx0" brushRef="#br0">282 188 18732,'-12'44'2000,"-5"5"-1255,0-2-321,2 2 976,1-3-384,5-6-592,2-7-424,4-12-984,1-5-720,2-14 1344,-3-2-297,0-18-271</inkml:trace>
  <inkml:trace contextRef="#ctx0" brushRef="#br0" timeOffset="1">92 0 17796,'-4'3'221,"0"0"-1,1 0 1,-1 1 0,1-1 0,-1 1 0,1 0-1,0 0 1,1 0 0,-1 0 0,1 1 0,-1-1-1,1 1 1,-2 6 0,-2 9 569,-8 35-1,14-55-776,0 3 32,-9 54 685,9-53-652,-1 0-1,1 0 1,0 0-1,0 0 1,1 0-1,-1 0 1,1 0-1,0 0 0,0 0 1,0-1-1,3 8 1,-3-11-58,-1 1-1,0-1 1,1 1 0,-1 0 0,1-1 0,-1 1-1,1-1 1,-1 1 0,1-1 0,-1 0-1,1 1 1,0-1 0,-1 0 0,1 1 0,-1-1-1,1 0 1,0 1 0,-1-1 0,1 0 0,0 0-1,-1 0 1,1 0 0,0 0 0,0 0 0,-1 0-1,1 0 1,0 0 0,1-1 11,0 1 1,0-1-1,0 0 0,0 0 1,0 0-1,0 0 0,-1 0 1,1 0-1,2-2 1,2-3 45,1-1 0,-1 1 1,6-11-1,0 1 57,-1 0 0,14-33-1,-22 43-116,0-1-1,-1 1 1,0-1 0,0 1-1,0-1 1,-1 0-1,0 0 1,0 0 0,-1 1-1,0-1 1,-1-9 0,1 14-19,-1 1 0,1 0 0,0-1 0,0 1 0,-1 0 0,1-1-1,-1 1 1,1 0 0,-1 0 0,0 0 0,1 0 0,-1-1 0,0 1 0,0 0 0,0 0 0,0 0 0,0 0 0,0 1 0,0-1 0,0 0 0,0 0 0,0 1 0,-1-1 0,1 0 0,0 1 0,0-1 0,-1 1 0,1 0 0,0-1 0,-1 1 0,1 0 0,0 0 0,-1 0 0,1 0 0,0 0 0,-1 0 0,1 0 0,0 0 0,-1 1 0,1-1 0,0 1 0,-3 0 0,-1 1-44,-1 0 0,1 1-1,0-1 1,-1 1 0,1 0 0,1 1-1,-1-1 1,-6 7 0,4-3-145,1 0 1,0 1 0,0 0-1,1 0 1,0 0 0,1 1-1,0 0 1,0-1-1,1 2 1,0-1 0,0 0-1,1 0 1,0 1 0,1-1-1,0 14 1,5 3-370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2:33.594"/>
    </inkml:context>
    <inkml:brush xml:id="br0">
      <inkml:brushProperty name="width" value="0.05" units="cm"/>
      <inkml:brushProperty name="height" value="0.05" units="cm"/>
    </inkml:brush>
  </inkml:definitions>
  <inkml:trace contextRef="#ctx0" brushRef="#br0">286 249 9658,'-31'39'311,"3"2"0,1 1-1,2 0 1,2 2 0,-19 51 0,18-29-184,4 0 0,2 0 0,-10 76 0,18-62-300,0 130 1,21 80 578,-6-186-175,-3-45-134,13 144 177,-11-177-217,1-1 0,0 0 0,2 0 0,2-1 0,18 42 0,-20-54-28,1 0 0,0 0 0,1-1 0,0 0 0,1-1 0,0 0 0,0 0 0,1-1 0,0-1 0,15 9 0,17 7 19,74 30 0,-11-5-17,58 47-25,-12-6-4,-117-71-2,1-2 1,53 17-1,-66-28 4,-1-1 1,1-1-1,0-1 1,1-1-1,-1-1 1,0-1-1,1-1 1,-1-1-1,0-1 1,0-1-1,29-9 1,20-11 23,-2-3 0,78-41 0,-27 11-11,145-42 13,-37 16-2,-178 61-20,-1-2-1,66-43 1,-74 38 1,-2-2 1,-1-2 0,-2-1-1,-1-1 1,47-62-1,18-33 13,103-176-1,-188 278 13,-2-1 0,0 0 0,-2-1-1,13-51 1,-21 62-7,-1 1-1,-1-1 0,0 0 1,-1 0-1,-1 1 1,-1-1-1,-1 0 1,0 0-1,-8-26 0,-4 2 33,-1 0-1,-3 0 1,-37-64-1,-87-111 68,107 170-86,-2 2 0,-2 2 0,-2 1 0,-2 2 0,-52-38 0,61 54-4,-2 1 1,-1 3-1,0 0 1,-2 3-1,0 1 0,-1 2 1,-79-20-1,65 26-72,0 2-1,-70-1 1,-112 13-46,210-5 83,-90 5-47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6.897"/>
    </inkml:context>
    <inkml:brush xml:id="br0">
      <inkml:brushProperty name="width" value="0.05" units="cm"/>
      <inkml:brushProperty name="height" value="0.05" units="cm"/>
    </inkml:brush>
  </inkml:definitions>
  <inkml:trace contextRef="#ctx0" brushRef="#br0">108 109 20620,'-6'3'348,"-8"7"579,-1 0 0,-23 22 0,35-29-790,0 1-1,0-1 0,0 1 1,0 0-1,1-1 0,-1 1 1,1 0-1,0 0 0,0 1 1,0-1-1,1 0 0,0 1 1,0-1-1,0 1 0,0-1 1,0 6-1,1-9-111,0 0-1,0 0 1,0 0 0,0 0 0,0 1-1,0-1 1,1 0 0,-1 0 0,0 0 0,1 0-1,-1 0 1,0 0 0,1 0 0,-1 0-1,1 0 1,0 0 0,-1 0 0,1 0-1,0 0 1,0 0 0,0 0 0,-1-1-1,1 1 1,0 0 0,0-1 0,0 1-1,0 0 1,0-1 0,0 1 0,0-1 0,1 0-1,-1 1 1,0-1 0,0 0 0,0 0-1,0 0 1,0 1 0,0-1 0,1 0-1,-1-1 1,0 1 0,0 0 0,0 0-1,0 0 1,0-1 0,3 0 0,1 0-3,1-1 0,-1 0 1,1 0-1,-1-1 0,0 1 0,0-1 1,0 0-1,7-7 0,-2 1-13,-1 0 0,0-1 1,-1-1-1,0 0 0,-1 0 0,10-19 0,-13 23-33,-1 0 0,0-1 0,0 0-1,-1 1 1,0-1 0,0 0 0,0-1-1,-1 1 1,-1 0 0,0 0 0,-1-16-1,1 22-25,0 0-1,0 1 1,-1-1-1,1 1 0,-1-1 1,1 1-1,-1-1 1,1 1-1,-1-1 0,0 1 1,0-1-1,0 1 1,0 0-1,0 0 0,0-1 1,0 1-1,0 0 0,0 0 1,-1 0-1,1 0 1,0 0-1,-1 0 0,1 1 1,-1-1-1,1 0 1,-1 1-1,1-1 0,-1 1 1,1-1-1,-3 1 0,2 0-13,0 0-1,0 0 1,0 1-1,0-1 1,0 0-1,0 1 0,0 0 1,0-1-1,0 1 1,1 0-1,-1 0 1,0 0-1,1 0 0,-1 0 1,1 0-1,-1 1 1,1-1-1,-1 0 1,1 1-1,0-1 0,0 1 1,-1 0-1,1-1 1,-1 4-1,2-5 59,0 0 0,0 0 0,0 0 0,0 0 1,0 0-1,1 0 0,-1 0 0,0 0 0,0 0 0,0 0 0,0 0 0,0 0 0,0 0 0,0 0 0,0 0 0,0 0 0,0 0 0,0 0 1,0 0-1,0 0 0,0 0 0,0 0 0,0 0 0,1 0 0,-1 0 0,0 0 0,0 0 0,0 0 0,0 0 0,0 0 0,0 0 1,0 0-1,0 0 0,0 0 0,0 0 0,0 1 0,0-1 0,0 0 0,0 0 0,0 0 0,0 0 0,0 0 0,0 0 0,0 0 1,0 0-1,0 0 0,0 0 0,0 0 0,0 0 0,0 0 0,0 0 0,0 0 0,0 0 0,0 1 0,0-1 0,0 0 0,0 0 1,0 0-1,0 0 0,0 0 0,12-6-305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7.293"/>
    </inkml:context>
    <inkml:brush xml:id="br0">
      <inkml:brushProperty name="width" value="0.05" units="cm"/>
      <inkml:brushProperty name="height" value="0.05" units="cm"/>
    </inkml:brush>
  </inkml:definitions>
  <inkml:trace contextRef="#ctx0" brushRef="#br0">95 0 17116,'2'29'1920,"4"6"-1192,-1 2-48,4 3 1145,2 9-705,2 2 16,-1 9-16,-1 6-63,-6 5-233,-3 0-152,-6 4-256,-6 1-224,-10-3-504,-6-3-584,-7-14 752,-3-7-128,-5-15-152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8.398"/>
    </inkml:context>
    <inkml:brush xml:id="br0">
      <inkml:brushProperty name="width" value="0.05" units="cm"/>
      <inkml:brushProperty name="height" value="0.05" units="cm"/>
    </inkml:brush>
  </inkml:definitions>
  <inkml:trace contextRef="#ctx0" brushRef="#br0">0 78 16227,'0'0'1657,"26"-5"4148,13 9-3625,-32-2-2049,-1-1-1,1 0 1,0 0-1,0-1 1,0 0 0,-1 0-1,1-1 1,0 0-1,0 0 1,-1 0-1,1-1 1,0 0-1,-1 0 1,9-5-1,27-24 134,-34 24-866,0 0 0,1 1 1,13-8-1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5:58.817"/>
    </inkml:context>
    <inkml:brush xml:id="br0">
      <inkml:brushProperty name="width" value="0.05" units="cm"/>
      <inkml:brushProperty name="height" value="0.05" units="cm"/>
    </inkml:brush>
  </inkml:definitions>
  <inkml:trace contextRef="#ctx0" brushRef="#br0">13 0 18492,'-3'19'926,"0"0"-1,1 1 1,2 25 0,-2 10-172,0-5-412,2-1 0,2 1 0,2-1 0,19 86 0,-22-131-551,9 30-776,-10-33 962,0-1 0,1 1 0,-1 0 0,0 0 1,0-1-1,1 1 0,-1 0 0,1-1 0,-1 1 0,0 0 0,1-1 0,-1 1 1,1-1-1,-1 1 0,1 0 0,0-1 0,-1 1 0,1-1 0,0 0 0,-1 1 1,1-1-1,0 0 0,-1 1 0,1-1 0,0 0 0,0 0 0,-1 1 0,1-1 0,0 0 1,0 0-1,0 0 0,-1 0 0,1 0 0,0 0 0,0 0 0,-1 0 0,2-1 1,11-12-545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01.170"/>
    </inkml:context>
    <inkml:brush xml:id="br0">
      <inkml:brushProperty name="width" value="0.05" units="cm"/>
      <inkml:brushProperty name="height" value="0.05" units="cm"/>
    </inkml:brush>
  </inkml:definitions>
  <inkml:trace contextRef="#ctx0" brushRef="#br0">31 64 18004,'-16'1'2072,"9"2"-1160,0 0 1257,15-3-761,11-1-264,8-2-191,9-4-457,7 1-112,10-4-120,3-2-152,0 1-296,-2 1-248,-9 4-672,-7 2-425,-19 4 1161,-11 1-304,-22 7-224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01.584"/>
    </inkml:context>
    <inkml:brush xml:id="br0">
      <inkml:brushProperty name="width" value="0.05" units="cm"/>
      <inkml:brushProperty name="height" value="0.05" units="cm"/>
    </inkml:brush>
  </inkml:definitions>
  <inkml:trace contextRef="#ctx0" brushRef="#br0">0 178 18988,'11'2'1880,"12"-9"-1119,8-8-273,14-6 688,8-5-144,9-1-312,3 0-408,-4 5-920,-5 3-456,-7 9 864,-6 5-248,-16 5-144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02.007"/>
    </inkml:context>
    <inkml:brush xml:id="br0">
      <inkml:brushProperty name="width" value="0.05" units="cm"/>
      <inkml:brushProperty name="height" value="0.05" units="cm"/>
    </inkml:brush>
  </inkml:definitions>
  <inkml:trace contextRef="#ctx0" brushRef="#br0">1 0 18124,'7'11'1968,"5"4"-1336,-1 2-175,5 5 1295,0 8-1088,1 3-88,-4 7-24,-5 0-96,-6 10-168,-2 5-80,-9 7-176,-1 3-48,-6 3-424,1-1-344,0-9 648,5-5-120,10-20-136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04.607"/>
    </inkml:context>
    <inkml:brush xml:id="br0">
      <inkml:brushProperty name="width" value="0.05" units="cm"/>
      <inkml:brushProperty name="height" value="0.05" units="cm"/>
    </inkml:brush>
  </inkml:definitions>
  <inkml:trace contextRef="#ctx0" brushRef="#br0">11 183 14291,'0'0'41,"-1"0"-1,1 0 1,0 0-1,-1 0 1,1 0-1,0 0 1,-1 0-1,1 1 1,0-1-1,-1 0 1,1 0-1,0 0 1,-1 0 0,1 0-1,0 1 1,-1-1-1,1 0 1,0 0-1,-1 1 1,1-1-1,0 0 1,0 0-1,0 1 1,-1-1-1,1 0 1,0 1 0,0-1-1,0 0 1,0 1-1,-1-1 1,1 0-1,0 1 1,0-1-1,0 1 1,-2 20 675,8 23 392,-2-25-622,26 94 1670,-26-100-1918,1-1 1,0 1-1,1-2 0,0 1 1,1-1-1,12 17 1,-17-26-207,-1 0 0,1 0-1,0 0 1,0 0 0,0-1 0,0 1 0,0-1 0,0 1 0,0-1 0,0 0 0,0 0 0,1 0 0,-1 0 0,0 0 0,1-1 0,-1 1-1,1-1 1,-1 1 0,1-1 0,-1 0 0,1 0 0,-1 0 0,1-1 0,-1 1 0,1 0 0,-1-1 0,1 1 0,-1-1 0,0 0 0,1 0-1,-1 0 1,0 0 0,0-1 0,3-1 0,4-3 33,-1 0 0,-1-1 0,1 0 0,-1 0 0,0-1 0,0 0 0,5-9 0,0-2 145,-1-1 0,0 0-1,-1 0 1,-1-1-1,-1 0 1,-1-1 0,-1 0-1,-1 0 1,-1 0 0,1-30-1,-5 48-120,0 0-1,0-1 1,-1 1 0,1 0-1,-1 0 1,0 0 0,-1 0-1,-1-5 1,3 8-71,-1 1 0,1-1 0,0 1 0,0-1 0,0 1 0,-1 0 1,1-1-1,0 1 0,-1 0 0,1-1 0,0 1 0,-1 0 0,1-1 0,0 1 0,-1 0 0,1-1 0,-1 1 0,1 0 1,0 0-1,-1 0 0,1 0 0,-1-1 0,1 1 0,-1 0 0,1 0 0,-1 0 0,0 0 0,0 1 6,0-1-1,0 1 1,0-1-1,1 1 1,-1 0-1,0 0 1,0-1-1,0 1 1,1 0-1,-1 0 1,0 0-1,1 0 1,-1 0-1,1 0 1,-1 0-1,1 0 1,-1 2-1,-1 4 3,-1 1 0,2-1-1,-1 1 1,1 0 0,0-1-1,0 1 1,1 0 0,0 0-1,1-1 1,-1 1 0,2 0-1,-1-1 1,1 1 0,0-1-1,0 1 1,1-1 0,4 8-1,-5-11-21,0 0 1,0-1-1,0 1 0,1-1 0,-1 1 0,1-1 0,0 0 0,0 0 1,0 0-1,0 0 0,1-1 0,-1 1 0,1-1 0,0 0 0,0 0 1,-1 0-1,1 0 0,0-1 0,0 0 0,1 0 0,-1 0 0,0 0 1,0 0-1,0-1 0,1 0 0,-1 0 0,0 0 0,0-1 0,1 1 1,-1-1-1,0 0 0,7-2 0,0-2 30,0 1-1,-1-2 1,1 0 0,-1 0-1,0 0 1,-1-1 0,0-1 0,0 0-1,-1 0 1,1-1 0,7-11-1,-7 9 17,-1 0 0,-1-1-1,0 0 1,-1 0-1,0 0 1,0-1-1,-2 0 1,0 0 0,4-20-1,-7 25-23,0 0 0,-1 0 0,0 0 1,-1 0-1,1 0 0,-4-13 0,3 19-39,1 0 1,-1 0 0,0 0-1,0 0 1,0 0 0,0 0-1,0 0 1,0 0 0,0 0-1,-1 1 1,1-1-1,-3-2 1,3 3-16,-1 1 1,1-1-1,0 1 0,0-1 0,0 1 1,-1-1-1,1 1 0,0 0 0,0-1 1,-1 1-1,1 0 0,0 0 0,0 0 1,-1 0-1,1 0 0,0 0 0,-1 1 1,1-1-1,0 0 0,0 1 0,-1-1 1,1 1-1,-1 0 0,-1 0-131,1 0-1,-1 1 1,1 0-1,-1-1 1,1 1 0,0 0-1,0 0 1,-1 0-1,1 1 1,1-1-1,-1 0 1,0 1 0,1-1-1,-1 1 1,1 0-1,0-1 1,0 1 0,0 0-1,0 0 1,0 0-1,1 0 1,-1-1-1,1 1 1,0 0 0,0 6-1,2 4-633,10-10-106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04.997"/>
    </inkml:context>
    <inkml:brush xml:id="br0">
      <inkml:brushProperty name="width" value="0.05" units="cm"/>
      <inkml:brushProperty name="height" value="0.05" units="cm"/>
    </inkml:brush>
  </inkml:definitions>
  <inkml:trace contextRef="#ctx0" brushRef="#br0">68 0 15131,'-1'1'97,"0"-1"-1,1 0 0,-1 0 0,0 0 1,1 0-1,-1 1 0,0-1 0,1 0 1,-1 1-1,0-1 0,1 1 1,-1-1-1,1 0 0,-1 1 0,1-1 1,-1 1-1,1-1 0,-1 1 1,1 0-1,-1-1 0,1 1 0,0 0 1,-1-1-1,1 1 0,0-1 1,0 1-1,-1 1 0,-8 25 461,8-23-265,-11 42 737,2-1 0,2 2 0,2-1 0,1 1 0,3 0 0,7 82 0,-5-128-1013,9 37 422,-9-37-426,0 0-1,0 0 0,0 0 1,1 0-1,-1-1 0,0 1 1,1 0-1,-1 0 1,0 0-1,1-1 0,-1 1 1,1 0-1,-1-1 0,1 1 1,-1 0-1,1-1 1,0 1-1,-1-1 0,1 1 1,0-1-1,-1 1 1,1-1-1,0 1 0,0-1 1,0 0-1,-1 1 0,1-1 1,0 0-1,0 0 1,0 1-1,0-1 0,-1 0 1,1 0-1,0 0 0,0 0 1,0 0-1,0-1 1,0 1-1,-1 0 0,1 0 1,1-1-1,4-3-5,-1-1-1,1 0 0,-1 0 1,0 0-1,-1-1 1,1 0-1,-1 0 1,0 0-1,5-10 1,-1 1-10,4-4-9,17-28-16,-27 44 24,1-1 1,0 1 0,-1 0 0,1 0 0,0 1 0,0-1-1,1 1 1,-1-1 0,0 1 0,6-2 0,-8 3 1,1 1 1,-1 0 0,0 0-1,1-1 1,-1 1 0,0 0-1,1 0 1,-1 0-1,0 1 1,1-1 0,-1 0-1,0 0 1,0 1 0,1-1-1,-1 1 1,0-1-1,0 1 1,1 0 0,-1-1-1,0 1 1,0 0 0,0 0-1,0 0 1,0 0 0,0 0-1,0 0 1,-1 0-1,1 0 1,0 0 0,0 0-1,-1 0 1,2 3 0,2 4-8,0 1 1,0 0 0,3 13 0,-6-19 8,31 123-234,-26-113-374,-6-13 592,1 0-1,-1 0 1,0 0-1,0 0 1,0 0-1,0 0 1,0 0-1,1 0 1,-1 0-1,0 0 1,0 0-1,0 0 1,0 0-1,0 0 1,0 0-1,1 0 1,-1 0-1,0 0 1,0 0-1,0 0 1,0 0-1,0 0 1,0 0-1,1 0 1,-1-1-1,0 1 1,0 0-1,0 0 1,0 0-1,0 0 1,0 0-1,0 0 1,0 0-1,0-1 1,0 1-1,0 0 1,1 0-1,-1 0 1,0 0-1,0 0 1,0 0-1,0-1 1,0 1-1,0 0 1,0 0-1,3-28-598,-2-8 180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05.435"/>
    </inkml:context>
    <inkml:brush xml:id="br0">
      <inkml:brushProperty name="width" value="0.05" units="cm"/>
      <inkml:brushProperty name="height" value="0.05" units="cm"/>
    </inkml:brush>
  </inkml:definitions>
  <inkml:trace contextRef="#ctx0" brushRef="#br0">101 212 18252,'-2'13'2152,"2"4"-1343,-4 15-281,1 7 1528,2 8-1040,-1 3-216,4 3-343,3-3-57,3-10-256,-1-5-136,3-22-296,-2-9-345,-1-14-735,-1-9 112,-9-18 840,-5-9-304,-7-14-104</inkml:trace>
  <inkml:trace contextRef="#ctx0" brushRef="#br0" timeOffset="1">0 0 18276,'2'0'1960,"-1"7"-1232,-2 3-303,2-1 1223,3-3-1040,2 0-1056,6-2 536,-1-4-128,9 1-208,5 1-160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7:32:35.009"/>
    </inkml:context>
    <inkml:brush xml:id="br0">
      <inkml:brushProperty name="width" value="0.05" units="cm"/>
      <inkml:brushProperty name="height" value="0.05" units="cm"/>
    </inkml:brush>
  </inkml:definitions>
  <inkml:trace contextRef="#ctx0" brushRef="#br0">790 14 10714,'-4'-3'85,"-1"1"-1,0 0 1,0 1-1,0-1 0,-1 1 1,1 0-1,0 0 1,0 1-1,-1-1 0,1 1 1,0 0-1,-1 1 1,1-1-1,0 1 0,0 0 1,0 1-1,-1-1 1,1 1-1,1 0 1,-1 0-1,0 1 0,0-1 1,1 1-1,-1 0 1,1 0-1,-4 4 0,-105 102 236,26-21-181,47-49-108,2 1 1,2 3-1,1 0 0,3 3 0,1 0 1,3 2-1,2 1 0,2 1 0,-19 57 0,15-24-32,4 1-1,4 1 1,3 0-1,4 2 1,-1 94-1,12-136 8,2 0 0,2 0 0,1 0 0,3 0 1,23 84-1,-23-111-9,1 0 0,1 0 1,0 0-1,1-1 0,1 0 1,24 29-1,-25-35 0,1-1 0,1 0 0,-1-1 0,2 0 0,-1-1 0,1 0 0,0 0 0,1-2 0,0 1 0,20 6 0,-21-9 4,-1-1-1,1 0 1,0-1 0,0 0-1,0-1 1,0-1-1,1 1 1,-1-2 0,0 0-1,0 0 1,0-1-1,0-1 1,21-7 0,-16 3-1,-1 0 1,0-2 0,-1 0-1,0 0 1,0-2 0,-1 1 0,0-2-1,22-24 1,177-186 22,-184 189-13,-2 0 0,-1-2-1,-2-1 1,-1-1 0,-2-1 0,17-42 0,-17 26 57,-2-1 0,-2-1 0,-3 0 0,7-60 0,-16 66 101,-2-1-1,-2 0 1,-11-100 0,-46-147 373,52 279-518,-1 0 0,-1 0-1,0 1 1,-1 0 0,-15-26 0,19 38 84,-1 1 1,0 0 0,0 0 0,0 0-1,-1 1 1,1-1 0,-1 1 0,0 0-1,-1 0 1,1 1 0,-1-1 0,1 1-1,-1 1 1,0-1 0,0 1-1,0 0 1,0 0 0,-1 1 0,1-1-1,-10 1 1,-14 0 175,-2 1 117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05.898"/>
    </inkml:context>
    <inkml:brush xml:id="br0">
      <inkml:brushProperty name="width" value="0.05" units="cm"/>
      <inkml:brushProperty name="height" value="0.05" units="cm"/>
    </inkml:brush>
  </inkml:definitions>
  <inkml:trace contextRef="#ctx0" brushRef="#br0">36 487 15619,'-13'60'2338,"-7"56"1204,19-104-3186,0 0 0,1 0 0,0 1 0,1-1 0,0 0 0,1 0 0,4 13 0,-6-24-326,0 1 0,1-1 0,-1 1 0,1-1 0,-1 1 0,1-1 0,0 1 0,0-1 0,-1 1 0,1-1 0,0 0 0,0 1 0,0-1 0,1 0 0,-1 0 0,0 0 0,0 0 0,1 0 0,-1 0 0,0 0 0,1 0 0,1 0 0,-1-1-15,0 0 1,0 0-1,-1 0 1,1 0-1,0 0 1,0 0-1,-1-1 1,1 1-1,0-1 1,-1 1 0,1-1-1,0 0 1,-1 0-1,1 0 1,-1 0-1,1 0 1,0-1-1,9-7 6,-1 0 0,-1-1 1,0 0-1,9-14 0,-15 20 0,27-37 20,-3-1 1,-1-1 0,-2-2-1,23-59 1,-34 69-29,-1 0 0,-2-1 0,-1-1 0,-2 1 1,-2-2-1,1-52 0,-6 78-11,0 0-1,-2 0 1,1 0 0,-1 0-1,-1 1 1,0-1 0,-6-12 0,8 22-2,0-1 0,-1 1 0,1-1 0,0 1 0,-1 0 0,0 0 0,1-1 0,-1 1 0,0 0 1,0 1-1,-1-1 0,1 0 0,0 1 0,0-1 0,-5-1 0,5 2 1,-1 1-1,1-1 1,-1 1-1,0 0 1,1 0-1,-1 0 1,0 0-1,1 0 1,-1 1-1,1-1 1,-1 1-1,0-1 1,1 1-1,-1 0 1,1 0-1,0 0 1,-1 1-1,1-1 1,-4 3-1,-4 4 26,-1 1-1,1 0 1,1 0-1,0 1 1,0 0-1,1 0 1,-8 15-1,-2 4 149,-23 52 0,41-80-170,-6 10 55,1 1-1,0 0 0,0 0 0,1 0 1,1 1-1,0-1 0,1 1 1,0 0-1,1 20 0,1-31-49,0 0 0,1 0 1,-1 0-1,1 0 0,-1-1 0,1 1 0,0 0 0,0 0 0,0 0 1,0-1-1,0 1 0,0 0 0,1-1 0,-1 1 0,0-1 0,1 1 1,-1-1-1,1 0 0,0 0 0,-1 1 0,1-1 0,0 0 1,0-1-1,0 1 0,-1 0 0,1 0 0,0-1 0,0 1 0,0-1 1,0 0-1,4 1 0,8-1-26,-1 1 1,0-2-1,26-3 1,-17 1-26,1 1-2,0 1 1,0 0-1,0 2 0,26 3 0,-42-3 35,-1 1 0,0-1 0,1 1 0,-1 0 0,0 1 0,0 0 0,0-1-1,0 2 1,0-1 0,-1 1 0,0 0 0,1 0 0,-1 0 0,-1 1 0,1 0 0,-1 0 0,0 0 0,0 0 0,4 8 0,-3-2-90,0-1 0,-1 1 0,-1 0 0,0 0 0,0 1 0,-1-1 0,1 15 0,-1-1-967,-2 0 0,-3 32 0,-1-43 423,1-15-187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10.035"/>
    </inkml:context>
    <inkml:brush xml:id="br0">
      <inkml:brushProperty name="width" value="0.05" units="cm"/>
      <inkml:brushProperty name="height" value="0.05" units="cm"/>
    </inkml:brush>
  </inkml:definitions>
  <inkml:trace contextRef="#ctx0" brushRef="#br0">0 16 17676,'7'-16'1494,"-7"16"-1474,0 0-1,1 0 1,-1 0-1,0 0 0,0 0 1,0 0-1,0 0 1,0 0-1,0 0 1,1 0-1,-1 0 1,0 0-1,0 0 1,0 0-1,0 0 0,0 0 1,0 0-1,0 0 1,1 0-1,-1 0 1,0 0-1,0 0 1,0 1-1,0-1 1,0 0-1,0 0 0,0 0 1,0 0-1,1 0 1,-1 0-1,0 0 1,0 0-1,0 0 1,0 1-1,0-1 1,0 0-1,0 0 0,0 0 1,0 0-1,0 0 1,0 0-1,0 0 1,0 1-1,0-1 1,0 0-1,0 0 0,0 0 1,0 0-1,0 0 1,0 0-1,0 1 1,0-1-1,0 0 1,2 33 1249,-2-32-1220,3 256 2550,1 83-1502,-1-306-899,-1-23-44,0-16 90,14-181 240,-10 75-348,-3 77-107,2-30 23,24-117 0,-27 174-56,0 0 0,0 1 0,1-1 0,-1 1 0,1-1 0,7-9 0,-9 15 3,-1 0-1,1 0 0,0 0 1,0 0-1,0 0 0,0 0 1,0 1-1,0-1 0,0 0 1,0 0-1,0 1 0,1-1 1,-1 1-1,0-1 0,0 1 1,1 0-1,-1-1 0,0 1 1,0 0-1,1 0 0,-1 0 1,0 0-1,1 0 0,-1 0 1,0 0-1,0 0 1,1 1-1,-1-1 0,0 0 1,0 1-1,1-1 0,-1 1 1,0-1-1,0 1 0,0 0 1,0 0-1,0-1 0,0 1 1,0 0-1,2 2 0,2 1 16,-1 1 0,1-1 0,-1 1 0,0 0 0,0 1 0,-1-1 0,1 1 0,-1-1 0,0 1 0,-1 0 0,1 0 0,-1 1 0,-1-1 0,1 0 0,-1 1 0,0-1 0,0 0 0,-1 1 0,0-1 0,0 1-1,-1-1 1,-1 8 0,2-8 39,-2 0-1,1-1 1,-1 1-1,0-1 0,0 1 1,0-1-1,-1 0 1,0 0-1,0 0 0,0 0 1,-1 0-1,1-1 1,-1 1-1,0-1 0,-1 0 1,1 0-1,-1-1 1,0 1-1,1-1 0,-2 0 1,1 0-1,0-1 1,0 1-1,-11 2 0,15-5-120,-1 1 0,0-1-1,0 1 1,0-1-1,0 0 1,0 1 0,0-1-1,0 0 1,0-1-1,0 1 1,1 0 0,-1 0-1,0-1 1,0 1-1,0-1 1,0 1 0,0-1-1,1 0 1,-1 0-1,0 0 1,1 0 0,-1 0-1,0 0 1,1 0 0,0-1-1,-1 1 1,1-1-1,0 1 1,-1-1 0,0-2-1,1 2-32,0-1 0,0 1-1,1 0 1,-1 0 0,1 0 0,0-1-1,0 1 1,0 0 0,0-1-1,0 1 1,0 0 0,1 0 0,-1-1-1,1 1 1,-1 0 0,1 0 0,0 0-1,0 0 1,0 0 0,0 0 0,0 0-1,1 0 1,-1 0 0,1 0 0,-1 0-1,3-2 1,19-14-751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10.491"/>
    </inkml:context>
    <inkml:brush xml:id="br0">
      <inkml:brushProperty name="width" value="0.05" units="cm"/>
      <inkml:brushProperty name="height" value="0.05" units="cm"/>
    </inkml:brush>
  </inkml:definitions>
  <inkml:trace contextRef="#ctx0" brushRef="#br0">245 0 16996,'-20'6'1122,"0"1"1,1 1-1,0 0 0,-34 21 1,42-22-788,0 1 0,0 0 0,1 0 0,1 1 1,-1 0-1,1 1 0,1 0 0,-13 20 0,19-26-268,0-1 0,0 1 0,0 0-1,1 0 1,0 0 0,0 0 0,0 0 0,0 0-1,1 0 1,0 7 0,0-10-54,0 0 0,0 0 0,0 0 0,0-1 0,0 1 0,1 0 1,-1 0-1,0 0 0,1 0 0,-1-1 0,0 1 0,1 0 0,-1 0 0,1-1 0,0 1 0,-1 0 0,1-1 0,-1 1 1,1-1-1,0 1 0,0 0 0,1-1-6,-1 1 1,1-1-1,-1 0 0,1 1 1,-1-1-1,1 0 1,-1 0-1,1 0 0,-1 0 1,1 0-1,-1-1 0,1 1 1,-1 0-1,1-1 1,-1 1-1,3-2 0,7-3 24,1-1-1,-1 0 1,-1-1 0,12-8-1,-12 7-11,1 0 0,0 1 0,0 1 0,14-6 0,-22 10-20,1 1-1,-1 0 0,1 0 1,-1 0-1,1 1 1,-1-1-1,1 1 0,0 0 1,-1 0-1,1 0 0,-1 0 1,1 1-1,-1-1 0,1 1 1,-1 0-1,1 0 0,-1 0 1,1 1-1,2 1 0,0 1-4,-1 0 0,1 0-1,-1 1 1,0-1-1,-1 1 1,1 1 0,-1-1-1,8 12 1,-12-17 9,0 0 0,0 1 1,0-1-1,0 0 0,0 0 0,0 0 1,0 1-1,0-1 0,0 0 0,0 0 1,0 0-1,1 1 0,-1-1 0,0 0 1,0 0-1,0 0 0,0 0 0,0 0 1,1 1-1,-1-1 0,0 0 0,0 0 1,0 0-1,0 0 0,1 0 0,-1 0 1,0 0-1,0 0 0,1 0 0,-1 0 1,0 1-1,0-1 0,0 0 0,1 0 1,-1 0-1,0 0 0,0 0 0,0-1 1,1 1-1,-1 0 0,0 0 0,0 0 1,1 0-1,2-12 104,-3-28 23,0 29-103,0-127 279,1 144-454,0 0-1,1 0 1,0 0-1,5 10 1,-7-14-6,0-1 0,1 0 1,-1 1-1,1-1 0,0 0 1,0 1-1,-1-1 0,1 0 1,0 0-1,0 0 0,0 0 1,0 0-1,0 0 0,0 0 1,0 0-1,1 0 0,-1 0 1,0 0-1,1-1 0,-1 1 1,0-1-1,1 1 0,-1-1 1,0 1-1,1-1 0,-1 0 1,1 0-1,-1 0 0,1 0 1,-1 0-1,1 0 0,-1 0 1,0 0-1,1 0 0,2-1 1,2-3-312,0 1 1,0-1 0,-1-1 0,9-7-1,-14 12 449,22-21-1355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10.948"/>
    </inkml:context>
    <inkml:brush xml:id="br0">
      <inkml:brushProperty name="width" value="0.05" units="cm"/>
      <inkml:brushProperty name="height" value="0.05" units="cm"/>
    </inkml:brush>
  </inkml:definitions>
  <inkml:trace contextRef="#ctx0" brushRef="#br0">75 59 17884,'-8'11'593,"-1"1"1,1 0-1,1 1 1,0-1-1,1 1 1,0 1-1,1-1 1,1 1-1,0 0 0,0 0 1,2 0-1,-2 23 1,7-19-374,-3-17-212,0-1 1,0 1 0,0-1 0,1 0 0,-1 1-1,0-1 1,0 0 0,1 1 0,-1-1 0,0 0 0,1 1-1,-1-1 1,0 0 0,1 0 0,-1 0 0,0 1 0,1-1-1,-1 0 1,0 0 0,1 0 0,-1 0 0,1 1 0,-1-1-1,1 0 1,0-1 5,1 1 0,0-1 0,-1 1 0,1-1 0,-1 0 0,1 1 0,-1-1 0,1 0 0,-1 0 0,1 0 0,-1-1 0,0 1 1,0 0-1,1 0 0,-1-1 0,1-2 0,11-13-9,-1 0 0,-1-1 0,-1-1 0,11-27 1,23-81 40,-41 114 12,-5 20 17,-6 23 32,-2 68 73,9-87-204,1 0 0,1 0 0,0 0 1,0-1-1,1 1 0,0 0 0,4 10 0,-5-19-65,0 0-1,-1 0 1,1 0-1,0 0 1,0 0 0,0 0-1,1 0 1,-1-1-1,0 1 1,1 0 0,-1-1-1,1 1 1,-1-1-1,1 0 1,0 1 0,-1-1-1,4 1 1,-3-1-46,-1-1 1,1 1 0,-1-1-1,1 0 1,0 0 0,-1 0-1,1 0 1,0 0 0,-1 0-1,1-1 1,0 1 0,-1 0-1,1-1 1,0 1 0,-1-1-1,1 0 1,1-1-1,4-2-151,0-1 0,0-1 0,-1 1 0,0-1 0,0 0 0,-1 0 0,7-10 0,21-31-941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11.620"/>
    </inkml:context>
    <inkml:brush xml:id="br0">
      <inkml:brushProperty name="width" value="0.05" units="cm"/>
      <inkml:brushProperty name="height" value="0.05" units="cm"/>
    </inkml:brush>
  </inkml:definitions>
  <inkml:trace contextRef="#ctx0" brushRef="#br0">0 45 17124,'2'50'6654,"-1"-25"-6091,2-1 0,1 1 0,11 41 0,-15-64-540,1 0 1,0 0 0,0 0 0,-1-1 0,1 1-1,0 0 1,1 0 0,-1-1 0,0 1-1,2 1 1,-3-3-19,1 1 0,0-1 0,-1 0 0,1 1 0,0-1 0,0 0 0,-1 0 0,1 0 0,0 0 0,-1 0 1,1 0-1,0 0 0,0 0 0,-1 0 0,1 0 0,0 0 0,-1 0 0,1 0 0,0-1 0,0 1 0,-1 0 0,1 0 0,0-1 0,-1 1 0,1 0 0,-1-1 0,1 1 0,-1-1 0,1 1 0,0-1 0,-1 1 0,0-1 0,1 0 0,0 0 0,10-13 18,-1 0 0,0 0-1,-1-1 1,0 0 0,12-33 0,-9 23-11,14-24 0,-26 47-11,1 1-1,-1 0 0,1 0 0,0 0 1,0 0-1,-1 0 0,1 0 0,0 0 1,0 0-1,0 0 0,0 0 0,0 0 1,0 1-1,1-1 0,-1 0 0,0 1 1,2-1-1,-3 1 3,1 0 0,-1 0-1,1 0 1,0 0 0,-1 0 0,1 1-1,-1-1 1,1 0 0,-1 0 0,1 1-1,-1-1 1,0 0 0,1 1 0,-1-1-1,1 1 1,-1-1 0,0 0 0,1 1-1,-1-1 1,0 1 0,1-1 0,-1 1 0,0-1-1,0 1 1,1-1 0,-1 2 0,2 5 30,0 1 1,0 0 0,0-1 0,-1 9 0,0-12-27,1 25 91,-2-20-45,0 0 0,1 0-1,0 0 1,1 0-1,0-1 1,0 1 0,5 11-1,-7-20-46,1 1-1,-1-1 0,0 0 0,0 1 1,0-1-1,0 0 0,0 0 1,1 1-1,-1-1 0,0 0 1,0 0-1,0 1 0,1-1 1,-1 0-1,0 0 0,0 0 1,1 1-1,-1-1 0,0 0 1,1 0-1,-1 0 0,0 0 1,0 0-1,1 0 0,-1 0 1,0 0-1,1 0 0,-1 0 1,0 0-1,1 0 0,-1 0 1,0 0-1,1 0 0,-1 0 1,0 0-1,0 0 0,1 0 1,-1 0-1,0 0 0,1-1 1,12-12 98,7-27-3,-19 38-82,20-50 102,-10 24-51,16-30-1,-26 57-68,-1-1 0,1 1 0,-1 0 0,1 0 0,-1 0 0,1 0 0,-1 0 1,1 0-1,0 0 0,0 0 0,-1 1 0,1-1 0,0 0 0,0 0 0,0 1 0,0-1 0,0 0 0,0 1 0,0-1 0,0 1 0,0-1 1,0 1-1,0 0 0,2-1 0,-1 2-1,-1-1 1,0 1-1,0 0 1,0 0-1,0 0 1,-1 0 0,1 0-1,0 0 1,0 1-1,-1-1 1,1 0-1,0 0 1,-1 0-1,1 1 1,-1-1-1,0 0 1,1 1 0,-1-1-1,0 0 1,0 1-1,0 0 1,3 22 0,1 27 0,-4-36-15,0 0 1,1-1 0,1 1 0,1-1 0,0 1 0,6 15 0,-9-29-12,0-1 0,0 1-1,0-1 1,0 0-1,0 1 1,0-1 0,1 1-1,-1-1 1,0 1 0,0-1-1,1 0 1,-1 1-1,0-1 1,1 0 0,-1 1-1,0-1 1,1 0-1,-1 1 1,0-1 0,1 0-1,-1 0 1,1 1 0,-1-1-1,0 0 1,1 0-1,-1 0 1,1 0 0,-1 1-1,1-1 1,-1 0-1,1 0 1,-1 0 0,0 0-1,1 0 1,-1 0 0,1 0-1,-1 0 1,1-1-1,-1 1 1,1 0 0,-1 0-1,1 0 1,-1 0 0,0-1-1,1 1 1,-1 0-1,1 0 1,-1-1 0,0 1-1,1 0 1,-1-1-1,0 1 1,1 0 0,-1-1-1,0 1 1,0 0 0,1-1-1,-1 1 1,0-1-1,0 1 1,1-1 0,15-30-1853,6-31 514,-11 27 441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12.089"/>
    </inkml:context>
    <inkml:brush xml:id="br0">
      <inkml:brushProperty name="width" value="0.05" units="cm"/>
      <inkml:brushProperty name="height" value="0.05" units="cm"/>
    </inkml:brush>
  </inkml:definitions>
  <inkml:trace contextRef="#ctx0" brushRef="#br0">88 127 17908,'0'1'84,"0"-1"1,0 0-1,0 1 0,1-1 1,-1 0-1,0 1 0,0-1 1,1 0-1,-1 0 0,0 1 1,0-1-1,1 0 0,-1 0 1,0 1-1,0-1 1,1 0-1,-1 0 0,0 0 1,1 0-1,-1 1 0,0-1 1,1 0-1,-1 0 0,0 0 1,1 0-1,-1 0 0,1 0 1,-1 0-1,0 0 1,1 0-1,-1 0 0,0 0 1,1 0-1,-1 0 0,0 0 1,1-1-1,9-12 1958,2-26 219,-11 36-2038,-1 0-104,8-34 995,-7 35-1058,-1-1 0,0 1 1,1-1-1,-1 1 0,0-1 0,-1 1 1,1 0-1,0-1 0,-1 1 0,1-1 1,-1 1-1,-1-4 0,2 6-52,-1 0 0,1 0 0,-1-1 1,1 1-1,-1 0 0,1 0 0,-1 0 0,1 0 0,-1-1 0,1 1 0,-1 0 0,1 0 0,-1 0 0,1 0 0,-1 0 0,1 1 1,-1-1-1,0 0 0,1 0 0,-1 0 0,1 0 0,-1 0 0,1 1 0,0-1 0,-1 0 0,1 0 0,-1 1 0,1-1 0,-1 0 1,1 1-1,0-1 0,-1 1 0,1-1 0,0 0 0,-1 1 0,1 0 0,-17 17 27,3 5-37,1 0 1,0 1-1,2 0 0,0 1 1,2 0-1,-10 45 1,18-65 3,0-1 1,1 0-1,-1 1 1,1-1-1,1 10 1,-1-14 1,0 1 0,0 0 1,0-1-1,0 1 0,1-1 1,-1 1-1,0-1 0,0 1 1,0 0-1,1-1 0,-1 1 1,0-1-1,1 1 0,-1-1 1,1 1-1,-1-1 1,0 0-1,1 1 0,-1-1 1,2 1-1,-1-1 1,-1 0 0,1 0 0,0 0 0,0 0 0,0 0 0,0 0 0,-1 0 0,1 0 0,0 0 0,0 0 0,0-1 0,-1 1 1,1 0-1,0-1 0,0 1 0,-1 0 0,1-1 0,0 1 0,-1-1 0,2 0 0,16-14-4,0 0-1,18-21 1,-21 19 9,1 2 0,34-26 0,-48 39-6,0 1 0,-1 0 0,1-1 0,0 1 0,0 0 0,0 0 0,0 0 0,1 1 0,-1-1 1,0 0-1,0 1 0,0 0 0,1-1 0,-1 1 0,0 0 0,0 0 0,1 0 0,-1 0 0,0 1 0,0-1 0,1 1 0,-1-1 0,3 2 0,-3 0 4,0 0-1,0-1 0,0 1 1,0 0-1,0 0 0,0 0 1,-1 0-1,1 0 0,-1 0 1,0 0-1,1 1 0,-1-1 1,0 1-1,-1-1 0,1 1 1,0-1-1,-1 1 0,1-1 1,-1 6-1,2 4 37,-1-12 4,0-22-89,0 6-279,0 4-10,-1 6-327,0-1 1,1 0-1,0 0 0,1 0 1,-1 1-1,4-10 0,1 7-312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12.979"/>
    </inkml:context>
    <inkml:brush xml:id="br0">
      <inkml:brushProperty name="width" value="0.05" units="cm"/>
      <inkml:brushProperty name="height" value="0.05" units="cm"/>
    </inkml:brush>
  </inkml:definitions>
  <inkml:trace contextRef="#ctx0" brushRef="#br0">1 1 19268,'0'86'4582,"2"297"-1010,-2-374-3551,0-4-14,0 0 0,0-1 0,0 1 0,1 0-1,-1 0 1,1-1 0,1 1 0,1 5 0,-3-10-7,0 0 0,0 1 1,0-1-1,0 0 1,1 1-1,-1-1 1,0 0-1,0 0 0,0 1 1,0-1-1,1 0 1,-1 1-1,0-1 0,0 0 1,1 0-1,-1 0 1,0 1-1,0-1 1,1 0-1,-1 0 0,0 0 1,1 0-1,-1 1 1,0-1-1,1 0 1,-1 0-1,0 0 0,1 0 1,-1 0-1,0 0 1,1 0-1,-1 0 1,0 0-1,1 0 0,-1 0 1,0 0-1,1 0 1,-1-1-1,13-11 10,6-25-7,-18 35-4,20-49 9,-13 29-29,1 0 0,21-35 0,-29 56 18,-1 1 0,0 0 0,0 0 0,0-1 1,0 1-1,0 0 0,0 0 0,0 0 0,0-1 0,1 1 0,-1 0 0,0 0 1,0 0-1,0 0 0,0-1 0,1 1 0,-1 0 0,0 0 0,0 0 0,0 0 1,1 0-1,-1 0 0,0 0 0,0-1 0,1 1 0,-1 0 0,0 0 0,0 0 1,1 0-1,-1 0 0,0 0 0,0 0 0,1 0 0,-1 0 0,0 0 0,0 0 1,0 1-1,1-1 0,-1 0 0,0 0 0,0 0 0,1 0 0,-1 0 0,0 0 1,0 0-1,0 1 0,1-1 0,-1 0 0,0 0 0,0 0 0,0 0 0,0 1 1,0-1-1,1 0 0,-1 0 0,0 0 0,0 1 0,0-1 0,0 0 0,0 0 1,0 1-1,0-1 0,0 0 0,0 0 0,0 1 0,0-1 0,0 0 1,0 1-1,6 24-219,-3-13-418,-2-14 631,0 1 1,0 0-1,0 0 1,1 0-1,-1 0 1,0 0-1,1 0 0,-1 0 1,1 0-1,-1 1 1,1-1-1,-1 0 1,1 1-1,-1 0 1,1-1-1,0 1 1,-1 0-1,1 0 1,0 0-1,2 0 1,37 3-47,-40-3 51,21 5-4,-1 1 0,1 0 0,-1 2 0,26 13-1,27 9 380,-73-29-344,0-1 0,0 0 0,0 1 0,-1-1 0,1 0 0,0 0 0,0 0-1,0 0 1,0 0 0,0 0 0,0 0 0,0 0 0,-1 0 0,1 0 0,0 0 0,0-1 0,0 1 0,0 0 0,0 0 0,-1-1 0,1 1 0,0-1 0,0 1 0,-1-1 0,1 1 0,0-1 0,0 0 0,1-1 25,-1 0 0,0 0 0,0 0-1,0 0 1,0 0 0,0 0 0,-1 0 0,1 0 0,-1-1 0,1-3-1,0-6 143,-1 0 0,0 0-1,-2-14 1,-1 5-47,-1 0 0,-1 0-1,-1 0 1,-1 1 0,-13-29-1,5 31-401,13 17-471,10 7-340,-3-3 798,1 0 0,-1 0 0,1 0 1,0-1-1,0 0 0,0-1 0,0 1 0,7 0 0,16 2-471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14.634"/>
    </inkml:context>
    <inkml:brush xml:id="br0">
      <inkml:brushProperty name="width" value="0.05" units="cm"/>
      <inkml:brushProperty name="height" value="0.05" units="cm"/>
    </inkml:brush>
  </inkml:definitions>
  <inkml:trace contextRef="#ctx0" brushRef="#br0">141 79 14827,'1'-3'359,"-1"-1"0,1 0 0,-1 1 0,0-1 0,0 0-1,0 1 1,-1-1 0,1 1 0,-1-1 0,0 0 0,0 1 0,0-1-1,0 1 1,-1 0 0,-2-5 0,3 6-219,0 1 1,0 0-1,0 0 1,0-1-1,-1 1 0,1 0 1,0 0-1,-1 0 1,1 0-1,-1 0 0,1 1 1,-1-1-1,1 0 1,-1 1-1,0-1 0,1 1 1,-1 0-1,0-1 0,0 1 1,1 0-1,-1 0 1,0 0-1,1 0 0,-1 0 1,0 1-1,0-1 1,1 0-1,-1 1 0,1-1 1,-1 1-1,0 0 1,1-1-1,-1 1 0,-1 1 1,-3 2-56,1 0 0,-1 0 0,1 0 0,0 0 0,0 1 0,1 0 0,-1 0 0,1 0 0,0 0 0,0 1 1,1 0-1,0 0 0,0 0 0,0 0 0,0 0 0,1 0 0,0 1 0,-1 11 0,3-17-87,0-1-1,-1 1 1,1 0-1,0-1 1,0 1 0,0-1-1,1 1 1,-1-1-1,0 1 1,0-1-1,0 1 1,0-1-1,0 1 1,1-1 0,-1 1-1,0-1 1,0 1-1,1-1 1,-1 1-1,0-1 1,1 0 0,-1 1-1,0-1 1,1 0-1,-1 1 1,1-1-1,-1 0 1,1 1 0,0-1-6,0 1 1,0-1-1,0 0 1,1 0-1,-1 0 1,0 0 0,0 0-1,0 0 1,0-1-1,0 1 1,0 0-1,1 0 1,0-1 0,40-21-242,-31 16 159,4-2-1,7-4-102,29-11-1,-45 21 158,0 0 0,0 0 0,0 0 0,0 1 0,0 0 0,0 0 0,1 1 0,-1 0 0,0 0 0,8 1 0,-11-1 39,-1 1-1,0 0 1,1-1-1,-1 1 1,0 0-1,0 0 1,0 0-1,0 1 1,1-1-1,-2 0 1,1 1 0,0 0-1,0-1 1,0 1-1,-1 0 1,1 0-1,-1 0 1,0 0-1,1 0 1,-1 0-1,0 0 1,0 0-1,0 0 1,0 1-1,-1-1 1,1 0 0,-1 1-1,1-1 1,-1 1-1,0-1 1,0 0-1,0 1 1,0-1-1,-1 5 1,0 2 85,-1 1-1,0-1 1,0 0 0,-1 0 0,0 0-1,0 0 1,-8 13 0,1-4 297,-2 0 0,-24 31 1,32-44-295,-1 0 0,1-1 0,-1 1 0,0-1 1,0 0-1,0 0 0,-1-1 0,0 1 0,1-1 1,-1 0-1,0-1 0,0 0 0,-11 3 1,16-4-134,0-1 1,0 0-1,0 0 1,0 1-1,0-1 1,0 0-1,0 0 1,0 0-1,0 0 1,0 0-1,0 0 1,0 0-1,-1 0 1,1-1-1,0 1 0,0 0 1,0-1-1,0 1 1,0-1-1,0 1 1,0-1-1,1 1 1,-1-1-1,0 1 1,0-1-1,0 0 1,0 0-1,1 0 1,-1 1-1,0-1 1,1 0-1,-1 0 1,1 0-1,-1 0 1,1 0-1,-1 0 1,1 0-1,0 0 1,-1 0-1,1 0 1,0 0-1,0 0 1,0 0-1,0 0 1,0-1-1,0 1 1,0 0-1,0 0 1,0 0-1,0 0 1,1 0-1,-1-1 1,2-3-234,-1 0-1,1 0 1,-1 0-1,2 0 1,-1 0-1,0 1 1,1-1 0,0 1-1,0 0 1,4-5-1,13-8-713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15.474"/>
    </inkml:context>
    <inkml:brush xml:id="br0">
      <inkml:brushProperty name="width" value="0.05" units="cm"/>
      <inkml:brushProperty name="height" value="0.05" units="cm"/>
    </inkml:brush>
  </inkml:definitions>
  <inkml:trace contextRef="#ctx0" brushRef="#br0">233 228 17716,'-2'-1'190,"1"-1"0,0 0 0,-1 1 1,1 0-1,-1-1 0,0 1 0,1 0 0,-1 0 0,0 0 1,0 0-1,0 0 0,0 0 0,1 0 0,-1 1 1,0-1-1,0 1 0,-1-1 0,1 1 0,0 0 0,0 0 1,0 0-1,0 0 0,0 0 0,0 0 0,-3 1 0,0 0 66,-1 0-1,1 1 0,0-1 0,0 1 0,0 0 0,0 0 0,0 1 0,-8 5 0,3 0-59,0 1-1,1 1 1,0 0-1,0 0 1,1 0 0,1 1-1,0 0 1,0 1-1,-10 24 1,10-17-91,1-1 0,0 1 0,1 1 0,1-1 0,1 1 0,0 20 0,3-35-82,0 1 0,0-1 0,0 0-1,1 0 1,0 1 0,0-1 0,2 5 0,-3-9-19,0 0 0,1 0 0,-1-1 0,0 1 1,1 0-1,-1-1 0,1 1 0,-1 0 0,1-1 1,-1 1-1,1-1 0,-1 1 0,1-1 1,0 1-1,-1-1 0,1 1 0,0-1 0,-1 0 1,1 1-1,1-1 0,0 0-2,-1 0-1,0 0 1,1 0 0,-1 0 0,0 0-1,1-1 1,-1 1 0,0 0 0,1-1-1,-1 1 1,0-1 0,0 0-1,0 1 1,1-1 0,-1 0 0,2-2-1,6-5-11,0 0 0,0-1-1,-1-1 1,0 0 0,-1 0-1,11-17 1,31-72-47,-40 79 58,4-11-18,-9 20-9,1 0 0,0 0 0,8-12 0,-13 23 25,0 0 1,0 0-1,0 0 1,0 0-1,0 0 0,0 0 1,0 0-1,0 0 1,0-1-1,0 1 0,0 0 1,0 0-1,0 0 1,0 0-1,0 0 0,0 0 1,0 0-1,0 0 1,0 0-1,1 0 0,-1 0 1,0 0-1,0 0 0,0 0 1,0 0-1,0 0 1,0 0-1,0 0 0,0 0 1,0 0-1,0-1 1,0 1-1,0 0 0,0 0 1,1 0-1,-1 0 1,0 0-1,0 0 0,0 0 1,0 0-1,0 0 1,0 1-1,0-1 0,0 0 1,0 0-1,0 0 1,0 0-1,0 0 0,0 0 1,1 0-1,-1 0 1,0 0-1,0 0 0,0 0 1,0 0-1,0 0 1,0 0-1,0 0 0,0 0 1,0 0-1,0 0 1,0 0-1,0 0 0,0 1 1,0-1-1,0 0 1,1 9-16,-2 12 7,-1 1 5,-2 51 35,4-67-20,0 0 1,1 0-1,0 0 0,0 0 0,0 0 0,1 0 0,-1-1 0,1 1 0,4 7 0,-5-12-5,0 0-1,-1 0 1,1 0-1,0 0 0,0 0 1,0 0-1,0 0 1,0 0-1,0 0 0,0-1 1,0 1-1,0 0 1,0-1-1,0 1 1,0-1-1,0 1 0,1-1 1,-1 0-1,0 1 1,0-1-1,0 0 1,2 0-1,0 0 6,1 0 0,-1-1 0,0 1 0,0-1 0,0 0 0,0 0 1,0 0-1,5-2 0,4-4 17,-1 0 0,0 0 0,12-11 0,-22 17-26,33-29 23,-22 18-31,1 1 0,19-13 0,-33 25 4,1-1 0,0 0 1,0 0-1,0 0 0,0 0 1,0 0-1,0 1 0,0-1 0,1 0 1,-1 0-1,0 0 0,0 0 1,0 0-1,0 1 0,0-1 1,0 0-1,0 0 0,0 0 1,0 0-1,0 0 0,0 1 1,0-1-1,1 0 0,-1 0 0,0 0 1,0 0-1,0 0 0,0 0 1,0 0-1,0 0 0,1 0 1,-1 0-1,0 1 0,0-1 1,0 0-1,0 0 0,0 0 1,1 0-1,-1 0 0,0 0 0,0 0 1,0 0-1,0 0 0,1 0 1,-1 0-1,0 0 0,0 0 1,0-1-1,0 1 0,0 0 1,1 0-1,-1 0 0,0 0 1,0 0-1,0 0 0,0 0 0,0 0 1,0 0-1,1 0 0,-1-1 1,0 1-1,0 0 0,0 0 1,-9 16 165,8-15-138,0 0 1,0 0 0,1 0-1,-1 0 1,0 0-1,0 0 1,0-1 0,0 1-1,0 0 1,0-1-1,0 1 1,0-1 0,-2 1-1,3-1-12,-1 0-1,1 0 1,-1 0 0,1 0-1,-1 0 1,1-1-1,-1 1 1,1 0 0,0 0-1,-1 0 1,1-1-1,-1 1 1,1 0 0,0-1-1,-1 1 1,1 0 0,0-1-1,-1 1 1,1 0-1,0-1 1,0 1 0,-1-1-1,1 1 1,0-1-1,0 1 1,0-1 0,0 1-1,0 0 1,-1-1-1,1 1 1,0-1 0,0 1-1,0-1 1,0 1-1,0-1 1,0 1 0,1-2-1,-1-12 58,1 0 0,1 0 0,0 0 0,1 1 0,1-1 0,0 1 0,1-1 0,0 1 0,12-19 0,-17 30-73,1 0 0,0 1 0,-1-1 0,1 0 0,0 1 0,0-1 0,0 1 0,0 0 0,1-1 1,-1 1-1,0 0 0,1 0 0,-1-1 0,1 1 0,-1 0 0,1 0 0,-1 1 0,1-1 0,0 0 0,-1 0 0,1 1 1,0-1-1,-1 1 0,1 0 0,0-1 0,0 1 0,0 0 0,-1 0 0,1 0 0,0 0 0,0 1 0,0-1 1,-1 0-1,1 1 0,0-1 0,0 1 0,-1-1 0,1 1 0,0 0 0,-1 0 0,1 0 0,-1 0 0,1 0 0,-1 0 1,3 3-1,0-1 0,1 1 1,0 0-1,0-1 0,1 0 1,-1-1-1,1 1 1,9 2-1,-12-4 2,-1-1-1,1 0 1,-1 1-1,1-1 1,-1-1 0,1 1-1,-1 0 1,1-1-1,-1 1 1,1-1 0,-1 0-1,0 1 1,1-1-1,-1 0 1,0-1 0,0 1-1,1 0 1,-1-1 0,0 1-1,-1-1 1,5-3-1,3-5 6,0 0 0,-1 0-1,0-1 1,0 0 0,-1 0 0,-1-1-1,0 0 1,-1 0 0,0-1-1,0 0 1,-2 1 0,1-1 0,-2-1-1,2-18 1,-7 18 16,3 14-20,0 0-1,0 0 1,0 0 0,-1 0 0,1-1-1,0 1 1,0 0 0,-1 0-1,1 0 1,0 0 0,0 0 0,-1 0-1,1 0 1,0 0 0,0 0-1,0 0 1,-1 0 0,1 0 0,0 0-1,0 0 1,-1 0 0,1 0 0,0 0-1,0 0 1,-1 0 0,1 0-1,0 0 1,0 1 0,-1-1 0,1 0-1,-2 1 3,0 1 0,1-1 0,-1 1 0,0 0 0,1-1 0,-1 1 0,1 0 0,0 0 0,-2 3 0,-5 11-7,1 1-1,1 0 0,0 0 0,1 1 0,1 0 1,1-1-1,0 1 0,1 1 0,1 34 0,2-50-64,-1 0-1,0 0 1,1 0-1,-1 1 0,1-1 1,0 0-1,0 0 1,0 0-1,1 0 0,-1 0 1,1 0-1,-1-1 0,1 1 1,0 0-1,0-1 1,3 4-1,-3-5-21,1 1 0,-1-1 1,0 0-1,0 0 0,1 1 0,-1-1 1,0-1-1,1 1 0,-1 0 0,1-1 0,0 1 1,-1-1-1,1 0 0,-1 0 0,1 0 0,-1 0 1,1 0-1,0-1 0,-1 1 0,1-1 0,2 0 1,18-10-437,0-7-175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18.374"/>
    </inkml:context>
    <inkml:brush xml:id="br0">
      <inkml:brushProperty name="width" value="0.05" units="cm"/>
      <inkml:brushProperty name="height" value="0.05" units="cm"/>
    </inkml:brush>
  </inkml:definitions>
  <inkml:trace contextRef="#ctx0" brushRef="#br0">32 55 9218,'-19'-33'18476,"19"22"-18044,0 10-413,1 1-1,-1 0 1,0 0 0,0-1-1,0 1 1,0 0-1,0 0 1,0-1 0,0 1-1,0 0 1,0-1 0,0 1-1,0 0 1,0 0 0,0-1-1,0 1 1,0 0-1,0-1 1,0 1 0,0 0-1,0 0 1,0-1 0,0 1-1,-1 0 1,1 0 0,0-1-1,0 1 1,0 0 0,0 0-1,-1 0 1,1-1-1,0 1 1,0 0 0,0 0-1,-1 0 1,1-1 0,0 1-1,0 0 1,-1 0 0,1 0-1,0 0 1,0 0-1,-1 0 1,0 0-8,1 1-1,0-1 0,-1 1 1,1 0-1,-1-1 1,1 1-1,0 0 1,0-1-1,-1 1 1,1 0-1,0 0 1,0-1-1,0 1 0,0 0 1,0-1-1,0 1 1,0 1-1,-2 101 71,0-39-28,2 0 0,15 111 0,-15-174-49,1 1 1,-1 0-1,0-1 0,0 1 0,1-1 0,-1 1 1,1-1-1,-1 1 0,1-1 0,0 1 0,0-1 1,-1 1-1,1-1 0,0 0 0,2 3 0,-2-4-1,-1 0-1,1 0 0,-1 0 0,1 0 0,-1 0 0,1-1 1,-1 1-1,1 0 0,-1 0 0,1 0 0,-1 0 0,1-1 1,-1 1-1,1 0 0,-1 0 0,1-1 0,-1 1 1,0 0-1,1-1 0,-1 1 0,0 0 0,1-1 0,-1 1 1,0-1-1,1 1 0,-1 0 0,0-1 0,0 1 0,1-2 1,4-8 24,0-1 1,6-19-1,-10 27-24,93-306 187,-91 301-190,8-24-5,-11 31 4,1 0-1,-1 0 1,1-1-1,-1 1 0,1 0 1,0 0-1,-1 0 0,1 0 1,0 0-1,0 0 0,0 0 1,0 0-1,0 0 1,0 0-1,0 0 0,1 0 1,-1 1-1,1-1 0,-1 1 2,0 0-1,-1 0 1,1 1-1,0-1 1,-1 0-1,1 1 1,-1-1-1,1 1 1,-1-1-1,1 1 1,-1-1-1,1 1 1,-1-1-1,1 1 1,-1-1-1,0 1 1,1 0 0,-1-1-1,0 1 1,1-1-1,-1 1 1,0 0-1,0-1 1,0 1-1,1 1 1,5 22-18,-6-21 14,13 51-470,-2 1 1,5 106-1,-20-169-1005,-2-16 997,1-9-155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0:20.072"/>
    </inkml:context>
    <inkml:brush xml:id="br0">
      <inkml:brushProperty name="width" value="0.05" units="cm"/>
      <inkml:brushProperty name="height" value="0.05" units="cm"/>
    </inkml:brush>
  </inkml:definitions>
  <inkml:trace contextRef="#ctx0" brushRef="#br0">8239 373 10570,'-22'-14'117,"-2"1"0,1 1 0,-2 1 0,0 1 0,0 1 0,0 1 0,-1 2 0,0 0 0,-49-3 0,-277-12 165,-30-3 251,-1145-103 1579,1066 94-1935,-499-28-57,1 52-54,584 31 331,-425 81 1,599-63-346,1 8 0,3 9 1,-226 99-1,239-77-54,-327 196 0,475-251 12,0 2-1,2 1 1,1 1-1,1 3 1,2 0-1,-39 51 1,51-56-4,1 0 0,2 1-1,0 0 1,2 1 0,0 1 0,3 0 0,0 1 0,2 0 0,-8 56-1,12-43-3,2 0 0,2-1 0,2 1 0,2 0-1,2-1 1,1 0 0,2 0 0,2-1 0,2 0-1,27 57 1,-16-47 5,3-1 0,2-2-1,3-1 1,1-1 0,2-2-1,2-1 1,62 55 0,15-2 124,3-6 0,194 114 0,283 104 19,-395-222-154,328 95 0,233-11 12,-190-89-202,3-24 1,1-25-1,1005-74 1,-237-152 29,-1112 143 157,409-149 0,-487 138 43,-2-6 0,-3-7 1,202-139-1,-302 181 74,-1-2-1,-1-2 1,-2-2 0,-2-2 0,43-54-1,-69 73-12,0 0-1,-1 0 0,-2-1 1,0-1-1,14-42 0,-20 47-30,-2-1 0,0 0 0,-1 0-1,0 0 1,-2 0 0,0 0 0,-2 0-1,-3-27 1,-3 10-8,-2 1-1,-1-1 1,-1 1 0,-3 1-1,0 0 1,-35-57 0,8 26-27,-4 2 0,-66-75 1,43 64-7,-4 4 0,-3 3 1,-3 3-1,-104-67 1,24 34 72,-236-108 1,-660-320 1137,917 450-1043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20.063"/>
    </inkml:context>
    <inkml:brush xml:id="br0">
      <inkml:brushProperty name="width" value="0.05" units="cm"/>
      <inkml:brushProperty name="height" value="0.05" units="cm"/>
    </inkml:brush>
  </inkml:definitions>
  <inkml:trace contextRef="#ctx0" brushRef="#br0">108 259 9922,'1'-3'301,"2"-2"524,0-1 0,-1 1 0,1-1 0,-1 0 1,0 1-1,-1-1 0,1 0 0,-1 0 0,0-9 1,-1 15-731,0-1 0,0 1 0,0-1 0,0 1 1,0-1-1,0 1 0,0-1 0,0 1 0,0 0 1,0-1-1,0 1 0,0-1 0,0 1 1,-1-1-1,1 1 0,0 0 0,0-1 0,0 1 1,-1 0-1,1-1 0,0 1 0,-1-1 0,1 1 1,0 0-1,-1 0 0,1-1 0,0 1 0,-1 0 1,1 0-1,-1-1 0,-14 4 1680,11 0-1497,0-1 0,1 0 0,-1 1 0,1 0 0,-7 6 0,0 6-86,0 0-1,1 0 1,1 1-1,0 1 1,2-1-1,-1 1 1,2 0 0,0 0-1,1 1 1,1 0-1,1-1 1,-1 29-1,3-42-161,0 0 1,1 0-1,-1 0 0,1 0 1,-1 0-1,3 7 0,-2-11-22,-1 1-1,0-1 1,0 1-1,1 0 1,-1-1-1,0 1 0,1-1 1,-1 1-1,1-1 1,-1 0-1,0 1 1,1-1-1,-1 1 1,1-1-1,-1 0 1,1 1-1,-1-1 1,1 0-1,0 0 1,0 1-1,0-1 2,0 0-1,0 0 1,0 0-1,0 0 1,0-1 0,0 1-1,-1 0 1,1-1-1,0 1 1,0 0 0,0-1-1,0 1 1,0-1-1,-1 1 1,1-1 0,0 1-1,-1-1 1,2-1-1,2-2 30,0-1-1,0 1 0,-1-1 1,1 0-1,-1-1 0,0 1 0,-1 0 1,1-1-1,2-10 0,12-58 224,-15 62-212,2-15 16,-1-1-1,-1-37 0,-2 64-63,0 0-1,0 0 0,0 0 0,1 0 0,-1 0 0,0 0 0,1 0 0,-1 0 0,1 0 0,-1 0 1,1 1-1,-1-1 0,1 0 0,0 0 0,-1 0 0,1 1 0,0-1 0,0 0 0,-1 1 1,1-1-1,0 1 0,0-1 0,0 1 0,2-1 0,28-9 1,-16 6-1,21-9-10,-23 8-1,0 0 1,0 0 0,0 1 0,1 1-1,0 1 1,25-3 0,-37 5 7,-1 0 1,1 1 0,-1-1 0,1 0-1,-1 1 1,1-1 0,-1 0-1,1 1 1,-1 0 0,0-1-1,1 1 1,-1 0 0,0 0 0,1 0-1,-1 0 1,0 0 0,0 0-1,0 0 1,1 2 0,0-1-2,0 1 0,-1 0-1,1 0 1,-1-1 0,0 1 0,0 0 0,0 0 0,-1 1 0,1 2 0,1 8 1,-2 1 1,0-1 0,-3 20-1,2-23 20,0-4-7,1-5-2,-1 1 0,1-1 0,-1 1-1,1 0 1,0-1 0,0 1 0,0-1 0,0 1 0,1 0 0,-1-1 0,1 1 0,-1-1 0,3 5 0,-2-7-2,0 0-1,-1-1 1,1 1-1,0 0 1,0 0-1,0-1 1,-1 1-1,1-1 1,0 1-1,-1-1 1,1 1-1,0-1 1,-1 0 0,1 1-1,0-1 1,-1 1-1,1-1 1,-1 0-1,0 0 1,1 1-1,-1-1 1,1 0-1,-1-1 1,2-1 11,20-35 61,20-47 0,10-18-46,-52 103-34,0-1 0,0 1 1,1-1-1,-1 1 0,0-1 1,0 1-1,1-1 0,-1 1 0,0-1 1,0 1-1,1-1 0,-1 1 1,1-1-1,-1 1 0,0 0 1,1-1-1,-1 1 0,1 0 1,-1-1-1,1 1 0,-1 0 1,1 0-1,-1-1 0,1 1 1,-1 0-1,1 0 0,-1 0 1,1 0-1,3 14-29,-9 37 4,5-45 24,-9 106-16,9-95 38,0 0 1,1 0 0,1-1-1,6 26 1,-8-40-11,1 0 1,0-1-1,-1 1 0,1 0 1,0 0-1,0 0 0,0 0 1,0 0-1,0-1 0,0 1 1,0-1-1,1 1 0,-1-1 1,0 1-1,4 1 1,-4-2 0,0 0 0,1-1 0,-1 0 0,0 1 0,0-1 0,1 0 0,-1 1 0,0-1 0,1 0 0,-1 0 0,0 0 1,1 0-1,-1-1 0,0 1 0,1 0 0,-1 0 0,0-1 0,2 0 0,2-1 21,1-1 0,-1 0 0,-1-1 1,1 1-1,0-1 0,-1 0 0,0 0 0,8-9 0,5-9 53,-1 0 0,-1-1 0,-1-1 0,-1 0 0,17-45 0,-29 65-78,0 0-1,0 0 0,0 1 0,0-1 0,0 0 1,-1 0-1,0 0 0,0 0 0,0 0 0,0 0 1,0 0-1,-1 1 0,0-1 0,-2-7 1,2 8-2,-1 1 0,1-1 0,-1 1 0,0 0 0,0 0 0,1 0 1,-1 0-1,-1 0 0,1 0 0,0 1 0,0-1 0,-1 1 0,1-1 1,-1 1-1,1 0 0,-1 0 0,1 0 0,-1 0 0,0 1 1,1-1-1,-5 0 0,-7 0 44,0 0 0,-22 1 1,11 0 81,75-19-907,36-4-318,-49 14 841,11-4-149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21.508"/>
    </inkml:context>
    <inkml:brush xml:id="br0">
      <inkml:brushProperty name="width" value="0.05" units="cm"/>
      <inkml:brushProperty name="height" value="0.05" units="cm"/>
    </inkml:brush>
  </inkml:definitions>
  <inkml:trace contextRef="#ctx0" brushRef="#br0">151 87 16195,'3'-8'804,"0"4"-508,-1 0 0,0 0 0,0 0 0,-1-1 0,1 1 0,-1 0 0,0-1 0,0 1 0,0-1 0,-1 1 0,1-1 0,-1 1 0,-1-1 0,1-5 0,-1 10-236,1-1-1,0 1 0,0 0 1,0-1-1,-1 1 0,1-1 1,0 1-1,0 0 1,-1-1-1,1 1 0,0 0 1,-1-1-1,1 1 0,0 0 1,-1 0-1,1-1 1,-1 1-1,1 0 0,0 0 1,-1-1-1,1 1 0,-1 0 1,1 0-1,-1 0 1,1 0-1,0 0 0,-1 0 1,1 0-1,-1 0 0,1 0 1,-1 0-1,1 0 1,-1 0-1,1 0 0,-1 0 1,1 0-1,0 0 0,-1 1 1,1-1-1,-1 0 1,1 0-1,-1 1 0,-17 11 1022,8-1-784,0 0 0,0 0 0,1 1 0,0 1 0,1-1 0,-11 23 0,6-5-103,-20 61 1,30-82-183,1-3-26,0 0 1,0 0-1,1 0 0,-1 0 0,1 1 0,1-1 0,-1 1 0,1-1 0,1 12 0,0-18 6,-1 1 1,0-1-1,1 0 0,-1 1 1,0-1-1,0 0 0,1 0 1,-1 1-1,1-1 0,-1 0 1,0 0-1,1 1 0,-1-1 1,1 0-1,-1 0 0,0 0 1,1 0-1,-1 0 0,1 0 1,-1 0-1,1 0 0,-1 0 1,1 0-1,-1 0 0,1 0 1,-1 0-1,0 0 0,1 0 1,-1 0-1,1 0 0,-1 0 1,0-1-1,1 1 0,-1 0 1,1 0-1,-1 0 1,0-1-1,1 1 0,-1 0 1,0-1-1,1 1 0,17-13-169,-17 12 150,8-6-65,-1 1 0,0 0 0,1 1 0,0 0 0,1 0 0,-1 1 0,16-4 0,-23 7 86,0 0 0,0 1 0,0-1 0,1 1 0,-1 0 0,0-1 0,1 1 0,-1 0 0,0 1 0,1-1 0,-1 0 0,0 1 0,0-1 0,1 1 0,-1-1 0,0 1 0,0 0 0,0 0-1,0 0 1,0 0 0,0 1 0,0-1 0,0 1 0,0-1 0,-1 1 0,1-1 0,-1 1 0,1 0 0,-1 0 0,0 0 0,1 0 0,-1 0 0,0 0 0,0 0 0,0 0 0,-1 0 0,1 0 0,0 1 0,-1 1 0,2 5 51,-1 0 0,0 0 1,-1 0-1,0 0 0,0 0 0,-1-1 0,0 1 1,-1 0-1,0 0 0,0 0 0,-1-1 1,0 0-1,-6 13 0,-8 11 439,-41 61-1,36-61-232,3-2-615,19-27-984,6-7 278,7-9-432,32-50-305,-16 18 636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21.914"/>
    </inkml:context>
    <inkml:brush xml:id="br0">
      <inkml:brushProperty name="width" value="0.05" units="cm"/>
      <inkml:brushProperty name="height" value="0.05" units="cm"/>
    </inkml:brush>
  </inkml:definitions>
  <inkml:trace contextRef="#ctx0" brushRef="#br0">30 286 16099,'2'14'2393,"-2"12"-1321,-8 17-432,1 7 2241,0 6-1745,0-3-224,4-7-496,3-9-312,3-22-608,4-14-352,6-25-688,-1-15-329,-1-17 1241,0-7-416,-3-13-144</inkml:trace>
  <inkml:trace contextRef="#ctx0" brushRef="#br0" timeOffset="1">72 21 15331,'0'-20'1801,"0"23"-913,0 10-336,1 14 888,-1 4-199,3 2-489,1-1-408,2-8-864,-2-4 592,6-11-232,3-3-128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22.655"/>
    </inkml:context>
    <inkml:brush xml:id="br0">
      <inkml:brushProperty name="width" value="0.05" units="cm"/>
      <inkml:brushProperty name="height" value="0.05" units="cm"/>
    </inkml:brush>
  </inkml:definitions>
  <inkml:trace contextRef="#ctx0" brushRef="#br0">10 114 16556,'0'9'1032,"-1"0"0,1 0 0,-2 0 0,1 0 1,-5 11-1,8-25 215,-1 1-1078,0 0 0,0 0 0,0 0 0,1 1 0,4-8 0,-6 11-185,0-1 0,1 1 0,-1-1 0,0 1 0,1 0 0,-1-1 0,1 1 0,-1-1 1,1 1-1,-1 0 0,1-1 0,-1 1 0,1 0 0,-1 0 0,1 0 0,-1-1 0,1 1 0,-1 0 0,1 0 0,1 0 0,-1 0 20,0 0 0,0 1 0,0-1 0,0 0 0,0 1 0,0-1 0,-1 1 0,1-1 0,0 1 0,0 0 0,0-1 0,0 1 0,-1 0 0,1-1 0,0 1 0,0 1 0,7 10 2,-1 0 0,-1 0 0,0 0 0,-1 0 0,0 1 1,6 25-1,-7-24 28,11 45 326,-2 0-1,-3 0 1,-2 1-1,-3 0 1,-4 99 0,-3-136-101,-6 38 1,6-53-207,0-1 0,0 1 0,0-1 0,-1 0 0,0 0 0,-1 0 0,0 0 0,-7 10 0,10-16-46,0 1 1,0-1-1,0 0 1,0 1-1,0-1 0,0 0 1,-1 0-1,1 0 1,-1 0-1,1 0 0,-1 0 1,1-1-1,-1 1 1,1 0-1,-1-1 0,1 1 1,-1-1-1,0 1 1,-1-1-1,1 0-8,1 0 1,-1-1-1,1 1 1,0 0-1,-1-1 0,1 0 1,0 1-1,0-1 1,-1 0-1,1 1 0,0-1 1,0 0-1,0 0 1,0 0-1,0 0 0,0 0 1,0 0-1,-1-2 0,-2-3-25,1 0-1,0 0 0,0 0 0,0-1 0,1 1 0,0-1 0,-3-12 0,2-8-88,1 1 1,1-1-1,1 1 0,2-1 0,0 1 0,2-1 0,1 1 0,1 0 1,19-50-1,-12 44 30,1 0 0,2 0 0,1 1 0,2 2 0,0-1 0,2 2 0,27-27 0,-15 24 64,-31 29 23,0 1-1,1-1 0,-1 1 0,0-1 0,1 1 0,-1 0 1,0 0-1,1 0 0,0 1 0,-1-1 0,1 1 1,-1-1-1,6 1 0,-7 0 3,0 0-1,0 1 1,0-1-1,0 1 1,-1-1 0,1 1-1,0 0 1,0-1 0,0 1-1,0 0 1,-1-1 0,1 1-1,0 0 1,-1 0 0,1 0-1,0 0 1,-1 0 0,1 0-1,-1-1 1,0 1-1,1 0 1,-1 1 0,0-1-1,1 0 1,-1 0 0,0 1-1,5 33 90,-5-30-71,1 3 9,3 31 86,-4-38-106,1 1-1,-1-1 1,0 1-1,1 0 1,-1-1 0,1 1-1,-1-1 1,1 1-1,0-1 1,0 1-1,0-1 1,0 0-1,0 1 1,0-1-1,0 0 1,0 0-1,0 0 1,2 2-1,-2-3-1,0 0 0,1 0 0,-1 0 0,0 0 0,0 0 0,1 0 0,-1 0 0,0-1 0,0 1 0,1 0 0,-1-1 0,0 1 0,0 0 0,0-1 0,0 0 0,0 1 0,0-1 0,0 0 0,0 1 0,0-1 1,0 0-1,0 0 0,0 0 0,0 0 0,0 0 0,-1 0 0,2-2 0,21-35 94,-19 31-77,13-26 95,15-43 0,-6 13-51,-26 63-70,1 0 1,-1 0-1,0 0 0,0 0 1,0 0-1,0 0 0,0 1 1,0-1-1,0 0 1,0 0-1,0 0 0,0 0 1,0 0-1,0 0 0,1 0 1,-1 0-1,0 0 1,0 0-1,0 0 0,0 1 1,0-1-1,0 0 0,0 0 1,1 0-1,-1 0 0,0 0 1,0 0-1,0 0 1,0 0-1,0 0 0,0 0 1,0 0-1,1 0 0,-1 0 1,0 0-1,0 0 1,0 0-1,0-1 0,0 1 1,0 0-1,1 0 0,-1 0 1,0 0-1,0 0 1,0 0-1,0 0 0,0 0 1,0 0-1,0 0 0,0 0 1,0 0-1,0-1 1,1 1-1,0 12 8,-2 26 63,0-19 34,1 1 1,4 34 0,-4-53-97,0 0 0,0 0 0,0 0 0,0 0 0,0 0 0,1 0 0,-1 0 0,0 0 0,1 0 0,-1 0 0,1-1 0,-1 1 0,1 0 0,-1 0 0,1 0 1,0 0-1,-1-1 0,1 1 0,0 0 0,0-1 0,-1 1 0,2 0 0,-1-1 0,0 0 0,0 0 0,0 1 0,0-1-1,0-1 1,0 1 0,0 0 0,0 0 0,0 0 0,0 0 0,0-1 0,0 1 0,0-1 0,0 1 0,-1 0 0,1-1 0,0 1 0,1-2 0,4-3 20,0-1 1,0 1-1,-1-1 1,8-10-1,51-86 89,6-8-173,-69 109 51,-1 1-1,1-1 1,-1 0 0,0 1-1,1-1 1,-1 0 0,1 1-1,0-1 1,-1 0-1,1 1 1,0-1 0,-1 1-1,1-1 1,0 1 0,-1 0-1,1-1 1,0 1 0,0 0-1,-1-1 1,1 1-1,1 0 1,-1 0 1,-1 1 0,1-1 0,-1 1 0,0-1 0,1 1 0,-1-1 0,0 1 0,0-1 0,1 1 0,-1-1 0,0 1 0,0 0 0,0-1 0,0 1 0,1-1 0,-1 1 0,0 0 0,0-1 0,0 1 0,0 0 0,-1 0 0,-5 46-64,5-42 60,-14 78 152,8-48-663,5-28-382,1-10-616,1-23 1000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23.072"/>
    </inkml:context>
    <inkml:brush xml:id="br0">
      <inkml:brushProperty name="width" value="0.05" units="cm"/>
      <inkml:brushProperty name="height" value="0.05" units="cm"/>
    </inkml:brush>
  </inkml:definitions>
  <inkml:trace contextRef="#ctx0" brushRef="#br0">25 1 19412,'2'10'1865,"-4"3"-1217,-2-2-352,2-1 728,0-1-2208,0-9 1264,-7-5-296,4-5-360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23.647"/>
    </inkml:context>
    <inkml:brush xml:id="br0">
      <inkml:brushProperty name="width" value="0.05" units="cm"/>
      <inkml:brushProperty name="height" value="0.05" units="cm"/>
    </inkml:brush>
  </inkml:definitions>
  <inkml:trace contextRef="#ctx0" brushRef="#br0">150 100 16259,'1'-9'545,"0"-1"0,-1 1-1,0-1 1,0 1 0,-3-13-1,3 20-421,0 1-1,-1-1 0,1 0 1,-1 0-1,0 1 1,1-1-1,-1 0 0,0 1 1,0-1-1,0 1 0,0-1 1,0 1-1,0-1 0,-1 1 1,-1-2-1,2 3-23,0-1-1,0 1 1,-1-1-1,1 1 1,0 0-1,-1-1 1,1 1 0,-1 0-1,1 0 1,0 0-1,-1 0 1,1 0-1,0 0 1,-1 0-1,1 1 1,0-1 0,-1 0-1,1 1 1,0-1-1,-1 1 1,1 0-1,0-1 1,-2 2-1,-1 0-2,1 1 0,-1 0-1,1 0 1,0-1 0,0 2-1,0-1 1,0 0 0,0 1-1,1-1 1,-1 1-1,1 0 1,0 0 0,-3 7-1,-1 6 51,1 0-1,-4 18 1,7-27-65,-11 62 243,3 1 0,3-1-1,3 2 1,3-1 0,3 0 0,18 110 0,-16-154-262,-3-12-1,1 0 1,1 0-1,1 0 0,0 0 0,6 14 0,-10-29-58,0 0-1,0 0 1,0 0-1,0-1 1,1 1-1,-1 0 1,0 0-1,0 0 1,0 0-1,0 0 0,0 0 1,0 0-1,0 0 1,0 0-1,0 0 1,0-1-1,0 1 1,0 0-1,0 0 1,0 0-1,0 0 0,0 0 1,0 0-1,0 0 1,1 0-1,-1 0 1,0 0-1,0 0 1,0 0-1,0 0 1,0 0-1,0 0 0,0 0 1,0 0-1,0 0 1,1 0-1,-1 0 1,0 0-1,0 0 1,0 0-1,0 0 1,0 0-1,0 0 1,0 0-1,0 0 0,0 0 1,1 0-1,-1 0 1,0 0-1,0 0 1,0 0-1,0 0 1,0 0-1,0 0 1,0 0-1,0 0 0,0 0 1,0 0-1,0 0 1,0 1-1,0-1 1,1 0-1,-1 0 1,0 0-1,0 0 1,0 0-1,0 0 0,2-9 61,1-46-25,-3-1 1,-8-66 0,4 66-69,-4-56-274,9 109 194,3 6 29,9 19-18,-8-12 80,0-1 0,0-1 0,1 1 0,0-1 0,8 8 0,-12-15 20,0 0-1,0 0 1,0 0-1,0 0 0,1 0 1,-1 0-1,0 0 1,0 0-1,1-1 1,-1 0-1,1 1 0,-1-1 1,0 0-1,1 0 1,-1 0-1,0 0 1,1-1-1,-1 1 0,1-1 1,-1 1-1,0-1 1,0 0-1,1 0 1,-1 0-1,0 0 0,0 0 1,0 0-1,0-1 1,0 1-1,0-1 1,-1 1-1,3-4 0,5-4 15,0 0-1,-1-1 1,-1 0-1,12-20 1,28-64 101,-22 43 7,-23 51 4,0 7-74,0 10 1,-6 44 143,2-38-183,0 0-1,2 0 1,4 46-1,2-56-549,-6-13 527,1 0 0,-1 0 0,0 0 0,0 0 0,0 1 0,1-1 0,-1 0 0,0 0 0,0 0 0,0 0 0,1 0 0,-1 0 0,0 0 0,0 0 0,1 0 0,-1 0 0,0 0 0,0 0 0,1 0 0,-1 0 0,0 0 1,0-1-1,0 1 0,1 0 0,-1 0 0,0 0 0,0 0 0,0 0 0,1 0 0,-1-1 0,0 1 0,0 0 0,2-2-6,-1 1 0,0-1 0,0 0 0,0 0 0,0 1 1,0-1-1,0 0 0,-1 0 0,1 0 0,0-4 0,2-25-209,0-8-92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24.467"/>
    </inkml:context>
    <inkml:brush xml:id="br0">
      <inkml:brushProperty name="width" value="0.05" units="cm"/>
      <inkml:brushProperty name="height" value="0.05" units="cm"/>
    </inkml:brush>
  </inkml:definitions>
  <inkml:trace contextRef="#ctx0" brushRef="#br0">142 53 14939,'1'-1'190,"7"-24"1835,-8 24-1863,1-1 0,-1 1 0,0 0 0,0 0 0,0 0 0,1-1 0,-1 1 0,0 0 0,0 0 0,-1-1 0,1 1 0,0 0 0,0 0 0,-1 0 0,1-1 0,0 1 0,-1 0 0,0-2 0,0 3-66,0 0-1,1-1 1,-1 1-1,1 0 1,-1 0-1,0-1 1,1 1-1,-1 0 1,0 0-1,1 0 1,-1 0-1,0 0 1,1 0-1,-1 0 1,0 0-1,1 0 1,-1 1-1,0-1 1,1 0 0,-1 0-1,1 1 1,-1-1-1,0 0 1,1 0-1,-1 1 1,1-1-1,-1 1 1,1-1-1,-2 1 1,-16 16 1143,5 1-992,0 0 0,1 1 1,1 0-1,1 1 0,1 0 0,0 0 0,2 1 0,0 0 0,2 0 0,0 1 1,1 0-1,-1 34 0,5-52-238,0 1-1,0-1 1,0 1 0,0-1-1,1 1 1,0-1 0,0 1 0,1-1-1,-1 1 1,1-1 0,0 0-1,0 0 1,3 5 0,-5-8-26,1 0-1,0 0 1,0 0 0,0 0 0,0-1-1,0 1 1,0 0 0,0 0 0,1-1 0,-1 1-1,0-1 1,0 1 0,0-1 0,1 1-1,-1-1 1,0 0 0,0 0 0,1 0 0,1 1-1,0-2-49,-1 1-1,1-1 1,0 0 0,-1 1-1,1-1 1,0 0-1,-1-1 1,0 1 0,1 0-1,-1-1 1,0 1-1,5-4 1,3-5-55,0-1 1,0 0-1,-1 0 0,10-17 1,12-21-253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25.090"/>
    </inkml:context>
    <inkml:brush xml:id="br0">
      <inkml:brushProperty name="width" value="0.05" units="cm"/>
      <inkml:brushProperty name="height" value="0.05" units="cm"/>
    </inkml:brush>
  </inkml:definitions>
  <inkml:trace contextRef="#ctx0" brushRef="#br0">5 550 19644,'-2'27'1692,"1"-19"-1363,0-1-1,0 1 1,1 0-1,2 15 0,-2-22-293,0-1 0,0 0-1,0 1 1,0-1-1,0 1 1,0-1 0,0 0-1,1 1 1,-1-1 0,0 0-1,0 1 1,0-1 0,0 0-1,1 1 1,-1-1 0,0 0-1,0 1 1,1-1 0,-1 0-1,0 0 1,1 1 0,-1-1-1,0 0 1,1 0-1,-1 1 1,0-1 0,1 0-1,-1 0 1,0 0 0,1 0-1,-1 0 1,1 0 0,-1 0-1,0 0 1,1 0 0,-1 1-1,0-2 1,1 1 0,-1 0-1,1 0 1,-1 0 0,0 0-1,1 0 1,-1 0-1,1 0 1,-1 0 0,0-1-1,1 1 1,-1 0 0,0 0-1,1 0 1,-1-1 0,0 1-1,0 0 1,1 0 0,-1-1-1,21-19 649,-21 20-682,48-57 502,-14 16-624,45-42 1,-74 79 76,0 0 0,0 0 0,0 0 0,7-3 1,-11 6 31,0 0 1,0 1 0,1-1-1,-1 1 1,0-1 0,0 1-1,0 0 1,0-1 0,0 1-1,1 0 1,-1 0 0,0 0-1,0 0 1,1 0 0,-1 0 0,0 0-1,0 0 1,0 0 0,1 1-1,-1-1 1,0 0 0,0 1-1,0-1 1,0 1 0,0-1-1,0 1 1,0 0 0,0-1-1,0 1 1,0 0 0,1 1-1,0 1-4,0 1-1,0-1 0,0 1 0,-1 0 0,1 0 0,-1 0 1,0 0-1,0-1 0,0 1 0,-1 5 0,3 49 40,-2-31 50,-1-16-31,0-6 3,0 1 0,0 0 0,1-1 0,0 1 0,1 5 0,-2-10-38,0-1-1,1 1 1,-1-1 0,0 0-1,0 1 1,0-1-1,1 1 1,-1-1 0,0 0-1,0 1 1,1-1-1,-1 0 1,0 1 0,1-1-1,-1 0 1,0 0-1,1 1 1,-1-1 0,0 0-1,1 0 1,-1 0 0,1 1-1,-1-1 1,0 0-1,1 0 1,-1 0 0,1 0-1,1 0 7,-1-1 1,0 1-1,0-1 0,1 1 0,-1-1 0,0 1 0,0-1 1,0 0-1,0 0 0,0 1 0,0-1 0,0 0 1,0 0-1,1-2 0,10-11 15,-1 0 1,0-2-1,-1 1 1,13-29-1,27-75-322,-30 70 76,19-51-1125,31-123-1,-84 321 2208,8-62-476,-12 88 945,16-104-1030,1 1 1,1 0 0,5 40 0,-3-56-306,-1 0 0,1 0 0,0 0 0,0 0 1,0-1-1,1 1 0,-1-1 0,1 1 0,0-1 0,1 0 1,-1 0-1,1 0 0,0-1 0,0 1 0,0-1 0,6 4 1,3 4-128,-12-11 124,-1 0 0,1 1 0,0-1 0,-1 1 0,1-1 1,-1 1-1,1-1 0,-1 1 0,1-1 0,-1 1 0,1-1 1,-1 1-1,0 0 0,1-1 0,-1 1 0,0 0 0,1-1 1,-1 1-1,0 0 0,0-1 0,0 1 0,0 0 0,0-1 1,1 1-1,-1 0 0,0 0 0,-1-1 0,1 1 0,0 0 0,0 0 1,0-1-1,0 1 0,-1 0 0,1-1 0,-1 2 0,1-2 11,-1 1 1,0-1-1,0 1 0,0-1 0,1 1 0,-1-1 0,0 1 0,0-1 0,0 0 0,0 0 0,0 1 0,0-1 0,0 0 0,0 0 0,0 0 0,0 0 0,0 0 0,0 0 1,0 0-1,0 0 0,0-1 0,0 1 0,0 0 0,0-1 0,1 1 0,-3-1 0,-2-2 24,0 0 1,0 0-1,1 0 0,-1-1 1,1 1-1,-1-1 0,1 0 1,-6-9-1,-27-40 167,31 43-158,-12-18 249,-15-33 1,33 60-282,-1 1 1,1 0 0,0-1 0,0 1-1,0 0 1,0-1 0,0 1-1,-1 0 1,1-1 0,0 1 0,0-1-1,0 1 1,0 0 0,0-1 0,0 1-1,0-1 1,0 1 0,0 0 0,1-1-1,-1 1 1,0 0 0,0-1 0,0 1-1,0-1 1,0 1 0,1 0 0,-1-1-1,0 1 1,0 0 0,1 0 0,-1-1-1,0 1 1,0 0 0,1 0 0,-1-1-1,0 1 1,1 0 0,-1 0-1,0-1 1,1 1 0,-1 0 0,1 0-1,-1 0 1,0 0 0,1 0 0,-1 0-1,0 0 1,1 0 0,-1 0 0,1 0-1,26 1-59,-19 0-58,20-1-1133,1-1 1,-1-1 0,33-7 0,-32 2 259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25.506"/>
    </inkml:context>
    <inkml:brush xml:id="br0">
      <inkml:brushProperty name="width" value="0.05" units="cm"/>
      <inkml:brushProperty name="height" value="0.05" units="cm"/>
    </inkml:brush>
  </inkml:definitions>
  <inkml:trace contextRef="#ctx0" brushRef="#br0">1 149 19668,'20'-22'1498,"2"2"0,38-31 0,-49 44-1193,0 0 0,0 1 0,1 0 0,0 0-1,0 2 1,0-1 0,1 2 0,19-4 0,-22 5-157,0 0 0,0 2 0,1-1-1,-1 1 1,16 2 0,-22-1-114,-1-1-1,0 1 0,0 0 0,0 0 1,1 0-1,-1 0 0,0 1 0,0-1 1,-1 1-1,1 0 0,0 0 0,-1 0 1,1 0-1,-1 0 0,1 0 0,-1 1 1,0-1-1,0 1 0,0-1 0,0 1 1,2 5-1,-2-1 7,0 0 1,0 0 0,0 1 0,-1-1-1,0 1 1,-1-1 0,1 1 0,-1-1-1,-1 1 1,0-1 0,0 1 0,-3 10-1,-4 11 204,-21 49 1,28-74-223,-80 161 811,44-93-366,37-72-465,0 0-1,0 0 1,0 0-1,0 1 1,-1-1-1,1 0 1,0 0-1,0 0 1,0 0-1,0 0 1,0 1-1,0-1 1,0 0-1,-1 0 1,1 0-1,0 0 1,0 0-1,0 1 1,0-1-1,0 0 1,0 0-1,0 0 1,0 1-1,0-1 1,0 0-1,0 0 1,0 0-1,0 0 1,0 1-1,0-1 1,0 0 0,0 0-1,0 0 1,0 1-1,0-1 1,0 0-1,0 0 1,1 0-1,-1 0 1,0 1-1,0-1 1,0 0-1,0 0 1,0 0-1,0 0 1,1 0-1,-1 0 1,0 1-1,0-1 1,0 0-1,0 0 1,0 0-1,1 0 1,13-6-264,23-20-749,-31 22 739,1-2 134,1 1 0,-1 0 1,1 1-1,11-5 0,4 4-337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25.890"/>
    </inkml:context>
    <inkml:brush xml:id="br0">
      <inkml:brushProperty name="width" value="0.05" units="cm"/>
      <inkml:brushProperty name="height" value="0.05" units="cm"/>
    </inkml:brush>
  </inkml:definitions>
  <inkml:trace contextRef="#ctx0" brushRef="#br0">35 0 23141,'-15'39'2056,"5"-3"-1455,3-7-321,4-14 1296,5-10-920,3-18-464,7-10-72,2-7-112,-1-3-40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0:24.461"/>
    </inkml:context>
    <inkml:brush xml:id="br0">
      <inkml:brushProperty name="width" value="0.05" units="cm"/>
      <inkml:brushProperty name="height" value="0.05" units="cm"/>
    </inkml:brush>
  </inkml:definitions>
  <inkml:trace contextRef="#ctx0" brushRef="#br0">370 5 12963,'-45'-3'1534,"29"2"-1109,0 0-1,-19 2 0,30-1-318,-1 1-1,1 0 0,0 0 0,0 1 0,0-1 0,0 1 0,0 0 0,0 1 0,1-1 0,-8 6 0,-3 4-12,2 0 0,0 1 0,1 0 0,0 1-1,0 0 1,2 1 0,0 0 0,1 1 0,0 0-1,1 0 1,-7 25 0,2 0-64,1 2 0,3-1 0,-7 69 0,12-63-10,1-1 0,3 1 0,1-1 0,11 62 0,-11-99-17,1-1 1,0 0 0,1 0 0,0 0 0,1-1 0,0 1 0,0-1 0,0 1 0,8 9 0,-9-15 9,0 0 1,-1 0 0,1-1-1,0 1 1,0-1-1,1 1 1,-1-1 0,0 0-1,1 0 1,-1-1-1,1 1 1,0-1 0,-1 1-1,1-1 1,0-1-1,0 1 1,0 0-1,0-1 1,0 0 0,0 0-1,-1 0 1,1 0-1,0-1 1,5 0 0,5-3 88,1 0 0,-1-1 0,0 0 1,-1-1-1,1-1 0,19-13 0,71-57 468,-73 49-400,0 0 0,-1-2 0,32-43 0,-43 47-112,-1 0 1,-2-1-1,0-1 1,-2 0-1,11-31 0,-20 47-31,-2-1 0,1 1-1,-2-1 1,1 0 0,-2 0-1,0 0 1,0 0-1,-1 0 1,-1-1 0,0 1-1,-6-24 1,4 26-10,-1 0 1,0 1-1,-1-1 0,0 1 1,-1 0-1,0 0 0,0 1 1,-1-1-1,0 1 0,-1 1 1,1-1-1,-2 2 0,-15-13 1,13 12-2,1 1 1,-2 1 0,1 0 0,-1 0 0,0 1 0,0 0 0,0 1 0,-1 1 0,1 0-1,-23-2 1,18 4-22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29.658"/>
    </inkml:context>
    <inkml:brush xml:id="br0">
      <inkml:brushProperty name="width" value="0.05" units="cm"/>
      <inkml:brushProperty name="height" value="0.05" units="cm"/>
    </inkml:brush>
  </inkml:definitions>
  <inkml:trace contextRef="#ctx0" brushRef="#br0">12 1056 15243,'-11'49'2113,"11"-48"-2073,0 0 1,-1-1-1,1 1 1,0 0-1,0-1 1,0 1-1,0-1 1,0 1 0,0 0-1,0-1 1,1 1-1,-1 0 1,0-1-1,0 1 1,0-1-1,1 1 1,-1-1-1,1 2 1,7-3 1000,9-17 220,-4-7-714,0-1 0,-2 1 0,-2-2 0,0 0 0,8-40 0,-10 38-259,20-92 288,-6-1 0,-5-1 0,1-225 0,-17 326-547,0 4 2,0 0 1,-1 0 0,-1 0 0,-8-33 0,10 51-31,0-1 0,0 1 1,0-1-1,0 0 1,0 1-1,0-1 0,0 1 1,-1-1-1,1 0 0,0 1 1,0-1-1,-1 1 1,1-1-1,0 1 0,-1-1 1,1 1-1,-1-1 1,1 1-1,-1-1 0,1 1 1,0 0-1,-1-1 0,0 1 1,1 0-1,-1-1 1,0 1-1,0 1 1,1-1 0,-1 1-1,1-1 1,-1 1 0,1-1-1,-1 1 1,1-1 0,0 1-1,-1 0 1,1-1 0,0 1-1,-1 0 1,1-1 0,0 1 0,0 0-1,-1 0 1,-6 39 25,0 78 163,5 1 0,15 121-1,17 56 401,-19-230-407,3-1-1,32 94 0,-43-151-176,-1-1-14,1 0-1,-1-1 0,8 13 1,-10-19-1,0 0 1,0 0 0,0 1-1,1-1 1,-1 0 0,0 0-1,0 0 1,0 1 0,0-1-1,0 0 1,1 0 0,-1 0-1,0 0 1,0 1 0,0-1-1,1 0 1,-1 0-1,0 0 1,0 0 0,0 0-1,1 0 1,-1 1 0,0-1-1,0 0 1,1 0 0,-1 0-1,0 0 1,0 0 0,1 0-1,-1 0 1,0 0 0,1 0-1,3-8-359,-2-18-553,-11-108-1104,6 103 1707,-3-38-414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30.104"/>
    </inkml:context>
    <inkml:brush xml:id="br0">
      <inkml:brushProperty name="width" value="0.05" units="cm"/>
      <inkml:brushProperty name="height" value="0.05" units="cm"/>
    </inkml:brush>
  </inkml:definitions>
  <inkml:trace contextRef="#ctx0" brushRef="#br0">35 170 17268,'-4'22'4606,"-5"25"-2816,9-46-1769,-19 101 1953,18-87-1752,0 0 0,0 0 0,1 0-1,4 28 1,-4-42-212,1 0-1,-1 0 0,0 0 1,0 0-1,0 0 0,1 0 1,-1 0-1,1-1 0,-1 1 1,0 0-1,1 0 0,-1 0 1,1-1-1,0 1 0,-1 0 1,1-1-1,0 1 0,-1 0 1,1-1-1,0 1 0,0-1 1,-1 1-1,1-1 0,0 0 1,0 1-1,0-1 0,0 0 1,0 1-1,-1-1 0,1 0 1,0 0-1,0 0 0,0 0 1,0 0-1,0 0 0,0 0 1,0 0-1,0 0 0,0 0 1,0-1-1,-1 1 0,3-1 1,4-1 14,0-1 1,0-1 0,-1 1 0,10-6 0,-12 6-17,57-37 67,54-32-31,-101 64-41,0 2-1,0 0 0,1 0 1,0 1-1,0 1 1,22-3-1,-34 6-1,1 1 1,0 0-1,-1 1 1,1-1-1,0 0 1,-1 1-1,1 0 1,-1 0-1,1 0 0,6 3 1,-9-4 3,0 1-1,0 0 1,0-1 0,0 1 0,0 0 0,0 0-1,0-1 1,0 1 0,0 0 0,0 0-1,0 0 1,0 0 0,0 0 0,-1 0-1,1 0 1,0 1 0,-1-1 0,1 0 0,-1 0-1,0 1 1,1-1 0,-1 0 0,0 0-1,0 1 1,1-1 0,-1 0 0,0 1-1,0-1 1,-1 0 0,1 0 0,0 1-1,-1 0 1,1-1 1,0-1 0,0 0-1,0 1 1,0-1 0,0 0 0,0 1-1,0-1 1,0 0 0,0 0 0,-1 1-1,1-1 1,0 0 0,0 1-1,0-1 1,-1 0 0,1 0 0,0 0-1,0 1 1,-1-1 0,1 0 0,0 0-1,0 0 1,-1 1 0,1-1-1,0 0 1,0 0 0,-1 0 0,1 0-1,0 0 1,-1 0 0,1 0 0,0 0-1,-1 0 1,1 0 0,0 0 0,-1 0-1,1 0 1,0 0 0,-1 0-1,1 0 1,-1 0 0,-11-12 181,-2-13-29,1-1-1,2 0 0,1-1 1,-13-53-1,20 69-131,1 6-12,0 0 0,0-1-1,1 1 1,0 0-1,0-1 1,1 1 0,-1-1-1,1 1 1,0-1-1,1 1 1,0-8 0,0 12-12,-1 1 0,0-1 1,1 1-1,-1-1 0,1 1 1,-1 0-1,1-1 1,-1 1-1,0 0 0,1-1 1,-1 1-1,1 0 0,0 0 1,-1-1-1,1 1 1,-1 0-1,1 0 0,-1 0 1,1 0-1,-1 0 0,1 0 1,0 0-1,-1 0 1,1 0-1,-1 0 0,1 0 1,-1 0-1,1 0 0,-1 0 1,2 1-1,18 6-124,-16-5 49,2 0-59,0-1-1,-1 1 1,1-1-1,0 0 1,0 0-1,0-1 1,0 0-1,0 0 1,0 0-1,0-1 1,0 1-1,0-2 1,-1 1-1,1 0 1,0-1-1,-1 0 1,1-1-1,-1 1 1,0-1-1,1 0 1,-1-1-1,-1 1 0,1-1 1,7-7-1,16-15-555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30.717"/>
    </inkml:context>
    <inkml:brush xml:id="br0">
      <inkml:brushProperty name="width" value="0.05" units="cm"/>
      <inkml:brushProperty name="height" value="0.05" units="cm"/>
    </inkml:brush>
  </inkml:definitions>
  <inkml:trace contextRef="#ctx0" brushRef="#br0">264 1 19212,'-8'22'1776,"2"0"1,-6 27-1,-4 16-1084,10-45-526,-7 30 220,-2-1 0,-2-1 0,-39 76 0,53-119-350,0 0-1,-1 0 1,0 0-1,0 0 1,0-1 0,0 1-1,-1-1 1,-6 4-1,10-7-31,0 0 0,0 0 0,0-1 0,-1 1 0,1-1 0,0 1 0,0-1 0,-1 1 0,1-1 0,0 0 0,-1 1 0,1-1 0,-1 0 0,1 0 0,0 0 0,-1 0 0,1 0 0,0-1 0,-1 1 0,1 0 0,0-1 0,-1 1 0,1-1 0,0 1 0,-1-1 0,1 0 0,0 1 0,0-1 0,0 0 0,0 0 0,0 0 0,0 0 0,0 0 0,0 0 0,0 0 0,0 0 0,0 0 0,1 0 0,-1 0 0,0-1 0,0 0 0,-3-7-19,0 0-1,1 0 1,0 0-1,1 0 1,0 0-1,0 0 1,1-1-1,-1-12 1,2-1-41,0-1 1,5-28 0,-3 34-5,2 1 0,8-30 1,-10 41 47,0 1 1,0 0 0,0 0 0,1 0 0,-1 1-1,1-1 1,1 0 0,-1 1 0,0 0 0,1 0-1,0 0 1,0 0 0,5-3 0,-7 6 9,1 0 0,-1 0 0,1 0 0,-1 0 0,1 0 0,-1 1 0,1-1 0,-1 1 0,1 0 0,0 0 0,-1 0 0,1 0 1,0 0-1,-1 0 0,1 1 0,-1-1 0,1 1 0,-1 0 0,1 0 0,-1 0 0,1 0 0,-1 0 0,0 0 0,4 4 0,5 3-3,0 0-1,-1 1 0,14 16 0,-17-18 2,19 22-91,-6-6 170,39 33 0,-53-51-164,-1-1-1,1 0 1,0 0 0,0 0-1,1-1 1,-1 0-1,1 0 1,-1 0 0,1-1-1,0 0 1,0 0-1,12 0 1,-17-1 27,1-1-1,-1-1 1,0 1 0,0 0 0,1 0 0,-1-1 0,0 0-1,0 1 1,0-1 0,0 0 0,0 0 0,0 0 0,0 0-1,0 0 1,0 0 0,0-1 0,0 1 0,-1-1 0,1 1-1,-1-1 1,1 0 0,-1 1 0,0-1 0,1 0-1,-1 0 1,0 0 0,0 0 0,1-4 0,6-19-457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31.178"/>
    </inkml:context>
    <inkml:brush xml:id="br0">
      <inkml:brushProperty name="width" value="0.05" units="cm"/>
      <inkml:brushProperty name="height" value="0.05" units="cm"/>
    </inkml:brush>
  </inkml:definitions>
  <inkml:trace contextRef="#ctx0" brushRef="#br0">1 63 19724,'11'0'1785,"8"5"-1161,-6-4-240,11-1 1152,2-3-800,7-4-280,2-2-64,0-4-320,-2 2-168,-6 0-664,-1 2-384,-12 5 896,-5 2-184,-9 9-168</inkml:trace>
  <inkml:trace contextRef="#ctx0" brushRef="#br0" timeOffset="1">105 175 17860,'0'10'2088,"3"-1"-1320,8-8-191,7 1 999,5-5-496,2-2-192,4-2-296,0 0-223,1-3-818,-2 0-463,-3 1 752,-5 2-152,-7 2-184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31.729"/>
    </inkml:context>
    <inkml:brush xml:id="br0">
      <inkml:brushProperty name="width" value="0.05" units="cm"/>
      <inkml:brushProperty name="height" value="0.05" units="cm"/>
    </inkml:brush>
  </inkml:definitions>
  <inkml:trace contextRef="#ctx0" brushRef="#br0">52 1 20932,'0'0'87,"0"0"-1,1 0 0,-1 1 0,1-1 0,-1 0 0,0 1 0,1-1 0,-1 0 0,0 1 0,1-1 0,-1 0 0,0 1 0,0-1 0,1 1 0,-1-1 0,0 1 0,0-1 0,0 0 0,0 1 0,0-1 0,1 1 0,-1-1 1,0 1-1,0-1 0,0 1 0,0-1 0,0 1 0,0-1 0,-1 1 0,1-1 0,0 1 0,-3 25 373,1-13 205,2-1-270,-2 13 254,3 30-1,0-49-605,-1-1-1,1 1 1,0-1-1,0 1 1,1-1-1,0 0 1,0 1-1,0-1 1,0 0-1,1 0 1,5 7-1,-7-11-41,1 1-1,-1-1 1,1 0-1,0 1 0,-1-1 1,1 0-1,0 0 0,0 0 1,0 0-1,0-1 1,0 1-1,0-1 0,0 1 1,0-1-1,0 1 1,0-1-1,0 0 0,0 0 1,0 0-1,0 0 0,0-1 1,0 1-1,0 0 1,0-1-1,3 0 0,6-3-50,0-1 0,0 0 1,15-8-1,-5 2-55,-9 5 42,-4 1 3,1 1 0,0 0 1,0 1-1,13-3 0,-20 5 51,-1 1 0,1 0 0,0-1 0,0 1 0,0 0 0,0 0 0,-1 0 0,1 0 0,0 1 0,0-1 0,0 0 0,-1 1 0,1-1 0,0 1 0,0 0-1,-1-1 1,1 1 0,0 0 0,-1 0 0,1 0 0,-1 0 0,1 0 0,-1 1 0,0-1 0,0 0 0,1 1 0,-1-1 0,0 1 0,1 1 0,1 3 10,-1 0 1,0 1 0,0-1-1,0 1 1,-1-1 0,0 1-1,0 0 1,-1-1 0,0 1-1,0 0 1,0 0 0,-1-1-1,0 1 1,0 0 0,-1-1-1,-4 11 1,1-2 112,-1-1 0,-1 1-1,0-1 1,-1 0 0,-19 24 0,22-31-79,-1-1 1,1 0 0,-1 0 0,-1-1 0,1 0-1,-1 0 1,0 0 0,0-1 0,0 0 0,-1 0-1,1-1 1,-1 0 0,-11 3 0,14-5-109,0-1 0,1 1 1,-1-1-1,0 1 0,0-1 0,0-1 1,0 1-1,1-1 0,-1 0 0,0 0 1,0 0-1,1 0 0,-1-1 1,1 0-1,-1 0 0,1 0 0,0-1 1,0 1-1,0-1 0,0 0 0,0 0 1,1-1-1,-1 1 0,-3-5 0,-19-31-346,2-7-120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32.140"/>
    </inkml:context>
    <inkml:brush xml:id="br0">
      <inkml:brushProperty name="width" value="0.05" units="cm"/>
      <inkml:brushProperty name="height" value="0.05" units="cm"/>
    </inkml:brush>
  </inkml:definitions>
  <inkml:trace contextRef="#ctx0" brushRef="#br0">1 212 15363,'20'-11'2201,"-1"1"-1057,-5 0-472,6 0 2465,3 0-1761,6-5-768,-1 2-608,7-2-1584,2-1 1528,0 4-320,5 1-200</inkml:trace>
  <inkml:trace contextRef="#ctx0" brushRef="#br0" timeOffset="1">801 0 20004,'-20'30'1873,"-3"12"-1209,-3 2-248,2 9 920,4 2-408,1-4-359,3-3-217,9-10-400,3-6-152,4-19-465,4-10-295,-1-18 736,-3-9-216,-3-12-152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32.592"/>
    </inkml:context>
    <inkml:brush xml:id="br0">
      <inkml:brushProperty name="width" value="0.05" units="cm"/>
      <inkml:brushProperty name="height" value="0.05" units="cm"/>
    </inkml:brush>
  </inkml:definitions>
  <inkml:trace contextRef="#ctx0" brushRef="#br0">144 27 18484,'-31'43'2905,"24"-35"-2335,0 1-1,1 0 1,-1 0 0,2 0 0,0 1-1,0 0 1,-5 15 0,9-24-548,1 0 0,0-1 0,0 1 0,-1-1 0,1 1 0,0 0 0,0-1 0,0 1-1,0 0 1,0-1 0,0 1 0,0 0 0,0-1 0,0 1 0,0 0 0,0-1 0,0 1 0,1-1 0,-1 1 0,0 0 0,0-1 0,1 1 0,-1-1 0,0 1 0,1 0 0,0 0 0,0-1-12,-1 0 1,1 0-1,0 0 1,0 0-1,-1 0 1,1 0-1,0 0 1,0 0-1,-1 0 1,1 0-1,0 0 1,0-1-1,-1 1 1,1 0-1,0 0 1,-1-1-1,1 1 1,1-1 0,3-2-9,-1 0 1,1-1 0,0 0 0,6-6 0,-4 1-3,0 0-1,-1 0 1,-1 0 0,9-18 0,-13 24 4,1-1 1,-1 1-1,1-1 1,-1 0-1,0 0 1,-1 1-1,1-1 1,-1 0 0,1 0-1,-1 0 1,0 0-1,-1 0 1,1 0-1,-1 0 1,1 1-1,-3-7 1,2 9-3,1 0 0,0 0 0,-1 0-1,1 0 1,-1 0 0,1 0 0,-1 0 0,0 1 0,1-1 0,-1 0 0,0 0 0,0 1 0,1-1 0,-1 0 0,0 1 0,0-1 0,0 1 0,0-1 0,0 1-1,0 0 1,0-1 0,0 1 0,0 0 0,0 0 0,0 0 0,-1-1 0,-1 2 1,1-1 0,0 1-1,0-1 1,0 1 0,-1 0 0,1 0-1,0 0 1,0 0 0,0 0 0,0 0-1,-2 3 1,-3 2 6,0 0 0,1 1 0,0-1 0,-10 16 0,6-7-51,2 0 0,0 1 0,1 0-1,0 1 1,2 0 0,-5 23 0,8-33-81,1 1 1,0 0-1,1 0 1,0 0-1,0 0 1,1 0-1,2 10 1,-2-14 20,0 1-1,0-1 1,1 0-1,0 0 1,0 0-1,0 0 1,0 0-1,0-1 1,1 1-1,0-1 1,0 1-1,0-1 1,0 0-1,4 3 1,16 9-441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33.015"/>
    </inkml:context>
    <inkml:brush xml:id="br0">
      <inkml:brushProperty name="width" value="0.05" units="cm"/>
      <inkml:brushProperty name="height" value="0.05" units="cm"/>
    </inkml:brush>
  </inkml:definitions>
  <inkml:trace contextRef="#ctx0" brushRef="#br0">64 63 19188,'-46'139'4036,"41"-120"-3600,1 1 0,0 0 0,2 1 0,0-1 0,2 21 0,0-37-377,0-1-1,0 1 0,1-1 1,-1 1-1,1-1 1,0 0-1,0 1 0,1-1 1,2 6-1,-3-8-46,0 0 1,-1 0-1,1 0 0,0 0 1,0-1-1,0 1 0,0 0 1,0-1-1,0 1 0,0-1 1,0 1-1,0-1 0,0 1 1,0-1-1,0 0 0,0 1 1,0-1-1,0 0 0,0 0 1,0 0-1,1 0 0,-1 0 1,0 0-1,0 0 0,0 0 1,0 0-1,0-1 0,0 1 1,0 0-1,0-1 0,1 1 1,0-2-1,5-1 5,0-1-1,-1 0 1,1-1-1,-1 0 1,0 0 0,0 0-1,-1-1 1,1 1-1,-1-1 1,5-10 0,8-10 15,15-34 0,-31 56-26,8-16 30,-1 0 0,10-32 0,-16 44-18,-1 0-1,0-1 1,-1 1-1,0 0 1,0-1-1,-1 1 1,0-1-1,0 1 1,-3-15-1,2 20-15,1 1 0,-1 0 0,1 0 0,-1-1-1,0 1 1,0 0 0,0 0 0,0 0 0,-1 0-1,1 0 1,0 0 0,-1 0 0,1 0 0,-1 0 0,0 1-1,0-1 1,0 1 0,1-1 0,-1 1 0,-3-2 0,2 3 14,1-1 0,-1 0 0,0 1 1,0-1-1,0 1 0,0 0 1,1 0-1,-1 0 0,0 0 1,0 0-1,0 1 0,1 0 0,-1-1 1,-4 3-1,-1 0-241,1 0 1,0 1-1,0 0 0,0 0 1,0 1-1,0 0 0,1 0 1,0 0-1,0 1 0,-9 12 1,10-11-587,3-5 236,2-4-883,6-10 496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33.452"/>
    </inkml:context>
    <inkml:brush xml:id="br0">
      <inkml:brushProperty name="width" value="0.05" units="cm"/>
      <inkml:brushProperty name="height" value="0.05" units="cm"/>
    </inkml:brush>
  </inkml:definitions>
  <inkml:trace contextRef="#ctx0" brushRef="#br0">1 33 19804,'7'-5'359,"1"0"0,0 1 1,0 1-1,1-1 0,-1 1 0,1 1 0,13-4 0,-20 6-285,1 0-1,-1-1 1,1 1-1,0 0 1,-1 0-1,1 0 1,-1 1 0,1-1-1,0 1 1,-1-1-1,1 1 1,-1 0-1,1 0 1,-1 0 0,0 0-1,1 0 1,-1 1-1,0-1 1,0 1-1,0-1 1,0 1-1,0 0 1,0 0 0,-1 0-1,1 0 1,-1 0-1,1 0 1,-1 0-1,3 5 1,-2 1 15,1 0 0,-1-1 0,-1 1 0,1 0 0,-1 1 0,-1-1 0,1 0 0,-2 0 0,0 14 0,-18 75 385,17-87-407,-12 45 180,2-7 122,-11 88-1,23-132-341,-1 0 0,1 0 0,0 0-1,0 0 1,1 0 0,-1 1 0,1-1-1,0 0 1,0 0 0,1-1 0,2 8 0,-3-9-25,0 0 1,1-1 0,-1 1-1,0-1 1,1 0 0,-1 1 0,1-1-1,0 0 1,-1 0 0,1 0 0,0 0-1,-1 0 1,1 0 0,0-1-1,0 1 1,0 0 0,0-1 0,0 0-1,0 1 1,0-1 0,0 0-1,0 0 1,0 0 0,0 0 0,3-1-1,6-1-308,0 0-1,0-1 1,-1 0-1,16-8 1,-16 7 16,0 0-1,-1 1 1,1 0 0,1 0-1,13-1 1,-2 5-362</inkml:trace>
  <inkml:trace contextRef="#ctx0" brushRef="#br0" timeOffset="1">247 871 20388,'-5'30'2129,"8"-4"-1505,1-20-312,4-6 1520,5-17-2024,3-9 464,4-3-304,-1-5-128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44.191"/>
    </inkml:context>
    <inkml:brush xml:id="br0">
      <inkml:brushProperty name="width" value="0.05" units="cm"/>
      <inkml:brushProperty name="height" value="0.05" units="cm"/>
    </inkml:brush>
  </inkml:definitions>
  <inkml:trace contextRef="#ctx0" brushRef="#br0">365 176 7746,'3'-9'829,"0"0"0,-1 0 1,0-1-1,-1 1 0,0-1 1,0 0-1,-2-14 0,1 19-345,-1 1-1,1 0 0,-1 0 0,0 0 1,-1 0-1,1 0 0,-1 0 0,1 0 1,-1 0-1,-1 0 0,1 1 0,0-1 0,-1 1 1,0 0-1,0-1 0,0 1 0,0 1 1,0-1-1,-6-4 0,5 6-343,0-1 0,1 1 0,-1 0 0,0 0 0,0 0 0,0 0 0,0 1 0,0 0 0,0 0 0,1 0 0,-1 0 0,0 1 0,0-1 0,0 1-1,0 0 1,-4 1 0,-8 4-31,0 0-1,-20 9 1,22-7-85,-1 0-1,1 1 1,1 0 0,-1 1 0,1 0 0,1 2 0,0-1-1,1 1 1,-15 20 0,20-23-26,0 1 0,0 0 0,1 0 0,0 0 0,1 1 1,0 0-1,1-1 0,0 1 0,0 0 0,1 1 0,1-1 0,0 0 0,1 1 0,1 18 0,-1-27 2,1-1-1,-1 1 1,1-1-1,0 0 1,0 1 0,0-1-1,0 0 1,0 1-1,0-1 1,1 0-1,-1 0 1,1 0 0,-1 0-1,1 0 1,0 0-1,0 0 1,0-1-1,0 1 1,0-1 0,0 0-1,0 1 1,1-1-1,-1 0 1,0 0 0,1 0-1,2 0 1,8 3 0,1-2 0,-1 0-1,27 1 1,-4 0 19,-20-1-22,-1 1 1,1 1 0,-1 0-1,0 1 1,0 1 0,18 9-1,-25-11 0,-1 1 0,0 0 0,0 0 0,0 1 0,-1 0 0,1 0 0,-2 0 0,1 1 0,-1 0 0,0 0 0,0 0 0,-1 1 0,4 8 0,-2-3 12,-1 1 1,-1 0-1,0 0 0,0 0 1,-2 1-1,2 27 0,-3-36 3,-1 0-1,0 0 1,-1 0-1,1 0 1,-1 0-1,0 0 1,-1 0-1,1 0 1,-1 0-1,0-1 1,-1 1-1,1-1 1,-1 1-1,0-1 0,-1 0 1,1 0-1,-1-1 1,0 1-1,-7 5 1,-6 2 15,-1-1-1,0 0 1,-1-2 0,0 0 0,-1-1 0,0-2 0,-33 8 0,49-13-27,-1 0 1,0 0 0,0-1 0,1 1-1,-1-1 1,-9-1 0,13 0-2,0 1 0,-1 0 0,1-1 0,0 1 0,0-1 0,-1 1-1,1-1 1,0 0 0,0 1 0,0-1 0,0 0 0,0 0 0,0 0 0,0 0 0,0 0 0,0 0 0,1 0 0,-1 0 0,0 0 0,1-1-1,-1 1 1,0 0 0,1 0 0,0 0 0,-1-1 0,1 1 0,0 0 0,0-1 0,-1 0 0,1-5 5,0 1 0,1 0 0,-1-1-1,1 1 1,1 0 0,-1 0 0,1 0 0,0 0 0,0 0 0,1 0 0,3-7 0,9-12 17,18-25 1,-27 41-15,74-93 23,-59 79-51,-1-1 1,-1-2 0,-1 0 0,-2 0-1,17-36 1,-21 32 23,-2 0-1,13-61 0,-20 74 74,-1 0-1,0 0 1,-2 0-1,0 0 1,-1 0-1,0 0 1,-5-20-1,6 34-35,-1 0 0,0-1 0,0 1 0,-1 0 0,1 0 0,-1-1 0,1 1 0,-1 0-1,0 1 1,0-1 0,0 0 0,0 0 0,-1 1 0,1-1 0,-4-2 0,4 4-22,-1 0 1,1 0-1,0 0 1,0 0-1,-1 1 0,1-1 1,0 1-1,-1-1 0,1 1 1,-1 0-1,1 0 0,0 0 1,-1 0-1,1 0 1,-1 0-1,1 1 0,0-1 1,-1 1-1,1 0 0,0 0 1,0 0-1,-4 2 1,-12 7-36,1 1 1,0 1 0,1 1 0,0 0 0,1 1 0,0 0 0,2 2-1,-1-1 1,-10 19 0,21-30-263,0 1 0,0-1 0,0 1 0,0 0 0,1 0 0,0 0 0,0 0 0,0 0 0,1 1 0,0-1 0,0 0 0,0 1 0,0-1 0,1 1 0,0-1 0,0 1 0,1-1 0,-1 1 0,3 8 0,1-1-754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9:57:08.219"/>
    </inkml:context>
    <inkml:brush xml:id="br0">
      <inkml:brushProperty name="width" value="0.05" units="cm"/>
      <inkml:brushProperty name="height" value="0.05" units="cm"/>
    </inkml:brush>
  </inkml:definitions>
  <inkml:trace contextRef="#ctx0" brushRef="#br0">0 1 9386,'21'15'4540,"-19"-13"-4382,1 1 0,-1-1 0,1 0 0,0 0 1,0-1-1,0 1 0,0 0 0,0-1 0,0 0 0,5 2 0,34 2-20,0-1 0,1-2 1,61-5-1,64 3-111,627 28 66,-451-22 178,-231 1-21,-61-3-18,82-3-1,26-19-188,78-2 89,-94 8 105,144 1-147,-244 11-82,122-11-41,-114 5 48,1 2 0,72 5 0,166 35-79,-213-28 68,149 8 25,546-48-4,-753 31-22,183-6 18,265 26 1,-351-9-5,218 15-104,282-16 75,-316-8-82,-54 5 71,203-2-16,-133-11 36,291-13-7,-481 13-375,323-32-2619,-424 35 2446,-10-2-133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0:27.433"/>
    </inkml:context>
    <inkml:brush xml:id="br0">
      <inkml:brushProperty name="width" value="0.05" units="cm"/>
      <inkml:brushProperty name="height" value="0.05" units="cm"/>
    </inkml:brush>
  </inkml:definitions>
  <inkml:trace contextRef="#ctx0" brushRef="#br0">523 40 13003,'-5'-4'306,"0"0"0,-1 0 0,1 0 0,-1 1 1,0-1-1,0 1 0,0 1 0,0-1 0,0 1 0,0 0 0,-1 1 1,1 0-1,-1 0 0,0 0 0,-10 0 0,8 2-102,-1 1 0,1-1 0,-1 1 0,1 1-1,0 0 1,0 0 0,0 1 0,0 0 0,-14 9-1,2 3-82,0 0-1,1 1 0,0 0 0,2 2 0,0 0 0,-30 44 0,30-35-79,2 1-1,0 1 0,2 1 0,1 0 0,2 1 0,-10 40 0,10-19-32,2 0 0,2 1 1,1 61-1,5-98-14,1 0 1,1 0-1,1 0 1,0 0 0,8 28-1,-8-40 3,0-1 0,-1 1-1,1-1 1,1 1 0,-1-1 0,1 0 0,-1 0-1,1 0 1,0 0 0,1 0 0,-1-1-1,1 1 1,0-1 0,-1 0 0,1 0-1,0-1 1,1 1 0,-1-1 0,0 0 0,1 0-1,0 0 1,-1-1 0,1 1 0,5 0-1,5 0 9,1-1-1,0-1 1,-1 0-1,1-1 0,0-1 1,-1 0-1,0-1 1,1-1-1,-1-1 0,-1 0 1,18-8-1,-7 1 34,0-1-1,0-1 1,-2-1-1,0-1 0,29-26 1,-29 19 1,0-1 0,-2 0 1,-1-2-1,-1 0 0,-1-1 0,-1-1 0,13-31 1,-18 33-16,-1 0 1,-2-1-1,-1 0 1,-1-1-1,-1 0 1,-1 0 0,-2 0-1,0-36 1,-3 56-11,0 0 1,-1 0-1,0 0 1,-1 0-1,0 0 1,0 0-1,0 1 1,-1-1-1,0 1 1,-5-8 0,6 12-21,0 0 0,0 0 1,0 0-1,-1 1 0,1-1 1,-1 1-1,1 0 0,-1-1 1,0 1-1,0 0 1,0 1-1,0-1 0,0 0 1,0 1-1,-1 0 0,1 0 1,0 0-1,-1 0 0,1 0 1,-1 1-1,1-1 1,0 1-1,-1 0 0,1 0 1,-6 1-1,-2 0-207,0 1 1,0 1-1,0-1 0,0 2 0,1-1 1,-1 2-1,-19 10 0,9-1-143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6:45.832"/>
    </inkml:context>
    <inkml:brush xml:id="br0">
      <inkml:brushProperty name="width" value="0.05" units="cm"/>
      <inkml:brushProperty name="height" value="0.05" units="cm"/>
    </inkml:brush>
  </inkml:definitions>
  <inkml:trace contextRef="#ctx0" brushRef="#br0">382 33 14323,'0'-1'245,"1"-1"0,0 1 1,0-1-1,-1 1 0,1-1 0,-1 1 0,0-1 0,1 0 1,-1 1-1,0-1 0,0 1 0,0-1 0,0 0 0,0 1 1,0-1-1,-1-2 0,0 4-57,0-1 0,0 1 1,0-1-1,0 1 0,0-1 0,0 1 1,0 0-1,0 0 0,0-1 0,0 1 1,0 0-1,0 0 0,0 0 0,-1 0 0,1 0 1,0 0-1,0 1 0,0-1 0,0 0 1,0 1-1,0-1 0,0 0 0,0 1 1,0-1-1,-1 2 0,-151 43 1908,78-24-1973,68-19-119,0 0-1,0 1 1,0-1-1,1 2 1,-1-1-1,1 1 0,0 0 1,0 0-1,0 1 1,0-1-1,1 1 1,0 1-1,0-1 1,0 1-1,1 0 1,0 0-1,0 0 1,0 0-1,1 1 1,0 0-1,0-1 1,1 1-1,0 0 1,0 0-1,0 1 1,1-1-1,-1 9 0,1-4-5,0-1-1,1 1 1,0 0-1,1 0 1,0 0-1,0-1 0,4 13 1,-3-18 1,0-1 0,0 0 0,1 0 0,-1 1 0,1-1 0,0-1 0,0 1 0,1 0 0,-1-1 0,1 0 0,0 0 0,0 0 0,1 0 0,-1 0 0,1-1 0,8 5 0,7 1 9,0-1 1,0-1-1,29 7 0,-29-10-10,-1 2 0,-1 0 0,1 1 0,23 13 0,-37-17 3,0 0-1,-1 1 1,1 0 0,-1 0-1,0 0 1,-1 0 0,1 1-1,-1 0 1,1 0 0,-1 0-1,-1 0 1,1 0 0,-1 0-1,0 1 1,0-1 0,0 1-1,-1-1 1,0 1 0,0 0-1,0 11 1,-1-7 1,0-1-1,-1 1 0,0 0 1,0 0-1,-1-1 0,0 1 1,-1-1-1,0 0 0,0 0 1,-1 0-1,-9 15 0,5-12 1,-1-1 0,0 0-1,0 0 1,-1-1 0,-1 0-1,0-1 1,-19 13 0,24-18-2,-1 0 1,0 0-1,0 0 0,-1-1 1,1 0-1,-1 0 0,1-1 1,-1 0-1,0-1 0,0 1 1,0-1-1,0-1 0,0 0 1,-15-1-1,21 1-1,0 0 0,0-1 0,0 1 0,0 0 0,0-1 0,0 0 0,0 1 0,0-1 0,0 0 0,0 0 0,1 0 0,-1 0 0,0 0 0,1-1 0,-1 1 0,1 0 0,-1-1 0,1 1 0,-1-1 0,1 0 0,0 1-1,0-1 1,0 0 0,0 0 0,0 1 0,0-1 0,1 0 0,-1 0 0,1 0 0,-1 0 0,1 0 0,0 0 0,0 0 0,-1 0 0,1 0 0,1 0 0,-1 0 0,0 0 0,0 0 0,1 0 0,-1 0 0,2-3 0,3-8-2,-1 1 1,2 0 0,-1 0-1,2 1 1,8-13-1,53-65 13,-45 60-6,37-58 0,-55 80 2,75-150-44,-72 140 76,-2-1 1,0-1 0,-1 1-1,0-1 1,-2 0 0,0 0 0,0-20-1,-3 35 2,0 1 1,-1-1-1,1 1 0,-1-1 0,1 1 0,-1-1 1,0 1-1,0-1 0,-1 1 0,1 0 0,-1-1 0,1 1 1,-1 0-1,0 0 0,0 0 0,0 0 0,-1 1 1,-2-3-1,1 1-11,-1 1 1,1 0 0,-1 0-1,0 1 1,0-1-1,0 1 1,0 0 0,0 1-1,0-1 1,0 1 0,-6-1-1,-1 1-13,0 0-1,1 1 1,-1 0-1,0 1 1,1 0-1,-1 1 1,0 0-1,1 1 1,0 0-1,-16 7 1,15-4-8,0 0 0,1 1 0,1 1 1,-1-1-1,1 2 0,-16 16 0,22-20-15,-1 0-1,1 0 1,0 0-1,0 1 1,1 0-1,0 0 1,0 0-1,0 0 1,0 0 0,1 1-1,0-1 1,1 1-1,-1 0 1,0 10-1,3-13-14,-1-1 1,1 0-1,0 1 0,0-1 0,0 0 0,0 0 1,1 0-1,-1 0 0,1 0 0,0 0 0,-1 0 1,1 0-1,4 3 0,35 35-317,-26-28 251,32 29-37,53 35-1,-29-24 153,-62-46-31,0 1 0,-1-1 0,0 2 0,0-1 0,-1 1 0,0 0 0,-1 0 0,0 1 0,0 0 0,7 18 0,-11-22 3,0 0-1,-1 0 0,0 0 1,1 0-1,-2 0 0,1 0 1,-1 0-1,0 0 0,0 1 1,-1-1-1,0 0 0,0 0 1,0 0-1,-1 0 1,0 0-1,0 0 0,0 0 1,-1-1-1,0 1 0,0-1 1,-5 6-1,3-4 2,-1-1 0,0 0 0,-1 0 0,1 0 0,-1-1 0,0 0 0,-1 0 0,1 0 0,-1-1 0,0-1 0,0 1 0,-14 3 0,12-4 1,-1 0 0,0-1 0,1-1 0,-1 1 0,0-2 0,0 1 0,0-2 1,0 0-1,-18-3 0,26 4-5,-1-1 1,0 0-1,0-1 0,0 1 1,1-1-1,-1 0 1,0 1-1,1-2 1,0 1-1,-1 0 1,1-1-1,0 1 1,0-1-1,1 0 1,-1 0-1,0 0 1,1 0-1,0-1 0,0 1 1,0-1-1,-2-3 1,3 2-2,0 0 0,0 1 0,0-1 0,0 0 0,1 0 0,-1 0 0,1 0 1,1 0-1,-1 0 0,1 0 0,0 0 0,0 0 0,0 0 0,1 0 0,-1 1 0,5-8 0,7-11 1,1 0-1,2 1 0,0 1 1,1 1-1,23-22 0,23-28-5,-40 42 11,-2-2 0,-1 0 0,30-63 0,-40 71 25,-1-1-1,-1 0 1,-1-1-1,-1 0 0,-1 0 1,3-42-1,-8 62-13,0 0-1,0 0 1,0 0-1,0 0 1,-1 0-1,0 0 1,1 0-1,-2 0 1,1 0-1,0 0 1,-1 0 0,1 1-1,-1-1 1,-3-4-1,3 6-5,0 0 0,0 0 0,0 1 0,0-1 0,0 1 0,-1-1 0,1 1 1,0 0-1,-1 0 0,1 0 0,-1 0 0,1 0 0,-1 0 0,0 1 0,1-1 0,-1 1 0,0 0 0,1 0 0,-1 0 0,0 0 0,1 0 0,-5 1 0,-13 3-319,1 1 0,0 1 0,1 0 0,-1 2 0,1 0 0,-24 14 0,11-7-46,2-8-114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05.873"/>
    </inkml:context>
    <inkml:brush xml:id="br0">
      <inkml:brushProperty name="width" value="0.05" units="cm"/>
      <inkml:brushProperty name="height" value="0.05" units="cm"/>
    </inkml:brush>
  </inkml:definitions>
  <inkml:trace contextRef="#ctx0" brushRef="#br0">88 546 11739,'-20'13'2464,"15"-9"-1769,1 0 0,-1-1 0,0 0 0,0 0 0,0-1 0,0 1 0,-1-1 0,-7 2 0,12-4-631,0 0 1,1 0-1,-1 0 1,0-1-1,1 1 1,-1 0-1,0 0 1,1-1-1,-1 1 1,1 0-1,-1-1 1,1 1-1,-1-1 1,1 1-1,-1-1 1,1 1 0,-1-1-1,1 1 1,-1-1-1,1 1 1,0-1-1,-1 0 1,1 1-1,0-1 1,-1 0-1,1 1 1,0-1-1,0 0 1,0 1-1,0-1 1,0 0-1,0 1 1,0-1-1,0 0 1,0 0-1,0-31 346,0 28-311,5-35 56,1 0 0,2 0 0,15-41 0,-12 39-92,11-38 194,46-108-1,-68 185-248,1 0 1,0 0-1,0 0 0,0 0 0,0 0 0,1 1 0,-1-1 0,1 0 1,-1 1-1,1-1 0,-1 1 0,1 0 0,0-1 0,-1 1 1,4-2-1,-4 3-6,-1 0 0,1 0 0,-1 0 0,0 0 0,1 0 0,-1 0 0,1 0 0,-1 0 0,1 0 0,-1 0 1,1 0-1,-1 0 0,1 0 0,-1 0 0,0 1 0,1-1 0,-1 0 0,1 0 0,-1 0 0,1 1 0,-1-1 0,0 0 0,1 0 0,-1 1 0,0-1 1,1 1-1,0 0-1,0 0 1,-1 1 0,1-1-1,0 1 1,-1-1 0,1 1-1,-1-1 1,1 1 0,-1-1 0,0 1-1,0 2 1,1 18 31,-2 1-1,-5 40 1,0-18-15,6-43-18,0 0 0,0-1 0,0 1 0,0 0 1,0-1-1,0 1 0,1-1 0,-1 1 0,1 0 0,-1-1 0,1 1 0,-1-1 0,1 1 0,0-1 1,0 1-1,0-1 0,0 1 0,0-1 0,0 0 0,0 0 0,0 1 0,2 1 0,3 0-7,-1 0 0,0 0 0,1 0-1,11 3 1,-12-4 5,0-1-1,-1 1 0,1 0 1,-1 0-1,1 1 0,-1-1 1,7 6-1,-10-6 6,0-1 0,0 1 0,0 0 0,0-1 0,0 1 0,0 0 0,0-1 0,-1 1 0,1 0 0,-1 0 1,1 0-1,-1 0 0,0-1 0,0 1 0,0 0 0,0 0 0,0 0 0,0 0 0,0 0 0,0 0 0,-1-1 0,1 1 0,-1 0 0,0 0 0,-1 3 0,-1 2 54,-1 0 0,0 0 0,0 0-1,-1 0 1,0-1 0,0 0 0,0 0 0,-1 0 0,0 0-1,0-1 1,-7 5 0,5-5 57,0 0-1,0 0 1,-1 0-1,1-1 1,-1 0 0,0-1-1,0 0 1,-18 4-1,27-7-113,-1 0 0,1 0 0,0 0-1,-1 1 1,1-1 0,0 0 0,-1 0 0,1 0-1,0 0 1,-1 0 0,1 0 0,0 0-1,-1 0 1,1 0 0,0 0 0,-1 0 0,1 0-1,-1-1 1,1 1 0,0 0 0,0 0-1,-1 0 1,1 0 0,0-1 0,-1 1 0,1 0-1,0 0 1,-1 0 0,1-1 0,0 1-1,0 0 1,0-1 0,-1 1 0,6-11-452,15-9-1057,-12 14 801,-2 1 418,-1 1-1,1-1 1,1 1 0,-1 1-1,12-7 1,7 2-535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06.848"/>
    </inkml:context>
    <inkml:brush xml:id="br0">
      <inkml:brushProperty name="width" value="0.05" units="cm"/>
      <inkml:brushProperty name="height" value="0.05" units="cm"/>
    </inkml:brush>
  </inkml:definitions>
  <inkml:trace contextRef="#ctx0" brushRef="#br0">105 26 16219,'0'-1'110,"0"0"-1,0 0 1,0-1-1,0 1 0,0 0 1,0 0-1,-1 0 1,1 0-1,0-1 0,-1 1 1,1 0-1,0 0 1,-1 0-1,0 0 1,1 0-1,-1 0 0,0 0 1,0-1-1,0 2-30,0-1 0,1 1 0,-1 0 0,0-1 0,1 1 0,-1 0 0,0-1 0,0 1 0,0 0 0,1 0 0,-1 0 0,0 0 0,0 0 0,0 0 0,1 0 0,-1 0 0,0 0 0,0 0 0,-1 1 0,-1 0 71,0 0 0,1 0 0,-1 0-1,0 1 1,1-1 0,-1 1-1,1 0 1,-1 0 0,1 0 0,0 0-1,0 0 1,-3 3 0,-1 6-45,0-1 0,0 1 1,1 0-1,1 0 0,0 0 1,0 1-1,1 0 1,0-1-1,1 1 0,1 0 1,0 1-1,0-1 0,2 20 1,-1-30-87,1 1 0,-1-1 0,0 0 1,1 1-1,-1-1 0,1 0 0,0 0 0,-1 0 1,1 0-1,0 0 0,1 0 0,-1 0 1,0 0-1,0 0 0,1 0 0,-1 0 1,1-1-1,0 1 0,-1-1 0,5 3 0,-4-3 10,0 0-1,0-1 1,0 1-1,0-1 1,0 0-1,0 1 1,0-1-1,0 0 1,0 0-1,0 0 1,0-1-1,0 1 0,0 0 1,0-1-1,0 1 1,0-1-1,0 0 1,-1 0-1,1 0 1,0 0-1,0 0 1,-1 0-1,4-3 1,3-2 115,0-1 0,0 0 0,-1-1 0,0 0 0,11-16 1,-14 18-76,0 0 0,-1 0 0,0 0 0,0-1 0,0 1 0,-1-1 1,0 1-1,-1-1 0,1 0 0,0-7 0,-2 12-57,-1 0-1,1 0 0,-1-1 1,1 1-1,-1 0 0,1 0 1,-1 0-1,0 0 0,0 0 1,0 0-1,0 0 1,-1 0-1,1 1 0,0-1 1,-1 0-1,1 1 0,-1-1 1,0 1-1,1-1 0,-1 1 1,0 0-1,0 0 1,0 0-1,0 0 0,0 0 1,0 0-1,0 0 0,-3 0 1,4 1-71,0-1 1,-1 1-1,1-1 1,0 1-1,-1 0 1,1 0-1,-1-1 0,1 1 1,0 0-1,-1 0 1,1 1-1,-1-1 1,1 0-1,0 0 1,-1 1-1,1-1 1,0 1-1,-1-1 1,1 1-1,0-1 1,-1 1-1,1 0 1,0 0-1,0 0 1,0-1-1,0 1 0,0 0 1,0 0-1,0 1 1,0-1-1,0 0 1,1 0-1,-1 0 1,0 0-1,1 1 1,-1-1-1,1 0 1,-1 1-1,1-1 1,0 1-1,-1-1 1,1 2-1,0 1-193,0 0 1,0 0-1,0 0 0,0 0 0,1-1 0,0 1 1,0 0-1,0 0 0,2 5 0,4 1-603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08.141"/>
    </inkml:context>
    <inkml:brush xml:id="br0">
      <inkml:brushProperty name="width" value="0.05" units="cm"/>
      <inkml:brushProperty name="height" value="0.05" units="cm"/>
    </inkml:brush>
  </inkml:definitions>
  <inkml:trace contextRef="#ctx0" brushRef="#br0">63 507 14883,'-1'0'187,"0"0"0,0 0 0,0 0 0,-1 0 0,1 0 0,0 0 0,0 0 0,0-1 0,0 1 0,0 0 0,0-1 0,0 1 0,0-1 0,0 1 0,0-1 0,0 0 0,0 1 0,0-1 0,0 0 0,0 0 0,0 0 0,1 0 0,-1 0 0,-1-1 0,-16-24 2017,14 14-1939,0 0 0,1 0 1,0 0-1,1 0 0,1-1 0,0 1 0,0-1 0,1 1 1,2-15-1,3-15-79,14-53-1,-13 67-137,-4 13-2,1 0 0,1 0 1,0 1-1,1-1 1,0 1-1,1 0 1,1 0-1,9-14 1,-13 25-21,0 1 0,0-1 0,0 1 0,0 0 0,0 0 0,5-2 0,7 1 52,-15 3-76,0 0 1,1 0-1,-1 0 1,0 0-1,1 0 1,-1 0-1,0 1 1,1-1-1,-1 0 1,0 0-1,1 0 1,-1 1-1,0-1 1,0 0-1,1 1 1,-1-1-1,0 0 1,0 0-1,1 1 1,-1-1-1,0 0 1,0 1-1,0-1 1,0 0-1,0 1 1,1-1-1,-1 1 1,0-1-1,0 0 1,0 1-1,0-1 1,0 1-1,-1 9 15,1 1-1,-2-1 1,1 0-1,-1 1 1,-1-1-1,0 0 1,-6 13-1,4-10 2,0 0 1,2 0-1,-4 19 1,7-32-20,0 0 1,0 0 0,0 1-1,0-1 1,-1 0-1,1 0 1,0 0-1,0 1 1,0-1 0,0 0-1,0 0 1,0 1-1,0-1 1,0 0 0,1 0-1,-1 0 1,0 1-1,0-1 1,0 0-1,0 0 1,0 1 0,0-1-1,0 0 1,0 0-1,1 0 1,-1 0 0,0 1-1,0-1 1,0 0-1,0 0 1,0 0-1,1 0 1,-1 0 0,0 1-1,0-1 1,0 0-1,1 0 1,-1 0 0,0 0-1,1 0 1,10-4-8,16-17 0,-23 18 2,6-5 3,0 0-1,1 1 1,23-12-1,-32 18 8,0 0-1,1 0 0,-1 1 0,0-1 1,1 0-1,-1 1 0,1 0 0,-1-1 1,1 1-1,-1 0 0,1 0 1,3 1-1,-5 0 2,0-1 1,1 1 0,-1 0-1,0-1 1,1 1 0,-1 0-1,0 0 1,0 0 0,0 0-1,0 0 1,0 0 0,0 0-1,0 0 1,0 0-1,-1 0 1,1 0 0,0 1-1,-1-1 1,1 0 0,0 1-1,-1-1 1,0 0 0,1 3-1,0 2 45,0 0 0,-1 0 0,0 0 0,0 0 0,0 0 0,-1 0 0,0 0 0,0-1 0,-1 1 0,1 0 0,-1 0 0,0-1 0,-1 1 0,-4 6 0,3-3 123,-2 0 0,1-1 0,-1 0 0,0 0 0,-1 0 0,0-1 0,-14 12 0,17-16-46,-1-1 1,1 1-1,-1-1 0,1 0 0,-10 2 1,13-4-127,0 0 0,0 1 0,0-1 0,-1 0 0,1 0 0,0 0 0,0 0 0,-1 0 0,1 0 0,0 0 0,0-1 0,-1 1 0,0-1 0,1 1-47,1 0 0,-1-1 0,1 1 1,-1-1-1,1 1 0,-1-1 1,1 1-1,0-1 0,-1 1 0,1-1 1,0 1-1,-1-1 0,1 0 0,0 1 1,0-1-1,-1 1 0,1-1 1,0 0-1,0 1 0,0-1 0,0 0 1,0 1-1,0-1 0,0 1 0,0-1 1,0 0-1,0 0 0,1-2-208,0 1 0,0-1 0,0 1 0,0 0-1,0 0 1,1-1 0,-1 1 0,1 0 0,-1 0 0,1 0-1,0 0 1,0 1 0,0-1 0,0 0 0,0 1-1,3-2 1,9-6-735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08.549"/>
    </inkml:context>
    <inkml:brush xml:id="br0">
      <inkml:brushProperty name="width" value="0.05" units="cm"/>
      <inkml:brushProperty name="height" value="0.05" units="cm"/>
    </inkml:brush>
  </inkml:definitions>
  <inkml:trace contextRef="#ctx0" brushRef="#br0">1 179 14371,'3'-1'2796,"3"-6"-1380,7-12 427,13-32 331,-19 33-1848,2 1-1,0 0 1,21-27-1,-30 44-322,0-1 0,0 1-1,0 0 1,1 0-1,-1-1 1,0 1-1,0 0 1,0 0-1,1-1 1,-1 1 0,0 0-1,0 0 1,1 0-1,-1 0 1,0-1-1,0 1 1,1 0-1,-1 0 1,0 0 0,1 0-1,-1 0 1,0 0-1,1 0 1,-1 0-1,0 0 1,1 0-1,-1 0 1,0 0-1,1 0 1,-1 0 0,0 0-1,0 0 1,1 0-1,-1 0 1,7 11 52,-2 18 22,-5-28-75,4 49 63,-4-34-453,1 0 1,0 0-1,2-1 0,6 25 1,-4-28 65,1-5-124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09.484"/>
    </inkml:context>
    <inkml:brush xml:id="br0">
      <inkml:brushProperty name="width" value="0.05" units="cm"/>
      <inkml:brushProperty name="height" value="0.05" units="cm"/>
    </inkml:brush>
  </inkml:definitions>
  <inkml:trace contextRef="#ctx0" brushRef="#br0">7 598 15339,'-1'8'1953,"-2"-8"-593,0-16 479,6-27-651,1-1 0,12-52 0,-7 50-963,-8 40-212,9-57 137,3 1-1,37-107 0,-49 168-146,17-36 51,-17 35-50,0 0-1,0 1 0,0-1 1,0 1-1,0 0 1,1-1-1,-1 1 0,0 0 1,1 0-1,-1 0 1,1 0-1,-1 0 0,1 0 1,0 0-1,-1 0 0,1 1 1,0-1-1,2 0 1,-3 1-2,-1 0 0,1 0-1,0 0 1,0 0 0,0 0 0,0 0 0,0 0 0,0 1 0,-1-1 0,1 0 0,0 0 0,0 1 0,0-1 0,-1 1 0,1-1 0,0 1 0,0-1 0,-1 1 0,1-1 0,0 1 0,-1 0 0,2 1-1,-1 0 3,1 0-1,-1 0 0,0 1 1,0-1-1,0 1 0,0-1 1,0 5-1,1 3 8,-1 0-1,0 0 1,-1 10-1,-1-9 8,-1 0 0,0-1 0,0 1 0,-1-1 0,-5 14 0,2-7 33,14-18-54,1 0 0,-1 0 0,1 1 0,14 2 0,-19 0 3,1 0 0,-1 0-1,0 1 1,0-1 0,0 1 0,0 0 0,0 0 0,-1 1-1,1-1 1,-1 1 0,0 0 0,0-1 0,0 1-1,-1 1 1,1-1 0,-1 0 0,0 1 0,0-1 0,-1 1-1,1-1 1,1 9 0,-2-7 75,1 0 1,-1 0-1,-1-1 1,1 1-1,-1 0 1,0 0-1,0 0 0,-1 0 1,0 0-1,0 0 1,0-1-1,-1 1 1,1 0-1,-1-1 0,-1 1 1,1-1-1,-6 8 1,6-10-52,-1-1 1,1 1 0,-1-1 0,0 0-1,0 0 1,0 0 0,0 0-1,-1-1 1,1 1 0,0-1 0,-1 0-1,1 0 1,0 0 0,-1 0-1,1-1 1,-1 1 0,0-1 0,1 0-1,-1 0 1,1 0 0,-1-1-1,1 1 1,-1-1 0,1 0 0,-1 0-1,1 0 1,-1 0 0,1-1 0,0 1-1,0-1 1,0 0 0,0 0-1,0 0 1,0 0 0,0 0 0,1-1-1,-1 1 1,1-1 0,0 0-1,-4-5 1,6 7-117,-1 1 0,1-1 0,-1 1 0,1-1 0,-1 0 0,1 1 1,0-1-1,-1 0 0,1 1 0,0-1 0,0 0 0,0 0 0,0 1 0,-1-1 0,1 0 0,0 0 0,0 1 0,0-1 0,0 0 0,1 0 0,-1 1 0,0-1 0,0 0 0,0 0 0,1 1 0,-1-1 0,0 0 0,1 1 0,-1-1 0,0 0 1,1 1-1,-1-1 0,1 0 0,-1 1 0,1-1 0,-1 1 0,1-1 0,0 1 0,-1-1 0,1 1 0,1-1 0,2 0-397,1-1-1,-1 1 1,1 0 0,-1 0-1,10 0 1,-3 0 382,21-5-871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09.936"/>
    </inkml:context>
    <inkml:brush xml:id="br0">
      <inkml:brushProperty name="width" value="0.05" units="cm"/>
      <inkml:brushProperty name="height" value="0.05" units="cm"/>
    </inkml:brush>
  </inkml:definitions>
  <inkml:trace contextRef="#ctx0" brushRef="#br0">0 54 17284,'7'-11'1695,"-3"6"-1019,0-1 0,1 0-1,-1 1 1,7-6 0,-10 10-598,0 0-1,0 0 0,0 0 1,0 0-1,1 1 0,-1-1 1,0 0-1,0 1 0,1-1 1,-1 1-1,1-1 0,-1 1 1,0 0-1,1-1 0,-1 1 1,1 0-1,-1 0 0,0 0 1,1 0-1,-1 0 0,1 1 1,-1-1-1,0 0 1,1 1-1,-1-1 0,3 1 1,-3 1-41,1-1 1,-1 1 0,0-1 0,0 1 0,1-1 0,-1 1 0,0 0 0,0-1 0,-1 1 0,1 0 0,0 0 0,-1 0-1,1 0 1,-1-1 0,1 1 0,-1 0 0,0 0 0,0 0 0,0 0 0,0 4 0,-4 42 192,-2-20-77,-16 45 0,1-6-14,21-65-135,-1 0 1,1 0-1,0-1 1,0 1-1,-1 0 1,1 0-1,0 0 1,1 0 0,-1-1-1,0 3 1,1-3-18,-1-1 0,0 1 0,0-1 0,0 1 0,1-1 0,-1 1 0,0-1 0,0 0 0,1 1 0,-1-1 0,0 1 0,1-1 0,-1 0 0,1 1 0,-1-1 0,0 0 1,1 0-1,-1 1 0,1-1 0,-1 0 0,1 0 0,-1 0 0,2 1 0,0-1-98,1 0 0,0 0 1,0-1-1,-1 1 0,1-1 0,0 0 1,-1 1-1,1-1 0,-1 0 0,1 0 1,3-3-1,44-23-575,-23 12 273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11.068"/>
    </inkml:context>
    <inkml:brush xml:id="br0">
      <inkml:brushProperty name="width" value="0.05" units="cm"/>
      <inkml:brushProperty name="height" value="0.05" units="cm"/>
    </inkml:brush>
  </inkml:definitions>
  <inkml:trace contextRef="#ctx0" brushRef="#br0">58 601 12659,'-1'9'791,"-1"0"1,0-1-1,-1 0 0,0 1 1,0-1-1,-1 0 1,0 0-1,0-1 1,-1 1-1,-7 8 1,11-15-732,1-1 1,0 0 0,0 0-1,0 1 1,0-1 0,0 0 0,0 0-1,-1 0 1,1 1 0,0-1-1,0 0 1,0 0 0,0 0 0,-1 0-1,1 1 1,0-1 0,0 0-1,-1 0 1,1 0 0,0 0 0,0 0-1,-1 0 1,1 0 0,0 0-1,0 0 1,-1 0 0,1 0 0,0 0-1,0 0 1,-1 0 0,1 0-1,0 0 1,0 0 0,-1 0 0,1 0-1,0 0 1,0 0 0,-1 0-1,1 0 1,0-1 0,-5-11 1108,4-18-328,40-265 798,21 5-1520,-58 277-92,0 5-22,0 1 1,0 0-1,0-1 1,1 1-1,7-13 1,-10 20-5,0 0-1,0 0 1,0 0 0,0-1-1,0 1 1,0 0 0,0 0 0,0-1-1,0 1 1,0 0 0,0 0-1,0 0 1,0-1 0,1 1 0,-1 0-1,0 0 1,0 0 0,0 0-1,0-1 1,0 1 0,1 0 0,-1 0-1,0 0 1,0 0 0,0 0 0,1 0-1,-1-1 1,0 1 0,0 0-1,0 0 1,1 0 0,-1 0 0,0 0-1,0 0 1,0 0 0,1 0-1,-1 0 1,0 0 0,0 0 0,0 0-1,1 0 1,-1 0 0,0 0-1,0 0 1,1 0 0,-1 0 0,0 1-1,0-1 1,0 0 0,1 0-1,-1 0 1,0 0 0,0 0 0,0 0-1,0 1 1,1-1 0,-1 0-1,0 0 1,0 0 0,0 0 0,0 1-1,0-1 1,0 0 0,0 0-1,1 0 1,-1 1 0,0-1 0,2 14-6,-3 51-8,-1-39-126,3 29-1,-1-54 126,0-1 0,0 1 0,0 0 0,0-1 0,0 1 0,0-1 0,0 1 0,0-1 0,0 1 0,1 0 0,-1-1 0,0 1 0,0-1 0,1 1 0,-1-1 0,0 1 0,1-1-1,-1 1 1,0-1 0,1 0 0,-1 1 0,0-1 0,1 1 0,-1-1 0,1 0 0,-1 1 0,1-1 0,-1 0 0,1 0 0,-1 1 0,1-1 0,0 0 0,0 0 0,20-5-493,-19 5 469,0-1 1,0 0-1,0 0 0,0 1 1,1-1-1,-1 1 1,0 0-1,0 0 0,1-1 1,3 2-1,-4 0 31,1 0 0,-1 0-1,1 1 1,-1-1-1,0 1 1,0 0 0,0 0-1,0-1 1,0 1 0,0 1-1,0-1 1,0 0 0,-1 0-1,1 1 1,-1-1-1,0 0 1,0 1 0,2 5-1,1 4 68,-1 0-1,4 21 1,-5-19 84,0-1 1,-1 1-1,-2 25 0,1-33-38,-1-1 0,0 1-1,0-1 1,0 0-1,-1 0 1,1 1-1,-1-1 1,-1 0-1,1 0 1,-1-1 0,0 1-1,-4 6 1,6-10-67,-1 0 1,1 0 0,0 0 0,0 0 0,0 0 0,0 0-1,-1 0 1,1 0 0,-1-1 0,1 1 0,0 0-1,-1-1 1,1 1 0,-1-1 0,1 1 0,-1-1-1,1 0 1,-1 0 0,0 0 0,1 0 0,-2 0 0,0-1-2,0 1 0,0-1 0,1 0 0,-1 0 0,0 0 0,1 0 0,-1-1 0,1 1 0,-1-1 0,-3-3 0,1 1-289,1 0 0,0 0 0,0-1 1,0 1-1,0-1 0,1 0 0,0 0 1,0 0-1,0 0 0,-3-11 0,6 16 171,0 0-1,0-1 0,0 1 0,0-1 0,0 1 0,0 0 0,0-1 1,0 1-1,0-1 0,0 1 0,0 0 0,0-1 0,1 1 1,-1 0-1,0-1 0,0 1 0,0 0 0,1-1 0,-1 1 1,0 0-1,0-1 0,0 1 0,1 0 0,-1 0 0,0-1 1,1 1-1,-1 0 0,0 0 0,1-1 0,-1 1 0,0 0 1,1 0-1,-1 0 0,0 0 0,1 0 0,-1 0 0,1-1 1,-1 1-1,0 0 0,1 0 0,19 0-929,-17 0 733,18 0-646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11.579"/>
    </inkml:context>
    <inkml:brush xml:id="br0">
      <inkml:brushProperty name="width" value="0.05" units="cm"/>
      <inkml:brushProperty name="height" value="0.05" units="cm"/>
    </inkml:brush>
  </inkml:definitions>
  <inkml:trace contextRef="#ctx0" brushRef="#br0">21 28 15483,'3'-1'699,"-1"0"-1,0 0 1,0 0-1,1 0 0,-1-1 1,0 1-1,0-1 1,0 1-1,2-3 0,4-3 1414,-7 7-2013,-1-1 0,1 1 0,0-1 0,0 1 1,-1-1-1,1 1 0,0-1 0,0 1 0,0 0 1,0-1-1,-1 1 0,1 0 0,0 0 0,0-1 1,0 1-1,0 0 0,0 0 0,0 0 1,0 0-1,0 1 0,0-1 0,-1 0 0,1 0 1,0 0-1,0 1 0,0-1 0,0 0 0,1 1 1,-1 1-42,0-1 0,0 0 1,0 1-1,0-1 1,-1 1-1,1-1 1,0 1-1,-1-1 0,1 1 1,-1-1-1,1 1 1,-1 0-1,0-1 0,1 3 1,-1 6-33,1 0 1,-2 0 0,1 0-1,-4 13 1,3-14 8,0-2 7,-1 0 0,1 0 0,-6 12-1,9-20-43,-1 0-1,0 0 1,1 0-1,-1 0 1,0 0-1,1 0 1,-1 1-1,1-1 0,0 0 1,-1 1-1,1-1 1,0 1-1,2-1 1,26-2-80,-27 2 77,-1 1 0,0 1 0,0-1 0,1 0 0,-1 0 0,0 1 0,0-1 0,0 1 0,0 0 1,0 0-1,1 0 0,-1 0 0,2 2 0,-3-2 5,0 0-1,0 0 1,0 0 0,0 0 0,0 0 0,0 0 0,0 0 0,-1 0 0,1 1-1,-1-1 1,1 0 0,-1 0 0,1 1 0,-1-1 0,0 1 0,1-1-1,-1 2 1,0 1 22,-1 0 1,1 0-1,-1 0 0,0 1 0,0-1 0,0 0 1,0 0-1,-1-1 0,1 1 0,-1 0 0,0 0 0,-1-1 1,-3 6-1,-3 3 102,-2 0-1,0 0 1,0-1 0,-1-1-1,0 0 1,-1 0 0,0-1 0,-19 9-1,11-13-759,21-5 595,1 0 0,-1 0-1,0 0 1,0 0 0,0-1 0,0 1-1,1 0 1,-1 0 0,0 0 0,0-1-1,0 1 1,0 0 0,0 0-1,1 0 1,-1-1 0,0 1 0,0 0-1,0 0 1,0-1 0,0 1 0,0 0-1,0 0 1,0-1 0,0 1 0,0 0-1,0 0 1,0-1 0,0 1 0,0 0-1,0 0 1,0-1 0,0 1 0,0 0-1,-1 0 1,1 0 0,0-1 0,0 1-1,0 0 1,0 0 0,0 0 0,-1-1-1,1 1 1,0 0 0,0 0-1,0 0 1,-1 0 0,1-1 0,0 1-1,0 0 1,0 0 0,-1 0 0,1 0-1,0 0 1,0 0 0,-1 0 0,1 0-1,0 0 1,0 0 0,-1 0 0,1 0-1,0 0 1,0 0 0,-1 0 0,1 0-1,0 0 1,6-4-558,4 1-164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23.655"/>
    </inkml:context>
    <inkml:brush xml:id="br0">
      <inkml:brushProperty name="width" value="0.05" units="cm"/>
      <inkml:brushProperty name="height" value="0.05" units="cm"/>
    </inkml:brush>
  </inkml:definitions>
  <inkml:trace contextRef="#ctx0" brushRef="#br0">179 21 16900,'15'-20'1936,"-15"21"-1908,0-1 0,0 0 0,0 0 0,0 0 0,0 0 0,0 0 0,0 0 0,0 0 0,0 0 0,1 0 0,-1 0 0,0 0 0,0 0 0,0 0 0,0 0 0,0 0 0,0 1 0,0-1 0,0 0 0,0 0 0,0 0 0,0 0 0,1 0 0,-1 0 0,0 0 0,0 0 0,0 0 0,0 0 0,0 0 0,0 0 0,0 0 0,0 0 0,0 0 0,0 0 0,1-1 0,-1 1 0,0 0 0,0 0 0,0 0 0,0 0 0,0 0 0,0 0 0,0 0 0,0 0 0,0 0 0,0 0 0,0 0 0,0 0 0,0 0 0,1 0 0,-1 0 0,0-1 0,0 1 0,0 0 0,0 0 0,0 0 0,0 0 0,-14 34 1793,9-21-1753,3-8-1,-95 235 1557,76-179-1379,-27 127-1,38-110-121,10-72-108,-1 1 1,1 0 0,1-1 0,0 1-1,0-1 1,0 1 0,0-1 0,1 1 0,3 6-1,-5-12-6,1 1 0,0-1 0,0 0 0,-1 0 0,1 1 0,0-1 0,0 0 0,0 0 0,0 0 0,0 0 0,0 0 0,0 0 0,1-1 0,-1 1-1,0 0 1,0 0 0,1-1 0,-1 1 0,1-1 0,-1 1 0,0-1 0,1 0 0,1 1 0,0-1 3,0-1 0,0 1 0,-1 0 0,1-1 0,0 1 0,0-1 0,0 0 0,0 0 0,-1 0 0,6-3 0,2-2-161,-1-1 0,1 0 0,-1-1 0,12-12 0,-16 16 30,-1 0 0,1-1 1,-1 0-1,0 0 1,-1 0-1,1 0 0,-1-1 1,0 1-1,0-1 1,-1 0-1,3-10 1,-3-3-329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20:29.400"/>
    </inkml:context>
    <inkml:brush xml:id="br0">
      <inkml:brushProperty name="width" value="0.05" units="cm"/>
      <inkml:brushProperty name="height" value="0.05" units="cm"/>
    </inkml:brush>
  </inkml:definitions>
  <inkml:trace contextRef="#ctx0" brushRef="#br0">640 66 11674,'-10'-8'552,"-2"0"0,1 1-1,-1 1 1,0-1 0,0 2-1,-1 0 1,1 0 0,-1 1-1,-17-2 1,20 4-366,-1 1 1,1 0-1,-1 1 0,0 0 1,1 1-1,-1 0 0,1 0 1,-1 1-1,1 1 0,-1 0 1,1 0-1,-13 7 1,0 2-142,0 0 1,1 2-1,1 1 1,0 0 0,0 2-1,2 0 1,0 1-1,1 1 1,1 1 0,1 1-1,1 0 1,1 1-1,0 0 1,2 1 0,1 0-1,0 1 1,2 1 0,1-1-1,-8 40 1,7-11-37,-5 97 1,13-118-8,2 1 0,2-1 0,0 0 0,11 42 0,-11-64-4,0 0 0,0 0 0,1 0 0,0 0 0,1-1-1,0 0 1,0 0 0,1 0 0,0-1 0,10 11 0,-12-15-1,0 0 1,1-1-1,-1 0 1,1 1-1,0-2 1,0 1-1,0 0 1,0-1-1,0 0 1,1-1-1,-1 1 1,1-1-1,-1 0 1,1 0-1,-1 0 1,1-1-1,-1 0 1,1 0-1,0-1 1,10-1-1,-4-1 14,0-1-1,0 0 1,0-1 0,0 0-1,-1 0 1,0-2 0,0 1 0,17-14-1,2-5 101,40-44 1,9-17 138,-5-4 0,72-114 1,-131 181-210,0-1 1,-2 0 0,0-1 0,-2 0 0,11-36-1,-19 52-19,-1 0 0,0 0 0,-1-1 0,0 1 0,-1-1 0,1 1-1,-2 0 1,1-1 0,-1 1 0,-1-1 0,0 1 0,0 0 0,-1 0 0,0 0-1,0 0 1,-1 0 0,-1 1 0,1 0 0,-8-10 0,6 9-13,-1 1 0,0 0 0,-1 1-1,1 0 1,-1 0 0,-1 1 0,1-1 0,-1 2 0,-13-7 0,16 9-135,0 0-1,-1 1 1,1 0 0,-1 0 0,1 1-1,-1 0 1,0 0 0,1 0 0,-1 1-1,0 0 1,0 0 0,1 1-1,-1-1 1,0 2 0,-9 2 0,-24 10-701,26-8 304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24.083"/>
    </inkml:context>
    <inkml:brush xml:id="br0">
      <inkml:brushProperty name="width" value="0.05" units="cm"/>
      <inkml:brushProperty name="height" value="0.05" units="cm"/>
    </inkml:brush>
  </inkml:definitions>
  <inkml:trace contextRef="#ctx0" brushRef="#br0">5 81 17612,'-4'-5'1824,"4"4"-1288,7-3-216,4-2 841,9-4-505,3 0-384,6 0-944,2-3-217,-2 1 737,0 7-208,-3 0-216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24.472"/>
    </inkml:context>
    <inkml:brush xml:id="br0">
      <inkml:brushProperty name="width" value="0.05" units="cm"/>
      <inkml:brushProperty name="height" value="0.05" units="cm"/>
    </inkml:brush>
  </inkml:definitions>
  <inkml:trace contextRef="#ctx0" brushRef="#br0">165 2 19100,'-1'0'84,"0"-1"1,0 1-1,0 0 1,0 0-1,0-1 0,0 1 1,0 0-1,0 0 0,0 0 1,0 0-1,0 1 1,0-1-1,0 0 0,0 0 1,0 0-1,0 1 0,0-1 1,0 1-1,1-1 1,-1 0-1,0 1 0,0 0 1,0-1-1,1 1 0,-1-1 1,0 1-1,0 0 1,1 0-1,-1 0 0,-21 28 614,20-26-452,-13 22 45,0 2-1,2 0 1,1 1-1,1 0 1,2 1-1,-11 51 0,12-35-263,2 2 0,2-1-1,4 77 1,1-104-216,0 1 0,2-1 0,9 36 1,-11-49 28,1-1 0,0 0 1,1 0-1,-1-1 1,1 1-1,0 0 1,0-1-1,6 6 0,-7-8 37,0 0-1,0 0 0,0 0 0,1 0 0,-1-1 0,1 1 0,-1-1 0,1 0 0,0 0 0,-1 0 0,1 0 0,0 0 0,0-1 0,0 1 0,0-1 0,5 0 0,11 0-712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24.907"/>
    </inkml:context>
    <inkml:brush xml:id="br0">
      <inkml:brushProperty name="width" value="0.05" units="cm"/>
      <inkml:brushProperty name="height" value="0.05" units="cm"/>
    </inkml:brush>
  </inkml:definitions>
  <inkml:trace contextRef="#ctx0" brushRef="#br0">19 818 17644,'0'0'64,"0"1"1,0-1-1,-1 1 0,1-1 1,0 1-1,0-1 1,0 1-1,0-1 0,0 1 1,-1-1-1,1 1 1,0-1-1,-1 1 0,1-1 1,0 0-1,-1 1 1,1-1-1,0 0 0,-1 1 1,1-1-1,0 0 1,-1 1-1,1-1 0,-1 0 1,1 0-1,-1 1 1,1-1-1,-1 0 0,1 0 1,-1 0-1,0 0 1,0 0-16,0-1 1,1 0-1,-1 0 1,1 0-1,-1 0 1,0 0-1,1 0 1,-1 0-1,1 0 1,0 0-1,-1 0 1,1 0 0,0-1-1,0 1 1,0 0-1,0 0 1,0 0-1,0-2 1,-1-18 507,2 0 0,0 0 0,7-38 0,22-67 198,-25 110-670,18-65 2,3 1-1,4 1 0,65-120 1,-90 189-90,28-43-37,-30 49 25,0 0 0,0 0 1,1 0-1,-1 0 0,1 1 0,0-1 0,0 1 1,1 0-1,6-3 0,-11 5 11,0 1-1,1 0 1,-1 0-1,1-1 1,-1 1-1,1 0 1,-1 0 0,1 0-1,-1 0 1,1-1-1,-1 1 1,1 0-1,-1 0 1,1 0 0,-1 0-1,1 0 1,-1 1-1,1-1 1,-1 0-1,1 0 1,-1 0 0,1 0-1,-1 0 1,1 1-1,-1-1 1,1 0-1,-1 0 1,1 1-1,4 15-75,-9 18-7,-12 20 55,10-37 94,-7 30 0,13-47-62,0 1 0,0-1 0,0 0 1,0 1-1,0-1 0,0 1 0,1-1 0,-1 0 0,0 1 0,0-1 1,0 0-1,0 1 0,0-1 0,0 0 0,1 1 0,-1-1 0,0 0 0,0 1 1,1-1-1,-1 0 0,0 0 0,0 1 0,1-1 0,-1 0 0,0 0 1,1 0-1,-1 1 0,0-1 0,1 0 0,-1 0 0,0 0 0,1 0 0,-1 0 1,0 1-1,1-1 0,-1 0 0,0 0 0,1 0 0,0 0 0,20 0-108,-3 0 15,-15 1 78,0 1 0,1 0-1,-1 0 1,0 0 0,-1 0 0,1 0 0,0 1 0,0-1-1,-1 1 1,0 0 0,1 0 0,-1-1 0,0 1 0,-1 1-1,1-1 1,0 0 0,-1 0 0,0 1 0,1-1-1,-2 1 1,2 5 0,0-1 15,0 1 1,-1-1-1,0 1 1,-1-1-1,0 1 0,0-1 1,-1 1-1,-1 10 0,0-14 51,0-1 0,1 1-1,-1-1 1,-1 0-1,1 0 1,-1 0 0,1 0-1,-1 0 1,0 0-1,-1-1 1,1 1 0,-1-1-1,1 0 1,-1 0 0,0 0-1,0-1 1,0 1-1,-1-1 1,1 0 0,-7 2-1,7-3-60,0 1-1,0-1 1,0 0-1,0-1 0,0 1 1,0-1-1,0 1 1,-1-1-1,1 0 1,0-1-1,0 1 1,0-1-1,0 0 0,0 0 1,0 0-1,0 0 1,0-1-1,0 0 1,1 0-1,-1 0 0,0 0 1,1 0-1,-6-6 1,8 8-43,1 0 1,0 0-1,-1-1 1,1 1-1,0 0 1,0 0-1,-1-1 1,1 1-1,0 0 1,0-1-1,-1 1 1,1 0-1,0-1 1,0 1 0,0 0-1,-1-1 1,1 1-1,0 0 1,0-1-1,0 1 1,0-1-1,0 1 1,0 0-1,0-1 1,0 1-1,0-1 1,0 1-1,0 0 1,0-1-1,0 1 1,0-1-1,1 1 1,-1 0-1,0-1 1,0 1-1,0 0 1,0-1-1,1 1 1,-1 0-1,0-1 1,0 1-1,1 0 1,-1-1-1,0 1 1,1 0-1,-1 0 1,0-1 0,1 1-1,-1 0 1,0 0-1,1 0 1,-1 0-1,0-1 1,1 1-1,-1 0 1,1 0-1,24-4-1247,-3 5 216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25.306"/>
    </inkml:context>
    <inkml:brush xml:id="br0">
      <inkml:brushProperty name="width" value="0.05" units="cm"/>
      <inkml:brushProperty name="height" value="0.05" units="cm"/>
    </inkml:brush>
  </inkml:definitions>
  <inkml:trace contextRef="#ctx0" brushRef="#br0">56 96 13843,'-4'9'1297,"0"-1"0,0 0-1,-8 11 1,7-13-837,1 0 0,0 1 0,0-1-1,1 1 1,0 0 0,-3 9 0,5-12-351,1 0 0,-1 0 0,1 0 0,0 0 0,0 0 0,0 0 0,0 0 0,0 0 0,3 6 0,-3-9-91,0 0 0,0 0 0,0-1 0,1 1 0,-1-1 0,0 1 0,1 0 0,-1-1 0,1 1 0,-1-1 0,1 1 0,-1-1 1,1 1-1,-1-1 0,1 1 0,-1-1 0,1 1 0,-1-1 0,1 0 0,0 1 0,-1-1 0,1 0 0,1 1 0,-1-1-3,0 0 0,1-1 0,-1 1 0,0 0 0,1 0 0,-1-1 0,1 1 1,-1-1-1,0 1 0,0-1 0,1 0 0,-1 1 0,0-1 0,0 0 0,0 0 0,2-2 0,4-3 15,0-1 0,-1 0 0,0 0 0,-1-1 0,1 0 0,-1 0 0,-1 0 0,0-1 0,4-9 0,-3 4 14,0 1 1,-1-1-1,-1 0 1,-1 0-1,2-20 1,-4 31-41,0-1 0,0 1 0,0-1 1,0 0-1,-1 1 0,0-1 1,0 1-1,0 0 0,0-1 0,0 1 1,-2-4-1,2 7-13,1-1 1,0 1-1,-1-1 1,1 0-1,-1 1 0,1-1 1,-1 1-1,0-1 1,1 1-1,-1-1 1,1 1-1,-1 0 0,0-1 1,1 1-1,-1 0 1,0 0-1,0-1 0,1 1 1,-1 0-1,0 0 1,-1 0-1,1 0-19,-1 0-1,1 1 1,-1-1-1,1 0 1,-1 1-1,1 0 1,-1-1-1,1 1 1,0 0 0,0 0-1,-1 0 1,1 0-1,0 0 1,-2 2-1,-1 1-254,0 1-1,1 0 0,-1 0 0,1 0 0,0 0 1,0 0-1,1 1 0,0 0 0,0-1 0,-2 12 0,3-11-270,4-4-100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25.722"/>
    </inkml:context>
    <inkml:brush xml:id="br0">
      <inkml:brushProperty name="width" value="0.05" units="cm"/>
      <inkml:brushProperty name="height" value="0.05" units="cm"/>
    </inkml:brush>
  </inkml:definitions>
  <inkml:trace contextRef="#ctx0" brushRef="#br0">1 0 15635,'11'14'1111,"1"-2"-1,0 0 1,1 0-1,20 13 1,-18-14-660,-1 1 0,0 0 1,13 15-1,-23-21-360,1 0 1,-1 0-1,0 0 0,-1 0 1,0 1-1,0-1 0,0 1 1,0 0-1,-1 0 0,-1 0 1,3 12-1,-3-1 2,-1 0-1,0 0 1,-2-1-1,0 1 1,0 0-1,-2-1 1,0 1-1,-8 18 1,0-5-266,-1 1 0,-2-2-1,-25 39 1,30-52 46,-2-1 0,-22 24 0,10-20-116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27.090"/>
    </inkml:context>
    <inkml:brush xml:id="br0">
      <inkml:brushProperty name="width" value="0.05" units="cm"/>
      <inkml:brushProperty name="height" value="0.05" units="cm"/>
    </inkml:brush>
  </inkml:definitions>
  <inkml:trace contextRef="#ctx0" brushRef="#br0">359 23 15899,'31'-23'2852,"-46"44"903,4-1-3011,-56 56 416,-88 79 0,150-151-1134,-48 44 133,-23 21 94,68-54-179,8-15-72,0 0-1,0 0 1,0 1-1,1-1 0,-1 0 1,0 1-1,0-1 1,0 0-1,0 0 0,0 1 1,1-1-1,-1 0 1,0 0-1,0 1 0,0-1 1,1 0-1,-1 0 1,0 0-1,0 1 0,1-1 1,-1 0-1,0 0 1,0 0-1,1 0 0,-1 0 1,0 0-1,1 0 1,-1 1-1,1-1 1,32-1 25,-19 0-23,24 1-252,0 1 0,-1 2 0,1 2-1,-1 1 1,0 2 0,42 15 0,-71-20-183,-6-2 354,0 0 0,0 0 1,0 0-1,0 0 1,0-1-1,1 1 0,-1 0 1,0-1-1,0 0 0,0 0 1,1 1-1,-1-1 1,0-1-1,1 1 0,-1 0 1,0 0-1,0-1 1,0 0-1,1 1 0,-1-1 1,3-1-1,13-13-652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28.289"/>
    </inkml:context>
    <inkml:brush xml:id="br0">
      <inkml:brushProperty name="width" value="0.05" units="cm"/>
      <inkml:brushProperty name="height" value="0.05" units="cm"/>
    </inkml:brush>
  </inkml:definitions>
  <inkml:trace contextRef="#ctx0" brushRef="#br0">1 153 15699,'2'-8'359,"1"-1"0,0 1 0,1-1 0,0 1 0,0 0 0,1 1 0,0-1 0,1 1 0,-1 0 0,1 0 0,1 1 0,-1-1 0,1 1 0,0 1 0,1-1 0,-1 1 0,1 1 0,0-1 0,0 1 0,0 1 0,13-4 0,-16 5-284,0 0-1,1 1 1,-1 0-1,1 0 1,-1 0-1,1 1 1,-1-1-1,1 1 1,0 1-1,-1-1 1,9 3-1,-11-3-62,-1 1-1,0 0 1,1 0 0,-1 0 0,0 0-1,0 1 1,0-1 0,0 1-1,0-1 1,0 1 0,0 0-1,-1-1 1,1 1 0,-1 0 0,1 0-1,-1 0 1,1 0 0,-1 1-1,0-1 1,0 0 0,0 0-1,-1 1 1,1-1 0,0 1 0,-1-1-1,1 0 1,-1 5 0,0 5 14,0 0 1,-1-1-1,0 1 1,-1 0-1,0-1 1,-1 0-1,-1 1 1,1-1-1,-7 13 1,-10 15 180,-25 40 0,33-58-110,-2 0-1,-15 30 142,27-47-205,0 1 1,0-1-1,0 1 1,1-1-1,0 1 0,0 0 1,0-1-1,1 1 1,-1 8-1,2-12-29,-1 0 0,0 1 0,1-1 0,-1 0 0,1 1 0,-1-1 0,1 0-1,0 0 1,-1 0 0,1 0 0,0 0 0,0 0 0,0 0 0,0 0 0,0 0 0,0 0 0,0 0 0,0 0 0,0-1 0,0 1 0,0 0 0,0-1 0,1 1 0,-1-1 0,0 1-1,1-1 1,-1 0 0,0 1 0,1-1 0,-1 0 0,2 0 0,6 0-130,-1 1-1,1-1 0,13-3 1,12-2 132,40-13 1,-28 6-175,-7 3 13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28.690"/>
    </inkml:context>
    <inkml:brush xml:id="br0">
      <inkml:brushProperty name="width" value="0.05" units="cm"/>
      <inkml:brushProperty name="height" value="0.05" units="cm"/>
    </inkml:brush>
  </inkml:definitions>
  <inkml:trace contextRef="#ctx0" brushRef="#br0">23 1 18988,'-4'25'1976,"-3"7"-1447,1 7-233,2 1 864,2 3-512,2-2-200,4-3-616,2-7-368,3-12-608,1-9 968,-2-16-112,0-10-160,-1-15-265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29.084"/>
    </inkml:context>
    <inkml:brush xml:id="br0">
      <inkml:brushProperty name="width" value="0.05" units="cm"/>
      <inkml:brushProperty name="height" value="0.05" units="cm"/>
    </inkml:brush>
  </inkml:definitions>
  <inkml:trace contextRef="#ctx0" brushRef="#br0">1 109 13923,'6'-17'1240,"15"-35"2026,-21 52-3069,0-1 0,0 1 0,1-1 0,-1 1 0,1-1 0,-1 1 0,0 0 0,1-1 0,-1 1 0,1 0 0,-1-1 0,1 1 0,-1 0 0,1-1 0,-1 1 0,1 0 0,0 0 0,-1 0 0,1 0 0,0-1 0,23 4 1299,-12-1-1186,1-2-251,-1-1-1,0 0 1,0-1 0,0-1 0,0 0 0,16-7-1,-10 5-35,30-7 0,-47 12-20,1-1-1,-1 1 0,1 0 0,-1 0 0,1 1 1,-1-1-1,1 0 0,-1 0 0,1 1 1,-1-1-1,1 1 0,-1-1 0,0 1 0,1 0 1,-1-1-1,0 1 0,0 0 0,1 0 1,-1 0-1,0 0 0,0 0 0,0 0 0,0 0 1,0 1-1,0-1 0,0 0 0,-1 0 1,1 1-1,0-1 0,-1 1 0,1-1 0,-1 0 1,1 1-1,-1-1 0,0 1 0,0-1 1,0 3-1,2 8 29,-1 0 1,0 1-1,-2 20 1,1-19 5,-12 262 737,4-134-773,5-131-851,-2-11-727,-10-18-241,13 15 1984,-13-18-1039</inkml:trace>
  <inkml:trace contextRef="#ctx0" brushRef="#br0" timeOffset="1">120 327 15611,'0'-8'1993,"3"6"-1225,7 2-360,1 2 1696,11 0-1199,2-5-369,6-4-888,3-5-320,1-8 600,-1-3-161,-1-8-111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29.513"/>
    </inkml:context>
    <inkml:brush xml:id="br0">
      <inkml:brushProperty name="width" value="0.05" units="cm"/>
      <inkml:brushProperty name="height" value="0.05" units="cm"/>
    </inkml:brush>
  </inkml:definitions>
  <inkml:trace contextRef="#ctx0" brushRef="#br0">29 9 15635,'0'0'51,"0"0"-1,0 0 1,0 1-1,0-1 1,0 0-1,0 0 1,0 0-1,0 0 0,0 1 1,-1-1-1,1 0 1,0 0-1,0 0 1,0 0-1,0 0 1,0 0-1,0 1 1,0-1-1,0 0 0,-1 0 1,1 0-1,0 0 1,0 0-1,0 0 1,0 0-1,0 0 1,-1 0-1,1 0 1,0 0-1,0 0 1,0 1-1,0-1 0,0 0 1,-1 0-1,1 0 1,0 0-1,0 0 1,0 0-1,0-1 1,0 1-1,-1 0 1,1 0-1,0 0 0,0 0 1,0 0-1,0 0 1,-1 0-1,1 0 1,0 0-1,0 0 1,0 0-1,0 0 1,0-1-1,0 1 1,0 0-1,-1 0 0,1 0 1,0 0-1,0 0 1,0 0-1,0-1 1,0 1-1,0 0 1,0 0-1,0 0 1,0 0-1,0 0 0,0-1 1,-9 13 1564,6-2-1280,1 0-1,-1 0 0,1 0 0,1 0 0,0 0 0,1 0 1,0 0-1,0 1 0,3 14 0,-1-14-301,1 0-1,1 0 1,0-1 0,0 1 0,1-1-1,0 0 1,0 0 0,1-1-1,1 0 1,0 0 0,0 0-1,0-1 1,14 11 0,-18-16-33,13 10 16,-1 1-1,0 1 1,-1 0 0,21 30 0,-32-41 3,0 0 0,-1 1 1,0-1-1,1 1 1,-2 0-1,1 0 1,0 0-1,-1 0 1,0 0-1,0 0 1,-1 0-1,1 0 1,-1 1-1,0-1 1,-1 0-1,1 0 1,-1 0-1,0 0 1,0 0-1,-1 0 0,1 0 1,-1 0-1,0 0 1,-5 7-1,3-6 51,-1 0 1,1 0-1,-1 0 0,0-1 0,-1 0 0,1 0 0,-1 0 0,0-1 0,0 0 1,-1 0-1,-12 6 0,17-9-47,0 0 1,-1 0-1,1 0 1,-1-1-1,1 1 1,-1 0-1,0-1 1,1 0-1,-1 1 1,1-1-1,-1 0 1,0-1-1,1 1 1,-1 0-1,0-1 1,1 1-1,-1-1 1,1 0-1,-1 0 1,1 0-1,0 0 1,-1 0-1,1-1 1,0 1-1,0 0 1,0-1-1,0 0 1,0 0-1,0 0 1,0 1-1,0-2 1,1 1-1,-1 0 1,1 0-1,0 0 1,-2-5-1,0 0-8,1 1 0,0-1 0,1 0 0,-1-1 0,1 1 0,1 0 0,0 0 0,-1 0 0,2 0 1,-1-1-1,1 1 0,1 0 0,-1 0 0,4-10 0,2-3-8,1-1 0,1 1 1,16-28-1,3 6 55,54-64 1,12-17 167,-93 121-223,0 0 0,1 0 1,-1 0-1,0 0 0,0 0 0,0 0 1,0 0-1,0-1 0,-1 1 0,1 0 1,-1-1-1,1 1 0,-1 0 0,0-1 1,0-2-1,-1 4-4,1 0 1,-1-1-1,1 1 1,-1 0-1,0 0 1,0 0-1,0 0 1,1 0-1,-1 0 1,0 1-1,0-1 1,0 0-1,0 0 1,-1 1-1,1-1 1,0 0-1,0 1 1,0-1-1,0 1 1,-1 0-1,1-1 1,0 1-1,0 0 1,-1 0-1,1 0 1,0-1-1,0 2 1,-3-1-1,-9 0-244,0 0-1,0 1 1,1 0 0,-1 1-1,0 0 1,1 1 0,-1 1-1,1 0 1,0 1-1,1 0 1,-18 10 0,22-9-325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1:06.199"/>
    </inkml:context>
    <inkml:brush xml:id="br0">
      <inkml:brushProperty name="width" value="0.05" units="cm"/>
      <inkml:brushProperty name="height" value="0.05" units="cm"/>
    </inkml:brush>
  </inkml:definitions>
  <inkml:trace contextRef="#ctx0" brushRef="#br0">4940 643 11410,'-142'-101'370,"71"49"-361,-135-77 1,114 86 401,-188-61 1,-109 7 329,123 51-452,-504-22 1,598 65 58,1 8 1,-1 8-1,2 6 1,1 9-1,-209 60 1,314-67-201,1 4 0,1 1 0,1 4 0,1 2 1,2 3-1,2 2 0,1 3 0,2 2 0,-61 61 0,71-57-166,3 1 0,1 2-1,3 1 1,-54 100-1,-194 294-19,241-383 77,3 2 1,3 2-1,3 2 0,3 0 1,3 3-1,3 0 1,-17 75-1,31-92-43,2 0 0,2 1 0,2 0-1,3 1 1,3-1 0,1 0 0,3 0 0,3 0-1,1 0 1,23 70 0,-16-78-15,1-1-1,2 0 1,3-2-1,1 0 1,2-1-1,54 69 1,-57-86 0,1-1 1,0 0-1,2-2 0,1-1 1,0-1-1,2-1 0,0-2 1,1-1-1,0-1 0,60 21 1,-4-11-130,1-5 0,0-3 1,142 9-1,267-16-272,-486-10 417,1248-59-190,-1013 36 154,0-12 0,317-87-1,-449 88 37,0-5 0,-3-5 0,-2-4 0,167-104-1,-118 42 26,180-165-1,-254 202 44,-4-4-1,89-110 0,-129 137-32,-1-2-1,-3-1 0,-2-2 1,-3-1-1,32-84 1,-46 94-22,-2-1 1,-2 0 0,-2 0 0,-2-1-1,-2 0 1,-2 0 0,-2 0 0,-10-78-1,3 83 4,-1 0-1,-3 1 0,-2 0 0,-1 1 1,-2 0-1,-2 1 0,-2 1 0,-1 0 1,-45-61-1,20 43-123,-2 3 0,-3 2 0,-1 2 1,-3 2-1,-96-64 0,-113-67-183,121 81 87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0.604"/>
    </inkml:context>
    <inkml:brush xml:id="br0">
      <inkml:brushProperty name="width" value="0.05" units="cm"/>
      <inkml:brushProperty name="height" value="0.05" units="cm"/>
    </inkml:brush>
  </inkml:definitions>
  <inkml:trace contextRef="#ctx0" brushRef="#br0">36 12 16700,'7'-10'1613,"-4"9"-317,-3 23 557,-18 168 910,-9 221-2112,27-411-651,0 18 19,0 0 0,2 0 0,0 0-1,6 20 1,-7-34-13,0 0 0,1 0 1,-1 0-1,1-1 0,0 1 0,0 0 0,1-1 1,-1 1-1,1-1 0,4 5 0,-5-7-1,0 1-1,0-1 1,0 1-1,0-1 1,0 0-1,1 0 1,-1 0 0,0 0-1,1 0 1,-1-1-1,1 1 1,-1-1-1,1 1 1,-1-1 0,1 0-1,-1 0 1,1 0-1,-1 0 1,4-1-1,2-1-32,1-1-1,-1 1 1,1-1-1,-1-1 1,0 0-1,0 0 1,-1 0-1,10-8 1,-14 10-63,1 0-1,-1-1 1,0 1 0,1-1-1,-2 0 1,1 0 0,0-1-1,0 1 1,-1 0 0,0-1-1,0 1 1,0-1 0,0 0-1,0 0 1,-1 0 0,1 0-1,-1 0 1,0 0 0,0-6-1,-1 8 62,0 1 0,0-1 1,0 0-1,-1 1 0,1-1 0,-1 1 0,1-1 0,-1 0 0,1 1 0,-1-1 0,-1 0 1,-15-14-446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1.019"/>
    </inkml:context>
    <inkml:brush xml:id="br0">
      <inkml:brushProperty name="width" value="0.05" units="cm"/>
      <inkml:brushProperty name="height" value="0.05" units="cm"/>
    </inkml:brush>
  </inkml:definitions>
  <inkml:trace contextRef="#ctx0" brushRef="#br0">6 528 17796,'-6'-13'1768,"9"3"-1120,6 0-272,8 0 873,5-3-209,12-6-816,5 1-440,8 0 1056,2-2-792,2 2-56,1-8-32</inkml:trace>
  <inkml:trace contextRef="#ctx0" brushRef="#br0" timeOffset="1">642 0 19012,'-8'14'453,"1"0"-1,0 1 1,1-1-1,0 1 1,1 0 0,-5 31-1,4-20-83,-8 34-194,3 1-1,2 0 1,3 1 0,4 110-1,3-158-210,0 1-1,1 0 1,1-1 0,1 0-1,0 0 1,6 15-1,-8-25-38,0 0 0,0 0-1,0-1 1,1 1 0,-1-1 0,1 1-1,0-1 1,0 0 0,0 0 0,7 5-1,-8-7 10,1 1 1,-1-1-1,1 0 0,0 0 0,-1 0 0,1 0 0,0-1 0,0 1 0,0-1 0,0 0 0,-1 1 0,1-1 0,0 0 0,0-1 0,0 1 0,0-1 0,5-1 1,13-4-388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1.622"/>
    </inkml:context>
    <inkml:brush xml:id="br0">
      <inkml:brushProperty name="width" value="0.05" units="cm"/>
      <inkml:brushProperty name="height" value="0.05" units="cm"/>
    </inkml:brush>
  </inkml:definitions>
  <inkml:trace contextRef="#ctx0" brushRef="#br0">25 743 16716,'-8'15'1630,"3"-14"-912,0-12-148,2-8-11,1 0 0,1-1 0,1 1 0,2-21 0,13-80 281,-8 73-544,32-165 347,-27 166-539,1 0-1,30-66 1,-40 106-100,1-1 0,0 1 0,0 0 0,5-7 0,-8 12-4,0 0-1,0 1 1,-1-1 0,1 0-1,0 0 1,0 1-1,0-1 1,0 1-1,0-1 1,0 1 0,0-1-1,0 1 1,0-1-1,0 1 1,2-1-1,-2 1 1,-1 1-1,1-1 1,0 0-1,-1 0 0,1 1 1,0-1-1,-1 0 1,1 1-1,0-1 0,-1 1 1,1-1-1,-1 1 1,1-1-1,-1 1 1,1-1-1,-1 1 0,1-1 1,-1 1-1,0 0 1,1-1-1,-1 1 0,0 0 1,1-1-1,-1 1 1,0 0-1,0-1 1,0 2-1,3 10-5,-1 0 0,0 0 0,-1 0 1,-1 0-1,0 0 0,-3 21 0,1 13 22,2-46-17,-1 1 1,1-1-1,0 1 1,0-1-1,0 1 1,0-1-1,0 1 1,0-1-1,1 1 1,-1-1-1,0 1 1,0-1-1,0 1 1,0-1-1,1 1 0,-1-1 1,0 1-1,0-1 1,1 1-1,-1-1 1,0 0-1,1 1 1,-1-1-1,0 1 1,1-1-1,-1 0 1,1 0-1,-1 1 1,1-1-1,14-1-93,-14 1 86,1-1-1,-1 1 1,0 0 0,0-1 0,0 1-1,1 0 1,-1 0 0,0 0-1,0 0 1,0 0 0,1 0-1,-1 0 1,0 1 0,0-1 0,0 0-1,0 0 1,1 1 0,-1-1-1,0 1 1,0-1 0,1 2 0,1 1-1,-1 0 1,0 1-1,0-1 1,0 1-1,0-1 1,-1 1 0,1 0-1,-1-1 1,0 1-1,0 0 1,0 5 0,3 45 133,-3-38 93,-2 0 1,-3 27-1,3-39-148,1 0 0,-1 0 1,0-1-1,0 1 0,0-1 0,-1 1 0,1-1 1,-1 1-1,0-1 0,0 0 0,0 0 0,0 0 1,0 0-1,-1 0 0,1 0 0,-1 0 0,-4 3 1,6-6-50,0 1 1,0-1-1,0 1 1,0-1-1,0 1 1,0-1-1,0 0 1,0 0-1,0 1 1,0-1 0,0 0-1,0 0 1,0 0-1,-1 0 1,1 0-1,0 0 1,0 0-1,0-1 1,0 1-1,0 0 1,0 0-1,0-1 1,0 1 0,-1-2-1,0 1-96,0 0-1,1-1 1,0 1-1,-1-1 1,1 1-1,0-1 1,0 0 0,0 0-1,0 1 1,0-1-1,0 0 1,-1-2-1,1-2-244,-1 0-1,1 0 0,0 1 0,0-1 1,0 0-1,1 0 0,0 0 1,1-8-1,5-4-397,6 2-228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2.038"/>
    </inkml:context>
    <inkml:brush xml:id="br0">
      <inkml:brushProperty name="width" value="0.05" units="cm"/>
      <inkml:brushProperty name="height" value="0.05" units="cm"/>
    </inkml:brush>
  </inkml:definitions>
  <inkml:trace contextRef="#ctx0" brushRef="#br0">0 422 17892,'9'-28'4032,"17"-43"-2202,11-27-1291,27-101-196,-53 176-342,-11 23-1,0 0 0,-1 0 0,1-1 0,1 1 0,-1 0 0,0 0 0,0 0 0,0 0 0,0 0 0,0 0 0,0 0 0,0 0 0,0-1 0,0 1 0,0 0 0,0 0 0,0 0 0,0 0 0,0 0 0,0 0 0,0 0 0,0 0 0,0 0 0,0 0 0,1-1 0,-1 1 0,0 0 0,0 0 0,0 0 0,0 0 0,0 0 0,0 0 0,0 0 0,0 0 0,1 0 0,-1 0 0,0 0 0,0 0 0,0 0 0,0 0 0,0 0 0,0 0 0,0 0 0,0 0 0,1 0 0,-1 0 0,0 0 0,0 0 0,0 0 0,0 0 0,0 0 0,0 0 0,0 1 0,0-1 0,0 0 0,1 0 0,-1 0 0,0 0 0,0 0 0,0 0 0,0 0 0,2 10-2,0 14-4,-4 24-14,1 119-920,1-164 805,0 0-1,1 0 0,-1 0 1,0 0-1,1 0 1,0 0-1,-1 0 1,1 0-1,0 0 0,3 3 1,-4-6 118,0 1 0,0-1 0,0 0 0,0 0 0,0 0 0,1 0 0,-1 0 0,0 0 0,0 0 0,0 0 0,0 0 0,1 0 0,-1 0 0,0 0 0,0 0 0,0 0 0,0 0 0,1 0 0,-1 0 0,0 0 0,0 0 0,0 0 0,0 0 0,1 0 0,-1 0 0,0 0 0,0 0 0,0 0 0,0 0 0,0 0 0,1 0 0,-1-1 0,0 1 0,0 0-1,0 0 1,0 0 0,0 0 0,0 0 0,1-1 0,-1 1 0,0 0 0,0 0 0,0 0 0,0 0 0,0 0 0,0-1 0,0 1 0,0 0 0,7-23-413,-2-18-240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2.474"/>
    </inkml:context>
    <inkml:brush xml:id="br0">
      <inkml:brushProperty name="width" value="0.05" units="cm"/>
      <inkml:brushProperty name="height" value="0.05" units="cm"/>
    </inkml:brush>
  </inkml:definitions>
  <inkml:trace contextRef="#ctx0" brushRef="#br0">0 1 17548,'4'11'481,"0"-1"1,0 1 0,1-1 0,1 0-1,-1 0 1,2-1 0,-1 0-1,1 0 1,10 10 0,9 4 21,1 2-67,-2 0 0,24 30 0,-41-45-365,-1 1 0,0 0 1,-1 0-1,0 0 0,-1 1 1,0 0-1,-1 0 1,0 0-1,3 20 0,-5-21-160,-1 0-1,0 1 0,-1-1 1,0 0-1,0 1 1,-1-1-1,-1 0 0,0 1 1,0-1-1,-1 0 1,-1-1-1,1 1 0,-2 0 1,0-1-1,0 0 0,-1 0 1,0-1-1,0 1 1,-12 12-1,-4-1-298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2.848"/>
    </inkml:context>
    <inkml:brush xml:id="br0">
      <inkml:brushProperty name="width" value="0.05" units="cm"/>
      <inkml:brushProperty name="height" value="0.05" units="cm"/>
    </inkml:brush>
  </inkml:definitions>
  <inkml:trace contextRef="#ctx0" brushRef="#br0">234 1 18460,'-15'20'2927,"-27"30"0,-68 56-2617,62-61 57,46-43-363,0 0 1,1 0 0,-1 0-1,0 0 1,0 0 0,1 0 0,0 1-1,-1-1 1,1 0 0,-2 5-1,3-6-2,0 0 0,0 0 0,0 0 0,0-1 0,0 1 0,1 0 0,-1 0 0,0 0 0,0 0 0,1 0 0,-1-1 0,0 1 0,1 0 0,-1 0 0,1-1 0,-1 1 0,1 0 0,-1 0 0,1-1 0,-1 1 0,1-1 0,0 1 0,-1-1 0,1 1 0,0-1 0,0 1 0,-1-1 0,1 1 0,0-1 0,0 0 0,0 1 0,0-1 0,-1 0 0,1 0 0,0 0 0,1 0 0,14 3 13,0-1 0,0 0-1,0-1 1,0-1 0,0-1 0,24-3-1,14-1-10,-47 5-29,5-1 36,0 1-1,0 0 0,20 3 0,-29-2-98,1 0-1,-1 0 0,0 0 0,0 0 0,0 0 0,0 1 0,0 0 0,0-1 0,0 1 0,0 0 0,-1 0 0,1 0 0,-1 1 0,1-1 0,-1 1 0,0-1 0,3 5 0,-1 1-159,-1-4-81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3.737"/>
    </inkml:context>
    <inkml:brush xml:id="br0">
      <inkml:brushProperty name="width" value="0.05" units="cm"/>
      <inkml:brushProperty name="height" value="0.05" units="cm"/>
    </inkml:brush>
  </inkml:definitions>
  <inkml:trace contextRef="#ctx0" brushRef="#br0">69 198 11747,'-6'-1'367,"1"1"0,-1-1 0,1 0 0,-1 0 0,1-1 0,0 1 0,-8-5 1,12 6-259,-1-1 0,1 0-1,0 1 1,0-1 0,0 0 0,0 0 0,0 0 0,0 0 0,0 0 0,1 0 0,-1 0 0,0 0 0,1 0 0,-1-1 0,0 1 0,1 0 0,-1 0 0,1 0 0,0-1 0,-1 1 0,1 0-1,0-1 1,0 1 0,0 0 0,0-1 0,0 1 0,0 0 0,0-1 0,0 1 0,1 0 0,-1 0 0,0-1 0,1 1 0,-1 0 0,1 0 0,0-2 0,4-6 270,0 1 1,0 1-1,0-1 0,1 1 1,0 0-1,1 0 1,6-6-1,7-4 430,27-18 0,-41 32-717,-1-1 0,0 1 0,1 0 0,0 1 0,-1 0 0,8-3 0,-11 5-81,-1 0 1,0-1-1,0 1 1,0 0-1,1 0 1,-1 0-1,0 0 1,0 0-1,1 0 1,-1 0-1,0 0 1,0 0-1,0 1 1,1-1 0,-1 0-1,0 1 1,0-1-1,0 1 1,0 0-1,0-1 1,0 1-1,0 0 1,0-1-1,0 1 1,0 0-1,0 0 1,0 0-1,0 0 1,-1 0-1,1 0 1,0 0 0,-1 0-1,1 0 1,-1 0-1,1 0 1,-1 1-1,1-1 1,-1 2-1,2 4 7,-1 0 0,-1 0 0,1 1-1,-1-1 1,-1 0 0,1 1 0,-1-1 0,-2 8-1,-19 62 26,14-52-20,-13 36 29,13-39-10,0 1 0,1 0 0,1 0 0,-5 47 0,11-69-36,0 0-1,0 0 0,0 0 1,0 0-1,0 0 0,0 0 1,0 0-1,0 0 0,0 0 1,1 0-1,-1 0 0,1 1 1,-1-1-1,0-1 0,1 1 1,0 0-1,-1 0 0,1 0 1,-1 0-1,1 0 0,0 0 1,0-1-1,0 1 0,-1 0 1,3 0-1,-2 0-4,1 0 0,0-1 0,0 0 0,0 1 1,0-1-1,0 0 0,0 0 0,-1 0 0,1 0 0,0 0 0,0 0 0,0-1 1,3 0-1,7-3-252,0 0 0,0-1 0,17-10 1,-23 12-59,4-2-117,2-2 128,1 0 1,0 1-1,0 1 1,20-5-1,-3 6-319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4.322"/>
    </inkml:context>
    <inkml:brush xml:id="br0">
      <inkml:brushProperty name="width" value="0.05" units="cm"/>
      <inkml:brushProperty name="height" value="0.05" units="cm"/>
    </inkml:brush>
  </inkml:definitions>
  <inkml:trace contextRef="#ctx0" brushRef="#br0">9 1 18476,'0'8'1904,"0"10"-1336,-5 10-279,2 5 1191,3 10-904,1 6-152,6 0-232,3-1-88,3-5-272,-1-7-184,-1-11-328,-1-7-208,-1-15 1968,-4-4-1264,-5-17-56,-2-2-64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4.758"/>
    </inkml:context>
    <inkml:brush xml:id="br0">
      <inkml:brushProperty name="width" value="0.05" units="cm"/>
      <inkml:brushProperty name="height" value="0.05" units="cm"/>
    </inkml:brush>
  </inkml:definitions>
  <inkml:trace contextRef="#ctx0" brushRef="#br0">0 61 18540,'1'0'77,"18"-17"1572,-18 17-1598,0-1-1,0 1 1,-1 0-1,1 0 1,0 0-1,0 0 1,-1 0-1,1 0 1,0 0-1,0 0 1,-1 0-1,1 0 1,0 0-1,0 0 1,-1 1-1,1-1 1,0 0-1,-1 1 1,1-1-1,0 0 1,-1 1-1,1-1 1,0 1-1,-1-1 1,1 1-1,-1-1 1,1 1-1,-1-1 1,1 1-1,-1 0 1,1 0-1,1 2 66,1 0-1,0 0 1,-1 0-1,1 0 1,0-1-1,1 1 1,-1-1 0,0 0-1,1 0 1,-1 0-1,1 0 1,-1-1 0,1 1-1,8 1 1,-9-3-102,0 0 0,1 0 0,-1 0 0,0 0 0,0-1 0,0 1 0,1-1 0,-1 0 0,0 0 0,0 0 0,0 0 0,0 0 0,0-1 0,0 0 0,-1 1 0,1-1 0,0 0 0,-1 0 0,3-3 0,3-4 2,1 0 1,11-18-1,-6 8-13,-14 19-4,0 0 1,0 0 0,0 0 0,0 0-1,0 0 1,0 0 0,0 0-1,0 1 1,0-1 0,0 0-1,0 0 1,0 0 0,0 0-1,0 0 1,0 0 0,0 0 0,1 0-1,-1 0 1,0 1 0,0-1-1,0 0 1,0 0 0,0 0-1,0 0 1,0 0 0,0 0-1,0 0 1,0 0 0,1 0 0,-1 0-1,0 0 1,0 0 0,0 0-1,0 0 1,0 0 0,0 0-1,0 0 1,0 0 0,1 0-1,-1 0 1,0 0 0,0 0 0,0 0-1,0 0 1,0 0 0,0 0-1,0 0 1,0 0 0,1 0-1,-1 0 1,0 0 0,0 27 106,-1 0 0,-6 37 0,0 6 177,5-47-191,-3 44 511,9 132 0,2-176-1225,-4-20-760,-6-14 73,-2-1 729,-1-1-217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5.159"/>
    </inkml:context>
    <inkml:brush xml:id="br0">
      <inkml:brushProperty name="width" value="0.05" units="cm"/>
      <inkml:brushProperty name="height" value="0.05" units="cm"/>
    </inkml:brush>
  </inkml:definitions>
  <inkml:trace contextRef="#ctx0" brushRef="#br0">0 179 15171,'0'-13'2081,"9"3"-1065,1 0-424,6-3 2001,2-2-1305,7 0-720,2-4-368,1-1-960,3 1 1936,-9 2-1192,3 0-48,-7 7-40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1:22.508"/>
    </inkml:context>
    <inkml:brush xml:id="br0">
      <inkml:brushProperty name="width" value="0.05" units="cm"/>
      <inkml:brushProperty name="height" value="0.05" units="cm"/>
    </inkml:brush>
  </inkml:definitions>
  <inkml:trace contextRef="#ctx0" brushRef="#br0">2266 124 7370,'3'1'2091,"-7"3"-628,-11 5 242,11-6-1159,3-2-490,1-1 1,-1 1-1,0-1 1,1 1-1,-1 0 1,0-1-1,1 1 1,-1 0-1,1 0 1,0 0-1,-1-1 1,1 1-1,-1 0 1,1 2-1,0-3-29,0 0-1,0 1 1,-1-1 0,1 1 0,0-1-1,0 1 1,0-1 0,0 0-1,-1 1 1,1-1 0,0 0-1,0 1 1,-1-1 0,1 0-1,0 1 1,-1-1 0,1 0 0,0 0-1,-1 1 1,1-1 0,0 0-1,-1 0 1,1 1 0,-1-1-1,1 0 1,0 0 0,-1 0-1,1 0 1,-1 0 0,1 0 0,-1 0-1,1 0 1,0 0 0,-1 0-1,1 0 1,-1 0 0,1 0-1,-1 0 1,1 0 0,0 0 0,-1 0-1,0-1 1,-93-10 1880,41 6-1665,-77 4-1,-32-2-236,-26-2 70,55 3-46,-14 0-48,76 3 3,-118-14 0,80-3-75,-1 6 0,-142 3 0,228 10 97,-1 1 0,1 1 0,0 1 0,1 1-1,-44 19 1,-11 3 104,46-19-82,0 2 0,-52 26 0,73-32-22,1 0 0,0 1 0,1 0-1,0 1 1,0 0 0,1 0 0,-1 1 0,2 0-1,-1 0 1,1 1 0,-8 15 0,5-6-9,1 1 1,1 0-1,0 1 0,1 0 1,2 0-1,-5 26 1,9-38 1,0 0-1,1 0 1,0-1 0,0 1 0,1 0-1,0 0 1,1 0 0,0 0 0,0-1 0,1 1-1,0-1 1,0 0 0,1 0 0,0 0-1,0 0 1,1-1 0,10 13 0,0-5-3,0-1 1,1-1-1,0 0 0,1-1 1,0-1-1,0 0 0,38 15 1,4-4-5,77 20 1,13-8-27,279 26 0,-260-46-10,1-6 1,-1-8 0,189-24-1,-131-13-167,-192 29 197,0-2-1,-1-1 1,-1-1 0,49-25 0,-72 31 17,1 0 0,-1 0 0,0-1 1,-1 0-1,1-1 0,-1 0 0,-1 0 1,0-1-1,0 1 0,0-2 0,6-11 1,-7 8 10,-1 0 1,0 0 0,0 0 0,-2-1 0,1 1 0,-2-1 0,0 0 0,0-22 0,-1 10 5,-1 0-1,-2 0 1,-1 0 0,-1 1 0,-12-44-1,12 57-1,0 0 0,-1 1 0,0-1 0,-1 1 0,0 0 0,-1 0 0,0 1 0,0 0 0,-2 0 0,1 1 0,-1 0 0,0 0-1,-18-12 1,-28-11 185,-111-47 0,103 51-152,38 17-106,-1 1 0,-1 1 0,0 1 0,0 1 0,0 2 0,-1 1 1,-52-2-1,40 6-152,3 1 97,0-2 0,-50-7-1,15-10-71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5.550"/>
    </inkml:context>
    <inkml:brush xml:id="br0">
      <inkml:brushProperty name="width" value="0.05" units="cm"/>
      <inkml:brushProperty name="height" value="0.05" units="cm"/>
    </inkml:brush>
  </inkml:definitions>
  <inkml:trace contextRef="#ctx0" brushRef="#br0">9 55 16924,'4'-7'1089,"5"-7"9,-9 14-1051,0 0-1,0 0 1,0 1-1,0-1 1,0 0-1,0 0 1,0 0 0,0 0-1,0 0 1,0 0-1,0 1 1,0-1-1,0 0 1,0 0 0,0 0-1,0 0 1,1 0-1,-1 0 1,0 0-1,0 1 1,0-1-1,0 0 1,0 0 0,0 0-1,0 0 1,0 0-1,0 0 1,1 0-1,-1 0 1,0 0 0,0 0-1,0 0 1,0 0-1,0 1 1,0-1-1,0 0 1,1 0 0,-1 0-1,0 0 1,0 0-1,0 0 1,0 0-1,0 0 1,0 0-1,1 0 1,-1 0 0,0-1-1,0 1 1,0 0-1,0 0 1,0 0-1,0 0 1,1 0 0,-1 0-1,0 0 1,0 0-1,0 0 1,0 0-1,0 0 1,0 0-1,0-1 1,1 52 2016,-2-35-1807,1 1 0,1-1 0,3 19 0,-3-29-243,1 0 0,0-1 0,0 1 0,0 0 0,1 0 0,0-1 0,0 0 0,0 1-1,0-1 1,1 0 0,0-1 0,6 7 0,31 25 39,-24-23-38,-2 1-1,0 0 1,0 1 0,16 23-1,-28-34-3,0 1 0,0-1-1,-1 1 1,1 0 0,-1 0-1,0 0 1,-1 0 0,1 0 0,-1 0-1,0 0 1,-1 1 0,1-1-1,-1 0 1,0 1 0,0-1-1,0 0 1,-1 0 0,0 1-1,0-1 1,0 0 0,-1 0-1,-2 5 1,2-4 35,-1-1-1,0 0 1,0 0-1,0-1 1,-1 1-1,0-1 1,0 0-1,0 1 1,0-2-1,0 1 1,-1 0-1,0-1 1,0 0-1,0 0 1,0-1-1,0 1 1,0-1-1,-1 0 1,1 0-1,-1-1 1,0 0-1,1 0 1,-9 1-1,10-2-19,-1 0 1,1 0-1,0 0 0,0-1 0,0 0 0,-1 1 1,1-1-1,0-1 0,0 1 0,0-1 0,0 1 0,1-1 1,-1 0-1,0-1 0,1 1 0,-1 0 0,1-1 1,0 0-1,0 0 0,0 0 0,0 0 0,0 0 0,1-1 1,0 1-1,-1-1 0,1 0 0,1 0 0,-1 0 1,0 0-1,1 0 0,0 0 0,-1-5 0,1 0-21,0 0 0,1 0 0,0 0 0,0-1 0,1 1 0,0 0 0,0 0 0,1 0 0,1 0 0,0 0 0,0 1 0,0-1 0,1 1 0,0 0 0,1 0 0,7-9 0,10-14-6,1 2 0,44-42-1,-59 62 6,11-9-13,-1 0 16,22-27 0,-36 40-3,-1 1 0,1-1 0,-1 0 0,0 0 0,-1 0 0,1 0 0,-1-1 0,0 1 0,-1-1 0,1 1 0,0-11 0,-1 14-5,-1 1 0,0-1 0,-1 0 0,1 1 0,0-1 0,0 1 0,-1 0 0,1-1 0,-1 1 0,1-1 0,-1 1 1,1 0-1,-1-1 0,0 1 0,0 0 0,0-1 0,0 1 0,0 0 0,0 0 0,-1-1 0,-1 0-12,1 1-1,-1-1 1,1 1-1,-1 0 1,0 0-1,1 0 1,-1 0-1,0 0 1,0 0-1,-3 1 0,-2-1-170,1 1-1,-1 0 1,0 0-1,1 1 1,-1 0-1,1 0 1,-12 4-1,12-3-34,0 1 0,0 0 1,1 0-1,-1 1 0,1 0 0,0 0 0,0 0 0,-7 7 0,-4 8-396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7.334"/>
    </inkml:context>
    <inkml:brush xml:id="br0">
      <inkml:brushProperty name="width" value="0.05" units="cm"/>
      <inkml:brushProperty name="height" value="0.05" units="cm"/>
    </inkml:brush>
  </inkml:definitions>
  <inkml:trace contextRef="#ctx0" brushRef="#br0">58 77 14715,'-5'-24'1550,"-9"-29"1704,14 54-3200,0-1 1,0 0 0,0 0-1,0 1 1,0-1-1,0 0 1,0 0 0,0 1-1,-1-1 1,1 0-1,0 0 1,0 1 0,0-1-1,-1 0 1,1 0-1,0 0 1,0 1-1,0-1 1,-1 0 0,1 0-1,0 0 1,0 0-1,-1 1 1,1-1 0,0 0-1,0 0 1,-1 0-1,1 0 1,0 0 0,-1 0-1,1 0 1,0 0-1,0 0 1,-1 0-1,1 0 1,0 0 0,0 0-1,-1 0 1,1 0-1,0 0 1,-1 0 0,1 0-1,0-1 1,0 1-1,-1 0 1,1 0 0,0 0-1,0 0 1,0-1-1,-1 1 1,1 0 0,0 0-1,0 0 1,0-1-1,-1 1 1,1 0-1,0 0 1,0-1 0,0 1-1,0 0 1,0 0-1,0-1 1,-1 1 0,-6 24 945,-1 30-731,2 1-1,3 0 1,2-1 0,2 1-1,3 0 1,18 96 0,-22-151-269,17 65 38,-16-62-37,0 1 0,1-1 0,-1 0 0,1 1 1,-1-1-1,1 0 0,0 0 0,0 0 0,1 0 1,-1 0-1,1-1 0,-1 1 0,1-1 0,0 1 1,3 1-1,-5-4-29,1 1 1,-1-1-1,1 0 1,-1 1-1,1-1 0,-1 0 1,1 0-1,-1 0 1,1-1-1,-1 1 0,1 0 1,-1-1-1,1 1 1,-1 0-1,1-1 0,-1 0 1,0 1-1,1-1 1,-1 0-1,0 0 0,1 0 1,-1 0-1,0 0 1,0 0-1,0 0 0,0 0 1,0 0-1,0 0 1,0-1-1,0 1 1,0-2-1,5-6-454,-1 0 1,-1 0-1,5-12 1,-8 19 339,2-6-156,-1 1 0,0 0 1,0 0-1,0-1 1,-1 1-1,0-1 1,0 1-1,-2-14 1,-3 0-613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7.721"/>
    </inkml:context>
    <inkml:brush xml:id="br0">
      <inkml:brushProperty name="width" value="0.05" units="cm"/>
      <inkml:brushProperty name="height" value="0.05" units="cm"/>
    </inkml:brush>
  </inkml:definitions>
  <inkml:trace contextRef="#ctx0" brushRef="#br0">43 239 16323,'-20'-3'2033,"5"-4"-1257,7-6-280,8-2 977,10-6-385,6-3-224,9-4-288,2-3-296,3 2-640,0 2-400,-1 10 664,-1 1-128,0 9-152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8.419"/>
    </inkml:context>
    <inkml:brush xml:id="br0">
      <inkml:brushProperty name="width" value="0.05" units="cm"/>
      <inkml:brushProperty name="height" value="0.05" units="cm"/>
    </inkml:brush>
  </inkml:definitions>
  <inkml:trace contextRef="#ctx0" brushRef="#br0">68 10 17748,'0'0'71,"0"0"0,0-1 1,0 1-1,0 0 0,1-1 1,-1 1-1,0 0 0,0-1 0,0 1 1,0-1-1,0 1 0,-1 0 1,1-1-1,0 1 0,0 0 1,0-1-1,0 1 0,0 0 0,0-1 1,-1 1-1,1 0 0,0-1 1,0 1-1,0 0 0,-1-1 0,1 1 1,0 0-1,0 0 0,-1-1 1,-6 9 870,-6 20 175,2 7-906,1 1 0,2 0 0,2 1 0,1 0 0,2 0 0,1 0 1,2 0-1,2 0 0,1 0 0,9 38 0,-12-73-214,4 18-142,13 34 0,-15-50 20,0 1 0,0-1 0,0 0 0,1 1 1,-1-1-1,1 0 0,0 0 0,0-1 0,0 1 0,1 0 0,-1-1 0,1 0 0,6 4 0,-9-6 99,0-1 0,0 1 0,0-1 0,0 1 0,1-1 0,-1 0 0,0 1 0,0-1 0,1 0 0,-1 0 0,0 0 0,0 0 0,1 0 0,-1 0 0,0 0 0,0 0 0,1-1 0,-1 1 0,0 0 0,0-1 0,0 1 0,1-1 0,-1 1 0,0-1 0,0 0 0,0 1 0,0-1 0,0 0 0,1-1 0,15-16-512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8.950"/>
    </inkml:context>
    <inkml:brush xml:id="br0">
      <inkml:brushProperty name="width" value="0.05" units="cm"/>
      <inkml:brushProperty name="height" value="0.05" units="cm"/>
    </inkml:brush>
  </inkml:definitions>
  <inkml:trace contextRef="#ctx0" brushRef="#br0">0 641 12195,'3'23'1206,"-1"-1"391,1-1-1,9 32 1,-12-53-1571,0 0 1,0 0-1,0 0 1,0 0 0,0 0-1,0 0 1,0 0-1,0-1 1,0 1 0,0 0-1,0 0 1,0 0-1,0 0 1,0 0 0,0 0-1,0 0 1,0 0 0,0 0-1,0 0 1,0 0-1,0 0 1,1 0 0,-1-1-1,0 1 1,0 0-1,0 0 1,0 0 0,0 0-1,0 0 1,0 0-1,0 0 1,0 0 0,0 0-1,0 0 1,0 0-1,0 0 1,0 0 0,0 0-1,1 0 1,-1 0 0,0 0-1,0 0 1,0 0-1,0 0 1,0 0 0,0 0-1,0 0 1,0 0-1,0 0 1,0 0 0,0 0-1,0 0 1,1 0-1,-1 0 1,0 0 0,0 0-1,0 0 1,0 0-1,0 0 1,0 0 0,0 0-1,0 0 1,0 0 0,0 1-1,0-1 1,0 0-1,0 0 1,3-8 572,0-27 851,-1-65 0,-2 31-754,0 63-636,10-225 1301,-4 159-1079,18-84-1,-23 151-269,10-38 67,-10 41-77,0 0 0,0-1 0,0 1 0,0 0 0,1-1 0,-1 1 0,1 0 0,-1 0 0,1 0 0,0 0 0,0 0 0,0 1 0,0-1 0,2-1 0,-4 3-4,1-1 0,0 1 0,0 0 0,-1 0 0,1 0 0,0 0 0,0 0 0,0 0 0,-1 0-1,1 0 1,0 0 0,0 0 0,-1 0 0,1 0 0,0 1 0,0-1 0,-1 0 0,1 1 0,0-1 0,-1 0 0,1 1-1,0-1 1,-1 1 0,1-1 0,0 1 0,-1-1 0,1 1 0,-1-1 0,1 1 0,-1 0 0,0-1 0,1 1 0,-1 0-1,1-1 1,-1 1 0,0 0 0,0 0 0,1-1 0,-1 3 0,10 32-76,-10-33 71,2 11-25,0 1 0,-1-1 0,-1 0 0,0 1 0,-3 21 0,4-37 11,0 1 1,-1 0-1,1-1 0,0 1 0,0 0 0,1 0 0,-1 0 1,0 0-1,0-1 0,0 2 0,1-1 0,-1 0 0,0 0 1,1 0-1,-1 1 0,1-1 0,-1 0 0,1 1 0,-1 0 1,1-1-1,0 1 0,-1 0 0,1 0 0,-1 0 0,3 0 1,0-1-7,0 1 1,1 0 0,-1 0 0,0 0-1,0 1 1,0 0 0,0-1 0,0 1 0,0 1-1,0-1 1,5 3 0,-6-2 14,1 0 1,-1 1-1,1-1 0,-1 1 1,0 0-1,0 0 1,-1 0-1,1 0 0,-1 0 1,1 1-1,-1-1 0,0 1 1,0 0-1,0-1 0,-1 1 1,2 7-1,-2-6 39,0 1 0,0-1-1,-1 1 1,0 0 0,0 0-1,0-1 1,-1 1 0,0-1 0,0 1-1,0-1 1,-3 8 0,1-6 52,0-1 0,0 1 0,0-1 0,0 0 0,-1 1 0,0-2 0,-1 1 0,1 0 0,-1-1 0,0 0 0,0 0 0,-1 0 0,1-1 0,-1 0 0,0 0 0,-1 0 0,1-1 0,0 0 0,-12 4 0,16-6-94,1-1 0,-1 1 1,0-1-1,0 0 0,0 1 0,0-1 1,0 0-1,0 0 0,0 0 0,0 0 0,0 0 1,0-1-1,0 1 0,0-1 0,1 1 1,-1-1-1,0 0 0,0 1 0,0-1 0,1 0 1,-1 0-1,0 0 0,1-1 0,-1 1 1,1 0-1,-1-1 0,1 1 0,0 0 0,0-1 1,0 0-1,-1 1 0,0-3 0,1 0-124,0 0-1,0 0 1,0 1-1,0-1 1,1 0-1,0 0 0,-1 0 1,2 0-1,-1 0 1,0 0-1,1 0 1,-1 0-1,1 1 1,0-1-1,3-5 0,5-12-521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9.353"/>
    </inkml:context>
    <inkml:brush xml:id="br0">
      <inkml:brushProperty name="width" value="0.05" units="cm"/>
      <inkml:brushProperty name="height" value="0.05" units="cm"/>
    </inkml:brush>
  </inkml:definitions>
  <inkml:trace contextRef="#ctx0" brushRef="#br0">29 1 18484,'1'0'152,"-1"0"0,1 0 0,0-1 0,0 1 0,-1 0 0,1 0 0,0 0 0,0 0 0,-1 0 0,1 0 0,0 1 0,0-1 0,-1 0 0,1 0 0,0 0 0,0 1 0,-1-1 0,1 0 0,0 1 0,-1-1-1,1 1 1,0-1 0,-1 0 0,1 1 0,-1 0 0,1-1 0,-1 1 0,1-1 0,-1 1 0,1 0 0,-1 0 0,1 2 15,0-1 1,0 1-1,-1-1 0,1 1 0,-1 0 1,0-1-1,0 1 0,0 0 0,0 4 1,-2 4-89,0 1 0,-1 0 0,-5 15 0,0-6-40,2-9 6,1 1 0,1 0 0,0 0 0,0 0 0,2 0 0,0 1 0,-1 13 0,3-26-37,0 0 0,0 0 0,0 1 0,0-1 0,0 0 0,0 0 0,0 0 0,1 0 0,-1 0 0,0 0 0,1 0 0,-1 0 0,1 0 0,-1 0 0,1 0 0,-1 0 0,1 0 0,0-1 1,-1 1-1,1 0 0,0 0 0,1 1 0,0-2-16,-1 0 1,0 1 0,0-1 0,0 0 0,0 0-1,0 0 1,1 0 0,-1 0 0,0 0-1,0 0 1,0 0 0,0-1 0,0 1 0,0 0-1,0-1 1,1 1 0,0-2 0,3 0-170,1-1 0,-1-1 1,-1 1-1,1-1 1,0 0-1,7-9 0,-1-2-404,-1-1-1,0 0 1,-2 0-1,1-1 1,10-34 0,-7 15-288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39.755"/>
    </inkml:context>
    <inkml:brush xml:id="br0">
      <inkml:brushProperty name="width" value="0.05" units="cm"/>
      <inkml:brushProperty name="height" value="0.05" units="cm"/>
    </inkml:brush>
  </inkml:definitions>
  <inkml:trace contextRef="#ctx0" brushRef="#br0">0 0 20092,'2'6'1625,"0"2"-1121,6 7-184,4 6 736,6 1-312,0 8-328,4 3-24,-1 6-32,-1 2-71,-4 6-89,-4 2-48,-10 3-24,-2 1-88,-10-2-344,-4 0-369,-6-13 577,1-8-96,4-15-104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0.265"/>
    </inkml:context>
    <inkml:brush xml:id="br0">
      <inkml:brushProperty name="width" value="0.05" units="cm"/>
      <inkml:brushProperty name="height" value="0.05" units="cm"/>
    </inkml:brush>
  </inkml:definitions>
  <inkml:trace contextRef="#ctx0" brushRef="#br0">6 1 18844,'-1'0'116,"1"0"-1,0 0 1,-1 0-1,1 1 1,0-1-1,0 0 1,-1 0 0,1 0-1,0 1 1,0-1-1,0 0 1,-1 0-1,1 1 1,0-1 0,0 0-1,0 0 1,0 1-1,-1-1 1,1 0-1,0 1 1,0-1-1,0 0 1,0 0 0,0 1-1,0-1 1,0 0-1,0 1 1,0-1-1,0 0 1,0 1 0,0-1-1,0 0 1,0 1-1,0-1 1,0 0-1,1 0 1,-1 1 0,0-1-1,0 0 1,0 0-1,0 1 1,1-1-1,-1 0 1,0 1 0,19 3 1555,34-7-1742,-49 2 316,18-1-179,58-4 15,-73 6-78,1 1-1,0-1 1,-1 1 0,1 1 0,0-1-1,-1 1 1,15 6 0,-20-7-3,-1 0 0,1 0 0,0 0 0,0 0 0,0 0 0,-1 1 1,1-1-1,-1 1 0,1-1 0,-1 1 0,0 0 0,1-1 0,-1 1 0,0 0 0,0 0 0,0 0 1,0 0-1,0 2 0,0 0 0,0-1 0,-1 1 0,0 0 1,0-1-1,0 1 0,0 0 0,0-1 0,-1 1 1,-1 6-1,-2 4 7,-1-1 1,-1 1-1,0-1 1,-9 15-1,-1-2 87,-1-1-1,-1 0 1,-1-1 0,-1-2-1,-26 25 1,43-45-99,2 0-11,0-1 0,0 1 0,-1-1 0,1 0 0,-1 0 0,1 1 1,-1-1-1,0 0 0,1 0 0,-1-1 0,0 1 0,0 0 0,0-1 1,0 1-1,1-1 0,-5 1 0,6-1 14,0-1 0,0 1 1,-1-1-1,1 1 0,0-1 1,0 1-1,-1-1 0,1 1 0,0-1 1,0 1-1,0-1 0,0 1 0,0-1 1,0 1-1,0-1 0,0 1 0,0-1 1,0 0-1,0 1 0,0-1 0,1 1 1,-1-1-1,0 1 0,0-1 0,0 1 1,1-1-1,-1 1 0,0-1 0,1 1 1,-1 0-1,1-1 0,10-15-47,0 6-91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0.902"/>
    </inkml:context>
    <inkml:brush xml:id="br0">
      <inkml:brushProperty name="width" value="0.05" units="cm"/>
      <inkml:brushProperty name="height" value="0.05" units="cm"/>
    </inkml:brush>
  </inkml:definitions>
  <inkml:trace contextRef="#ctx0" brushRef="#br0">0 156 19756,'30'-34'1811,"-10"11"-598,28-25 1,-42 42-1019,1 0 0,1 1 1,-1-1-1,1 2 1,0-1-1,0 1 0,1 1 1,12-5-1,-19 7-170,0 1 0,0-1-1,0 1 1,0-1 0,1 1 0,-1 0-1,0 0 1,0 0 0,0 0 0,0 0-1,1 0 1,-1 1 0,0-1 0,0 1-1,0 0 1,0-1 0,3 3 0,-4-2-15,1 0 0,-1 0 0,0 0 0,1 1 0,-1-1 1,0 1-1,0-1 0,0 1 0,0-1 0,0 1 0,-1 0 0,1-1 1,0 1-1,-1 0 0,1 0 0,0 2 0,-1 5-5,1 0 0,-1 0 0,0 0 0,-1 1 1,0-1-1,-4 16 0,-29 86 32,23-81 2,1 1 0,2 1 0,-8 57 0,15-85-49,1 0-1,0-1 1,0 1 0,1 0 0,-1-1-1,1 1 1,0-1 0,0 1-1,0 0 1,0-1 0,3 7-1,-3-9-37,0 0 0,0 0 0,0 0 0,0 0 0,0 0-1,0 0 1,0-1 0,0 1 0,0 0 0,0-1 0,0 1-1,1 0 1,-1-1 0,0 1 0,0-1 0,1 0 0,-1 1-1,0-1 1,1 0 0,-1 0 0,0 0 0,1 0 0,-1 0-1,0 0 1,0 0 0,1-1 0,-1 1 0,0 0 0,1-1-1,-1 1 1,0-1 0,0 1 0,0-1 0,1 0 0,-1 1-1,1-2 1,8-5-180,0 0 0,-1-1-1,1 0 1,-2-1-1,1 0 1,-1 0 0,6-11-1,14-15-504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1.288"/>
    </inkml:context>
    <inkml:brush xml:id="br0">
      <inkml:brushProperty name="width" value="0.05" units="cm"/>
      <inkml:brushProperty name="height" value="0.05" units="cm"/>
    </inkml:brush>
  </inkml:definitions>
  <inkml:trace contextRef="#ctx0" brushRef="#br0">1 1 17820,'4'31'2096,"-3"7"-1360,-2 13-279,-2 4 1079,3 2-504,3 0-264,4-9-1000,2-7-520,-2-21 696,-1-7-152,-6-16-168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1:31.389"/>
    </inkml:context>
    <inkml:brush xml:id="br0">
      <inkml:brushProperty name="width" value="0.05" units="cm"/>
      <inkml:brushProperty name="height" value="0.05" units="cm"/>
    </inkml:brush>
  </inkml:definitions>
  <inkml:trace contextRef="#ctx0" brushRef="#br0">0 96 12323,'0'2'67,"1"-1"-1,-1 0 1,0 0 0,1 0 0,-1 0 0,1 0 0,-1 1 0,1-1 0,0 0-1,-1 0 1,1 0 0,0-1 0,0 1 0,0 0 0,-1 0 0,1 0 0,0-1-1,0 1 1,0 0 0,0-1 0,1 1 0,-1-1 0,0 1 0,2 0 0,30 8 70,19 0 69,0-3 0,1-2 0,57-3 0,160-20-43,-147 7-111,311-42-22,164-8 294,91 96 78,-249-2-255,681-11-79,-91-3-48,45-27 135,-246-5 762,-311 33-458,-250-27-466,-1 1-1614,-253 8 1213,0 0 0,1 0 1,-1 2-1,0 0 1,22 7-1,-8 0-264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1.889"/>
    </inkml:context>
    <inkml:brush xml:id="br0">
      <inkml:brushProperty name="width" value="0.05" units="cm"/>
      <inkml:brushProperty name="height" value="0.05" units="cm"/>
    </inkml:brush>
  </inkml:definitions>
  <inkml:trace contextRef="#ctx0" brushRef="#br0">12 156 15651,'0'0'140,"-1"0"0,0 0-1,1 0 1,-1-1-1,1 1 1,-1 0 0,1-1-1,-1 1 1,1 0-1,-1-1 1,1 1 0,-1 0-1,1-1 1,-1 1 0,1-1-1,-1 1 1,1-1-1,0 1 1,-1-1 0,1 1-1,0-1 1,0 0-1,-1 1 1,1-1 0,0 1-1,0-1 1,0-1-1,0 1 15,0 0-1,0 0 0,1 0 0,-1 0 0,1 0 0,-1 0 0,1 0 0,-1 0 0,1 0 1,0 0-1,0 0 0,-1 0 0,1 0 0,1-1 0,5-4 447,1 0 0,16-10 0,-18 13-417,156-89 946,-162 92-1128,1-1 0,-1 1 0,1-1 0,0 1 0,0 0 0,-1-1 0,1 1 0,0 0 0,0 0 0,-1 0 0,1 0 0,0-1-1,0 1 1,-1 0 0,1 0 0,0 0 0,0 1 0,0-1 0,-1 0 0,1 0 0,0 0 0,0 0 0,-1 1 0,1-1 0,1 1 0,-1 0 1,-1 0 0,1 0 1,0 0-1,-1 0 1,0 0-1,1 0 0,-1 0 1,1 0-1,-1 0 1,0 0-1,0 0 1,1 1-1,-1-1 0,0 0 1,0 0-1,0 1 1,-1 9 24,-1 0 1,0 0 0,-3 11 0,2-11 9,-11 56 142,3 0 0,3 1 1,1 89-1,9-141-635,-2-16 434,0 0-1,0 0 1,0 0 0,0 0 0,0 0-1,0 0 1,0 0 0,0 0 0,0 0-1,1 0 1,-1 0 0,0 0 0,0 0-1,0 0 1,0 0 0,0 0 0,0 0 0,0 0-1,0 0 1,0 0 0,0 0 0,0 0-1,0 0 1,0 0 0,0 0 0,0 0-1,0 0 1,1 0 0,-1 0 0,0 0-1,0 0 1,0 0 0,0 0 0,0 0-1,0 0 1,0 0 0,0 0 0,0 0-1,0 0 1,0 0 0,0 0 0,0 0-1,0 0 1,0 1 0,0-1 0,0 0-1,0 0 1,0 0 0,0 0 0,0 0-1,0 0 1,0 0 0,0 0 0,0 0-1,0-2-83,1 0 0,-1 0 0,0-1 0,-1 1 0,1 0 0,0 0-1,-1 0 1,1 0 0,-1 0 0,-1-3 0,-8-17-470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2.292"/>
    </inkml:context>
    <inkml:brush xml:id="br0">
      <inkml:brushProperty name="width" value="0.05" units="cm"/>
      <inkml:brushProperty name="height" value="0.05" units="cm"/>
    </inkml:brush>
  </inkml:definitions>
  <inkml:trace contextRef="#ctx0" brushRef="#br0">1 129 17292,'5'6'2016,"3"1"-1304,3-3-280,3-2 1129,6-4-681,2-5-160,2-7-528,4-3-432,-1-8-632,0-2 776,-3 0-184,-1-2-112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2.663"/>
    </inkml:context>
    <inkml:brush xml:id="br0">
      <inkml:brushProperty name="width" value="0.05" units="cm"/>
      <inkml:brushProperty name="height" value="0.05" units="cm"/>
    </inkml:brush>
  </inkml:definitions>
  <inkml:trace contextRef="#ctx0" brushRef="#br0">60 85 17892,'-15'38'2759,"11"-30"-2465,1 0 0,-1 1-1,2-1 1,-1 1 0,1-1 0,0 1-1,0 16 1,2-21-264,0 0 1,0 0-1,1 0 1,-1 0-1,1 0 1,0-1-1,0 1 1,0 0-1,1 0 0,-1-1 1,1 1-1,0 0 1,0-1-1,4 5 1,-1-3-30,0 0 0,0 0 1,1 0-1,0-1 0,0 0 0,0-1 0,9 5 1,29 12-3,-26-13-7,-2 1 0,1 0-1,-1 1 1,15 12 0,-27-18 39,0 0-1,0 1 1,-1-1 0,1 1-1,-1 0 1,0 0-1,0 0 1,0 1 0,0-1-1,-1 1 1,0-1 0,0 1-1,0 0 1,-1 0-1,1 0 1,-1 0 0,0 0-1,0 10 1,-1-8 81,0 0 0,-1 0 0,0 0 0,0-1 1,-1 1-1,1 0 0,-2-1 0,1 0 0,0 1 0,-8 10 1,9-14-71,0-1 0,-1 0 0,1 0 0,-1 0 0,1-1 0,-1 1 0,0 0 0,0 0 1,0-1-1,0 1 0,0-1 0,0 0 0,0 0 0,0 0 0,0 0 0,-1 0 0,1 0 0,0 0 1,-1-1-1,1 1 0,-1-1 0,1 0 0,-1 1 0,1-1 0,0 0 0,-1-1 0,1 1 1,-1 0-1,1-1 0,-1 1 0,1-1 0,-4-2 0,1 1-18,1 0 0,0-1 1,0 1-1,0-1 0,1 0 0,-1-1 1,1 1-1,-1-1 0,1 1 0,0-1 0,0 0 1,1 0-1,-1 0 0,1 0 0,0-1 1,0 1-1,0-1 0,1 1 0,0-1 0,0 1 1,-1-10-1,0 5-24,2-1-1,-1 1 1,1-1 0,0 1 0,1-1 0,0 1 0,1 0-1,0-1 1,1 1 0,4-12 0,9-12-7,31-46 0,-33 57 48,0 0-1,-2-1 0,0 0 0,-2-1 1,8-26-1,-16 46-18,-1 0 1,0 0-1,-1 0 0,1-1 1,-1 1-1,0 0 0,0 0 1,0 0-1,-1-1 1,1 1-1,-1 0 0,0 0 1,0 0-1,-4-7 0,4 8-4,-1 1-1,1 0 0,-1 0 0,0 0 1,0 0-1,0 0 0,0 0 0,0 1 1,0-1-1,0 1 0,0-1 0,-1 1 1,1 0-1,-1 0 0,1 0 0,-1 0 1,1 0-1,-1 1 0,0-1 0,1 1 1,-1 0-1,0-1 0,1 1 0,-5 1 1,-2 0-3,0 0-1,1 0 1,-1 1 0,1 0 0,-1 1 0,1 0 0,0 0 0,0 1 0,0 0 0,-15 10 0,-1 4-850,-40 39 0,52-48 526,-1-7-91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3.330"/>
    </inkml:context>
    <inkml:brush xml:id="br0">
      <inkml:brushProperty name="width" value="0.05" units="cm"/>
      <inkml:brushProperty name="height" value="0.05" units="cm"/>
    </inkml:brush>
  </inkml:definitions>
  <inkml:trace contextRef="#ctx0" brushRef="#br0">30 24 17124,'2'-5'1059,"4"-11"105,-3 14-255,-2 7 853,-1 42-85,-11 79 1,3-53-1304,4-24-204,-14 298 393,18-347-562,0 15 19,1 0 1,1 0-1,6 28 0,-7-39-16,0-1-1,1 0 0,-1 0 0,0 0 0,1-1 1,0 1-1,-1 0 0,1 0 0,0-1 0,5 5 1,-6-6-3,1 0 0,-1 0 0,1 0 0,-1 0 0,1-1 0,0 1 0,0 0 0,-1-1 0,1 1 0,0-1 0,0 1 0,0-1 0,0 0 0,-1 0 0,1 0 0,0 0 0,0 0 0,0 0 0,0-1 0,2 0 0,3-1-30,0-1 0,0 0 0,0 0 0,0 0 0,0-1 0,-1 0 0,1-1 0,-1 1 0,0-1 0,0-1 0,6-7 0,-6 7-244,0-1 0,0-1 1,-1 1-1,0-1 0,-1 0 1,0 0-1,0 0 0,0-1 0,2-11 1,-5 16 138,0 0 0,-1 0 0,0 0 0,0 0 0,0 0 0,0 0 0,0 1 0,-1-1 0,0 0 1,0 0-1,0 0 0,0 1 0,0-1 0,-1 0 0,0 1 0,0 0 0,0-1 0,0 1 0,0 0 0,-1 0 0,1 0 1,-1 0-1,-5-4 0,-26-20-936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3.779"/>
    </inkml:context>
    <inkml:brush xml:id="br0">
      <inkml:brushProperty name="width" value="0.05" units="cm"/>
      <inkml:brushProperty name="height" value="0.05" units="cm"/>
    </inkml:brush>
  </inkml:definitions>
  <inkml:trace contextRef="#ctx0" brushRef="#br0">0 122 15283,'2'3'2049,"5"0"-1169,7 0-304,8-2 1833,10-4-1417,10-4-224,11-4-264,0-5-360,3-4-840,-4-4 720,-4-1-192,-3 0-88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4.153"/>
    </inkml:context>
    <inkml:brush xml:id="br0">
      <inkml:brushProperty name="width" value="0.05" units="cm"/>
      <inkml:brushProperty name="height" value="0.05" units="cm"/>
    </inkml:brush>
  </inkml:definitions>
  <inkml:trace contextRef="#ctx0" brushRef="#br0">38 21 17060,'7'-21'3391,"-11"44"-1172,1-6-1832,-12 78 314,3 0 0,4 0 0,6 109 1,3-180-615,8 37 0,-8-55-106,0 1 0,1-1-1,0 1 1,1-1 0,0 0 0,0 1-1,0-1 1,0-1 0,1 1-1,6 7 1,-9-12-22,0 0 0,0 0 0,0 0 0,0 0 0,0 0 0,0 0 0,0-1 0,0 1 0,1 0 0,-1 0 0,0-1 0,1 1 0,-1-1 0,0 1 0,1-1 0,-1 0 0,1 0 0,-1 1 0,1-1 0,-1 0 0,0 0 0,1 0 0,-1 0 0,1-1 0,-1 1 0,1 0 0,-1-1 0,0 1 0,1-1 0,1 0 0,0-1-13,0 0 0,0 0-1,-1-1 1,1 1 0,0-1-1,-1 1 1,1-1 0,-1 0-1,0 0 1,0 0-1,2-4 1,11-23-346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4.910"/>
    </inkml:context>
    <inkml:brush xml:id="br0">
      <inkml:brushProperty name="width" value="0.05" units="cm"/>
      <inkml:brushProperty name="height" value="0.05" units="cm"/>
    </inkml:brush>
  </inkml:definitions>
  <inkml:trace contextRef="#ctx0" brushRef="#br0">45 774 13443,'-1'6'440,"0"1"0,0-1 0,-1 0 0,0 0 0,0 0 0,0-1 1,-1 1-1,0 0 0,0-1 0,-1 0 0,-4 6 0,8-11-310,-1-1 1,0 1-1,1-1 0,-1 0 1,1 1-1,-1-1 0,1 0 1,-1 1-1,1-1 0,-1 0 1,1 1-1,0-1 0,0 0 1,-1 0-1,1 0 0,0 1 1,0-1-1,0 0 0,0 0 1,0 0-1,0 0 0,-4-41 713,3 1-1,1 0 0,6-43 0,-5 67-694,47-432 1211,-45 426-1304,1-1 0,2 1 1,0 1-1,13-28 0,-19 49-53,0 0 0,0 0 0,0 1 1,1-1-1,-1 0 0,0 0 0,0 1 0,1-1 0,-1 0 0,1 1 0,-1-1 1,1 0-1,-1 1 0,1-1 0,-1 1 0,1-1 0,-1 1 0,1-1 0,0 1 1,-1-1-1,1 1 0,0 0 0,-1-1 0,1 1 0,0 0 0,-1-1 0,3 1 1,-3 0-2,1 1 0,0 0 1,0-1-1,0 1 1,0 0-1,-1-1 1,1 1-1,0 0 1,-1 0-1,1 0 1,-1 0-1,1-1 1,-1 1-1,1 0 1,-1 0-1,1 0 1,-1 1-1,4 9-5,-1 0 0,2 18 1,-1 15-58,-2 50 0,-2-86 59,0-8 3,0 0-1,0 1 1,0-1 0,0 1 0,0-1 0,0 0 0,0 1 0,0-1-1,0 0 1,0 1 0,0-1 0,0 1 0,0-1 0,0 0-1,0 1 1,0-1 0,0 0 0,1 1 0,-1-1 0,0 0 0,0 1-1,0-1 1,1 0 0,-1 1 0,0-1 0,0 0 0,1 0 0,-1 1-1,0-1 1,1 0 0,-1 0 0,0 1 0,1-1 0,-1 0 0,0 0-1,1 0 1,-1 0 0,0 0 0,1 0 0,-1 1 0,0-1-1,1 0 1,-1 0 0,1 0 0,-1 0 0,0 0 0,1 0 0,-1-1-1,0 1 1,1 0 0,0 0 0,24-14 25,-3 1-7,-19 13-20,-1-1-1,1 0 1,0 1 0,0-1-1,-1 1 1,1 0 0,0 0-1,0 0 1,-1 0-1,1 0 1,0 0 0,0 1-1,-1 0 1,1-1 0,0 1-1,-1 0 1,1 0 0,-1 1-1,1-1 1,-1 0 0,0 1-1,1 0 1,-1-1-1,0 1 1,0 0 0,0 0-1,0 0 1,-1 0 0,1 1-1,0-1 1,-1 0 0,0 1-1,1-1 1,-1 1-1,1 3 1,0-1 13,-1 0-1,0 0 1,0 0-1,0 0 1,0 1-1,-1-1 1,0 0-1,0 0 1,0 1-1,-1-1 1,0 0-1,0 0 0,0 0 1,0 0-1,-1 0 1,0 0-1,0 0 1,-3 5-1,0-4 27,0 0-1,0 0 0,0-1 1,-1 0-1,0 0 0,0 0 0,0-1 1,0 0-1,-1 0 0,1 0 0,-1-1 1,0 0-1,0 0 0,-1-1 0,1 0 1,0 0-1,-1-1 0,-9 1 1,17-2-56,0 0 1,-1 0 0,1 0 0,0 1 0,0-1 0,-1 0 0,1 0 0,0 0 0,0 0 0,-1 0 0,1 0 0,0 0-1,0 0 1,-1 0 0,1 0 0,0-1 0,0 1 0,-1 0 0,1 0 0,0 0 0,0 0 0,-1 0 0,1 0-1,0 0 1,0-1 0,0 1 0,-1 0 0,1 0 0,0 0 0,0 0 0,0-1 0,0 1 0,-1 0 0,1-1-1,7-5-847,12-4-1294,36-18-2366,-34 16 3216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5.489"/>
    </inkml:context>
    <inkml:brush xml:id="br0">
      <inkml:brushProperty name="width" value="0.05" units="cm"/>
      <inkml:brushProperty name="height" value="0.05" units="cm"/>
    </inkml:brush>
  </inkml:definitions>
  <inkml:trace contextRef="#ctx0" brushRef="#br0">16 107 14915,'0'0'193,"-1"0"-1,0-1 1,0 1-1,1 0 1,-1 0 0,0-1-1,1 1 1,-1 0-1,0-1 1,1 1-1,-1 0 1,0-1-1,1 1 1,-1-1 0,1 1-1,-1-1 1,1 0-1,-1 1 1,1-1-1,-1 1 1,1-1 0,0 0-1,-1 1 1,1-1-1,0 0 1,-1 0-1,1 1 1,0-1-1,0 0 1,0 0 0,0 1-1,0-2 1,0-1 63,1 1 0,0 0 0,0 0 0,0 0 0,0 1 0,0-1 0,0 0 0,0 0 0,1 0 0,-1 1 0,3-3 0,5-4 177,0 0 0,1 1 0,15-9 0,-18 12-339,1 0 1,-1 0 0,1 1 0,0 0 0,12-2 0,-18 4-86,0 1 1,0 0 0,0-1 0,0 1 0,0 0-1,0 0 1,0 0 0,0 0 0,0 1 0,0-1 0,-1 0-1,1 1 1,0 0 0,0-1 0,0 1 0,0 0 0,-1 0-1,1 0 1,0 0 0,-1 0 0,1 0 0,-1 0-1,1 1 1,-1-1 0,0 1 0,1-1 0,-1 1 0,0-1-1,0 1 1,1 2 0,0 2 19,0 0 0,0 0 0,-1 1 1,0-1-1,0 0 0,-1 1 0,1-1 0,-2 0 0,1 1 0,-1-1 0,1 1 0,-2-1 1,1 0-1,-1 0 0,-2 7 0,-3 6 95,-1-1 0,0 1 0,-17 24 0,23-39-100,1-1 0,-1 0 0,0 0 0,-1 0 0,1-1 0,0 1 0,-1 0 0,1-1 0,-1 1 0,0-1 0,0 0 0,0 0 0,0 0 0,0-1 0,0 1 0,-1-1 0,-4 2 0,7-2-22,1-1-1,-1 0 1,1 0 0,-1 0 0,1 0 0,-1 0 0,1 0 0,-1 0-1,1 0 1,-1 0 0,1 0 0,-1 0 0,1 0 0,-1 0 0,1-1-1,-1 1 1,1 0 0,0 0 0,-1 0 0,1-1 0,-1 1 0,1 0-1,0-1 1,-1 1 0,1 0 0,0-1 0,-1 1 0,1 0 0,0-1 0,-1 1-1,1-1 1,0 1 0,0 0 0,-1-1 0,1-1-6,0 1-1,0-1 1,0 1 0,0-1 0,0 1 0,1-1 0,-1 1-1,0-1 1,1 1 0,-1-1 0,2-1 0,0-3-34,1 1 1,0 0 0,0 0-1,0 0 1,6-6-1,-3 6-38,0 0 0,1 0 0,0 1 0,0 0-1,0 0 1,0 1 0,1-1 0,-1 2-1,1-1 1,8-1 0,-10 3 16,0-1-1,1 1 0,-1 1 1,1-1-1,-1 1 1,0 0-1,1 1 1,-1 0-1,1 0 1,-1 0-1,0 0 1,0 1-1,8 3 1,-12-4 63,0 0-1,0 1 1,0-1 0,0 0 0,0 1 0,-1-1 0,1 1 0,0 0 0,-1 0 0,1-1 0,-1 1-1,1 0 1,-1 0 0,0 0 0,0 1 0,0-1 0,0 0 0,1 3 0,-2 0 33,1-1 0,0 0 0,-1 1 0,0-1 0,0 1 1,-1-1-1,1 1 0,-1-1 0,-1 6 0,-3 4 147,0 0 1,0 0-1,-2-1 0,-14 25 0,12-25-49,0-1 0,0 0 0,-1 0 0,-18 15-1,24-23-159,1-1-1,-1 0 1,-1 0-1,1 0 0,0 0 1,-1-1-1,1 0 1,-1 0-1,0 0 0,0 0 1,1-1-1,-1 1 1,0-1-1,0-1 0,-1 1 1,1-1-1,-7 0 1,10 0-37,0-1 0,0 0 1,0 0-1,0 1 0,0-1 1,0-1-1,0 1 0,1 0 0,-1 0 1,0-1-1,0 1 0,1 0 1,-1-1-1,1 0 0,0 1 1,-1-1-1,1 0 0,0 0 1,0 0-1,0 0 0,0 0 1,0 0-1,1 0 0,-1 0 1,0-3-1,-2-6-26,1 0 0,1-1 0,-1-15 0,2 24 21,0-33-362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5.894"/>
    </inkml:context>
    <inkml:brush xml:id="br0">
      <inkml:brushProperty name="width" value="0.05" units="cm"/>
      <inkml:brushProperty name="height" value="0.05" units="cm"/>
    </inkml:brush>
  </inkml:definitions>
  <inkml:trace contextRef="#ctx0" brushRef="#br0">1 23 14859,'0'-1'144,"0"-1"0,0 1 0,1-1 0,-1 1-1,1-1 1,-1 1 0,1-1 0,0 1 0,-1-1 0,1 1-1,0 0 1,0-1 0,0 1 0,1-1 0,-1 1-68,0 1 0,0 0 1,0 0-1,0 0 0,-1 0 1,1 0-1,0 1 0,0-1 1,0 0-1,-1 0 0,1 0 1,0 1-1,0-1 0,0 0 1,-1 1-1,1-1 0,0 1 1,-1-1-1,1 1 0,0-1 1,-1 1-1,1 0 0,-1-1 1,1 1-1,-1-1 0,1 1 0,-1 0 1,1 0-1,-1-1 0,1 2 1,12 18 534,-1-1 0,-1 2 0,0 0 1,-2 0-1,0 1 0,-1 0 0,-2 0 0,5 28 1,0 16 475,4 105 0,-14-164-1089,1 143 491,-3-131-954,-1-1 0,-1 1 0,0 0 1,-1-1-1,-12 33 0,14-47 271,2-3 149,0 0 1,0-1-1,-1 1 1,1 0-1,0 0 1,-1 0-1,1 0 1,-1 0-1,1 0 1,-1-1-1,1 1 1,-1 0-1,0 0 1,1-1-1,-1 1 1,0 0-1,1-1 1,-1 1-1,-1 0 1,-3-4-687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6.454"/>
    </inkml:context>
    <inkml:brush xml:id="br0">
      <inkml:brushProperty name="width" value="0.05" units="cm"/>
      <inkml:brushProperty name="height" value="0.05" units="cm"/>
    </inkml:brush>
  </inkml:definitions>
  <inkml:trace contextRef="#ctx0" brushRef="#br0">1 5 7066,'0'-3'416,"1"2"-1209,-2 1 585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1:53.915"/>
    </inkml:context>
    <inkml:brush xml:id="br0">
      <inkml:brushProperty name="width" value="0.05" units="cm"/>
      <inkml:brushProperty name="height" value="0.05" units="cm"/>
    </inkml:brush>
  </inkml:definitions>
  <inkml:trace contextRef="#ctx0" brushRef="#br0">1671 44 11554,'-29'-10'302,"-1"1"0,0 2 0,0 1 0,-1 1-1,-52-1 1,32 6-221,0 3-1,-84 14 1,43 1 73,0 3 0,-164 62 0,213-65-3,0 2 1,2 2-1,0 1 1,1 2-1,2 3 1,1 0-1,-57 57 1,49-36 5,-72 98 1,99-119-125,1 0-1,1 1 1,2 1-1,1 1 1,-16 52-1,-43 283 83,62-305-64,-5 42 71,4 1 0,5 0 1,5 1-1,4-1 0,5 0 1,27 134-1,-22-170-92,3-2 0,3 0 0,37 83 0,-42-118-9,1-1 1,2 0-1,1-2 0,1 0 1,1-1-1,2-1 0,1-1 1,45 40-1,-48-50-7,1 0 0,1-1 0,0-1 0,1-2-1,0 0 1,44 14 0,-33-15 20,0-3 0,0 0 0,1-3 0,50 2 0,-21-8 5,0-2 0,-1-3 0,0-3-1,-1-3 1,70-23 0,-34 1-24,-2-3-1,-2-5 1,-2-4 0,151-102-1,-213 129-11,-1-2-1,-1 0 0,-1-2 1,-1 0-1,-1-2 0,-1-1 1,-2-1-1,0-1 0,-2-1 1,-2-1-1,27-58 0,-12-5 20,38-181 0,-45 159-20,-4 28-9,-5-1 1,10-147 0,-26 201 35,-1 0 0,-2 0 1,-1 1-1,-2-1 0,-1 1 0,-2 0 1,-1 0-1,-2 1 0,-1 0 0,-17-32 1,14 40 63,-1-1 1,-1 2 0,0 0-1,-2 1 1,-30-28 0,17 22 29,-1 2 1,-1 1 0,-42-24 0,-13 2-55,-1 5 1,-135-46-1,-167-33-1455,322 106 931,-1 3 0,-1 3 1,-121-2-1,81 20 51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6.965"/>
    </inkml:context>
    <inkml:brush xml:id="br0">
      <inkml:brushProperty name="width" value="0.05" units="cm"/>
      <inkml:brushProperty name="height" value="0.05" units="cm"/>
    </inkml:brush>
  </inkml:definitions>
  <inkml:trace contextRef="#ctx0" brushRef="#br0">238 13 17988,'1'-12'4783,"-8"21"-2141,1-1-2944,-28 36 426,3 1 1,1 1-1,3 2 0,2 1 1,2 1-1,-22 68 1,43-111-100,0-2-1,0 1 0,1-1 0,0 0 0,0 1 0,0-1 0,0 1 0,1-1 0,1 7 0,-1-11-21,0-1 0,0 0-1,0 0 1,0 1 0,0-1 0,0 0 0,0 0 0,0 1-1,0-1 1,1 0 0,-1 0 0,0 1 0,0-1 0,0 0-1,1 0 1,-1 0 0,0 1 0,0-1 0,0 0 0,1 0-1,-1 0 1,0 0 0,0 1 0,1-1 0,-1 0 0,0 0 0,0 0-1,1 0 1,-1 0 0,0 0 0,1 0 0,-1 0 0,0 0-1,0 0 1,1 0 0,-1 0 0,0 0 0,0 0 0,1 0-1,-1 0 1,0 0 0,1 0 0,-1-1 0,0 1 0,1 0-1,14-8 45,-12 6-36,31-20 24,-9 6-14,-1 1 0,39-16 0,-53 27-24,-1 1-1,1 0 1,0 1-1,0 0 1,0 0-1,0 1 1,0 0-1,1 1 1,-1 0-1,19 3 1,-15 0 14,1 1 1,15 7-1,-18-6 1,1-1 0,0-1 0,14 3-1,-26-6-47,0 1 0,-1-1-1,1 0 1,0 0-1,0 0 1,-1 0-1,1 0 1,0-1 0,-1 1-1,1 0 1,0 0-1,0 0 1,-1 0-1,1-1 1,0 1 0,-1 0-1,1-1 1,-1 1-1,1-1 1,0 1 0,-1 0-1,1-1 1,-1 0-1,2 0 1,-2 0 5,0 1 0,0-1 0,0 1 0,0-1 0,0 1 1,0-1-1,0 1 0,0-1 0,0 1 0,0-1 0,0 1 0,0-1 0,0 1 1,0-1-1,0 1 0,-1-1 0,1 1 0,0-1 0,0 1 0,0-1 0,-1 1 1,1 0-1,0-1 0,-1 1 0,1-1 0,0 1 0,-1 0 0,1-1 0,-1 1 1,1 0-1,-1-1 0,1 1 0,0 0 0,-2 0 0,-6-7-349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49.905"/>
    </inkml:context>
    <inkml:brush xml:id="br0">
      <inkml:brushProperty name="width" value="0.05" units="cm"/>
      <inkml:brushProperty name="height" value="0.05" units="cm"/>
    </inkml:brush>
  </inkml:definitions>
  <inkml:trace contextRef="#ctx0" brushRef="#br0">0 172 16420,'7'-19'1059,"0"0"1,1 0 0,16-26 0,-21 40-859,0-1 0,1 1 0,-1 0 0,1 1 0,1-1 0,-1 1 0,1 0 0,-1 0 0,1 0 0,0 0 0,1 1 0,-1 0 1,0 0-1,1 0 0,10-2 0,-14 4-156,0 1 0,0-1 0,0 1 1,0 0-1,0 0 0,0 0 0,0 0 0,0 0 0,0 0 1,-1 0-1,1 1 0,0-1 0,0 1 0,0-1 1,0 1-1,0 0 0,0 0 0,-1 0 0,1 0 1,1 1-1,0 0-2,-1 1 1,0-1 0,0 1-1,0 0 1,0-1-1,0 1 1,0 0 0,-1 0-1,1 0 1,1 6 0,0 5 27,0 0 1,-1 0 0,0 0 0,0 19 0,-2 0 25,-2-1-1,-10 55 0,-22 61 143,13-62-11,20-80-193,0-1 0,0 0 0,0 1 0,1-1 0,0 1 0,0 9 0,1-14-29,-1-1 0,0 1 0,0 0 0,0-1 0,0 1 0,1 0 0,-1-1 0,0 1 0,1-1 0,-1 1 0,0 0 0,1-1 0,-1 1 0,1-1 1,-1 1-1,0-1 0,1 0 0,-1 1 0,1-1 0,0 1 0,-1-1 0,1 0 0,0 1 0,1-1-6,-1 0 0,0 0 1,1 0-1,-1 0 0,0 0 0,1 0 0,-1-1 1,0 1-1,1 0 0,-1-1 0,0 1 1,1-1-1,-1 0 0,0 1 0,0-1 0,2-1 1,10-8-360,-1 0 0,0-1 0,-1 0 0,0-1 0,0 0 0,-1 0 0,-1-1 1,10-19-1,-2 1-268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50.324"/>
    </inkml:context>
    <inkml:brush xml:id="br0">
      <inkml:brushProperty name="width" value="0.05" units="cm"/>
      <inkml:brushProperty name="height" value="0.05" units="cm"/>
    </inkml:brush>
  </inkml:definitions>
  <inkml:trace contextRef="#ctx0" brushRef="#br0">1 0 18628,'7'28'1624,"-1"9"-1192,1 6-208,1 6 649,2-1-289,2-3-744,-1-7-472,-1-13 552,-3-11-168,-2-24-97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50.742"/>
    </inkml:context>
    <inkml:brush xml:id="br0">
      <inkml:brushProperty name="width" value="0.05" units="cm"/>
      <inkml:brushProperty name="height" value="0.05" units="cm"/>
    </inkml:brush>
  </inkml:definitions>
  <inkml:trace contextRef="#ctx0" brushRef="#br0">1 197 19668,'0'4'418,"2"19"1420,-2-22-1797,1-1-1,-1 1 0,0-1 0,1 1 0,-1-1 1,1 1-1,-1-1 0,1 0 0,-1 1 1,1-1-1,-1 0 0,1 1 0,-1-1 1,1 0-1,-1 0 0,1 1 0,-1-1 1,1 0-1,-1 0 0,1 0 0,0 0 0,-1 0 1,1 0-1,-1 0 0,1 0 0,0 0 1,-1 0-1,1 0 0,-1 0 0,1-1 1,-1 1-1,1 0 0,0 0 0,-1 0 1,1-1-1,0 0 0,10-3 240,-1-2 0,1 1 0,-1-2-1,-1 1 1,16-13 0,41-46 80,-43 42-257,-1 0-52,-13 13-40,1 0 1,0 1-1,0 0 0,1 0 0,15-9 0,-25 18-10,0-1-1,-1 0 0,1 1 1,0 0-1,0-1 0,0 1 0,0-1 1,0 1-1,0 0 0,0 0 1,0-1-1,-1 1 0,1 0 0,0 0 1,0 0-1,0 0 0,0 0 0,0 0 1,0 0-1,0 1 0,0-1 1,0 0-1,0 0 0,0 1 0,0-1 1,0 1-1,0-1 0,-1 1 1,1-1-1,0 1 0,0-1 0,-1 1 1,1 0-1,0-1 0,-1 1 0,1 0 1,0 0-1,-1-1 0,1 1 1,-1 0-1,1 0 0,-1 0 0,0 0 1,1 0-1,-1 0 0,0 0 1,0 0-1,1 1 0,0 7-1,1 0 0,-1-1-1,-1 1 1,0 11 0,0-14 5,-13 268 433,1-1-1150,12-273 657,-1-1 0,1 1-1,0 0 1,0 0-1,0 0 1,0 0-1,0 0 1,0 0 0,0 0-1,0 0 1,0 0-1,0 0 1,0-1-1,0 1 1,0 0 0,0 0-1,0 0 1,-1 0-1,1 0 1,0 0-1,0 0 1,0 0 0,0 0-1,0 0 1,0 0-1,0 0 1,0 0-1,-1 0 1,1 0 0,0 0-1,0 0 1,0 0-1,0 0 1,0 0 0,0 0-1,0 0 1,0 0-1,-1 0 1,1 0-1,0 0 1,0 0 0,0 0-1,0 0 1,0 0-1,0 0 1,0 0-1,0 0 1,0 1 0,0-1-1,0 0 1,-1 0-1,1 0 1,0 0-1,0 0 1,0 0 0,0 0-1,0 0 1,0 0-1,0 0 1,0 1-1,-8-13-83,4 7-349,-8-9-485</inkml:trace>
  <inkml:trace contextRef="#ctx0" brushRef="#br0" timeOffset="1">148 436 16972,'2'-10'1736,"6"4"-1024,4 2-296,8 1 905,3 0-233,5-4-528,1-1-368,4-4-880,-1-4-1329,0-5 1737,1-4-296,-2-3-256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51.181"/>
    </inkml:context>
    <inkml:brush xml:id="br0">
      <inkml:brushProperty name="width" value="0.05" units="cm"/>
      <inkml:brushProperty name="height" value="0.05" units="cm"/>
    </inkml:brush>
  </inkml:definitions>
  <inkml:trace contextRef="#ctx0" brushRef="#br0">67 2 18876,'-1'0'87,"0"0"1,0-1-1,0 1 1,0 0-1,0 0 1,-1 0-1,1 0 1,0 0-1,0 0 0,0 0 1,0 0-1,0 0 1,0 1-1,0-1 1,0 0-1,-1 1 1,1-1-1,0 1 1,0-1-1,0 1 0,1-1 1,-1 1-1,0 0 1,0-1-1,0 1 1,0 0-1,1 0 1,-1 0-1,0 0 0,1 0 1,-1 0-1,0 0 1,1 0-1,-1 1 1,-3 4 252,0 1 0,1 0 1,-5 13-1,4-11-235,2 0 0,-1 1-1,1 0 1,1-1 0,-1 1 0,2 0-1,-1 0 1,2 12 0,0-18-105,0 0 0,-1-1 1,1 1-1,0 0 0,1-1 0,-1 1 0,1-1 1,0 1-1,-1-1 0,2 0 0,-1 0 1,0 0-1,0 0 0,1 0 0,0 0 0,0-1 1,-1 1-1,2-1 0,-1 0 0,0 1 1,0-2-1,1 1 0,-1 0 0,5 1 1,48 15-10,-36-12 8,0 1-1,0 0 1,23 13 0,-36-16 7,-1 0-1,0 0 1,0 1-1,-1 0 1,1 0 0,-1 0-1,0 0 1,0 1 0,-1 0-1,0 0 1,0 0 0,0 1-1,4 9 1,-6-9 22,0 1-1,0-1 1,-1 1 0,0 0 0,0-1-1,0 1 1,-1 0 0,0-1 0,-1 1-1,0 0 1,0-1 0,-1 1-1,0 0 1,0-1 0,0 0 0,-1 0-1,0 0 1,-5 8 0,5-10 11,1-1 0,-1 1 1,0-1-1,0 0 0,0 0 0,-1-1 0,1 1 1,-1-1-1,0 1 0,0-1 0,0 0 1,0-1-1,0 1 0,-1-1 0,1 0 0,-1 0 1,0 0-1,0 0 0,0-1 0,0 0 0,1 0 1,-1 0-1,-1-1 0,1 0 0,0 0 1,0 0-1,0 0 0,-7-2 0,5 0-9,1-1 0,0 1 0,0-1 0,1 0 0,-1 0 0,1-1 0,-1 1 0,1-1 0,0 0 0,1-1 0,-1 1 0,1-1 0,-1 0 0,2 0 0,-1-1 0,0 1 0,1-1 0,0 0 0,1 0 0,-1 0 0,1 0 0,-2-7 0,1 2-20,0-1 1,1 0 0,0 0 0,0 0 0,2 0-1,-1 0 1,2 0 0,0 0 0,0 0 0,1 1-1,3-15 1,1 13 8,0 0 1,1 0-1,0 0 0,1 1 0,0 0 1,1 1-1,0-1 0,1 2 1,17-16-1,22-25 79,-46 48-93,-1 0 0,0 1 0,0-1-1,0 0 1,-1 0 0,1-1 0,0 1 0,-1 0 0,2-7 0,-3 9-16,0 0 0,0 0 0,0-1 0,0 1 0,0 0 0,0 0 0,0 0 0,-1-1 0,1 1 0,0 0 0,-1 0 0,1 0-1,-1 0 1,1 0 0,-1 0 0,1 0 0,-1 0 0,0 0 0,0 0 0,1 0 0,-1 0 0,0 0 0,0 1 0,0-1 0,0 0 0,0 1 0,0-1 0,0 1 0,0-1 0,0 1 0,-2-1 0,-13-5-766,1 2 0,-1 0 0,0 1 0,0 0 0,-22 0 0,23 2 656,-18-2-809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53.114"/>
    </inkml:context>
    <inkml:brush xml:id="br0">
      <inkml:brushProperty name="width" value="0.05" units="cm"/>
      <inkml:brushProperty name="height" value="0.05" units="cm"/>
    </inkml:brush>
  </inkml:definitions>
  <inkml:trace contextRef="#ctx0" brushRef="#br0">5488 132 14491,'-128'1'5080,"44"3"-4455,-126 20-1,-305 97-271,8 33-227,-39 16-67,117-53-36,232-66-7,155-40-16,-608 181 0,186-21 18,-38 14 12,-18 22-16,219-58-37,246-116 47,2 2 1,1 3-1,-58 55 1,98-81-7,0 0-1,1 1 1,0 1-1,1 0 1,0 0-1,1 1 1,1 1-1,1-1 1,0 1 0,-9 30-1,13-33-10,1 0 0,0 1-1,0-1 1,1 1 0,1 0-1,1-1 1,0 1 0,0-1-1,1 1 1,1-1 0,0 0-1,1 0 1,1 0 0,7 15-1,-3-12-17,0-1 0,1 0 0,1 0-1,0-1 1,1 0 0,1-1 0,0-1 0,1 0-1,0-1 1,0 0 0,2-1 0,-1-1 0,22 10-1,2-1-18,2-3-1,0-1 0,0-1 0,64 9 1,-23-11-7,0-3 1,140-4 0,165-36-3,-43-15 43,432-118 1,308-194-172,-535 112-10,-339 149 131,791-417-30,-930 473 82,-3-3 0,-1-3 0,-3-3 0,83-83 0,-115 100 0,-2-1 0,-1-1 0,-2-2 0,-2 0-1,-1-2 1,-2-1 0,-1 0 0,-3-2 0,18-58-1,-30 77 24,-1 1-1,0-1 1,-2 0-1,0 0 0,-2 0 1,-2-25-1,1 40 7,-2 1 0,1 0 1,-1-1-1,0 1 0,-1 0 0,0 0 0,0 1 0,-9-16 0,9 18 0,-1 1 0,0-1 0,0 1 0,0-1 0,0 1 0,-1 0 0,0 1 0,0-1 0,0 1 0,0 0 0,0 0 0,0 1-1,-1 0 1,-5-2 0,-6-1 35,1 2 0,0 0 0,-1 1 0,1 1 0,-1 0 0,-20 2 0,-101 17-216,131-17 120,-445 78 830,320-57-840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53.935"/>
    </inkml:context>
    <inkml:brush xml:id="br0">
      <inkml:brushProperty name="width" value="0.05" units="cm"/>
      <inkml:brushProperty name="height" value="0.05" units="cm"/>
    </inkml:brush>
  </inkml:definitions>
  <inkml:trace contextRef="#ctx0" brushRef="#br0">3145 1270 14043,'-106'-1'4112,"66"2"-3106,0-2-1,-66-10 0,41-4-813,1-2 0,-80-34 0,-118-65-72,147 63-56,-205-95-18,-142-63 84,-179-83 580,487 225-519,-276-118-105,374 165-345,-68-30-1307,122 51 1542,-10-6-105,12 7 121,0 0-1,-1 0 1,1-1 0,0 1-1,0 0 1,0 0-1,0 0 1,0-1-1,0 1 1,0 0 0,-1 0-1,1 0 1,0-1-1,0 1 1,0 0-1,0 0 1,0 0 0,0-1-1,0 1 1,0 0-1,0 0 1,0-1-1,0 1 1,0 0-1,0 0 1,0 0 0,1-1-1,-1 1 1,0 0-1,0 0 1,0 0-1,0-1 1,0 1 0,0 0-1,0 0 1,1 0-1,-1-1 1,0 1-1,0 0 1,0 0 0,0 0-1,1 0 1,-1 0-1,0 0 1,0-1-1,0 1 1,1 0-1,-1 0 1,0 0 0,0 0-1,1 0 1,15-6-482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54.642"/>
    </inkml:context>
    <inkml:brush xml:id="br0">
      <inkml:brushProperty name="width" value="0.05" units="cm"/>
      <inkml:brushProperty name="height" value="0.05" units="cm"/>
    </inkml:brush>
  </inkml:definitions>
  <inkml:trace contextRef="#ctx0" brushRef="#br0">5 552 14387,'-1'2'123,"0"-1"-1,1 1 1,-1 0 0,1 0-1,-1 0 1,1 0 0,0-1-1,-1 1 1,1 0-1,0 0 1,0 0 0,1 0-1,-1 0 1,0 0 0,1 0-1,-1-1 1,1 1-1,-1 0 1,1 0 0,0 0-1,0-1 1,0 1 0,0 0-1,0-1 1,0 1 0,0-1-1,1 0 1,-1 1-1,3 1 1,4 4 221,0-1-1,1 0 1,-1-1 0,12 6-1,-17-10-279,47 25 500,2-2-1,1-3 0,0-2 1,1-2-1,1-3 0,85 11 1,-126-23-461,1-1 1,-1-1 0,1 0-1,-1-1 1,1 0 0,-1-1-1,0-1 1,0 0 0,21-9-1,-27 9-41,0-1 0,-1 0 0,1-1 0,-1 0-1,0 0 1,-1 0 0,1-1 0,-1 0-1,0 0 1,-1 0 0,1-1 0,-1 0-1,0 0 1,-1-1 0,0 1 0,0-1-1,4-11 1,-2-2 29,-1-1-1,0 1 1,-2-1-1,0 0 1,-2 0 0,0 1-1,-1-1 1,-5-34-1,-4-2-42,-3 1 0,-18-55 0,29 109-53,-33-96-815,30 89 197,-1 0-1,0 0 1,-1 1 0,0 0-1,0 0 1,-1 0 0,-11-11-1,10 13-403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55.738"/>
    </inkml:context>
    <inkml:brush xml:id="br0">
      <inkml:brushProperty name="width" value="0.05" units="cm"/>
      <inkml:brushProperty name="height" value="0.05" units="cm"/>
    </inkml:brush>
  </inkml:definitions>
  <inkml:trace contextRef="#ctx0" brushRef="#br0">185 8 14051,'-21'-4'1491,"18"3"-1323,0 0 0,-1 1 0,1-1 0,-1 1-1,1-1 1,-1 1 0,0 0 0,1 0 0,-1 1 0,1-1 0,-1 1 0,1 0 0,-1 0 0,1 0-1,-1 0 1,1 0 0,0 1 0,-6 3 0,1 1 48,1 0-1,1 1 1,-1-1 0,1 1-1,0 1 1,1-1 0,0 1 0,0 0-1,0 0 1,1 1 0,0-1-1,1 1 1,0 0 0,-2 11-1,0 0-45,2 1 0,0-1-1,2 1 1,0 0-1,3 27 1,-2-39-126,2 0 0,-1 0 0,1-1 0,0 1 0,1 0 0,0-1 0,1 0 0,-1 0 0,8 11 0,-10-16-33,1-1 0,-1 0 1,1-1-1,0 1 0,0 0 1,0 0-1,0-1 0,0 1 1,0-1-1,0 0 0,0 1 1,0-1-1,1 0 0,-1 0 1,4 0-1,-3 0-3,0-1-1,-1 0 1,1 0-1,0 0 1,-1-1-1,1 1 1,0-1-1,-1 0 1,1 1-1,0-1 1,-1 0-1,0-1 1,1 1-1,-1 0 1,1-1-1,-1 1 1,3-3-1,3-4 21,0 1 1,0-1-1,-1 0 0,0 0 0,-1-1 1,0 0-1,0 0 0,-1-1 0,0 0 1,0 0-1,3-14 0,-1 3 120,-2 0 1,0 0-1,-2 0 0,2-39 0,-8 33 129,-1 19-84,1 17 99,3-4-270,0 0 0,0 1 0,0-1 0,1 0 1,-1 0-1,2 1 0,-1-1 0,0 0 0,1 0 0,0 0 0,4 7 0,-5-9-22,0-1 0,0 0-1,1 1 1,-1-1-1,1 0 1,-1 0-1,1 0 1,0 0-1,-1 0 1,1 0-1,0 0 1,1-1-1,-1 1 1,0-1-1,0 1 1,1-1-1,-1 0 1,0 0-1,1 0 1,-1 0-1,1 0 1,0-1-1,-1 1 1,4-1-1,2-1-4,1-1 0,-1 0-1,0-1 1,0 0 0,0 0 0,0-1-1,-1 0 1,1 0 0,10-8-1,-11 6 2,1 1-1,0 0 0,0 1 0,0 0 0,1 0 1,-1 1-1,1 0 0,10-2 0,-17 5 4,0 0 1,0 0-1,0 0 0,0 0 1,0 0-1,0 0 0,0 0 0,0 1 1,0-1-1,0 1 0,0-1 1,0 1-1,0 0 0,0 0 0,-1 0 1,1 0-1,0 0 0,0 0 1,-1 0-1,1 1 0,-1-1 0,0 0 1,1 1-1,-1 0 0,0-1 1,0 1-1,2 3 0,1 3-1,0 1-1,-1 0 0,0 0 1,3 18-1,5 15-4,-11-42 7,1 0-1,-1 0 1,0 0 0,0 0-1,0 0 1,0 1 0,0-1-1,0 0 1,0 0 0,0 0-1,0 0 1,0 0 0,1 0-1,-1 0 1,0 0 0,0 0-1,0 0 1,0 0 0,0 0-1,0 0 1,1 0 0,-1 0-1,0 0 1,0 1 0,0-1-1,0 0 1,0 0 0,0-1-1,1 1 1,-1 0 0,0 0-1,0 0 1,0 0 0,0 0-1,0 0 1,0 0 0,0 0-1,1 0 1,-1 0 0,0 0-1,0 0 1,0 0 0,0 0-1,0 0 1,0 0 0,0-1-1,0 1 1,0 0-1,1 0 1,-1 0 0,0 0-1,0 0 1,0 0 0,0 0-1,0-1 1,0 1 0,0 0-1,0 0 1,4-9-8,5-18-15,5-35-1,-10 40 11,1 1 0,0 0-1,13-27 1,-18 46 12,1 1-1,-1-1 0,1 1 1,0 0-1,-1 0 1,1-1-1,0 1 1,0 0-1,0 0 1,0 0-1,0 0 1,0 0-1,0 0 1,0 0-1,0 0 0,3-1 1,-3 2 0,-1 0 0,1 0 0,0 0 0,-1 0 0,1 0 0,-1 0 0,1 0 0,0 1 0,-1-1 0,1 0 0,0 0 0,-1 0 0,1 1 0,-1-1 0,1 0 0,-1 1 0,1-1 0,-1 1 0,1-1 0,-1 0 0,1 1 0,-1-1 0,1 1 0,-1-1 0,1 2 0,3 4-6,-1 1 0,0-1 0,0 1 0,4 12 0,-6-15 6,8 28-20,-6-20-34,0-1 0,1 1 1,0-1-1,10 18 0,-14-28 31,0-1 0,0 0 0,1 1-1,-1-1 1,0 1 0,0-1 0,0 0-1,1 1 1,-1-1 0,0 0 0,1 1-1,-1-1 1,0 0 0,0 1 0,1-1-1,-1 0 1,1 0 0,-1 0 0,0 1-1,1-1 1,-1 0 0,1 0 0,-1 0-1,0 0 1,1 0 0,-1 1 0,1-1-1,-1 0 1,1 0 0,-1 0 0,0 0-1,1 0 1,-1 0 0,1-1-1,0 1-45,0-1 0,0 0-1,0 0 1,0 0-1,-1 0 1,1 0-1,0 0 1,-1 0-1,1 0 1,-1 0-1,1 0 1,0-2-1,8-36-707,-6-2 325,-1-13-175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56.250"/>
    </inkml:context>
    <inkml:brush xml:id="br0">
      <inkml:brushProperty name="width" value="0.05" units="cm"/>
      <inkml:brushProperty name="height" value="0.05" units="cm"/>
    </inkml:brush>
  </inkml:definitions>
  <inkml:trace contextRef="#ctx0" brushRef="#br0">3 0 15771,'0'56'1776,"-2"-40"-1446,2 0 1,0 1 0,1-1 0,0 0 0,2-1 0,-1 1 0,8 21 0,-9-35-311,0 0 1,0 0 0,0 0 0,0 0 0,0 0-1,0 0 1,1 0 0,-1-1 0,1 1-1,-1-1 1,1 1 0,0-1 0,-1 1 0,1-1-1,0 0 1,0 0 0,0 0 0,0 0-1,0 0 1,0 0 0,0-1 0,0 1 0,1-1-1,-1 1 1,0-1 0,0 0 0,0 0-1,1 0 1,-1 0 0,0 0 0,0 0 0,0-1-1,1 1 1,-1-1 0,0 0 0,0 1-1,3-3 1,6-2 60,1 0 0,-1-1 0,0-1 0,-1 0 0,12-10 0,-8 7-85,28-22-23,-40 30 25,1 0 0,0 1 1,0-1-1,0 1 1,0 0-1,0 0 0,0 0 1,0 0-1,0 1 0,0-1 1,1 1-1,5-1 1,-7 2 8,0 0 0,-1-1 0,1 1 0,0 0 0,0 0 0,0 0 0,0 0 0,-1 0 0,1 1 0,-1-1 0,1 1 0,-1-1 0,1 1 0,-1-1 0,0 1 0,1 0 0,-1-1 0,0 1 0,0 0 0,-1 0 0,1 0 0,1 3 0,2 7 90,0 0 0,2 18 0,-4-20-35,15 89 652,-13-63-257,3 0 0,0-1 0,22 59 0,-25-85-390,1 0 0,0-1 0,1 1-1,0-1 1,9 9 0,-8-9-53,-1 0 1,1 1 0,-2-1-1,10 18 1,-7-6 57,0 0 0,-2 1 0,0 0 1,3 27-1,-7-37 17,-1 1 1,-1-1-1,1 1 0,-2-1 1,0 1-1,0 0 1,-1-1-1,0 0 0,-6 18 1,7-28-70,1 1 0,-1-1 1,1 0-1,-1 1 0,0-1 0,0 0 1,1 0-1,-1 0 0,0 0 1,0 0-1,0 0 0,0 0 1,0 0-1,0 0 0,-2 1 1,2-2-6,0 0 1,1 1-1,-1-1 1,0 0-1,0 0 1,1 0 0,-1 0-1,0 0 1,0 0-1,1 0 1,-1 0 0,0 0-1,0 0 1,0-1-1,1 1 1,-1 0-1,0 0 1,1-1 0,-1 1-1,-1-1 1,-1-2 24,0 0 0,-1 0 0,1 0 0,0 0 1,1 0-1,-1-1 0,1 1 0,-5-8 0,-3-9 14,1-1-1,1 0 1,1 0 0,1-1-1,-6-38 1,7 29-72,3 0 1,0-1 0,4-49-1,2 63-225,0-1-1,1 1 0,0 0 1,2 1-1,0 0 0,1 0 1,15-25-1,13-29-275,-11 14 85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2:09.616"/>
    </inkml:context>
    <inkml:brush xml:id="br0">
      <inkml:brushProperty name="width" value="0.05" units="cm"/>
      <inkml:brushProperty name="height" value="0.05" units="cm"/>
    </inkml:brush>
  </inkml:definitions>
  <inkml:trace contextRef="#ctx0" brushRef="#br0">1870 111 11995,'-17'-1'574,"-1"-1"1,0-1 0,1-1 0,0-1 0,-21-8 0,-34-8 178,-216-29-349,216 42-409,0 4-1,-77 6 1,-8 11 678,-296 66 1,435-74-649,1 0 0,0 1 0,0 1 0,1 0-1,0 1 1,0 1 0,1 1 0,-18 13 0,9-2-18,1 1 1,0 1-1,-33 45 0,24-27-12,2 1 1,1 2-1,-36 77 0,58-104 7,1-1 1,1 1-1,0 0 0,1 0 1,1 0-1,-1 23 0,3-28 4,2-1-1,-1 0 1,2 0-1,-1 0 1,2 0-1,-1-1 1,1 1-1,1 0 0,0-1 1,0 0-1,7 10 1,-4-9 1,1 0 0,0-1 0,1 0 0,0-1 0,1 0 0,0 0 0,0-1 0,0 0 0,1-1 0,1 0 0,-1-1 0,1 0 0,22 7 0,9 1-2,0-2 0,75 10 0,304 33 62,-328-48-54,1-5 0,141-13 0,-158 1-25,0-4 1,110-33 0,-139 31 23,-1-3 1,-1-1-1,-1-2 0,79-52 1,-101 57 100,-1-2-1,0 0 1,-2-2 0,0 0 0,22-29 0,-33 36-27,-1 0 1,0 0-1,0-1 0,-1 1 0,-1-2 0,-1 1 1,0-1-1,-1 0 0,-1-1 0,4-26 0,-7 34-56,-1 1 0,0-1 0,0 1 0,-1-1 0,0 1 0,-1 0 0,0-1-1,0 1 1,-1 0 0,0 0 0,0 0 0,-1 0 0,0 1 0,0 0 0,-1-1 0,1 1 0,-2 1-1,-11-13 1,6 9-42,-1 1 0,0 0-1,-1 0 1,0 1 0,0 1-1,0 0 1,-1 1-1,0 1 1,-1 0 0,-15-3-1,-11-1-257,-1 3-1,0 1 1,0 2-1,0 2 1,-75 8-1,9 10-102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58.119"/>
    </inkml:context>
    <inkml:brush xml:id="br0">
      <inkml:brushProperty name="width" value="0.05" units="cm"/>
      <inkml:brushProperty name="height" value="0.05" units="cm"/>
    </inkml:brush>
  </inkml:definitions>
  <inkml:trace contextRef="#ctx0" brushRef="#br0">13 613 12515,'30'293'7732,"-32"-278"-6551,-3-30-107,-9-74-210,-4-131-1,16 179-793,1-417 70,1 445-134,6-34 29,-5 44-33,-1 1 1,1 0-1,-1-1 1,1 1-1,0 0 1,0 0-1,0-1 1,1 1-1,-1 0 1,0 0-1,1 0 1,-1 0-1,1 1 1,0-1-1,2-2 1,-3 4-3,0-1 1,0 1 0,0 0-1,0 0 1,0 0-1,0-1 1,1 1 0,-1 0-1,0 0 1,0 0-1,0 1 1,0-1-1,0 0 1,1 0 0,-1 0-1,0 1 1,0-1-1,0 1 1,0-1 0,0 1-1,0-1 1,0 1-1,0 0 1,0-1-1,-1 1 1,1 0 0,0 0-1,0 0 1,-1-1-1,1 1 1,0 0 0,0 2-1,21 33-8,-3 5 15,20 71 0,-36-103-1,-3-8-5,0 1 1,1-1 0,-1 0 0,1 0 0,0-1 0,-1 1 0,1 0-1,0 0 1,-1 0 0,1 0 0,0 0 0,0-1 0,0 1 0,-1 0-1,1-1 1,0 1 0,0-1 0,0 1 0,2 0 0,23 4 2,-1 0-19,-13 0 19,0 0 0,-1 1 0,20 14 0,-27-17-3,0 0 0,0 0 0,0 1-1,0 0 1,-1 0 0,1 0-1,-1 0 1,0 0 0,0 0-1,-1 1 1,1-1 0,1 7 0,-3-9 15,-1 0 1,0 0 0,0 0-1,1 0 1,-2 0 0,1 0-1,0 0 1,0 0 0,-1 0-1,1 0 1,-1 0 0,1 0-1,-1 0 1,0 0 0,0-1-1,0 1 1,0 0-1,0 0 1,0-1 0,0 1-1,-1-1 1,1 1 0,0-1-1,-1 1 1,1-1 0,-1 0-1,0 0 1,-2 2 0,-6 3 115,0 0 1,-1-1-1,-16 6 1,22-9-92,-13 6 123,-1-1 0,0-1-1,0-1 1,0 0 0,-1-1-1,-30 1 1,49-5-188,1 0 0,-1 0-1,0 0 1,0 0 0,1 0-1,-1 0 1,0 0 0,0 0 0,1 0-1,-1-1 1,0 1 0,0 0 0,1-1-1,-1 1 1,0 0 0,1-1 0,-1 1-1,0-1 1,1 1 0,-1-1 0,0 0-1,1 0-18,-1 0-1,1 1 1,0-1-1,0 0 1,0 1-1,0-1 0,0 0 1,0 1-1,0-1 1,0 0-1,0 1 1,1-1-1,-1 0 0,0 1 1,0-1-1,1 0 1,-1 1-1,0-1 1,1 0-1,4-6-315,-1 1-1,1 0 1,9-8 0,-6 6 338,18-22-478,7-7-153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8:59.122"/>
    </inkml:context>
    <inkml:brush xml:id="br0">
      <inkml:brushProperty name="width" value="0.05" units="cm"/>
      <inkml:brushProperty name="height" value="0.05" units="cm"/>
    </inkml:brush>
  </inkml:definitions>
  <inkml:trace contextRef="#ctx0" brushRef="#br0">22 128 14083,'1'-7'653,"0"1"-1,0-1 1,0 0 0,0 0 0,1 1-1,0-1 1,1 1 0,0 0-1,5-11 1,-6 13-477,1 0 0,-1 1 0,1-1 0,0 0 1,0 1-1,0 0 0,0 0 0,1 0 0,-1 0 0,1 0 0,0 1 0,0-1 0,0 1 0,0 0 1,6-2-1,-9 4-160,-1-1 0,1 1-1,0 0 1,0 0 0,0 0 0,0 0 0,-1 0 0,1 0 0,0 0 0,0 0 0,0 0 0,0 1 0,-1-1 0,1 0 0,0 0-1,0 1 1,0-1 0,-1 0 0,1 1 0,0-1 0,-1 1 0,1-1 0,0 1 0,-1 0 0,1-1 0,-1 1 0,1-1 0,-1 1-1,1 0 1,-1-1 0,1 1 0,-1 0 0,0 0 0,1-1 0,-1 1 0,0 0 0,0 0 0,1 0 0,-1 1 0,1 4 41,0 0 1,0 1-1,-1-1 0,0 8 1,0-14-54,-2 23 121,-1 0 0,0-1 0,-2 1 0,-9 29 0,-38 83 351,0-23-105,58-122-348,1 1 0,1 1 0,15-16-1,-8 9-13,-8 7-3,1 1 0,-1 0 0,1 0-1,1 1 1,-1 0 0,10-5 0,-15 9-5,0 1 0,0 0 0,0 0 0,0 0 0,0 0-1,0 1 1,0-1 0,0 1 0,0 0 0,0 0 0,0 0 0,0 0 0,0 0 0,0 1 0,0-1 0,0 1 0,0 0 0,0 0 0,0 0 0,-1 0 0,1 0 0,0 1 0,-1-1 0,1 1 0,2 2 0,1 1 3,23 16-21,-28-21 16,0 1 1,-1-1-1,1 0 0,0 1 0,-1-1 0,1 0 1,0 0-1,-1 1 0,1-1 0,0 0 0,0 0 1,-1 0-1,1 0 0,0 0 0,0 0 0,-1 0 1,1 0-1,0 0 0,-1 0 0,1-1 1,0 1-1,0 0 0,-1 0 0,1-1 0,0 1 1,-1 0-1,1-1 0,0 1 0,-1-1 0,1 1 1,-1-1-1,1 1 0,-1-1 0,1 1 0,-1-1 1,1 1-1,-1-1 0,0 0 0,1 0 1,2-6-31,-1 1 0,0-1 0,-1 0 0,1 0 1,-1 0-1,-1 0 0,1 0 0,-1 0 0,0 0 1,-3-13-1,1 5-525,-2 0 0,1 0-1,-12-28 1,0 19-1036,14 23 1562,1 1 0,0-1 1,-1 1-1,1 0 0,-1-1 0,1 1 0,-1-1 1,1 1-1,-1 0 0,1-1 0,-1 1 1,1 0-1,-1 0 0,1 0 0,-1-1 0,1 1 1,-1 0-1,0 0 0,1 0 0,-1 0 0,1 0 1,-1 0-1,1 0 0,-1 0 0,0 0 1,1 0-1,-1 0 0,1 1 0,-1-1 0,1 0 1,-1 0-1,1 0 0,-1 1 0,1-1 1,-1 0-1,1 1 0,-1-1 0,1 0 0,-1 1 1,1-1-1,-1 1 0,-8 12-893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0.454"/>
    </inkml:context>
    <inkml:brush xml:id="br0">
      <inkml:brushProperty name="width" value="0.05" units="cm"/>
      <inkml:brushProperty name="height" value="0.05" units="cm"/>
    </inkml:brush>
  </inkml:definitions>
  <inkml:trace contextRef="#ctx0" brushRef="#br0">1 21 17676,'6'-13'2016,"-1"5"-1296,5 10-232,-2 12 945,0 13-465,2 9-152,0 9-352,0 5-120,0 0-120,-1 0-128,0-10-264,-2-5-200,-2-17-368,0-9-344,-4-19 832,-4-10-200,-2-19-200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0.952"/>
    </inkml:context>
    <inkml:brush xml:id="br0">
      <inkml:brushProperty name="width" value="0.05" units="cm"/>
      <inkml:brushProperty name="height" value="0.05" units="cm"/>
    </inkml:brush>
  </inkml:definitions>
  <inkml:trace contextRef="#ctx0" brushRef="#br0">5 62 16836,'-4'-13'2488,"4"6"-1416,0 1-464,0 1 2505,6 0-2001,2 1-263,2 1-537,2 0-272,-1-2-777,4 2-431,-3-2 936,0 2-200,4 5-160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1.399"/>
    </inkml:context>
    <inkml:brush xml:id="br0">
      <inkml:brushProperty name="width" value="0.05" units="cm"/>
      <inkml:brushProperty name="height" value="0.05" units="cm"/>
    </inkml:brush>
  </inkml:definitions>
  <inkml:trace contextRef="#ctx0" brushRef="#br0">52 2 15907,'2'-2'5949,"-10"11"-3999,-1 9-1183,0 1 0,-6 21-1,12-31-707,1 0 0,-1 0 0,2 1 0,-1-1 0,1 1 0,1 16 0,0-25-56,0 1 1,1-1-1,-1 0 0,1 1 1,-1-1-1,1 0 0,0 0 0,-1 0 1,1 0-1,0 1 0,0-1 1,-1 0-1,1 0 0,0 0 1,0-1-1,0 1 0,0 0 1,1 0-1,-1 0 0,0-1 1,0 1-1,0-1 0,1 1 0,-1-1 1,0 1-1,0-1 0,1 0 1,-1 0-1,0 1 0,2-1 1,6 1 0,0-1 0,1 0 1,11-1-1,-12 0 9,9 0-8,-1 0 0,1 1-1,0 1 1,-1 1 0,20 4-1,-33-5 4,-1 0-1,0-1 1,0 1-1,0 1 1,1-1-1,-1 0 1,0 1-1,-1-1 1,1 1-1,0 0 0,0 0 1,-1 0-1,1 0 1,-1 1-1,0-1 1,1 1-1,-1-1 1,0 1-1,-1 0 1,1 0-1,0 0 1,-1 0-1,0 0 1,1 0-1,-1 0 1,-1 0-1,1 1 0,0-1 1,-1 0-1,1 1 1,-1-1-1,0 0 1,0 1-1,-1 5 1,0-3 58,0 0 1,-1 0 0,0 1-1,1-1 1,-2-1 0,1 1 0,-1 0-1,0-1 1,0 1 0,0-1-1,-1 0 1,-4 5 0,5-7-58,0 0 0,0 0 0,0 0 0,-1 0 1,1-1-1,-1 0 0,0 1 0,0-1 0,1-1 1,-1 1-1,-1 0 0,1-1 0,0 0 0,0 0 1,0 0-1,-1-1 0,1 1 0,-6-1 0,8 0-106,0-1 0,0 1 0,-1-1 0,1 1 0,0-1-1,0 1 1,0-1 0,0 0 0,0 0 0,0 0 0,0-1-1,0 1 1,0 0 0,0-1 0,1 1 0,-1-1 0,-2-2-1,0-1-76,1-1-1,-1 1 1,1-1-1,-5-11 0,-2-10-437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2.351"/>
    </inkml:context>
    <inkml:brush xml:id="br0">
      <inkml:brushProperty name="width" value="0.05" units="cm"/>
      <inkml:brushProperty name="height" value="0.05" units="cm"/>
    </inkml:brush>
  </inkml:definitions>
  <inkml:trace contextRef="#ctx0" brushRef="#br0">211 1 17300,'-12'6'541,"1"0"1,0 2-1,0-1 1,1 1-1,0 1 1,1 0-1,0 0 1,-12 15-1,3 1 103,0 1 0,-19 37 0,32-55-621,1 1-1,0-1 0,0 1 1,0 0-1,1 1 0,1-1 1,-1 0-1,-1 20 1,4-28-45,0 0 1,0 0-1,0 0 1,0 1-1,0-1 1,1 0 0,-1 0-1,0 0 1,1 1-1,-1-1 1,1 0-1,-1 0 1,1 0 0,-1 0-1,1 0 1,0 0-1,-1 0 1,1 0-1,0 0 1,0-1 0,0 1-1,0 0 1,0 0-1,0-1 1,0 1 0,0 0-1,0-1 1,0 1-1,0-1 1,0 0-1,1 1 1,-1-1 0,0 0-1,0 1 1,0-1-1,0 0 1,1 0-1,-1 0 1,0 0 0,2-1-1,6 1-129,0-2-1,0 1 1,0-1-1,11-4 1,-11 3 63,0 0 59,-1 1 0,1 0 0,-1 1 0,1-1-1,0 2 1,0-1 0,-1 1 0,11 2-1,-15-2 45,0 2-1,1-1 1,-1 0 0,0 1-1,0 0 1,0-1-1,0 2 1,0-1-1,-1 0 1,1 1-1,-1 0 1,1 0-1,-1 0 1,0 0 0,0 0-1,0 1 1,4 7-1,-1-2 79,-1 1 0,-1 0 0,0 1 0,0-1 0,-1 1 0,0 0 0,0 0 0,-2 0 0,1 0 0,-1 0 0,-1 0 0,-2 22 0,2-23 10,-2 0 1,0 0-1,0 0 0,0 0 1,-1-1-1,-1 1 0,0-1 1,0 0-1,0 0 1,-1-1-1,-1 1 0,0-1 1,0 0-1,-11 11 0,16-18-117,0 1 0,0-1 0,-1 0 0,1 0 0,0 0 0,-1 0 0,1 0 0,-1-1 0,1 1 0,-1 0 0,1-1 0,-1 1 0,1-1 0,-1 1 0,-2-1 0,3 0-28,0 0 0,0 0 0,1 0 0,-1-1 0,0 1-1,1 0 1,-1-1 0,0 1 0,1 0 0,-1-1 0,1 1-1,-1-1 1,0 1 0,1-1 0,-1 1 0,1-1 0,-1 1-1,1-1 1,0 0 0,-1 1 0,1-1 0,0 0 0,-1 1-1,1-2 1,-2-2-81,1-1-1,1 0 1,-1 1-1,0-1 0,1 0 1,0 1-1,0-1 1,0 0-1,2-6 1,7-26-412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2.786"/>
    </inkml:context>
    <inkml:brush xml:id="br0">
      <inkml:brushProperty name="width" value="0.05" units="cm"/>
      <inkml:brushProperty name="height" value="0.05" units="cm"/>
    </inkml:brush>
  </inkml:definitions>
  <inkml:trace contextRef="#ctx0" brushRef="#br0">136 242 19180,'5'23'1019,"0"0"-1,-2 0 1,1 46 0,-3-38-109,6 35 1,-1-50-949,-6-16 21,0 1-1,0-1 1,0 0-1,0 0 1,0 0-1,1 0 1,-1 0-1,0 0 1,0 0 0,0 0-1,0 0 1,1 0-1,-1 0 1,0 0-1,0 0 1,0 0 0,0 0-1,1 0 1,-1 0-1,0 0 1,0 0-1,0 0 1,0 0 0,1 0-1,-1 0 1,0 0-1,0 0 1,0 0-1,0 0 1,1 0 0,-1 0-1,0 0 1,0 0-1,0-1 1,0 1-1,0 0 1,0 0 0,1 0-1,-1 0 1,0 0-1,0 0 1,0-1-1,0 1 1,1-3-161,1 1-1,-1 0 1,0-1 0,-1 0-1,1 1 1,0-1 0,-1 0-1,1 1 1,-1-6-1,-1-12-820,0 0 0,-2-1 0,0 1-1,-1 0 1,-2 1 0,1-1-1,-12-21 1,-66-128-1974,65 138 3216,-9-17 817,14 17 2763,24 38 271,15 16-2956,-18-16-1273,0-1-1,0 1 1,1-2 0,0 1-1,0-1 1,0 0-1,0-1 1,1 0 0,0-1-1,0 0 1,14 2 0,8-2-355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3.488"/>
    </inkml:context>
    <inkml:brush xml:id="br0">
      <inkml:brushProperty name="width" value="0.05" units="cm"/>
      <inkml:brushProperty name="height" value="0.05" units="cm"/>
    </inkml:brush>
  </inkml:definitions>
  <inkml:trace contextRef="#ctx0" brushRef="#br0">4 134 15859,'-2'97'4494,"0"-66"-2601,3 41 1,2-59-1496,2-10-195,11-16-180,-15 12-31,1-1 0,-1 1 1,0 0-1,0-1 0,1 1 0,-1 0 0,1 0 1,-1 0-1,1 0 0,-1 0 0,1 0 0,0 0 1,-1 1-1,1-1 0,0 0 0,-1 1 0,1 0 1,0-1-1,3 1 0,-2 1 6,-1 0-1,1 1 1,-1-1 0,0 1-1,1-1 1,-1 1-1,0 0 1,0 0 0,0 0-1,0 0 1,0 0 0,2 4-1,19 34 8,-15-26-6,12 24 102,24 59 0,-37-79 40,-1-1-1,-1 1 1,-1 0-1,-1 1 1,0-1-1,0 21 1,-3-35-85,-1 0 0,1 0 0,-1 0 0,0-1 1,0 1-1,0 0 0,0 0 0,-1-1 0,0 1 0,1 0 0,-4 3 0,5-6-40,-1 0-1,0 0 0,0 0 0,1 0 0,-1 0 0,0-1 0,0 1 0,0 0 0,0 0 0,0-1 0,0 1 0,0 0 0,0-1 0,-1 1 0,1-1 0,0 0 0,0 1 0,0-1 1,-1 0-1,1 0 0,0 1 0,0-1 0,-1 0 0,1 0 0,0-1 0,0 1 0,0 0 0,-1 0 0,1 0 0,0-1 0,0 1 0,0-1 0,0 1 0,-1-1 0,1 1 0,0-1 1,0 0-1,0 1 0,0-1 0,-1-2 0,-3-1-31,1 0-1,0-1 1,0 1 0,1-1 0,-1 0 0,1-1 0,0 1-1,0 0 1,1-1 0,0 0 0,0 1 0,0-1-1,-2-11 1,2-1-89,-1 0 0,2 0 0,1-26 0,2 12 11,2 0 0,1 0 0,1 1 0,2-1 0,1 2 0,1-1 0,2 1 0,27-50 0,-35 73 92,0 1 0,0 0 0,1 0 0,-1 0 0,1 0 0,10-8 0,-13 13 3,-1 1 0,0-1 0,0 0 0,0 0 0,0 1 0,1-1 0,-1 1 0,0 0 0,1-1 0,-1 1 0,0 0 0,1 0 0,-1-1 0,0 1 0,1 0 0,-1 0 0,2 1 0,-1 0 2,0-1 0,0 1-1,-1 0 1,1 0-1,0 0 1,-1 0-1,1 0 1,-1 0-1,1 1 1,-1-1-1,0 0 1,0 1-1,1-1 1,-1 1-1,0 0 1,1 1-1,4 9 36,0 1-1,8 23 1,-10-24 11,1 0 1,0-1-1,11 20 1,-16-31-44,1 1 1,-1 0-1,1-1 1,-1 1-1,0 0 1,1-1-1,-1 1 1,1-1-1,-1 1 1,1 0-1,0-1 1,-1 0-1,1 1 1,-1-1-1,1 1 1,0-1-1,-1 0 0,1 1 1,0-1-1,0 0 1,-1 0-1,1 0 1,0 1-1,0-1 1,-1 0-1,1 0 1,1 0-1,-1-1 3,0 1-1,0-1 1,0 0-1,0 1 1,0-1-1,0 0 1,0 0-1,0 0 1,0 0-1,-1 0 1,1 0-1,0 0 1,-1 0-1,1 0 1,0-1-1,4-8 33,-2-1-1,1 1 1,1-12 0,-3 17-26,31-158 254,-12 291-180,-20-123-85,0 1 5,0-1 0,0 0 0,0 0 0,1 0 0,0-1 0,0 1 0,0 0 0,0-1 0,1 1 0,0-1 0,-1 0 0,2 0 0,-1 0 0,4 4 0,-6-8-2,0 1 0,0 0 0,-1-1 0,1 1 0,0-1 0,0 0 0,0 1-1,0-1 1,0 0 0,0 0 0,0 1 0,0-1 0,0 0 0,0 0 0,0 0 0,0 0 0,0 0 0,0 0 0,0-1 0,0 1-1,0 0 1,0 0 0,2-1 0,-1-1 6,0 1 0,1-1 0,-1 1 0,0-1-1,0 0 1,0 0 0,0 0 0,3-4 0,1-4 24,1 0 0,-2-1 0,6-11 0,9-29 135,20-80 0,-28 87-147,-8 67-6,-4 43 38,13 98 0,-7-140-350,-5-24 259,-1-1 0,0 1 0,1 0 1,-1-1-1,0 1 0,1 0 0,-1-1 0,0 1 1,1-1-1,-1 1 0,0 0 0,0-1 1,0 1-1,1-1 0,-1 1 0,0-1 0,0 1 1,0-1-1,0 1 0,0-1 0,0 1 1,0-1-1,0 1 0,0-1 0,3-49-389,-8-51 4,1 41-3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3.905"/>
    </inkml:context>
    <inkml:brush xml:id="br0">
      <inkml:brushProperty name="width" value="0.05" units="cm"/>
      <inkml:brushProperty name="height" value="0.05" units="cm"/>
    </inkml:brush>
  </inkml:definitions>
  <inkml:trace contextRef="#ctx0" brushRef="#br0">0 1 18300,'0'11'1880,"2"6"-1536,-1-4-856,1-4 1857,2-1-1169,0-2-104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4.541"/>
    </inkml:context>
    <inkml:brush xml:id="br0">
      <inkml:brushProperty name="width" value="0.05" units="cm"/>
      <inkml:brushProperty name="height" value="0.05" units="cm"/>
    </inkml:brush>
  </inkml:definitions>
  <inkml:trace contextRef="#ctx0" brushRef="#br0">161 70 15467,'0'-5'239,"-1"1"1,0-1-1,0 1 0,0 0 0,0-1 0,-1 1 0,0 0 1,0 0-1,0 0 0,0 0 0,-5-6 0,6 9-161,0 0 0,-1 0 1,1 0-1,0 0 0,0 0 0,-1 0 0,1 0 0,0 0 0,-1 1 0,1-1 0,-1 0 1,1 1-1,-1 0 0,1-1 0,-1 1 0,1 0 0,-1-1 0,0 1 0,1 0 0,-1 0 0,1 0 1,-1 1-1,0-1 0,1 0 0,-1 1 0,1-1 0,-1 1 0,1-1 0,-1 1 0,1 0 1,0-1-1,-1 1 0,1 0 0,0 0 0,-1 0 0,-1 2 0,-2 2 108,-1 0 1,1 1-1,1-1 0,-1 1 0,1 0 0,0 1 1,0-1-1,1 1 0,0-1 0,0 1 0,-2 8 1,-2 9 92,1 0 0,-3 26 1,3-4-72,3-1 0,2 1 0,2 0 0,11 82 0,2-52 81,3-1 0,28 77 0,-35-125-225,1-1 1,20 33-1,-25-47-27,-10-17 0,-11-19-44,-7-20-152,2-1 0,1 0 0,-14-58 0,33 102 159,-2-5-35,0 0 0,1 0 1,0-1-1,0-10 1,1 16 31,0 1 1,0-1 0,0 0 0,0 0-1,0 1 1,0-1 0,0 0-1,1 1 1,-1-1 0,0 0 0,0 0-1,1 1 1,-1-1 0,0 0 0,1 1-1,-1-1 1,1 1 0,-1-1 0,1 0-1,-1 1 1,1-1 0,-1 1-1,1-1 1,0 1 0,-1 0 0,1-1-1,-1 1 1,1 0 0,0-1 0,0 1-1,-1 0 1,1 0 0,0-1-1,-1 1 1,1 0 0,0 0 0,0 0-1,-1 0 1,1 0 0,0 0 0,0 0-1,-1 0 1,1 1 0,0-1 0,0 0-1,-1 0 1,1 1 0,0-1-1,0 1 1,36 12-28,-26-8 14,0-1 0,0 0 1,21 3-1,-29-6 13,1-1 0,0 0 0,-1 0 0,1 0 1,0 0-1,-1 0 0,1-1 0,0 0 0,-1 0 0,1 0 0,-1 0 0,1-1 0,-1 1 0,0-1 0,1 0 0,3-3 0,1-2 3,-1 0-1,0 0 0,0-1 0,-1 0 0,0 0 0,0-1 0,-1 1 0,0-1 0,-1-1 0,0 1 0,6-19 0,-1-5 35,-1-1 0,3-38 0,-4 13 138,0 123 250,-7-59-407,2 47 186,2-1 0,18 89 0,-20-135-173,-1 0-1,1 1 0,0-1 0,0 0 1,4 5-1,-6-10-25,0 1 0,1-1 0,-1 1-1,0-1 1,1 0 0,-1 1 0,1-1 0,-1 1 0,0-1 0,1 0-1,-1 1 1,1-1 0,-1 0 0,1 0 0,-1 1 0,1-1-1,-1 0 1,1 0 0,-1 0 0,1 0 0,-1 0 0,2 0 0,-1 0-8,-1 0 0,1-1-1,0 1 1,0 0 0,-1-1 0,1 1 0,0-1 0,0 0 0,-1 1 0,1-1 0,-1 1 0,1-1 0,0 0 0,-1 0 0,1 1 0,-1-1 0,0 0 0,1 0 0,-1 0 0,5-12-186,-1 0-1,0 0 1,-1 0 0,-1 0 0,0 0 0,-1-1-1,-1-19 1,1 24 144,-1-30-279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1:57.452"/>
    </inkml:context>
    <inkml:brush xml:id="br0">
      <inkml:brushProperty name="width" value="0.05" units="cm"/>
      <inkml:brushProperty name="height" value="0.05" units="cm"/>
    </inkml:brush>
  </inkml:definitions>
  <inkml:trace contextRef="#ctx0" brushRef="#br0">476 6 17188,'59'-3'736,"-32"1"-1077,29 1 0,-48 2 237,-1-1-1,1 1 1,-1 1 0,1-1 0,-1 1-1,0 1 1,0-1 0,11 6-1,-14-5 75,0-1-1,-1 1 0,0-1 0,1 1 0,-1 0 0,0 0 1,0 1-1,-1-1 0,1 0 0,-1 1 0,1 0 0,-1-1 0,2 7 1,-1-2 15,-1 0 0,1 0 1,-2 1-1,1-1 0,-1 1 1,0 11-1,-2 5 63,-1-1 1,0 1-1,-12 42 0,-89 265 1026,13-48-118,-5 165-645,57-248-591,35-190 261,-97 452-579,29-151 1058,-52 523 1,38-215 605,82-606-1073,-4 15-221,2 1 0,1-1-1,0 36 1,5-51 70,-1-14 153,0 0 1,0 0-1,0 1 1,0-1-1,0 0 1,0 0-1,0 0 1,0 1 0,0-1-1,0 0 1,0 0-1,0 0 1,0 1-1,0-1 1,0 0-1,0 0 1,1 0-1,-1 0 1,0 1-1,0-1 1,0 0-1,0 0 1,0 0-1,0 0 1,0 0-1,1 0 1,-1 1-1,0-1 1,0 0 0,0 0-1,0 0 1,1 0-1,-1 0 1,0 0-1,0 0 1,0 0-1,1 0 1,-1 0-1,0 0 1,0 0-1,0 0 1,0 0-1,1 0 1,-1 0-1,0 0 1,0 0-1,0 0 1,1 0-1,-1 0 1,0 0 0,10-13-263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4.980"/>
    </inkml:context>
    <inkml:brush xml:id="br0">
      <inkml:brushProperty name="width" value="0.05" units="cm"/>
      <inkml:brushProperty name="height" value="0.05" units="cm"/>
    </inkml:brush>
  </inkml:definitions>
  <inkml:trace contextRef="#ctx0" brushRef="#br0">16 5 21317,'2'-4'2064,"-2"6"-1344,-3 3-336,-2 1 1177,3 1-505,0-2-936,2-3-488,-6-2 296,6-3-344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6.256"/>
    </inkml:context>
    <inkml:brush xml:id="br0">
      <inkml:brushProperty name="width" value="0.05" units="cm"/>
      <inkml:brushProperty name="height" value="0.05" units="cm"/>
    </inkml:brush>
  </inkml:definitions>
  <inkml:trace contextRef="#ctx0" brushRef="#br0">47 36 16868,'10'-22'2115,"-10"21"-2074,0 1 0,0 0 0,0-1 0,0 1 0,1 0 0,-1-1-1,0 1 1,0-1 0,0 1 0,0 0 0,0-1 0,0 1 0,-1-1 0,1 1 0,0 0 0,0-1 0,0 1 0,0 0 0,0-1 0,0 1 0,-1-1 0,1 1 0,0 0 0,0-1 0,0 1 0,-1 0 0,1 0-1,0-1 1,-1 1 0,1 0 0,0 0 0,-1-1 0,1 1 0,0 0 0,-1 0 0,1 0 0,0-1 0,-1 1 0,1 0 0,0 0 0,-1 0 0,1 0 0,-1 0 0,1 0 0,0 0 0,-1 0 0,1 0 0,-1 0-1,1 0 1,0 0 0,-1 0 0,1 0 0,-1 0 0,1 1 0,-2-1 73,1 1 0,0-1 0,-1 1 1,1 0-1,0-1 0,0 1 0,0 0 0,-1 0 0,1 0 0,0 0 0,0 0 0,0 0 0,1 0 0,-1 0 1,0 0-1,0 0 0,0 0 0,1 1 0,-2 1 0,-8 30 486,9-29-506,-3 11-34,1 0 0,1 0 1,1 0-1,0 0 0,1 0 1,0 0-1,5 26 0,-4-32-62,1-1 1,0 0-1,1 1 0,-1-1 0,2 0 1,-1 0-1,1 0 0,0-1 0,1 0 0,0 1 1,0-1-1,0-1 0,1 1 0,12 10 1,-15-15-59,-1 0 1,1 0 0,-1-1-1,1 0 1,-1 1 0,1-1-1,0 0 1,0 0 0,-1 0-1,1-1 1,0 1 0,0-1-1,0 1 1,0-1 0,0 0-1,0 0 1,0 0 0,0-1-1,0 1 1,-1-1 0,1 1-1,0-1 1,5-2-1,-2-1-59,1 1 0,-1-1 0,0-1-1,0 1 1,0-1 0,0 0-1,-1 0 1,7-9 0,15-21-357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7.031"/>
    </inkml:context>
    <inkml:brush xml:id="br0">
      <inkml:brushProperty name="width" value="0.05" units="cm"/>
      <inkml:brushProperty name="height" value="0.05" units="cm"/>
    </inkml:brush>
  </inkml:definitions>
  <inkml:trace contextRef="#ctx0" brushRef="#br0">61 444 17756,'-14'35'1079,"3"0"0,0 0-1,3 2 1,-8 68 0,16-104-1068,0-1 1,-1 1-1,1 0 0,0 0 0,0 0 0,0-1 0,0 1 0,0 0 0,0 0 0,0 0 1,0 0-1,1-1 0,-1 1 0,0 0 0,0 0 0,1 0 0,-1-1 0,0 1 0,1 0 1,-1-1-1,1 1 0,-1 0 0,1-1 0,-1 1 0,2 1 0,-1-3-7,0 1 0,0 0 0,0 0-1,-1 0 1,1-1 0,0 1 0,0-1 0,0 1-1,-1 0 1,1-1 0,0 1 0,0-1-1,-1 0 1,1 1 0,0-1 0,-1 0 0,1 1-1,0-2 1,28-39-38,-29 40 38,14-23-15,21-34 4,-32 54 16,0 0 0,0 0 1,0 1-1,0-1 0,1 1 1,0 0-1,-1 0 0,1 0 0,0 0 1,8-3-1,-10 5 5,0 1 0,1-1 0,-1 1 0,0 0 0,0 0 0,0 0 0,0 0 0,0 0 0,1 0 0,-1 1 0,0-1 0,0 0 0,0 1 0,0 0 0,0 0 0,0-1 0,0 1 0,0 0 0,-1 1 0,1-1 0,0 0 0,0 0 0,1 3 0,5 3 80,-1 1-1,0 0 0,9 12 1,-9-10-5,-6-9-84,3 6 72,1-1 1,0 0-1,1 0 0,-1-1 0,12 9 0,-15-13-64,-1 0-1,1 0 1,0 0-1,-1 0 1,1-1-1,0 1 0,-1-1 1,1 1-1,0-1 1,0 0-1,0 1 1,-1-1-1,1 0 0,0 0 1,0 0-1,0-1 1,-1 1-1,1 0 1,0-1-1,0 1 1,-1-1-1,1 1 0,0-1 1,-1 0-1,1 0 1,-1 0-1,1 0 1,-1 0-1,1 0 0,-1 0 1,0 0-1,2-2 1,8-10 23,-1 0 0,0-1 0,-1 0 0,0 0 0,-1-1 0,7-20 0,-6 16-30,0 0 1,1 0-1,15-18 0,-25 35-10,1 1 0,0-1 0,0 1 0,1 0 0,-1 0 0,0 0 0,0 0 0,1 0 0,-1 0 0,0 0 0,1 0 0,-1 0 0,1 0 0,-1 1 0,4-2 0,-5 2 1,1 0 0,0 0 0,0 1 1,0-1-1,0 0 0,-1 0 0,1 0 0,0 1 1,0-1-1,0 0 0,-1 1 0,1-1 0,0 0 0,-1 1 1,1-1-1,0 1 0,-1-1 0,1 1 0,0 0 1,-1-1-1,2 2 0,1 4-13,0 0 1,0 0-1,0 1 1,0-1-1,2 12 0,-2-9 5,5 19-32,-4-11 37,2 0-1,7 16 1,-13-32 9,0 0-1,1 0 1,-1 0 0,1 0 0,-1-1 0,1 1 0,-1 0 0,1 0-1,-1-1 1,1 1 0,0 0 0,-1-1 0,1 1 0,0-1 0,0 1 0,-1-1-1,1 1 1,0-1 0,0 1 0,0-1 0,1 1 0,-1-1-1,0 0 0,-1-1 1,1 1-1,0 0 0,0 0 1,-1 0-1,1-1 0,0 1 0,0-1 1,-1 1-1,1 0 0,0-1 1,-1 1-1,1-1 0,-1 1 1,1-1-1,-1 0 0,1 1 1,0-2-1,3-3 8,-1-1 0,0 0 1,0 0-1,-1 1 0,3-8 0,7-28 35,-2 0 0,7-61-1,-1-88 91,-14 160-132,6-104-65,-10 235 8,2 76 193,2-138-49,1 0 0,14 58 0,-4-56 7,-12-39-96,-1-1 0,1 1 0,0-1 0,0 1 0,0-1 0,0 1 0,0-1 0,0 0 0,0 1 0,0-1 0,0 0 0,1 0 0,-1 0 0,0 0 0,1 0 0,-1 0 0,1 0 0,-1-1 1,1 1-1,0 0 0,2 0 0,-3-1-9,-1 0 0,1 0 1,0 0-1,-1 0 0,1 0 1,-1 0-1,1 0 0,-1 0 1,1 0-1,-1 0 0,1 0 1,-1 0-1,1 0 1,-1-1-1,1 1 0,-1 0 1,1 0-1,-1-1 0,0 1 1,1 0-1,-1-1 0,1 1 1,-1 0-1,0-1 0,1 1 1,-1-1-1,0 1 1,1 0-1,-1-1 0,0 1 1,1-1-1,-1-1-17,0 1-1,0-1 1,1 1-1,-1-1 1,0 0-1,0 1 1,-1-1 0,1 1-1,0-1 1,-1-2-1,-16-34-438,3 19 422,-1 1 0,-1 0 0,-1 1 0,-35-29 0,38 34 382,13 7 189,8 1-296,17-1-287,-17 4-27,-7 1 57,11-2-210,-1 0 0,1 0 0,-1-1 0,0 0-1,0-1 1,0 0 0,-1-1 0,1 0 0,8-7 0,9-15-254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7.668"/>
    </inkml:context>
    <inkml:brush xml:id="br0">
      <inkml:brushProperty name="width" value="0.05" units="cm"/>
      <inkml:brushProperty name="height" value="0.05" units="cm"/>
    </inkml:brush>
  </inkml:definitions>
  <inkml:trace contextRef="#ctx0" brushRef="#br0">31 0 14555,'4'23'1260,"-1"1"0,-1-1 0,-1 1 0,-3 39 0,0 26 1194,4-46-1781,2 0 0,2 0 0,2 0 0,2-1 0,21 61 0,-28-96-654,-1 0 0,1-1 0,0 1 0,0-1 0,1 0 0,0 0 0,0 0 0,1 0 0,-1-1 1,7 6-1,-11-12-27,0 1 1,0 0-1,0 0 1,0 0-1,0-1 1,-1 1-1,1 0 1,0 0 0,0 0-1,0-1 1,0 1-1,0 0 1,0 0-1,0 0 1,0-1 0,0 1-1,1 0 1,-1 0-1,0 0 1,0-1-1,0 1 1,0 0-1,0 0 1,0 0 0,0 0-1,0-1 1,0 1-1,1 0 1,-1 0-1,0 0 1,0 0 0,0 0-1,0-1 1,1 1-1,-1 0 1,0 0-1,0 0 1,0 0 0,0 0-1,1 0 1,-1 0-1,0 0 1,0 0-1,0 0 1,1 0-1,-1 0 1,0 0 0,0 0-1,1 0 1,-1 0-1,0 0 1,0 0-1,0 0 1,1 0 0,-1 0-1,0 0 1,0 0-1,0 0 1,0 0-1,1 0 1,-1 0-1,0 1 1,0-1 0,0 0-1,1 0 1,-6-16-360,-20-34-743,-2 1 1,-43-59-1,45 71 1325,27 38-140,0 0-1,0 0 1,0-1-1,0 1 1,0 0 0,1-1-1,-1 0 1,0 1-1,0-1 1,0 0-1,4 0 1,33-2-252,-27 0-167,0-2 1,0 1 0,-1-2 0,1 1-1,-1-2 1,0 1 0,17-12 0,-2-2-1221,41-37 0,-52 42 953,23-27 1,-50 77 3874,6-21-2726,0 0 0,0 0-1,2 1 1,0-1-1,0 1 1,2 0 0,0 0-1,0 29 1,2-43-491,0 0 0,0-1 0,1 1 0,-1 0 0,0 0 0,1-1 0,-1 1 1,1 0-1,-1-1 0,1 1 0,0 0 0,0-1 0,0 1 0,0-1 0,0 1 0,0-1 0,0 0 1,2 3-1,-2-4-21,0 1 1,1-1-1,-1 0 1,0 0-1,0 1 0,0-1 1,0 0-1,0 0 1,0 0-1,0 0 1,0 0-1,0 0 1,0-1-1,1 1 1,-1 0-1,0 0 1,0-1-1,0 1 1,0-1-1,0 1 1,1-2-1,5-3 39,-1 1 0,1-2 0,-1 1-1,0-1 1,-1 0 0,7-9 0,0 0-15,-2 0 0,0-1 0,0-1 0,-1 0 0,-1 0 0,-1 0 0,-1-1 0,0 0 0,-1-1 1,3-28-1,-7 45-58,-1-1 0,0 1 1,0-1-1,0 1 1,0-1-1,0 1 1,-1 0-1,1-1 0,-1 1 1,0-1-1,1 1 1,-1 0-1,0 0 1,0-1-1,-1 1 0,1 0 1,0 0-1,-1 0 1,1 0-1,-1 1 1,0-1-1,1 0 0,-1 1 1,-3-3-1,3 3-58,-1 0 0,1 0-1,-1 0 1,1 1 0,-1-1-1,0 1 1,1 0 0,-1-1-1,0 1 1,1 0 0,-1 1-1,0-1 1,1 0 0,-1 1-1,0 0 1,1-1 0,-1 1 0,1 0-1,-1 0 1,1 0 0,-4 3-1,-4 2-342,0 0 0,-1 1 1,2 1-1,-14 12 0,13-8-286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8.488"/>
    </inkml:context>
    <inkml:brush xml:id="br0">
      <inkml:brushProperty name="width" value="0.05" units="cm"/>
      <inkml:brushProperty name="height" value="0.05" units="cm"/>
    </inkml:brush>
  </inkml:definitions>
  <inkml:trace contextRef="#ctx0" brushRef="#br0">229 130 15363,'0'-3'190,"1"0"-1,-1 1 1,0-1 0,-1 0-1,1 1 1,0-1-1,-1 1 1,1-1-1,-1 0 1,0 1 0,0-1-1,0 1 1,0 0-1,-1-1 1,1 1-1,-3-4 1,3 5-80,-1 0 0,1 0-1,-1 0 1,1 0 0,-1 1 0,1-1-1,-1 0 1,1 1 0,-1-1 0,0 1-1,1-1 1,-1 1 0,0 0 0,0-1-1,1 1 1,-1 0 0,0 0 0,1 1-1,-1-1 1,0 0 0,0 0 0,1 1-1,-1-1 1,0 1 0,1 0 0,-1-1 0,-1 2-1,-5 3 122,0-1 1,0 1-1,1 1 0,0-1 0,0 1 0,0 1 0,1-1 0,0 1 0,0 0 0,1 0 0,-6 10 1,-2 5 0,2 0 0,-17 43 0,20-43-165,2 0 0,-7 32-1,12-46-59,0 0-1,0 0 0,1 1 1,0-1-1,0 0 0,1 0 1,0 1-1,0-1 0,1 0 0,3 8 1,-5-15-7,1 1 1,-1-1-1,0 0 1,1 0 0,0 0-1,-1 1 1,1-1-1,0 0 1,-1 0-1,1 0 1,0 0-1,0 0 1,0 0 0,0-1-1,0 1 1,0 0-1,0 0 1,0-1-1,0 1 1,0 0-1,1-1 1,-1 1 0,0-1-1,0 0 1,2 1-1,-1-1 2,0 0-1,0-1 0,0 1 1,0-1-1,0 1 0,0-1 1,0 0-1,-1 1 0,1-1 1,0 0-1,0 0 0,-1-1 1,1 1-1,2-2 0,4-5 4,-1 0 0,0 0 0,0 0 0,0-1 0,5-10 0,5-13 15,-2-1 0,-1-1 1,-1 0-1,8-37 0,19-140 264,-40 224-237,1 1 0,0-1 0,4 23 0,1-3-16,-4-19-40,22 136 124,-19-130-178,0-1 0,2 0 1,0 0-1,1 0 0,15 26 0,-20-40-45,0-1 0,0 0-1,1 1 1,0-1 0,-1 0-1,1-1 1,1 1 0,7 5-1,-10-8 107,-1-1 0,0 1 0,1 0-1,-1-1 1,1 1 0,-1-1 0,0 1-1,1-1 1,-1 0 0,1 0 0,-1 1 0,1-1-1,-1 0 1,1 0 0,-1-1 0,1 1-1,-1 0 1,1 0 0,-1-1 0,1 1 0,-1-1-1,1 1 1,-1-1 0,0 0 0,1 1-1,-1-1 1,0 0 0,0 0 0,1 0 0,-1 0-1,0 0 1,0 0 0,0 0 0,0-1-1,1-1 1,10-21-252,-4-8-108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8.908"/>
    </inkml:context>
    <inkml:brush xml:id="br0">
      <inkml:brushProperty name="width" value="0.05" units="cm"/>
      <inkml:brushProperty name="height" value="0.05" units="cm"/>
    </inkml:brush>
  </inkml:definitions>
  <inkml:trace contextRef="#ctx0" brushRef="#br0">0 14 17140,'10'-13'1175,"-4"12"6,-2 24 803,-3-9-1469,9 53 590,3-1 1,34 100-1,5-25-556,-40-115-475,0 0 0,2 0 0,21 28 0,-9-26-193,-26-27 49,1 0 1,0 0 0,0 0-1,0 0 1,0-1-1,0 1 1,0 0-1,0-1 1,0 1 0,0 0-1,0-1 1,0 1-1,0-1 1,0 0 0,1 1-1,-1-1 1,0 0-1,0 0 1,0 0-1,1 0 1,-1 0 0,0 0-1,0 0 1,0 0-1,1 0 1,-1 0 0,1-1-1,-1 0-52,0 0-1,0-1 1,0 1 0,-1 0-1,1 0 1,-1-1 0,1 1-1,-1 0 1,1-1 0,-1 1-1,0-1 1,1 1 0,-1 0-1,0-4 1,1-2-295,1-11-299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09.826"/>
    </inkml:context>
    <inkml:brush xml:id="br0">
      <inkml:brushProperty name="width" value="0.05" units="cm"/>
      <inkml:brushProperty name="height" value="0.05" units="cm"/>
    </inkml:brush>
  </inkml:definitions>
  <inkml:trace contextRef="#ctx0" brushRef="#br0">1 714 20500,'1'-3'713,"1"0"0,-1 0 0,1 0 0,0 1 0,0-1 0,0 0 0,4-3 0,7-9-61,-8 8-591,0-1 1,-1 0-1,1 0 0,-1 0 0,5-17 0,-8 21-57,0-1 1,0 1-1,0-1 0,0 1 1,0-1-1,-1 1 1,0-1-1,0 1 0,0-1 1,-1 0-1,0 1 1,0-1-1,-2-6 1,3 10-6,0 0 1,0 1-1,0-1 1,-1 1-1,1-1 1,0 1-1,0-1 1,-1 0-1,1 1 1,0-1-1,-1 1 1,1-1-1,-1 1 1,1 0-1,-1-1 1,1 1-1,-1-1 1,1 1-1,-1 0 1,1-1-1,-1 1 1,1 0-1,-1 0 1,1-1-1,-1 1 1,0 0-1,1 0 1,-1 0 0,1 0-1,-1 0 1,0 0-1,-1 0-1,1 1-1,0-1 1,0 1 0,0 0-1,0-1 1,0 1 0,0 0-1,0 0 1,0 0-1,0 0 1,1 0 0,-1 0-1,0 0 1,0 1 0,-3 5-8,0 0 1,1 0 0,0 0-1,-2 9 1,1-1-1,2 0-1,0 0 1,1 0-1,0 1 1,1-1-1,1 0 1,1 1-1,0-1 1,1 0 0,0 0-1,1-1 1,11 27-1,-14-39 9,0 0-1,0-1 0,0 1 1,0 0-1,0 0 1,0-1-1,0 1 0,1-1 1,-1 1-1,1-1 1,-1 0-1,1 1 0,0-1 1,-1 0-1,1 0 1,0 0-1,2 1 0,-3-2 2,1 0-1,-1 0 1,1 0 0,-1 0-1,0 0 1,1 0-1,-1 0 1,0-1 0,1 1-1,-1 0 1,0-1-1,1 1 1,-1-1 0,0 0-1,0 1 1,0-1-1,1 0 1,-1 0 0,1-1-1,5-5-3,0 0-1,0-1 1,-1 0-1,-1-1 1,8-12-1,-10 15 2,15-25-10,-7 9-17,19-26 0,-26 43 20,-1 0 0,1 1 0,1-1 0,-1 1 0,0 0 0,1 0 0,0 0 0,0 1 0,0-1 0,8-3 0,-10 6 4,-1 1 0,0-1 1,0 1-1,1-1 1,-1 1-1,0 0 0,1 0 1,-1 0-1,1 0 0,-1 0 1,0 1-1,1-1 1,-1 1-1,0 0 0,0-1 1,1 1-1,-1 0 0,0 0 1,0 0-1,0 1 1,0-1-1,0 0 0,0 1 1,-1-1-1,1 1 0,0 0 1,-1 0-1,1-1 0,-1 1 1,3 4-1,4 7-11,-1 0 0,0 0 1,10 25-1,-11-23 13,1 5 14,11 22 33,-17-39-32,0-1 1,0 0-1,1 0 0,-1 0 0,1 0 0,-1 0 0,1 0 1,0 0-1,0-1 0,-1 1 0,1 0 0,1-1 1,2 2-1,-4-2-4,1-1 1,-1 0 0,0 0 0,0 0 0,0 0-1,1 0 1,-1 0 0,0 0 0,0 0-1,0 0 1,0-1 0,1 1 0,-1 0 0,0-1-1,0 1 1,0-1 0,0 1 0,0-1-1,0 0 1,0 1 0,0-1 0,0 0 0,0 0-1,0 1 1,0-1 0,-1 0 0,1 0-1,0 0 1,0-2 0,18-32 111,-18 33-115,7-20 21,-1 0-1,-1 0 1,0-1 0,-2 0 0,-1 0 0,0-37-1,-2 56-28,-1 3 2,0-1 0,0 1 1,0 0-1,0 0 0,0-1 0,0 1 0,0 0 1,0-1-1,-1 1 0,1 0 0,0 0 0,-1 0 0,1-1 1,-1 1-1,1 0 0,-2-1 0,2 2 1,0 0 0,0 0 0,-1 0 0,1 0-1,0 1 1,-1-1 0,1 0 0,0 0 0,0 0 0,-1 1 0,1-1-1,0 0 1,0 0 0,-1 1 0,1-1 0,0 0 0,0 0 0,0 1-1,0-1 1,0 0 0,-1 1 0,1-1 0,0 0 0,0 1 0,0-1-1,0 0 1,0 1 0,0-1 0,0 0 0,0 1 0,0-1 0,0 0-1,0 1 1,0-1 0,-1 16-34,1-9 22,1 0-1,0 1 0,1-1 0,-1 0 1,5 9-1,-5-14 15,0 0 0,-1 0 1,1 0-1,0-1 0,1 1 1,-1-1-1,0 1 0,0 0 0,1-1 1,-1 0-1,3 2 0,-3-2 3,0-1 0,-1 1 0,1-1 0,0 0 0,0 1 1,0-1-1,0 0 0,0 0 0,0 0 0,0 1 0,0-1 0,0 0 0,0 0 0,0-1 0,0 1 0,0 0 0,0 0 0,0 0 0,0-1 0,0 1 0,0 0 0,0-1 0,1 0 0,4-3 8,-1 1-1,-1-1 0,1 0 0,0 0 0,-1-1 0,0 1 1,0-1-1,0 0 0,-1 0 0,0-1 0,4-6 0,4-12 43,11-30 0,-21 50-49,6-13 22,-1 0-1,-1 0 0,0-1 1,-1 0-1,2-31 1,-9 33-4,3 15-21,0 1-1,0 0 1,0 0 0,0 0-1,0 0 1,0 0-1,-1 0 1,1-1 0,0 1-1,0 0 1,0 0-1,0 0 1,0 0 0,-1 0-1,1 0 1,0 0-1,0 0 1,0 0 0,0 0-1,-1 0 1,1 0-1,0 0 1,0 0 0,0 0-1,0 0 1,-1 0-1,1 0 1,0 0 0,0 0-1,0 0 1,-1 0-1,1 0 1,0 0 0,0 0-1,0 0 1,0 0-1,0 0 1,-1 0 0,1 0-1,0 1 1,0-1-1,-2 2 2,0 0 0,1-1-1,-1 2 1,1-1-1,0 0 1,-1 0 0,1 0-1,0 1 1,-1 2 0,-5 17 17,0 1 1,2 0 0,1 0 0,-3 34 0,6-40 12,1-1 0,1 0 1,0 0-1,1 0 0,1 0 0,0 0 1,7 19-1,-9-32-22,-1-1-1,1 0 1,0 1-1,0-1 1,0 0 0,0 0-1,1 0 1,-1 0-1,1 0 1,-1 0 0,1 0-1,-1-1 1,1 1 0,0-1-1,0 1 1,0-1-1,0 1 1,0-1 0,0 0-1,0 0 1,1 0-1,-1 0 1,5 1 0,-4-2-2,0 0 0,0-1 1,0 1-1,0 0 0,0-1 1,0 0-1,0 0 1,-1 0-1,1 0 0,0 0 1,0-1-1,-1 1 0,1-1 1,0 1-1,-1-1 1,0 0-1,5-4 0,6-8-5,0-1 1,-1 0-1,0 0 0,-2-1 0,1-1 0,12-28 0,-5 0-122,20-68-1,-27 75 46,-2-1 0,-2 1 0,-1-2 0,-2 1-1,-2 0 1,-3-50 0,0 81 65,0 0 0,-1 1 0,0 0 0,0-1 0,-3-7 0,4 14 9,1 0-1,-1 0 0,1 0 0,-1 0 0,1 1 0,-1-1 0,1 0 0,-1 0 0,0 0 1,1 1-1,-1-1 0,0 0 0,0 1 0,0-1 0,0 0 0,1 1 0,-1-1 0,-2 0 1,2 1-1,0 0 0,0 1 0,0-1 0,0 0 0,0 0 0,0 1 0,0-1 0,0 1 0,0-1 0,0 1 0,0-1 0,0 1 0,0-1 0,0 1 0,1 0 0,-1 0 0,0-1 1,0 1-1,1 0 0,-1 0 0,1 0 0,-1 0 0,0 1 0,-6 10 8,1 0 0,0 0 1,1 1-1,0 0 0,1 0 1,0 0-1,1 0 0,-2 24 1,1 1 83,4 72 0,1-87-41,1-2 0,1 1 0,1 0 0,1 0-1,1-1 1,16 37 0,-19-50-44,1-1 0,0 0 0,1 0 0,0 0 0,0-1 0,0 0 0,1 0 0,-1 0-1,10 7 1,-10-10-35,0 0-1,0 0 0,0-1 1,1 0-1,-1 0 0,0 0 0,1 0 1,-1-1-1,1 0 0,0 0 0,-1 0 1,1-1-1,0 0 0,10-1 1,-4-1-21,0 0 0,0-1 0,-1-1 0,13-5 0,7-3-127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10.826"/>
    </inkml:context>
    <inkml:brush xml:id="br0">
      <inkml:brushProperty name="width" value="0.05" units="cm"/>
      <inkml:brushProperty name="height" value="0.05" units="cm"/>
    </inkml:brush>
  </inkml:definitions>
  <inkml:trace contextRef="#ctx0" brushRef="#br0">78 385 17612,'0'0'60,"0"0"1,0-1-1,0 1 0,0 0 1,0-1-1,0 1 0,0 0 1,0-1-1,0 1 0,0 0 1,0-1-1,0 1 1,0 0-1,0-1 0,0 1 1,0 0-1,0-1 0,0 1 1,-1 0-1,1-1 1,0 1-1,0 0 0,0 0 1,0-1-1,-1 1 0,1 0 1,0 0-1,0-1 0,-1 1 1,1 0-1,0 0 1,0 0-1,-1-1 0,1 1 1,0 0-1,-1 0 0,1 0 1,-1 0-1,-14 4 1157,11-2-957,0 0 1,1 0-1,-1 0 0,1 1 0,-1 0 1,-4 5-1,4-2-96,1-1-1,0 1 1,0 0 0,0 1-1,1-1 1,0 0 0,0 1-1,1 0 1,0-1 0,-1 13-1,1-14-107,1 1 0,0-1 0,1 0 0,-1 0-1,1 1 1,0-1 0,0 0 0,1 0 0,-1 0 0,1 0-1,0 0 1,1 0 0,-1-1 0,4 6 0,-5-9-43,0 0 0,-1 0 0,1 0 0,0 0 0,0 0 0,0 0 0,0 0 0,0 0 0,0-1 0,0 1 0,0 0 0,0 0 0,1-1 0,-1 1 1,0-1-1,0 1 0,1-1 0,-1 0 0,0 1 0,1-1 0,-1 0 0,0 0 0,1 0 0,-1 0 0,0 0 0,1 0 0,-1 0 0,0 0 0,0-1 0,1 1 0,-1 0 0,0-1 0,0 1 0,1-1 1,-1 0-1,0 1 0,0-1 0,0 0 0,0 0 0,0 0 0,0 1 0,0-1 0,0 0 0,0 0 0,1-2 0,3-4 18,0 1-1,-1-1 0,0 0 1,0 0-1,0-1 1,2-8-1,2-10 54,-2 0 0,-1-1 0,-1 0 0,-1 0-1,-2 0 1,-2-31 0,3 65-80,-1-1 0,1 1 1,0 0-1,1-1 0,0 1 0,0-1 0,0 0 1,1 1-1,-1-2 0,1 1 0,1 0 0,-1-1 0,1 0 1,6 5-1,-10-9-3,1 0 0,-1 0 1,1 0-1,-1 0 0,0 0 1,1-1-1,0 1 1,-1-1-1,1 1 0,-1-1 1,1 1-1,-1-1 0,1 0 1,0 0-1,-1 0 0,1 0 1,0 0-1,-1 0 0,1-1 1,2 0-1,-1 0 2,-1 0 1,1 0-1,-1-1 0,0 1 1,0-1-1,0 0 0,0 1 1,0-1-1,0 0 0,0 0 1,2-4-1,3-5 9,-1 0 0,0-1 0,-1 1 0,5-15 1,-10 24-13,13-38 40,-2-1 0,-2 0 0,-2 0-1,-2-1 1,0-48 0,-3 158-75,9 69 0,22 91 360,-13-130-97,4-1 1,4 0 0,46 102-1,-59-163-209,-5-14-1,-1 0-1,-1 0 1,7 30 0,-15-51-15,0 0 0,1 0 0,-1-1-1,0 1 1,0 0 0,0 0 0,0 0 0,0 0 0,0-1 0,0 1 0,0 0 0,0 0 0,0 0-1,-1 0 1,1 0 0,0-1 0,-1 3 0,1-3-1,-1 0 0,1 0 0,-1 0 0,1 0 0,0 0 0,-1 0 0,1 0-1,-1 0 1,1 0 0,0 0 0,-1-1 0,1 1 0,0 0 0,-1 0 0,1 0 0,0 0 0,-1-1 0,1 1 0,0 0 0,-1 0-1,1 0 1,0-1 0,-1 1 0,1 0 0,0-1 0,0 1 0,-23-28 69,5 2-83,1-1 1,1 0-1,2-2 1,1 1-1,-17-55 1,25 68-133,2 0 1,-1-1 0,2 1-1,0-1 1,1 0 0,1 1-1,0-1 1,1 0 0,1 1 0,0-1-1,1 1 1,1 0 0,10-27-1,48-72-1433,-34 65 1165,5-10-146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13.605"/>
    </inkml:context>
    <inkml:brush xml:id="br0">
      <inkml:brushProperty name="width" value="0.05" units="cm"/>
      <inkml:brushProperty name="height" value="0.05" units="cm"/>
    </inkml:brush>
  </inkml:definitions>
  <inkml:trace contextRef="#ctx0" brushRef="#br0">40 167 13235,'-7'-167'6105,"-1"214"-1765,-3 11-3664,5-7-197,3-32-355,0 1-1,2-1 1,0 0 0,3 24-1,-2-43-120,0 1-1,0-1 0,0 1 1,0-1-1,0 1 0,0-1 1,0 1-1,0-1 0,0 0 1,0 1-1,1-1 0,-1 1 1,0-1-1,0 0 0,1 1 1,-1-1-1,0 0 0,0 1 1,1-1-1,-1 0 0,0 1 1,1-1-1,-1 0 0,0 0 1,1 1-1,-1-1 0,1 0 1,-1 0-1,0 0 0,1 1 1,-1-1-1,1 0 0,-1 0 1,1 0-1,-1 0 0,0 0 1,1 0-1,-1 0 0,1 0 1,-1 0-1,1 0 0,-1 0 1,0 0-1,1-1 0,-1 1 1,1 0-1,-1 0 0,0 0 1,1 0-1,-1-1 0,1 1 1,-1 0-1,1-1 0,21-17 37,-19 16-26,3-5-5,1 2 0,0-1 1,0 1-1,0 0 0,1 0 1,-1 1-1,1 0 0,13-4 0,-18 7-6,1 0 0,-1 1 0,0-1 0,1 1 0,0 0 0,-1 0 0,1 0 0,-1 0 0,1 1 0,-1-1 0,1 1-1,-1 0 1,0 0 0,1 0 0,-1 1 0,0-1 0,0 1 0,0 0 0,0 0 0,0 0 0,0 0 0,-1 0 0,1 1 0,3 3 0,1 2 37,0 2 1,0-1 0,-1 1-1,-1-1 1,1 2 0,-1-1 0,-1 1-1,0-1 1,-1 1 0,0 0 0,0 0-1,-1 1 1,-1-1 0,1 19 0,-2-12 122,-1 0 0,0 0 0,-1-1 0,-1 1 0,0 0 0,-2-1 0,0 0 0,-12 28 1,13-38-83,0 0 0,0 0 0,0 0 0,-1-1 0,0 0 0,0 0 0,-1 0 0,-11 9 1,15-13-98,0 0 1,-1-1-1,1 1 1,0-1-1,-1 0 1,1 0-1,-1 0 1,0 0-1,1 0 1,-1 0-1,0-1 1,1 1-1,-1-1 1,0 0-1,1 0 1,-1 0-1,0 0 1,0 0-1,1-1 1,-1 1-1,0-1 1,1 0-1,-1 0 1,0 0-1,1 0 1,-1 0-1,1 0 1,-5-4-1,2 1-195,-1-1 0,1 0-1,0-1 1,0 1-1,0-1 1,1 0 0,-7-12-1,-21-49-694,30 62 862,-15-40-566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14.052"/>
    </inkml:context>
    <inkml:brush xml:id="br0">
      <inkml:brushProperty name="width" value="0.05" units="cm"/>
      <inkml:brushProperty name="height" value="0.05" units="cm"/>
    </inkml:brush>
  </inkml:definitions>
  <inkml:trace contextRef="#ctx0" brushRef="#br0">0 152 21813,'5'-11'1912,"-1"4"-1368,-1-1-272,7 0 937,1-1-465,7-2-368,3-4-296,6 1-624,-1-2-289,3 0 1514,-2 4-793,-4 0-88,1-1-33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1:57.884"/>
    </inkml:context>
    <inkml:brush xml:id="br0">
      <inkml:brushProperty name="width" value="0.05" units="cm"/>
      <inkml:brushProperty name="height" value="0.05" units="cm"/>
    </inkml:brush>
  </inkml:definitions>
  <inkml:trace contextRef="#ctx0" brushRef="#br0">7 1 16436,'-4'106'1044,"2"-56"-900,1-1 1,8 63-1,-2-73 294,15 51-1,-17-79-334,0-1 0,1 1-1,0-1 1,1 0 0,0 0-1,1-1 1,-1 1 0,2-1-1,11 12 1,-15-18-81,0 0 1,0-1-1,1 1 1,-1-1-1,1 0 1,0 0-1,0-1 0,-1 1 1,1-1-1,0 1 1,0-1-1,1 0 1,-1-1-1,0 1 0,0-1 1,0 0-1,0 0 1,1 0-1,-1-1 1,0 1-1,0-1 1,5-1-1,5-3 6,0 0-1,-1 0 1,0-1-1,0-1 1,13-9-1,54-37-209,119-105 0,51-83-829,-196 185 702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14.475"/>
    </inkml:context>
    <inkml:brush xml:id="br0">
      <inkml:brushProperty name="width" value="0.05" units="cm"/>
      <inkml:brushProperty name="height" value="0.05" units="cm"/>
    </inkml:brush>
  </inkml:definitions>
  <inkml:trace contextRef="#ctx0" brushRef="#br0">418 255 19164,'14'540'6801,"-14"-409"-6515,-2-120-1099,-1-31-1040,-22-112-2821,12 68 3247</inkml:trace>
  <inkml:trace contextRef="#ctx0" brushRef="#br0" timeOffset="1">276 129 17852,'-3'-5'275,"1"-1"1,-1 1 0,0-1-1,-1 1 1,1 0 0,-1 0-1,0 0 1,0 1 0,-5-5-1,7 8-194,1 0-1,-1 0 0,1 0 0,-1 0 0,1 0 1,-1 0-1,0 0 0,1 1 0,-1-1 0,0 1 1,0-1-1,0 1 0,1 0 0,-1 0 0,0 0 1,0 0-1,0 0 0,0 0 0,1 0 0,-1 0 1,0 1-1,0-1 0,0 1 0,1 0 0,-1-1 1,0 1-1,1 0 0,-1 0 0,1 0 0,-1 0 1,1 0-1,-1 0 0,1 0 0,0 1 0,-2 1 1,-4 5 100,1 0 0,0 0 0,0 1 0,1 0 1,1-1-1,-1 2 0,1-1 0,1 0 0,0 1 0,-3 13 1,4-14-140,0-1 1,1 1 0,0-1 0,1 1 0,-1-1 0,2 1-1,-1 0 1,1-1 0,1 1 0,-1-1 0,1 1 0,5 11 0,-6-18-35,-1-1 0,1 0 0,-1 0 0,1 0 0,-1 0 0,1 0 1,0 1-1,0-1 0,-1-1 0,1 1 0,0 0 0,0 0 1,0 0-1,0 0 0,0-1 0,0 1 0,0 0 0,0-1 0,1 1 1,-1-1-1,0 1 0,2 0 0,-2-2 1,0 1 0,0 0 1,1 0-1,-1 0 0,0-1 0,0 1 0,1-1 0,-1 1 1,0-1-1,0 1 0,0-1 0,0 0 0,0 0 1,0 1-1,0-1 0,0 0 0,0 0 0,1-1 0,2-3 17,0-1 0,0 1 0,-1-1 0,0 0 0,0 0 0,0 0 0,3-10 0,-2-1 31,0-1 0,-1-1 1,0 1-1,-1-27 0,-2 36-34,0-1 0,-1 1 0,0 0 0,-1-1 0,0 1 0,0 0 0,-1 0 0,0 0 0,-1 0 0,-7-13 0,10 20-19,-1-1 0,0 1 0,0-1 0,0 1 0,0 0 0,0-1 0,0 1 0,-1 0 1,1 1-1,-1-1 0,1 0 0,-1 1 0,0-1 0,1 1 0,-1 0 0,0 0 0,0 0 0,0 0 0,-6-1 1,6 2-3,-1 1 1,1-1-1,0 0 1,-1 1 0,1 0-1,0 0 1,-1 0 0,1 0-1,0 0 1,0 1 0,0-1-1,0 1 1,0 0 0,0 0-1,0 0 1,1 0 0,-5 5-1,-1 2-6,1 0-1,-1 1 1,2 0-1,0 0 1,0 1-1,1 0 1,0 0-1,1 0 1,0 1 0,0-1-1,2 1 1,-3 18-1,2-8-223,2-1-1,0 1 1,2 0-1,0-1 1,1 1-1,6 25 0,-3-29-443,11 31-1,-14-43 576,1 0-1,0 0 0,0 0 0,0-1 0,1 0 0,0 0 0,0 0 1,9 8-1,17 7-617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29:14.879"/>
    </inkml:context>
    <inkml:brush xml:id="br0">
      <inkml:brushProperty name="width" value="0.05" units="cm"/>
      <inkml:brushProperty name="height" value="0.05" units="cm"/>
    </inkml:brush>
  </inkml:definitions>
  <inkml:trace contextRef="#ctx0" brushRef="#br0">11 297 18068,'1'44'1768,"-1"-23"-887,1-1 0,3 25 0,-3-41-712,-1 0 0,1 0 0,0 0 0,1 0 0,-1 0 0,1 0 1,-1 0-1,1 0 0,0 0 0,1-1 0,-1 1 0,1-1 0,-1 0 0,1 0 0,0 0 0,4 3 0,-5-5-136,0 1 0,0-1 0,0 0 0,0 0 0,1-1 0,-1 1 0,0 0 0,0-1 0,1 1-1,-1-1 1,0 0 0,1 0 0,-1 0 0,0 0 0,0 0 0,1 0 0,-1-1 0,0 1 0,1-1 0,-1 0-1,0 1 1,0-1 0,0 0 0,0 0 0,0-1 0,0 1 0,0 0 0,2-2 0,4-4 27,-1 1-1,1-2 1,-1 1 0,-1-1 0,7-9 0,0-3 38,-1 0 1,-1 0-1,-1-1 0,0-1 1,-2 0-1,-1 0 1,-1 0-1,0-1 0,-2 0 1,0 0-1,0-41 0,-5 55-63,1 1 0,-1 0 0,0 0 0,-1-1 0,0 1 0,0 0 0,-1 0 0,0 1 0,-1-1 0,-5-10 0,7 16-30,1-1 0,-1 1 0,0 0 0,0-1 1,0 1-1,0 0 0,0 0 0,0 1 0,0-1 1,-1 0-1,1 1 0,-1-1 0,1 1 1,-1 0-1,0 0 0,1 0 0,-1 0 0,0 0 1,0 1-1,0-1 0,1 1 0,-1 0 0,0 0 1,0 0-1,0 0 0,0 0 0,0 1 0,1-1 1,-1 1-1,0 0 0,0 0 0,1 0 1,-4 2-1,-3 1-83,0 1 1,0 1 0,0-1-1,1 2 1,0-1-1,0 1 1,0 0 0,1 1-1,1 0 1,-1 0 0,-5 10-1,5-8-224,1 0 0,1 0 1,0 1-1,0 0 0,1 0 0,1 0 0,-1 0 0,2 1 0,-2 15 0,4-25-354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0:40.708"/>
    </inkml:context>
    <inkml:brush xml:id="br0">
      <inkml:brushProperty name="width" value="0.05" units="cm"/>
      <inkml:brushProperty name="height" value="0.05" units="cm"/>
    </inkml:brush>
  </inkml:definitions>
  <inkml:trace contextRef="#ctx0" brushRef="#br0">36 190 15907,'-17'-6'689,"7"-11"-1154,1-6 1,10-7-752,7-3 976,3-6-200,2-2-216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0:42.068"/>
    </inkml:context>
    <inkml:brush xml:id="br0">
      <inkml:brushProperty name="width" value="0.05" units="cm"/>
      <inkml:brushProperty name="height" value="0.05" units="cm"/>
    </inkml:brush>
  </inkml:definitions>
  <inkml:trace contextRef="#ctx0" brushRef="#br0">1 1028 14731,'1'62'449,"3"-1"-1,3 0 1,2 0 0,24 79-1,151 379-421,-7-26 86,-10 172 334,-57-206-202,271 819-189,-296-1041 100,-55-164-17,48 84 0,-56-120-68,2 0 0,2-1 0,49 54-1,-52-67-41,0-1 0,2-2-1,0 0 1,1-2-1,54 29 1,-24-22-66,1-1 1,0-4 0,2-2 0,0-3 0,1-2 0,0-3-1,120 5 1,-63-16-10,0-4 1,-1-6-1,143-32 1,602-138-209,-644 138 190,638-144-79,63-66 33,-839 231 39,-1-4 0,105-50 0,-154 62 19,-2-2-1,1-1 1,-2-1 0,0-1-1,-1-1 1,-1-2 0,-1 0-1,-2-1 1,25-33 0,-25 24 2,-1 0 1,-1-2-1,-2 0 1,-2-1-1,20-64 1,-22 48 41,-2-1 0,-2 0 0,2-80 0,-9 35 15,-13-103 0,-25-94-163,29 247 99,-65-437-370,-39 6 317,45 267 252,-57-216 158,57 68-210,-3-13-131,39 247 44,8 40 9,4-1-1,-13-143 1,30 107-18,-1-30-6,0 124 11,-1 0 1,-2 0-1,-10-36 1,12 54 4,-1 0 0,0 0 0,-1 0 0,0 0 1,0 1-1,-1 0 0,-1 0 0,1 1 1,-1-1-1,0 1 0,-1 1 0,-16-13 0,9 9-43,-1 2-1,-1 0 0,0 0 1,0 2-1,0 0 0,-32-8 1,-12 1-211,-1 3 1,-1 2-1,-100 0 0,-192 22-45,-545 73 1237,8 61-640,596-85-351,-1187 259 509,994-195-1072,433-113 473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14.188"/>
    </inkml:context>
    <inkml:brush xml:id="br0">
      <inkml:brushProperty name="width" value="0.05" units="cm"/>
      <inkml:brushProperty name="height" value="0.05" units="cm"/>
    </inkml:brush>
  </inkml:definitions>
  <inkml:trace contextRef="#ctx0" brushRef="#br0">61 0 15259,'-6'7'173,"1"-1"-1,0 2 1,0-1-1,0 0 1,1 1-1,0 0 1,0 0-1,1 0 1,0 0-1,1 1 1,-3 11-1,1 11 3,1-1 0,1 1 1,2-1-1,3 36 0,0-17-37,13 411 1046,27 545 494,-8-88-1429,-26-389-151,27-1-13,1-98 15,-34 0-28,-4-424-70,0 33 41,-2 0 0,-2 0 0,-12 47 0,16-82-30,0 1-1,0-1 0,-1 0 0,1 0 0,-1-1 1,1 1-1,-1 0 0,0 0 0,0-1 1,-3 3-1,5-4-20,-1-1 0,1 1 0,-1-1 0,0 0 0,1 1 0,-1-1 0,1 0 0,-1 1 0,1-1 0,-1 0 0,0 0 0,1 0 0,-1 0 0,0 0 0,1 0 0,-1 0 0,1 0 0,-1 0 0,0 0 0,-1 0 0,1 0-37,0-1 1,0 0-1,0 1 0,0-1 0,0 0 1,0 1-1,1-1 0,-1 0 0,0 0 1,0 0-1,0 0 0,1 0 0,-1 0 0,0 0 1,0-1-1,-15-28-377,4 13 134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15.012"/>
    </inkml:context>
    <inkml:brush xml:id="br0">
      <inkml:brushProperty name="width" value="0.05" units="cm"/>
      <inkml:brushProperty name="height" value="0.05" units="cm"/>
    </inkml:brush>
  </inkml:definitions>
  <inkml:trace contextRef="#ctx0" brushRef="#br0">0 1579 12571,'1'1'55,"0"0"0,0 0-1,0 0 1,0-1 0,-1 1 0,1 0 0,0-1 0,0 1 0,0-1 0,0 1 0,0-1 0,1 1 0,-1-1-1,0 0 1,0 0 0,0 1 0,0-1 0,0 0 0,0 0 0,1 0 0,-1 0 0,0 0 0,0-1 0,0 1 0,0 0-1,0 0 1,0-1 0,2 0 0,35-18 517,-23 10-112,75-40 562,222-104 829,463-102-876,-549 187-883,370-109 157,303-94 570,-19-44 9,-740 257-580,159-62 613,-217 92-334,144-30 0,-215 56-471,-1 0-1,1 1 1,0 0-1,21 1 1,-31 0-50,0 0 1,0 1-1,-1-1 0,1 0 1,0 0-1,0 0 1,0 1-1,0-1 0,0 0 1,-1 1-1,1-1 1,0 1-1,0-1 1,-1 1-1,1-1 0,1 1 1,-2 0-14,0-1 1,0 0 0,0 1-1,0-1 1,0 1 0,1-1-1,-1 0 1,0 1 0,0-1-1,0 0 1,0 1 0,0-1-1,0 1 1,0-1-1,0 0 1,0 1 0,-1-1-1,1 0 1,0 1 0,0-1-1,0 0 1,0 1 0,0-1-1,-1 0 1,1 1-1,-2 1-61,1 0-1,-1-1 1,1 1-1,-1-1 1,0 1-1,1-1 1,-1 0-1,0 0 0,0 1 1,0-1-1,-4 1 1,-5 1-38,0-1 1,0 0 0,-18 1-1,-13-1-164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15.771"/>
    </inkml:context>
    <inkml:brush xml:id="br0">
      <inkml:brushProperty name="width" value="0.05" units="cm"/>
      <inkml:brushProperty name="height" value="0.05" units="cm"/>
    </inkml:brush>
  </inkml:definitions>
  <inkml:trace contextRef="#ctx0" brushRef="#br0">17 1 18708,'-3'5'294,"0"1"0,1 0 0,0 0 0,0-1 0,1 1 0,0 0 0,0 0 0,-1 13 0,5 50 721,-3-62-841,7 59 269,4 1-1,2-1 1,27 80-1,-39-140-1752,-5-11 552,-11-21 226,-3-4 122,-8-6-177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16.174"/>
    </inkml:context>
    <inkml:brush xml:id="br0">
      <inkml:brushProperty name="width" value="0.05" units="cm"/>
      <inkml:brushProperty name="height" value="0.05" units="cm"/>
    </inkml:brush>
  </inkml:definitions>
  <inkml:trace contextRef="#ctx0" brushRef="#br0">29 264 13563,'-17'-16'2056,"6"10"2785,21 9-3320,13-3-281,4-4-176,12-9-392,5-3-80,5-7-127,4-4-121,-2-3-184,-2 0-168,-7 1-528,-5 3-337,-16 6 721,-9 3-144,-11 7-104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17.095"/>
    </inkml:context>
    <inkml:brush xml:id="br0">
      <inkml:brushProperty name="width" value="0.05" units="cm"/>
      <inkml:brushProperty name="height" value="0.05" units="cm"/>
    </inkml:brush>
  </inkml:definitions>
  <inkml:trace contextRef="#ctx0" brushRef="#br0">2 187 18164,'-2'6'1800,"14"-6"-1032,1-6-239,10-6 759,1-2-192,11-7-264,-1-2-136,2-2-256,1 1-223,-4 4-338,3 1-295,-8 5-680,0 4-208,-14 6 944,-5 4-232,-7 1-232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18.255"/>
    </inkml:context>
    <inkml:brush xml:id="br0">
      <inkml:brushProperty name="width" value="0.05" units="cm"/>
      <inkml:brushProperty name="height" value="0.05" units="cm"/>
    </inkml:brush>
  </inkml:definitions>
  <inkml:trace contextRef="#ctx0" brushRef="#br0">220 85 14467,'1'-3'241,"0"1"-1,-1-1 1,1 1 0,-1-1 0,0 1-1,0-1 1,0 0 0,0 1-1,0-1 1,-1 1 0,1-1-1,-1 1 1,0-1 0,0 1 0,0-1-1,0 1 1,0 0 0,-2-3-1,2 3-90,-1 1 0,0 0 0,1-1 0,-1 1 0,0 0 0,0 0-1,0 0 1,0 1 0,1-1 0,-1 0 0,0 1 0,-1-1-1,1 1 1,0 0 0,0 0 0,0-1 0,0 1 0,0 1 0,0-1-1,0 0 1,0 0 0,0 1 0,-2 0 0,-6 2 81,1 0 0,-1 0 0,1 1 0,1 0 0,-1 1 0,0-1 0,1 2 0,0-1 0,0 1 0,-10 10 0,13-10-180,-1-1 0,1 1 0,0 0 0,1 0-1,-1 0 1,1 1 0,0-1 0,1 1 0,-1 0-1,1 0 1,1 0 0,0 1 0,-3 12 0,5-18-47,-1-1 0,1 1 0,0-1 1,0 1-1,0-1 0,0 0 1,0 1-1,0-1 0,1 1 1,-1-1-1,0 0 0,1 1 0,-1-1 1,1 0-1,0 1 0,-1-1 1,2 2-1,-2-3-3,1 0 1,0 1-1,-1-1 1,1 1-1,0-1 1,-1 0-1,1 1 0,0-1 1,0 0-1,-1 0 1,1 0-1,0 0 1,-1 1-1,1-1 1,0 0-1,0 0 0,-1 0 1,1-1-1,0 1 1,0 0-1,-1 0 1,1 0-1,1-1 1,2-1 1,1 0 1,0 0 0,0-1-1,-1 0 1,0 0 0,1 0-1,6-7 1,11-14 13,-1 0 1,18-29-1,18-22 8,-57 74-25,1 0 0,0 0 0,0 0-1,0 0 1,0 1 0,0-1 0,0 0 0,0 0-1,0 1 1,0-1 0,0 0 0,0 1 0,3-1-1,-3 1 0,-1 0 0,1 0 0,-1 0 0,0 0 1,1 0-1,-1 0 0,1 0 0,-1 0 0,1 0 0,-1 0 0,1 1 0,-1-1 0,0 0 0,1 0 0,-1 1 0,0-1 0,1 0 0,-1 1 0,0-1 0,1 0 0,-1 1 0,0-1 0,1 0 0,-1 1 0,0 0 0,2 3-6,0 0 1,-1 0-1,0 1 0,0-1 1,1 9-1,-1-6 11,5 42-10,-4-33 25,0 1 0,0-1-1,1 0 1,1 1-1,9 19 1,-3-16 172,7 14 198,-17-32-353,1 0 0,-1 0 0,1 0 0,-1 0 0,0-1 0,0 1 0,0 0 0,0 0 0,0 0 0,-1 0 0,1-1 0,0 1 0,-1 0 0,0 0 0,1-1 0,-1 1 0,0 0 0,-1 1 0,1-1 12,0 0 0,0-1-1,-1 1 1,1-1 0,0 1 0,-1-1 0,1 0 0,-1 0 0,0 1 0,1-1-1,-1 0 1,0 0 0,0-1 0,0 1 0,1 0 0,-1-1 0,0 1-1,0-1 1,0 1 0,-3-1 0,-2 0 85,-1 0-1,0-1 1,1 0-1,-9-2 1,10 2-87,1-1-1,0 2 1,0-1 0,-1 0 0,1 1 0,-1 0 0,1 1-1,-6 0 1,11-1-51,0 0-1,-1 0 1,1 0-1,0 0 1,0 0-1,0 0 1,-1 0-1,1 0 1,0 0-1,0 0 1,0 0-1,0 1 1,-1-1-1,1 0 1,0 0-1,0 0 1,0 0-1,0 0 1,-1 0-1,1 1 1,0-1-1,0 0 1,0 0-1,0 0 1,0 0 0,0 1-1,0-1 1,0 0-1,0 0 1,-1 0-1,1 1 1,0-1-1,0 0 1,0 0-1,0 0 1,0 1-1,0-1 1,6 7-469,11 3-1303,-15-10 1647,0 0 0,-1-1 0,1 1 0,0 0 1,0-1-1,0 1 0,0-1 0,0 0 0,-1 0 0,1 1 0,0-1 0,-1 0 0,1-1 0,0 1 1,-1 0-1,0 0 0,1-1 0,-1 1 0,0 0 0,1-1 0,0-1 0,13-19-794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0:41:59.322"/>
    </inkml:context>
    <inkml:brush xml:id="br0">
      <inkml:brushProperty name="width" value="0.05" units="cm"/>
      <inkml:brushProperty name="height" value="0.05" units="cm"/>
    </inkml:brush>
  </inkml:definitions>
  <inkml:trace contextRef="#ctx0" brushRef="#br0">1696 221 13467,'-36'-38'222,"-2"2"1,-2 2-1,-52-34 0,81 61-233,0 1 0,-1 1 0,0 0 0,0 0 0,0 1 0,0 1 0,-1 0 0,1 0 0,-1 2 0,0-1 0,0 2-1,-22 1 1,18 1 68,0 0-1,0 2 1,0 0-1,1 1 1,0 1-1,-1 1 1,2 0-1,-30 18 0,-10 14 536,3 3-1,-94 94 0,-23 43 133,133-137-688,1 3-1,-38 66 1,-187 381 172,104-149 173,111-226-245,-30 123 1,66-207-109,2 0 1,1 1-1,2 0 1,1-1 0,2 41-1,2-59-11,1 1 0,0-1 0,1 0 0,0 0 0,1 0 0,1-1-1,1 1 1,0-1 0,0 0 0,2-1 0,-1 0 0,2 0 0,17 21 0,-6-14-1,1-1 0,0-1 0,2-1 1,0-1-1,39 21 0,133 52-25,277 83-109,-386-147 87,1-3-1,1-4 1,1-4-1,154 4 1,-103-19 27,-1-5 1,183-34-1,403-121 35,-470 100 9,11-3 0,-231 54-37,-1-1 0,0-1 0,32-18 0,-49 21 0,0-1 1,-1-1 0,0 0-1,-1-1 1,-1-1 0,0 0 0,17-21-1,-8 4 37,-2 0 0,-1-2 0,27-60 0,34-111 235,-12 23 172,-9 54-77,-26 57-211,-3-1 0,25-84 0,-50 130-159,0 1 1,-2-1-1,0 0 1,-2 0 0,0 0-1,-2 0 1,-1 0-1,0 0 1,-2 0-1,-1 0 1,-8-25-1,-2 6 20,-2 1 1,-2 1-1,-2 1 0,-2 0 0,-27-38 0,7 21 137,-2 1-1,-76-74 1,77 91-78,-1 1-1,-1 3 1,-2 1-1,-81-42 1,63 43-83,-2 4 1,-1 2-1,-81-20 1,46 22-250,-167-18 1,-107 22-827,252 23 1099,0 5 0,-170 33 1,90 1-188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18.734"/>
    </inkml:context>
    <inkml:brush xml:id="br0">
      <inkml:brushProperty name="width" value="0.05" units="cm"/>
      <inkml:brushProperty name="height" value="0.05" units="cm"/>
    </inkml:brush>
  </inkml:definitions>
  <inkml:trace contextRef="#ctx0" brushRef="#br0">34 1 20060,'-3'3'302,"0"1"-1,1-1 0,0 1 1,0 0-1,0 0 0,0-1 1,0 1-1,1 0 0,-1 1 1,0 6-1,1-8 16,1-2-225,-8 32 941,8-31-1003,-1 0 0,1 0 0,0-1-1,0 1 1,0 0 0,0 0 0,0 0 0,0 0 0,1 0 0,-1-1-1,0 1 1,1 0 0,0 0 0,-1-1 0,2 3 0,-1-3-39,0 0 1,0-1 0,0 1-1,0-1 1,0 1-1,0 0 1,0-1 0,1 0-1,-1 1 1,0-1-1,0 0 1,0 1 0,0-1-1,1 0 1,-1 0 0,0 0-1,0 0 1,0 0-1,1 0 1,-1-1 0,0 1-1,0 0 1,2-1-1,30-11-259,-30 10 242,12-5-102,-1 1 25,0 0-1,15-4 0,-26 9 99,0 0 0,0 0-1,0 1 1,0-1 0,0 1-1,-1 0 1,1 0 0,0 0 0,0 0-1,0 0 1,0 1 0,0-1 0,0 1-1,-1 0 1,1 0 0,0 0-1,3 2 1,-4-2 13,-1 1-1,1 0 1,0 0-1,-1-1 1,1 1-1,-1 1 1,0-1-1,0 0 1,0 0-1,0 0 1,0 0-1,0 1 1,0-1-1,-1 1 1,1-1-1,-1 0 1,0 1-1,0-1 1,0 1-1,0-1 1,0 1-1,0-1 1,0 0-1,-2 5 1,0 3 79,-1-1-1,0 0 1,0 1 0,-8 15 0,6-17 10,0 0 0,0 0 0,-1 0 0,0-1 1,0 0-1,-1 0 0,-10 8 0,15-13-160,0-1 0,0 1 1,0 0-1,0-1 0,-1 0 0,1 1 0,0-1 1,-1 0-1,1 0 0,-1 0 0,1-1 0,-1 1 1,0-1-1,1 1 0,-1-1 0,0 0 0,1 0 1,-1 0-1,0 0 0,1 0 0,-1-1 0,0 1 1,1-1-1,-1 0 0,1 0 0,-1 0 0,1 0 1,-1 0-1,1-1 0,-4-2 0,0-1-88,1-1-1,0 0 1,0 0 0,1 0-1,-8-13 1,-2-11-461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19.230"/>
    </inkml:context>
    <inkml:brush xml:id="br0">
      <inkml:brushProperty name="width" value="0.05" units="cm"/>
      <inkml:brushProperty name="height" value="0.05" units="cm"/>
    </inkml:brush>
  </inkml:definitions>
  <inkml:trace contextRef="#ctx0" brushRef="#br0">0 105 17116,'15'-7'1824,"2"-2"-1296,4 1-232,2-1 928,7-1-943,2 0-409,4-1-2025,2-2 1993,4 0-376,-2-2-240</inkml:trace>
  <inkml:trace contextRef="#ctx0" brushRef="#br0" timeOffset="1">499 0 16716,'-1'28'2088,"-5"0"-1288,0 2-344,-1 2 1065,0-3-569,1-1-152,2-8-424,-1-4-216,3-6-456,2-8-240,-2-10-1633,1-6 1817,-2-7-304,-3-5-88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19.665"/>
    </inkml:context>
    <inkml:brush xml:id="br0">
      <inkml:brushProperty name="width" value="0.05" units="cm"/>
      <inkml:brushProperty name="height" value="0.05" units="cm"/>
    </inkml:brush>
  </inkml:definitions>
  <inkml:trace contextRef="#ctx0" brushRef="#br0">117 10 17340,'-6'1'220,"1"0"0,1 0 1,-1 1-1,0 0 0,0 0 0,1 0 1,-1 0-1,1 1 0,-1 0 1,1 0-1,0 0 0,0 0 0,0 1 1,1-1-1,-1 1 0,1 0 1,0 0-1,0 1 0,-2 4 1,0-2-2,1 0 0,0 1 0,1-1 0,0 1 0,0 0 0,1 0 0,0 0 0,0 0 0,1 0 0,0 0 0,0 12 1,1-19-202,0 1 1,0 0 0,0-1-1,0 1 1,0-1 0,1 1-1,-1-1 1,0 1 0,1-1-1,-1 1 1,1-1 0,0 0-1,0 1 1,-1-1 0,1 0-1,0 1 1,0-1 0,0 0-1,0 0 1,0 0 0,0 0-1,1 0 1,-1 0 0,0 0 0,1 0-1,1 1 1,0-2-11,-1 0 0,0 0-1,0 0 1,0 0 0,0 0 0,0 0 0,0 0 0,0-1 0,0 1-1,0-1 1,0 1 0,0-1 0,0 0 0,0 0 0,0 0 0,0 0-1,0 0 1,-1 0 0,4-3 0,2-3 8,1 0 0,-1 0 1,0-1-1,-1 0 0,0 0 0,0-1 1,0 1-1,-1-1 0,-1-1 0,0 1 1,0 0-1,-1-1 0,0 0 0,0 0 0,-1 0 1,0 0-1,-1-11 0,0 20-15,-1 0 0,0 0 1,0 0-1,0 0 0,0-1 0,0 1 0,0 0 0,0 0 0,0 0 1,-1 0-1,1 0 0,0 1 0,-1-1 0,1 0 0,0 0 1,-1 0-1,1 0 0,-1 0 0,0 0 0,1 0 0,-1 1 0,0-1 1,1 0-1,-1 1 0,0-1 0,0 0 0,0 1 0,1-1 0,-1 1 1,0-1-1,0 1 0,0-1 0,0 1 0,0 0 0,0 0 1,0-1-1,-2 1 0,1 0 1,-1 1 0,1-1 1,-1 0-1,1 1 0,-1 0 0,1 0 1,-1 0-1,1 0 0,0 0 0,-1 0 0,1 1 1,0-1-1,0 1 0,-3 1 0,-3 6-34,-1 0 0,1 1 0,0 0 0,1 0 1,0 0-1,1 1 0,0 0 0,-7 19 0,10-21-133,0-1 0,0 0 1,1 0-1,0 1 0,1-1 1,0 1-1,0 0 1,1-1-1,0 1 0,0 0 1,1-1-1,0 1 1,4 11-1,6 3-254,8-6-138</inkml:trace>
  <inkml:trace contextRef="#ctx0" brushRef="#br0" timeOffset="1">406 337 14083,'-2'46'3315,"1"-39"-2828,0-1 1,0 1-1,1 0 0,0-1 0,1 1 0,-1 0 0,3 10 0,-3-17-460,0 0 0,0 1 0,0-1 0,0 0 0,1 1 0,-1-1 0,0 0 0,0 1 0,0-1 0,0 0 0,1 1-1,-1-1 1,0 0 0,0 0 0,0 1 0,1-1 0,-1 0 0,0 0 0,0 1 0,1-1 0,-1 0 0,0 0 0,1 0 0,-1 0 0,0 1 0,1-1 0,-1 0-1,0 0 1,1 0 0,-1 0 0,0 0 0,1 0 0,-1 0 0,1 0 0,-1 0 0,0 0 0,1 0 0,13-10 492,7-20-23,-18 23-384,0 0-1,-1 0 0,1-1 0,-1 1 1,-1-1-1,0 1 0,0-1 0,0 0 1,-1 1-1,0-10 0,0 15-121,0 0-1,-1 0 1,1 0 0,0 0-1,-1 0 1,1-1 0,-1 1-1,1 0 1,-1 0 0,0 0-1,0 1 1,0-1 0,0 0-1,0 0 1,0 0 0,-1 1-1,1-1 1,-1 1 0,1-1-1,-1 1 1,0-1 0,1 1-1,-1 0 1,0 0 0,0 0-1,0 0 1,0 0 0,0 0-1,0 1 1,0-1 0,0 1-1,0-1 1,0 1 0,0 0-1,0-1 1,0 1 0,0 0-1,0 1 1,-1-1 0,-2 1-1,4-1-44,-1 0 0,1 1-1,-1-1 1,1 1-1,0-1 1,-1 1-1,1 0 1,0 0 0,0-1-1,-1 1 1,1 0-1,0 0 1,0 0-1,0 0 1,0 0-1,0 0 1,0 1 0,0-1-1,1 0 1,-1 0-1,0 1 1,1-1-1,-1 0 1,1 1-1,-1-1 1,1 1 0,-1 1-1,0 11-441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20.193"/>
    </inkml:context>
    <inkml:brush xml:id="br0">
      <inkml:brushProperty name="width" value="0.05" units="cm"/>
      <inkml:brushProperty name="height" value="0.05" units="cm"/>
    </inkml:brush>
  </inkml:definitions>
  <inkml:trace contextRef="#ctx0" brushRef="#br0">88 17 16604,'7'-16'2118,"-16"23"-523,-15 27 221,15-14-1479,0 0 1,2 1 0,0 0-1,1 0 1,-4 36-1,-2 110 586,11-140-812,1 0 0,1-1 0,1 1 0,2 0 0,1-1 1,0 0-1,15 41 0,-17-62-163,0 1 1,0 0-1,0-1 1,0 1-1,1-1 1,8 8-1,-10-11-18,0 0 1,0 0-1,0-1 0,0 1 0,0-1 0,0 1 0,1-1 0,-1 0 0,1 0 0,-1 0 0,1 0 0,-1 0 0,1-1 0,-1 1 0,1-1 0,0 0 0,-1 0 0,1 0 0,3 0 1,0-2 1,0 1 0,0-2 0,0 1 1,0 0-1,0-1 0,-1 0 1,0-1-1,1 1 0,-1-1 1,0 0-1,4-5 0,28-30-461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20.767"/>
    </inkml:context>
    <inkml:brush xml:id="br0">
      <inkml:brushProperty name="width" value="0.05" units="cm"/>
      <inkml:brushProperty name="height" value="0.05" units="cm"/>
    </inkml:brush>
  </inkml:definitions>
  <inkml:trace contextRef="#ctx0" brushRef="#br0">2 59 20260,'-1'-2'119,"1"0"-1,0 0 0,0-1 0,0 1 0,0 0 1,0 0-1,0 0 0,1 0 0,-1 0 0,1 0 1,0 0-1,-1 0 0,1 0 0,0 0 1,0 0-1,0 0 0,0 1 0,0-1 0,1 0 1,-1 1-1,1-1 0,-1 1 0,1-1 0,-1 1 1,1 0-1,0 0 0,-1 0 0,1 0 1,0 0-1,0 0 0,0 0 0,0 0 0,0 1 1,2-1-1,-1 0-80,-1 0 0,1 1-1,-1 0 1,0 0 0,1-1 0,-1 1 0,1 1 0,-1-1 0,1 0 0,-1 1-1,1-1 1,-1 1 0,1-1 0,-1 1 0,0 0 0,1 0 0,-1 1-1,0-1 1,0 0 0,0 1 0,0-1 0,0 1 0,0-1 0,0 1 0,-1 0-1,1 0 1,-1 0 0,3 4 0,-2-1-14,0 0 0,-1 0 0,0 0 0,0 0 0,0 1 0,0-1 0,-1 0 0,0 1 0,0-1 0,0 0 0,-1 1 0,0-1 1,0 0-1,0 0 0,-1 0 0,-3 9 0,3-8 0,-1 0 0,0 0 1,0 0-1,0-1 0,0 1 1,-1-1-1,0 0 0,0 0 1,-1 0-1,0 0 1,1-1-1,-1 0 0,-7 5 1,7-9-127,7-7-22,7-8-130,-4 12 187,0-1 0,0 1 0,0 0 0,0 1 0,0-1 0,1 1 0,-1 0 0,1 0 0,-1 1 0,1 0 0,0 0 0,0 0 0,0 1 0,0-1 0,-1 2 0,10 0 0,-8-1 48,0 1-1,-1 0 1,1 1-1,-1-1 0,1 1 1,-1 0-1,1 1 0,-1 0 1,0 0-1,0 0 1,0 1-1,-1-1 0,1 1 1,4 6-1,-7-8 55,-1 1 0,0 0-1,-1-1 1,1 1 0,0 0-1,-1 0 1,0 0 0,1 0 0,-1 0-1,0 0 1,-1 1 0,1-1 0,-1 0-1,1 6 1,-1-3 66,0 1-1,-1 0 1,0 0 0,0-1-1,-1 1 1,-4 10 0,-2 3 280,-2 0-1,0-1 1,-17 24 0,26-42-366,-33 46 732,31-42-732,-1-1-1,0 0 0,0 0 1,0 0-1,0-1 1,-1 1-1,-7 4 0,12-8-43,-1 0-1,1 0 1,0 0-1,-1 1 1,1-1-1,0 0 1,0 0-1,-1 0 1,1 0-1,0 0 1,-1 0-1,1 0 1,0 0-1,-1 0 1,1 0-1,0 0 1,-1 0-1,1 0 1,0 0-1,-1 0 1,1 0-1,0 0 1,-1 0 0,1-1-1,0 1 1,-1 0-1,1 0 1,0 0-1,0 0 1,-1-1-1,1 1 1,0 0-1,0 0 1,-1-1-1,1 1 1,0 0-1,0 0 1,0-1-1,0 1 1,-1 0-1,1-1 1,0 1-1,0 0 1,0-1-1,0 1 1,0 0-1,0-1 1,0 0-1,-1-17-586,2 15 646,2-21-467,3-4-145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21.234"/>
    </inkml:context>
    <inkml:brush xml:id="br0">
      <inkml:brushProperty name="width" value="0.05" units="cm"/>
      <inkml:brushProperty name="height" value="0.05" units="cm"/>
    </inkml:brush>
  </inkml:definitions>
  <inkml:trace contextRef="#ctx0" brushRef="#br0">2 599 19636,'0'50'1729,"0"-1"-1249,-2-2-200,5-10 464,0-7-400,4-17-920,-1-13 1600,-3-19-1088,1-12-64,-5-15-88</inkml:trace>
  <inkml:trace contextRef="#ctx0" brushRef="#br0" timeOffset="1">114 1 20716,'-9'113'3990,"5"-90"-3594,1 1 0,2-1 1,0 1-1,1 0 0,2-1 0,5 30 0,-7-50-371,1 1 0,0 0 0,0-1 0,1 1 0,-1-1 0,1 1-1,0-1 1,0 0 0,0 0 0,0 0 0,0 0 0,1 0 0,-1 0 0,4 3 0,-3-5-25,-1 0 1,0 0 0,1 0 0,-1 0 0,0 0-1,1-1 1,-1 1 0,1-1 0,0 1-1,-1-1 1,1 0 0,-1 0 0,1 0 0,-1 0-1,1-1 1,-1 1 0,1-1 0,-1 1 0,1-1-1,-1 0 1,5-2 0,4-2-76,0-1 0,0-1-1,-1 0 1,0 0 0,0-1 0,-1 0-1,0 0 1,0-1 0,-1 0 0,0-1 0,0 0-1,-1 0 1,-1-1 0,8-15 0,-4-2-165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21.687"/>
    </inkml:context>
    <inkml:brush xml:id="br0">
      <inkml:brushProperty name="width" value="0.05" units="cm"/>
      <inkml:brushProperty name="height" value="0.05" units="cm"/>
    </inkml:brush>
  </inkml:definitions>
  <inkml:trace contextRef="#ctx0" brushRef="#br0">10 449 16732,'-6'45'2240,"4"0"-1184,1-2-464,2-4 2289,8-6-1641,4-8-1064,1-7-504,2-12 352,1-6-144,-2-12-160</inkml:trace>
  <inkml:trace contextRef="#ctx0" brushRef="#br0" timeOffset="0.5">150 6 17508,'27'-4'2032,"3"3"-1272,5 3-232,2 8 1537,2 13-1273,-2 8-32,-7 17-144,-10 7-88,-7 14-191,-9 4-89,-12 11-88,-12 4-56,-12 2-536,-4-7-305,-10-23 641,2-11-120,0-23-64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22.339"/>
    </inkml:context>
    <inkml:brush xml:id="br0">
      <inkml:brushProperty name="width" value="0.05" units="cm"/>
      <inkml:brushProperty name="height" value="0.05" units="cm"/>
    </inkml:brush>
  </inkml:definitions>
  <inkml:trace contextRef="#ctx0" brushRef="#br0">0 198 17100,'7'7'1648,"5"-7"-872,7 0-256,9-9 737,4-2-177,9-6-224,5-5-80,4-2-336,2-2-240,-6 0-720,-2 1-432,-14 4 760,-7 6-168,-16 6-144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22.788"/>
    </inkml:context>
    <inkml:brush xml:id="br0">
      <inkml:brushProperty name="width" value="0.05" units="cm"/>
      <inkml:brushProperty name="height" value="0.05" units="cm"/>
    </inkml:brush>
  </inkml:definitions>
  <inkml:trace contextRef="#ctx0" brushRef="#br0">1 188 17252,'4'8'1928,"10"-3"-1280,9-10-232,9-10 1001,15-8-641,6-4-216,6-3-1000,4-2 640,-9-2-200,-4 0-104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34:23.634"/>
    </inkml:context>
    <inkml:brush xml:id="br0">
      <inkml:brushProperty name="width" value="0.05" units="cm"/>
      <inkml:brushProperty name="height" value="0.05" units="cm"/>
    </inkml:brush>
  </inkml:definitions>
  <inkml:trace contextRef="#ctx0" brushRef="#br0">175 95 17516,'0'-2'148,"0"1"1,0 0-1,-1 0 0,1 0 1,0-1-1,-1 1 1,1 0-1,-1 0 0,0 0 1,1 0-1,-1 0 1,0 0-1,0 0 0,0 0 1,1 0-1,-1 0 1,0 1-1,0-1 0,0 0 1,-1 0-1,1 1 1,0-1-1,-1 0 1,-1 0 81,0 1 0,0-1 0,1 1 0,-1 0 0,0 0 0,0 0 0,1 0 0,-1 0 0,0 1 0,-3 0 0,-4 2 214,0 0-1,0 1 1,0 0-1,-16 10 1,20-10-386,0 0 1,1 0-1,-1 1 1,1 0 0,0 0-1,1 0 1,-9 11-1,12-15-55,0 1-1,1-1 1,-1 0-1,0 1 1,1-1-1,-1 0 0,1 1 1,-1-1-1,1 1 1,0-1-1,0 1 0,0-1 1,0 1-1,0-1 1,0 1-1,0-1 0,1 3 1,0-2-5,-1-1-1,1 1 1,0-1 0,0 0 0,0 1-1,1-1 1,-1 0 0,0 0 0,0 1 0,1-1-1,-1 0 1,1 0 0,-1 0 0,1-1 0,-1 1-1,1 0 1,-1-1 0,1 1 0,2 0 0,0 0-7,0-1 0,0 1 0,0-1 0,0 0 1,0 0-1,0 0 0,0 0 0,0-1 0,0 1 1,0-1-1,0 0 0,0-1 0,0 1 0,0-1 1,-1 1-1,1-1 0,0 0 0,-1 0 0,6-5 0,0-1-41,1 0 0,-1 0 0,-1-1 1,1 0-1,8-13 0,11-24-119,-26 43 155,0-1 0,-1 1-1,0 0 1,0-1 0,0 1 0,0-1-1,0 1 1,-1-1 0,1 1 0,-1-1-1,0 1 1,0-1 0,-1-3-1,1 6 14,0 1 0,0-1 0,0 1 0,0-1 0,0 0 0,-1 1 0,1-1 0,0 1 0,0-1 0,0 1-1,-1-1 1,1 1 0,0-1 0,-1 1 0,1-1 0,0 1 0,-1-1 0,1 1 0,-1-1 0,1 1 0,-1 0-1,1-1 1,-1 1 0,1 0 0,-1-1 0,1 1 0,-1 0 0,0 0 0,1-1 0,-1 1 0,1 0 0,-1 0-1,1 0 1,-1 0 0,0 0 0,1 0 0,-1 0 0,0 0 0,1 0 0,-1 0 0,1 0 0,-1 0 0,1 1-1,-1-1 1,0 0 0,1 0 0,-1 1 0,0-1 0,-1 2 8,-1-1 1,0 1-1,1 0 0,0 0 0,-1 0 1,1 0-1,0 1 0,-3 4 0,0 2 20,0-1 0,1 2 0,0-1 0,1 0-1,0 1 1,0 0 0,1-1 0,0 1-1,0 12 1,1-13-1,1-1 0,0 1 0,0 0 0,1-1 0,0 1 0,1-1 0,0 1 0,0-1 0,0 0 1,1 0-1,5 9 0,-7-15-22,0 0 0,0-1 1,1 1-1,0 0 0,-1-1 1,1 1-1,0-1 0,-1 1 1,1-1-1,0 0 1,0 0-1,0 0 0,0 0 1,0 0-1,1 0 0,-1 0 1,0-1-1,0 1 1,1-1-1,-1 0 0,0 1 1,0-1-1,3-1 0,8 1-7,-1-2-1,0 1 0,16-6 0,14-1-13,-35 8 14,-1 0 0,1 1 0,0 0 0,0 0 0,-1 0 0,1 1 0,-1 0 0,1 0 0,-1 0 0,9 5 0,-13-5 5,0-1 0,0 0 1,0 0-1,0 1 0,0-1 0,-1 1 1,1-1-1,0 1 0,-1 0 1,1 0-1,-1 0 0,1 0 0,-1 0 1,0 0-1,0 0 0,0 0 1,0 0-1,0 1 0,-1-1 0,1 0 1,-1 1-1,1-1 0,-1 0 1,0 1-1,0-1 0,0 0 0,0 1 1,0-1-1,-1 1 0,1-1 1,-1 0-1,-1 5 0,0-2 42,-1-1 0,1 1 0,-1 0-1,-1-1 1,1 0 0,0 1 0,-1-1 0,0-1-1,0 1 1,0 0 0,-1-1 0,-5 4-1,-5 2 196,0-1 0,-25 10 0,3-5 446,-62 12 1,66-17-426,24-4-310,12 1-761,18 0-978,-17-5 1653,1-1 0,-1 1 0,1-1 0,-1 0 0,1 0 0,-1 0 0,4-2 0,15-9-578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14.12.2022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14.12.2022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14.12.2022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14.12.2022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14.12.2022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14.12.2022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14.12.2022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14.12.2022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14.12.2022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14.12.2022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14.12.2022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14.12.2022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14.12.2022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2.xml"/><Relationship Id="rId26"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customXml" Target="../ink/ink1.xm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5" Type="http://schemas.openxmlformats.org/officeDocument/2006/relationships/hyperlink" Target="https://en.excel-translator.de/translator/" TargetMode="Externa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499.xml"/><Relationship Id="rId21" Type="http://schemas.openxmlformats.org/officeDocument/2006/relationships/image" Target="../media/image1456.png"/><Relationship Id="rId42" Type="http://schemas.openxmlformats.org/officeDocument/2006/relationships/image" Target="../media/image1467.png"/><Relationship Id="rId63" Type="http://schemas.openxmlformats.org/officeDocument/2006/relationships/customXml" Target="../ink/ink472.xml"/><Relationship Id="rId84" Type="http://schemas.openxmlformats.org/officeDocument/2006/relationships/image" Target="../media/image1488.png"/><Relationship Id="rId138" Type="http://schemas.openxmlformats.org/officeDocument/2006/relationships/image" Target="../media/image1515.png"/><Relationship Id="rId159" Type="http://schemas.openxmlformats.org/officeDocument/2006/relationships/customXml" Target="../ink/ink520.xml"/><Relationship Id="rId170" Type="http://schemas.openxmlformats.org/officeDocument/2006/relationships/image" Target="../media/image1531.png"/><Relationship Id="rId191" Type="http://schemas.openxmlformats.org/officeDocument/2006/relationships/customXml" Target="../ink/ink536.xml"/><Relationship Id="rId205" Type="http://schemas.openxmlformats.org/officeDocument/2006/relationships/customXml" Target="../ink/ink543.xml"/><Relationship Id="rId226" Type="http://schemas.openxmlformats.org/officeDocument/2006/relationships/image" Target="../media/image1559.png"/><Relationship Id="rId247" Type="http://schemas.openxmlformats.org/officeDocument/2006/relationships/customXml" Target="../ink/ink564.xml"/><Relationship Id="rId107" Type="http://schemas.openxmlformats.org/officeDocument/2006/relationships/customXml" Target="../ink/ink494.xml"/><Relationship Id="rId11" Type="http://schemas.openxmlformats.org/officeDocument/2006/relationships/image" Target="../media/image1451.png"/><Relationship Id="rId32" Type="http://schemas.openxmlformats.org/officeDocument/2006/relationships/image" Target="../media/image20.png"/><Relationship Id="rId53" Type="http://schemas.openxmlformats.org/officeDocument/2006/relationships/customXml" Target="../ink/ink467.xml"/><Relationship Id="rId74" Type="http://schemas.openxmlformats.org/officeDocument/2006/relationships/image" Target="../media/image1483.png"/><Relationship Id="rId128" Type="http://schemas.openxmlformats.org/officeDocument/2006/relationships/image" Target="../media/image1510.png"/><Relationship Id="rId149" Type="http://schemas.openxmlformats.org/officeDocument/2006/relationships/customXml" Target="../ink/ink515.xml"/><Relationship Id="rId5" Type="http://schemas.openxmlformats.org/officeDocument/2006/relationships/image" Target="NULL"/><Relationship Id="rId95" Type="http://schemas.openxmlformats.org/officeDocument/2006/relationships/customXml" Target="../ink/ink488.xml"/><Relationship Id="rId160" Type="http://schemas.openxmlformats.org/officeDocument/2006/relationships/image" Target="../media/image1526.png"/><Relationship Id="rId181" Type="http://schemas.openxmlformats.org/officeDocument/2006/relationships/customXml" Target="../ink/ink531.xml"/><Relationship Id="rId216" Type="http://schemas.openxmlformats.org/officeDocument/2006/relationships/image" Target="../media/image1554.png"/><Relationship Id="rId237" Type="http://schemas.openxmlformats.org/officeDocument/2006/relationships/customXml" Target="../ink/ink559.xml"/><Relationship Id="rId22" Type="http://schemas.openxmlformats.org/officeDocument/2006/relationships/customXml" Target="../ink/ink452.xml"/><Relationship Id="rId43" Type="http://schemas.openxmlformats.org/officeDocument/2006/relationships/customXml" Target="../ink/ink462.xml"/><Relationship Id="rId64" Type="http://schemas.openxmlformats.org/officeDocument/2006/relationships/image" Target="../media/image1478.png"/><Relationship Id="rId118" Type="http://schemas.openxmlformats.org/officeDocument/2006/relationships/image" Target="../media/image1505.png"/><Relationship Id="rId139" Type="http://schemas.openxmlformats.org/officeDocument/2006/relationships/customXml" Target="../ink/ink510.xml"/><Relationship Id="rId85" Type="http://schemas.openxmlformats.org/officeDocument/2006/relationships/customXml" Target="../ink/ink483.xml"/><Relationship Id="rId150" Type="http://schemas.openxmlformats.org/officeDocument/2006/relationships/image" Target="../media/image1521.png"/><Relationship Id="rId171" Type="http://schemas.openxmlformats.org/officeDocument/2006/relationships/customXml" Target="../ink/ink526.xml"/><Relationship Id="rId192" Type="http://schemas.openxmlformats.org/officeDocument/2006/relationships/image" Target="../media/image1542.png"/><Relationship Id="rId206" Type="http://schemas.openxmlformats.org/officeDocument/2006/relationships/image" Target="../media/image1549.png"/><Relationship Id="rId227" Type="http://schemas.openxmlformats.org/officeDocument/2006/relationships/customXml" Target="../ink/ink554.xml"/><Relationship Id="rId248" Type="http://schemas.openxmlformats.org/officeDocument/2006/relationships/image" Target="../media/image1570.png"/><Relationship Id="rId12" Type="http://schemas.openxmlformats.org/officeDocument/2006/relationships/customXml" Target="../ink/ink447.xml"/><Relationship Id="rId33" Type="http://schemas.openxmlformats.org/officeDocument/2006/relationships/customXml" Target="../ink/ink457.xml"/><Relationship Id="rId108" Type="http://schemas.openxmlformats.org/officeDocument/2006/relationships/image" Target="../media/image1500.png"/><Relationship Id="rId129" Type="http://schemas.openxmlformats.org/officeDocument/2006/relationships/customXml" Target="../ink/ink505.xml"/><Relationship Id="rId54" Type="http://schemas.openxmlformats.org/officeDocument/2006/relationships/image" Target="../media/image1473.png"/><Relationship Id="rId75" Type="http://schemas.openxmlformats.org/officeDocument/2006/relationships/customXml" Target="../ink/ink478.xml"/><Relationship Id="rId96" Type="http://schemas.openxmlformats.org/officeDocument/2006/relationships/image" Target="../media/image1494.png"/><Relationship Id="rId140" Type="http://schemas.openxmlformats.org/officeDocument/2006/relationships/image" Target="../media/image1516.png"/><Relationship Id="rId161" Type="http://schemas.openxmlformats.org/officeDocument/2006/relationships/customXml" Target="../ink/ink521.xml"/><Relationship Id="rId182" Type="http://schemas.openxmlformats.org/officeDocument/2006/relationships/image" Target="../media/image1537.png"/><Relationship Id="rId217" Type="http://schemas.openxmlformats.org/officeDocument/2006/relationships/customXml" Target="../ink/ink549.xml"/><Relationship Id="rId6" Type="http://schemas.openxmlformats.org/officeDocument/2006/relationships/image" Target="NULL"/><Relationship Id="rId238" Type="http://schemas.openxmlformats.org/officeDocument/2006/relationships/image" Target="../media/image1565.png"/><Relationship Id="rId23" Type="http://schemas.openxmlformats.org/officeDocument/2006/relationships/image" Target="../media/image1457.png"/><Relationship Id="rId119" Type="http://schemas.openxmlformats.org/officeDocument/2006/relationships/customXml" Target="../ink/ink500.xml"/><Relationship Id="rId44" Type="http://schemas.openxmlformats.org/officeDocument/2006/relationships/image" Target="../media/image1468.png"/><Relationship Id="rId65" Type="http://schemas.openxmlformats.org/officeDocument/2006/relationships/customXml" Target="../ink/ink473.xml"/><Relationship Id="rId86" Type="http://schemas.openxmlformats.org/officeDocument/2006/relationships/image" Target="../media/image1489.png"/><Relationship Id="rId130" Type="http://schemas.openxmlformats.org/officeDocument/2006/relationships/image" Target="../media/image1511.png"/><Relationship Id="rId151" Type="http://schemas.openxmlformats.org/officeDocument/2006/relationships/customXml" Target="../ink/ink516.xml"/><Relationship Id="rId172" Type="http://schemas.openxmlformats.org/officeDocument/2006/relationships/image" Target="../media/image1532.png"/><Relationship Id="rId193" Type="http://schemas.openxmlformats.org/officeDocument/2006/relationships/customXml" Target="../ink/ink537.xml"/><Relationship Id="rId207" Type="http://schemas.openxmlformats.org/officeDocument/2006/relationships/customXml" Target="../ink/ink544.xml"/><Relationship Id="rId228" Type="http://schemas.openxmlformats.org/officeDocument/2006/relationships/image" Target="../media/image1560.png"/><Relationship Id="rId13" Type="http://schemas.openxmlformats.org/officeDocument/2006/relationships/image" Target="../media/image1452.png"/><Relationship Id="rId109" Type="http://schemas.openxmlformats.org/officeDocument/2006/relationships/customXml" Target="../ink/ink495.xml"/><Relationship Id="rId34" Type="http://schemas.openxmlformats.org/officeDocument/2006/relationships/image" Target="../media/image1463.png"/><Relationship Id="rId55" Type="http://schemas.openxmlformats.org/officeDocument/2006/relationships/customXml" Target="../ink/ink468.xml"/><Relationship Id="rId76" Type="http://schemas.openxmlformats.org/officeDocument/2006/relationships/image" Target="../media/image1484.png"/><Relationship Id="rId97" Type="http://schemas.openxmlformats.org/officeDocument/2006/relationships/customXml" Target="../ink/ink489.xml"/><Relationship Id="rId120" Type="http://schemas.openxmlformats.org/officeDocument/2006/relationships/image" Target="../media/image1506.png"/><Relationship Id="rId141" Type="http://schemas.openxmlformats.org/officeDocument/2006/relationships/customXml" Target="../ink/ink511.xml"/><Relationship Id="rId7" Type="http://schemas.openxmlformats.org/officeDocument/2006/relationships/image" Target="../media/image19.png"/><Relationship Id="rId162" Type="http://schemas.openxmlformats.org/officeDocument/2006/relationships/image" Target="../media/image1527.png"/><Relationship Id="rId183" Type="http://schemas.openxmlformats.org/officeDocument/2006/relationships/customXml" Target="../ink/ink532.xml"/><Relationship Id="rId218" Type="http://schemas.openxmlformats.org/officeDocument/2006/relationships/image" Target="../media/image1555.png"/><Relationship Id="rId239" Type="http://schemas.openxmlformats.org/officeDocument/2006/relationships/customXml" Target="../ink/ink560.xml"/><Relationship Id="rId24" Type="http://schemas.openxmlformats.org/officeDocument/2006/relationships/customXml" Target="../ink/ink453.xml"/><Relationship Id="rId45" Type="http://schemas.openxmlformats.org/officeDocument/2006/relationships/customXml" Target="../ink/ink463.xml"/><Relationship Id="rId66" Type="http://schemas.openxmlformats.org/officeDocument/2006/relationships/image" Target="../media/image1479.png"/><Relationship Id="rId87" Type="http://schemas.openxmlformats.org/officeDocument/2006/relationships/customXml" Target="../ink/ink484.xml"/><Relationship Id="rId110" Type="http://schemas.openxmlformats.org/officeDocument/2006/relationships/image" Target="../media/image1501.png"/><Relationship Id="rId131" Type="http://schemas.openxmlformats.org/officeDocument/2006/relationships/customXml" Target="../ink/ink506.xml"/><Relationship Id="rId152" Type="http://schemas.openxmlformats.org/officeDocument/2006/relationships/image" Target="../media/image1522.png"/><Relationship Id="rId173" Type="http://schemas.openxmlformats.org/officeDocument/2006/relationships/customXml" Target="../ink/ink527.xml"/><Relationship Id="rId194" Type="http://schemas.openxmlformats.org/officeDocument/2006/relationships/image" Target="../media/image1543.png"/><Relationship Id="rId208" Type="http://schemas.openxmlformats.org/officeDocument/2006/relationships/image" Target="../media/image1550.png"/><Relationship Id="rId229" Type="http://schemas.openxmlformats.org/officeDocument/2006/relationships/customXml" Target="../ink/ink555.xml"/><Relationship Id="rId240" Type="http://schemas.openxmlformats.org/officeDocument/2006/relationships/image" Target="../media/image1566.png"/><Relationship Id="rId14" Type="http://schemas.openxmlformats.org/officeDocument/2006/relationships/customXml" Target="../ink/ink448.xml"/><Relationship Id="rId35" Type="http://schemas.openxmlformats.org/officeDocument/2006/relationships/customXml" Target="../ink/ink458.xml"/><Relationship Id="rId56" Type="http://schemas.openxmlformats.org/officeDocument/2006/relationships/image" Target="../media/image1474.png"/><Relationship Id="rId77" Type="http://schemas.openxmlformats.org/officeDocument/2006/relationships/customXml" Target="../ink/ink479.xml"/><Relationship Id="rId100" Type="http://schemas.openxmlformats.org/officeDocument/2006/relationships/image" Target="../media/image1496.png"/><Relationship Id="rId8" Type="http://schemas.openxmlformats.org/officeDocument/2006/relationships/customXml" Target="../ink/ink445.xml"/><Relationship Id="rId98" Type="http://schemas.openxmlformats.org/officeDocument/2006/relationships/image" Target="../media/image1495.png"/><Relationship Id="rId121" Type="http://schemas.openxmlformats.org/officeDocument/2006/relationships/customXml" Target="../ink/ink501.xml"/><Relationship Id="rId142" Type="http://schemas.openxmlformats.org/officeDocument/2006/relationships/image" Target="../media/image1517.png"/><Relationship Id="rId163" Type="http://schemas.openxmlformats.org/officeDocument/2006/relationships/customXml" Target="../ink/ink522.xml"/><Relationship Id="rId184" Type="http://schemas.openxmlformats.org/officeDocument/2006/relationships/image" Target="../media/image1538.png"/><Relationship Id="rId219" Type="http://schemas.openxmlformats.org/officeDocument/2006/relationships/customXml" Target="../ink/ink550.xml"/><Relationship Id="rId230" Type="http://schemas.openxmlformats.org/officeDocument/2006/relationships/image" Target="../media/image1561.png"/><Relationship Id="rId25" Type="http://schemas.openxmlformats.org/officeDocument/2006/relationships/image" Target="../media/image1458.png"/><Relationship Id="rId46" Type="http://schemas.openxmlformats.org/officeDocument/2006/relationships/image" Target="../media/image1469.png"/><Relationship Id="rId67" Type="http://schemas.openxmlformats.org/officeDocument/2006/relationships/customXml" Target="../ink/ink474.xml"/><Relationship Id="rId88" Type="http://schemas.openxmlformats.org/officeDocument/2006/relationships/image" Target="../media/image1490.png"/><Relationship Id="rId111" Type="http://schemas.openxmlformats.org/officeDocument/2006/relationships/customXml" Target="../ink/ink496.xml"/><Relationship Id="rId132" Type="http://schemas.openxmlformats.org/officeDocument/2006/relationships/image" Target="../media/image1512.png"/><Relationship Id="rId153" Type="http://schemas.openxmlformats.org/officeDocument/2006/relationships/customXml" Target="../ink/ink517.xml"/><Relationship Id="rId174" Type="http://schemas.openxmlformats.org/officeDocument/2006/relationships/image" Target="../media/image1533.png"/><Relationship Id="rId195" Type="http://schemas.openxmlformats.org/officeDocument/2006/relationships/customXml" Target="../ink/ink538.xml"/><Relationship Id="rId209" Type="http://schemas.openxmlformats.org/officeDocument/2006/relationships/customXml" Target="../ink/ink545.xml"/><Relationship Id="rId220" Type="http://schemas.openxmlformats.org/officeDocument/2006/relationships/image" Target="../media/image1556.png"/><Relationship Id="rId241" Type="http://schemas.openxmlformats.org/officeDocument/2006/relationships/customXml" Target="../ink/ink561.xml"/><Relationship Id="rId15" Type="http://schemas.openxmlformats.org/officeDocument/2006/relationships/image" Target="../media/image1453.png"/><Relationship Id="rId36" Type="http://schemas.openxmlformats.org/officeDocument/2006/relationships/image" Target="../media/image1464.png"/><Relationship Id="rId57" Type="http://schemas.openxmlformats.org/officeDocument/2006/relationships/customXml" Target="../ink/ink469.xml"/><Relationship Id="rId10" Type="http://schemas.openxmlformats.org/officeDocument/2006/relationships/customXml" Target="../ink/ink446.xml"/><Relationship Id="rId31" Type="http://schemas.openxmlformats.org/officeDocument/2006/relationships/image" Target="../media/image1461.png"/><Relationship Id="rId52" Type="http://schemas.openxmlformats.org/officeDocument/2006/relationships/image" Target="../media/image1472.png"/><Relationship Id="rId73" Type="http://schemas.openxmlformats.org/officeDocument/2006/relationships/customXml" Target="../ink/ink477.xml"/><Relationship Id="rId78" Type="http://schemas.openxmlformats.org/officeDocument/2006/relationships/image" Target="../media/image1485.png"/><Relationship Id="rId94" Type="http://schemas.openxmlformats.org/officeDocument/2006/relationships/image" Target="../media/image1493.png"/><Relationship Id="rId99" Type="http://schemas.openxmlformats.org/officeDocument/2006/relationships/customXml" Target="../ink/ink490.xml"/><Relationship Id="rId101" Type="http://schemas.openxmlformats.org/officeDocument/2006/relationships/customXml" Target="../ink/ink491.xml"/><Relationship Id="rId122" Type="http://schemas.openxmlformats.org/officeDocument/2006/relationships/image" Target="../media/image1507.png"/><Relationship Id="rId143" Type="http://schemas.openxmlformats.org/officeDocument/2006/relationships/customXml" Target="../ink/ink512.xml"/><Relationship Id="rId148" Type="http://schemas.openxmlformats.org/officeDocument/2006/relationships/image" Target="../media/image1520.png"/><Relationship Id="rId164" Type="http://schemas.openxmlformats.org/officeDocument/2006/relationships/image" Target="../media/image1528.png"/><Relationship Id="rId169" Type="http://schemas.openxmlformats.org/officeDocument/2006/relationships/customXml" Target="../ink/ink525.xml"/><Relationship Id="rId185" Type="http://schemas.openxmlformats.org/officeDocument/2006/relationships/customXml" Target="../ink/ink533.xml"/><Relationship Id="rId4" Type="http://schemas.openxmlformats.org/officeDocument/2006/relationships/image" Target="NULL"/><Relationship Id="rId9" Type="http://schemas.openxmlformats.org/officeDocument/2006/relationships/image" Target="../media/image1450.png"/><Relationship Id="rId180" Type="http://schemas.openxmlformats.org/officeDocument/2006/relationships/image" Target="../media/image1536.png"/><Relationship Id="rId210" Type="http://schemas.openxmlformats.org/officeDocument/2006/relationships/image" Target="../media/image1551.png"/><Relationship Id="rId215" Type="http://schemas.openxmlformats.org/officeDocument/2006/relationships/customXml" Target="../ink/ink548.xml"/><Relationship Id="rId236" Type="http://schemas.openxmlformats.org/officeDocument/2006/relationships/image" Target="../media/image1564.png"/><Relationship Id="rId26" Type="http://schemas.openxmlformats.org/officeDocument/2006/relationships/customXml" Target="../ink/ink454.xml"/><Relationship Id="rId231" Type="http://schemas.openxmlformats.org/officeDocument/2006/relationships/customXml" Target="../ink/ink556.xml"/><Relationship Id="rId47" Type="http://schemas.openxmlformats.org/officeDocument/2006/relationships/customXml" Target="../ink/ink464.xml"/><Relationship Id="rId68" Type="http://schemas.openxmlformats.org/officeDocument/2006/relationships/image" Target="../media/image1480.png"/><Relationship Id="rId89" Type="http://schemas.openxmlformats.org/officeDocument/2006/relationships/customXml" Target="../ink/ink485.xml"/><Relationship Id="rId112" Type="http://schemas.openxmlformats.org/officeDocument/2006/relationships/image" Target="../media/image1502.png"/><Relationship Id="rId133" Type="http://schemas.openxmlformats.org/officeDocument/2006/relationships/customXml" Target="../ink/ink507.xml"/><Relationship Id="rId154" Type="http://schemas.openxmlformats.org/officeDocument/2006/relationships/image" Target="../media/image1523.png"/><Relationship Id="rId175" Type="http://schemas.openxmlformats.org/officeDocument/2006/relationships/customXml" Target="../ink/ink528.xml"/><Relationship Id="rId196" Type="http://schemas.openxmlformats.org/officeDocument/2006/relationships/image" Target="../media/image1544.png"/><Relationship Id="rId200" Type="http://schemas.openxmlformats.org/officeDocument/2006/relationships/image" Target="../media/image1546.png"/><Relationship Id="rId16" Type="http://schemas.openxmlformats.org/officeDocument/2006/relationships/customXml" Target="../ink/ink449.xml"/><Relationship Id="rId221" Type="http://schemas.openxmlformats.org/officeDocument/2006/relationships/customXml" Target="../ink/ink551.xml"/><Relationship Id="rId242" Type="http://schemas.openxmlformats.org/officeDocument/2006/relationships/image" Target="../media/image1567.png"/><Relationship Id="rId37" Type="http://schemas.openxmlformats.org/officeDocument/2006/relationships/customXml" Target="../ink/ink459.xml"/><Relationship Id="rId58" Type="http://schemas.openxmlformats.org/officeDocument/2006/relationships/image" Target="../media/image1475.png"/><Relationship Id="rId79" Type="http://schemas.openxmlformats.org/officeDocument/2006/relationships/customXml" Target="../ink/ink480.xml"/><Relationship Id="rId102" Type="http://schemas.openxmlformats.org/officeDocument/2006/relationships/image" Target="../media/image1497.png"/><Relationship Id="rId123" Type="http://schemas.openxmlformats.org/officeDocument/2006/relationships/customXml" Target="../ink/ink502.xml"/><Relationship Id="rId144" Type="http://schemas.openxmlformats.org/officeDocument/2006/relationships/image" Target="../media/image1518.png"/><Relationship Id="rId90" Type="http://schemas.openxmlformats.org/officeDocument/2006/relationships/image" Target="../media/image1491.png"/><Relationship Id="rId165" Type="http://schemas.openxmlformats.org/officeDocument/2006/relationships/customXml" Target="../ink/ink523.xml"/><Relationship Id="rId186" Type="http://schemas.openxmlformats.org/officeDocument/2006/relationships/image" Target="../media/image1539.png"/><Relationship Id="rId211" Type="http://schemas.openxmlformats.org/officeDocument/2006/relationships/customXml" Target="../ink/ink546.xml"/><Relationship Id="rId232" Type="http://schemas.openxmlformats.org/officeDocument/2006/relationships/image" Target="../media/image1562.png"/><Relationship Id="rId27" Type="http://schemas.openxmlformats.org/officeDocument/2006/relationships/image" Target="../media/image1459.png"/><Relationship Id="rId48" Type="http://schemas.openxmlformats.org/officeDocument/2006/relationships/image" Target="../media/image1470.png"/><Relationship Id="rId69" Type="http://schemas.openxmlformats.org/officeDocument/2006/relationships/customXml" Target="../ink/ink475.xml"/><Relationship Id="rId113" Type="http://schemas.openxmlformats.org/officeDocument/2006/relationships/customXml" Target="../ink/ink497.xml"/><Relationship Id="rId134" Type="http://schemas.openxmlformats.org/officeDocument/2006/relationships/image" Target="../media/image1513.png"/><Relationship Id="rId80" Type="http://schemas.openxmlformats.org/officeDocument/2006/relationships/image" Target="../media/image1486.png"/><Relationship Id="rId155" Type="http://schemas.openxmlformats.org/officeDocument/2006/relationships/customXml" Target="../ink/ink518.xml"/><Relationship Id="rId176" Type="http://schemas.openxmlformats.org/officeDocument/2006/relationships/image" Target="../media/image1534.png"/><Relationship Id="rId197" Type="http://schemas.openxmlformats.org/officeDocument/2006/relationships/customXml" Target="../ink/ink539.xml"/><Relationship Id="rId201" Type="http://schemas.openxmlformats.org/officeDocument/2006/relationships/customXml" Target="../ink/ink541.xml"/><Relationship Id="rId222" Type="http://schemas.openxmlformats.org/officeDocument/2006/relationships/image" Target="../media/image1557.png"/><Relationship Id="rId243" Type="http://schemas.openxmlformats.org/officeDocument/2006/relationships/customXml" Target="../ink/ink562.xml"/><Relationship Id="rId17" Type="http://schemas.openxmlformats.org/officeDocument/2006/relationships/image" Target="../media/image1454.png"/><Relationship Id="rId38" Type="http://schemas.openxmlformats.org/officeDocument/2006/relationships/image" Target="../media/image1465.png"/><Relationship Id="rId59" Type="http://schemas.openxmlformats.org/officeDocument/2006/relationships/customXml" Target="../ink/ink470.xml"/><Relationship Id="rId103" Type="http://schemas.openxmlformats.org/officeDocument/2006/relationships/customXml" Target="../ink/ink492.xml"/><Relationship Id="rId124" Type="http://schemas.openxmlformats.org/officeDocument/2006/relationships/image" Target="../media/image1508.png"/><Relationship Id="rId70" Type="http://schemas.openxmlformats.org/officeDocument/2006/relationships/image" Target="../media/image1481.png"/><Relationship Id="rId91" Type="http://schemas.openxmlformats.org/officeDocument/2006/relationships/customXml" Target="../ink/ink486.xml"/><Relationship Id="rId145" Type="http://schemas.openxmlformats.org/officeDocument/2006/relationships/customXml" Target="../ink/ink513.xml"/><Relationship Id="rId166" Type="http://schemas.openxmlformats.org/officeDocument/2006/relationships/image" Target="../media/image1529.png"/><Relationship Id="rId187" Type="http://schemas.openxmlformats.org/officeDocument/2006/relationships/customXml" Target="../ink/ink534.xml"/><Relationship Id="rId1" Type="http://schemas.openxmlformats.org/officeDocument/2006/relationships/slideLayout" Target="../slideLayouts/slideLayout1.xml"/><Relationship Id="rId212" Type="http://schemas.openxmlformats.org/officeDocument/2006/relationships/image" Target="../media/image1552.png"/><Relationship Id="rId233" Type="http://schemas.openxmlformats.org/officeDocument/2006/relationships/customXml" Target="../ink/ink557.xml"/><Relationship Id="rId28" Type="http://schemas.openxmlformats.org/officeDocument/2006/relationships/customXml" Target="../ink/ink455.xml"/><Relationship Id="rId49" Type="http://schemas.openxmlformats.org/officeDocument/2006/relationships/customXml" Target="../ink/ink465.xml"/><Relationship Id="rId114" Type="http://schemas.openxmlformats.org/officeDocument/2006/relationships/image" Target="../media/image1503.png"/><Relationship Id="rId60" Type="http://schemas.openxmlformats.org/officeDocument/2006/relationships/image" Target="../media/image1476.png"/><Relationship Id="rId81" Type="http://schemas.openxmlformats.org/officeDocument/2006/relationships/customXml" Target="../ink/ink481.xml"/><Relationship Id="rId135" Type="http://schemas.openxmlformats.org/officeDocument/2006/relationships/customXml" Target="../ink/ink508.xml"/><Relationship Id="rId156" Type="http://schemas.openxmlformats.org/officeDocument/2006/relationships/image" Target="../media/image1524.png"/><Relationship Id="rId177" Type="http://schemas.openxmlformats.org/officeDocument/2006/relationships/customXml" Target="../ink/ink529.xml"/><Relationship Id="rId198" Type="http://schemas.openxmlformats.org/officeDocument/2006/relationships/image" Target="../media/image1545.png"/><Relationship Id="rId202" Type="http://schemas.openxmlformats.org/officeDocument/2006/relationships/image" Target="../media/image1547.png"/><Relationship Id="rId223" Type="http://schemas.openxmlformats.org/officeDocument/2006/relationships/customXml" Target="../ink/ink552.xml"/><Relationship Id="rId244" Type="http://schemas.openxmlformats.org/officeDocument/2006/relationships/image" Target="../media/image1568.png"/><Relationship Id="rId18" Type="http://schemas.openxmlformats.org/officeDocument/2006/relationships/customXml" Target="../ink/ink450.xml"/><Relationship Id="rId39" Type="http://schemas.openxmlformats.org/officeDocument/2006/relationships/customXml" Target="../ink/ink460.xml"/><Relationship Id="rId50" Type="http://schemas.openxmlformats.org/officeDocument/2006/relationships/image" Target="../media/image1471.png"/><Relationship Id="rId104" Type="http://schemas.openxmlformats.org/officeDocument/2006/relationships/image" Target="../media/image1498.png"/><Relationship Id="rId125" Type="http://schemas.openxmlformats.org/officeDocument/2006/relationships/customXml" Target="../ink/ink503.xml"/><Relationship Id="rId146" Type="http://schemas.openxmlformats.org/officeDocument/2006/relationships/image" Target="../media/image1519.png"/><Relationship Id="rId167" Type="http://schemas.openxmlformats.org/officeDocument/2006/relationships/customXml" Target="../ink/ink524.xml"/><Relationship Id="rId188" Type="http://schemas.openxmlformats.org/officeDocument/2006/relationships/image" Target="../media/image1540.png"/><Relationship Id="rId71" Type="http://schemas.openxmlformats.org/officeDocument/2006/relationships/customXml" Target="../ink/ink476.xml"/><Relationship Id="rId92" Type="http://schemas.openxmlformats.org/officeDocument/2006/relationships/image" Target="../media/image1492.png"/><Relationship Id="rId213" Type="http://schemas.openxmlformats.org/officeDocument/2006/relationships/customXml" Target="../ink/ink547.xml"/><Relationship Id="rId234" Type="http://schemas.openxmlformats.org/officeDocument/2006/relationships/image" Target="../media/image1563.png"/><Relationship Id="rId2" Type="http://schemas.openxmlformats.org/officeDocument/2006/relationships/image" Target="NULL"/><Relationship Id="rId29" Type="http://schemas.openxmlformats.org/officeDocument/2006/relationships/image" Target="../media/image1460.png"/><Relationship Id="rId40" Type="http://schemas.openxmlformats.org/officeDocument/2006/relationships/image" Target="../media/image1466.png"/><Relationship Id="rId115" Type="http://schemas.openxmlformats.org/officeDocument/2006/relationships/customXml" Target="../ink/ink498.xml"/><Relationship Id="rId136" Type="http://schemas.openxmlformats.org/officeDocument/2006/relationships/image" Target="../media/image1514.png"/><Relationship Id="rId157" Type="http://schemas.openxmlformats.org/officeDocument/2006/relationships/customXml" Target="../ink/ink519.xml"/><Relationship Id="rId178" Type="http://schemas.openxmlformats.org/officeDocument/2006/relationships/image" Target="../media/image1535.png"/><Relationship Id="rId61" Type="http://schemas.openxmlformats.org/officeDocument/2006/relationships/customXml" Target="../ink/ink471.xml"/><Relationship Id="rId82" Type="http://schemas.openxmlformats.org/officeDocument/2006/relationships/image" Target="../media/image1487.png"/><Relationship Id="rId199" Type="http://schemas.openxmlformats.org/officeDocument/2006/relationships/customXml" Target="../ink/ink540.xml"/><Relationship Id="rId203" Type="http://schemas.openxmlformats.org/officeDocument/2006/relationships/customXml" Target="../ink/ink542.xml"/><Relationship Id="rId19" Type="http://schemas.openxmlformats.org/officeDocument/2006/relationships/image" Target="../media/image1455.png"/><Relationship Id="rId224" Type="http://schemas.openxmlformats.org/officeDocument/2006/relationships/image" Target="../media/image1558.png"/><Relationship Id="rId245" Type="http://schemas.openxmlformats.org/officeDocument/2006/relationships/customXml" Target="../ink/ink563.xml"/><Relationship Id="rId30" Type="http://schemas.openxmlformats.org/officeDocument/2006/relationships/customXml" Target="../ink/ink456.xml"/><Relationship Id="rId105" Type="http://schemas.openxmlformats.org/officeDocument/2006/relationships/customXml" Target="../ink/ink493.xml"/><Relationship Id="rId126" Type="http://schemas.openxmlformats.org/officeDocument/2006/relationships/image" Target="../media/image1509.png"/><Relationship Id="rId147" Type="http://schemas.openxmlformats.org/officeDocument/2006/relationships/customXml" Target="../ink/ink514.xml"/><Relationship Id="rId168" Type="http://schemas.openxmlformats.org/officeDocument/2006/relationships/image" Target="../media/image1530.png"/><Relationship Id="rId51" Type="http://schemas.openxmlformats.org/officeDocument/2006/relationships/customXml" Target="../ink/ink466.xml"/><Relationship Id="rId72" Type="http://schemas.openxmlformats.org/officeDocument/2006/relationships/image" Target="../media/image1482.png"/><Relationship Id="rId93" Type="http://schemas.openxmlformats.org/officeDocument/2006/relationships/customXml" Target="../ink/ink487.xml"/><Relationship Id="rId189" Type="http://schemas.openxmlformats.org/officeDocument/2006/relationships/customXml" Target="../ink/ink535.xml"/><Relationship Id="rId3" Type="http://schemas.openxmlformats.org/officeDocument/2006/relationships/image" Target="../media/image18.png"/><Relationship Id="rId214" Type="http://schemas.openxmlformats.org/officeDocument/2006/relationships/image" Target="../media/image1553.png"/><Relationship Id="rId235" Type="http://schemas.openxmlformats.org/officeDocument/2006/relationships/customXml" Target="../ink/ink558.xml"/><Relationship Id="rId116" Type="http://schemas.openxmlformats.org/officeDocument/2006/relationships/image" Target="../media/image1504.png"/><Relationship Id="rId137" Type="http://schemas.openxmlformats.org/officeDocument/2006/relationships/customXml" Target="../ink/ink509.xml"/><Relationship Id="rId158" Type="http://schemas.openxmlformats.org/officeDocument/2006/relationships/image" Target="../media/image1525.png"/><Relationship Id="rId20" Type="http://schemas.openxmlformats.org/officeDocument/2006/relationships/customXml" Target="../ink/ink451.xml"/><Relationship Id="rId41" Type="http://schemas.openxmlformats.org/officeDocument/2006/relationships/customXml" Target="../ink/ink461.xml"/><Relationship Id="rId62" Type="http://schemas.openxmlformats.org/officeDocument/2006/relationships/image" Target="../media/image1477.png"/><Relationship Id="rId83" Type="http://schemas.openxmlformats.org/officeDocument/2006/relationships/customXml" Target="../ink/ink482.xml"/><Relationship Id="rId179" Type="http://schemas.openxmlformats.org/officeDocument/2006/relationships/customXml" Target="../ink/ink530.xml"/><Relationship Id="rId190" Type="http://schemas.openxmlformats.org/officeDocument/2006/relationships/image" Target="../media/image1541.png"/><Relationship Id="rId204" Type="http://schemas.openxmlformats.org/officeDocument/2006/relationships/image" Target="../media/image1548.png"/><Relationship Id="rId225" Type="http://schemas.openxmlformats.org/officeDocument/2006/relationships/customXml" Target="../ink/ink553.xml"/><Relationship Id="rId246" Type="http://schemas.openxmlformats.org/officeDocument/2006/relationships/image" Target="../media/image1569.png"/><Relationship Id="rId106" Type="http://schemas.openxmlformats.org/officeDocument/2006/relationships/image" Target="../media/image1499.png"/><Relationship Id="rId127" Type="http://schemas.openxmlformats.org/officeDocument/2006/relationships/customXml" Target="../ink/ink504.xml"/></Relationships>
</file>

<file path=ppt/slides/_rels/slide11.xml.rels><?xml version="1.0" encoding="UTF-8" standalone="yes"?>
<Relationships xmlns="http://schemas.openxmlformats.org/package/2006/relationships"><Relationship Id="rId117" Type="http://schemas.openxmlformats.org/officeDocument/2006/relationships/image" Target="../media/image1627.png"/><Relationship Id="rId21" Type="http://schemas.openxmlformats.org/officeDocument/2006/relationships/image" Target="../media/image1579.png"/><Relationship Id="rId42" Type="http://schemas.openxmlformats.org/officeDocument/2006/relationships/customXml" Target="../ink/ink584.xml"/><Relationship Id="rId63" Type="http://schemas.openxmlformats.org/officeDocument/2006/relationships/image" Target="../media/image1600.png"/><Relationship Id="rId84" Type="http://schemas.openxmlformats.org/officeDocument/2006/relationships/customXml" Target="../ink/ink605.xml"/><Relationship Id="rId138" Type="http://schemas.openxmlformats.org/officeDocument/2006/relationships/customXml" Target="../ink/ink632.xml"/><Relationship Id="rId159" Type="http://schemas.openxmlformats.org/officeDocument/2006/relationships/image" Target="../media/image1647.png"/><Relationship Id="rId170" Type="http://schemas.openxmlformats.org/officeDocument/2006/relationships/customXml" Target="../ink/ink648.xml"/><Relationship Id="rId191" Type="http://schemas.openxmlformats.org/officeDocument/2006/relationships/customXml" Target="../ink/ink659.xml"/><Relationship Id="rId205" Type="http://schemas.openxmlformats.org/officeDocument/2006/relationships/customXml" Target="../ink/ink666.xml"/><Relationship Id="rId107" Type="http://schemas.openxmlformats.org/officeDocument/2006/relationships/image" Target="../media/image1622.png"/><Relationship Id="rId11" Type="http://schemas.openxmlformats.org/officeDocument/2006/relationships/image" Target="../media/image1574.png"/><Relationship Id="rId32" Type="http://schemas.openxmlformats.org/officeDocument/2006/relationships/customXml" Target="../ink/ink579.xml"/><Relationship Id="rId53" Type="http://schemas.openxmlformats.org/officeDocument/2006/relationships/image" Target="../media/image1595.png"/><Relationship Id="rId74" Type="http://schemas.openxmlformats.org/officeDocument/2006/relationships/customXml" Target="../ink/ink600.xml"/><Relationship Id="rId128" Type="http://schemas.openxmlformats.org/officeDocument/2006/relationships/customXml" Target="../ink/ink627.xml"/><Relationship Id="rId149" Type="http://schemas.openxmlformats.org/officeDocument/2006/relationships/image" Target="../media/image1642.png"/><Relationship Id="rId5" Type="http://schemas.openxmlformats.org/officeDocument/2006/relationships/image" Target="../media/image1571.png"/><Relationship Id="rId95" Type="http://schemas.openxmlformats.org/officeDocument/2006/relationships/image" Target="../media/image1616.png"/><Relationship Id="rId160" Type="http://schemas.openxmlformats.org/officeDocument/2006/relationships/customXml" Target="../ink/ink643.xml"/><Relationship Id="rId181" Type="http://schemas.openxmlformats.org/officeDocument/2006/relationships/customXml" Target="../ink/ink654.xml"/><Relationship Id="rId216" Type="http://schemas.openxmlformats.org/officeDocument/2006/relationships/image" Target="../media/image1675.png"/><Relationship Id="rId22" Type="http://schemas.openxmlformats.org/officeDocument/2006/relationships/customXml" Target="../ink/ink574.xml"/><Relationship Id="rId43" Type="http://schemas.openxmlformats.org/officeDocument/2006/relationships/image" Target="../media/image1590.png"/><Relationship Id="rId64" Type="http://schemas.openxmlformats.org/officeDocument/2006/relationships/customXml" Target="../ink/ink595.xml"/><Relationship Id="rId118" Type="http://schemas.openxmlformats.org/officeDocument/2006/relationships/customXml" Target="../ink/ink622.xml"/><Relationship Id="rId139" Type="http://schemas.openxmlformats.org/officeDocument/2006/relationships/image" Target="../media/image1637.png"/><Relationship Id="rId85" Type="http://schemas.openxmlformats.org/officeDocument/2006/relationships/image" Target="../media/image1611.png"/><Relationship Id="rId150" Type="http://schemas.openxmlformats.org/officeDocument/2006/relationships/customXml" Target="../ink/ink638.xml"/><Relationship Id="rId171" Type="http://schemas.openxmlformats.org/officeDocument/2006/relationships/image" Target="../media/image1653.png"/><Relationship Id="rId192" Type="http://schemas.openxmlformats.org/officeDocument/2006/relationships/image" Target="../media/image1663.png"/><Relationship Id="rId206" Type="http://schemas.openxmlformats.org/officeDocument/2006/relationships/image" Target="../media/image1670.png"/><Relationship Id="rId12" Type="http://schemas.openxmlformats.org/officeDocument/2006/relationships/customXml" Target="../ink/ink569.xml"/><Relationship Id="rId33" Type="http://schemas.openxmlformats.org/officeDocument/2006/relationships/image" Target="../media/image1585.png"/><Relationship Id="rId108" Type="http://schemas.openxmlformats.org/officeDocument/2006/relationships/customXml" Target="../ink/ink617.xml"/><Relationship Id="rId129" Type="http://schemas.openxmlformats.org/officeDocument/2006/relationships/image" Target="../media/image1633.png"/><Relationship Id="rId54" Type="http://schemas.openxmlformats.org/officeDocument/2006/relationships/customXml" Target="../ink/ink590.xml"/><Relationship Id="rId75" Type="http://schemas.openxmlformats.org/officeDocument/2006/relationships/image" Target="../media/image1606.png"/><Relationship Id="rId96" Type="http://schemas.openxmlformats.org/officeDocument/2006/relationships/customXml" Target="../ink/ink611.xml"/><Relationship Id="rId140" Type="http://schemas.openxmlformats.org/officeDocument/2006/relationships/customXml" Target="../ink/ink633.xml"/><Relationship Id="rId161" Type="http://schemas.openxmlformats.org/officeDocument/2006/relationships/image" Target="../media/image1648.png"/><Relationship Id="rId182" Type="http://schemas.openxmlformats.org/officeDocument/2006/relationships/image" Target="../media/image1658.png"/><Relationship Id="rId217" Type="http://schemas.openxmlformats.org/officeDocument/2006/relationships/customXml" Target="../ink/ink672.xml"/><Relationship Id="rId6" Type="http://schemas.openxmlformats.org/officeDocument/2006/relationships/customXml" Target="../ink/ink566.xml"/><Relationship Id="rId23" Type="http://schemas.openxmlformats.org/officeDocument/2006/relationships/image" Target="../media/image1580.png"/><Relationship Id="rId119" Type="http://schemas.openxmlformats.org/officeDocument/2006/relationships/image" Target="../media/image1628.png"/><Relationship Id="rId44" Type="http://schemas.openxmlformats.org/officeDocument/2006/relationships/customXml" Target="../ink/ink585.xml"/><Relationship Id="rId65" Type="http://schemas.openxmlformats.org/officeDocument/2006/relationships/image" Target="../media/image1601.png"/><Relationship Id="rId86" Type="http://schemas.openxmlformats.org/officeDocument/2006/relationships/customXml" Target="../ink/ink606.xml"/><Relationship Id="rId130" Type="http://schemas.openxmlformats.org/officeDocument/2006/relationships/customXml" Target="../ink/ink628.xml"/><Relationship Id="rId151" Type="http://schemas.openxmlformats.org/officeDocument/2006/relationships/image" Target="../media/image1643.png"/><Relationship Id="rId172" Type="http://schemas.openxmlformats.org/officeDocument/2006/relationships/customXml" Target="../ink/ink649.xml"/><Relationship Id="rId193" Type="http://schemas.openxmlformats.org/officeDocument/2006/relationships/customXml" Target="../ink/ink660.xml"/><Relationship Id="rId207" Type="http://schemas.openxmlformats.org/officeDocument/2006/relationships/customXml" Target="../ink/ink667.xml"/><Relationship Id="rId13" Type="http://schemas.openxmlformats.org/officeDocument/2006/relationships/image" Target="../media/image1575.png"/><Relationship Id="rId109" Type="http://schemas.openxmlformats.org/officeDocument/2006/relationships/image" Target="../media/image1623.png"/><Relationship Id="rId34" Type="http://schemas.openxmlformats.org/officeDocument/2006/relationships/customXml" Target="../ink/ink580.xml"/><Relationship Id="rId55" Type="http://schemas.openxmlformats.org/officeDocument/2006/relationships/image" Target="../media/image1596.png"/><Relationship Id="rId76" Type="http://schemas.openxmlformats.org/officeDocument/2006/relationships/customXml" Target="../ink/ink601.xml"/><Relationship Id="rId97" Type="http://schemas.openxmlformats.org/officeDocument/2006/relationships/image" Target="../media/image1617.png"/><Relationship Id="rId120" Type="http://schemas.openxmlformats.org/officeDocument/2006/relationships/customXml" Target="../ink/ink623.xml"/><Relationship Id="rId141" Type="http://schemas.openxmlformats.org/officeDocument/2006/relationships/image" Target="../media/image1638.png"/><Relationship Id="rId7" Type="http://schemas.openxmlformats.org/officeDocument/2006/relationships/image" Target="../media/image1572.png"/><Relationship Id="rId162" Type="http://schemas.openxmlformats.org/officeDocument/2006/relationships/customXml" Target="../ink/ink644.xml"/><Relationship Id="rId183" Type="http://schemas.openxmlformats.org/officeDocument/2006/relationships/customXml" Target="../ink/ink655.xml"/><Relationship Id="rId218" Type="http://schemas.openxmlformats.org/officeDocument/2006/relationships/image" Target="../media/image1676.png"/><Relationship Id="rId24" Type="http://schemas.openxmlformats.org/officeDocument/2006/relationships/customXml" Target="../ink/ink575.xml"/><Relationship Id="rId45" Type="http://schemas.openxmlformats.org/officeDocument/2006/relationships/image" Target="../media/image1591.png"/><Relationship Id="rId66" Type="http://schemas.openxmlformats.org/officeDocument/2006/relationships/customXml" Target="../ink/ink596.xml"/><Relationship Id="rId87" Type="http://schemas.openxmlformats.org/officeDocument/2006/relationships/image" Target="../media/image1612.png"/><Relationship Id="rId110" Type="http://schemas.openxmlformats.org/officeDocument/2006/relationships/customXml" Target="../ink/ink618.xml"/><Relationship Id="rId131" Type="http://schemas.openxmlformats.org/officeDocument/2006/relationships/image" Target="../media/image1482.png"/><Relationship Id="rId152" Type="http://schemas.openxmlformats.org/officeDocument/2006/relationships/customXml" Target="../ink/ink639.xml"/><Relationship Id="rId173" Type="http://schemas.openxmlformats.org/officeDocument/2006/relationships/image" Target="../media/image1654.png"/><Relationship Id="rId194" Type="http://schemas.openxmlformats.org/officeDocument/2006/relationships/image" Target="../media/image1664.png"/><Relationship Id="rId208" Type="http://schemas.openxmlformats.org/officeDocument/2006/relationships/image" Target="../media/image1671.png"/><Relationship Id="rId14" Type="http://schemas.openxmlformats.org/officeDocument/2006/relationships/customXml" Target="../ink/ink570.xml"/><Relationship Id="rId30" Type="http://schemas.openxmlformats.org/officeDocument/2006/relationships/customXml" Target="../ink/ink578.xml"/><Relationship Id="rId35" Type="http://schemas.openxmlformats.org/officeDocument/2006/relationships/image" Target="../media/image1586.png"/><Relationship Id="rId56" Type="http://schemas.openxmlformats.org/officeDocument/2006/relationships/customXml" Target="../ink/ink591.xml"/><Relationship Id="rId77" Type="http://schemas.openxmlformats.org/officeDocument/2006/relationships/image" Target="../media/image1607.png"/><Relationship Id="rId100" Type="http://schemas.openxmlformats.org/officeDocument/2006/relationships/customXml" Target="../ink/ink613.xml"/><Relationship Id="rId105" Type="http://schemas.openxmlformats.org/officeDocument/2006/relationships/image" Target="../media/image1621.png"/><Relationship Id="rId126" Type="http://schemas.openxmlformats.org/officeDocument/2006/relationships/customXml" Target="../ink/ink626.xml"/><Relationship Id="rId147" Type="http://schemas.openxmlformats.org/officeDocument/2006/relationships/image" Target="../media/image1641.png"/><Relationship Id="rId168" Type="http://schemas.openxmlformats.org/officeDocument/2006/relationships/customXml" Target="../ink/ink647.xml"/><Relationship Id="rId8" Type="http://schemas.openxmlformats.org/officeDocument/2006/relationships/customXml" Target="../ink/ink567.xml"/><Relationship Id="rId51" Type="http://schemas.openxmlformats.org/officeDocument/2006/relationships/image" Target="../media/image1594.png"/><Relationship Id="rId72" Type="http://schemas.openxmlformats.org/officeDocument/2006/relationships/customXml" Target="../ink/ink599.xml"/><Relationship Id="rId93" Type="http://schemas.openxmlformats.org/officeDocument/2006/relationships/image" Target="../media/image1615.png"/><Relationship Id="rId98" Type="http://schemas.openxmlformats.org/officeDocument/2006/relationships/customXml" Target="../ink/ink612.xml"/><Relationship Id="rId121" Type="http://schemas.openxmlformats.org/officeDocument/2006/relationships/image" Target="../media/image1629.png"/><Relationship Id="rId142" Type="http://schemas.openxmlformats.org/officeDocument/2006/relationships/customXml" Target="../ink/ink634.xml"/><Relationship Id="rId163" Type="http://schemas.openxmlformats.org/officeDocument/2006/relationships/image" Target="../media/image1649.png"/><Relationship Id="rId184" Type="http://schemas.openxmlformats.org/officeDocument/2006/relationships/image" Target="../media/image1659.png"/><Relationship Id="rId189" Type="http://schemas.openxmlformats.org/officeDocument/2006/relationships/customXml" Target="../ink/ink658.xml"/><Relationship Id="rId3" Type="http://schemas.openxmlformats.org/officeDocument/2006/relationships/image" Target="../media/image17.png"/><Relationship Id="rId214" Type="http://schemas.openxmlformats.org/officeDocument/2006/relationships/image" Target="../media/image1674.png"/><Relationship Id="rId25" Type="http://schemas.openxmlformats.org/officeDocument/2006/relationships/image" Target="../media/image1581.png"/><Relationship Id="rId46" Type="http://schemas.openxmlformats.org/officeDocument/2006/relationships/customXml" Target="../ink/ink586.xml"/><Relationship Id="rId67" Type="http://schemas.openxmlformats.org/officeDocument/2006/relationships/image" Target="../media/image1602.png"/><Relationship Id="rId116" Type="http://schemas.openxmlformats.org/officeDocument/2006/relationships/customXml" Target="../ink/ink621.xml"/><Relationship Id="rId137" Type="http://schemas.openxmlformats.org/officeDocument/2006/relationships/image" Target="../media/image1636.png"/><Relationship Id="rId158" Type="http://schemas.openxmlformats.org/officeDocument/2006/relationships/customXml" Target="../ink/ink642.xml"/><Relationship Id="rId20" Type="http://schemas.openxmlformats.org/officeDocument/2006/relationships/customXml" Target="../ink/ink573.xml"/><Relationship Id="rId41" Type="http://schemas.openxmlformats.org/officeDocument/2006/relationships/image" Target="../media/image1589.png"/><Relationship Id="rId62" Type="http://schemas.openxmlformats.org/officeDocument/2006/relationships/customXml" Target="../ink/ink594.xml"/><Relationship Id="rId83" Type="http://schemas.openxmlformats.org/officeDocument/2006/relationships/image" Target="../media/image1610.png"/><Relationship Id="rId88" Type="http://schemas.openxmlformats.org/officeDocument/2006/relationships/customXml" Target="../ink/ink607.xml"/><Relationship Id="rId111" Type="http://schemas.openxmlformats.org/officeDocument/2006/relationships/image" Target="../media/image1624.png"/><Relationship Id="rId132" Type="http://schemas.openxmlformats.org/officeDocument/2006/relationships/customXml" Target="../ink/ink629.xml"/><Relationship Id="rId153" Type="http://schemas.openxmlformats.org/officeDocument/2006/relationships/image" Target="../media/image1644.png"/><Relationship Id="rId174" Type="http://schemas.openxmlformats.org/officeDocument/2006/relationships/customXml" Target="../ink/ink650.xml"/><Relationship Id="rId179" Type="http://schemas.openxmlformats.org/officeDocument/2006/relationships/customXml" Target="../ink/ink653.xml"/><Relationship Id="rId195" Type="http://schemas.openxmlformats.org/officeDocument/2006/relationships/customXml" Target="../ink/ink661.xml"/><Relationship Id="rId209" Type="http://schemas.openxmlformats.org/officeDocument/2006/relationships/customXml" Target="../ink/ink668.xml"/><Relationship Id="rId190" Type="http://schemas.openxmlformats.org/officeDocument/2006/relationships/image" Target="../media/image1662.png"/><Relationship Id="rId204" Type="http://schemas.openxmlformats.org/officeDocument/2006/relationships/image" Target="../media/image1669.png"/><Relationship Id="rId15" Type="http://schemas.openxmlformats.org/officeDocument/2006/relationships/image" Target="../media/image1576.png"/><Relationship Id="rId36" Type="http://schemas.openxmlformats.org/officeDocument/2006/relationships/customXml" Target="../ink/ink581.xml"/><Relationship Id="rId57" Type="http://schemas.openxmlformats.org/officeDocument/2006/relationships/image" Target="../media/image1597.png"/><Relationship Id="rId106" Type="http://schemas.openxmlformats.org/officeDocument/2006/relationships/customXml" Target="../ink/ink616.xml"/><Relationship Id="rId127" Type="http://schemas.openxmlformats.org/officeDocument/2006/relationships/image" Target="../media/image1632.png"/><Relationship Id="rId10" Type="http://schemas.openxmlformats.org/officeDocument/2006/relationships/customXml" Target="../ink/ink568.xml"/><Relationship Id="rId31" Type="http://schemas.openxmlformats.org/officeDocument/2006/relationships/image" Target="../media/image1584.png"/><Relationship Id="rId52" Type="http://schemas.openxmlformats.org/officeDocument/2006/relationships/customXml" Target="../ink/ink589.xml"/><Relationship Id="rId73" Type="http://schemas.openxmlformats.org/officeDocument/2006/relationships/image" Target="../media/image1605.png"/><Relationship Id="rId78" Type="http://schemas.openxmlformats.org/officeDocument/2006/relationships/customXml" Target="../ink/ink602.xml"/><Relationship Id="rId94" Type="http://schemas.openxmlformats.org/officeDocument/2006/relationships/customXml" Target="../ink/ink610.xml"/><Relationship Id="rId99" Type="http://schemas.openxmlformats.org/officeDocument/2006/relationships/image" Target="../media/image1618.png"/><Relationship Id="rId101" Type="http://schemas.openxmlformats.org/officeDocument/2006/relationships/image" Target="../media/image1619.png"/><Relationship Id="rId122" Type="http://schemas.openxmlformats.org/officeDocument/2006/relationships/customXml" Target="../ink/ink624.xml"/><Relationship Id="rId143" Type="http://schemas.openxmlformats.org/officeDocument/2006/relationships/image" Target="../media/image1639.png"/><Relationship Id="rId148" Type="http://schemas.openxmlformats.org/officeDocument/2006/relationships/customXml" Target="../ink/ink637.xml"/><Relationship Id="rId164" Type="http://schemas.openxmlformats.org/officeDocument/2006/relationships/customXml" Target="../ink/ink645.xml"/><Relationship Id="rId169" Type="http://schemas.openxmlformats.org/officeDocument/2006/relationships/image" Target="../media/image1652.png"/><Relationship Id="rId185" Type="http://schemas.openxmlformats.org/officeDocument/2006/relationships/customXml" Target="../ink/ink656.xml"/><Relationship Id="rId4" Type="http://schemas.openxmlformats.org/officeDocument/2006/relationships/customXml" Target="../ink/ink565.xml"/><Relationship Id="rId9" Type="http://schemas.openxmlformats.org/officeDocument/2006/relationships/image" Target="../media/image1573.png"/><Relationship Id="rId180" Type="http://schemas.openxmlformats.org/officeDocument/2006/relationships/image" Target="../media/image1657.png"/><Relationship Id="rId210" Type="http://schemas.openxmlformats.org/officeDocument/2006/relationships/image" Target="../media/image1672.png"/><Relationship Id="rId215" Type="http://schemas.openxmlformats.org/officeDocument/2006/relationships/customXml" Target="../ink/ink671.xml"/><Relationship Id="rId26" Type="http://schemas.openxmlformats.org/officeDocument/2006/relationships/customXml" Target="../ink/ink576.xml"/><Relationship Id="rId47" Type="http://schemas.openxmlformats.org/officeDocument/2006/relationships/image" Target="../media/image1592.png"/><Relationship Id="rId68" Type="http://schemas.openxmlformats.org/officeDocument/2006/relationships/customXml" Target="../ink/ink597.xml"/><Relationship Id="rId89" Type="http://schemas.openxmlformats.org/officeDocument/2006/relationships/image" Target="../media/image1613.png"/><Relationship Id="rId112" Type="http://schemas.openxmlformats.org/officeDocument/2006/relationships/customXml" Target="../ink/ink619.xml"/><Relationship Id="rId133" Type="http://schemas.openxmlformats.org/officeDocument/2006/relationships/image" Target="../media/image1634.png"/><Relationship Id="rId154" Type="http://schemas.openxmlformats.org/officeDocument/2006/relationships/customXml" Target="../ink/ink640.xml"/><Relationship Id="rId175" Type="http://schemas.openxmlformats.org/officeDocument/2006/relationships/image" Target="../media/image1655.png"/><Relationship Id="rId196" Type="http://schemas.openxmlformats.org/officeDocument/2006/relationships/image" Target="../media/image1665.png"/><Relationship Id="rId200" Type="http://schemas.openxmlformats.org/officeDocument/2006/relationships/image" Target="../media/image1667.png"/><Relationship Id="rId16" Type="http://schemas.openxmlformats.org/officeDocument/2006/relationships/customXml" Target="../ink/ink571.xml"/><Relationship Id="rId37" Type="http://schemas.openxmlformats.org/officeDocument/2006/relationships/image" Target="../media/image1587.png"/><Relationship Id="rId58" Type="http://schemas.openxmlformats.org/officeDocument/2006/relationships/customXml" Target="../ink/ink592.xml"/><Relationship Id="rId79" Type="http://schemas.openxmlformats.org/officeDocument/2006/relationships/image" Target="../media/image1608.png"/><Relationship Id="rId102" Type="http://schemas.openxmlformats.org/officeDocument/2006/relationships/customXml" Target="../ink/ink614.xml"/><Relationship Id="rId123" Type="http://schemas.openxmlformats.org/officeDocument/2006/relationships/image" Target="../media/image1630.png"/><Relationship Id="rId144" Type="http://schemas.openxmlformats.org/officeDocument/2006/relationships/customXml" Target="../ink/ink635.xml"/><Relationship Id="rId90" Type="http://schemas.openxmlformats.org/officeDocument/2006/relationships/customXml" Target="../ink/ink608.xml"/><Relationship Id="rId165" Type="http://schemas.openxmlformats.org/officeDocument/2006/relationships/image" Target="../media/image1650.png"/><Relationship Id="rId186" Type="http://schemas.openxmlformats.org/officeDocument/2006/relationships/image" Target="../media/image1660.png"/><Relationship Id="rId211" Type="http://schemas.openxmlformats.org/officeDocument/2006/relationships/customXml" Target="../ink/ink669.xml"/><Relationship Id="rId27" Type="http://schemas.openxmlformats.org/officeDocument/2006/relationships/image" Target="../media/image1582.png"/><Relationship Id="rId48" Type="http://schemas.openxmlformats.org/officeDocument/2006/relationships/customXml" Target="../ink/ink587.xml"/><Relationship Id="rId69" Type="http://schemas.openxmlformats.org/officeDocument/2006/relationships/image" Target="../media/image1603.png"/><Relationship Id="rId113" Type="http://schemas.openxmlformats.org/officeDocument/2006/relationships/image" Target="../media/image1625.png"/><Relationship Id="rId134" Type="http://schemas.openxmlformats.org/officeDocument/2006/relationships/customXml" Target="../ink/ink630.xml"/><Relationship Id="rId80" Type="http://schemas.openxmlformats.org/officeDocument/2006/relationships/customXml" Target="../ink/ink603.xml"/><Relationship Id="rId155" Type="http://schemas.openxmlformats.org/officeDocument/2006/relationships/image" Target="../media/image1645.png"/><Relationship Id="rId176" Type="http://schemas.openxmlformats.org/officeDocument/2006/relationships/customXml" Target="../ink/ink651.xml"/><Relationship Id="rId197" Type="http://schemas.openxmlformats.org/officeDocument/2006/relationships/customXml" Target="../ink/ink662.xml"/><Relationship Id="rId201" Type="http://schemas.openxmlformats.org/officeDocument/2006/relationships/customXml" Target="../ink/ink664.xml"/><Relationship Id="rId17" Type="http://schemas.openxmlformats.org/officeDocument/2006/relationships/image" Target="../media/image1577.png"/><Relationship Id="rId38" Type="http://schemas.openxmlformats.org/officeDocument/2006/relationships/customXml" Target="../ink/ink582.xml"/><Relationship Id="rId59" Type="http://schemas.openxmlformats.org/officeDocument/2006/relationships/image" Target="../media/image1598.png"/><Relationship Id="rId103" Type="http://schemas.openxmlformats.org/officeDocument/2006/relationships/image" Target="../media/image1620.png"/><Relationship Id="rId124" Type="http://schemas.openxmlformats.org/officeDocument/2006/relationships/customXml" Target="../ink/ink625.xml"/><Relationship Id="rId70" Type="http://schemas.openxmlformats.org/officeDocument/2006/relationships/customXml" Target="../ink/ink598.xml"/><Relationship Id="rId91" Type="http://schemas.openxmlformats.org/officeDocument/2006/relationships/image" Target="../media/image1614.png"/><Relationship Id="rId145" Type="http://schemas.openxmlformats.org/officeDocument/2006/relationships/image" Target="../media/image1640.png"/><Relationship Id="rId166" Type="http://schemas.openxmlformats.org/officeDocument/2006/relationships/customXml" Target="../ink/ink646.xml"/><Relationship Id="rId187" Type="http://schemas.openxmlformats.org/officeDocument/2006/relationships/customXml" Target="../ink/ink657.xml"/><Relationship Id="rId1" Type="http://schemas.openxmlformats.org/officeDocument/2006/relationships/slideLayout" Target="../slideLayouts/slideLayout1.xml"/><Relationship Id="rId212" Type="http://schemas.openxmlformats.org/officeDocument/2006/relationships/image" Target="../media/image1673.png"/><Relationship Id="rId28" Type="http://schemas.openxmlformats.org/officeDocument/2006/relationships/customXml" Target="../ink/ink577.xml"/><Relationship Id="rId49" Type="http://schemas.openxmlformats.org/officeDocument/2006/relationships/image" Target="../media/image1593.png"/><Relationship Id="rId114" Type="http://schemas.openxmlformats.org/officeDocument/2006/relationships/customXml" Target="../ink/ink620.xml"/><Relationship Id="rId60" Type="http://schemas.openxmlformats.org/officeDocument/2006/relationships/customXml" Target="../ink/ink593.xml"/><Relationship Id="rId81" Type="http://schemas.openxmlformats.org/officeDocument/2006/relationships/image" Target="../media/image1609.png"/><Relationship Id="rId135" Type="http://schemas.openxmlformats.org/officeDocument/2006/relationships/image" Target="../media/image1635.png"/><Relationship Id="rId156" Type="http://schemas.openxmlformats.org/officeDocument/2006/relationships/customXml" Target="../ink/ink641.xml"/><Relationship Id="rId177" Type="http://schemas.openxmlformats.org/officeDocument/2006/relationships/customXml" Target="../ink/ink652.xml"/><Relationship Id="rId198" Type="http://schemas.openxmlformats.org/officeDocument/2006/relationships/image" Target="../media/image1666.png"/><Relationship Id="rId202" Type="http://schemas.openxmlformats.org/officeDocument/2006/relationships/image" Target="../media/image1668.png"/><Relationship Id="rId18" Type="http://schemas.openxmlformats.org/officeDocument/2006/relationships/customXml" Target="../ink/ink572.xml"/><Relationship Id="rId39" Type="http://schemas.openxmlformats.org/officeDocument/2006/relationships/image" Target="../media/image1588.png"/><Relationship Id="rId50" Type="http://schemas.openxmlformats.org/officeDocument/2006/relationships/customXml" Target="../ink/ink588.xml"/><Relationship Id="rId104" Type="http://schemas.openxmlformats.org/officeDocument/2006/relationships/customXml" Target="../ink/ink615.xml"/><Relationship Id="rId125" Type="http://schemas.openxmlformats.org/officeDocument/2006/relationships/image" Target="../media/image1631.png"/><Relationship Id="rId146" Type="http://schemas.openxmlformats.org/officeDocument/2006/relationships/customXml" Target="../ink/ink636.xml"/><Relationship Id="rId167" Type="http://schemas.openxmlformats.org/officeDocument/2006/relationships/image" Target="../media/image1651.png"/><Relationship Id="rId188" Type="http://schemas.openxmlformats.org/officeDocument/2006/relationships/image" Target="../media/image1661.png"/><Relationship Id="rId71" Type="http://schemas.openxmlformats.org/officeDocument/2006/relationships/image" Target="../media/image1604.png"/><Relationship Id="rId92" Type="http://schemas.openxmlformats.org/officeDocument/2006/relationships/customXml" Target="../ink/ink609.xml"/><Relationship Id="rId213" Type="http://schemas.openxmlformats.org/officeDocument/2006/relationships/customXml" Target="../ink/ink670.xml"/><Relationship Id="rId2" Type="http://schemas.openxmlformats.org/officeDocument/2006/relationships/image" Target="NULL"/><Relationship Id="rId29" Type="http://schemas.openxmlformats.org/officeDocument/2006/relationships/image" Target="../media/image1583.png"/><Relationship Id="rId40" Type="http://schemas.openxmlformats.org/officeDocument/2006/relationships/customXml" Target="../ink/ink583.xml"/><Relationship Id="rId115" Type="http://schemas.openxmlformats.org/officeDocument/2006/relationships/image" Target="../media/image1626.png"/><Relationship Id="rId136" Type="http://schemas.openxmlformats.org/officeDocument/2006/relationships/customXml" Target="../ink/ink631.xml"/><Relationship Id="rId157" Type="http://schemas.openxmlformats.org/officeDocument/2006/relationships/image" Target="../media/image1646.png"/><Relationship Id="rId178" Type="http://schemas.openxmlformats.org/officeDocument/2006/relationships/image" Target="../media/image1656.png"/><Relationship Id="rId61" Type="http://schemas.openxmlformats.org/officeDocument/2006/relationships/image" Target="../media/image1599.png"/><Relationship Id="rId82" Type="http://schemas.openxmlformats.org/officeDocument/2006/relationships/customXml" Target="../ink/ink604.xml"/><Relationship Id="rId199" Type="http://schemas.openxmlformats.org/officeDocument/2006/relationships/customXml" Target="../ink/ink663.xml"/><Relationship Id="rId203" Type="http://schemas.openxmlformats.org/officeDocument/2006/relationships/customXml" Target="../ink/ink665.xml"/><Relationship Id="rId19" Type="http://schemas.openxmlformats.org/officeDocument/2006/relationships/image" Target="../media/image1578.png"/></Relationships>
</file>

<file path=ppt/slides/_rels/slide12.xml.rels><?xml version="1.0" encoding="UTF-8" standalone="yes"?>
<Relationships xmlns="http://schemas.openxmlformats.org/package/2006/relationships"><Relationship Id="rId117" Type="http://schemas.openxmlformats.org/officeDocument/2006/relationships/image" Target="../media/image1733.png"/><Relationship Id="rId21" Type="http://schemas.openxmlformats.org/officeDocument/2006/relationships/image" Target="../media/image1685.png"/><Relationship Id="rId42" Type="http://schemas.openxmlformats.org/officeDocument/2006/relationships/customXml" Target="../ink/ink690.xml"/><Relationship Id="rId63" Type="http://schemas.openxmlformats.org/officeDocument/2006/relationships/image" Target="../media/image1706.png"/><Relationship Id="rId84" Type="http://schemas.openxmlformats.org/officeDocument/2006/relationships/customXml" Target="../ink/ink711.xml"/><Relationship Id="rId138" Type="http://schemas.openxmlformats.org/officeDocument/2006/relationships/image" Target="../media/image1744.png"/><Relationship Id="rId159" Type="http://schemas.openxmlformats.org/officeDocument/2006/relationships/customXml" Target="../ink/ink748.xml"/><Relationship Id="rId170" Type="http://schemas.openxmlformats.org/officeDocument/2006/relationships/image" Target="../media/image1760.png"/><Relationship Id="rId191" Type="http://schemas.openxmlformats.org/officeDocument/2006/relationships/customXml" Target="../ink/ink764.xml"/><Relationship Id="rId205" Type="http://schemas.openxmlformats.org/officeDocument/2006/relationships/customXml" Target="../ink/ink771.xml"/><Relationship Id="rId226" Type="http://schemas.openxmlformats.org/officeDocument/2006/relationships/image" Target="../media/image1788.png"/><Relationship Id="rId107" Type="http://schemas.openxmlformats.org/officeDocument/2006/relationships/image" Target="../media/image1728.png"/><Relationship Id="rId11" Type="http://schemas.openxmlformats.org/officeDocument/2006/relationships/image" Target="../media/image1680.png"/><Relationship Id="rId32" Type="http://schemas.openxmlformats.org/officeDocument/2006/relationships/customXml" Target="../ink/ink685.xml"/><Relationship Id="rId53" Type="http://schemas.openxmlformats.org/officeDocument/2006/relationships/image" Target="../media/image1701.png"/><Relationship Id="rId74" Type="http://schemas.openxmlformats.org/officeDocument/2006/relationships/customXml" Target="../ink/ink706.xml"/><Relationship Id="rId128" Type="http://schemas.openxmlformats.org/officeDocument/2006/relationships/customXml" Target="../ink/ink733.xml"/><Relationship Id="rId149" Type="http://schemas.openxmlformats.org/officeDocument/2006/relationships/customXml" Target="../ink/ink743.xml"/><Relationship Id="rId5" Type="http://schemas.openxmlformats.org/officeDocument/2006/relationships/image" Target="NULL"/><Relationship Id="rId95" Type="http://schemas.openxmlformats.org/officeDocument/2006/relationships/image" Target="../media/image1722.png"/><Relationship Id="rId160" Type="http://schemas.openxmlformats.org/officeDocument/2006/relationships/image" Target="../media/image1755.png"/><Relationship Id="rId181" Type="http://schemas.openxmlformats.org/officeDocument/2006/relationships/customXml" Target="../ink/ink759.xml"/><Relationship Id="rId216" Type="http://schemas.openxmlformats.org/officeDocument/2006/relationships/image" Target="../media/image1783.png"/><Relationship Id="rId22" Type="http://schemas.openxmlformats.org/officeDocument/2006/relationships/customXml" Target="../ink/ink680.xml"/><Relationship Id="rId43" Type="http://schemas.openxmlformats.org/officeDocument/2006/relationships/image" Target="../media/image1696.png"/><Relationship Id="rId64" Type="http://schemas.openxmlformats.org/officeDocument/2006/relationships/customXml" Target="../ink/ink701.xml"/><Relationship Id="rId118" Type="http://schemas.openxmlformats.org/officeDocument/2006/relationships/customXml" Target="../ink/ink728.xml"/><Relationship Id="rId139" Type="http://schemas.openxmlformats.org/officeDocument/2006/relationships/customXml" Target="../ink/ink738.xml"/><Relationship Id="rId85" Type="http://schemas.openxmlformats.org/officeDocument/2006/relationships/image" Target="../media/image1717.png"/><Relationship Id="rId150" Type="http://schemas.openxmlformats.org/officeDocument/2006/relationships/image" Target="../media/image1750.png"/><Relationship Id="rId171" Type="http://schemas.openxmlformats.org/officeDocument/2006/relationships/customXml" Target="../ink/ink754.xml"/><Relationship Id="rId192" Type="http://schemas.openxmlformats.org/officeDocument/2006/relationships/image" Target="../media/image1771.png"/><Relationship Id="rId206" Type="http://schemas.openxmlformats.org/officeDocument/2006/relationships/image" Target="../media/image1778.png"/><Relationship Id="rId227" Type="http://schemas.openxmlformats.org/officeDocument/2006/relationships/customXml" Target="../ink/ink782.xml"/><Relationship Id="rId12" Type="http://schemas.openxmlformats.org/officeDocument/2006/relationships/customXml" Target="../ink/ink675.xml"/><Relationship Id="rId33" Type="http://schemas.openxmlformats.org/officeDocument/2006/relationships/image" Target="../media/image1691.png"/><Relationship Id="rId108" Type="http://schemas.openxmlformats.org/officeDocument/2006/relationships/customXml" Target="../ink/ink723.xml"/><Relationship Id="rId129" Type="http://schemas.openxmlformats.org/officeDocument/2006/relationships/image" Target="../media/image1739.png"/><Relationship Id="rId54" Type="http://schemas.openxmlformats.org/officeDocument/2006/relationships/customXml" Target="../ink/ink696.xml"/><Relationship Id="rId75" Type="http://schemas.openxmlformats.org/officeDocument/2006/relationships/image" Target="../media/image1712.png"/><Relationship Id="rId96" Type="http://schemas.openxmlformats.org/officeDocument/2006/relationships/customXml" Target="../ink/ink717.xml"/><Relationship Id="rId140" Type="http://schemas.openxmlformats.org/officeDocument/2006/relationships/image" Target="../media/image1745.png"/><Relationship Id="rId161" Type="http://schemas.openxmlformats.org/officeDocument/2006/relationships/customXml" Target="../ink/ink749.xml"/><Relationship Id="rId182" Type="http://schemas.openxmlformats.org/officeDocument/2006/relationships/image" Target="../media/image1766.png"/><Relationship Id="rId217" Type="http://schemas.openxmlformats.org/officeDocument/2006/relationships/customXml" Target="../ink/ink777.xml"/><Relationship Id="rId6" Type="http://schemas.openxmlformats.org/officeDocument/2006/relationships/image" Target="NULL"/><Relationship Id="rId23" Type="http://schemas.openxmlformats.org/officeDocument/2006/relationships/image" Target="../media/image1686.png"/><Relationship Id="rId119" Type="http://schemas.openxmlformats.org/officeDocument/2006/relationships/image" Target="../media/image1734.png"/><Relationship Id="rId44" Type="http://schemas.openxmlformats.org/officeDocument/2006/relationships/customXml" Target="../ink/ink691.xml"/><Relationship Id="rId65" Type="http://schemas.openxmlformats.org/officeDocument/2006/relationships/image" Target="../media/image1707.png"/><Relationship Id="rId86" Type="http://schemas.openxmlformats.org/officeDocument/2006/relationships/customXml" Target="../ink/ink712.xml"/><Relationship Id="rId130" Type="http://schemas.openxmlformats.org/officeDocument/2006/relationships/customXml" Target="../ink/ink734.xml"/><Relationship Id="rId151" Type="http://schemas.openxmlformats.org/officeDocument/2006/relationships/customXml" Target="../ink/ink744.xml"/><Relationship Id="rId172" Type="http://schemas.openxmlformats.org/officeDocument/2006/relationships/image" Target="../media/image1761.png"/><Relationship Id="rId193" Type="http://schemas.openxmlformats.org/officeDocument/2006/relationships/customXml" Target="../ink/ink765.xml"/><Relationship Id="rId207" Type="http://schemas.openxmlformats.org/officeDocument/2006/relationships/customXml" Target="../ink/ink772.xml"/><Relationship Id="rId228" Type="http://schemas.openxmlformats.org/officeDocument/2006/relationships/image" Target="../media/image1789.png"/><Relationship Id="rId13" Type="http://schemas.openxmlformats.org/officeDocument/2006/relationships/image" Target="../media/image1681.png"/><Relationship Id="rId109" Type="http://schemas.openxmlformats.org/officeDocument/2006/relationships/image" Target="../media/image1729.png"/><Relationship Id="rId34" Type="http://schemas.openxmlformats.org/officeDocument/2006/relationships/customXml" Target="../ink/ink686.xml"/><Relationship Id="rId55" Type="http://schemas.openxmlformats.org/officeDocument/2006/relationships/image" Target="../media/image1702.png"/><Relationship Id="rId76" Type="http://schemas.openxmlformats.org/officeDocument/2006/relationships/customXml" Target="../ink/ink707.xml"/><Relationship Id="rId97" Type="http://schemas.openxmlformats.org/officeDocument/2006/relationships/image" Target="../media/image1723.png"/><Relationship Id="rId120" Type="http://schemas.openxmlformats.org/officeDocument/2006/relationships/customXml" Target="../ink/ink729.xml"/><Relationship Id="rId141" Type="http://schemas.openxmlformats.org/officeDocument/2006/relationships/customXml" Target="../ink/ink739.xml"/><Relationship Id="rId7" Type="http://schemas.openxmlformats.org/officeDocument/2006/relationships/image" Target="NULL"/><Relationship Id="rId162" Type="http://schemas.openxmlformats.org/officeDocument/2006/relationships/image" Target="../media/image1756.png"/><Relationship Id="rId183" Type="http://schemas.openxmlformats.org/officeDocument/2006/relationships/customXml" Target="../ink/ink760.xml"/><Relationship Id="rId218" Type="http://schemas.openxmlformats.org/officeDocument/2006/relationships/image" Target="../media/image1784.png"/><Relationship Id="rId24" Type="http://schemas.openxmlformats.org/officeDocument/2006/relationships/customXml" Target="../ink/ink681.xml"/><Relationship Id="rId45" Type="http://schemas.openxmlformats.org/officeDocument/2006/relationships/image" Target="../media/image1697.png"/><Relationship Id="rId66" Type="http://schemas.openxmlformats.org/officeDocument/2006/relationships/customXml" Target="../ink/ink702.xml"/><Relationship Id="rId87" Type="http://schemas.openxmlformats.org/officeDocument/2006/relationships/image" Target="../media/image1718.png"/><Relationship Id="rId110" Type="http://schemas.openxmlformats.org/officeDocument/2006/relationships/customXml" Target="../ink/ink724.xml"/><Relationship Id="rId131" Type="http://schemas.openxmlformats.org/officeDocument/2006/relationships/image" Target="../media/image1740.png"/><Relationship Id="rId152" Type="http://schemas.openxmlformats.org/officeDocument/2006/relationships/image" Target="../media/image1751.png"/><Relationship Id="rId173" Type="http://schemas.openxmlformats.org/officeDocument/2006/relationships/customXml" Target="../ink/ink755.xml"/><Relationship Id="rId194" Type="http://schemas.openxmlformats.org/officeDocument/2006/relationships/image" Target="../media/image1772.png"/><Relationship Id="rId208" Type="http://schemas.openxmlformats.org/officeDocument/2006/relationships/image" Target="../media/image1779.png"/><Relationship Id="rId229" Type="http://schemas.openxmlformats.org/officeDocument/2006/relationships/customXml" Target="../ink/ink783.xml"/><Relationship Id="rId14" Type="http://schemas.openxmlformats.org/officeDocument/2006/relationships/customXml" Target="../ink/ink676.xml"/><Relationship Id="rId35" Type="http://schemas.openxmlformats.org/officeDocument/2006/relationships/image" Target="../media/image1692.png"/><Relationship Id="rId56" Type="http://schemas.openxmlformats.org/officeDocument/2006/relationships/customXml" Target="../ink/ink697.xml"/><Relationship Id="rId77" Type="http://schemas.openxmlformats.org/officeDocument/2006/relationships/image" Target="../media/image1713.png"/><Relationship Id="rId100" Type="http://schemas.openxmlformats.org/officeDocument/2006/relationships/customXml" Target="../ink/ink719.xml"/><Relationship Id="rId8" Type="http://schemas.openxmlformats.org/officeDocument/2006/relationships/customXml" Target="../ink/ink673.xml"/><Relationship Id="rId98" Type="http://schemas.openxmlformats.org/officeDocument/2006/relationships/customXml" Target="../ink/ink718.xml"/><Relationship Id="rId121" Type="http://schemas.openxmlformats.org/officeDocument/2006/relationships/image" Target="../media/image1735.png"/><Relationship Id="rId142" Type="http://schemas.openxmlformats.org/officeDocument/2006/relationships/image" Target="../media/image1746.png"/><Relationship Id="rId163" Type="http://schemas.openxmlformats.org/officeDocument/2006/relationships/customXml" Target="../ink/ink750.xml"/><Relationship Id="rId184" Type="http://schemas.openxmlformats.org/officeDocument/2006/relationships/image" Target="../media/image1767.png"/><Relationship Id="rId219" Type="http://schemas.openxmlformats.org/officeDocument/2006/relationships/customXml" Target="../ink/ink778.xml"/><Relationship Id="rId230" Type="http://schemas.openxmlformats.org/officeDocument/2006/relationships/image" Target="../media/image1790.png"/><Relationship Id="rId25" Type="http://schemas.openxmlformats.org/officeDocument/2006/relationships/image" Target="../media/image1687.png"/><Relationship Id="rId46" Type="http://schemas.openxmlformats.org/officeDocument/2006/relationships/customXml" Target="../ink/ink692.xml"/><Relationship Id="rId67" Type="http://schemas.openxmlformats.org/officeDocument/2006/relationships/image" Target="../media/image1708.png"/><Relationship Id="rId116" Type="http://schemas.openxmlformats.org/officeDocument/2006/relationships/customXml" Target="../ink/ink727.xml"/><Relationship Id="rId137" Type="http://schemas.openxmlformats.org/officeDocument/2006/relationships/customXml" Target="../ink/ink737.xml"/><Relationship Id="rId158" Type="http://schemas.openxmlformats.org/officeDocument/2006/relationships/image" Target="../media/image1754.png"/><Relationship Id="rId20" Type="http://schemas.openxmlformats.org/officeDocument/2006/relationships/customXml" Target="../ink/ink679.xml"/><Relationship Id="rId41" Type="http://schemas.openxmlformats.org/officeDocument/2006/relationships/image" Target="../media/image1695.png"/><Relationship Id="rId62" Type="http://schemas.openxmlformats.org/officeDocument/2006/relationships/customXml" Target="../ink/ink700.xml"/><Relationship Id="rId83" Type="http://schemas.openxmlformats.org/officeDocument/2006/relationships/image" Target="../media/image1716.png"/><Relationship Id="rId88" Type="http://schemas.openxmlformats.org/officeDocument/2006/relationships/customXml" Target="../ink/ink713.xml"/><Relationship Id="rId111" Type="http://schemas.openxmlformats.org/officeDocument/2006/relationships/image" Target="../media/image1730.png"/><Relationship Id="rId132" Type="http://schemas.openxmlformats.org/officeDocument/2006/relationships/image" Target="../media/image22.png"/><Relationship Id="rId153" Type="http://schemas.openxmlformats.org/officeDocument/2006/relationships/customXml" Target="../ink/ink745.xml"/><Relationship Id="rId174" Type="http://schemas.openxmlformats.org/officeDocument/2006/relationships/image" Target="../media/image1762.png"/><Relationship Id="rId179" Type="http://schemas.openxmlformats.org/officeDocument/2006/relationships/customXml" Target="../ink/ink758.xml"/><Relationship Id="rId195" Type="http://schemas.openxmlformats.org/officeDocument/2006/relationships/customXml" Target="../ink/ink766.xml"/><Relationship Id="rId209" Type="http://schemas.openxmlformats.org/officeDocument/2006/relationships/customXml" Target="../ink/ink773.xml"/><Relationship Id="rId190" Type="http://schemas.openxmlformats.org/officeDocument/2006/relationships/image" Target="../media/image1770.png"/><Relationship Id="rId204" Type="http://schemas.openxmlformats.org/officeDocument/2006/relationships/image" Target="../media/image1777.png"/><Relationship Id="rId220" Type="http://schemas.openxmlformats.org/officeDocument/2006/relationships/image" Target="../media/image1785.png"/><Relationship Id="rId225" Type="http://schemas.openxmlformats.org/officeDocument/2006/relationships/customXml" Target="../ink/ink781.xml"/><Relationship Id="rId15" Type="http://schemas.openxmlformats.org/officeDocument/2006/relationships/image" Target="../media/image1682.png"/><Relationship Id="rId36" Type="http://schemas.openxmlformats.org/officeDocument/2006/relationships/customXml" Target="../ink/ink687.xml"/><Relationship Id="rId57" Type="http://schemas.openxmlformats.org/officeDocument/2006/relationships/image" Target="../media/image1703.png"/><Relationship Id="rId106" Type="http://schemas.openxmlformats.org/officeDocument/2006/relationships/customXml" Target="../ink/ink722.xml"/><Relationship Id="rId127" Type="http://schemas.openxmlformats.org/officeDocument/2006/relationships/image" Target="../media/image1738.png"/><Relationship Id="rId10" Type="http://schemas.openxmlformats.org/officeDocument/2006/relationships/customXml" Target="../ink/ink674.xml"/><Relationship Id="rId31" Type="http://schemas.openxmlformats.org/officeDocument/2006/relationships/image" Target="../media/image1690.png"/><Relationship Id="rId52" Type="http://schemas.openxmlformats.org/officeDocument/2006/relationships/customXml" Target="../ink/ink695.xml"/><Relationship Id="rId73" Type="http://schemas.openxmlformats.org/officeDocument/2006/relationships/image" Target="../media/image1711.png"/><Relationship Id="rId78" Type="http://schemas.openxmlformats.org/officeDocument/2006/relationships/customXml" Target="../ink/ink708.xml"/><Relationship Id="rId94" Type="http://schemas.openxmlformats.org/officeDocument/2006/relationships/customXml" Target="../ink/ink716.xml"/><Relationship Id="rId99" Type="http://schemas.openxmlformats.org/officeDocument/2006/relationships/image" Target="../media/image1724.png"/><Relationship Id="rId101" Type="http://schemas.openxmlformats.org/officeDocument/2006/relationships/image" Target="../media/image1725.png"/><Relationship Id="rId122" Type="http://schemas.openxmlformats.org/officeDocument/2006/relationships/customXml" Target="../ink/ink730.xml"/><Relationship Id="rId143" Type="http://schemas.openxmlformats.org/officeDocument/2006/relationships/customXml" Target="../ink/ink740.xml"/><Relationship Id="rId148" Type="http://schemas.openxmlformats.org/officeDocument/2006/relationships/image" Target="../media/image1749.png"/><Relationship Id="rId164" Type="http://schemas.openxmlformats.org/officeDocument/2006/relationships/image" Target="../media/image1757.png"/><Relationship Id="rId169" Type="http://schemas.openxmlformats.org/officeDocument/2006/relationships/customXml" Target="../ink/ink753.xml"/><Relationship Id="rId185" Type="http://schemas.openxmlformats.org/officeDocument/2006/relationships/customXml" Target="../ink/ink761.xml"/><Relationship Id="rId4" Type="http://schemas.openxmlformats.org/officeDocument/2006/relationships/image" Target="NULL"/><Relationship Id="rId9" Type="http://schemas.openxmlformats.org/officeDocument/2006/relationships/image" Target="../media/image1679.png"/><Relationship Id="rId180" Type="http://schemas.openxmlformats.org/officeDocument/2006/relationships/image" Target="../media/image1765.png"/><Relationship Id="rId210" Type="http://schemas.openxmlformats.org/officeDocument/2006/relationships/image" Target="../media/image1780.png"/><Relationship Id="rId215" Type="http://schemas.openxmlformats.org/officeDocument/2006/relationships/customXml" Target="../ink/ink776.xml"/><Relationship Id="rId26" Type="http://schemas.openxmlformats.org/officeDocument/2006/relationships/customXml" Target="../ink/ink682.xml"/><Relationship Id="rId47" Type="http://schemas.openxmlformats.org/officeDocument/2006/relationships/image" Target="../media/image1698.png"/><Relationship Id="rId68" Type="http://schemas.openxmlformats.org/officeDocument/2006/relationships/customXml" Target="../ink/ink703.xml"/><Relationship Id="rId89" Type="http://schemas.openxmlformats.org/officeDocument/2006/relationships/image" Target="../media/image1719.png"/><Relationship Id="rId112" Type="http://schemas.openxmlformats.org/officeDocument/2006/relationships/customXml" Target="../ink/ink725.xml"/><Relationship Id="rId133" Type="http://schemas.openxmlformats.org/officeDocument/2006/relationships/customXml" Target="../ink/ink735.xml"/><Relationship Id="rId154" Type="http://schemas.openxmlformats.org/officeDocument/2006/relationships/image" Target="../media/image1752.png"/><Relationship Id="rId175" Type="http://schemas.openxmlformats.org/officeDocument/2006/relationships/customXml" Target="../ink/ink756.xml"/><Relationship Id="rId196" Type="http://schemas.openxmlformats.org/officeDocument/2006/relationships/image" Target="../media/image1773.png"/><Relationship Id="rId200" Type="http://schemas.openxmlformats.org/officeDocument/2006/relationships/image" Target="../media/image1775.png"/><Relationship Id="rId16" Type="http://schemas.openxmlformats.org/officeDocument/2006/relationships/customXml" Target="../ink/ink677.xml"/><Relationship Id="rId221" Type="http://schemas.openxmlformats.org/officeDocument/2006/relationships/customXml" Target="../ink/ink779.xml"/><Relationship Id="rId37" Type="http://schemas.openxmlformats.org/officeDocument/2006/relationships/image" Target="../media/image1693.png"/><Relationship Id="rId58" Type="http://schemas.openxmlformats.org/officeDocument/2006/relationships/customXml" Target="../ink/ink698.xml"/><Relationship Id="rId79" Type="http://schemas.openxmlformats.org/officeDocument/2006/relationships/image" Target="../media/image1714.png"/><Relationship Id="rId102" Type="http://schemas.openxmlformats.org/officeDocument/2006/relationships/customXml" Target="../ink/ink720.xml"/><Relationship Id="rId123" Type="http://schemas.openxmlformats.org/officeDocument/2006/relationships/image" Target="../media/image1736.png"/><Relationship Id="rId144" Type="http://schemas.openxmlformats.org/officeDocument/2006/relationships/image" Target="../media/image1747.png"/><Relationship Id="rId90" Type="http://schemas.openxmlformats.org/officeDocument/2006/relationships/customXml" Target="../ink/ink714.xml"/><Relationship Id="rId165" Type="http://schemas.openxmlformats.org/officeDocument/2006/relationships/customXml" Target="../ink/ink751.xml"/><Relationship Id="rId186" Type="http://schemas.openxmlformats.org/officeDocument/2006/relationships/image" Target="../media/image1768.png"/><Relationship Id="rId211" Type="http://schemas.openxmlformats.org/officeDocument/2006/relationships/customXml" Target="../ink/ink774.xml"/><Relationship Id="rId27" Type="http://schemas.openxmlformats.org/officeDocument/2006/relationships/image" Target="../media/image1688.png"/><Relationship Id="rId48" Type="http://schemas.openxmlformats.org/officeDocument/2006/relationships/customXml" Target="../ink/ink693.xml"/><Relationship Id="rId69" Type="http://schemas.openxmlformats.org/officeDocument/2006/relationships/image" Target="../media/image1709.png"/><Relationship Id="rId113" Type="http://schemas.openxmlformats.org/officeDocument/2006/relationships/image" Target="../media/image1731.png"/><Relationship Id="rId134" Type="http://schemas.openxmlformats.org/officeDocument/2006/relationships/image" Target="../media/image1742.png"/><Relationship Id="rId80" Type="http://schemas.openxmlformats.org/officeDocument/2006/relationships/customXml" Target="../ink/ink709.xml"/><Relationship Id="rId155" Type="http://schemas.openxmlformats.org/officeDocument/2006/relationships/customXml" Target="../ink/ink746.xml"/><Relationship Id="rId176" Type="http://schemas.openxmlformats.org/officeDocument/2006/relationships/image" Target="../media/image1763.png"/><Relationship Id="rId197" Type="http://schemas.openxmlformats.org/officeDocument/2006/relationships/customXml" Target="../ink/ink767.xml"/><Relationship Id="rId201" Type="http://schemas.openxmlformats.org/officeDocument/2006/relationships/customXml" Target="../ink/ink769.xml"/><Relationship Id="rId222" Type="http://schemas.openxmlformats.org/officeDocument/2006/relationships/image" Target="../media/image1786.png"/><Relationship Id="rId17" Type="http://schemas.openxmlformats.org/officeDocument/2006/relationships/image" Target="../media/image1683.png"/><Relationship Id="rId38" Type="http://schemas.openxmlformats.org/officeDocument/2006/relationships/customXml" Target="../ink/ink688.xml"/><Relationship Id="rId59" Type="http://schemas.openxmlformats.org/officeDocument/2006/relationships/image" Target="../media/image1704.png"/><Relationship Id="rId103" Type="http://schemas.openxmlformats.org/officeDocument/2006/relationships/image" Target="../media/image1726.png"/><Relationship Id="rId124" Type="http://schemas.openxmlformats.org/officeDocument/2006/relationships/customXml" Target="../ink/ink731.xml"/><Relationship Id="rId70" Type="http://schemas.openxmlformats.org/officeDocument/2006/relationships/customXml" Target="../ink/ink704.xml"/><Relationship Id="rId91" Type="http://schemas.openxmlformats.org/officeDocument/2006/relationships/image" Target="../media/image1720.png"/><Relationship Id="rId145" Type="http://schemas.openxmlformats.org/officeDocument/2006/relationships/customXml" Target="../ink/ink741.xml"/><Relationship Id="rId166" Type="http://schemas.openxmlformats.org/officeDocument/2006/relationships/image" Target="../media/image1758.png"/><Relationship Id="rId187" Type="http://schemas.openxmlformats.org/officeDocument/2006/relationships/customXml" Target="../ink/ink762.xml"/><Relationship Id="rId1" Type="http://schemas.openxmlformats.org/officeDocument/2006/relationships/slideLayout" Target="../slideLayouts/slideLayout1.xml"/><Relationship Id="rId212" Type="http://schemas.openxmlformats.org/officeDocument/2006/relationships/image" Target="../media/image1781.png"/><Relationship Id="rId28" Type="http://schemas.openxmlformats.org/officeDocument/2006/relationships/customXml" Target="../ink/ink683.xml"/><Relationship Id="rId49" Type="http://schemas.openxmlformats.org/officeDocument/2006/relationships/image" Target="../media/image1699.png"/><Relationship Id="rId114" Type="http://schemas.openxmlformats.org/officeDocument/2006/relationships/customXml" Target="../ink/ink726.xml"/><Relationship Id="rId60" Type="http://schemas.openxmlformats.org/officeDocument/2006/relationships/customXml" Target="../ink/ink699.xml"/><Relationship Id="rId81" Type="http://schemas.openxmlformats.org/officeDocument/2006/relationships/image" Target="../media/image1715.png"/><Relationship Id="rId135" Type="http://schemas.openxmlformats.org/officeDocument/2006/relationships/customXml" Target="../ink/ink736.xml"/><Relationship Id="rId156" Type="http://schemas.openxmlformats.org/officeDocument/2006/relationships/image" Target="../media/image1753.png"/><Relationship Id="rId177" Type="http://schemas.openxmlformats.org/officeDocument/2006/relationships/customXml" Target="../ink/ink757.xml"/><Relationship Id="rId198" Type="http://schemas.openxmlformats.org/officeDocument/2006/relationships/image" Target="../media/image1774.png"/><Relationship Id="rId202" Type="http://schemas.openxmlformats.org/officeDocument/2006/relationships/image" Target="../media/image1776.png"/><Relationship Id="rId223" Type="http://schemas.openxmlformats.org/officeDocument/2006/relationships/customXml" Target="../ink/ink780.xml"/><Relationship Id="rId18" Type="http://schemas.openxmlformats.org/officeDocument/2006/relationships/customXml" Target="../ink/ink678.xml"/><Relationship Id="rId39" Type="http://schemas.openxmlformats.org/officeDocument/2006/relationships/image" Target="../media/image1694.png"/><Relationship Id="rId50" Type="http://schemas.openxmlformats.org/officeDocument/2006/relationships/customXml" Target="../ink/ink694.xml"/><Relationship Id="rId104" Type="http://schemas.openxmlformats.org/officeDocument/2006/relationships/customXml" Target="../ink/ink721.xml"/><Relationship Id="rId125" Type="http://schemas.openxmlformats.org/officeDocument/2006/relationships/image" Target="../media/image1737.png"/><Relationship Id="rId146" Type="http://schemas.openxmlformats.org/officeDocument/2006/relationships/image" Target="../media/image1748.png"/><Relationship Id="rId167" Type="http://schemas.openxmlformats.org/officeDocument/2006/relationships/customXml" Target="../ink/ink752.xml"/><Relationship Id="rId188" Type="http://schemas.openxmlformats.org/officeDocument/2006/relationships/image" Target="../media/image1769.png"/><Relationship Id="rId71" Type="http://schemas.openxmlformats.org/officeDocument/2006/relationships/image" Target="../media/image1710.png"/><Relationship Id="rId92" Type="http://schemas.openxmlformats.org/officeDocument/2006/relationships/customXml" Target="../ink/ink715.xml"/><Relationship Id="rId213" Type="http://schemas.openxmlformats.org/officeDocument/2006/relationships/customXml" Target="../ink/ink775.xml"/><Relationship Id="rId2" Type="http://schemas.openxmlformats.org/officeDocument/2006/relationships/image" Target="../media/image21.png"/><Relationship Id="rId29" Type="http://schemas.openxmlformats.org/officeDocument/2006/relationships/image" Target="../media/image1689.png"/><Relationship Id="rId40" Type="http://schemas.openxmlformats.org/officeDocument/2006/relationships/customXml" Target="../ink/ink689.xml"/><Relationship Id="rId115" Type="http://schemas.openxmlformats.org/officeDocument/2006/relationships/image" Target="../media/image1732.png"/><Relationship Id="rId136" Type="http://schemas.openxmlformats.org/officeDocument/2006/relationships/image" Target="../media/image1743.png"/><Relationship Id="rId157" Type="http://schemas.openxmlformats.org/officeDocument/2006/relationships/customXml" Target="../ink/ink747.xml"/><Relationship Id="rId178" Type="http://schemas.openxmlformats.org/officeDocument/2006/relationships/image" Target="../media/image1764.png"/><Relationship Id="rId61" Type="http://schemas.openxmlformats.org/officeDocument/2006/relationships/image" Target="../media/image1705.png"/><Relationship Id="rId82" Type="http://schemas.openxmlformats.org/officeDocument/2006/relationships/customXml" Target="../ink/ink710.xml"/><Relationship Id="rId199" Type="http://schemas.openxmlformats.org/officeDocument/2006/relationships/customXml" Target="../ink/ink768.xml"/><Relationship Id="rId203" Type="http://schemas.openxmlformats.org/officeDocument/2006/relationships/customXml" Target="../ink/ink770.xml"/><Relationship Id="rId19" Type="http://schemas.openxmlformats.org/officeDocument/2006/relationships/image" Target="../media/image1684.png"/><Relationship Id="rId224" Type="http://schemas.openxmlformats.org/officeDocument/2006/relationships/image" Target="../media/image1787.png"/><Relationship Id="rId30" Type="http://schemas.openxmlformats.org/officeDocument/2006/relationships/customXml" Target="../ink/ink684.xml"/><Relationship Id="rId105" Type="http://schemas.openxmlformats.org/officeDocument/2006/relationships/image" Target="../media/image1727.png"/><Relationship Id="rId126" Type="http://schemas.openxmlformats.org/officeDocument/2006/relationships/customXml" Target="../ink/ink732.xml"/><Relationship Id="rId147" Type="http://schemas.openxmlformats.org/officeDocument/2006/relationships/customXml" Target="../ink/ink742.xml"/><Relationship Id="rId168" Type="http://schemas.openxmlformats.org/officeDocument/2006/relationships/image" Target="../media/image1759.png"/><Relationship Id="rId51" Type="http://schemas.openxmlformats.org/officeDocument/2006/relationships/image" Target="../media/image1700.png"/><Relationship Id="rId72" Type="http://schemas.openxmlformats.org/officeDocument/2006/relationships/customXml" Target="../ink/ink705.xml"/><Relationship Id="rId93" Type="http://schemas.openxmlformats.org/officeDocument/2006/relationships/image" Target="../media/image1721.png"/><Relationship Id="rId189" Type="http://schemas.openxmlformats.org/officeDocument/2006/relationships/customXml" Target="../ink/ink763.xml"/><Relationship Id="rId3" Type="http://schemas.openxmlformats.org/officeDocument/2006/relationships/image" Target="../media/image1678.png"/><Relationship Id="rId214" Type="http://schemas.openxmlformats.org/officeDocument/2006/relationships/image" Target="../media/image1782.png"/></Relationships>
</file>

<file path=ppt/slides/_rels/slide13.xml.rels><?xml version="1.0" encoding="UTF-8" standalone="yes"?>
<Relationships xmlns="http://schemas.openxmlformats.org/package/2006/relationships"><Relationship Id="rId117" Type="http://schemas.openxmlformats.org/officeDocument/2006/relationships/customXml" Target="../ink/ink841.xml"/><Relationship Id="rId21" Type="http://schemas.openxmlformats.org/officeDocument/2006/relationships/customXml" Target="../ink/ink793.xml"/><Relationship Id="rId324" Type="http://schemas.openxmlformats.org/officeDocument/2006/relationships/image" Target="../media/image2322.png"/><Relationship Id="rId170" Type="http://schemas.openxmlformats.org/officeDocument/2006/relationships/image" Target="../media/image2245.png"/><Relationship Id="rId268" Type="http://schemas.openxmlformats.org/officeDocument/2006/relationships/image" Target="../media/image2294.png"/><Relationship Id="rId475" Type="http://schemas.openxmlformats.org/officeDocument/2006/relationships/customXml" Target="../ink/ink1020.xml"/><Relationship Id="rId32" Type="http://schemas.openxmlformats.org/officeDocument/2006/relationships/image" Target="../media/image2176.png"/><Relationship Id="rId74" Type="http://schemas.openxmlformats.org/officeDocument/2006/relationships/image" Target="../media/image2197.png"/><Relationship Id="rId128" Type="http://schemas.openxmlformats.org/officeDocument/2006/relationships/image" Target="../media/image2224.png"/><Relationship Id="rId335" Type="http://schemas.openxmlformats.org/officeDocument/2006/relationships/customXml" Target="../ink/ink950.xml"/><Relationship Id="rId377" Type="http://schemas.openxmlformats.org/officeDocument/2006/relationships/customXml" Target="../ink/ink971.xml"/><Relationship Id="rId500" Type="http://schemas.openxmlformats.org/officeDocument/2006/relationships/image" Target="../media/image2408.png"/><Relationship Id="rId5" Type="http://schemas.openxmlformats.org/officeDocument/2006/relationships/customXml" Target="../ink/ink785.xml"/><Relationship Id="rId181" Type="http://schemas.openxmlformats.org/officeDocument/2006/relationships/customXml" Target="../ink/ink873.xml"/><Relationship Id="rId237" Type="http://schemas.openxmlformats.org/officeDocument/2006/relationships/customXml" Target="../ink/ink901.xml"/><Relationship Id="rId402" Type="http://schemas.openxmlformats.org/officeDocument/2006/relationships/image" Target="../media/image2360.png"/><Relationship Id="rId279" Type="http://schemas.openxmlformats.org/officeDocument/2006/relationships/customXml" Target="../ink/ink922.xml"/><Relationship Id="rId444" Type="http://schemas.openxmlformats.org/officeDocument/2006/relationships/image" Target="../media/image2381.png"/><Relationship Id="rId486" Type="http://schemas.openxmlformats.org/officeDocument/2006/relationships/image" Target="../media/image2401.png"/><Relationship Id="rId43" Type="http://schemas.openxmlformats.org/officeDocument/2006/relationships/customXml" Target="../ink/ink804.xml"/><Relationship Id="rId139" Type="http://schemas.openxmlformats.org/officeDocument/2006/relationships/customXml" Target="../ink/ink852.xml"/><Relationship Id="rId290" Type="http://schemas.openxmlformats.org/officeDocument/2006/relationships/image" Target="../media/image2305.png"/><Relationship Id="rId304" Type="http://schemas.openxmlformats.org/officeDocument/2006/relationships/image" Target="../media/image2312.png"/><Relationship Id="rId346" Type="http://schemas.openxmlformats.org/officeDocument/2006/relationships/image" Target="../media/image2332.png"/><Relationship Id="rId388" Type="http://schemas.openxmlformats.org/officeDocument/2006/relationships/image" Target="../media/image2353.png"/><Relationship Id="rId511" Type="http://schemas.openxmlformats.org/officeDocument/2006/relationships/customXml" Target="../ink/ink1038.xml"/><Relationship Id="rId85" Type="http://schemas.openxmlformats.org/officeDocument/2006/relationships/customXml" Target="../ink/ink825.xml"/><Relationship Id="rId150" Type="http://schemas.openxmlformats.org/officeDocument/2006/relationships/image" Target="../media/image2235.png"/><Relationship Id="rId192" Type="http://schemas.openxmlformats.org/officeDocument/2006/relationships/image" Target="../media/image2256.png"/><Relationship Id="rId206" Type="http://schemas.openxmlformats.org/officeDocument/2006/relationships/image" Target="../media/image2263.png"/><Relationship Id="rId413" Type="http://schemas.openxmlformats.org/officeDocument/2006/relationships/customXml" Target="../ink/ink989.xml"/><Relationship Id="rId248" Type="http://schemas.openxmlformats.org/officeDocument/2006/relationships/image" Target="../media/image2284.png"/><Relationship Id="rId455" Type="http://schemas.openxmlformats.org/officeDocument/2006/relationships/customXml" Target="../ink/ink1010.xml"/><Relationship Id="rId497" Type="http://schemas.openxmlformats.org/officeDocument/2006/relationships/customXml" Target="../ink/ink1031.xml"/><Relationship Id="rId12" Type="http://schemas.openxmlformats.org/officeDocument/2006/relationships/image" Target="../media/image2166.png"/><Relationship Id="rId108" Type="http://schemas.openxmlformats.org/officeDocument/2006/relationships/image" Target="../media/image2214.png"/><Relationship Id="rId315" Type="http://schemas.openxmlformats.org/officeDocument/2006/relationships/customXml" Target="../ink/ink940.xml"/><Relationship Id="rId357" Type="http://schemas.openxmlformats.org/officeDocument/2006/relationships/customXml" Target="../ink/ink961.xml"/><Relationship Id="rId522" Type="http://schemas.openxmlformats.org/officeDocument/2006/relationships/image" Target="../media/image2419.png"/><Relationship Id="rId54" Type="http://schemas.openxmlformats.org/officeDocument/2006/relationships/image" Target="../media/image2187.png"/><Relationship Id="rId96" Type="http://schemas.openxmlformats.org/officeDocument/2006/relationships/image" Target="../media/image2208.png"/><Relationship Id="rId161" Type="http://schemas.openxmlformats.org/officeDocument/2006/relationships/customXml" Target="../ink/ink863.xml"/><Relationship Id="rId217" Type="http://schemas.openxmlformats.org/officeDocument/2006/relationships/customXml" Target="../ink/ink891.xml"/><Relationship Id="rId399" Type="http://schemas.openxmlformats.org/officeDocument/2006/relationships/customXml" Target="../ink/ink982.xml"/><Relationship Id="rId259" Type="http://schemas.openxmlformats.org/officeDocument/2006/relationships/customXml" Target="../ink/ink912.xml"/><Relationship Id="rId424" Type="http://schemas.openxmlformats.org/officeDocument/2006/relationships/image" Target="../media/image2371.png"/><Relationship Id="rId466" Type="http://schemas.openxmlformats.org/officeDocument/2006/relationships/image" Target="../media/image2391.png"/><Relationship Id="rId23" Type="http://schemas.openxmlformats.org/officeDocument/2006/relationships/customXml" Target="../ink/ink794.xml"/><Relationship Id="rId119" Type="http://schemas.openxmlformats.org/officeDocument/2006/relationships/customXml" Target="../ink/ink842.xml"/><Relationship Id="rId270" Type="http://schemas.openxmlformats.org/officeDocument/2006/relationships/image" Target="../media/image2295.png"/><Relationship Id="rId326" Type="http://schemas.openxmlformats.org/officeDocument/2006/relationships/image" Target="../media/image2323.png"/><Relationship Id="rId65" Type="http://schemas.openxmlformats.org/officeDocument/2006/relationships/customXml" Target="../ink/ink815.xml"/><Relationship Id="rId130" Type="http://schemas.openxmlformats.org/officeDocument/2006/relationships/image" Target="../media/image2225.png"/><Relationship Id="rId368" Type="http://schemas.openxmlformats.org/officeDocument/2006/relationships/image" Target="../media/image2343.png"/><Relationship Id="rId172" Type="http://schemas.openxmlformats.org/officeDocument/2006/relationships/image" Target="../media/image2246.png"/><Relationship Id="rId228" Type="http://schemas.openxmlformats.org/officeDocument/2006/relationships/image" Target="../media/image2274.png"/><Relationship Id="rId435" Type="http://schemas.openxmlformats.org/officeDocument/2006/relationships/customXml" Target="../ink/ink1000.xml"/><Relationship Id="rId477" Type="http://schemas.openxmlformats.org/officeDocument/2006/relationships/customXml" Target="../ink/ink1021.xml"/><Relationship Id="rId281" Type="http://schemas.openxmlformats.org/officeDocument/2006/relationships/customXml" Target="../ink/ink923.xml"/><Relationship Id="rId337" Type="http://schemas.openxmlformats.org/officeDocument/2006/relationships/customXml" Target="../ink/ink951.xml"/><Relationship Id="rId502" Type="http://schemas.openxmlformats.org/officeDocument/2006/relationships/image" Target="../media/image2409.png"/><Relationship Id="rId34" Type="http://schemas.openxmlformats.org/officeDocument/2006/relationships/image" Target="../media/image2177.png"/><Relationship Id="rId76" Type="http://schemas.openxmlformats.org/officeDocument/2006/relationships/image" Target="../media/image2198.png"/><Relationship Id="rId141" Type="http://schemas.openxmlformats.org/officeDocument/2006/relationships/customXml" Target="../ink/ink853.xml"/><Relationship Id="rId379" Type="http://schemas.openxmlformats.org/officeDocument/2006/relationships/customXml" Target="../ink/ink972.xml"/><Relationship Id="rId7" Type="http://schemas.openxmlformats.org/officeDocument/2006/relationships/customXml" Target="../ink/ink786.xml"/><Relationship Id="rId183" Type="http://schemas.openxmlformats.org/officeDocument/2006/relationships/customXml" Target="../ink/ink874.xml"/><Relationship Id="rId239" Type="http://schemas.openxmlformats.org/officeDocument/2006/relationships/customXml" Target="../ink/ink902.xml"/><Relationship Id="rId390" Type="http://schemas.openxmlformats.org/officeDocument/2006/relationships/image" Target="../media/image2354.png"/><Relationship Id="rId404" Type="http://schemas.openxmlformats.org/officeDocument/2006/relationships/image" Target="../media/image2361.png"/><Relationship Id="rId446" Type="http://schemas.openxmlformats.org/officeDocument/2006/relationships/image" Target="../media/image2382.png"/><Relationship Id="rId250" Type="http://schemas.openxmlformats.org/officeDocument/2006/relationships/image" Target="../media/image2285.png"/><Relationship Id="rId292" Type="http://schemas.openxmlformats.org/officeDocument/2006/relationships/image" Target="../media/image2306.png"/><Relationship Id="rId306" Type="http://schemas.openxmlformats.org/officeDocument/2006/relationships/image" Target="../media/image2313.png"/><Relationship Id="rId488" Type="http://schemas.openxmlformats.org/officeDocument/2006/relationships/image" Target="../media/image2402.png"/><Relationship Id="rId45" Type="http://schemas.openxmlformats.org/officeDocument/2006/relationships/customXml" Target="../ink/ink805.xml"/><Relationship Id="rId87" Type="http://schemas.openxmlformats.org/officeDocument/2006/relationships/customXml" Target="../ink/ink826.xml"/><Relationship Id="rId110" Type="http://schemas.openxmlformats.org/officeDocument/2006/relationships/image" Target="../media/image2215.png"/><Relationship Id="rId348" Type="http://schemas.openxmlformats.org/officeDocument/2006/relationships/image" Target="../media/image2333.png"/><Relationship Id="rId513" Type="http://schemas.openxmlformats.org/officeDocument/2006/relationships/customXml" Target="../ink/ink1039.xml"/><Relationship Id="rId152" Type="http://schemas.openxmlformats.org/officeDocument/2006/relationships/image" Target="../media/image2236.png"/><Relationship Id="rId194" Type="http://schemas.openxmlformats.org/officeDocument/2006/relationships/image" Target="../media/image2257.png"/><Relationship Id="rId208" Type="http://schemas.openxmlformats.org/officeDocument/2006/relationships/image" Target="../media/image2264.png"/><Relationship Id="rId415" Type="http://schemas.openxmlformats.org/officeDocument/2006/relationships/customXml" Target="../ink/ink990.xml"/><Relationship Id="rId457" Type="http://schemas.openxmlformats.org/officeDocument/2006/relationships/customXml" Target="../ink/ink1011.xml"/><Relationship Id="rId261" Type="http://schemas.openxmlformats.org/officeDocument/2006/relationships/customXml" Target="../ink/ink913.xml"/><Relationship Id="rId499" Type="http://schemas.openxmlformats.org/officeDocument/2006/relationships/customXml" Target="../ink/ink1032.xml"/><Relationship Id="rId14" Type="http://schemas.openxmlformats.org/officeDocument/2006/relationships/image" Target="../media/image2167.png"/><Relationship Id="rId56" Type="http://schemas.openxmlformats.org/officeDocument/2006/relationships/image" Target="../media/image2188.png"/><Relationship Id="rId317" Type="http://schemas.openxmlformats.org/officeDocument/2006/relationships/customXml" Target="../ink/ink941.xml"/><Relationship Id="rId359" Type="http://schemas.openxmlformats.org/officeDocument/2006/relationships/customXml" Target="../ink/ink962.xml"/><Relationship Id="rId98" Type="http://schemas.openxmlformats.org/officeDocument/2006/relationships/image" Target="../media/image2209.png"/><Relationship Id="rId121" Type="http://schemas.openxmlformats.org/officeDocument/2006/relationships/customXml" Target="../ink/ink843.xml"/><Relationship Id="rId163" Type="http://schemas.openxmlformats.org/officeDocument/2006/relationships/customXml" Target="../ink/ink864.xml"/><Relationship Id="rId219" Type="http://schemas.openxmlformats.org/officeDocument/2006/relationships/customXml" Target="../ink/ink892.xml"/><Relationship Id="rId370" Type="http://schemas.openxmlformats.org/officeDocument/2006/relationships/image" Target="../media/image2344.png"/><Relationship Id="rId426" Type="http://schemas.openxmlformats.org/officeDocument/2006/relationships/image" Target="../media/image2372.png"/><Relationship Id="rId230" Type="http://schemas.openxmlformats.org/officeDocument/2006/relationships/image" Target="../media/image2275.png"/><Relationship Id="rId468" Type="http://schemas.openxmlformats.org/officeDocument/2006/relationships/image" Target="../media/image2392.png"/><Relationship Id="rId25" Type="http://schemas.openxmlformats.org/officeDocument/2006/relationships/customXml" Target="../ink/ink795.xml"/><Relationship Id="rId67" Type="http://schemas.openxmlformats.org/officeDocument/2006/relationships/customXml" Target="../ink/ink816.xml"/><Relationship Id="rId272" Type="http://schemas.openxmlformats.org/officeDocument/2006/relationships/image" Target="../media/image2296.png"/><Relationship Id="rId328" Type="http://schemas.openxmlformats.org/officeDocument/2006/relationships/image" Target="../media/image2324.png"/><Relationship Id="rId132" Type="http://schemas.openxmlformats.org/officeDocument/2006/relationships/image" Target="../media/image2226.png"/><Relationship Id="rId174" Type="http://schemas.openxmlformats.org/officeDocument/2006/relationships/image" Target="../media/image2247.png"/><Relationship Id="rId381" Type="http://schemas.openxmlformats.org/officeDocument/2006/relationships/customXml" Target="../ink/ink973.xml"/><Relationship Id="rId241" Type="http://schemas.openxmlformats.org/officeDocument/2006/relationships/customXml" Target="../ink/ink903.xml"/><Relationship Id="rId437" Type="http://schemas.openxmlformats.org/officeDocument/2006/relationships/customXml" Target="../ink/ink1001.xml"/><Relationship Id="rId479" Type="http://schemas.openxmlformats.org/officeDocument/2006/relationships/customXml" Target="../ink/ink1022.xml"/><Relationship Id="rId36" Type="http://schemas.openxmlformats.org/officeDocument/2006/relationships/image" Target="../media/image2178.png"/><Relationship Id="rId283" Type="http://schemas.openxmlformats.org/officeDocument/2006/relationships/customXml" Target="../ink/ink924.xml"/><Relationship Id="rId339" Type="http://schemas.openxmlformats.org/officeDocument/2006/relationships/customXml" Target="../ink/ink952.xml"/><Relationship Id="rId490" Type="http://schemas.openxmlformats.org/officeDocument/2006/relationships/image" Target="../media/image2403.png"/><Relationship Id="rId504" Type="http://schemas.openxmlformats.org/officeDocument/2006/relationships/image" Target="../media/image2410.png"/><Relationship Id="rId78" Type="http://schemas.openxmlformats.org/officeDocument/2006/relationships/image" Target="../media/image2199.png"/><Relationship Id="rId101" Type="http://schemas.openxmlformats.org/officeDocument/2006/relationships/customXml" Target="../ink/ink833.xml"/><Relationship Id="rId143" Type="http://schemas.openxmlformats.org/officeDocument/2006/relationships/customXml" Target="../ink/ink854.xml"/><Relationship Id="rId185" Type="http://schemas.openxmlformats.org/officeDocument/2006/relationships/customXml" Target="../ink/ink875.xml"/><Relationship Id="rId350" Type="http://schemas.openxmlformats.org/officeDocument/2006/relationships/image" Target="../media/image2334.png"/><Relationship Id="rId406" Type="http://schemas.openxmlformats.org/officeDocument/2006/relationships/image" Target="../media/image2362.png"/><Relationship Id="rId9" Type="http://schemas.openxmlformats.org/officeDocument/2006/relationships/customXml" Target="../ink/ink787.xml"/><Relationship Id="rId210" Type="http://schemas.openxmlformats.org/officeDocument/2006/relationships/image" Target="../media/image2265.png"/><Relationship Id="rId392" Type="http://schemas.openxmlformats.org/officeDocument/2006/relationships/image" Target="../media/image2355.png"/><Relationship Id="rId448" Type="http://schemas.openxmlformats.org/officeDocument/2006/relationships/image" Target="../media/image2383.png"/><Relationship Id="rId252" Type="http://schemas.openxmlformats.org/officeDocument/2006/relationships/image" Target="../media/image2286.png"/><Relationship Id="rId294" Type="http://schemas.openxmlformats.org/officeDocument/2006/relationships/image" Target="../media/image2307.png"/><Relationship Id="rId308" Type="http://schemas.openxmlformats.org/officeDocument/2006/relationships/image" Target="../media/image2314.png"/><Relationship Id="rId515" Type="http://schemas.openxmlformats.org/officeDocument/2006/relationships/customXml" Target="../ink/ink1040.xml"/><Relationship Id="rId47" Type="http://schemas.openxmlformats.org/officeDocument/2006/relationships/customXml" Target="../ink/ink806.xml"/><Relationship Id="rId89" Type="http://schemas.openxmlformats.org/officeDocument/2006/relationships/customXml" Target="../ink/ink827.xml"/><Relationship Id="rId112" Type="http://schemas.openxmlformats.org/officeDocument/2006/relationships/image" Target="../media/image2216.png"/><Relationship Id="rId154" Type="http://schemas.openxmlformats.org/officeDocument/2006/relationships/image" Target="../media/image2237.png"/><Relationship Id="rId361" Type="http://schemas.openxmlformats.org/officeDocument/2006/relationships/customXml" Target="../ink/ink963.xml"/><Relationship Id="rId196" Type="http://schemas.openxmlformats.org/officeDocument/2006/relationships/image" Target="../media/image2258.png"/><Relationship Id="rId417" Type="http://schemas.openxmlformats.org/officeDocument/2006/relationships/customXml" Target="../ink/ink991.xml"/><Relationship Id="rId459" Type="http://schemas.openxmlformats.org/officeDocument/2006/relationships/customXml" Target="../ink/ink1012.xml"/><Relationship Id="rId16" Type="http://schemas.openxmlformats.org/officeDocument/2006/relationships/image" Target="../media/image2168.png"/><Relationship Id="rId221" Type="http://schemas.openxmlformats.org/officeDocument/2006/relationships/customXml" Target="../ink/ink893.xml"/><Relationship Id="rId263" Type="http://schemas.openxmlformats.org/officeDocument/2006/relationships/customXml" Target="../ink/ink914.xml"/><Relationship Id="rId319" Type="http://schemas.openxmlformats.org/officeDocument/2006/relationships/customXml" Target="../ink/ink942.xml"/><Relationship Id="rId470" Type="http://schemas.openxmlformats.org/officeDocument/2006/relationships/image" Target="../media/image2393.png"/><Relationship Id="rId58" Type="http://schemas.openxmlformats.org/officeDocument/2006/relationships/image" Target="../media/image2189.png"/><Relationship Id="rId123" Type="http://schemas.openxmlformats.org/officeDocument/2006/relationships/customXml" Target="../ink/ink844.xml"/><Relationship Id="rId330" Type="http://schemas.openxmlformats.org/officeDocument/2006/relationships/image" Target="../media/image2325.png"/><Relationship Id="rId165" Type="http://schemas.openxmlformats.org/officeDocument/2006/relationships/customXml" Target="../ink/ink865.xml"/><Relationship Id="rId372" Type="http://schemas.openxmlformats.org/officeDocument/2006/relationships/image" Target="../media/image2345.png"/><Relationship Id="rId428" Type="http://schemas.openxmlformats.org/officeDocument/2006/relationships/image" Target="../media/image2373.png"/><Relationship Id="rId232" Type="http://schemas.openxmlformats.org/officeDocument/2006/relationships/image" Target="../media/image2276.png"/><Relationship Id="rId274" Type="http://schemas.openxmlformats.org/officeDocument/2006/relationships/image" Target="../media/image2297.png"/><Relationship Id="rId481" Type="http://schemas.openxmlformats.org/officeDocument/2006/relationships/customXml" Target="../ink/ink1023.xml"/><Relationship Id="rId27" Type="http://schemas.openxmlformats.org/officeDocument/2006/relationships/customXml" Target="../ink/ink796.xml"/><Relationship Id="rId69" Type="http://schemas.openxmlformats.org/officeDocument/2006/relationships/customXml" Target="../ink/ink817.xml"/><Relationship Id="rId134" Type="http://schemas.openxmlformats.org/officeDocument/2006/relationships/image" Target="../media/image2227.png"/><Relationship Id="rId80" Type="http://schemas.openxmlformats.org/officeDocument/2006/relationships/image" Target="../media/image2200.png"/><Relationship Id="rId176" Type="http://schemas.openxmlformats.org/officeDocument/2006/relationships/image" Target="../media/image2248.png"/><Relationship Id="rId341" Type="http://schemas.openxmlformats.org/officeDocument/2006/relationships/customXml" Target="../ink/ink953.xml"/><Relationship Id="rId383" Type="http://schemas.openxmlformats.org/officeDocument/2006/relationships/customXml" Target="../ink/ink974.xml"/><Relationship Id="rId439" Type="http://schemas.openxmlformats.org/officeDocument/2006/relationships/customXml" Target="../ink/ink1002.xml"/><Relationship Id="rId201" Type="http://schemas.openxmlformats.org/officeDocument/2006/relationships/customXml" Target="../ink/ink883.xml"/><Relationship Id="rId243" Type="http://schemas.openxmlformats.org/officeDocument/2006/relationships/customXml" Target="../ink/ink904.xml"/><Relationship Id="rId285" Type="http://schemas.openxmlformats.org/officeDocument/2006/relationships/customXml" Target="../ink/ink925.xml"/><Relationship Id="rId450" Type="http://schemas.openxmlformats.org/officeDocument/2006/relationships/image" Target="../media/image2384.png"/><Relationship Id="rId506" Type="http://schemas.openxmlformats.org/officeDocument/2006/relationships/image" Target="../media/image2411.png"/><Relationship Id="rId38" Type="http://schemas.openxmlformats.org/officeDocument/2006/relationships/image" Target="../media/image2179.png"/><Relationship Id="rId103" Type="http://schemas.openxmlformats.org/officeDocument/2006/relationships/customXml" Target="../ink/ink834.xml"/><Relationship Id="rId310" Type="http://schemas.openxmlformats.org/officeDocument/2006/relationships/image" Target="../media/image2315.png"/><Relationship Id="rId492" Type="http://schemas.openxmlformats.org/officeDocument/2006/relationships/image" Target="../media/image2404.png"/><Relationship Id="rId91" Type="http://schemas.openxmlformats.org/officeDocument/2006/relationships/customXml" Target="../ink/ink828.xml"/><Relationship Id="rId145" Type="http://schemas.openxmlformats.org/officeDocument/2006/relationships/customXml" Target="../ink/ink855.xml"/><Relationship Id="rId187" Type="http://schemas.openxmlformats.org/officeDocument/2006/relationships/customXml" Target="../ink/ink876.xml"/><Relationship Id="rId352" Type="http://schemas.openxmlformats.org/officeDocument/2006/relationships/image" Target="../media/image2335.png"/><Relationship Id="rId394" Type="http://schemas.openxmlformats.org/officeDocument/2006/relationships/image" Target="../media/image2356.png"/><Relationship Id="rId408" Type="http://schemas.openxmlformats.org/officeDocument/2006/relationships/image" Target="../media/image2363.png"/><Relationship Id="rId212" Type="http://schemas.openxmlformats.org/officeDocument/2006/relationships/image" Target="../media/image2266.png"/><Relationship Id="rId254" Type="http://schemas.openxmlformats.org/officeDocument/2006/relationships/image" Target="../media/image2287.png"/><Relationship Id="rId49" Type="http://schemas.openxmlformats.org/officeDocument/2006/relationships/customXml" Target="../ink/ink807.xml"/><Relationship Id="rId114" Type="http://schemas.openxmlformats.org/officeDocument/2006/relationships/image" Target="../media/image2217.png"/><Relationship Id="rId296" Type="http://schemas.openxmlformats.org/officeDocument/2006/relationships/image" Target="../media/image2308.png"/><Relationship Id="rId461" Type="http://schemas.openxmlformats.org/officeDocument/2006/relationships/customXml" Target="../ink/ink1013.xml"/><Relationship Id="rId517" Type="http://schemas.openxmlformats.org/officeDocument/2006/relationships/customXml" Target="../ink/ink1041.xml"/><Relationship Id="rId60" Type="http://schemas.openxmlformats.org/officeDocument/2006/relationships/image" Target="../media/image2190.png"/><Relationship Id="rId156" Type="http://schemas.openxmlformats.org/officeDocument/2006/relationships/image" Target="../media/image2238.png"/><Relationship Id="rId198" Type="http://schemas.openxmlformats.org/officeDocument/2006/relationships/image" Target="../media/image2259.png"/><Relationship Id="rId321" Type="http://schemas.openxmlformats.org/officeDocument/2006/relationships/customXml" Target="../ink/ink943.xml"/><Relationship Id="rId363" Type="http://schemas.openxmlformats.org/officeDocument/2006/relationships/customXml" Target="../ink/ink964.xml"/><Relationship Id="rId419" Type="http://schemas.openxmlformats.org/officeDocument/2006/relationships/customXml" Target="../ink/ink992.xml"/><Relationship Id="rId223" Type="http://schemas.openxmlformats.org/officeDocument/2006/relationships/customXml" Target="../ink/ink894.xml"/><Relationship Id="rId430" Type="http://schemas.openxmlformats.org/officeDocument/2006/relationships/image" Target="../media/image2374.png"/><Relationship Id="rId18" Type="http://schemas.openxmlformats.org/officeDocument/2006/relationships/image" Target="../media/image2169.png"/><Relationship Id="rId265" Type="http://schemas.openxmlformats.org/officeDocument/2006/relationships/customXml" Target="../ink/ink915.xml"/><Relationship Id="rId472" Type="http://schemas.openxmlformats.org/officeDocument/2006/relationships/image" Target="../media/image2394.png"/><Relationship Id="rId125" Type="http://schemas.openxmlformats.org/officeDocument/2006/relationships/customXml" Target="../ink/ink845.xml"/><Relationship Id="rId167" Type="http://schemas.openxmlformats.org/officeDocument/2006/relationships/customXml" Target="../ink/ink866.xml"/><Relationship Id="rId332" Type="http://schemas.openxmlformats.org/officeDocument/2006/relationships/image" Target="../media/image2326.png"/><Relationship Id="rId374" Type="http://schemas.openxmlformats.org/officeDocument/2006/relationships/image" Target="../media/image2346.png"/><Relationship Id="rId71" Type="http://schemas.openxmlformats.org/officeDocument/2006/relationships/customXml" Target="../ink/ink818.xml"/><Relationship Id="rId234" Type="http://schemas.openxmlformats.org/officeDocument/2006/relationships/image" Target="../media/image2277.png"/><Relationship Id="rId2" Type="http://schemas.openxmlformats.org/officeDocument/2006/relationships/image" Target="NULL"/><Relationship Id="rId29" Type="http://schemas.openxmlformats.org/officeDocument/2006/relationships/customXml" Target="../ink/ink797.xml"/><Relationship Id="rId276" Type="http://schemas.openxmlformats.org/officeDocument/2006/relationships/image" Target="../media/image2298.png"/><Relationship Id="rId441" Type="http://schemas.openxmlformats.org/officeDocument/2006/relationships/customXml" Target="../ink/ink1003.xml"/><Relationship Id="rId483" Type="http://schemas.openxmlformats.org/officeDocument/2006/relationships/customXml" Target="../ink/ink1024.xml"/><Relationship Id="rId40" Type="http://schemas.openxmlformats.org/officeDocument/2006/relationships/image" Target="../media/image2180.png"/><Relationship Id="rId136" Type="http://schemas.openxmlformats.org/officeDocument/2006/relationships/image" Target="../media/image2228.png"/><Relationship Id="rId178" Type="http://schemas.openxmlformats.org/officeDocument/2006/relationships/image" Target="../media/image2249.png"/><Relationship Id="rId301" Type="http://schemas.openxmlformats.org/officeDocument/2006/relationships/customXml" Target="../ink/ink933.xml"/><Relationship Id="rId343" Type="http://schemas.openxmlformats.org/officeDocument/2006/relationships/customXml" Target="../ink/ink954.xml"/><Relationship Id="rId82" Type="http://schemas.openxmlformats.org/officeDocument/2006/relationships/image" Target="../media/image2201.png"/><Relationship Id="rId203" Type="http://schemas.openxmlformats.org/officeDocument/2006/relationships/customXml" Target="../ink/ink884.xml"/><Relationship Id="rId385" Type="http://schemas.openxmlformats.org/officeDocument/2006/relationships/customXml" Target="../ink/ink975.xml"/><Relationship Id="rId245" Type="http://schemas.openxmlformats.org/officeDocument/2006/relationships/customXml" Target="../ink/ink905.xml"/><Relationship Id="rId287" Type="http://schemas.openxmlformats.org/officeDocument/2006/relationships/customXml" Target="../ink/ink926.xml"/><Relationship Id="rId410" Type="http://schemas.openxmlformats.org/officeDocument/2006/relationships/image" Target="../media/image2364.png"/><Relationship Id="rId452" Type="http://schemas.openxmlformats.org/officeDocument/2006/relationships/image" Target="../media/image2385.png"/><Relationship Id="rId494" Type="http://schemas.openxmlformats.org/officeDocument/2006/relationships/image" Target="../media/image2405.png"/><Relationship Id="rId508" Type="http://schemas.openxmlformats.org/officeDocument/2006/relationships/image" Target="../media/image2412.png"/><Relationship Id="rId105" Type="http://schemas.openxmlformats.org/officeDocument/2006/relationships/customXml" Target="../ink/ink835.xml"/><Relationship Id="rId147" Type="http://schemas.openxmlformats.org/officeDocument/2006/relationships/customXml" Target="../ink/ink856.xml"/><Relationship Id="rId312" Type="http://schemas.openxmlformats.org/officeDocument/2006/relationships/image" Target="../media/image2316.png"/><Relationship Id="rId354" Type="http://schemas.openxmlformats.org/officeDocument/2006/relationships/image" Target="../media/image2336.png"/><Relationship Id="rId51" Type="http://schemas.openxmlformats.org/officeDocument/2006/relationships/customXml" Target="../ink/ink808.xml"/><Relationship Id="rId93" Type="http://schemas.openxmlformats.org/officeDocument/2006/relationships/customXml" Target="../ink/ink829.xml"/><Relationship Id="rId189" Type="http://schemas.openxmlformats.org/officeDocument/2006/relationships/customXml" Target="../ink/ink877.xml"/><Relationship Id="rId396" Type="http://schemas.openxmlformats.org/officeDocument/2006/relationships/image" Target="../media/image2357.png"/><Relationship Id="rId214" Type="http://schemas.openxmlformats.org/officeDocument/2006/relationships/image" Target="../media/image2267.png"/><Relationship Id="rId256" Type="http://schemas.openxmlformats.org/officeDocument/2006/relationships/image" Target="../media/image2288.png"/><Relationship Id="rId298" Type="http://schemas.openxmlformats.org/officeDocument/2006/relationships/image" Target="../media/image2309.png"/><Relationship Id="rId421" Type="http://schemas.openxmlformats.org/officeDocument/2006/relationships/customXml" Target="../ink/ink993.xml"/><Relationship Id="rId463" Type="http://schemas.openxmlformats.org/officeDocument/2006/relationships/customXml" Target="../ink/ink1014.xml"/><Relationship Id="rId519" Type="http://schemas.openxmlformats.org/officeDocument/2006/relationships/customXml" Target="../ink/ink1042.xml"/><Relationship Id="rId116" Type="http://schemas.openxmlformats.org/officeDocument/2006/relationships/image" Target="../media/image2218.png"/><Relationship Id="rId158" Type="http://schemas.openxmlformats.org/officeDocument/2006/relationships/image" Target="../media/image2239.png"/><Relationship Id="rId323" Type="http://schemas.openxmlformats.org/officeDocument/2006/relationships/customXml" Target="../ink/ink944.xml"/><Relationship Id="rId20" Type="http://schemas.openxmlformats.org/officeDocument/2006/relationships/image" Target="../media/image2170.png"/><Relationship Id="rId62" Type="http://schemas.openxmlformats.org/officeDocument/2006/relationships/image" Target="../media/image2191.png"/><Relationship Id="rId365" Type="http://schemas.openxmlformats.org/officeDocument/2006/relationships/customXml" Target="../ink/ink965.xml"/><Relationship Id="rId225" Type="http://schemas.openxmlformats.org/officeDocument/2006/relationships/customXml" Target="../ink/ink895.xml"/><Relationship Id="rId267" Type="http://schemas.openxmlformats.org/officeDocument/2006/relationships/customXml" Target="../ink/ink916.xml"/><Relationship Id="rId432" Type="http://schemas.openxmlformats.org/officeDocument/2006/relationships/image" Target="../media/image2375.png"/><Relationship Id="rId474" Type="http://schemas.openxmlformats.org/officeDocument/2006/relationships/image" Target="../media/image2395.png"/><Relationship Id="rId127" Type="http://schemas.openxmlformats.org/officeDocument/2006/relationships/customXml" Target="../ink/ink846.xml"/><Relationship Id="rId31" Type="http://schemas.openxmlformats.org/officeDocument/2006/relationships/customXml" Target="../ink/ink798.xml"/><Relationship Id="rId73" Type="http://schemas.openxmlformats.org/officeDocument/2006/relationships/customXml" Target="../ink/ink819.xml"/><Relationship Id="rId169" Type="http://schemas.openxmlformats.org/officeDocument/2006/relationships/customXml" Target="../ink/ink867.xml"/><Relationship Id="rId334" Type="http://schemas.openxmlformats.org/officeDocument/2006/relationships/image" Target="../media/image1018.png"/><Relationship Id="rId376" Type="http://schemas.openxmlformats.org/officeDocument/2006/relationships/image" Target="../media/image2347.png"/><Relationship Id="rId4" Type="http://schemas.openxmlformats.org/officeDocument/2006/relationships/image" Target="../media/image2162.png"/><Relationship Id="rId180" Type="http://schemas.openxmlformats.org/officeDocument/2006/relationships/image" Target="../media/image2250.png"/><Relationship Id="rId236" Type="http://schemas.openxmlformats.org/officeDocument/2006/relationships/image" Target="../media/image2278.png"/><Relationship Id="rId278" Type="http://schemas.openxmlformats.org/officeDocument/2006/relationships/image" Target="../media/image2299.png"/><Relationship Id="rId401" Type="http://schemas.openxmlformats.org/officeDocument/2006/relationships/customXml" Target="../ink/ink983.xml"/><Relationship Id="rId443" Type="http://schemas.openxmlformats.org/officeDocument/2006/relationships/customXml" Target="../ink/ink1004.xml"/><Relationship Id="rId303" Type="http://schemas.openxmlformats.org/officeDocument/2006/relationships/customXml" Target="../ink/ink934.xml"/><Relationship Id="rId485" Type="http://schemas.openxmlformats.org/officeDocument/2006/relationships/customXml" Target="../ink/ink1025.xml"/><Relationship Id="rId42" Type="http://schemas.openxmlformats.org/officeDocument/2006/relationships/image" Target="../media/image2181.png"/><Relationship Id="rId84" Type="http://schemas.openxmlformats.org/officeDocument/2006/relationships/image" Target="../media/image2202.png"/><Relationship Id="rId138" Type="http://schemas.openxmlformats.org/officeDocument/2006/relationships/image" Target="../media/image2229.png"/><Relationship Id="rId345" Type="http://schemas.openxmlformats.org/officeDocument/2006/relationships/customXml" Target="../ink/ink955.xml"/><Relationship Id="rId387" Type="http://schemas.openxmlformats.org/officeDocument/2006/relationships/customXml" Target="../ink/ink976.xml"/><Relationship Id="rId510" Type="http://schemas.openxmlformats.org/officeDocument/2006/relationships/image" Target="../media/image2413.png"/><Relationship Id="rId191" Type="http://schemas.openxmlformats.org/officeDocument/2006/relationships/customXml" Target="../ink/ink878.xml"/><Relationship Id="rId205" Type="http://schemas.openxmlformats.org/officeDocument/2006/relationships/customXml" Target="../ink/ink885.xml"/><Relationship Id="rId247" Type="http://schemas.openxmlformats.org/officeDocument/2006/relationships/customXml" Target="../ink/ink906.xml"/><Relationship Id="rId412" Type="http://schemas.openxmlformats.org/officeDocument/2006/relationships/image" Target="../media/image2365.png"/><Relationship Id="rId107" Type="http://schemas.openxmlformats.org/officeDocument/2006/relationships/customXml" Target="../ink/ink836.xml"/><Relationship Id="rId289" Type="http://schemas.openxmlformats.org/officeDocument/2006/relationships/customXml" Target="../ink/ink927.xml"/><Relationship Id="rId454" Type="http://schemas.openxmlformats.org/officeDocument/2006/relationships/image" Target="../media/image2386.png"/><Relationship Id="rId496" Type="http://schemas.openxmlformats.org/officeDocument/2006/relationships/image" Target="../media/image2406.png"/><Relationship Id="rId11" Type="http://schemas.openxmlformats.org/officeDocument/2006/relationships/customXml" Target="../ink/ink788.xml"/><Relationship Id="rId53" Type="http://schemas.openxmlformats.org/officeDocument/2006/relationships/customXml" Target="../ink/ink809.xml"/><Relationship Id="rId149" Type="http://schemas.openxmlformats.org/officeDocument/2006/relationships/customXml" Target="../ink/ink857.xml"/><Relationship Id="rId314" Type="http://schemas.openxmlformats.org/officeDocument/2006/relationships/image" Target="../media/image2317.png"/><Relationship Id="rId356" Type="http://schemas.openxmlformats.org/officeDocument/2006/relationships/image" Target="../media/image2337.png"/><Relationship Id="rId398" Type="http://schemas.openxmlformats.org/officeDocument/2006/relationships/image" Target="../media/image2358.png"/><Relationship Id="rId521" Type="http://schemas.openxmlformats.org/officeDocument/2006/relationships/customXml" Target="../ink/ink1043.xml"/><Relationship Id="rId95" Type="http://schemas.openxmlformats.org/officeDocument/2006/relationships/customXml" Target="../ink/ink830.xml"/><Relationship Id="rId160" Type="http://schemas.openxmlformats.org/officeDocument/2006/relationships/image" Target="../media/image2240.png"/><Relationship Id="rId216" Type="http://schemas.openxmlformats.org/officeDocument/2006/relationships/image" Target="../media/image2268.png"/><Relationship Id="rId423" Type="http://schemas.openxmlformats.org/officeDocument/2006/relationships/customXml" Target="../ink/ink994.xml"/><Relationship Id="rId258" Type="http://schemas.openxmlformats.org/officeDocument/2006/relationships/image" Target="../media/image2289.png"/><Relationship Id="rId465" Type="http://schemas.openxmlformats.org/officeDocument/2006/relationships/customXml" Target="../ink/ink1015.xml"/><Relationship Id="rId22" Type="http://schemas.openxmlformats.org/officeDocument/2006/relationships/image" Target="../media/image2171.png"/><Relationship Id="rId64" Type="http://schemas.openxmlformats.org/officeDocument/2006/relationships/image" Target="../media/image2192.png"/><Relationship Id="rId118" Type="http://schemas.openxmlformats.org/officeDocument/2006/relationships/image" Target="../media/image2219.png"/><Relationship Id="rId325" Type="http://schemas.openxmlformats.org/officeDocument/2006/relationships/customXml" Target="../ink/ink945.xml"/><Relationship Id="rId367" Type="http://schemas.openxmlformats.org/officeDocument/2006/relationships/customXml" Target="../ink/ink966.xml"/><Relationship Id="rId171" Type="http://schemas.openxmlformats.org/officeDocument/2006/relationships/customXml" Target="../ink/ink868.xml"/><Relationship Id="rId227" Type="http://schemas.openxmlformats.org/officeDocument/2006/relationships/customXml" Target="../ink/ink896.xml"/><Relationship Id="rId269" Type="http://schemas.openxmlformats.org/officeDocument/2006/relationships/customXml" Target="../ink/ink917.xml"/><Relationship Id="rId434" Type="http://schemas.openxmlformats.org/officeDocument/2006/relationships/image" Target="../media/image2376.png"/><Relationship Id="rId476" Type="http://schemas.openxmlformats.org/officeDocument/2006/relationships/image" Target="../media/image2396.png"/><Relationship Id="rId33" Type="http://schemas.openxmlformats.org/officeDocument/2006/relationships/customXml" Target="../ink/ink799.xml"/><Relationship Id="rId129" Type="http://schemas.openxmlformats.org/officeDocument/2006/relationships/customXml" Target="../ink/ink847.xml"/><Relationship Id="rId280" Type="http://schemas.openxmlformats.org/officeDocument/2006/relationships/image" Target="../media/image2300.png"/><Relationship Id="rId336" Type="http://schemas.openxmlformats.org/officeDocument/2006/relationships/image" Target="../media/image2327.png"/><Relationship Id="rId501" Type="http://schemas.openxmlformats.org/officeDocument/2006/relationships/customXml" Target="../ink/ink1033.xml"/><Relationship Id="rId75" Type="http://schemas.openxmlformats.org/officeDocument/2006/relationships/customXml" Target="../ink/ink820.xml"/><Relationship Id="rId140" Type="http://schemas.openxmlformats.org/officeDocument/2006/relationships/image" Target="../media/image2230.png"/><Relationship Id="rId182" Type="http://schemas.openxmlformats.org/officeDocument/2006/relationships/image" Target="../media/image2251.png"/><Relationship Id="rId378" Type="http://schemas.openxmlformats.org/officeDocument/2006/relationships/image" Target="../media/image2348.png"/><Relationship Id="rId403" Type="http://schemas.openxmlformats.org/officeDocument/2006/relationships/customXml" Target="../ink/ink984.xml"/><Relationship Id="rId6" Type="http://schemas.openxmlformats.org/officeDocument/2006/relationships/image" Target="../media/image2163.png"/><Relationship Id="rId238" Type="http://schemas.openxmlformats.org/officeDocument/2006/relationships/image" Target="../media/image2279.png"/><Relationship Id="rId445" Type="http://schemas.openxmlformats.org/officeDocument/2006/relationships/customXml" Target="../ink/ink1005.xml"/><Relationship Id="rId487" Type="http://schemas.openxmlformats.org/officeDocument/2006/relationships/customXml" Target="../ink/ink1026.xml"/><Relationship Id="rId291" Type="http://schemas.openxmlformats.org/officeDocument/2006/relationships/customXml" Target="../ink/ink928.xml"/><Relationship Id="rId305" Type="http://schemas.openxmlformats.org/officeDocument/2006/relationships/customXml" Target="../ink/ink935.xml"/><Relationship Id="rId347" Type="http://schemas.openxmlformats.org/officeDocument/2006/relationships/customXml" Target="../ink/ink956.xml"/><Relationship Id="rId512" Type="http://schemas.openxmlformats.org/officeDocument/2006/relationships/image" Target="../media/image2414.png"/><Relationship Id="rId44" Type="http://schemas.openxmlformats.org/officeDocument/2006/relationships/image" Target="../media/image2182.png"/><Relationship Id="rId86" Type="http://schemas.openxmlformats.org/officeDocument/2006/relationships/image" Target="../media/image2203.png"/><Relationship Id="rId151" Type="http://schemas.openxmlformats.org/officeDocument/2006/relationships/customXml" Target="../ink/ink858.xml"/><Relationship Id="rId389" Type="http://schemas.openxmlformats.org/officeDocument/2006/relationships/customXml" Target="../ink/ink977.xml"/><Relationship Id="rId193" Type="http://schemas.openxmlformats.org/officeDocument/2006/relationships/customXml" Target="../ink/ink879.xml"/><Relationship Id="rId207" Type="http://schemas.openxmlformats.org/officeDocument/2006/relationships/customXml" Target="../ink/ink886.xml"/><Relationship Id="rId249" Type="http://schemas.openxmlformats.org/officeDocument/2006/relationships/customXml" Target="../ink/ink907.xml"/><Relationship Id="rId414" Type="http://schemas.openxmlformats.org/officeDocument/2006/relationships/image" Target="../media/image2366.png"/><Relationship Id="rId456" Type="http://schemas.openxmlformats.org/officeDocument/2006/relationships/image" Target="../media/image2387.png"/><Relationship Id="rId498" Type="http://schemas.openxmlformats.org/officeDocument/2006/relationships/image" Target="../media/image2407.png"/><Relationship Id="rId13" Type="http://schemas.openxmlformats.org/officeDocument/2006/relationships/customXml" Target="../ink/ink789.xml"/><Relationship Id="rId109" Type="http://schemas.openxmlformats.org/officeDocument/2006/relationships/customXml" Target="../ink/ink837.xml"/><Relationship Id="rId260" Type="http://schemas.openxmlformats.org/officeDocument/2006/relationships/image" Target="../media/image2290.png"/><Relationship Id="rId316" Type="http://schemas.openxmlformats.org/officeDocument/2006/relationships/image" Target="../media/image2318.png"/><Relationship Id="rId55" Type="http://schemas.openxmlformats.org/officeDocument/2006/relationships/customXml" Target="../ink/ink810.xml"/><Relationship Id="rId97" Type="http://schemas.openxmlformats.org/officeDocument/2006/relationships/customXml" Target="../ink/ink831.xml"/><Relationship Id="rId120" Type="http://schemas.openxmlformats.org/officeDocument/2006/relationships/image" Target="../media/image2220.png"/><Relationship Id="rId358" Type="http://schemas.openxmlformats.org/officeDocument/2006/relationships/image" Target="../media/image2338.png"/><Relationship Id="rId162" Type="http://schemas.openxmlformats.org/officeDocument/2006/relationships/image" Target="../media/image2241.png"/><Relationship Id="rId218" Type="http://schemas.openxmlformats.org/officeDocument/2006/relationships/image" Target="../media/image2269.png"/><Relationship Id="rId425" Type="http://schemas.openxmlformats.org/officeDocument/2006/relationships/customXml" Target="../ink/ink995.xml"/><Relationship Id="rId467" Type="http://schemas.openxmlformats.org/officeDocument/2006/relationships/customXml" Target="../ink/ink1016.xml"/><Relationship Id="rId271" Type="http://schemas.openxmlformats.org/officeDocument/2006/relationships/customXml" Target="../ink/ink918.xml"/><Relationship Id="rId24" Type="http://schemas.openxmlformats.org/officeDocument/2006/relationships/image" Target="../media/image2172.png"/><Relationship Id="rId66" Type="http://schemas.openxmlformats.org/officeDocument/2006/relationships/image" Target="../media/image2193.png"/><Relationship Id="rId131" Type="http://schemas.openxmlformats.org/officeDocument/2006/relationships/customXml" Target="../ink/ink848.xml"/><Relationship Id="rId327" Type="http://schemas.openxmlformats.org/officeDocument/2006/relationships/customXml" Target="../ink/ink946.xml"/><Relationship Id="rId369" Type="http://schemas.openxmlformats.org/officeDocument/2006/relationships/customXml" Target="../ink/ink967.xml"/><Relationship Id="rId173" Type="http://schemas.openxmlformats.org/officeDocument/2006/relationships/customXml" Target="../ink/ink869.xml"/><Relationship Id="rId229" Type="http://schemas.openxmlformats.org/officeDocument/2006/relationships/customXml" Target="../ink/ink897.xml"/><Relationship Id="rId380" Type="http://schemas.openxmlformats.org/officeDocument/2006/relationships/image" Target="../media/image2349.png"/><Relationship Id="rId436" Type="http://schemas.openxmlformats.org/officeDocument/2006/relationships/image" Target="../media/image2377.png"/><Relationship Id="rId240" Type="http://schemas.openxmlformats.org/officeDocument/2006/relationships/image" Target="../media/image2280.png"/><Relationship Id="rId478" Type="http://schemas.openxmlformats.org/officeDocument/2006/relationships/image" Target="../media/image2397.png"/><Relationship Id="rId35" Type="http://schemas.openxmlformats.org/officeDocument/2006/relationships/customXml" Target="../ink/ink800.xml"/><Relationship Id="rId77" Type="http://schemas.openxmlformats.org/officeDocument/2006/relationships/customXml" Target="../ink/ink821.xml"/><Relationship Id="rId100" Type="http://schemas.openxmlformats.org/officeDocument/2006/relationships/image" Target="../media/image2210.png"/><Relationship Id="rId282" Type="http://schemas.openxmlformats.org/officeDocument/2006/relationships/image" Target="../media/image2301.png"/><Relationship Id="rId338" Type="http://schemas.openxmlformats.org/officeDocument/2006/relationships/image" Target="../media/image2328.png"/><Relationship Id="rId503" Type="http://schemas.openxmlformats.org/officeDocument/2006/relationships/customXml" Target="../ink/ink1034.xml"/><Relationship Id="rId8" Type="http://schemas.openxmlformats.org/officeDocument/2006/relationships/image" Target="../media/image2164.png"/><Relationship Id="rId142" Type="http://schemas.openxmlformats.org/officeDocument/2006/relationships/image" Target="../media/image2231.png"/><Relationship Id="rId184" Type="http://schemas.openxmlformats.org/officeDocument/2006/relationships/image" Target="../media/image2252.png"/><Relationship Id="rId391" Type="http://schemas.openxmlformats.org/officeDocument/2006/relationships/customXml" Target="../ink/ink978.xml"/><Relationship Id="rId405" Type="http://schemas.openxmlformats.org/officeDocument/2006/relationships/customXml" Target="../ink/ink985.xml"/><Relationship Id="rId447" Type="http://schemas.openxmlformats.org/officeDocument/2006/relationships/customXml" Target="../ink/ink1006.xml"/><Relationship Id="rId251" Type="http://schemas.openxmlformats.org/officeDocument/2006/relationships/customXml" Target="../ink/ink908.xml"/><Relationship Id="rId489" Type="http://schemas.openxmlformats.org/officeDocument/2006/relationships/customXml" Target="../ink/ink1027.xml"/><Relationship Id="rId46" Type="http://schemas.openxmlformats.org/officeDocument/2006/relationships/image" Target="../media/image2183.png"/><Relationship Id="rId293" Type="http://schemas.openxmlformats.org/officeDocument/2006/relationships/customXml" Target="../ink/ink929.xml"/><Relationship Id="rId307" Type="http://schemas.openxmlformats.org/officeDocument/2006/relationships/customXml" Target="../ink/ink936.xml"/><Relationship Id="rId349" Type="http://schemas.openxmlformats.org/officeDocument/2006/relationships/customXml" Target="../ink/ink957.xml"/><Relationship Id="rId514" Type="http://schemas.openxmlformats.org/officeDocument/2006/relationships/image" Target="../media/image2415.png"/><Relationship Id="rId88" Type="http://schemas.openxmlformats.org/officeDocument/2006/relationships/image" Target="../media/image2204.png"/><Relationship Id="rId111" Type="http://schemas.openxmlformats.org/officeDocument/2006/relationships/customXml" Target="../ink/ink838.xml"/><Relationship Id="rId153" Type="http://schemas.openxmlformats.org/officeDocument/2006/relationships/customXml" Target="../ink/ink859.xml"/><Relationship Id="rId195" Type="http://schemas.openxmlformats.org/officeDocument/2006/relationships/customXml" Target="../ink/ink880.xml"/><Relationship Id="rId209" Type="http://schemas.openxmlformats.org/officeDocument/2006/relationships/customXml" Target="../ink/ink887.xml"/><Relationship Id="rId360" Type="http://schemas.openxmlformats.org/officeDocument/2006/relationships/image" Target="../media/image2339.png"/><Relationship Id="rId416" Type="http://schemas.openxmlformats.org/officeDocument/2006/relationships/image" Target="../media/image2367.png"/><Relationship Id="rId220" Type="http://schemas.openxmlformats.org/officeDocument/2006/relationships/image" Target="../media/image2270.png"/><Relationship Id="rId458" Type="http://schemas.openxmlformats.org/officeDocument/2006/relationships/image" Target="../media/image2388.png"/><Relationship Id="rId15" Type="http://schemas.openxmlformats.org/officeDocument/2006/relationships/customXml" Target="../ink/ink790.xml"/><Relationship Id="rId57" Type="http://schemas.openxmlformats.org/officeDocument/2006/relationships/customXml" Target="../ink/ink811.xml"/><Relationship Id="rId262" Type="http://schemas.openxmlformats.org/officeDocument/2006/relationships/image" Target="../media/image2291.png"/><Relationship Id="rId318" Type="http://schemas.openxmlformats.org/officeDocument/2006/relationships/image" Target="../media/image2319.png"/><Relationship Id="rId99" Type="http://schemas.openxmlformats.org/officeDocument/2006/relationships/customXml" Target="../ink/ink832.xml"/><Relationship Id="rId122" Type="http://schemas.openxmlformats.org/officeDocument/2006/relationships/image" Target="../media/image2221.png"/><Relationship Id="rId164" Type="http://schemas.openxmlformats.org/officeDocument/2006/relationships/image" Target="../media/image2242.png"/><Relationship Id="rId371" Type="http://schemas.openxmlformats.org/officeDocument/2006/relationships/customXml" Target="../ink/ink968.xml"/><Relationship Id="rId427" Type="http://schemas.openxmlformats.org/officeDocument/2006/relationships/customXml" Target="../ink/ink996.xml"/><Relationship Id="rId469" Type="http://schemas.openxmlformats.org/officeDocument/2006/relationships/customXml" Target="../ink/ink1017.xml"/><Relationship Id="rId26" Type="http://schemas.openxmlformats.org/officeDocument/2006/relationships/image" Target="../media/image2173.png"/><Relationship Id="rId231" Type="http://schemas.openxmlformats.org/officeDocument/2006/relationships/customXml" Target="../ink/ink898.xml"/><Relationship Id="rId273" Type="http://schemas.openxmlformats.org/officeDocument/2006/relationships/customXml" Target="../ink/ink919.xml"/><Relationship Id="rId329" Type="http://schemas.openxmlformats.org/officeDocument/2006/relationships/customXml" Target="../ink/ink947.xml"/><Relationship Id="rId480" Type="http://schemas.openxmlformats.org/officeDocument/2006/relationships/image" Target="../media/image2398.png"/><Relationship Id="rId68" Type="http://schemas.openxmlformats.org/officeDocument/2006/relationships/image" Target="../media/image2194.png"/><Relationship Id="rId133" Type="http://schemas.openxmlformats.org/officeDocument/2006/relationships/customXml" Target="../ink/ink849.xml"/><Relationship Id="rId175" Type="http://schemas.openxmlformats.org/officeDocument/2006/relationships/customXml" Target="../ink/ink870.xml"/><Relationship Id="rId340" Type="http://schemas.openxmlformats.org/officeDocument/2006/relationships/image" Target="../media/image2329.png"/><Relationship Id="rId200" Type="http://schemas.openxmlformats.org/officeDocument/2006/relationships/image" Target="../media/image2260.png"/><Relationship Id="rId382" Type="http://schemas.openxmlformats.org/officeDocument/2006/relationships/image" Target="../media/image2350.png"/><Relationship Id="rId438" Type="http://schemas.openxmlformats.org/officeDocument/2006/relationships/image" Target="../media/image2378.png"/><Relationship Id="rId242" Type="http://schemas.openxmlformats.org/officeDocument/2006/relationships/image" Target="../media/image2281.png"/><Relationship Id="rId284" Type="http://schemas.openxmlformats.org/officeDocument/2006/relationships/image" Target="../media/image2302.png"/><Relationship Id="rId491" Type="http://schemas.openxmlformats.org/officeDocument/2006/relationships/customXml" Target="../ink/ink1028.xml"/><Relationship Id="rId505" Type="http://schemas.openxmlformats.org/officeDocument/2006/relationships/customXml" Target="../ink/ink1035.xml"/><Relationship Id="rId37" Type="http://schemas.openxmlformats.org/officeDocument/2006/relationships/customXml" Target="../ink/ink801.xml"/><Relationship Id="rId79" Type="http://schemas.openxmlformats.org/officeDocument/2006/relationships/customXml" Target="../ink/ink822.xml"/><Relationship Id="rId102" Type="http://schemas.openxmlformats.org/officeDocument/2006/relationships/image" Target="../media/image2211.png"/><Relationship Id="rId144" Type="http://schemas.openxmlformats.org/officeDocument/2006/relationships/image" Target="../media/image2232.png"/><Relationship Id="rId90" Type="http://schemas.openxmlformats.org/officeDocument/2006/relationships/image" Target="../media/image2205.png"/><Relationship Id="rId186" Type="http://schemas.openxmlformats.org/officeDocument/2006/relationships/image" Target="../media/image2253.png"/><Relationship Id="rId351" Type="http://schemas.openxmlformats.org/officeDocument/2006/relationships/customXml" Target="../ink/ink958.xml"/><Relationship Id="rId393" Type="http://schemas.openxmlformats.org/officeDocument/2006/relationships/customXml" Target="../ink/ink979.xml"/><Relationship Id="rId407" Type="http://schemas.openxmlformats.org/officeDocument/2006/relationships/customXml" Target="../ink/ink986.xml"/><Relationship Id="rId449" Type="http://schemas.openxmlformats.org/officeDocument/2006/relationships/customXml" Target="../ink/ink1007.xml"/><Relationship Id="rId211" Type="http://schemas.openxmlformats.org/officeDocument/2006/relationships/customXml" Target="../ink/ink888.xml"/><Relationship Id="rId253" Type="http://schemas.openxmlformats.org/officeDocument/2006/relationships/customXml" Target="../ink/ink909.xml"/><Relationship Id="rId295" Type="http://schemas.openxmlformats.org/officeDocument/2006/relationships/customXml" Target="../ink/ink930.xml"/><Relationship Id="rId309" Type="http://schemas.openxmlformats.org/officeDocument/2006/relationships/customXml" Target="../ink/ink937.xml"/><Relationship Id="rId460" Type="http://schemas.openxmlformats.org/officeDocument/2006/relationships/image" Target="../media/image2389.png"/><Relationship Id="rId516" Type="http://schemas.openxmlformats.org/officeDocument/2006/relationships/image" Target="../media/image2416.png"/><Relationship Id="rId48" Type="http://schemas.openxmlformats.org/officeDocument/2006/relationships/image" Target="../media/image2184.png"/><Relationship Id="rId113" Type="http://schemas.openxmlformats.org/officeDocument/2006/relationships/customXml" Target="../ink/ink839.xml"/><Relationship Id="rId320" Type="http://schemas.openxmlformats.org/officeDocument/2006/relationships/image" Target="../media/image2320.png"/><Relationship Id="rId155" Type="http://schemas.openxmlformats.org/officeDocument/2006/relationships/customXml" Target="../ink/ink860.xml"/><Relationship Id="rId197" Type="http://schemas.openxmlformats.org/officeDocument/2006/relationships/customXml" Target="../ink/ink881.xml"/><Relationship Id="rId362" Type="http://schemas.openxmlformats.org/officeDocument/2006/relationships/image" Target="../media/image2340.png"/><Relationship Id="rId418" Type="http://schemas.openxmlformats.org/officeDocument/2006/relationships/image" Target="../media/image2368.png"/><Relationship Id="rId222" Type="http://schemas.openxmlformats.org/officeDocument/2006/relationships/image" Target="../media/image2271.png"/><Relationship Id="rId264" Type="http://schemas.openxmlformats.org/officeDocument/2006/relationships/image" Target="../media/image2292.png"/><Relationship Id="rId471" Type="http://schemas.openxmlformats.org/officeDocument/2006/relationships/customXml" Target="../ink/ink1018.xml"/><Relationship Id="rId17" Type="http://schemas.openxmlformats.org/officeDocument/2006/relationships/customXml" Target="../ink/ink791.xml"/><Relationship Id="rId59" Type="http://schemas.openxmlformats.org/officeDocument/2006/relationships/customXml" Target="../ink/ink812.xml"/><Relationship Id="rId124" Type="http://schemas.openxmlformats.org/officeDocument/2006/relationships/image" Target="../media/image2222.png"/><Relationship Id="rId70" Type="http://schemas.openxmlformats.org/officeDocument/2006/relationships/image" Target="../media/image2195.png"/><Relationship Id="rId166" Type="http://schemas.openxmlformats.org/officeDocument/2006/relationships/image" Target="../media/image2243.png"/><Relationship Id="rId331" Type="http://schemas.openxmlformats.org/officeDocument/2006/relationships/customXml" Target="../ink/ink948.xml"/><Relationship Id="rId373" Type="http://schemas.openxmlformats.org/officeDocument/2006/relationships/customXml" Target="../ink/ink969.xml"/><Relationship Id="rId429" Type="http://schemas.openxmlformats.org/officeDocument/2006/relationships/customXml" Target="../ink/ink997.xml"/><Relationship Id="rId1" Type="http://schemas.openxmlformats.org/officeDocument/2006/relationships/slideLayout" Target="../slideLayouts/slideLayout1.xml"/><Relationship Id="rId233" Type="http://schemas.openxmlformats.org/officeDocument/2006/relationships/customXml" Target="../ink/ink899.xml"/><Relationship Id="rId440" Type="http://schemas.openxmlformats.org/officeDocument/2006/relationships/image" Target="../media/image2379.png"/><Relationship Id="rId28" Type="http://schemas.openxmlformats.org/officeDocument/2006/relationships/image" Target="../media/image2174.png"/><Relationship Id="rId275" Type="http://schemas.openxmlformats.org/officeDocument/2006/relationships/customXml" Target="../ink/ink920.xml"/><Relationship Id="rId300" Type="http://schemas.openxmlformats.org/officeDocument/2006/relationships/image" Target="../media/image2310.png"/><Relationship Id="rId482" Type="http://schemas.openxmlformats.org/officeDocument/2006/relationships/image" Target="../media/image2399.png"/><Relationship Id="rId81" Type="http://schemas.openxmlformats.org/officeDocument/2006/relationships/customXml" Target="../ink/ink823.xml"/><Relationship Id="rId135" Type="http://schemas.openxmlformats.org/officeDocument/2006/relationships/customXml" Target="../ink/ink850.xml"/><Relationship Id="rId177" Type="http://schemas.openxmlformats.org/officeDocument/2006/relationships/customXml" Target="../ink/ink871.xml"/><Relationship Id="rId342" Type="http://schemas.openxmlformats.org/officeDocument/2006/relationships/image" Target="../media/image2330.png"/><Relationship Id="rId384" Type="http://schemas.openxmlformats.org/officeDocument/2006/relationships/image" Target="../media/image2351.png"/><Relationship Id="rId202" Type="http://schemas.openxmlformats.org/officeDocument/2006/relationships/image" Target="../media/image2261.png"/><Relationship Id="rId244" Type="http://schemas.openxmlformats.org/officeDocument/2006/relationships/image" Target="../media/image2282.png"/><Relationship Id="rId39" Type="http://schemas.openxmlformats.org/officeDocument/2006/relationships/customXml" Target="../ink/ink802.xml"/><Relationship Id="rId286" Type="http://schemas.openxmlformats.org/officeDocument/2006/relationships/image" Target="../media/image2303.png"/><Relationship Id="rId451" Type="http://schemas.openxmlformats.org/officeDocument/2006/relationships/customXml" Target="../ink/ink1008.xml"/><Relationship Id="rId493" Type="http://schemas.openxmlformats.org/officeDocument/2006/relationships/customXml" Target="../ink/ink1029.xml"/><Relationship Id="rId507" Type="http://schemas.openxmlformats.org/officeDocument/2006/relationships/customXml" Target="../ink/ink1036.xml"/><Relationship Id="rId50" Type="http://schemas.openxmlformats.org/officeDocument/2006/relationships/image" Target="../media/image2185.png"/><Relationship Id="rId104" Type="http://schemas.openxmlformats.org/officeDocument/2006/relationships/image" Target="../media/image2212.png"/><Relationship Id="rId146" Type="http://schemas.openxmlformats.org/officeDocument/2006/relationships/image" Target="../media/image2233.png"/><Relationship Id="rId188" Type="http://schemas.openxmlformats.org/officeDocument/2006/relationships/image" Target="../media/image2254.png"/><Relationship Id="rId311" Type="http://schemas.openxmlformats.org/officeDocument/2006/relationships/customXml" Target="../ink/ink938.xml"/><Relationship Id="rId353" Type="http://schemas.openxmlformats.org/officeDocument/2006/relationships/customXml" Target="../ink/ink959.xml"/><Relationship Id="rId395" Type="http://schemas.openxmlformats.org/officeDocument/2006/relationships/customXml" Target="../ink/ink980.xml"/><Relationship Id="rId409" Type="http://schemas.openxmlformats.org/officeDocument/2006/relationships/customXml" Target="../ink/ink987.xml"/><Relationship Id="rId92" Type="http://schemas.openxmlformats.org/officeDocument/2006/relationships/image" Target="../media/image2206.png"/><Relationship Id="rId213" Type="http://schemas.openxmlformats.org/officeDocument/2006/relationships/customXml" Target="../ink/ink889.xml"/><Relationship Id="rId420" Type="http://schemas.openxmlformats.org/officeDocument/2006/relationships/image" Target="../media/image2369.png"/><Relationship Id="rId255" Type="http://schemas.openxmlformats.org/officeDocument/2006/relationships/customXml" Target="../ink/ink910.xml"/><Relationship Id="rId297" Type="http://schemas.openxmlformats.org/officeDocument/2006/relationships/customXml" Target="../ink/ink931.xml"/><Relationship Id="rId462" Type="http://schemas.openxmlformats.org/officeDocument/2006/relationships/image" Target="../media/image2390.png"/><Relationship Id="rId518" Type="http://schemas.openxmlformats.org/officeDocument/2006/relationships/image" Target="../media/image2417.png"/><Relationship Id="rId115" Type="http://schemas.openxmlformats.org/officeDocument/2006/relationships/customXml" Target="../ink/ink840.xml"/><Relationship Id="rId157" Type="http://schemas.openxmlformats.org/officeDocument/2006/relationships/customXml" Target="../ink/ink861.xml"/><Relationship Id="rId322" Type="http://schemas.openxmlformats.org/officeDocument/2006/relationships/image" Target="../media/image2321.png"/><Relationship Id="rId364" Type="http://schemas.openxmlformats.org/officeDocument/2006/relationships/image" Target="../media/image2341.png"/><Relationship Id="rId61" Type="http://schemas.openxmlformats.org/officeDocument/2006/relationships/customXml" Target="../ink/ink813.xml"/><Relationship Id="rId199" Type="http://schemas.openxmlformats.org/officeDocument/2006/relationships/customXml" Target="../ink/ink882.xml"/><Relationship Id="rId19" Type="http://schemas.openxmlformats.org/officeDocument/2006/relationships/customXml" Target="../ink/ink792.xml"/><Relationship Id="rId224" Type="http://schemas.openxmlformats.org/officeDocument/2006/relationships/image" Target="../media/image2272.png"/><Relationship Id="rId266" Type="http://schemas.openxmlformats.org/officeDocument/2006/relationships/image" Target="../media/image2293.png"/><Relationship Id="rId431" Type="http://schemas.openxmlformats.org/officeDocument/2006/relationships/customXml" Target="../ink/ink998.xml"/><Relationship Id="rId473" Type="http://schemas.openxmlformats.org/officeDocument/2006/relationships/customXml" Target="../ink/ink1019.xml"/><Relationship Id="rId30" Type="http://schemas.openxmlformats.org/officeDocument/2006/relationships/image" Target="../media/image2175.png"/><Relationship Id="rId126" Type="http://schemas.openxmlformats.org/officeDocument/2006/relationships/image" Target="../media/image2223.png"/><Relationship Id="rId168" Type="http://schemas.openxmlformats.org/officeDocument/2006/relationships/image" Target="../media/image2244.png"/><Relationship Id="rId333" Type="http://schemas.openxmlformats.org/officeDocument/2006/relationships/customXml" Target="../ink/ink949.xml"/><Relationship Id="rId72" Type="http://schemas.openxmlformats.org/officeDocument/2006/relationships/image" Target="../media/image2196.png"/><Relationship Id="rId375" Type="http://schemas.openxmlformats.org/officeDocument/2006/relationships/customXml" Target="../ink/ink970.xml"/><Relationship Id="rId3" Type="http://schemas.openxmlformats.org/officeDocument/2006/relationships/customXml" Target="../ink/ink784.xml"/><Relationship Id="rId235" Type="http://schemas.openxmlformats.org/officeDocument/2006/relationships/customXml" Target="../ink/ink900.xml"/><Relationship Id="rId277" Type="http://schemas.openxmlformats.org/officeDocument/2006/relationships/customXml" Target="../ink/ink921.xml"/><Relationship Id="rId400" Type="http://schemas.openxmlformats.org/officeDocument/2006/relationships/image" Target="../media/image2359.png"/><Relationship Id="rId442" Type="http://schemas.openxmlformats.org/officeDocument/2006/relationships/image" Target="../media/image2380.png"/><Relationship Id="rId484" Type="http://schemas.openxmlformats.org/officeDocument/2006/relationships/image" Target="../media/image2400.png"/><Relationship Id="rId137" Type="http://schemas.openxmlformats.org/officeDocument/2006/relationships/customXml" Target="../ink/ink851.xml"/><Relationship Id="rId302" Type="http://schemas.openxmlformats.org/officeDocument/2006/relationships/image" Target="../media/image2311.png"/><Relationship Id="rId344" Type="http://schemas.openxmlformats.org/officeDocument/2006/relationships/image" Target="../media/image2331.png"/><Relationship Id="rId41" Type="http://schemas.openxmlformats.org/officeDocument/2006/relationships/customXml" Target="../ink/ink803.xml"/><Relationship Id="rId83" Type="http://schemas.openxmlformats.org/officeDocument/2006/relationships/customXml" Target="../ink/ink824.xml"/><Relationship Id="rId179" Type="http://schemas.openxmlformats.org/officeDocument/2006/relationships/customXml" Target="../ink/ink872.xml"/><Relationship Id="rId386" Type="http://schemas.openxmlformats.org/officeDocument/2006/relationships/image" Target="../media/image2352.png"/><Relationship Id="rId190" Type="http://schemas.openxmlformats.org/officeDocument/2006/relationships/image" Target="../media/image2255.png"/><Relationship Id="rId204" Type="http://schemas.openxmlformats.org/officeDocument/2006/relationships/image" Target="../media/image2262.png"/><Relationship Id="rId246" Type="http://schemas.openxmlformats.org/officeDocument/2006/relationships/image" Target="../media/image2283.png"/><Relationship Id="rId288" Type="http://schemas.openxmlformats.org/officeDocument/2006/relationships/image" Target="../media/image2304.png"/><Relationship Id="rId411" Type="http://schemas.openxmlformats.org/officeDocument/2006/relationships/customXml" Target="../ink/ink988.xml"/><Relationship Id="rId453" Type="http://schemas.openxmlformats.org/officeDocument/2006/relationships/customXml" Target="../ink/ink1009.xml"/><Relationship Id="rId509" Type="http://schemas.openxmlformats.org/officeDocument/2006/relationships/customXml" Target="../ink/ink1037.xml"/><Relationship Id="rId106" Type="http://schemas.openxmlformats.org/officeDocument/2006/relationships/image" Target="../media/image2213.png"/><Relationship Id="rId313" Type="http://schemas.openxmlformats.org/officeDocument/2006/relationships/customXml" Target="../ink/ink939.xml"/><Relationship Id="rId495" Type="http://schemas.openxmlformats.org/officeDocument/2006/relationships/customXml" Target="../ink/ink1030.xml"/><Relationship Id="rId10" Type="http://schemas.openxmlformats.org/officeDocument/2006/relationships/image" Target="../media/image2165.png"/><Relationship Id="rId52" Type="http://schemas.openxmlformats.org/officeDocument/2006/relationships/image" Target="../media/image2186.png"/><Relationship Id="rId94" Type="http://schemas.openxmlformats.org/officeDocument/2006/relationships/image" Target="../media/image2207.png"/><Relationship Id="rId148" Type="http://schemas.openxmlformats.org/officeDocument/2006/relationships/image" Target="../media/image2234.png"/><Relationship Id="rId355" Type="http://schemas.openxmlformats.org/officeDocument/2006/relationships/customXml" Target="../ink/ink960.xml"/><Relationship Id="rId397" Type="http://schemas.openxmlformats.org/officeDocument/2006/relationships/customXml" Target="../ink/ink981.xml"/><Relationship Id="rId520" Type="http://schemas.openxmlformats.org/officeDocument/2006/relationships/image" Target="../media/image2418.png"/><Relationship Id="rId215" Type="http://schemas.openxmlformats.org/officeDocument/2006/relationships/customXml" Target="../ink/ink890.xml"/><Relationship Id="rId257" Type="http://schemas.openxmlformats.org/officeDocument/2006/relationships/customXml" Target="../ink/ink911.xml"/><Relationship Id="rId422" Type="http://schemas.openxmlformats.org/officeDocument/2006/relationships/image" Target="../media/image2370.png"/><Relationship Id="rId464" Type="http://schemas.openxmlformats.org/officeDocument/2006/relationships/image" Target="../media/image1021.png"/><Relationship Id="rId299" Type="http://schemas.openxmlformats.org/officeDocument/2006/relationships/customXml" Target="../ink/ink932.xml"/><Relationship Id="rId63" Type="http://schemas.openxmlformats.org/officeDocument/2006/relationships/customXml" Target="../ink/ink814.xml"/><Relationship Id="rId159" Type="http://schemas.openxmlformats.org/officeDocument/2006/relationships/customXml" Target="../ink/ink862.xml"/><Relationship Id="rId366" Type="http://schemas.openxmlformats.org/officeDocument/2006/relationships/image" Target="../media/image2342.png"/><Relationship Id="rId226" Type="http://schemas.openxmlformats.org/officeDocument/2006/relationships/image" Target="../media/image2273.png"/><Relationship Id="rId433" Type="http://schemas.openxmlformats.org/officeDocument/2006/relationships/customXml" Target="../ink/ink999.xml"/></Relationships>
</file>

<file path=ppt/slides/_rels/slide14.xml.rels><?xml version="1.0" encoding="UTF-8" standalone="yes"?>
<Relationships xmlns="http://schemas.openxmlformats.org/package/2006/relationships"><Relationship Id="rId26" Type="http://schemas.openxmlformats.org/officeDocument/2006/relationships/image" Target="../media/image2432.png"/><Relationship Id="rId21" Type="http://schemas.openxmlformats.org/officeDocument/2006/relationships/customXml" Target="../ink/ink1053.xml"/><Relationship Id="rId34" Type="http://schemas.openxmlformats.org/officeDocument/2006/relationships/image" Target="../media/image2436.png"/><Relationship Id="rId42" Type="http://schemas.openxmlformats.org/officeDocument/2006/relationships/image" Target="../media/image2440.png"/><Relationship Id="rId47" Type="http://schemas.openxmlformats.org/officeDocument/2006/relationships/customXml" Target="../ink/ink1066.xml"/><Relationship Id="rId50" Type="http://schemas.openxmlformats.org/officeDocument/2006/relationships/image" Target="../media/image2444.png"/><Relationship Id="rId55" Type="http://schemas.openxmlformats.org/officeDocument/2006/relationships/customXml" Target="../ink/ink1070.xml"/><Relationship Id="rId63" Type="http://schemas.openxmlformats.org/officeDocument/2006/relationships/customXml" Target="../ink/ink1074.xml"/><Relationship Id="rId7" Type="http://schemas.openxmlformats.org/officeDocument/2006/relationships/customXml" Target="../ink/ink1046.xml"/><Relationship Id="rId2" Type="http://schemas.openxmlformats.org/officeDocument/2006/relationships/image" Target="../media/image23.png"/><Relationship Id="rId16" Type="http://schemas.openxmlformats.org/officeDocument/2006/relationships/image" Target="../media/image2427.png"/><Relationship Id="rId29" Type="http://schemas.openxmlformats.org/officeDocument/2006/relationships/customXml" Target="../ink/ink1057.xml"/><Relationship Id="rId11" Type="http://schemas.openxmlformats.org/officeDocument/2006/relationships/customXml" Target="../ink/ink1048.xml"/><Relationship Id="rId24" Type="http://schemas.openxmlformats.org/officeDocument/2006/relationships/image" Target="../media/image2431.png"/><Relationship Id="rId32" Type="http://schemas.openxmlformats.org/officeDocument/2006/relationships/image" Target="../media/image2435.png"/><Relationship Id="rId37" Type="http://schemas.openxmlformats.org/officeDocument/2006/relationships/customXml" Target="../ink/ink1061.xml"/><Relationship Id="rId40" Type="http://schemas.openxmlformats.org/officeDocument/2006/relationships/image" Target="../media/image2439.png"/><Relationship Id="rId45" Type="http://schemas.openxmlformats.org/officeDocument/2006/relationships/customXml" Target="../ink/ink1065.xml"/><Relationship Id="rId53" Type="http://schemas.openxmlformats.org/officeDocument/2006/relationships/customXml" Target="../ink/ink1069.xml"/><Relationship Id="rId58" Type="http://schemas.openxmlformats.org/officeDocument/2006/relationships/image" Target="../media/image2448.png"/><Relationship Id="rId66" Type="http://schemas.openxmlformats.org/officeDocument/2006/relationships/image" Target="../media/image2452.png"/><Relationship Id="rId5" Type="http://schemas.openxmlformats.org/officeDocument/2006/relationships/customXml" Target="../ink/ink1045.xml"/><Relationship Id="rId61" Type="http://schemas.openxmlformats.org/officeDocument/2006/relationships/customXml" Target="../ink/ink1073.xml"/><Relationship Id="rId19" Type="http://schemas.openxmlformats.org/officeDocument/2006/relationships/customXml" Target="../ink/ink1052.xml"/><Relationship Id="rId14" Type="http://schemas.openxmlformats.org/officeDocument/2006/relationships/image" Target="../media/image2426.png"/><Relationship Id="rId22" Type="http://schemas.openxmlformats.org/officeDocument/2006/relationships/image" Target="../media/image2430.png"/><Relationship Id="rId27" Type="http://schemas.openxmlformats.org/officeDocument/2006/relationships/customXml" Target="../ink/ink1056.xml"/><Relationship Id="rId30" Type="http://schemas.openxmlformats.org/officeDocument/2006/relationships/image" Target="../media/image2434.png"/><Relationship Id="rId35" Type="http://schemas.openxmlformats.org/officeDocument/2006/relationships/customXml" Target="../ink/ink1060.xml"/><Relationship Id="rId43" Type="http://schemas.openxmlformats.org/officeDocument/2006/relationships/customXml" Target="../ink/ink1064.xml"/><Relationship Id="rId48" Type="http://schemas.openxmlformats.org/officeDocument/2006/relationships/image" Target="../media/image2443.png"/><Relationship Id="rId56" Type="http://schemas.openxmlformats.org/officeDocument/2006/relationships/image" Target="../media/image2447.png"/><Relationship Id="rId64" Type="http://schemas.openxmlformats.org/officeDocument/2006/relationships/image" Target="../media/image2451.png"/><Relationship Id="rId8" Type="http://schemas.openxmlformats.org/officeDocument/2006/relationships/image" Target="../media/image2423.png"/><Relationship Id="rId51" Type="http://schemas.openxmlformats.org/officeDocument/2006/relationships/customXml" Target="../ink/ink1068.xml"/><Relationship Id="rId3" Type="http://schemas.openxmlformats.org/officeDocument/2006/relationships/customXml" Target="../ink/ink1044.xml"/><Relationship Id="rId12" Type="http://schemas.openxmlformats.org/officeDocument/2006/relationships/image" Target="../media/image2425.png"/><Relationship Id="rId17" Type="http://schemas.openxmlformats.org/officeDocument/2006/relationships/customXml" Target="../ink/ink1051.xml"/><Relationship Id="rId25" Type="http://schemas.openxmlformats.org/officeDocument/2006/relationships/customXml" Target="../ink/ink1055.xml"/><Relationship Id="rId33" Type="http://schemas.openxmlformats.org/officeDocument/2006/relationships/customXml" Target="../ink/ink1059.xml"/><Relationship Id="rId38" Type="http://schemas.openxmlformats.org/officeDocument/2006/relationships/image" Target="../media/image2438.png"/><Relationship Id="rId46" Type="http://schemas.openxmlformats.org/officeDocument/2006/relationships/image" Target="../media/image2442.png"/><Relationship Id="rId59" Type="http://schemas.openxmlformats.org/officeDocument/2006/relationships/customXml" Target="../ink/ink1072.xml"/><Relationship Id="rId20" Type="http://schemas.openxmlformats.org/officeDocument/2006/relationships/image" Target="../media/image2429.png"/><Relationship Id="rId41" Type="http://schemas.openxmlformats.org/officeDocument/2006/relationships/customXml" Target="../ink/ink1063.xml"/><Relationship Id="rId54" Type="http://schemas.openxmlformats.org/officeDocument/2006/relationships/image" Target="../media/image2446.png"/><Relationship Id="rId62" Type="http://schemas.openxmlformats.org/officeDocument/2006/relationships/image" Target="../media/image2450.png"/><Relationship Id="rId1" Type="http://schemas.openxmlformats.org/officeDocument/2006/relationships/slideLayout" Target="../slideLayouts/slideLayout1.xml"/><Relationship Id="rId6" Type="http://schemas.openxmlformats.org/officeDocument/2006/relationships/image" Target="../media/image2422.png"/><Relationship Id="rId15" Type="http://schemas.openxmlformats.org/officeDocument/2006/relationships/customXml" Target="../ink/ink1050.xml"/><Relationship Id="rId23" Type="http://schemas.openxmlformats.org/officeDocument/2006/relationships/customXml" Target="../ink/ink1054.xml"/><Relationship Id="rId28" Type="http://schemas.openxmlformats.org/officeDocument/2006/relationships/image" Target="../media/image2433.png"/><Relationship Id="rId36" Type="http://schemas.openxmlformats.org/officeDocument/2006/relationships/image" Target="../media/image2437.png"/><Relationship Id="rId49" Type="http://schemas.openxmlformats.org/officeDocument/2006/relationships/customXml" Target="../ink/ink1067.xml"/><Relationship Id="rId57" Type="http://schemas.openxmlformats.org/officeDocument/2006/relationships/customXml" Target="../ink/ink1071.xml"/><Relationship Id="rId10" Type="http://schemas.openxmlformats.org/officeDocument/2006/relationships/image" Target="../media/image2424.png"/><Relationship Id="rId31" Type="http://schemas.openxmlformats.org/officeDocument/2006/relationships/customXml" Target="../ink/ink1058.xml"/><Relationship Id="rId44" Type="http://schemas.openxmlformats.org/officeDocument/2006/relationships/image" Target="../media/image2441.png"/><Relationship Id="rId52" Type="http://schemas.openxmlformats.org/officeDocument/2006/relationships/image" Target="../media/image2445.png"/><Relationship Id="rId60" Type="http://schemas.openxmlformats.org/officeDocument/2006/relationships/image" Target="../media/image2449.png"/><Relationship Id="rId65" Type="http://schemas.openxmlformats.org/officeDocument/2006/relationships/customXml" Target="../ink/ink1075.xml"/><Relationship Id="rId4" Type="http://schemas.openxmlformats.org/officeDocument/2006/relationships/image" Target="../media/image2421.png"/><Relationship Id="rId9" Type="http://schemas.openxmlformats.org/officeDocument/2006/relationships/customXml" Target="../ink/ink1047.xml"/><Relationship Id="rId13" Type="http://schemas.openxmlformats.org/officeDocument/2006/relationships/customXml" Target="../ink/ink1049.xml"/><Relationship Id="rId18" Type="http://schemas.openxmlformats.org/officeDocument/2006/relationships/image" Target="../media/image2428.png"/><Relationship Id="rId39" Type="http://schemas.openxmlformats.org/officeDocument/2006/relationships/customXml" Target="../ink/ink1062.xml"/></Relationships>
</file>

<file path=ppt/slides/_rels/slide15.xml.rels><?xml version="1.0" encoding="UTF-8" standalone="yes"?>
<Relationships xmlns="http://schemas.openxmlformats.org/package/2006/relationships"><Relationship Id="rId26" Type="http://schemas.openxmlformats.org/officeDocument/2006/relationships/customXml" Target="../ink/ink1087.xml"/><Relationship Id="rId21" Type="http://schemas.openxmlformats.org/officeDocument/2006/relationships/image" Target="../media/image2463.png"/><Relationship Id="rId42" Type="http://schemas.openxmlformats.org/officeDocument/2006/relationships/customXml" Target="../ink/ink1095.xml"/><Relationship Id="rId47" Type="http://schemas.openxmlformats.org/officeDocument/2006/relationships/image" Target="../media/image2476.png"/><Relationship Id="rId63" Type="http://schemas.openxmlformats.org/officeDocument/2006/relationships/image" Target="../media/image2484.png"/><Relationship Id="rId68" Type="http://schemas.openxmlformats.org/officeDocument/2006/relationships/customXml" Target="../ink/ink1108.xml"/><Relationship Id="rId84" Type="http://schemas.openxmlformats.org/officeDocument/2006/relationships/customXml" Target="../ink/ink1116.xml"/><Relationship Id="rId89" Type="http://schemas.openxmlformats.org/officeDocument/2006/relationships/image" Target="../media/image2497.png"/><Relationship Id="rId16" Type="http://schemas.openxmlformats.org/officeDocument/2006/relationships/customXml" Target="../ink/ink1082.xml"/><Relationship Id="rId11" Type="http://schemas.openxmlformats.org/officeDocument/2006/relationships/image" Target="../media/image2458.png"/><Relationship Id="rId32" Type="http://schemas.openxmlformats.org/officeDocument/2006/relationships/customXml" Target="../ink/ink1090.xml"/><Relationship Id="rId37" Type="http://schemas.openxmlformats.org/officeDocument/2006/relationships/image" Target="../media/image2471.png"/><Relationship Id="rId53" Type="http://schemas.openxmlformats.org/officeDocument/2006/relationships/image" Target="../media/image2479.png"/><Relationship Id="rId58" Type="http://schemas.openxmlformats.org/officeDocument/2006/relationships/customXml" Target="../ink/ink1103.xml"/><Relationship Id="rId74" Type="http://schemas.openxmlformats.org/officeDocument/2006/relationships/customXml" Target="../ink/ink1111.xml"/><Relationship Id="rId79" Type="http://schemas.openxmlformats.org/officeDocument/2006/relationships/image" Target="../media/image2492.png"/><Relationship Id="rId5" Type="http://schemas.openxmlformats.org/officeDocument/2006/relationships/image" Target="../media/image2455.png"/><Relationship Id="rId90" Type="http://schemas.openxmlformats.org/officeDocument/2006/relationships/customXml" Target="../ink/ink1119.xml"/><Relationship Id="rId95" Type="http://schemas.openxmlformats.org/officeDocument/2006/relationships/image" Target="../media/image2500.png"/><Relationship Id="rId22" Type="http://schemas.openxmlformats.org/officeDocument/2006/relationships/customXml" Target="../ink/ink1085.xml"/><Relationship Id="rId27" Type="http://schemas.openxmlformats.org/officeDocument/2006/relationships/image" Target="../media/image2466.png"/><Relationship Id="rId43" Type="http://schemas.openxmlformats.org/officeDocument/2006/relationships/image" Target="../media/image2474.png"/><Relationship Id="rId48" Type="http://schemas.openxmlformats.org/officeDocument/2006/relationships/customXml" Target="../ink/ink1098.xml"/><Relationship Id="rId64" Type="http://schemas.openxmlformats.org/officeDocument/2006/relationships/customXml" Target="../ink/ink1106.xml"/><Relationship Id="rId69" Type="http://schemas.openxmlformats.org/officeDocument/2006/relationships/image" Target="../media/image2487.png"/><Relationship Id="rId8" Type="http://schemas.openxmlformats.org/officeDocument/2006/relationships/customXml" Target="../ink/ink1078.xml"/><Relationship Id="rId51" Type="http://schemas.openxmlformats.org/officeDocument/2006/relationships/image" Target="../media/image2478.png"/><Relationship Id="rId72" Type="http://schemas.openxmlformats.org/officeDocument/2006/relationships/customXml" Target="../ink/ink1110.xml"/><Relationship Id="rId80" Type="http://schemas.openxmlformats.org/officeDocument/2006/relationships/customXml" Target="../ink/ink1114.xml"/><Relationship Id="rId85" Type="http://schemas.openxmlformats.org/officeDocument/2006/relationships/image" Target="../media/image2495.png"/><Relationship Id="rId93" Type="http://schemas.openxmlformats.org/officeDocument/2006/relationships/image" Target="../media/image2499.png"/><Relationship Id="rId3" Type="http://schemas.openxmlformats.org/officeDocument/2006/relationships/image" Target="../media/image25.emf"/><Relationship Id="rId12" Type="http://schemas.openxmlformats.org/officeDocument/2006/relationships/customXml" Target="../ink/ink1080.xml"/><Relationship Id="rId17" Type="http://schemas.openxmlformats.org/officeDocument/2006/relationships/image" Target="../media/image2461.png"/><Relationship Id="rId25" Type="http://schemas.openxmlformats.org/officeDocument/2006/relationships/image" Target="../media/image2465.png"/><Relationship Id="rId33" Type="http://schemas.openxmlformats.org/officeDocument/2006/relationships/image" Target="../media/image2469.png"/><Relationship Id="rId38" Type="http://schemas.openxmlformats.org/officeDocument/2006/relationships/customXml" Target="../ink/ink1093.xml"/><Relationship Id="rId46" Type="http://schemas.openxmlformats.org/officeDocument/2006/relationships/customXml" Target="../ink/ink1097.xml"/><Relationship Id="rId59" Type="http://schemas.openxmlformats.org/officeDocument/2006/relationships/image" Target="../media/image2482.png"/><Relationship Id="rId67" Type="http://schemas.openxmlformats.org/officeDocument/2006/relationships/image" Target="../media/image2486.png"/><Relationship Id="rId20" Type="http://schemas.openxmlformats.org/officeDocument/2006/relationships/customXml" Target="../ink/ink1084.xml"/><Relationship Id="rId41" Type="http://schemas.openxmlformats.org/officeDocument/2006/relationships/image" Target="../media/image2473.png"/><Relationship Id="rId54" Type="http://schemas.openxmlformats.org/officeDocument/2006/relationships/customXml" Target="../ink/ink1101.xml"/><Relationship Id="rId62" Type="http://schemas.openxmlformats.org/officeDocument/2006/relationships/customXml" Target="../ink/ink1105.xml"/><Relationship Id="rId70" Type="http://schemas.openxmlformats.org/officeDocument/2006/relationships/customXml" Target="../ink/ink1109.xml"/><Relationship Id="rId75" Type="http://schemas.openxmlformats.org/officeDocument/2006/relationships/image" Target="../media/image2490.png"/><Relationship Id="rId83" Type="http://schemas.openxmlformats.org/officeDocument/2006/relationships/image" Target="../media/image2494.png"/><Relationship Id="rId88" Type="http://schemas.openxmlformats.org/officeDocument/2006/relationships/customXml" Target="../ink/ink1118.xml"/><Relationship Id="rId91" Type="http://schemas.openxmlformats.org/officeDocument/2006/relationships/image" Target="../media/image2498.png"/><Relationship Id="rId1" Type="http://schemas.openxmlformats.org/officeDocument/2006/relationships/slideLayout" Target="../slideLayouts/slideLayout1.xml"/><Relationship Id="rId6" Type="http://schemas.openxmlformats.org/officeDocument/2006/relationships/customXml" Target="../ink/ink1077.xml"/><Relationship Id="rId15" Type="http://schemas.openxmlformats.org/officeDocument/2006/relationships/image" Target="../media/image2460.png"/><Relationship Id="rId23" Type="http://schemas.openxmlformats.org/officeDocument/2006/relationships/image" Target="../media/image2464.png"/><Relationship Id="rId28" Type="http://schemas.openxmlformats.org/officeDocument/2006/relationships/customXml" Target="../ink/ink1088.xml"/><Relationship Id="rId36" Type="http://schemas.openxmlformats.org/officeDocument/2006/relationships/customXml" Target="../ink/ink1092.xml"/><Relationship Id="rId49" Type="http://schemas.openxmlformats.org/officeDocument/2006/relationships/image" Target="../media/image2477.png"/><Relationship Id="rId57" Type="http://schemas.openxmlformats.org/officeDocument/2006/relationships/image" Target="../media/image2481.png"/><Relationship Id="rId10" Type="http://schemas.openxmlformats.org/officeDocument/2006/relationships/customXml" Target="../ink/ink1079.xml"/><Relationship Id="rId31" Type="http://schemas.openxmlformats.org/officeDocument/2006/relationships/image" Target="../media/image2468.png"/><Relationship Id="rId44" Type="http://schemas.openxmlformats.org/officeDocument/2006/relationships/customXml" Target="../ink/ink1096.xml"/><Relationship Id="rId52" Type="http://schemas.openxmlformats.org/officeDocument/2006/relationships/customXml" Target="../ink/ink1100.xml"/><Relationship Id="rId60" Type="http://schemas.openxmlformats.org/officeDocument/2006/relationships/customXml" Target="../ink/ink1104.xml"/><Relationship Id="rId65" Type="http://schemas.openxmlformats.org/officeDocument/2006/relationships/image" Target="../media/image2485.png"/><Relationship Id="rId73" Type="http://schemas.openxmlformats.org/officeDocument/2006/relationships/image" Target="../media/image2489.png"/><Relationship Id="rId78" Type="http://schemas.openxmlformats.org/officeDocument/2006/relationships/customXml" Target="../ink/ink1113.xml"/><Relationship Id="rId81" Type="http://schemas.openxmlformats.org/officeDocument/2006/relationships/image" Target="../media/image2493.png"/><Relationship Id="rId86" Type="http://schemas.openxmlformats.org/officeDocument/2006/relationships/customXml" Target="../ink/ink1117.xml"/><Relationship Id="rId94" Type="http://schemas.openxmlformats.org/officeDocument/2006/relationships/customXml" Target="../ink/ink1121.xml"/><Relationship Id="rId4" Type="http://schemas.openxmlformats.org/officeDocument/2006/relationships/customXml" Target="../ink/ink1076.xml"/><Relationship Id="rId9" Type="http://schemas.openxmlformats.org/officeDocument/2006/relationships/image" Target="../media/image2457.png"/><Relationship Id="rId13" Type="http://schemas.openxmlformats.org/officeDocument/2006/relationships/image" Target="../media/image2459.png"/><Relationship Id="rId18" Type="http://schemas.openxmlformats.org/officeDocument/2006/relationships/customXml" Target="../ink/ink1083.xml"/><Relationship Id="rId39" Type="http://schemas.openxmlformats.org/officeDocument/2006/relationships/image" Target="../media/image2472.png"/><Relationship Id="rId34" Type="http://schemas.openxmlformats.org/officeDocument/2006/relationships/customXml" Target="../ink/ink1091.xml"/><Relationship Id="rId50" Type="http://schemas.openxmlformats.org/officeDocument/2006/relationships/customXml" Target="../ink/ink1099.xml"/><Relationship Id="rId55" Type="http://schemas.openxmlformats.org/officeDocument/2006/relationships/image" Target="../media/image2480.png"/><Relationship Id="rId76" Type="http://schemas.openxmlformats.org/officeDocument/2006/relationships/customXml" Target="../ink/ink1112.xml"/><Relationship Id="rId7" Type="http://schemas.openxmlformats.org/officeDocument/2006/relationships/image" Target="../media/image2456.png"/><Relationship Id="rId71" Type="http://schemas.openxmlformats.org/officeDocument/2006/relationships/image" Target="../media/image2488.png"/><Relationship Id="rId92" Type="http://schemas.openxmlformats.org/officeDocument/2006/relationships/customXml" Target="../ink/ink1120.xml"/><Relationship Id="rId2" Type="http://schemas.openxmlformats.org/officeDocument/2006/relationships/image" Target="../media/image24.emf"/><Relationship Id="rId29" Type="http://schemas.openxmlformats.org/officeDocument/2006/relationships/image" Target="../media/image2467.png"/><Relationship Id="rId24" Type="http://schemas.openxmlformats.org/officeDocument/2006/relationships/customXml" Target="../ink/ink1086.xml"/><Relationship Id="rId40" Type="http://schemas.openxmlformats.org/officeDocument/2006/relationships/customXml" Target="../ink/ink1094.xml"/><Relationship Id="rId45" Type="http://schemas.openxmlformats.org/officeDocument/2006/relationships/image" Target="../media/image2475.png"/><Relationship Id="rId66" Type="http://schemas.openxmlformats.org/officeDocument/2006/relationships/customXml" Target="../ink/ink1107.xml"/><Relationship Id="rId87" Type="http://schemas.openxmlformats.org/officeDocument/2006/relationships/image" Target="../media/image2496.png"/><Relationship Id="rId61" Type="http://schemas.openxmlformats.org/officeDocument/2006/relationships/image" Target="../media/image2483.png"/><Relationship Id="rId82" Type="http://schemas.openxmlformats.org/officeDocument/2006/relationships/customXml" Target="../ink/ink1115.xml"/><Relationship Id="rId19" Type="http://schemas.openxmlformats.org/officeDocument/2006/relationships/image" Target="../media/image2462.png"/><Relationship Id="rId14" Type="http://schemas.openxmlformats.org/officeDocument/2006/relationships/customXml" Target="../ink/ink1081.xml"/><Relationship Id="rId30" Type="http://schemas.openxmlformats.org/officeDocument/2006/relationships/customXml" Target="../ink/ink1089.xml"/><Relationship Id="rId35" Type="http://schemas.openxmlformats.org/officeDocument/2006/relationships/image" Target="../media/image2470.png"/><Relationship Id="rId56" Type="http://schemas.openxmlformats.org/officeDocument/2006/relationships/customXml" Target="../ink/ink1102.xml"/><Relationship Id="rId77" Type="http://schemas.openxmlformats.org/officeDocument/2006/relationships/image" Target="../media/image2491.png"/></Relationships>
</file>

<file path=ppt/slides/_rels/slide16.xml.rels><?xml version="1.0" encoding="UTF-8" standalone="yes"?>
<Relationships xmlns="http://schemas.openxmlformats.org/package/2006/relationships"><Relationship Id="rId26" Type="http://schemas.openxmlformats.org/officeDocument/2006/relationships/image" Target="../media/image37.png"/><Relationship Id="rId21" Type="http://schemas.openxmlformats.org/officeDocument/2006/relationships/customXml" Target="../ink/ink1131.xml"/><Relationship Id="rId42" Type="http://schemas.openxmlformats.org/officeDocument/2006/relationships/image" Target="../media/image45.png"/><Relationship Id="rId47" Type="http://schemas.openxmlformats.org/officeDocument/2006/relationships/customXml" Target="../ink/ink1144.xml"/><Relationship Id="rId63" Type="http://schemas.openxmlformats.org/officeDocument/2006/relationships/customXml" Target="../ink/ink1152.xml"/><Relationship Id="rId68" Type="http://schemas.openxmlformats.org/officeDocument/2006/relationships/image" Target="../media/image59.png"/><Relationship Id="rId84" Type="http://schemas.openxmlformats.org/officeDocument/2006/relationships/image" Target="../media/image67.png"/><Relationship Id="rId16" Type="http://schemas.openxmlformats.org/officeDocument/2006/relationships/image" Target="../media/image32.png"/><Relationship Id="rId11" Type="http://schemas.openxmlformats.org/officeDocument/2006/relationships/customXml" Target="../ink/ink1126.xml"/><Relationship Id="rId32" Type="http://schemas.openxmlformats.org/officeDocument/2006/relationships/image" Target="../media/image40.png"/><Relationship Id="rId37" Type="http://schemas.openxmlformats.org/officeDocument/2006/relationships/customXml" Target="../ink/ink1139.xml"/><Relationship Id="rId53" Type="http://schemas.openxmlformats.org/officeDocument/2006/relationships/customXml" Target="../ink/ink1147.xml"/><Relationship Id="rId58" Type="http://schemas.openxmlformats.org/officeDocument/2006/relationships/image" Target="../media/image54.png"/><Relationship Id="rId74" Type="http://schemas.openxmlformats.org/officeDocument/2006/relationships/image" Target="../media/image62.png"/><Relationship Id="rId79" Type="http://schemas.openxmlformats.org/officeDocument/2006/relationships/customXml" Target="../ink/ink1160.xml"/><Relationship Id="rId5" Type="http://schemas.openxmlformats.org/officeDocument/2006/relationships/customXml" Target="../ink/ink1123.xml"/><Relationship Id="rId19" Type="http://schemas.openxmlformats.org/officeDocument/2006/relationships/customXml" Target="../ink/ink1130.xml"/><Relationship Id="rId14" Type="http://schemas.openxmlformats.org/officeDocument/2006/relationships/image" Target="../media/image31.png"/><Relationship Id="rId22" Type="http://schemas.openxmlformats.org/officeDocument/2006/relationships/image" Target="../media/image35.png"/><Relationship Id="rId27" Type="http://schemas.openxmlformats.org/officeDocument/2006/relationships/customXml" Target="../ink/ink1134.xml"/><Relationship Id="rId30" Type="http://schemas.openxmlformats.org/officeDocument/2006/relationships/image" Target="../media/image39.png"/><Relationship Id="rId35" Type="http://schemas.openxmlformats.org/officeDocument/2006/relationships/customXml" Target="../ink/ink1138.xml"/><Relationship Id="rId43" Type="http://schemas.openxmlformats.org/officeDocument/2006/relationships/customXml" Target="../ink/ink1142.xml"/><Relationship Id="rId48" Type="http://schemas.openxmlformats.org/officeDocument/2006/relationships/image" Target="../media/image48.png"/><Relationship Id="rId56" Type="http://schemas.openxmlformats.org/officeDocument/2006/relationships/image" Target="../media/image53.png"/><Relationship Id="rId64" Type="http://schemas.openxmlformats.org/officeDocument/2006/relationships/image" Target="../media/image57.png"/><Relationship Id="rId69" Type="http://schemas.openxmlformats.org/officeDocument/2006/relationships/customXml" Target="../ink/ink1155.xml"/><Relationship Id="rId77" Type="http://schemas.openxmlformats.org/officeDocument/2006/relationships/customXml" Target="../ink/ink1159.xml"/><Relationship Id="rId8" Type="http://schemas.openxmlformats.org/officeDocument/2006/relationships/image" Target="../media/image28.png"/><Relationship Id="rId51" Type="http://schemas.openxmlformats.org/officeDocument/2006/relationships/customXml" Target="../ink/ink1146.xml"/><Relationship Id="rId72" Type="http://schemas.openxmlformats.org/officeDocument/2006/relationships/image" Target="../media/image61.png"/><Relationship Id="rId80" Type="http://schemas.openxmlformats.org/officeDocument/2006/relationships/image" Target="../media/image65.png"/><Relationship Id="rId85" Type="http://schemas.openxmlformats.org/officeDocument/2006/relationships/customXml" Target="../ink/ink1163.xml"/><Relationship Id="rId3" Type="http://schemas.openxmlformats.org/officeDocument/2006/relationships/customXml" Target="../ink/ink1122.xml"/><Relationship Id="rId12" Type="http://schemas.openxmlformats.org/officeDocument/2006/relationships/image" Target="../media/image30.png"/><Relationship Id="rId17" Type="http://schemas.openxmlformats.org/officeDocument/2006/relationships/customXml" Target="../ink/ink1129.xml"/><Relationship Id="rId25" Type="http://schemas.openxmlformats.org/officeDocument/2006/relationships/customXml" Target="../ink/ink1133.xml"/><Relationship Id="rId33" Type="http://schemas.openxmlformats.org/officeDocument/2006/relationships/customXml" Target="../ink/ink1137.xml"/><Relationship Id="rId38" Type="http://schemas.openxmlformats.org/officeDocument/2006/relationships/image" Target="../media/image43.png"/><Relationship Id="rId46" Type="http://schemas.openxmlformats.org/officeDocument/2006/relationships/image" Target="../media/image47.png"/><Relationship Id="rId59" Type="http://schemas.openxmlformats.org/officeDocument/2006/relationships/customXml" Target="../ink/ink1150.xml"/><Relationship Id="rId67" Type="http://schemas.openxmlformats.org/officeDocument/2006/relationships/customXml" Target="../ink/ink1154.xml"/><Relationship Id="rId20" Type="http://schemas.openxmlformats.org/officeDocument/2006/relationships/image" Target="../media/image34.png"/><Relationship Id="rId41" Type="http://schemas.openxmlformats.org/officeDocument/2006/relationships/customXml" Target="../ink/ink1141.xml"/><Relationship Id="rId54" Type="http://schemas.openxmlformats.org/officeDocument/2006/relationships/image" Target="../media/image51.png"/><Relationship Id="rId62" Type="http://schemas.openxmlformats.org/officeDocument/2006/relationships/image" Target="../media/image56.png"/><Relationship Id="rId70" Type="http://schemas.openxmlformats.org/officeDocument/2006/relationships/image" Target="../media/image60.png"/><Relationship Id="rId75" Type="http://schemas.openxmlformats.org/officeDocument/2006/relationships/customXml" Target="../ink/ink1158.xml"/><Relationship Id="rId83" Type="http://schemas.openxmlformats.org/officeDocument/2006/relationships/customXml" Target="../ink/ink1162.xml"/><Relationship Id="rId88"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27.png"/><Relationship Id="rId15" Type="http://schemas.openxmlformats.org/officeDocument/2006/relationships/customXml" Target="../ink/ink1128.xml"/><Relationship Id="rId23" Type="http://schemas.openxmlformats.org/officeDocument/2006/relationships/customXml" Target="../ink/ink1132.xml"/><Relationship Id="rId28" Type="http://schemas.openxmlformats.org/officeDocument/2006/relationships/image" Target="../media/image38.png"/><Relationship Id="rId36" Type="http://schemas.openxmlformats.org/officeDocument/2006/relationships/image" Target="../media/image42.png"/><Relationship Id="rId49" Type="http://schemas.openxmlformats.org/officeDocument/2006/relationships/customXml" Target="../ink/ink1145.xml"/><Relationship Id="rId57" Type="http://schemas.openxmlformats.org/officeDocument/2006/relationships/customXml" Target="../ink/ink1149.xml"/><Relationship Id="rId10" Type="http://schemas.openxmlformats.org/officeDocument/2006/relationships/image" Target="../media/image29.png"/><Relationship Id="rId31" Type="http://schemas.openxmlformats.org/officeDocument/2006/relationships/customXml" Target="../ink/ink1136.xml"/><Relationship Id="rId44" Type="http://schemas.openxmlformats.org/officeDocument/2006/relationships/image" Target="../media/image46.png"/><Relationship Id="rId52" Type="http://schemas.openxmlformats.org/officeDocument/2006/relationships/image" Target="../media/image50.png"/><Relationship Id="rId60" Type="http://schemas.openxmlformats.org/officeDocument/2006/relationships/image" Target="../media/image55.png"/><Relationship Id="rId65" Type="http://schemas.openxmlformats.org/officeDocument/2006/relationships/customXml" Target="../ink/ink1153.xml"/><Relationship Id="rId73" Type="http://schemas.openxmlformats.org/officeDocument/2006/relationships/customXml" Target="../ink/ink1157.xml"/><Relationship Id="rId78" Type="http://schemas.openxmlformats.org/officeDocument/2006/relationships/image" Target="../media/image64.png"/><Relationship Id="rId81" Type="http://schemas.openxmlformats.org/officeDocument/2006/relationships/customXml" Target="../ink/ink1161.xml"/><Relationship Id="rId86" Type="http://schemas.openxmlformats.org/officeDocument/2006/relationships/image" Target="../media/image68.png"/><Relationship Id="rId4" Type="http://schemas.openxmlformats.org/officeDocument/2006/relationships/image" Target="../media/image26.png"/><Relationship Id="rId9" Type="http://schemas.openxmlformats.org/officeDocument/2006/relationships/customXml" Target="../ink/ink1125.xml"/><Relationship Id="rId13" Type="http://schemas.openxmlformats.org/officeDocument/2006/relationships/customXml" Target="../ink/ink1127.xml"/><Relationship Id="rId18" Type="http://schemas.openxmlformats.org/officeDocument/2006/relationships/image" Target="../media/image33.png"/><Relationship Id="rId39" Type="http://schemas.openxmlformats.org/officeDocument/2006/relationships/customXml" Target="../ink/ink1140.xml"/><Relationship Id="rId34" Type="http://schemas.openxmlformats.org/officeDocument/2006/relationships/image" Target="../media/image41.png"/><Relationship Id="rId50" Type="http://schemas.openxmlformats.org/officeDocument/2006/relationships/image" Target="../media/image49.png"/><Relationship Id="rId55" Type="http://schemas.openxmlformats.org/officeDocument/2006/relationships/customXml" Target="../ink/ink1148.xml"/><Relationship Id="rId76" Type="http://schemas.openxmlformats.org/officeDocument/2006/relationships/image" Target="../media/image63.png"/><Relationship Id="rId7" Type="http://schemas.openxmlformats.org/officeDocument/2006/relationships/customXml" Target="../ink/ink1124.xml"/><Relationship Id="rId71" Type="http://schemas.openxmlformats.org/officeDocument/2006/relationships/customXml" Target="../ink/ink1156.xml"/><Relationship Id="rId2" Type="http://schemas.openxmlformats.org/officeDocument/2006/relationships/image" Target="NULL"/><Relationship Id="rId29" Type="http://schemas.openxmlformats.org/officeDocument/2006/relationships/customXml" Target="../ink/ink1135.xml"/><Relationship Id="rId24" Type="http://schemas.openxmlformats.org/officeDocument/2006/relationships/image" Target="../media/image36.png"/><Relationship Id="rId40" Type="http://schemas.openxmlformats.org/officeDocument/2006/relationships/image" Target="../media/image44.png"/><Relationship Id="rId45" Type="http://schemas.openxmlformats.org/officeDocument/2006/relationships/customXml" Target="../ink/ink1143.xml"/><Relationship Id="rId66" Type="http://schemas.openxmlformats.org/officeDocument/2006/relationships/image" Target="../media/image58.png"/><Relationship Id="rId87" Type="http://schemas.openxmlformats.org/officeDocument/2006/relationships/customXml" Target="../ink/ink1164.xml"/><Relationship Id="rId61" Type="http://schemas.openxmlformats.org/officeDocument/2006/relationships/customXml" Target="../ink/ink1151.xml"/><Relationship Id="rId82"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customXml" Target="../ink/ink1165.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ustomXml" Target="../ink/ink4.xm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customXml" Target="../ink/ink6.xml"/></Relationships>
</file>

<file path=ppt/slides/_rels/slide20.xml.rels><?xml version="1.0" encoding="UTF-8" standalone="yes"?>
<Relationships xmlns="http://schemas.openxmlformats.org/package/2006/relationships"><Relationship Id="rId117" Type="http://schemas.openxmlformats.org/officeDocument/2006/relationships/customXml" Target="../ink/ink1223.xml"/><Relationship Id="rId671" Type="http://schemas.openxmlformats.org/officeDocument/2006/relationships/customXml" Target="../ink/ink1500.xml"/><Relationship Id="rId769" Type="http://schemas.openxmlformats.org/officeDocument/2006/relationships/customXml" Target="../ink/ink1549.xml"/><Relationship Id="rId21" Type="http://schemas.openxmlformats.org/officeDocument/2006/relationships/customXml" Target="../ink/ink1175.xml"/><Relationship Id="rId324" Type="http://schemas.openxmlformats.org/officeDocument/2006/relationships/image" Target="../media/image233.png"/><Relationship Id="rId531" Type="http://schemas.openxmlformats.org/officeDocument/2006/relationships/image" Target="../media/image337.png"/><Relationship Id="rId629" Type="http://schemas.openxmlformats.org/officeDocument/2006/relationships/customXml" Target="../ink/ink1479.xml"/><Relationship Id="rId170" Type="http://schemas.openxmlformats.org/officeDocument/2006/relationships/image" Target="../media/image155.png"/><Relationship Id="rId836" Type="http://schemas.openxmlformats.org/officeDocument/2006/relationships/customXml" Target="../ink/ink1583.xml"/><Relationship Id="rId268" Type="http://schemas.openxmlformats.org/officeDocument/2006/relationships/image" Target="../media/image205.png"/><Relationship Id="rId475" Type="http://schemas.openxmlformats.org/officeDocument/2006/relationships/image" Target="../media/image308.png"/><Relationship Id="rId682" Type="http://schemas.openxmlformats.org/officeDocument/2006/relationships/image" Target="../media/image412.png"/><Relationship Id="rId903" Type="http://schemas.openxmlformats.org/officeDocument/2006/relationships/image" Target="../media/image539.png"/><Relationship Id="rId32" Type="http://schemas.openxmlformats.org/officeDocument/2006/relationships/image" Target="../media/image86.png"/><Relationship Id="rId128" Type="http://schemas.openxmlformats.org/officeDocument/2006/relationships/image" Target="../media/image134.png"/><Relationship Id="rId335" Type="http://schemas.openxmlformats.org/officeDocument/2006/relationships/customXml" Target="../ink/ink1331.xml"/><Relationship Id="rId542" Type="http://schemas.openxmlformats.org/officeDocument/2006/relationships/customXml" Target="../ink/ink1435.xml"/><Relationship Id="rId181" Type="http://schemas.openxmlformats.org/officeDocument/2006/relationships/customXml" Target="../ink/ink1255.xml"/><Relationship Id="rId402" Type="http://schemas.openxmlformats.org/officeDocument/2006/relationships/image" Target="../media/image272.png"/><Relationship Id="rId847" Type="http://schemas.openxmlformats.org/officeDocument/2006/relationships/image" Target="../media/image511.png"/><Relationship Id="rId279" Type="http://schemas.openxmlformats.org/officeDocument/2006/relationships/customXml" Target="../ink/ink1303.xml"/><Relationship Id="rId486" Type="http://schemas.openxmlformats.org/officeDocument/2006/relationships/customXml" Target="../ink/ink1407.xml"/><Relationship Id="rId693" Type="http://schemas.openxmlformats.org/officeDocument/2006/relationships/customXml" Target="../ink/ink1511.xml"/><Relationship Id="rId707" Type="http://schemas.openxmlformats.org/officeDocument/2006/relationships/customXml" Target="../ink/ink1518.xml"/><Relationship Id="rId43" Type="http://schemas.openxmlformats.org/officeDocument/2006/relationships/customXml" Target="../ink/ink1186.xml"/><Relationship Id="rId139" Type="http://schemas.openxmlformats.org/officeDocument/2006/relationships/customXml" Target="../ink/ink1234.xml"/><Relationship Id="rId346" Type="http://schemas.openxmlformats.org/officeDocument/2006/relationships/image" Target="../media/image244.png"/><Relationship Id="rId553" Type="http://schemas.openxmlformats.org/officeDocument/2006/relationships/image" Target="../media/image348.png"/><Relationship Id="rId760" Type="http://schemas.openxmlformats.org/officeDocument/2006/relationships/image" Target="../media/image451.png"/><Relationship Id="rId192" Type="http://schemas.openxmlformats.org/officeDocument/2006/relationships/image" Target="../media/image166.png"/><Relationship Id="rId206" Type="http://schemas.openxmlformats.org/officeDocument/2006/relationships/image" Target="../media/image173.png"/><Relationship Id="rId413" Type="http://schemas.openxmlformats.org/officeDocument/2006/relationships/customXml" Target="../ink/ink1370.xml"/><Relationship Id="rId858" Type="http://schemas.openxmlformats.org/officeDocument/2006/relationships/customXml" Target="../ink/ink1594.xml"/><Relationship Id="rId497" Type="http://schemas.openxmlformats.org/officeDocument/2006/relationships/image" Target="../media/image320.png"/><Relationship Id="rId620" Type="http://schemas.openxmlformats.org/officeDocument/2006/relationships/image" Target="../media/image381.png"/><Relationship Id="rId718" Type="http://schemas.openxmlformats.org/officeDocument/2006/relationships/image" Target="../media/image430.png"/><Relationship Id="rId357" Type="http://schemas.openxmlformats.org/officeDocument/2006/relationships/customXml" Target="../ink/ink1342.xml"/><Relationship Id="rId54" Type="http://schemas.openxmlformats.org/officeDocument/2006/relationships/image" Target="../media/image97.png"/><Relationship Id="rId217" Type="http://schemas.openxmlformats.org/officeDocument/2006/relationships/customXml" Target="../ink/ink1273.xml"/><Relationship Id="rId564" Type="http://schemas.openxmlformats.org/officeDocument/2006/relationships/customXml" Target="../ink/ink1446.xml"/><Relationship Id="rId771" Type="http://schemas.openxmlformats.org/officeDocument/2006/relationships/customXml" Target="../ink/ink1550.xml"/><Relationship Id="rId869" Type="http://schemas.openxmlformats.org/officeDocument/2006/relationships/image" Target="../media/image522.png"/><Relationship Id="rId424" Type="http://schemas.openxmlformats.org/officeDocument/2006/relationships/image" Target="../media/image283.png"/><Relationship Id="rId631" Type="http://schemas.openxmlformats.org/officeDocument/2006/relationships/customXml" Target="../ink/ink1480.xml"/><Relationship Id="rId729" Type="http://schemas.openxmlformats.org/officeDocument/2006/relationships/customXml" Target="../ink/ink1529.xml"/><Relationship Id="rId270" Type="http://schemas.openxmlformats.org/officeDocument/2006/relationships/image" Target="../media/image206.png"/><Relationship Id="rId65" Type="http://schemas.openxmlformats.org/officeDocument/2006/relationships/customXml" Target="../ink/ink1197.xml"/><Relationship Id="rId130" Type="http://schemas.openxmlformats.org/officeDocument/2006/relationships/image" Target="../media/image135.png"/><Relationship Id="rId368" Type="http://schemas.openxmlformats.org/officeDocument/2006/relationships/image" Target="../media/image255.png"/><Relationship Id="rId575" Type="http://schemas.openxmlformats.org/officeDocument/2006/relationships/image" Target="../media/image359.png"/><Relationship Id="rId782" Type="http://schemas.openxmlformats.org/officeDocument/2006/relationships/image" Target="../media/image462.png"/><Relationship Id="rId228" Type="http://schemas.openxmlformats.org/officeDocument/2006/relationships/image" Target="../media/image185.png"/><Relationship Id="rId435" Type="http://schemas.openxmlformats.org/officeDocument/2006/relationships/image" Target="../media/image288.png"/><Relationship Id="rId642" Type="http://schemas.openxmlformats.org/officeDocument/2006/relationships/image" Target="../media/image392.png"/><Relationship Id="rId281" Type="http://schemas.openxmlformats.org/officeDocument/2006/relationships/customXml" Target="../ink/ink1304.xml"/><Relationship Id="rId502" Type="http://schemas.openxmlformats.org/officeDocument/2006/relationships/customXml" Target="../ink/ink1415.xml"/><Relationship Id="rId76" Type="http://schemas.openxmlformats.org/officeDocument/2006/relationships/image" Target="../media/image108.png"/><Relationship Id="rId141" Type="http://schemas.openxmlformats.org/officeDocument/2006/relationships/customXml" Target="../ink/ink1235.xml"/><Relationship Id="rId379" Type="http://schemas.openxmlformats.org/officeDocument/2006/relationships/customXml" Target="../ink/ink1353.xml"/><Relationship Id="rId586" Type="http://schemas.openxmlformats.org/officeDocument/2006/relationships/customXml" Target="../ink/ink1457.xml"/><Relationship Id="rId793" Type="http://schemas.openxmlformats.org/officeDocument/2006/relationships/image" Target="../media/image467.png"/><Relationship Id="rId807" Type="http://schemas.openxmlformats.org/officeDocument/2006/relationships/image" Target="../media/image474.png"/><Relationship Id="rId7" Type="http://schemas.openxmlformats.org/officeDocument/2006/relationships/customXml" Target="../ink/ink1168.xml"/><Relationship Id="rId239" Type="http://schemas.openxmlformats.org/officeDocument/2006/relationships/customXml" Target="../ink/ink1283.xml"/><Relationship Id="rId446" Type="http://schemas.openxmlformats.org/officeDocument/2006/relationships/customXml" Target="../ink/ink1387.xml"/><Relationship Id="rId653" Type="http://schemas.openxmlformats.org/officeDocument/2006/relationships/customXml" Target="../ink/ink1491.xml"/><Relationship Id="rId292" Type="http://schemas.openxmlformats.org/officeDocument/2006/relationships/image" Target="../media/image217.png"/><Relationship Id="rId306" Type="http://schemas.openxmlformats.org/officeDocument/2006/relationships/image" Target="../media/image224.png"/><Relationship Id="rId860" Type="http://schemas.openxmlformats.org/officeDocument/2006/relationships/customXml" Target="../ink/ink1595.xml"/><Relationship Id="rId87" Type="http://schemas.openxmlformats.org/officeDocument/2006/relationships/customXml" Target="../ink/ink1208.xml"/><Relationship Id="rId513" Type="http://schemas.openxmlformats.org/officeDocument/2006/relationships/image" Target="../media/image328.png"/><Relationship Id="rId597" Type="http://schemas.openxmlformats.org/officeDocument/2006/relationships/customXml" Target="../ink/ink1463.xml"/><Relationship Id="rId720" Type="http://schemas.openxmlformats.org/officeDocument/2006/relationships/image" Target="../media/image431.png"/><Relationship Id="rId818" Type="http://schemas.openxmlformats.org/officeDocument/2006/relationships/customXml" Target="../ink/ink1574.xml"/><Relationship Id="rId152" Type="http://schemas.openxmlformats.org/officeDocument/2006/relationships/image" Target="../media/image146.png"/><Relationship Id="rId457" Type="http://schemas.openxmlformats.org/officeDocument/2006/relationships/image" Target="../media/image299.png"/><Relationship Id="rId664" Type="http://schemas.openxmlformats.org/officeDocument/2006/relationships/image" Target="../media/image403.png"/><Relationship Id="rId871" Type="http://schemas.openxmlformats.org/officeDocument/2006/relationships/image" Target="../media/image523.png"/><Relationship Id="rId14" Type="http://schemas.openxmlformats.org/officeDocument/2006/relationships/image" Target="../media/image77.png"/><Relationship Id="rId317" Type="http://schemas.openxmlformats.org/officeDocument/2006/relationships/customXml" Target="../ink/ink1322.xml"/><Relationship Id="rId524" Type="http://schemas.openxmlformats.org/officeDocument/2006/relationships/customXml" Target="../ink/ink1426.xml"/><Relationship Id="rId731" Type="http://schemas.openxmlformats.org/officeDocument/2006/relationships/customXml" Target="../ink/ink1530.xml"/><Relationship Id="rId98" Type="http://schemas.openxmlformats.org/officeDocument/2006/relationships/image" Target="../media/image119.png"/><Relationship Id="rId163" Type="http://schemas.openxmlformats.org/officeDocument/2006/relationships/customXml" Target="../ink/ink1246.xml"/><Relationship Id="rId370" Type="http://schemas.openxmlformats.org/officeDocument/2006/relationships/image" Target="../media/image256.png"/><Relationship Id="rId829" Type="http://schemas.openxmlformats.org/officeDocument/2006/relationships/image" Target="../media/image485.png"/><Relationship Id="rId230" Type="http://schemas.openxmlformats.org/officeDocument/2006/relationships/image" Target="../media/image186.png"/><Relationship Id="rId468" Type="http://schemas.openxmlformats.org/officeDocument/2006/relationships/customXml" Target="../ink/ink1398.xml"/><Relationship Id="rId675" Type="http://schemas.openxmlformats.org/officeDocument/2006/relationships/customXml" Target="../ink/ink1502.xml"/><Relationship Id="rId882" Type="http://schemas.openxmlformats.org/officeDocument/2006/relationships/customXml" Target="../ink/ink1606.xml"/><Relationship Id="rId25" Type="http://schemas.openxmlformats.org/officeDocument/2006/relationships/customXml" Target="../ink/ink1177.xml"/><Relationship Id="rId328" Type="http://schemas.openxmlformats.org/officeDocument/2006/relationships/image" Target="../media/image235.png"/><Relationship Id="rId535" Type="http://schemas.openxmlformats.org/officeDocument/2006/relationships/image" Target="../media/image339.png"/><Relationship Id="rId742" Type="http://schemas.openxmlformats.org/officeDocument/2006/relationships/image" Target="../media/image442.png"/><Relationship Id="rId174" Type="http://schemas.openxmlformats.org/officeDocument/2006/relationships/image" Target="../media/image157.png"/><Relationship Id="rId381" Type="http://schemas.openxmlformats.org/officeDocument/2006/relationships/customXml" Target="../ink/ink1354.xml"/><Relationship Id="rId602" Type="http://schemas.openxmlformats.org/officeDocument/2006/relationships/image" Target="../media/image372.png"/><Relationship Id="rId241" Type="http://schemas.openxmlformats.org/officeDocument/2006/relationships/customXml" Target="../ink/ink1284.xml"/><Relationship Id="rId479" Type="http://schemas.openxmlformats.org/officeDocument/2006/relationships/image" Target="../media/image310.png"/><Relationship Id="rId686" Type="http://schemas.openxmlformats.org/officeDocument/2006/relationships/image" Target="../media/image414.png"/><Relationship Id="rId893" Type="http://schemas.openxmlformats.org/officeDocument/2006/relationships/image" Target="../media/image534.png"/><Relationship Id="rId907" Type="http://schemas.openxmlformats.org/officeDocument/2006/relationships/image" Target="../media/image541.png"/><Relationship Id="rId36" Type="http://schemas.openxmlformats.org/officeDocument/2006/relationships/image" Target="../media/image88.png"/><Relationship Id="rId339" Type="http://schemas.openxmlformats.org/officeDocument/2006/relationships/customXml" Target="../ink/ink1333.xml"/><Relationship Id="rId546" Type="http://schemas.openxmlformats.org/officeDocument/2006/relationships/customXml" Target="../ink/ink1437.xml"/><Relationship Id="rId753" Type="http://schemas.openxmlformats.org/officeDocument/2006/relationships/customXml" Target="../ink/ink1541.xml"/><Relationship Id="rId101" Type="http://schemas.openxmlformats.org/officeDocument/2006/relationships/customXml" Target="../ink/ink1215.xml"/><Relationship Id="rId185" Type="http://schemas.openxmlformats.org/officeDocument/2006/relationships/customXml" Target="../ink/ink1257.xml"/><Relationship Id="rId406" Type="http://schemas.openxmlformats.org/officeDocument/2006/relationships/image" Target="../media/image274.png"/><Relationship Id="rId392" Type="http://schemas.openxmlformats.org/officeDocument/2006/relationships/image" Target="../media/image267.png"/><Relationship Id="rId613" Type="http://schemas.openxmlformats.org/officeDocument/2006/relationships/customXml" Target="../ink/ink1471.xml"/><Relationship Id="rId697" Type="http://schemas.openxmlformats.org/officeDocument/2006/relationships/customXml" Target="../ink/ink1513.xml"/><Relationship Id="rId820" Type="http://schemas.openxmlformats.org/officeDocument/2006/relationships/customXml" Target="../ink/ink1575.xml"/><Relationship Id="rId252" Type="http://schemas.openxmlformats.org/officeDocument/2006/relationships/image" Target="../media/image197.png"/><Relationship Id="rId47" Type="http://schemas.openxmlformats.org/officeDocument/2006/relationships/customXml" Target="../ink/ink1188.xml"/><Relationship Id="rId112" Type="http://schemas.openxmlformats.org/officeDocument/2006/relationships/image" Target="../media/image126.png"/><Relationship Id="rId557" Type="http://schemas.openxmlformats.org/officeDocument/2006/relationships/image" Target="../media/image350.png"/><Relationship Id="rId764" Type="http://schemas.openxmlformats.org/officeDocument/2006/relationships/image" Target="../media/image453.png"/><Relationship Id="rId196" Type="http://schemas.openxmlformats.org/officeDocument/2006/relationships/image" Target="../media/image168.png"/><Relationship Id="rId417" Type="http://schemas.openxmlformats.org/officeDocument/2006/relationships/customXml" Target="../ink/ink1372.xml"/><Relationship Id="rId624" Type="http://schemas.openxmlformats.org/officeDocument/2006/relationships/image" Target="../media/image383.png"/><Relationship Id="rId831" Type="http://schemas.openxmlformats.org/officeDocument/2006/relationships/image" Target="../media/image486.png"/><Relationship Id="rId263" Type="http://schemas.openxmlformats.org/officeDocument/2006/relationships/customXml" Target="../ink/ink1295.xml"/><Relationship Id="rId470" Type="http://schemas.openxmlformats.org/officeDocument/2006/relationships/customXml" Target="../ink/ink1399.xml"/><Relationship Id="rId58" Type="http://schemas.openxmlformats.org/officeDocument/2006/relationships/image" Target="../media/image99.png"/><Relationship Id="rId123" Type="http://schemas.openxmlformats.org/officeDocument/2006/relationships/customXml" Target="../ink/ink1226.xml"/><Relationship Id="rId330" Type="http://schemas.openxmlformats.org/officeDocument/2006/relationships/image" Target="../media/image236.png"/><Relationship Id="rId568" Type="http://schemas.openxmlformats.org/officeDocument/2006/relationships/customXml" Target="../ink/ink1448.xml"/><Relationship Id="rId775" Type="http://schemas.openxmlformats.org/officeDocument/2006/relationships/customXml" Target="../ink/ink1552.xml"/><Relationship Id="rId428" Type="http://schemas.openxmlformats.org/officeDocument/2006/relationships/customXml" Target="../ink/ink1378.xml"/><Relationship Id="rId635" Type="http://schemas.openxmlformats.org/officeDocument/2006/relationships/customXml" Target="../ink/ink1482.xml"/><Relationship Id="rId842" Type="http://schemas.openxmlformats.org/officeDocument/2006/relationships/customXml" Target="../ink/ink1586.xml"/><Relationship Id="rId274" Type="http://schemas.openxmlformats.org/officeDocument/2006/relationships/image" Target="../media/image208.png"/><Relationship Id="rId481" Type="http://schemas.openxmlformats.org/officeDocument/2006/relationships/image" Target="../media/image311.png"/><Relationship Id="rId702" Type="http://schemas.openxmlformats.org/officeDocument/2006/relationships/image" Target="../media/image422.png"/><Relationship Id="rId69" Type="http://schemas.openxmlformats.org/officeDocument/2006/relationships/customXml" Target="../ink/ink1199.xml"/><Relationship Id="rId134" Type="http://schemas.openxmlformats.org/officeDocument/2006/relationships/image" Target="../media/image137.png"/><Relationship Id="rId579" Type="http://schemas.openxmlformats.org/officeDocument/2006/relationships/image" Target="../media/image361.png"/><Relationship Id="rId786" Type="http://schemas.openxmlformats.org/officeDocument/2006/relationships/image" Target="../media/image464.png"/><Relationship Id="rId341" Type="http://schemas.openxmlformats.org/officeDocument/2006/relationships/customXml" Target="../ink/ink1334.xml"/><Relationship Id="rId439" Type="http://schemas.openxmlformats.org/officeDocument/2006/relationships/image" Target="../media/image290.png"/><Relationship Id="rId646" Type="http://schemas.openxmlformats.org/officeDocument/2006/relationships/image" Target="../media/image394.png"/><Relationship Id="rId201" Type="http://schemas.openxmlformats.org/officeDocument/2006/relationships/customXml" Target="../ink/ink1265.xml"/><Relationship Id="rId285" Type="http://schemas.openxmlformats.org/officeDocument/2006/relationships/customXml" Target="../ink/ink1306.xml"/><Relationship Id="rId506" Type="http://schemas.openxmlformats.org/officeDocument/2006/relationships/customXml" Target="../ink/ink1417.xml"/><Relationship Id="rId853" Type="http://schemas.openxmlformats.org/officeDocument/2006/relationships/image" Target="../media/image514.png"/><Relationship Id="rId492" Type="http://schemas.openxmlformats.org/officeDocument/2006/relationships/customXml" Target="../ink/ink1410.xml"/><Relationship Id="rId713" Type="http://schemas.openxmlformats.org/officeDocument/2006/relationships/customXml" Target="../ink/ink1521.xml"/><Relationship Id="rId797" Type="http://schemas.openxmlformats.org/officeDocument/2006/relationships/image" Target="../media/image469.png"/><Relationship Id="rId145" Type="http://schemas.openxmlformats.org/officeDocument/2006/relationships/customXml" Target="../ink/ink1237.xml"/><Relationship Id="rId352" Type="http://schemas.openxmlformats.org/officeDocument/2006/relationships/image" Target="../media/image247.png"/><Relationship Id="rId212" Type="http://schemas.openxmlformats.org/officeDocument/2006/relationships/image" Target="../media/image176.png"/><Relationship Id="rId657" Type="http://schemas.openxmlformats.org/officeDocument/2006/relationships/customXml" Target="../ink/ink1493.xml"/><Relationship Id="rId864" Type="http://schemas.openxmlformats.org/officeDocument/2006/relationships/customXml" Target="../ink/ink1597.xml"/><Relationship Id="rId296" Type="http://schemas.openxmlformats.org/officeDocument/2006/relationships/image" Target="../media/image219.png"/><Relationship Id="rId517" Type="http://schemas.openxmlformats.org/officeDocument/2006/relationships/image" Target="../media/image330.png"/><Relationship Id="rId724" Type="http://schemas.openxmlformats.org/officeDocument/2006/relationships/image" Target="../media/image433.png"/><Relationship Id="rId60" Type="http://schemas.openxmlformats.org/officeDocument/2006/relationships/image" Target="../media/image100.png"/><Relationship Id="rId156" Type="http://schemas.openxmlformats.org/officeDocument/2006/relationships/image" Target="../media/image148.png"/><Relationship Id="rId363" Type="http://schemas.openxmlformats.org/officeDocument/2006/relationships/customXml" Target="../ink/ink1345.xml"/><Relationship Id="rId570" Type="http://schemas.openxmlformats.org/officeDocument/2006/relationships/customXml" Target="../ink/ink1449.xml"/><Relationship Id="rId223" Type="http://schemas.openxmlformats.org/officeDocument/2006/relationships/customXml" Target="../ink/ink1275.xml"/><Relationship Id="rId430" Type="http://schemas.openxmlformats.org/officeDocument/2006/relationships/customXml" Target="../ink/ink1379.xml"/><Relationship Id="rId668" Type="http://schemas.openxmlformats.org/officeDocument/2006/relationships/image" Target="../media/image405.png"/><Relationship Id="rId875" Type="http://schemas.openxmlformats.org/officeDocument/2006/relationships/image" Target="../media/image525.png"/><Relationship Id="rId18" Type="http://schemas.openxmlformats.org/officeDocument/2006/relationships/image" Target="../media/image79.png"/><Relationship Id="rId528" Type="http://schemas.openxmlformats.org/officeDocument/2006/relationships/customXml" Target="../ink/ink1428.xml"/><Relationship Id="rId735" Type="http://schemas.openxmlformats.org/officeDocument/2006/relationships/customXml" Target="../ink/ink1532.xml"/><Relationship Id="rId167" Type="http://schemas.openxmlformats.org/officeDocument/2006/relationships/customXml" Target="../ink/ink1248.xml"/><Relationship Id="rId374" Type="http://schemas.openxmlformats.org/officeDocument/2006/relationships/image" Target="../media/image258.png"/><Relationship Id="rId581" Type="http://schemas.openxmlformats.org/officeDocument/2006/relationships/image" Target="../media/image362.png"/><Relationship Id="rId71" Type="http://schemas.openxmlformats.org/officeDocument/2006/relationships/customXml" Target="../ink/ink1200.xml"/><Relationship Id="rId234" Type="http://schemas.openxmlformats.org/officeDocument/2006/relationships/image" Target="../media/image188.png"/><Relationship Id="rId679" Type="http://schemas.openxmlformats.org/officeDocument/2006/relationships/customXml" Target="../ink/ink1504.xml"/><Relationship Id="rId802" Type="http://schemas.openxmlformats.org/officeDocument/2006/relationships/customXml" Target="../ink/ink1566.xml"/><Relationship Id="rId886" Type="http://schemas.openxmlformats.org/officeDocument/2006/relationships/customXml" Target="../ink/ink1608.xml"/><Relationship Id="rId2" Type="http://schemas.openxmlformats.org/officeDocument/2006/relationships/image" Target="../media/image71.emf"/><Relationship Id="rId29" Type="http://schemas.openxmlformats.org/officeDocument/2006/relationships/customXml" Target="../ink/ink1179.xml"/><Relationship Id="rId441" Type="http://schemas.openxmlformats.org/officeDocument/2006/relationships/image" Target="../media/image291.png"/><Relationship Id="rId539" Type="http://schemas.openxmlformats.org/officeDocument/2006/relationships/image" Target="../media/image341.png"/><Relationship Id="rId746" Type="http://schemas.openxmlformats.org/officeDocument/2006/relationships/image" Target="../media/image444.png"/><Relationship Id="rId178" Type="http://schemas.openxmlformats.org/officeDocument/2006/relationships/image" Target="../media/image159.png"/><Relationship Id="rId301" Type="http://schemas.openxmlformats.org/officeDocument/2006/relationships/customXml" Target="../ink/ink1314.xml"/><Relationship Id="rId82" Type="http://schemas.openxmlformats.org/officeDocument/2006/relationships/image" Target="../media/image111.png"/><Relationship Id="rId385" Type="http://schemas.openxmlformats.org/officeDocument/2006/relationships/customXml" Target="../ink/ink1356.xml"/><Relationship Id="rId592" Type="http://schemas.openxmlformats.org/officeDocument/2006/relationships/image" Target="../media/image367.png"/><Relationship Id="rId606" Type="http://schemas.openxmlformats.org/officeDocument/2006/relationships/image" Target="../media/image374.png"/><Relationship Id="rId813" Type="http://schemas.openxmlformats.org/officeDocument/2006/relationships/image" Target="../media/image477.png"/><Relationship Id="rId245" Type="http://schemas.openxmlformats.org/officeDocument/2006/relationships/customXml" Target="../ink/ink1286.xml"/><Relationship Id="rId452" Type="http://schemas.openxmlformats.org/officeDocument/2006/relationships/customXml" Target="../ink/ink1390.xml"/><Relationship Id="rId897" Type="http://schemas.openxmlformats.org/officeDocument/2006/relationships/image" Target="../media/image536.png"/><Relationship Id="rId105" Type="http://schemas.openxmlformats.org/officeDocument/2006/relationships/customXml" Target="../ink/ink1217.xml"/><Relationship Id="rId312" Type="http://schemas.openxmlformats.org/officeDocument/2006/relationships/image" Target="../media/image227.png"/><Relationship Id="rId757" Type="http://schemas.openxmlformats.org/officeDocument/2006/relationships/customXml" Target="../ink/ink1543.xml"/><Relationship Id="rId93" Type="http://schemas.openxmlformats.org/officeDocument/2006/relationships/customXml" Target="../ink/ink1211.xml"/><Relationship Id="rId189" Type="http://schemas.openxmlformats.org/officeDocument/2006/relationships/customXml" Target="../ink/ink1259.xml"/><Relationship Id="rId396" Type="http://schemas.openxmlformats.org/officeDocument/2006/relationships/image" Target="../media/image269.png"/><Relationship Id="rId617" Type="http://schemas.openxmlformats.org/officeDocument/2006/relationships/customXml" Target="../ink/ink1473.xml"/><Relationship Id="rId824" Type="http://schemas.openxmlformats.org/officeDocument/2006/relationships/customXml" Target="../ink/ink1577.xml"/><Relationship Id="rId256" Type="http://schemas.openxmlformats.org/officeDocument/2006/relationships/image" Target="../media/image199.png"/><Relationship Id="rId463" Type="http://schemas.openxmlformats.org/officeDocument/2006/relationships/image" Target="../media/image302.png"/><Relationship Id="rId670" Type="http://schemas.openxmlformats.org/officeDocument/2006/relationships/image" Target="../media/image406.png"/><Relationship Id="rId116" Type="http://schemas.openxmlformats.org/officeDocument/2006/relationships/image" Target="../media/image128.png"/><Relationship Id="rId323" Type="http://schemas.openxmlformats.org/officeDocument/2006/relationships/customXml" Target="../ink/ink1325.xml"/><Relationship Id="rId530" Type="http://schemas.openxmlformats.org/officeDocument/2006/relationships/customXml" Target="../ink/ink1429.xml"/><Relationship Id="rId768" Type="http://schemas.openxmlformats.org/officeDocument/2006/relationships/image" Target="../media/image455.png"/><Relationship Id="rId20" Type="http://schemas.openxmlformats.org/officeDocument/2006/relationships/image" Target="../media/image80.png"/><Relationship Id="rId628" Type="http://schemas.openxmlformats.org/officeDocument/2006/relationships/image" Target="../media/image385.png"/><Relationship Id="rId835" Type="http://schemas.openxmlformats.org/officeDocument/2006/relationships/image" Target="../media/image505.png"/><Relationship Id="rId267" Type="http://schemas.openxmlformats.org/officeDocument/2006/relationships/customXml" Target="../ink/ink1297.xml"/><Relationship Id="rId474" Type="http://schemas.openxmlformats.org/officeDocument/2006/relationships/customXml" Target="../ink/ink1401.xml"/><Relationship Id="rId127" Type="http://schemas.openxmlformats.org/officeDocument/2006/relationships/customXml" Target="../ink/ink1228.xml"/><Relationship Id="rId681" Type="http://schemas.openxmlformats.org/officeDocument/2006/relationships/customXml" Target="../ink/ink1505.xml"/><Relationship Id="rId779" Type="http://schemas.openxmlformats.org/officeDocument/2006/relationships/customXml" Target="../ink/ink1554.xml"/><Relationship Id="rId902" Type="http://schemas.openxmlformats.org/officeDocument/2006/relationships/customXml" Target="../ink/ink1616.xml"/><Relationship Id="rId31" Type="http://schemas.openxmlformats.org/officeDocument/2006/relationships/customXml" Target="../ink/ink1180.xml"/><Relationship Id="rId334" Type="http://schemas.openxmlformats.org/officeDocument/2006/relationships/image" Target="../media/image238.png"/><Relationship Id="rId541" Type="http://schemas.openxmlformats.org/officeDocument/2006/relationships/image" Target="../media/image342.png"/><Relationship Id="rId639" Type="http://schemas.openxmlformats.org/officeDocument/2006/relationships/customXml" Target="../ink/ink1484.xml"/><Relationship Id="rId180" Type="http://schemas.openxmlformats.org/officeDocument/2006/relationships/image" Target="../media/image160.png"/><Relationship Id="rId278" Type="http://schemas.openxmlformats.org/officeDocument/2006/relationships/image" Target="../media/image210.png"/><Relationship Id="rId401" Type="http://schemas.openxmlformats.org/officeDocument/2006/relationships/customXml" Target="../ink/ink1364.xml"/><Relationship Id="rId846" Type="http://schemas.openxmlformats.org/officeDocument/2006/relationships/customXml" Target="../ink/ink1588.xml"/><Relationship Id="rId485" Type="http://schemas.openxmlformats.org/officeDocument/2006/relationships/image" Target="../media/image313.png"/><Relationship Id="rId692" Type="http://schemas.openxmlformats.org/officeDocument/2006/relationships/image" Target="../media/image417.png"/><Relationship Id="rId706" Type="http://schemas.openxmlformats.org/officeDocument/2006/relationships/image" Target="../media/image424.png"/><Relationship Id="rId42" Type="http://schemas.openxmlformats.org/officeDocument/2006/relationships/image" Target="../media/image91.png"/><Relationship Id="rId138" Type="http://schemas.openxmlformats.org/officeDocument/2006/relationships/image" Target="../media/image139.png"/><Relationship Id="rId345" Type="http://schemas.openxmlformats.org/officeDocument/2006/relationships/customXml" Target="../ink/ink1336.xml"/><Relationship Id="rId552" Type="http://schemas.openxmlformats.org/officeDocument/2006/relationships/customXml" Target="../ink/ink1440.xml"/><Relationship Id="rId191" Type="http://schemas.openxmlformats.org/officeDocument/2006/relationships/customXml" Target="../ink/ink1260.xml"/><Relationship Id="rId205" Type="http://schemas.openxmlformats.org/officeDocument/2006/relationships/customXml" Target="../ink/ink1267.xml"/><Relationship Id="rId412" Type="http://schemas.openxmlformats.org/officeDocument/2006/relationships/image" Target="../media/image277.png"/><Relationship Id="rId857" Type="http://schemas.openxmlformats.org/officeDocument/2006/relationships/image" Target="../media/image516.png"/><Relationship Id="rId289" Type="http://schemas.openxmlformats.org/officeDocument/2006/relationships/customXml" Target="../ink/ink1308.xml"/><Relationship Id="rId496" Type="http://schemas.openxmlformats.org/officeDocument/2006/relationships/customXml" Target="../ink/ink1412.xml"/><Relationship Id="rId717" Type="http://schemas.openxmlformats.org/officeDocument/2006/relationships/customXml" Target="../ink/ink1523.xml"/><Relationship Id="rId53" Type="http://schemas.openxmlformats.org/officeDocument/2006/relationships/customXml" Target="../ink/ink1191.xml"/><Relationship Id="rId149" Type="http://schemas.openxmlformats.org/officeDocument/2006/relationships/customXml" Target="../ink/ink1239.xml"/><Relationship Id="rId356" Type="http://schemas.openxmlformats.org/officeDocument/2006/relationships/image" Target="../media/image249.png"/><Relationship Id="rId563" Type="http://schemas.openxmlformats.org/officeDocument/2006/relationships/image" Target="../media/image353.png"/><Relationship Id="rId770" Type="http://schemas.openxmlformats.org/officeDocument/2006/relationships/image" Target="../media/image456.png"/><Relationship Id="rId216" Type="http://schemas.openxmlformats.org/officeDocument/2006/relationships/image" Target="../media/image178.png"/><Relationship Id="rId423" Type="http://schemas.openxmlformats.org/officeDocument/2006/relationships/customXml" Target="../ink/ink1375.xml"/><Relationship Id="rId868" Type="http://schemas.openxmlformats.org/officeDocument/2006/relationships/customXml" Target="../ink/ink1599.xml"/><Relationship Id="rId630" Type="http://schemas.openxmlformats.org/officeDocument/2006/relationships/image" Target="../media/image386.png"/><Relationship Id="rId728" Type="http://schemas.openxmlformats.org/officeDocument/2006/relationships/image" Target="../media/image435.png"/><Relationship Id="rId64" Type="http://schemas.openxmlformats.org/officeDocument/2006/relationships/image" Target="../media/image102.png"/><Relationship Id="rId367" Type="http://schemas.openxmlformats.org/officeDocument/2006/relationships/customXml" Target="../ink/ink1347.xml"/><Relationship Id="rId574" Type="http://schemas.openxmlformats.org/officeDocument/2006/relationships/customXml" Target="../ink/ink1451.xml"/><Relationship Id="rId227" Type="http://schemas.openxmlformats.org/officeDocument/2006/relationships/customXml" Target="../ink/ink1277.xml"/><Relationship Id="rId781" Type="http://schemas.openxmlformats.org/officeDocument/2006/relationships/customXml" Target="../ink/ink1555.xml"/><Relationship Id="rId879" Type="http://schemas.openxmlformats.org/officeDocument/2006/relationships/image" Target="../media/image527.png"/><Relationship Id="rId434" Type="http://schemas.openxmlformats.org/officeDocument/2006/relationships/customXml" Target="../ink/ink1381.xml"/><Relationship Id="rId641" Type="http://schemas.openxmlformats.org/officeDocument/2006/relationships/customXml" Target="../ink/ink1485.xml"/><Relationship Id="rId739" Type="http://schemas.openxmlformats.org/officeDocument/2006/relationships/customXml" Target="../ink/ink1534.xml"/><Relationship Id="rId280" Type="http://schemas.openxmlformats.org/officeDocument/2006/relationships/image" Target="../media/image211.png"/><Relationship Id="rId501" Type="http://schemas.openxmlformats.org/officeDocument/2006/relationships/image" Target="../media/image322.png"/><Relationship Id="rId75" Type="http://schemas.openxmlformats.org/officeDocument/2006/relationships/customXml" Target="../ink/ink1202.xml"/><Relationship Id="rId140" Type="http://schemas.openxmlformats.org/officeDocument/2006/relationships/image" Target="../media/image140.png"/><Relationship Id="rId378" Type="http://schemas.openxmlformats.org/officeDocument/2006/relationships/image" Target="../media/image260.png"/><Relationship Id="rId585" Type="http://schemas.openxmlformats.org/officeDocument/2006/relationships/image" Target="../media/image364.png"/><Relationship Id="rId792" Type="http://schemas.openxmlformats.org/officeDocument/2006/relationships/customXml" Target="../ink/ink1561.xml"/><Relationship Id="rId806" Type="http://schemas.openxmlformats.org/officeDocument/2006/relationships/customXml" Target="../ink/ink1568.xml"/><Relationship Id="rId6" Type="http://schemas.openxmlformats.org/officeDocument/2006/relationships/image" Target="../media/image73.png"/><Relationship Id="rId238" Type="http://schemas.openxmlformats.org/officeDocument/2006/relationships/image" Target="../media/image190.png"/><Relationship Id="rId445" Type="http://schemas.openxmlformats.org/officeDocument/2006/relationships/image" Target="../media/image293.png"/><Relationship Id="rId652" Type="http://schemas.openxmlformats.org/officeDocument/2006/relationships/image" Target="../media/image397.png"/><Relationship Id="rId291" Type="http://schemas.openxmlformats.org/officeDocument/2006/relationships/customXml" Target="../ink/ink1309.xml"/><Relationship Id="rId305" Type="http://schemas.openxmlformats.org/officeDocument/2006/relationships/customXml" Target="../ink/ink1316.xml"/><Relationship Id="rId512" Type="http://schemas.openxmlformats.org/officeDocument/2006/relationships/customXml" Target="../ink/ink1420.xml"/><Relationship Id="rId86" Type="http://schemas.openxmlformats.org/officeDocument/2006/relationships/image" Target="../media/image113.png"/><Relationship Id="rId151" Type="http://schemas.openxmlformats.org/officeDocument/2006/relationships/customXml" Target="../ink/ink1240.xml"/><Relationship Id="rId389" Type="http://schemas.openxmlformats.org/officeDocument/2006/relationships/customXml" Target="../ink/ink1358.xml"/><Relationship Id="rId596" Type="http://schemas.openxmlformats.org/officeDocument/2006/relationships/image" Target="../media/image369.png"/><Relationship Id="rId817" Type="http://schemas.openxmlformats.org/officeDocument/2006/relationships/image" Target="../media/image479.png"/><Relationship Id="rId249" Type="http://schemas.openxmlformats.org/officeDocument/2006/relationships/customXml" Target="../ink/ink1288.xml"/><Relationship Id="rId456" Type="http://schemas.openxmlformats.org/officeDocument/2006/relationships/customXml" Target="../ink/ink1392.xml"/><Relationship Id="rId663" Type="http://schemas.openxmlformats.org/officeDocument/2006/relationships/customXml" Target="../ink/ink1496.xml"/><Relationship Id="rId870" Type="http://schemas.openxmlformats.org/officeDocument/2006/relationships/customXml" Target="../ink/ink1600.xml"/><Relationship Id="rId13" Type="http://schemas.openxmlformats.org/officeDocument/2006/relationships/customXml" Target="../ink/ink1171.xml"/><Relationship Id="rId109" Type="http://schemas.openxmlformats.org/officeDocument/2006/relationships/customXml" Target="../ink/ink1219.xml"/><Relationship Id="rId316" Type="http://schemas.openxmlformats.org/officeDocument/2006/relationships/image" Target="../media/image229.png"/><Relationship Id="rId523" Type="http://schemas.openxmlformats.org/officeDocument/2006/relationships/image" Target="../media/image333.png"/><Relationship Id="rId97" Type="http://schemas.openxmlformats.org/officeDocument/2006/relationships/customXml" Target="../ink/ink1213.xml"/><Relationship Id="rId730" Type="http://schemas.openxmlformats.org/officeDocument/2006/relationships/image" Target="../media/image436.png"/><Relationship Id="rId828" Type="http://schemas.openxmlformats.org/officeDocument/2006/relationships/customXml" Target="../ink/ink1579.xml"/><Relationship Id="rId162" Type="http://schemas.openxmlformats.org/officeDocument/2006/relationships/image" Target="../media/image151.png"/><Relationship Id="rId467" Type="http://schemas.openxmlformats.org/officeDocument/2006/relationships/image" Target="../media/image304.png"/><Relationship Id="rId674" Type="http://schemas.openxmlformats.org/officeDocument/2006/relationships/image" Target="../media/image408.png"/><Relationship Id="rId881" Type="http://schemas.openxmlformats.org/officeDocument/2006/relationships/image" Target="../media/image528.png"/><Relationship Id="rId24" Type="http://schemas.openxmlformats.org/officeDocument/2006/relationships/image" Target="../media/image82.png"/><Relationship Id="rId327" Type="http://schemas.openxmlformats.org/officeDocument/2006/relationships/customXml" Target="../ink/ink1327.xml"/><Relationship Id="rId534" Type="http://schemas.openxmlformats.org/officeDocument/2006/relationships/customXml" Target="../ink/ink1431.xml"/><Relationship Id="rId741" Type="http://schemas.openxmlformats.org/officeDocument/2006/relationships/customXml" Target="../ink/ink1535.xml"/><Relationship Id="rId839" Type="http://schemas.openxmlformats.org/officeDocument/2006/relationships/image" Target="../media/image507.png"/><Relationship Id="rId173" Type="http://schemas.openxmlformats.org/officeDocument/2006/relationships/customXml" Target="../ink/ink1251.xml"/><Relationship Id="rId380" Type="http://schemas.openxmlformats.org/officeDocument/2006/relationships/image" Target="../media/image261.png"/><Relationship Id="rId601" Type="http://schemas.openxmlformats.org/officeDocument/2006/relationships/customXml" Target="../ink/ink1465.xml"/><Relationship Id="rId240" Type="http://schemas.openxmlformats.org/officeDocument/2006/relationships/image" Target="../media/image191.png"/><Relationship Id="rId478" Type="http://schemas.openxmlformats.org/officeDocument/2006/relationships/customXml" Target="../ink/ink1403.xml"/><Relationship Id="rId685" Type="http://schemas.openxmlformats.org/officeDocument/2006/relationships/customXml" Target="../ink/ink1507.xml"/><Relationship Id="rId892" Type="http://schemas.openxmlformats.org/officeDocument/2006/relationships/customXml" Target="../ink/ink1611.xml"/><Relationship Id="rId906" Type="http://schemas.openxmlformats.org/officeDocument/2006/relationships/customXml" Target="../ink/ink1618.xml"/><Relationship Id="rId35" Type="http://schemas.openxmlformats.org/officeDocument/2006/relationships/customXml" Target="../ink/ink1182.xml"/><Relationship Id="rId100" Type="http://schemas.openxmlformats.org/officeDocument/2006/relationships/image" Target="../media/image120.png"/><Relationship Id="rId338" Type="http://schemas.openxmlformats.org/officeDocument/2006/relationships/image" Target="../media/image240.png"/><Relationship Id="rId545" Type="http://schemas.openxmlformats.org/officeDocument/2006/relationships/image" Target="../media/image344.png"/><Relationship Id="rId752" Type="http://schemas.openxmlformats.org/officeDocument/2006/relationships/image" Target="../media/image447.png"/><Relationship Id="rId184" Type="http://schemas.openxmlformats.org/officeDocument/2006/relationships/image" Target="../media/image162.png"/><Relationship Id="rId391" Type="http://schemas.openxmlformats.org/officeDocument/2006/relationships/customXml" Target="../ink/ink1359.xml"/><Relationship Id="rId405" Type="http://schemas.openxmlformats.org/officeDocument/2006/relationships/customXml" Target="../ink/ink1366.xml"/><Relationship Id="rId612" Type="http://schemas.openxmlformats.org/officeDocument/2006/relationships/image" Target="../media/image377.png"/><Relationship Id="rId251" Type="http://schemas.openxmlformats.org/officeDocument/2006/relationships/customXml" Target="../ink/ink1289.xml"/><Relationship Id="rId489" Type="http://schemas.openxmlformats.org/officeDocument/2006/relationships/image" Target="../media/image315.png"/><Relationship Id="rId696" Type="http://schemas.openxmlformats.org/officeDocument/2006/relationships/image" Target="../media/image419.png"/><Relationship Id="rId46" Type="http://schemas.openxmlformats.org/officeDocument/2006/relationships/image" Target="../media/image93.png"/><Relationship Id="rId349" Type="http://schemas.openxmlformats.org/officeDocument/2006/relationships/customXml" Target="../ink/ink1338.xml"/><Relationship Id="rId556" Type="http://schemas.openxmlformats.org/officeDocument/2006/relationships/customXml" Target="../ink/ink1442.xml"/><Relationship Id="rId763" Type="http://schemas.openxmlformats.org/officeDocument/2006/relationships/customXml" Target="../ink/ink1546.xml"/><Relationship Id="rId111" Type="http://schemas.openxmlformats.org/officeDocument/2006/relationships/customXml" Target="../ink/ink1220.xml"/><Relationship Id="rId195" Type="http://schemas.openxmlformats.org/officeDocument/2006/relationships/customXml" Target="../ink/ink1262.xml"/><Relationship Id="rId209" Type="http://schemas.openxmlformats.org/officeDocument/2006/relationships/customXml" Target="../ink/ink1269.xml"/><Relationship Id="rId416" Type="http://schemas.openxmlformats.org/officeDocument/2006/relationships/image" Target="../media/image279.png"/><Relationship Id="rId623" Type="http://schemas.openxmlformats.org/officeDocument/2006/relationships/customXml" Target="../ink/ink1476.xml"/><Relationship Id="rId830" Type="http://schemas.openxmlformats.org/officeDocument/2006/relationships/customXml" Target="../ink/ink1580.xml"/><Relationship Id="rId57" Type="http://schemas.openxmlformats.org/officeDocument/2006/relationships/customXml" Target="../ink/ink1193.xml"/><Relationship Id="rId262" Type="http://schemas.openxmlformats.org/officeDocument/2006/relationships/image" Target="../media/image202.png"/><Relationship Id="rId567" Type="http://schemas.openxmlformats.org/officeDocument/2006/relationships/image" Target="../media/image355.png"/><Relationship Id="rId122" Type="http://schemas.openxmlformats.org/officeDocument/2006/relationships/image" Target="../media/image131.png"/><Relationship Id="rId774" Type="http://schemas.openxmlformats.org/officeDocument/2006/relationships/image" Target="../media/image458.png"/><Relationship Id="rId427" Type="http://schemas.openxmlformats.org/officeDocument/2006/relationships/image" Target="../media/image284.png"/><Relationship Id="rId634" Type="http://schemas.openxmlformats.org/officeDocument/2006/relationships/image" Target="../media/image388.png"/><Relationship Id="rId841" Type="http://schemas.openxmlformats.org/officeDocument/2006/relationships/image" Target="../media/image508.png"/><Relationship Id="rId273" Type="http://schemas.openxmlformats.org/officeDocument/2006/relationships/customXml" Target="../ink/ink1300.xml"/><Relationship Id="rId480" Type="http://schemas.openxmlformats.org/officeDocument/2006/relationships/customXml" Target="../ink/ink1404.xml"/><Relationship Id="rId701" Type="http://schemas.openxmlformats.org/officeDocument/2006/relationships/customXml" Target="../ink/ink1515.xml"/><Relationship Id="rId68" Type="http://schemas.openxmlformats.org/officeDocument/2006/relationships/image" Target="../media/image104.png"/><Relationship Id="rId133" Type="http://schemas.openxmlformats.org/officeDocument/2006/relationships/customXml" Target="../ink/ink1231.xml"/><Relationship Id="rId340" Type="http://schemas.openxmlformats.org/officeDocument/2006/relationships/image" Target="../media/image241.png"/><Relationship Id="rId578" Type="http://schemas.openxmlformats.org/officeDocument/2006/relationships/customXml" Target="../ink/ink1453.xml"/><Relationship Id="rId785" Type="http://schemas.openxmlformats.org/officeDocument/2006/relationships/customXml" Target="../ink/ink1557.xml"/><Relationship Id="rId200" Type="http://schemas.openxmlformats.org/officeDocument/2006/relationships/image" Target="../media/image170.png"/><Relationship Id="rId438" Type="http://schemas.openxmlformats.org/officeDocument/2006/relationships/customXml" Target="../ink/ink1383.xml"/><Relationship Id="rId645" Type="http://schemas.openxmlformats.org/officeDocument/2006/relationships/customXml" Target="../ink/ink1487.xml"/><Relationship Id="rId852" Type="http://schemas.openxmlformats.org/officeDocument/2006/relationships/customXml" Target="../ink/ink1591.xml"/><Relationship Id="rId242" Type="http://schemas.openxmlformats.org/officeDocument/2006/relationships/image" Target="../media/image192.png"/><Relationship Id="rId284" Type="http://schemas.openxmlformats.org/officeDocument/2006/relationships/image" Target="../media/image213.png"/><Relationship Id="rId491" Type="http://schemas.openxmlformats.org/officeDocument/2006/relationships/image" Target="../media/image316.png"/><Relationship Id="rId505" Type="http://schemas.openxmlformats.org/officeDocument/2006/relationships/image" Target="../media/image324.png"/><Relationship Id="rId712" Type="http://schemas.openxmlformats.org/officeDocument/2006/relationships/image" Target="../media/image427.png"/><Relationship Id="rId894" Type="http://schemas.openxmlformats.org/officeDocument/2006/relationships/customXml" Target="../ink/ink1612.xml"/><Relationship Id="rId37" Type="http://schemas.openxmlformats.org/officeDocument/2006/relationships/customXml" Target="../ink/ink1183.xml"/><Relationship Id="rId79" Type="http://schemas.openxmlformats.org/officeDocument/2006/relationships/customXml" Target="../ink/ink1204.xml"/><Relationship Id="rId102" Type="http://schemas.openxmlformats.org/officeDocument/2006/relationships/image" Target="../media/image121.png"/><Relationship Id="rId144" Type="http://schemas.openxmlformats.org/officeDocument/2006/relationships/image" Target="../media/image142.png"/><Relationship Id="rId547" Type="http://schemas.openxmlformats.org/officeDocument/2006/relationships/image" Target="../media/image345.png"/><Relationship Id="rId589" Type="http://schemas.openxmlformats.org/officeDocument/2006/relationships/customXml" Target="../ink/ink1459.xml"/><Relationship Id="rId754" Type="http://schemas.openxmlformats.org/officeDocument/2006/relationships/image" Target="../media/image448.png"/><Relationship Id="rId796" Type="http://schemas.openxmlformats.org/officeDocument/2006/relationships/customXml" Target="../ink/ink1563.xml"/><Relationship Id="rId90" Type="http://schemas.openxmlformats.org/officeDocument/2006/relationships/image" Target="../media/image115.png"/><Relationship Id="rId186" Type="http://schemas.openxmlformats.org/officeDocument/2006/relationships/image" Target="../media/image163.png"/><Relationship Id="rId351" Type="http://schemas.openxmlformats.org/officeDocument/2006/relationships/customXml" Target="../ink/ink1339.xml"/><Relationship Id="rId393" Type="http://schemas.openxmlformats.org/officeDocument/2006/relationships/customXml" Target="../ink/ink1360.xml"/><Relationship Id="rId407" Type="http://schemas.openxmlformats.org/officeDocument/2006/relationships/customXml" Target="../ink/ink1367.xml"/><Relationship Id="rId449" Type="http://schemas.openxmlformats.org/officeDocument/2006/relationships/image" Target="../media/image295.png"/><Relationship Id="rId614" Type="http://schemas.openxmlformats.org/officeDocument/2006/relationships/image" Target="../media/image378.png"/><Relationship Id="rId656" Type="http://schemas.openxmlformats.org/officeDocument/2006/relationships/image" Target="../media/image399.png"/><Relationship Id="rId821" Type="http://schemas.openxmlformats.org/officeDocument/2006/relationships/image" Target="../media/image481.png"/><Relationship Id="rId863" Type="http://schemas.openxmlformats.org/officeDocument/2006/relationships/image" Target="../media/image519.png"/><Relationship Id="rId211" Type="http://schemas.openxmlformats.org/officeDocument/2006/relationships/customXml" Target="../ink/ink1270.xml"/><Relationship Id="rId253" Type="http://schemas.openxmlformats.org/officeDocument/2006/relationships/customXml" Target="../ink/ink1290.xml"/><Relationship Id="rId295" Type="http://schemas.openxmlformats.org/officeDocument/2006/relationships/customXml" Target="../ink/ink1311.xml"/><Relationship Id="rId309" Type="http://schemas.openxmlformats.org/officeDocument/2006/relationships/customXml" Target="../ink/ink1318.xml"/><Relationship Id="rId460" Type="http://schemas.openxmlformats.org/officeDocument/2006/relationships/customXml" Target="../ink/ink1394.xml"/><Relationship Id="rId516" Type="http://schemas.openxmlformats.org/officeDocument/2006/relationships/customXml" Target="../ink/ink1422.xml"/><Relationship Id="rId698" Type="http://schemas.openxmlformats.org/officeDocument/2006/relationships/image" Target="../media/image420.png"/><Relationship Id="rId48" Type="http://schemas.openxmlformats.org/officeDocument/2006/relationships/image" Target="../media/image94.png"/><Relationship Id="rId113" Type="http://schemas.openxmlformats.org/officeDocument/2006/relationships/customXml" Target="../ink/ink1221.xml"/><Relationship Id="rId320" Type="http://schemas.openxmlformats.org/officeDocument/2006/relationships/image" Target="../media/image231.png"/><Relationship Id="rId558" Type="http://schemas.openxmlformats.org/officeDocument/2006/relationships/customXml" Target="../ink/ink1443.xml"/><Relationship Id="rId723" Type="http://schemas.openxmlformats.org/officeDocument/2006/relationships/customXml" Target="../ink/ink1526.xml"/><Relationship Id="rId765" Type="http://schemas.openxmlformats.org/officeDocument/2006/relationships/customXml" Target="../ink/ink1547.xml"/><Relationship Id="rId155" Type="http://schemas.openxmlformats.org/officeDocument/2006/relationships/customXml" Target="../ink/ink1242.xml"/><Relationship Id="rId197" Type="http://schemas.openxmlformats.org/officeDocument/2006/relationships/customXml" Target="../ink/ink1263.xml"/><Relationship Id="rId362" Type="http://schemas.openxmlformats.org/officeDocument/2006/relationships/image" Target="../media/image252.png"/><Relationship Id="rId418" Type="http://schemas.openxmlformats.org/officeDocument/2006/relationships/image" Target="../media/image280.png"/><Relationship Id="rId625" Type="http://schemas.openxmlformats.org/officeDocument/2006/relationships/customXml" Target="../ink/ink1477.xml"/><Relationship Id="rId832" Type="http://schemas.openxmlformats.org/officeDocument/2006/relationships/customXml" Target="../ink/ink1581.xml"/><Relationship Id="rId222" Type="http://schemas.openxmlformats.org/officeDocument/2006/relationships/image" Target="../media/image182.png"/><Relationship Id="rId264" Type="http://schemas.openxmlformats.org/officeDocument/2006/relationships/image" Target="../media/image203.png"/><Relationship Id="rId471" Type="http://schemas.openxmlformats.org/officeDocument/2006/relationships/image" Target="../media/image306.png"/><Relationship Id="rId667" Type="http://schemas.openxmlformats.org/officeDocument/2006/relationships/customXml" Target="../ink/ink1498.xml"/><Relationship Id="rId874" Type="http://schemas.openxmlformats.org/officeDocument/2006/relationships/customXml" Target="../ink/ink1602.xml"/><Relationship Id="rId17" Type="http://schemas.openxmlformats.org/officeDocument/2006/relationships/customXml" Target="../ink/ink1173.xml"/><Relationship Id="rId59" Type="http://schemas.openxmlformats.org/officeDocument/2006/relationships/customXml" Target="../ink/ink1194.xml"/><Relationship Id="rId124" Type="http://schemas.openxmlformats.org/officeDocument/2006/relationships/image" Target="../media/image132.png"/><Relationship Id="rId527" Type="http://schemas.openxmlformats.org/officeDocument/2006/relationships/image" Target="../media/image335.png"/><Relationship Id="rId569" Type="http://schemas.openxmlformats.org/officeDocument/2006/relationships/image" Target="../media/image356.png"/><Relationship Id="rId734" Type="http://schemas.openxmlformats.org/officeDocument/2006/relationships/image" Target="../media/image438.png"/><Relationship Id="rId776" Type="http://schemas.openxmlformats.org/officeDocument/2006/relationships/image" Target="../media/image459.png"/><Relationship Id="rId70" Type="http://schemas.openxmlformats.org/officeDocument/2006/relationships/image" Target="../media/image105.png"/><Relationship Id="rId166" Type="http://schemas.openxmlformats.org/officeDocument/2006/relationships/image" Target="../media/image153.png"/><Relationship Id="rId331" Type="http://schemas.openxmlformats.org/officeDocument/2006/relationships/customXml" Target="../ink/ink1329.xml"/><Relationship Id="rId373" Type="http://schemas.openxmlformats.org/officeDocument/2006/relationships/customXml" Target="../ink/ink1350.xml"/><Relationship Id="rId429" Type="http://schemas.openxmlformats.org/officeDocument/2006/relationships/image" Target="../media/image285.png"/><Relationship Id="rId580" Type="http://schemas.openxmlformats.org/officeDocument/2006/relationships/customXml" Target="../ink/ink1454.xml"/><Relationship Id="rId636" Type="http://schemas.openxmlformats.org/officeDocument/2006/relationships/image" Target="../media/image389.png"/><Relationship Id="rId801" Type="http://schemas.openxmlformats.org/officeDocument/2006/relationships/image" Target="../media/image471.png"/><Relationship Id="rId1" Type="http://schemas.openxmlformats.org/officeDocument/2006/relationships/slideLayout" Target="../slideLayouts/slideLayout1.xml"/><Relationship Id="rId233" Type="http://schemas.openxmlformats.org/officeDocument/2006/relationships/customXml" Target="../ink/ink1280.xml"/><Relationship Id="rId440" Type="http://schemas.openxmlformats.org/officeDocument/2006/relationships/customXml" Target="../ink/ink1384.xml"/><Relationship Id="rId678" Type="http://schemas.openxmlformats.org/officeDocument/2006/relationships/image" Target="../media/image410.png"/><Relationship Id="rId843" Type="http://schemas.openxmlformats.org/officeDocument/2006/relationships/image" Target="../media/image509.png"/><Relationship Id="rId885" Type="http://schemas.openxmlformats.org/officeDocument/2006/relationships/image" Target="../media/image530.png"/><Relationship Id="rId28" Type="http://schemas.openxmlformats.org/officeDocument/2006/relationships/image" Target="../media/image84.png"/><Relationship Id="rId275" Type="http://schemas.openxmlformats.org/officeDocument/2006/relationships/customXml" Target="../ink/ink1301.xml"/><Relationship Id="rId300" Type="http://schemas.openxmlformats.org/officeDocument/2006/relationships/image" Target="../media/image221.png"/><Relationship Id="rId482" Type="http://schemas.openxmlformats.org/officeDocument/2006/relationships/customXml" Target="../ink/ink1405.xml"/><Relationship Id="rId538" Type="http://schemas.openxmlformats.org/officeDocument/2006/relationships/customXml" Target="../ink/ink1433.xml"/><Relationship Id="rId703" Type="http://schemas.openxmlformats.org/officeDocument/2006/relationships/customXml" Target="../ink/ink1516.xml"/><Relationship Id="rId745" Type="http://schemas.openxmlformats.org/officeDocument/2006/relationships/customXml" Target="../ink/ink1537.xml"/><Relationship Id="rId81" Type="http://schemas.openxmlformats.org/officeDocument/2006/relationships/customXml" Target="../ink/ink1205.xml"/><Relationship Id="rId135" Type="http://schemas.openxmlformats.org/officeDocument/2006/relationships/customXml" Target="../ink/ink1232.xml"/><Relationship Id="rId177" Type="http://schemas.openxmlformats.org/officeDocument/2006/relationships/customXml" Target="../ink/ink1253.xml"/><Relationship Id="rId342" Type="http://schemas.openxmlformats.org/officeDocument/2006/relationships/image" Target="../media/image242.png"/><Relationship Id="rId384" Type="http://schemas.openxmlformats.org/officeDocument/2006/relationships/image" Target="../media/image263.png"/><Relationship Id="rId591" Type="http://schemas.openxmlformats.org/officeDocument/2006/relationships/customXml" Target="../ink/ink1460.xml"/><Relationship Id="rId605" Type="http://schemas.openxmlformats.org/officeDocument/2006/relationships/customXml" Target="../ink/ink1467.xml"/><Relationship Id="rId787" Type="http://schemas.openxmlformats.org/officeDocument/2006/relationships/customXml" Target="../ink/ink1558.xml"/><Relationship Id="rId812" Type="http://schemas.openxmlformats.org/officeDocument/2006/relationships/customXml" Target="../ink/ink1571.xml"/><Relationship Id="rId202" Type="http://schemas.openxmlformats.org/officeDocument/2006/relationships/image" Target="../media/image171.png"/><Relationship Id="rId244" Type="http://schemas.openxmlformats.org/officeDocument/2006/relationships/image" Target="../media/image193.png"/><Relationship Id="rId647" Type="http://schemas.openxmlformats.org/officeDocument/2006/relationships/customXml" Target="../ink/ink1488.xml"/><Relationship Id="rId689" Type="http://schemas.openxmlformats.org/officeDocument/2006/relationships/customXml" Target="../ink/ink1509.xml"/><Relationship Id="rId854" Type="http://schemas.openxmlformats.org/officeDocument/2006/relationships/customXml" Target="../ink/ink1592.xml"/><Relationship Id="rId896" Type="http://schemas.openxmlformats.org/officeDocument/2006/relationships/customXml" Target="../ink/ink1613.xml"/><Relationship Id="rId39" Type="http://schemas.openxmlformats.org/officeDocument/2006/relationships/customXml" Target="../ink/ink1184.xml"/><Relationship Id="rId286" Type="http://schemas.openxmlformats.org/officeDocument/2006/relationships/image" Target="../media/image214.png"/><Relationship Id="rId451" Type="http://schemas.openxmlformats.org/officeDocument/2006/relationships/image" Target="../media/image296.png"/><Relationship Id="rId493" Type="http://schemas.openxmlformats.org/officeDocument/2006/relationships/image" Target="../media/image318.png"/><Relationship Id="rId507" Type="http://schemas.openxmlformats.org/officeDocument/2006/relationships/image" Target="../media/image325.png"/><Relationship Id="rId549" Type="http://schemas.openxmlformats.org/officeDocument/2006/relationships/image" Target="../media/image346.png"/><Relationship Id="rId714" Type="http://schemas.openxmlformats.org/officeDocument/2006/relationships/image" Target="../media/image428.png"/><Relationship Id="rId756" Type="http://schemas.openxmlformats.org/officeDocument/2006/relationships/image" Target="../media/image449.png"/><Relationship Id="rId50" Type="http://schemas.openxmlformats.org/officeDocument/2006/relationships/image" Target="../media/image95.png"/><Relationship Id="rId104" Type="http://schemas.openxmlformats.org/officeDocument/2006/relationships/image" Target="../media/image122.png"/><Relationship Id="rId146" Type="http://schemas.openxmlformats.org/officeDocument/2006/relationships/image" Target="../media/image143.png"/><Relationship Id="rId188" Type="http://schemas.openxmlformats.org/officeDocument/2006/relationships/image" Target="../media/image164.png"/><Relationship Id="rId311" Type="http://schemas.openxmlformats.org/officeDocument/2006/relationships/customXml" Target="../ink/ink1319.xml"/><Relationship Id="rId353" Type="http://schemas.openxmlformats.org/officeDocument/2006/relationships/customXml" Target="../ink/ink1340.xml"/><Relationship Id="rId395" Type="http://schemas.openxmlformats.org/officeDocument/2006/relationships/customXml" Target="../ink/ink1361.xml"/><Relationship Id="rId409" Type="http://schemas.openxmlformats.org/officeDocument/2006/relationships/customXml" Target="../ink/ink1368.xml"/><Relationship Id="rId560" Type="http://schemas.openxmlformats.org/officeDocument/2006/relationships/customXml" Target="../ink/ink1444.xml"/><Relationship Id="rId798" Type="http://schemas.openxmlformats.org/officeDocument/2006/relationships/customXml" Target="../ink/ink1564.xml"/><Relationship Id="rId92" Type="http://schemas.openxmlformats.org/officeDocument/2006/relationships/image" Target="../media/image116.png"/><Relationship Id="rId213" Type="http://schemas.openxmlformats.org/officeDocument/2006/relationships/customXml" Target="../ink/ink1271.xml"/><Relationship Id="rId420" Type="http://schemas.openxmlformats.org/officeDocument/2006/relationships/image" Target="../media/image281.png"/><Relationship Id="rId616" Type="http://schemas.openxmlformats.org/officeDocument/2006/relationships/image" Target="../media/image379.png"/><Relationship Id="rId658" Type="http://schemas.openxmlformats.org/officeDocument/2006/relationships/image" Target="../media/image400.png"/><Relationship Id="rId823" Type="http://schemas.openxmlformats.org/officeDocument/2006/relationships/image" Target="../media/image482.png"/><Relationship Id="rId865" Type="http://schemas.openxmlformats.org/officeDocument/2006/relationships/image" Target="../media/image520.png"/><Relationship Id="rId255" Type="http://schemas.openxmlformats.org/officeDocument/2006/relationships/customXml" Target="../ink/ink1291.xml"/><Relationship Id="rId297" Type="http://schemas.openxmlformats.org/officeDocument/2006/relationships/customXml" Target="../ink/ink1312.xml"/><Relationship Id="rId462" Type="http://schemas.openxmlformats.org/officeDocument/2006/relationships/customXml" Target="../ink/ink1395.xml"/><Relationship Id="rId518" Type="http://schemas.openxmlformats.org/officeDocument/2006/relationships/customXml" Target="../ink/ink1423.xml"/><Relationship Id="rId725" Type="http://schemas.openxmlformats.org/officeDocument/2006/relationships/customXml" Target="../ink/ink1527.xml"/><Relationship Id="rId115" Type="http://schemas.openxmlformats.org/officeDocument/2006/relationships/customXml" Target="../ink/ink1222.xml"/><Relationship Id="rId157" Type="http://schemas.openxmlformats.org/officeDocument/2006/relationships/customXml" Target="../ink/ink1243.xml"/><Relationship Id="rId322" Type="http://schemas.openxmlformats.org/officeDocument/2006/relationships/image" Target="../media/image232.png"/><Relationship Id="rId364" Type="http://schemas.openxmlformats.org/officeDocument/2006/relationships/image" Target="../media/image253.png"/><Relationship Id="rId767" Type="http://schemas.openxmlformats.org/officeDocument/2006/relationships/customXml" Target="../ink/ink1548.xml"/><Relationship Id="rId61" Type="http://schemas.openxmlformats.org/officeDocument/2006/relationships/customXml" Target="../ink/ink1195.xml"/><Relationship Id="rId199" Type="http://schemas.openxmlformats.org/officeDocument/2006/relationships/customXml" Target="../ink/ink1264.xml"/><Relationship Id="rId571" Type="http://schemas.openxmlformats.org/officeDocument/2006/relationships/image" Target="../media/image357.png"/><Relationship Id="rId627" Type="http://schemas.openxmlformats.org/officeDocument/2006/relationships/customXml" Target="../ink/ink1478.xml"/><Relationship Id="rId669" Type="http://schemas.openxmlformats.org/officeDocument/2006/relationships/customXml" Target="../ink/ink1499.xml"/><Relationship Id="rId834" Type="http://schemas.openxmlformats.org/officeDocument/2006/relationships/customXml" Target="../ink/ink1582.xml"/><Relationship Id="rId876" Type="http://schemas.openxmlformats.org/officeDocument/2006/relationships/customXml" Target="../ink/ink1603.xml"/><Relationship Id="rId19" Type="http://schemas.openxmlformats.org/officeDocument/2006/relationships/customXml" Target="../ink/ink1174.xml"/><Relationship Id="rId224" Type="http://schemas.openxmlformats.org/officeDocument/2006/relationships/image" Target="../media/image183.png"/><Relationship Id="rId266" Type="http://schemas.openxmlformats.org/officeDocument/2006/relationships/image" Target="../media/image204.png"/><Relationship Id="rId431" Type="http://schemas.openxmlformats.org/officeDocument/2006/relationships/image" Target="../media/image286.png"/><Relationship Id="rId473" Type="http://schemas.openxmlformats.org/officeDocument/2006/relationships/image" Target="../media/image307.png"/><Relationship Id="rId529" Type="http://schemas.openxmlformats.org/officeDocument/2006/relationships/image" Target="../media/image336.png"/><Relationship Id="rId680" Type="http://schemas.openxmlformats.org/officeDocument/2006/relationships/image" Target="../media/image411.png"/><Relationship Id="rId736" Type="http://schemas.openxmlformats.org/officeDocument/2006/relationships/image" Target="../media/image439.png"/><Relationship Id="rId901" Type="http://schemas.openxmlformats.org/officeDocument/2006/relationships/image" Target="../media/image538.png"/><Relationship Id="rId30" Type="http://schemas.openxmlformats.org/officeDocument/2006/relationships/image" Target="../media/image85.png"/><Relationship Id="rId126" Type="http://schemas.openxmlformats.org/officeDocument/2006/relationships/image" Target="../media/image133.png"/><Relationship Id="rId168" Type="http://schemas.openxmlformats.org/officeDocument/2006/relationships/image" Target="../media/image154.png"/><Relationship Id="rId333" Type="http://schemas.openxmlformats.org/officeDocument/2006/relationships/customXml" Target="../ink/ink1330.xml"/><Relationship Id="rId540" Type="http://schemas.openxmlformats.org/officeDocument/2006/relationships/customXml" Target="../ink/ink1434.xml"/><Relationship Id="rId778" Type="http://schemas.openxmlformats.org/officeDocument/2006/relationships/image" Target="../media/image460.png"/><Relationship Id="rId72" Type="http://schemas.openxmlformats.org/officeDocument/2006/relationships/image" Target="../media/image106.png"/><Relationship Id="rId375" Type="http://schemas.openxmlformats.org/officeDocument/2006/relationships/customXml" Target="../ink/ink1351.xml"/><Relationship Id="rId582" Type="http://schemas.openxmlformats.org/officeDocument/2006/relationships/customXml" Target="../ink/ink1455.xml"/><Relationship Id="rId638" Type="http://schemas.openxmlformats.org/officeDocument/2006/relationships/image" Target="../media/image390.png"/><Relationship Id="rId803" Type="http://schemas.openxmlformats.org/officeDocument/2006/relationships/image" Target="../media/image472.png"/><Relationship Id="rId845" Type="http://schemas.openxmlformats.org/officeDocument/2006/relationships/image" Target="../media/image510.png"/><Relationship Id="rId3" Type="http://schemas.openxmlformats.org/officeDocument/2006/relationships/customXml" Target="../ink/ink1166.xml"/><Relationship Id="rId235" Type="http://schemas.openxmlformats.org/officeDocument/2006/relationships/customXml" Target="../ink/ink1281.xml"/><Relationship Id="rId277" Type="http://schemas.openxmlformats.org/officeDocument/2006/relationships/customXml" Target="../ink/ink1302.xml"/><Relationship Id="rId400" Type="http://schemas.openxmlformats.org/officeDocument/2006/relationships/image" Target="../media/image271.png"/><Relationship Id="rId442" Type="http://schemas.openxmlformats.org/officeDocument/2006/relationships/customXml" Target="../ink/ink1385.xml"/><Relationship Id="rId484" Type="http://schemas.openxmlformats.org/officeDocument/2006/relationships/customXml" Target="../ink/ink1406.xml"/><Relationship Id="rId705" Type="http://schemas.openxmlformats.org/officeDocument/2006/relationships/customXml" Target="../ink/ink1517.xml"/><Relationship Id="rId887" Type="http://schemas.openxmlformats.org/officeDocument/2006/relationships/image" Target="../media/image531.png"/><Relationship Id="rId137" Type="http://schemas.openxmlformats.org/officeDocument/2006/relationships/customXml" Target="../ink/ink1233.xml"/><Relationship Id="rId302" Type="http://schemas.openxmlformats.org/officeDocument/2006/relationships/image" Target="../media/image222.png"/><Relationship Id="rId344" Type="http://schemas.openxmlformats.org/officeDocument/2006/relationships/image" Target="../media/image243.png"/><Relationship Id="rId691" Type="http://schemas.openxmlformats.org/officeDocument/2006/relationships/customXml" Target="../ink/ink1510.xml"/><Relationship Id="rId747" Type="http://schemas.openxmlformats.org/officeDocument/2006/relationships/customXml" Target="../ink/ink1538.xml"/><Relationship Id="rId789" Type="http://schemas.openxmlformats.org/officeDocument/2006/relationships/image" Target="../media/image465.png"/><Relationship Id="rId41" Type="http://schemas.openxmlformats.org/officeDocument/2006/relationships/customXml" Target="../ink/ink1185.xml"/><Relationship Id="rId83" Type="http://schemas.openxmlformats.org/officeDocument/2006/relationships/customXml" Target="../ink/ink1206.xml"/><Relationship Id="rId179" Type="http://schemas.openxmlformats.org/officeDocument/2006/relationships/customXml" Target="../ink/ink1254.xml"/><Relationship Id="rId386" Type="http://schemas.openxmlformats.org/officeDocument/2006/relationships/image" Target="../media/image264.png"/><Relationship Id="rId551" Type="http://schemas.openxmlformats.org/officeDocument/2006/relationships/image" Target="../media/image347.png"/><Relationship Id="rId593" Type="http://schemas.openxmlformats.org/officeDocument/2006/relationships/customXml" Target="../ink/ink1461.xml"/><Relationship Id="rId607" Type="http://schemas.openxmlformats.org/officeDocument/2006/relationships/customXml" Target="../ink/ink1468.xml"/><Relationship Id="rId649" Type="http://schemas.openxmlformats.org/officeDocument/2006/relationships/customXml" Target="../ink/ink1489.xml"/><Relationship Id="rId814" Type="http://schemas.openxmlformats.org/officeDocument/2006/relationships/customXml" Target="../ink/ink1572.xml"/><Relationship Id="rId856" Type="http://schemas.openxmlformats.org/officeDocument/2006/relationships/customXml" Target="../ink/ink1593.xml"/><Relationship Id="rId190" Type="http://schemas.openxmlformats.org/officeDocument/2006/relationships/image" Target="../media/image165.png"/><Relationship Id="rId204" Type="http://schemas.openxmlformats.org/officeDocument/2006/relationships/image" Target="../media/image172.png"/><Relationship Id="rId246" Type="http://schemas.openxmlformats.org/officeDocument/2006/relationships/image" Target="../media/image194.png"/><Relationship Id="rId288" Type="http://schemas.openxmlformats.org/officeDocument/2006/relationships/image" Target="../media/image215.png"/><Relationship Id="rId411" Type="http://schemas.openxmlformats.org/officeDocument/2006/relationships/customXml" Target="../ink/ink1369.xml"/><Relationship Id="rId453" Type="http://schemas.openxmlformats.org/officeDocument/2006/relationships/image" Target="../media/image297.png"/><Relationship Id="rId509" Type="http://schemas.openxmlformats.org/officeDocument/2006/relationships/image" Target="../media/image326.png"/><Relationship Id="rId660" Type="http://schemas.openxmlformats.org/officeDocument/2006/relationships/image" Target="../media/image401.png"/><Relationship Id="rId898" Type="http://schemas.openxmlformats.org/officeDocument/2006/relationships/customXml" Target="../ink/ink1614.xml"/><Relationship Id="rId106" Type="http://schemas.openxmlformats.org/officeDocument/2006/relationships/image" Target="../media/image123.png"/><Relationship Id="rId313" Type="http://schemas.openxmlformats.org/officeDocument/2006/relationships/customXml" Target="../ink/ink1320.xml"/><Relationship Id="rId495" Type="http://schemas.openxmlformats.org/officeDocument/2006/relationships/image" Target="../media/image319.png"/><Relationship Id="rId716" Type="http://schemas.openxmlformats.org/officeDocument/2006/relationships/image" Target="../media/image429.png"/><Relationship Id="rId758" Type="http://schemas.openxmlformats.org/officeDocument/2006/relationships/image" Target="../media/image450.png"/><Relationship Id="rId10" Type="http://schemas.openxmlformats.org/officeDocument/2006/relationships/image" Target="../media/image75.png"/><Relationship Id="rId52" Type="http://schemas.openxmlformats.org/officeDocument/2006/relationships/image" Target="../media/image96.png"/><Relationship Id="rId94" Type="http://schemas.openxmlformats.org/officeDocument/2006/relationships/image" Target="../media/image117.png"/><Relationship Id="rId148" Type="http://schemas.openxmlformats.org/officeDocument/2006/relationships/image" Target="../media/image144.png"/><Relationship Id="rId355" Type="http://schemas.openxmlformats.org/officeDocument/2006/relationships/customXml" Target="../ink/ink1341.xml"/><Relationship Id="rId397" Type="http://schemas.openxmlformats.org/officeDocument/2006/relationships/customXml" Target="../ink/ink1362.xml"/><Relationship Id="rId520" Type="http://schemas.openxmlformats.org/officeDocument/2006/relationships/customXml" Target="../ink/ink1424.xml"/><Relationship Id="rId562" Type="http://schemas.openxmlformats.org/officeDocument/2006/relationships/customXml" Target="../ink/ink1445.xml"/><Relationship Id="rId618" Type="http://schemas.openxmlformats.org/officeDocument/2006/relationships/image" Target="../media/image380.png"/><Relationship Id="rId825" Type="http://schemas.openxmlformats.org/officeDocument/2006/relationships/image" Target="../media/image483.png"/><Relationship Id="rId215" Type="http://schemas.openxmlformats.org/officeDocument/2006/relationships/customXml" Target="../ink/ink1272.xml"/><Relationship Id="rId257" Type="http://schemas.openxmlformats.org/officeDocument/2006/relationships/customXml" Target="../ink/ink1292.xml"/><Relationship Id="rId422" Type="http://schemas.openxmlformats.org/officeDocument/2006/relationships/image" Target="../media/image282.png"/><Relationship Id="rId464" Type="http://schemas.openxmlformats.org/officeDocument/2006/relationships/customXml" Target="../ink/ink1396.xml"/><Relationship Id="rId867" Type="http://schemas.openxmlformats.org/officeDocument/2006/relationships/image" Target="../media/image521.png"/><Relationship Id="rId299" Type="http://schemas.openxmlformats.org/officeDocument/2006/relationships/customXml" Target="../ink/ink1313.xml"/><Relationship Id="rId727" Type="http://schemas.openxmlformats.org/officeDocument/2006/relationships/customXml" Target="../ink/ink1528.xml"/><Relationship Id="rId63" Type="http://schemas.openxmlformats.org/officeDocument/2006/relationships/customXml" Target="../ink/ink1196.xml"/><Relationship Id="rId159" Type="http://schemas.openxmlformats.org/officeDocument/2006/relationships/customXml" Target="../ink/ink1244.xml"/><Relationship Id="rId366" Type="http://schemas.openxmlformats.org/officeDocument/2006/relationships/image" Target="../media/image254.png"/><Relationship Id="rId573" Type="http://schemas.openxmlformats.org/officeDocument/2006/relationships/image" Target="../media/image358.png"/><Relationship Id="rId780" Type="http://schemas.openxmlformats.org/officeDocument/2006/relationships/image" Target="../media/image461.png"/><Relationship Id="rId226" Type="http://schemas.openxmlformats.org/officeDocument/2006/relationships/image" Target="../media/image184.png"/><Relationship Id="rId433" Type="http://schemas.openxmlformats.org/officeDocument/2006/relationships/image" Target="../media/image287.png"/><Relationship Id="rId878" Type="http://schemas.openxmlformats.org/officeDocument/2006/relationships/customXml" Target="../ink/ink1604.xml"/><Relationship Id="rId640" Type="http://schemas.openxmlformats.org/officeDocument/2006/relationships/image" Target="../media/image391.png"/><Relationship Id="rId738" Type="http://schemas.openxmlformats.org/officeDocument/2006/relationships/image" Target="../media/image440.png"/><Relationship Id="rId74" Type="http://schemas.openxmlformats.org/officeDocument/2006/relationships/image" Target="../media/image107.png"/><Relationship Id="rId377" Type="http://schemas.openxmlformats.org/officeDocument/2006/relationships/customXml" Target="../ink/ink1352.xml"/><Relationship Id="rId500" Type="http://schemas.openxmlformats.org/officeDocument/2006/relationships/customXml" Target="../ink/ink1414.xml"/><Relationship Id="rId584" Type="http://schemas.openxmlformats.org/officeDocument/2006/relationships/customXml" Target="../ink/ink1456.xml"/><Relationship Id="rId805" Type="http://schemas.openxmlformats.org/officeDocument/2006/relationships/image" Target="../media/image473.png"/><Relationship Id="rId5" Type="http://schemas.openxmlformats.org/officeDocument/2006/relationships/customXml" Target="../ink/ink1167.xml"/><Relationship Id="rId237" Type="http://schemas.openxmlformats.org/officeDocument/2006/relationships/customXml" Target="../ink/ink1282.xml"/><Relationship Id="rId791" Type="http://schemas.openxmlformats.org/officeDocument/2006/relationships/image" Target="../media/image466.png"/><Relationship Id="rId889" Type="http://schemas.openxmlformats.org/officeDocument/2006/relationships/image" Target="../media/image532.png"/><Relationship Id="rId444" Type="http://schemas.openxmlformats.org/officeDocument/2006/relationships/customXml" Target="../ink/ink1386.xml"/><Relationship Id="rId651" Type="http://schemas.openxmlformats.org/officeDocument/2006/relationships/customXml" Target="../ink/ink1490.xml"/><Relationship Id="rId749" Type="http://schemas.openxmlformats.org/officeDocument/2006/relationships/customXml" Target="../ink/ink1539.xml"/><Relationship Id="rId290" Type="http://schemas.openxmlformats.org/officeDocument/2006/relationships/image" Target="../media/image216.png"/><Relationship Id="rId304" Type="http://schemas.openxmlformats.org/officeDocument/2006/relationships/image" Target="../media/image223.png"/><Relationship Id="rId388" Type="http://schemas.openxmlformats.org/officeDocument/2006/relationships/image" Target="../media/image265.png"/><Relationship Id="rId511" Type="http://schemas.openxmlformats.org/officeDocument/2006/relationships/image" Target="../media/image327.png"/><Relationship Id="rId609" Type="http://schemas.openxmlformats.org/officeDocument/2006/relationships/customXml" Target="../ink/ink1469.xml"/><Relationship Id="rId85" Type="http://schemas.openxmlformats.org/officeDocument/2006/relationships/customXml" Target="../ink/ink1207.xml"/><Relationship Id="rId150" Type="http://schemas.openxmlformats.org/officeDocument/2006/relationships/image" Target="../media/image145.png"/><Relationship Id="rId595" Type="http://schemas.openxmlformats.org/officeDocument/2006/relationships/customXml" Target="../ink/ink1462.xml"/><Relationship Id="rId816" Type="http://schemas.openxmlformats.org/officeDocument/2006/relationships/customXml" Target="../ink/ink1573.xml"/><Relationship Id="rId248" Type="http://schemas.openxmlformats.org/officeDocument/2006/relationships/image" Target="../media/image195.png"/><Relationship Id="rId455" Type="http://schemas.openxmlformats.org/officeDocument/2006/relationships/image" Target="../media/image298.png"/><Relationship Id="rId662" Type="http://schemas.openxmlformats.org/officeDocument/2006/relationships/image" Target="../media/image402.png"/><Relationship Id="rId12" Type="http://schemas.openxmlformats.org/officeDocument/2006/relationships/image" Target="../media/image76.png"/><Relationship Id="rId108" Type="http://schemas.openxmlformats.org/officeDocument/2006/relationships/image" Target="../media/image124.png"/><Relationship Id="rId315" Type="http://schemas.openxmlformats.org/officeDocument/2006/relationships/customXml" Target="../ink/ink1321.xml"/><Relationship Id="rId522" Type="http://schemas.openxmlformats.org/officeDocument/2006/relationships/customXml" Target="../ink/ink1425.xml"/><Relationship Id="rId96" Type="http://schemas.openxmlformats.org/officeDocument/2006/relationships/image" Target="../media/image118.png"/><Relationship Id="rId161" Type="http://schemas.openxmlformats.org/officeDocument/2006/relationships/customXml" Target="../ink/ink1245.xml"/><Relationship Id="rId399" Type="http://schemas.openxmlformats.org/officeDocument/2006/relationships/customXml" Target="../ink/ink1363.xml"/><Relationship Id="rId827" Type="http://schemas.openxmlformats.org/officeDocument/2006/relationships/image" Target="../media/image484.png"/><Relationship Id="rId259" Type="http://schemas.openxmlformats.org/officeDocument/2006/relationships/customXml" Target="../ink/ink1293.xml"/><Relationship Id="rId466" Type="http://schemas.openxmlformats.org/officeDocument/2006/relationships/customXml" Target="../ink/ink1397.xml"/><Relationship Id="rId673" Type="http://schemas.openxmlformats.org/officeDocument/2006/relationships/customXml" Target="../ink/ink1501.xml"/><Relationship Id="rId880" Type="http://schemas.openxmlformats.org/officeDocument/2006/relationships/customXml" Target="../ink/ink1605.xml"/><Relationship Id="rId23" Type="http://schemas.openxmlformats.org/officeDocument/2006/relationships/customXml" Target="../ink/ink1176.xml"/><Relationship Id="rId119" Type="http://schemas.openxmlformats.org/officeDocument/2006/relationships/customXml" Target="../ink/ink1224.xml"/><Relationship Id="rId326" Type="http://schemas.openxmlformats.org/officeDocument/2006/relationships/image" Target="../media/image234.png"/><Relationship Id="rId533" Type="http://schemas.openxmlformats.org/officeDocument/2006/relationships/image" Target="../media/image338.png"/><Relationship Id="rId740" Type="http://schemas.openxmlformats.org/officeDocument/2006/relationships/image" Target="../media/image441.png"/><Relationship Id="rId838" Type="http://schemas.openxmlformats.org/officeDocument/2006/relationships/customXml" Target="../ink/ink1584.xml"/><Relationship Id="rId172" Type="http://schemas.openxmlformats.org/officeDocument/2006/relationships/image" Target="../media/image156.png"/><Relationship Id="rId477" Type="http://schemas.openxmlformats.org/officeDocument/2006/relationships/image" Target="../media/image309.png"/><Relationship Id="rId600" Type="http://schemas.openxmlformats.org/officeDocument/2006/relationships/image" Target="../media/image371.png"/><Relationship Id="rId684" Type="http://schemas.openxmlformats.org/officeDocument/2006/relationships/image" Target="../media/image413.png"/><Relationship Id="rId337" Type="http://schemas.openxmlformats.org/officeDocument/2006/relationships/customXml" Target="../ink/ink1332.xml"/><Relationship Id="rId891" Type="http://schemas.openxmlformats.org/officeDocument/2006/relationships/image" Target="../media/image533.png"/><Relationship Id="rId905" Type="http://schemas.openxmlformats.org/officeDocument/2006/relationships/image" Target="../media/image540.png"/><Relationship Id="rId34" Type="http://schemas.openxmlformats.org/officeDocument/2006/relationships/image" Target="../media/image87.png"/><Relationship Id="rId544" Type="http://schemas.openxmlformats.org/officeDocument/2006/relationships/customXml" Target="../ink/ink1436.xml"/><Relationship Id="rId751" Type="http://schemas.openxmlformats.org/officeDocument/2006/relationships/customXml" Target="../ink/ink1540.xml"/><Relationship Id="rId849" Type="http://schemas.openxmlformats.org/officeDocument/2006/relationships/image" Target="../media/image512.png"/><Relationship Id="rId183" Type="http://schemas.openxmlformats.org/officeDocument/2006/relationships/customXml" Target="../ink/ink1256.xml"/><Relationship Id="rId390" Type="http://schemas.openxmlformats.org/officeDocument/2006/relationships/image" Target="../media/image266.png"/><Relationship Id="rId404" Type="http://schemas.openxmlformats.org/officeDocument/2006/relationships/image" Target="../media/image273.png"/><Relationship Id="rId611" Type="http://schemas.openxmlformats.org/officeDocument/2006/relationships/customXml" Target="../ink/ink1470.xml"/><Relationship Id="rId250" Type="http://schemas.openxmlformats.org/officeDocument/2006/relationships/image" Target="../media/image196.png"/><Relationship Id="rId488" Type="http://schemas.openxmlformats.org/officeDocument/2006/relationships/customXml" Target="../ink/ink1408.xml"/><Relationship Id="rId695" Type="http://schemas.openxmlformats.org/officeDocument/2006/relationships/customXml" Target="../ink/ink1512.xml"/><Relationship Id="rId709" Type="http://schemas.openxmlformats.org/officeDocument/2006/relationships/customXml" Target="../ink/ink1519.xml"/><Relationship Id="rId45" Type="http://schemas.openxmlformats.org/officeDocument/2006/relationships/customXml" Target="../ink/ink1187.xml"/><Relationship Id="rId110" Type="http://schemas.openxmlformats.org/officeDocument/2006/relationships/image" Target="../media/image125.png"/><Relationship Id="rId348" Type="http://schemas.openxmlformats.org/officeDocument/2006/relationships/image" Target="../media/image245.png"/><Relationship Id="rId555" Type="http://schemas.openxmlformats.org/officeDocument/2006/relationships/image" Target="../media/image349.png"/><Relationship Id="rId762" Type="http://schemas.openxmlformats.org/officeDocument/2006/relationships/image" Target="../media/image452.png"/><Relationship Id="rId194" Type="http://schemas.openxmlformats.org/officeDocument/2006/relationships/image" Target="../media/image167.png"/><Relationship Id="rId208" Type="http://schemas.openxmlformats.org/officeDocument/2006/relationships/image" Target="../media/image174.png"/><Relationship Id="rId415" Type="http://schemas.openxmlformats.org/officeDocument/2006/relationships/customXml" Target="../ink/ink1371.xml"/><Relationship Id="rId622" Type="http://schemas.openxmlformats.org/officeDocument/2006/relationships/image" Target="../media/image382.png"/><Relationship Id="rId261" Type="http://schemas.openxmlformats.org/officeDocument/2006/relationships/customXml" Target="../ink/ink1294.xml"/><Relationship Id="rId499" Type="http://schemas.openxmlformats.org/officeDocument/2006/relationships/image" Target="../media/image321.png"/><Relationship Id="rId56" Type="http://schemas.openxmlformats.org/officeDocument/2006/relationships/image" Target="../media/image98.png"/><Relationship Id="rId359" Type="http://schemas.openxmlformats.org/officeDocument/2006/relationships/customXml" Target="../ink/ink1343.xml"/><Relationship Id="rId566" Type="http://schemas.openxmlformats.org/officeDocument/2006/relationships/customXml" Target="../ink/ink1447.xml"/><Relationship Id="rId773" Type="http://schemas.openxmlformats.org/officeDocument/2006/relationships/customXml" Target="../ink/ink1551.xml"/><Relationship Id="rId121" Type="http://schemas.openxmlformats.org/officeDocument/2006/relationships/customXml" Target="../ink/ink1225.xml"/><Relationship Id="rId219" Type="http://schemas.openxmlformats.org/officeDocument/2006/relationships/image" Target="../media/image180.png"/><Relationship Id="rId426" Type="http://schemas.openxmlformats.org/officeDocument/2006/relationships/customXml" Target="../ink/ink1377.xml"/><Relationship Id="rId633" Type="http://schemas.openxmlformats.org/officeDocument/2006/relationships/customXml" Target="../ink/ink1481.xml"/><Relationship Id="rId840" Type="http://schemas.openxmlformats.org/officeDocument/2006/relationships/customXml" Target="../ink/ink1585.xml"/><Relationship Id="rId67" Type="http://schemas.openxmlformats.org/officeDocument/2006/relationships/customXml" Target="../ink/ink1198.xml"/><Relationship Id="rId272" Type="http://schemas.openxmlformats.org/officeDocument/2006/relationships/image" Target="../media/image207.png"/><Relationship Id="rId577" Type="http://schemas.openxmlformats.org/officeDocument/2006/relationships/image" Target="../media/image360.png"/><Relationship Id="rId700" Type="http://schemas.openxmlformats.org/officeDocument/2006/relationships/image" Target="../media/image421.png"/><Relationship Id="rId132" Type="http://schemas.openxmlformats.org/officeDocument/2006/relationships/image" Target="../media/image136.png"/><Relationship Id="rId784" Type="http://schemas.openxmlformats.org/officeDocument/2006/relationships/image" Target="../media/image463.png"/><Relationship Id="rId437" Type="http://schemas.openxmlformats.org/officeDocument/2006/relationships/image" Target="../media/image289.png"/><Relationship Id="rId644" Type="http://schemas.openxmlformats.org/officeDocument/2006/relationships/image" Target="../media/image393.png"/><Relationship Id="rId851" Type="http://schemas.openxmlformats.org/officeDocument/2006/relationships/image" Target="../media/image513.png"/><Relationship Id="rId283" Type="http://schemas.openxmlformats.org/officeDocument/2006/relationships/customXml" Target="../ink/ink1305.xml"/><Relationship Id="rId490" Type="http://schemas.openxmlformats.org/officeDocument/2006/relationships/customXml" Target="../ink/ink1409.xml"/><Relationship Id="rId504" Type="http://schemas.openxmlformats.org/officeDocument/2006/relationships/customXml" Target="../ink/ink1416.xml"/><Relationship Id="rId711" Type="http://schemas.openxmlformats.org/officeDocument/2006/relationships/customXml" Target="../ink/ink1520.xml"/><Relationship Id="rId78" Type="http://schemas.openxmlformats.org/officeDocument/2006/relationships/image" Target="../media/image109.png"/><Relationship Id="rId143" Type="http://schemas.openxmlformats.org/officeDocument/2006/relationships/customXml" Target="../ink/ink1236.xml"/><Relationship Id="rId350" Type="http://schemas.openxmlformats.org/officeDocument/2006/relationships/image" Target="../media/image246.png"/><Relationship Id="rId588" Type="http://schemas.openxmlformats.org/officeDocument/2006/relationships/image" Target="../media/image365.png"/><Relationship Id="rId795" Type="http://schemas.openxmlformats.org/officeDocument/2006/relationships/image" Target="../media/image468.png"/><Relationship Id="rId809" Type="http://schemas.openxmlformats.org/officeDocument/2006/relationships/image" Target="../media/image475.png"/><Relationship Id="rId9" Type="http://schemas.openxmlformats.org/officeDocument/2006/relationships/customXml" Target="../ink/ink1169.xml"/><Relationship Id="rId210" Type="http://schemas.openxmlformats.org/officeDocument/2006/relationships/image" Target="../media/image175.png"/><Relationship Id="rId448" Type="http://schemas.openxmlformats.org/officeDocument/2006/relationships/customXml" Target="../ink/ink1388.xml"/><Relationship Id="rId655" Type="http://schemas.openxmlformats.org/officeDocument/2006/relationships/customXml" Target="../ink/ink1492.xml"/><Relationship Id="rId862" Type="http://schemas.openxmlformats.org/officeDocument/2006/relationships/customXml" Target="../ink/ink1596.xml"/><Relationship Id="rId294" Type="http://schemas.openxmlformats.org/officeDocument/2006/relationships/image" Target="../media/image218.png"/><Relationship Id="rId308" Type="http://schemas.openxmlformats.org/officeDocument/2006/relationships/image" Target="../media/image225.png"/><Relationship Id="rId515" Type="http://schemas.openxmlformats.org/officeDocument/2006/relationships/image" Target="../media/image329.png"/><Relationship Id="rId722" Type="http://schemas.openxmlformats.org/officeDocument/2006/relationships/image" Target="../media/image432.png"/><Relationship Id="rId89" Type="http://schemas.openxmlformats.org/officeDocument/2006/relationships/customXml" Target="../ink/ink1209.xml"/><Relationship Id="rId154" Type="http://schemas.openxmlformats.org/officeDocument/2006/relationships/image" Target="../media/image147.png"/><Relationship Id="rId361" Type="http://schemas.openxmlformats.org/officeDocument/2006/relationships/customXml" Target="../ink/ink1344.xml"/><Relationship Id="rId599" Type="http://schemas.openxmlformats.org/officeDocument/2006/relationships/customXml" Target="../ink/ink1464.xml"/><Relationship Id="rId459" Type="http://schemas.openxmlformats.org/officeDocument/2006/relationships/image" Target="../media/image300.png"/><Relationship Id="rId666" Type="http://schemas.openxmlformats.org/officeDocument/2006/relationships/image" Target="../media/image404.png"/><Relationship Id="rId873" Type="http://schemas.openxmlformats.org/officeDocument/2006/relationships/image" Target="../media/image524.png"/><Relationship Id="rId16" Type="http://schemas.openxmlformats.org/officeDocument/2006/relationships/image" Target="../media/image78.png"/><Relationship Id="rId221" Type="http://schemas.openxmlformats.org/officeDocument/2006/relationships/customXml" Target="../ink/ink1274.xml"/><Relationship Id="rId319" Type="http://schemas.openxmlformats.org/officeDocument/2006/relationships/customXml" Target="../ink/ink1323.xml"/><Relationship Id="rId526" Type="http://schemas.openxmlformats.org/officeDocument/2006/relationships/customXml" Target="../ink/ink1427.xml"/><Relationship Id="rId733" Type="http://schemas.openxmlformats.org/officeDocument/2006/relationships/customXml" Target="../ink/ink1531.xml"/><Relationship Id="rId165" Type="http://schemas.openxmlformats.org/officeDocument/2006/relationships/customXml" Target="../ink/ink1247.xml"/><Relationship Id="rId372" Type="http://schemas.openxmlformats.org/officeDocument/2006/relationships/image" Target="../media/image257.png"/><Relationship Id="rId677" Type="http://schemas.openxmlformats.org/officeDocument/2006/relationships/customXml" Target="../ink/ink1503.xml"/><Relationship Id="rId800" Type="http://schemas.openxmlformats.org/officeDocument/2006/relationships/customXml" Target="../ink/ink1565.xml"/><Relationship Id="rId232" Type="http://schemas.openxmlformats.org/officeDocument/2006/relationships/image" Target="../media/image187.png"/><Relationship Id="rId884" Type="http://schemas.openxmlformats.org/officeDocument/2006/relationships/customXml" Target="../ink/ink1607.xml"/><Relationship Id="rId27" Type="http://schemas.openxmlformats.org/officeDocument/2006/relationships/customXml" Target="../ink/ink1178.xml"/><Relationship Id="rId537" Type="http://schemas.openxmlformats.org/officeDocument/2006/relationships/image" Target="../media/image340.png"/><Relationship Id="rId744" Type="http://schemas.openxmlformats.org/officeDocument/2006/relationships/image" Target="../media/image443.png"/><Relationship Id="rId80" Type="http://schemas.openxmlformats.org/officeDocument/2006/relationships/image" Target="../media/image110.png"/><Relationship Id="rId176" Type="http://schemas.openxmlformats.org/officeDocument/2006/relationships/image" Target="../media/image158.png"/><Relationship Id="rId383" Type="http://schemas.openxmlformats.org/officeDocument/2006/relationships/customXml" Target="../ink/ink1355.xml"/><Relationship Id="rId590" Type="http://schemas.openxmlformats.org/officeDocument/2006/relationships/image" Target="../media/image366.png"/><Relationship Id="rId604" Type="http://schemas.openxmlformats.org/officeDocument/2006/relationships/image" Target="../media/image373.png"/><Relationship Id="rId811" Type="http://schemas.openxmlformats.org/officeDocument/2006/relationships/image" Target="../media/image476.png"/><Relationship Id="rId243" Type="http://schemas.openxmlformats.org/officeDocument/2006/relationships/customXml" Target="../ink/ink1285.xml"/><Relationship Id="rId450" Type="http://schemas.openxmlformats.org/officeDocument/2006/relationships/customXml" Target="../ink/ink1389.xml"/><Relationship Id="rId688" Type="http://schemas.openxmlformats.org/officeDocument/2006/relationships/image" Target="../media/image415.png"/><Relationship Id="rId895" Type="http://schemas.openxmlformats.org/officeDocument/2006/relationships/image" Target="../media/image535.png"/><Relationship Id="rId38" Type="http://schemas.openxmlformats.org/officeDocument/2006/relationships/image" Target="../media/image89.png"/><Relationship Id="rId103" Type="http://schemas.openxmlformats.org/officeDocument/2006/relationships/customXml" Target="../ink/ink1216.xml"/><Relationship Id="rId310" Type="http://schemas.openxmlformats.org/officeDocument/2006/relationships/image" Target="../media/image226.png"/><Relationship Id="rId548" Type="http://schemas.openxmlformats.org/officeDocument/2006/relationships/customXml" Target="../ink/ink1438.xml"/><Relationship Id="rId755" Type="http://schemas.openxmlformats.org/officeDocument/2006/relationships/customXml" Target="../ink/ink1542.xml"/><Relationship Id="rId91" Type="http://schemas.openxmlformats.org/officeDocument/2006/relationships/customXml" Target="../ink/ink1210.xml"/><Relationship Id="rId187" Type="http://schemas.openxmlformats.org/officeDocument/2006/relationships/customXml" Target="../ink/ink1258.xml"/><Relationship Id="rId394" Type="http://schemas.openxmlformats.org/officeDocument/2006/relationships/image" Target="../media/image268.png"/><Relationship Id="rId408" Type="http://schemas.openxmlformats.org/officeDocument/2006/relationships/image" Target="../media/image275.png"/><Relationship Id="rId615" Type="http://schemas.openxmlformats.org/officeDocument/2006/relationships/customXml" Target="../ink/ink1472.xml"/><Relationship Id="rId822" Type="http://schemas.openxmlformats.org/officeDocument/2006/relationships/customXml" Target="../ink/ink1576.xml"/><Relationship Id="rId254" Type="http://schemas.openxmlformats.org/officeDocument/2006/relationships/image" Target="../media/image198.png"/><Relationship Id="rId699" Type="http://schemas.openxmlformats.org/officeDocument/2006/relationships/customXml" Target="../ink/ink1514.xml"/><Relationship Id="rId49" Type="http://schemas.openxmlformats.org/officeDocument/2006/relationships/customXml" Target="../ink/ink1189.xml"/><Relationship Id="rId114" Type="http://schemas.openxmlformats.org/officeDocument/2006/relationships/image" Target="../media/image127.png"/><Relationship Id="rId461" Type="http://schemas.openxmlformats.org/officeDocument/2006/relationships/image" Target="../media/image301.png"/><Relationship Id="rId559" Type="http://schemas.openxmlformats.org/officeDocument/2006/relationships/image" Target="../media/image351.png"/><Relationship Id="rId766" Type="http://schemas.openxmlformats.org/officeDocument/2006/relationships/image" Target="../media/image454.png"/><Relationship Id="rId198" Type="http://schemas.openxmlformats.org/officeDocument/2006/relationships/image" Target="../media/image169.png"/><Relationship Id="rId321" Type="http://schemas.openxmlformats.org/officeDocument/2006/relationships/customXml" Target="../ink/ink1324.xml"/><Relationship Id="rId419" Type="http://schemas.openxmlformats.org/officeDocument/2006/relationships/customXml" Target="../ink/ink1373.xml"/><Relationship Id="rId626" Type="http://schemas.openxmlformats.org/officeDocument/2006/relationships/image" Target="../media/image384.png"/><Relationship Id="rId833" Type="http://schemas.openxmlformats.org/officeDocument/2006/relationships/image" Target="../media/image487.png"/><Relationship Id="rId265" Type="http://schemas.openxmlformats.org/officeDocument/2006/relationships/customXml" Target="../ink/ink1296.xml"/><Relationship Id="rId472" Type="http://schemas.openxmlformats.org/officeDocument/2006/relationships/customXml" Target="../ink/ink1400.xml"/><Relationship Id="rId900" Type="http://schemas.openxmlformats.org/officeDocument/2006/relationships/customXml" Target="../ink/ink1615.xml"/><Relationship Id="rId125" Type="http://schemas.openxmlformats.org/officeDocument/2006/relationships/customXml" Target="../ink/ink1227.xml"/><Relationship Id="rId332" Type="http://schemas.openxmlformats.org/officeDocument/2006/relationships/image" Target="../media/image237.png"/><Relationship Id="rId777" Type="http://schemas.openxmlformats.org/officeDocument/2006/relationships/customXml" Target="../ink/ink1553.xml"/><Relationship Id="rId637" Type="http://schemas.openxmlformats.org/officeDocument/2006/relationships/customXml" Target="../ink/ink1483.xml"/><Relationship Id="rId844" Type="http://schemas.openxmlformats.org/officeDocument/2006/relationships/customXml" Target="../ink/ink1587.xml"/><Relationship Id="rId276" Type="http://schemas.openxmlformats.org/officeDocument/2006/relationships/image" Target="../media/image209.png"/><Relationship Id="rId483" Type="http://schemas.openxmlformats.org/officeDocument/2006/relationships/image" Target="../media/image312.png"/><Relationship Id="rId690" Type="http://schemas.openxmlformats.org/officeDocument/2006/relationships/image" Target="../media/image416.png"/><Relationship Id="rId704" Type="http://schemas.openxmlformats.org/officeDocument/2006/relationships/image" Target="../media/image423.png"/><Relationship Id="rId40" Type="http://schemas.openxmlformats.org/officeDocument/2006/relationships/image" Target="../media/image90.png"/><Relationship Id="rId136" Type="http://schemas.openxmlformats.org/officeDocument/2006/relationships/image" Target="../media/image138.png"/><Relationship Id="rId343" Type="http://schemas.openxmlformats.org/officeDocument/2006/relationships/customXml" Target="../ink/ink1335.xml"/><Relationship Id="rId550" Type="http://schemas.openxmlformats.org/officeDocument/2006/relationships/customXml" Target="../ink/ink1439.xml"/><Relationship Id="rId788" Type="http://schemas.openxmlformats.org/officeDocument/2006/relationships/customXml" Target="../ink/ink1559.xml"/><Relationship Id="rId203" Type="http://schemas.openxmlformats.org/officeDocument/2006/relationships/customXml" Target="../ink/ink1266.xml"/><Relationship Id="rId648" Type="http://schemas.openxmlformats.org/officeDocument/2006/relationships/image" Target="../media/image395.png"/><Relationship Id="rId855" Type="http://schemas.openxmlformats.org/officeDocument/2006/relationships/image" Target="../media/image515.png"/><Relationship Id="rId287" Type="http://schemas.openxmlformats.org/officeDocument/2006/relationships/customXml" Target="../ink/ink1307.xml"/><Relationship Id="rId410" Type="http://schemas.openxmlformats.org/officeDocument/2006/relationships/image" Target="../media/image276.png"/><Relationship Id="rId494" Type="http://schemas.openxmlformats.org/officeDocument/2006/relationships/customXml" Target="../ink/ink1411.xml"/><Relationship Id="rId508" Type="http://schemas.openxmlformats.org/officeDocument/2006/relationships/customXml" Target="../ink/ink1418.xml"/><Relationship Id="rId715" Type="http://schemas.openxmlformats.org/officeDocument/2006/relationships/customXml" Target="../ink/ink1522.xml"/><Relationship Id="rId147" Type="http://schemas.openxmlformats.org/officeDocument/2006/relationships/customXml" Target="../ink/ink1238.xml"/><Relationship Id="rId354" Type="http://schemas.openxmlformats.org/officeDocument/2006/relationships/image" Target="../media/image248.png"/><Relationship Id="rId799" Type="http://schemas.openxmlformats.org/officeDocument/2006/relationships/image" Target="../media/image470.png"/><Relationship Id="rId51" Type="http://schemas.openxmlformats.org/officeDocument/2006/relationships/customXml" Target="../ink/ink1190.xml"/><Relationship Id="rId561" Type="http://schemas.openxmlformats.org/officeDocument/2006/relationships/image" Target="../media/image352.png"/><Relationship Id="rId659" Type="http://schemas.openxmlformats.org/officeDocument/2006/relationships/customXml" Target="../ink/ink1494.xml"/><Relationship Id="rId866" Type="http://schemas.openxmlformats.org/officeDocument/2006/relationships/customXml" Target="../ink/ink1598.xml"/><Relationship Id="rId214" Type="http://schemas.openxmlformats.org/officeDocument/2006/relationships/image" Target="../media/image177.png"/><Relationship Id="rId298" Type="http://schemas.openxmlformats.org/officeDocument/2006/relationships/image" Target="../media/image220.png"/><Relationship Id="rId421" Type="http://schemas.openxmlformats.org/officeDocument/2006/relationships/customXml" Target="../ink/ink1374.xml"/><Relationship Id="rId519" Type="http://schemas.openxmlformats.org/officeDocument/2006/relationships/image" Target="../media/image331.png"/><Relationship Id="rId158" Type="http://schemas.openxmlformats.org/officeDocument/2006/relationships/image" Target="../media/image149.png"/><Relationship Id="rId726" Type="http://schemas.openxmlformats.org/officeDocument/2006/relationships/image" Target="../media/image434.png"/><Relationship Id="rId62" Type="http://schemas.openxmlformats.org/officeDocument/2006/relationships/image" Target="../media/image101.png"/><Relationship Id="rId365" Type="http://schemas.openxmlformats.org/officeDocument/2006/relationships/customXml" Target="../ink/ink1346.xml"/><Relationship Id="rId572" Type="http://schemas.openxmlformats.org/officeDocument/2006/relationships/customXml" Target="../ink/ink1450.xml"/><Relationship Id="rId225" Type="http://schemas.openxmlformats.org/officeDocument/2006/relationships/customXml" Target="../ink/ink1276.xml"/><Relationship Id="rId432" Type="http://schemas.openxmlformats.org/officeDocument/2006/relationships/customXml" Target="../ink/ink1380.xml"/><Relationship Id="rId877" Type="http://schemas.openxmlformats.org/officeDocument/2006/relationships/image" Target="../media/image526.png"/><Relationship Id="rId737" Type="http://schemas.openxmlformats.org/officeDocument/2006/relationships/customXml" Target="../ink/ink1533.xml"/><Relationship Id="rId73" Type="http://schemas.openxmlformats.org/officeDocument/2006/relationships/customXml" Target="../ink/ink1201.xml"/><Relationship Id="rId169" Type="http://schemas.openxmlformats.org/officeDocument/2006/relationships/customXml" Target="../ink/ink1249.xml"/><Relationship Id="rId376" Type="http://schemas.openxmlformats.org/officeDocument/2006/relationships/image" Target="../media/image259.png"/><Relationship Id="rId583" Type="http://schemas.openxmlformats.org/officeDocument/2006/relationships/image" Target="../media/image363.png"/><Relationship Id="rId790" Type="http://schemas.openxmlformats.org/officeDocument/2006/relationships/customXml" Target="../ink/ink1560.xml"/><Relationship Id="rId804" Type="http://schemas.openxmlformats.org/officeDocument/2006/relationships/customXml" Target="../ink/ink1567.xml"/><Relationship Id="rId4" Type="http://schemas.openxmlformats.org/officeDocument/2006/relationships/image" Target="../media/image72.png"/><Relationship Id="rId236" Type="http://schemas.openxmlformats.org/officeDocument/2006/relationships/image" Target="../media/image189.png"/><Relationship Id="rId443" Type="http://schemas.openxmlformats.org/officeDocument/2006/relationships/image" Target="../media/image292.png"/><Relationship Id="rId650" Type="http://schemas.openxmlformats.org/officeDocument/2006/relationships/image" Target="../media/image396.png"/><Relationship Id="rId888" Type="http://schemas.openxmlformats.org/officeDocument/2006/relationships/customXml" Target="../ink/ink1609.xml"/><Relationship Id="rId303" Type="http://schemas.openxmlformats.org/officeDocument/2006/relationships/customXml" Target="../ink/ink1315.xml"/><Relationship Id="rId748" Type="http://schemas.openxmlformats.org/officeDocument/2006/relationships/image" Target="../media/image445.png"/><Relationship Id="rId84" Type="http://schemas.openxmlformats.org/officeDocument/2006/relationships/image" Target="../media/image112.png"/><Relationship Id="rId387" Type="http://schemas.openxmlformats.org/officeDocument/2006/relationships/customXml" Target="../ink/ink1357.xml"/><Relationship Id="rId510" Type="http://schemas.openxmlformats.org/officeDocument/2006/relationships/customXml" Target="../ink/ink1419.xml"/><Relationship Id="rId594" Type="http://schemas.openxmlformats.org/officeDocument/2006/relationships/image" Target="../media/image368.png"/><Relationship Id="rId608" Type="http://schemas.openxmlformats.org/officeDocument/2006/relationships/image" Target="../media/image375.png"/><Relationship Id="rId815" Type="http://schemas.openxmlformats.org/officeDocument/2006/relationships/image" Target="../media/image478.png"/><Relationship Id="rId247" Type="http://schemas.openxmlformats.org/officeDocument/2006/relationships/customXml" Target="../ink/ink1287.xml"/><Relationship Id="rId899" Type="http://schemas.openxmlformats.org/officeDocument/2006/relationships/image" Target="../media/image537.png"/><Relationship Id="rId107" Type="http://schemas.openxmlformats.org/officeDocument/2006/relationships/customXml" Target="../ink/ink1218.xml"/><Relationship Id="rId454" Type="http://schemas.openxmlformats.org/officeDocument/2006/relationships/customXml" Target="../ink/ink1391.xml"/><Relationship Id="rId661" Type="http://schemas.openxmlformats.org/officeDocument/2006/relationships/customXml" Target="../ink/ink1495.xml"/><Relationship Id="rId759" Type="http://schemas.openxmlformats.org/officeDocument/2006/relationships/customXml" Target="../ink/ink1544.xml"/><Relationship Id="rId11" Type="http://schemas.openxmlformats.org/officeDocument/2006/relationships/customXml" Target="../ink/ink1170.xml"/><Relationship Id="rId314" Type="http://schemas.openxmlformats.org/officeDocument/2006/relationships/image" Target="../media/image228.png"/><Relationship Id="rId398" Type="http://schemas.openxmlformats.org/officeDocument/2006/relationships/image" Target="../media/image270.png"/><Relationship Id="rId521" Type="http://schemas.openxmlformats.org/officeDocument/2006/relationships/image" Target="../media/image332.png"/><Relationship Id="rId619" Type="http://schemas.openxmlformats.org/officeDocument/2006/relationships/customXml" Target="../ink/ink1474.xml"/><Relationship Id="rId95" Type="http://schemas.openxmlformats.org/officeDocument/2006/relationships/customXml" Target="../ink/ink1212.xml"/><Relationship Id="rId160" Type="http://schemas.openxmlformats.org/officeDocument/2006/relationships/image" Target="../media/image150.png"/><Relationship Id="rId826" Type="http://schemas.openxmlformats.org/officeDocument/2006/relationships/customXml" Target="../ink/ink1578.xml"/><Relationship Id="rId258" Type="http://schemas.openxmlformats.org/officeDocument/2006/relationships/image" Target="../media/image200.png"/><Relationship Id="rId465" Type="http://schemas.openxmlformats.org/officeDocument/2006/relationships/image" Target="../media/image303.png"/><Relationship Id="rId672" Type="http://schemas.openxmlformats.org/officeDocument/2006/relationships/image" Target="../media/image407.png"/><Relationship Id="rId22" Type="http://schemas.openxmlformats.org/officeDocument/2006/relationships/image" Target="../media/image81.png"/><Relationship Id="rId118" Type="http://schemas.openxmlformats.org/officeDocument/2006/relationships/image" Target="../media/image129.png"/><Relationship Id="rId325" Type="http://schemas.openxmlformats.org/officeDocument/2006/relationships/customXml" Target="../ink/ink1326.xml"/><Relationship Id="rId532" Type="http://schemas.openxmlformats.org/officeDocument/2006/relationships/customXml" Target="../ink/ink1430.xml"/><Relationship Id="rId171" Type="http://schemas.openxmlformats.org/officeDocument/2006/relationships/customXml" Target="../ink/ink1250.xml"/><Relationship Id="rId837" Type="http://schemas.openxmlformats.org/officeDocument/2006/relationships/image" Target="../media/image506.png"/><Relationship Id="rId269" Type="http://schemas.openxmlformats.org/officeDocument/2006/relationships/customXml" Target="../ink/ink1298.xml"/><Relationship Id="rId476" Type="http://schemas.openxmlformats.org/officeDocument/2006/relationships/customXml" Target="../ink/ink1402.xml"/><Relationship Id="rId683" Type="http://schemas.openxmlformats.org/officeDocument/2006/relationships/customXml" Target="../ink/ink1506.xml"/><Relationship Id="rId890" Type="http://schemas.openxmlformats.org/officeDocument/2006/relationships/customXml" Target="../ink/ink1610.xml"/><Relationship Id="rId904" Type="http://schemas.openxmlformats.org/officeDocument/2006/relationships/customXml" Target="../ink/ink1617.xml"/><Relationship Id="rId33" Type="http://schemas.openxmlformats.org/officeDocument/2006/relationships/customXml" Target="../ink/ink1181.xml"/><Relationship Id="rId129" Type="http://schemas.openxmlformats.org/officeDocument/2006/relationships/customXml" Target="../ink/ink1229.xml"/><Relationship Id="rId336" Type="http://schemas.openxmlformats.org/officeDocument/2006/relationships/image" Target="../media/image239.png"/><Relationship Id="rId543" Type="http://schemas.openxmlformats.org/officeDocument/2006/relationships/image" Target="../media/image343.png"/><Relationship Id="rId182" Type="http://schemas.openxmlformats.org/officeDocument/2006/relationships/image" Target="../media/image161.png"/><Relationship Id="rId403" Type="http://schemas.openxmlformats.org/officeDocument/2006/relationships/customXml" Target="../ink/ink1365.xml"/><Relationship Id="rId750" Type="http://schemas.openxmlformats.org/officeDocument/2006/relationships/image" Target="../media/image446.png"/><Relationship Id="rId848" Type="http://schemas.openxmlformats.org/officeDocument/2006/relationships/customXml" Target="../ink/ink1589.xml"/><Relationship Id="rId487" Type="http://schemas.openxmlformats.org/officeDocument/2006/relationships/image" Target="../media/image314.png"/><Relationship Id="rId610" Type="http://schemas.openxmlformats.org/officeDocument/2006/relationships/image" Target="../media/image376.png"/><Relationship Id="rId694" Type="http://schemas.openxmlformats.org/officeDocument/2006/relationships/image" Target="../media/image418.png"/><Relationship Id="rId708" Type="http://schemas.openxmlformats.org/officeDocument/2006/relationships/image" Target="../media/image425.png"/><Relationship Id="rId347" Type="http://schemas.openxmlformats.org/officeDocument/2006/relationships/customXml" Target="../ink/ink1337.xml"/><Relationship Id="rId44" Type="http://schemas.openxmlformats.org/officeDocument/2006/relationships/image" Target="../media/image92.png"/><Relationship Id="rId554" Type="http://schemas.openxmlformats.org/officeDocument/2006/relationships/customXml" Target="../ink/ink1441.xml"/><Relationship Id="rId761" Type="http://schemas.openxmlformats.org/officeDocument/2006/relationships/customXml" Target="../ink/ink1545.xml"/><Relationship Id="rId859" Type="http://schemas.openxmlformats.org/officeDocument/2006/relationships/image" Target="../media/image517.png"/><Relationship Id="rId193" Type="http://schemas.openxmlformats.org/officeDocument/2006/relationships/customXml" Target="../ink/ink1261.xml"/><Relationship Id="rId207" Type="http://schemas.openxmlformats.org/officeDocument/2006/relationships/customXml" Target="../ink/ink1268.xml"/><Relationship Id="rId414" Type="http://schemas.openxmlformats.org/officeDocument/2006/relationships/image" Target="../media/image278.png"/><Relationship Id="rId498" Type="http://schemas.openxmlformats.org/officeDocument/2006/relationships/customXml" Target="../ink/ink1413.xml"/><Relationship Id="rId621" Type="http://schemas.openxmlformats.org/officeDocument/2006/relationships/customXml" Target="../ink/ink1475.xml"/><Relationship Id="rId260" Type="http://schemas.openxmlformats.org/officeDocument/2006/relationships/image" Target="../media/image201.png"/><Relationship Id="rId719" Type="http://schemas.openxmlformats.org/officeDocument/2006/relationships/customXml" Target="../ink/ink1524.xml"/><Relationship Id="rId55" Type="http://schemas.openxmlformats.org/officeDocument/2006/relationships/customXml" Target="../ink/ink1192.xml"/><Relationship Id="rId120" Type="http://schemas.openxmlformats.org/officeDocument/2006/relationships/image" Target="../media/image130.png"/><Relationship Id="rId358" Type="http://schemas.openxmlformats.org/officeDocument/2006/relationships/image" Target="../media/image250.png"/><Relationship Id="rId565" Type="http://schemas.openxmlformats.org/officeDocument/2006/relationships/image" Target="../media/image354.png"/><Relationship Id="rId772" Type="http://schemas.openxmlformats.org/officeDocument/2006/relationships/image" Target="../media/image457.png"/><Relationship Id="rId218" Type="http://schemas.openxmlformats.org/officeDocument/2006/relationships/image" Target="../media/image179.png"/><Relationship Id="rId425" Type="http://schemas.openxmlformats.org/officeDocument/2006/relationships/customXml" Target="../ink/ink1376.xml"/><Relationship Id="rId632" Type="http://schemas.openxmlformats.org/officeDocument/2006/relationships/image" Target="../media/image387.png"/><Relationship Id="rId271" Type="http://schemas.openxmlformats.org/officeDocument/2006/relationships/customXml" Target="../ink/ink1299.xml"/><Relationship Id="rId66" Type="http://schemas.openxmlformats.org/officeDocument/2006/relationships/image" Target="../media/image103.png"/><Relationship Id="rId131" Type="http://schemas.openxmlformats.org/officeDocument/2006/relationships/customXml" Target="../ink/ink1230.xml"/><Relationship Id="rId369" Type="http://schemas.openxmlformats.org/officeDocument/2006/relationships/customXml" Target="../ink/ink1348.xml"/><Relationship Id="rId576" Type="http://schemas.openxmlformats.org/officeDocument/2006/relationships/customXml" Target="../ink/ink1452.xml"/><Relationship Id="rId783" Type="http://schemas.openxmlformats.org/officeDocument/2006/relationships/customXml" Target="../ink/ink1556.xml"/><Relationship Id="rId229" Type="http://schemas.openxmlformats.org/officeDocument/2006/relationships/customXml" Target="../ink/ink1278.xml"/><Relationship Id="rId436" Type="http://schemas.openxmlformats.org/officeDocument/2006/relationships/customXml" Target="../ink/ink1382.xml"/><Relationship Id="rId643" Type="http://schemas.openxmlformats.org/officeDocument/2006/relationships/customXml" Target="../ink/ink1486.xml"/><Relationship Id="rId850" Type="http://schemas.openxmlformats.org/officeDocument/2006/relationships/customXml" Target="../ink/ink1590.xml"/><Relationship Id="rId77" Type="http://schemas.openxmlformats.org/officeDocument/2006/relationships/customXml" Target="../ink/ink1203.xml"/><Relationship Id="rId282" Type="http://schemas.openxmlformats.org/officeDocument/2006/relationships/image" Target="../media/image212.png"/><Relationship Id="rId503" Type="http://schemas.openxmlformats.org/officeDocument/2006/relationships/image" Target="../media/image323.png"/><Relationship Id="rId587" Type="http://schemas.openxmlformats.org/officeDocument/2006/relationships/customXml" Target="../ink/ink1458.xml"/><Relationship Id="rId710" Type="http://schemas.openxmlformats.org/officeDocument/2006/relationships/image" Target="../media/image426.png"/><Relationship Id="rId808" Type="http://schemas.openxmlformats.org/officeDocument/2006/relationships/customXml" Target="../ink/ink1569.xml"/><Relationship Id="rId8" Type="http://schemas.openxmlformats.org/officeDocument/2006/relationships/image" Target="../media/image74.png"/><Relationship Id="rId142" Type="http://schemas.openxmlformats.org/officeDocument/2006/relationships/image" Target="../media/image141.png"/><Relationship Id="rId447" Type="http://schemas.openxmlformats.org/officeDocument/2006/relationships/image" Target="../media/image294.png"/><Relationship Id="rId794" Type="http://schemas.openxmlformats.org/officeDocument/2006/relationships/customXml" Target="../ink/ink1562.xml"/><Relationship Id="rId654" Type="http://schemas.openxmlformats.org/officeDocument/2006/relationships/image" Target="../media/image398.png"/><Relationship Id="rId861" Type="http://schemas.openxmlformats.org/officeDocument/2006/relationships/image" Target="../media/image518.png"/><Relationship Id="rId293" Type="http://schemas.openxmlformats.org/officeDocument/2006/relationships/customXml" Target="../ink/ink1310.xml"/><Relationship Id="rId307" Type="http://schemas.openxmlformats.org/officeDocument/2006/relationships/customXml" Target="../ink/ink1317.xml"/><Relationship Id="rId514" Type="http://schemas.openxmlformats.org/officeDocument/2006/relationships/customXml" Target="../ink/ink1421.xml"/><Relationship Id="rId721" Type="http://schemas.openxmlformats.org/officeDocument/2006/relationships/customXml" Target="../ink/ink1525.xml"/><Relationship Id="rId88" Type="http://schemas.openxmlformats.org/officeDocument/2006/relationships/image" Target="../media/image114.png"/><Relationship Id="rId153" Type="http://schemas.openxmlformats.org/officeDocument/2006/relationships/customXml" Target="../ink/ink1241.xml"/><Relationship Id="rId360" Type="http://schemas.openxmlformats.org/officeDocument/2006/relationships/image" Target="../media/image251.png"/><Relationship Id="rId598" Type="http://schemas.openxmlformats.org/officeDocument/2006/relationships/image" Target="../media/image370.png"/><Relationship Id="rId819" Type="http://schemas.openxmlformats.org/officeDocument/2006/relationships/image" Target="../media/image480.png"/><Relationship Id="rId220" Type="http://schemas.openxmlformats.org/officeDocument/2006/relationships/image" Target="../media/image181.png"/><Relationship Id="rId458" Type="http://schemas.openxmlformats.org/officeDocument/2006/relationships/customXml" Target="../ink/ink1393.xml"/><Relationship Id="rId665" Type="http://schemas.openxmlformats.org/officeDocument/2006/relationships/customXml" Target="../ink/ink1497.xml"/><Relationship Id="rId872" Type="http://schemas.openxmlformats.org/officeDocument/2006/relationships/customXml" Target="../ink/ink1601.xml"/><Relationship Id="rId15" Type="http://schemas.openxmlformats.org/officeDocument/2006/relationships/customXml" Target="../ink/ink1172.xml"/><Relationship Id="rId318" Type="http://schemas.openxmlformats.org/officeDocument/2006/relationships/image" Target="../media/image230.png"/><Relationship Id="rId525" Type="http://schemas.openxmlformats.org/officeDocument/2006/relationships/image" Target="../media/image334.png"/><Relationship Id="rId732" Type="http://schemas.openxmlformats.org/officeDocument/2006/relationships/image" Target="../media/image437.png"/><Relationship Id="rId99" Type="http://schemas.openxmlformats.org/officeDocument/2006/relationships/customXml" Target="../ink/ink1214.xml"/><Relationship Id="rId164" Type="http://schemas.openxmlformats.org/officeDocument/2006/relationships/image" Target="../media/image152.png"/><Relationship Id="rId371" Type="http://schemas.openxmlformats.org/officeDocument/2006/relationships/customXml" Target="../ink/ink1349.xml"/><Relationship Id="rId469" Type="http://schemas.openxmlformats.org/officeDocument/2006/relationships/image" Target="../media/image305.png"/><Relationship Id="rId676" Type="http://schemas.openxmlformats.org/officeDocument/2006/relationships/image" Target="../media/image409.png"/><Relationship Id="rId883" Type="http://schemas.openxmlformats.org/officeDocument/2006/relationships/image" Target="../media/image529.png"/><Relationship Id="rId26" Type="http://schemas.openxmlformats.org/officeDocument/2006/relationships/image" Target="../media/image83.png"/><Relationship Id="rId231" Type="http://schemas.openxmlformats.org/officeDocument/2006/relationships/customXml" Target="../ink/ink1279.xml"/><Relationship Id="rId329" Type="http://schemas.openxmlformats.org/officeDocument/2006/relationships/customXml" Target="../ink/ink1328.xml"/><Relationship Id="rId536" Type="http://schemas.openxmlformats.org/officeDocument/2006/relationships/customXml" Target="../ink/ink1432.xml"/><Relationship Id="rId175" Type="http://schemas.openxmlformats.org/officeDocument/2006/relationships/customXml" Target="../ink/ink1252.xml"/><Relationship Id="rId743" Type="http://schemas.openxmlformats.org/officeDocument/2006/relationships/customXml" Target="../ink/ink1536.xml"/><Relationship Id="rId382" Type="http://schemas.openxmlformats.org/officeDocument/2006/relationships/image" Target="../media/image262.png"/><Relationship Id="rId603" Type="http://schemas.openxmlformats.org/officeDocument/2006/relationships/customXml" Target="../ink/ink1466.xml"/><Relationship Id="rId687" Type="http://schemas.openxmlformats.org/officeDocument/2006/relationships/customXml" Target="../ink/ink1508.xml"/><Relationship Id="rId810" Type="http://schemas.openxmlformats.org/officeDocument/2006/relationships/customXml" Target="../ink/ink1570.xml"/></Relationships>
</file>

<file path=ppt/slides/_rels/slide21.xml.rels><?xml version="1.0" encoding="UTF-8" standalone="yes"?>
<Relationships xmlns="http://schemas.openxmlformats.org/package/2006/relationships"><Relationship Id="rId117" Type="http://schemas.openxmlformats.org/officeDocument/2006/relationships/customXml" Target="../ink/ink1676.xml"/><Relationship Id="rId299" Type="http://schemas.openxmlformats.org/officeDocument/2006/relationships/customXml" Target="../ink/ink1767.xml"/><Relationship Id="rId21" Type="http://schemas.openxmlformats.org/officeDocument/2006/relationships/customXml" Target="../ink/ink1628.xml"/><Relationship Id="rId63" Type="http://schemas.openxmlformats.org/officeDocument/2006/relationships/customXml" Target="../ink/ink1649.xml"/><Relationship Id="rId159" Type="http://schemas.openxmlformats.org/officeDocument/2006/relationships/customXml" Target="../ink/ink1697.xml"/><Relationship Id="rId324" Type="http://schemas.openxmlformats.org/officeDocument/2006/relationships/image" Target="../media/image703.png"/><Relationship Id="rId170" Type="http://schemas.openxmlformats.org/officeDocument/2006/relationships/image" Target="../media/image626.png"/><Relationship Id="rId226" Type="http://schemas.openxmlformats.org/officeDocument/2006/relationships/image" Target="../media/image654.png"/><Relationship Id="rId268" Type="http://schemas.openxmlformats.org/officeDocument/2006/relationships/image" Target="../media/image675.png"/><Relationship Id="rId32" Type="http://schemas.openxmlformats.org/officeDocument/2006/relationships/image" Target="../media/image557.png"/><Relationship Id="rId74" Type="http://schemas.openxmlformats.org/officeDocument/2006/relationships/image" Target="../media/image578.png"/><Relationship Id="rId128" Type="http://schemas.openxmlformats.org/officeDocument/2006/relationships/image" Target="../media/image605.png"/><Relationship Id="rId335" Type="http://schemas.openxmlformats.org/officeDocument/2006/relationships/customXml" Target="../ink/ink1785.xml"/><Relationship Id="rId5" Type="http://schemas.openxmlformats.org/officeDocument/2006/relationships/customXml" Target="../ink/ink1620.xml"/><Relationship Id="rId181" Type="http://schemas.openxmlformats.org/officeDocument/2006/relationships/customXml" Target="../ink/ink1708.xml"/><Relationship Id="rId237" Type="http://schemas.openxmlformats.org/officeDocument/2006/relationships/customXml" Target="../ink/ink1736.xml"/><Relationship Id="rId279" Type="http://schemas.openxmlformats.org/officeDocument/2006/relationships/customXml" Target="../ink/ink1757.xml"/><Relationship Id="rId43" Type="http://schemas.openxmlformats.org/officeDocument/2006/relationships/customXml" Target="../ink/ink1639.xml"/><Relationship Id="rId139" Type="http://schemas.openxmlformats.org/officeDocument/2006/relationships/customXml" Target="../ink/ink1687.xml"/><Relationship Id="rId290" Type="http://schemas.openxmlformats.org/officeDocument/2006/relationships/image" Target="../media/image686.png"/><Relationship Id="rId304" Type="http://schemas.openxmlformats.org/officeDocument/2006/relationships/image" Target="../media/image693.png"/><Relationship Id="rId346" Type="http://schemas.openxmlformats.org/officeDocument/2006/relationships/image" Target="../media/image714.png"/><Relationship Id="rId85" Type="http://schemas.openxmlformats.org/officeDocument/2006/relationships/customXml" Target="../ink/ink1660.xml"/><Relationship Id="rId150" Type="http://schemas.openxmlformats.org/officeDocument/2006/relationships/image" Target="../media/image616.png"/><Relationship Id="rId192" Type="http://schemas.openxmlformats.org/officeDocument/2006/relationships/image" Target="../media/image637.png"/><Relationship Id="rId206" Type="http://schemas.openxmlformats.org/officeDocument/2006/relationships/image" Target="../media/image644.png"/><Relationship Id="rId248" Type="http://schemas.openxmlformats.org/officeDocument/2006/relationships/image" Target="../media/image665.png"/><Relationship Id="rId12" Type="http://schemas.openxmlformats.org/officeDocument/2006/relationships/image" Target="../media/image547.png"/><Relationship Id="rId108" Type="http://schemas.openxmlformats.org/officeDocument/2006/relationships/image" Target="../media/image595.png"/><Relationship Id="rId315" Type="http://schemas.openxmlformats.org/officeDocument/2006/relationships/customXml" Target="../ink/ink1775.xml"/><Relationship Id="rId54" Type="http://schemas.openxmlformats.org/officeDocument/2006/relationships/image" Target="../media/image568.png"/><Relationship Id="rId96" Type="http://schemas.openxmlformats.org/officeDocument/2006/relationships/image" Target="../media/image589.png"/><Relationship Id="rId161" Type="http://schemas.openxmlformats.org/officeDocument/2006/relationships/customXml" Target="../ink/ink1698.xml"/><Relationship Id="rId217" Type="http://schemas.openxmlformats.org/officeDocument/2006/relationships/customXml" Target="../ink/ink1726.xml"/><Relationship Id="rId259" Type="http://schemas.openxmlformats.org/officeDocument/2006/relationships/customXml" Target="../ink/ink1747.xml"/><Relationship Id="rId23" Type="http://schemas.openxmlformats.org/officeDocument/2006/relationships/customXml" Target="../ink/ink1629.xml"/><Relationship Id="rId119" Type="http://schemas.openxmlformats.org/officeDocument/2006/relationships/customXml" Target="../ink/ink1677.xml"/><Relationship Id="rId270" Type="http://schemas.openxmlformats.org/officeDocument/2006/relationships/image" Target="../media/image676.png"/><Relationship Id="rId326" Type="http://schemas.openxmlformats.org/officeDocument/2006/relationships/image" Target="../media/image704.png"/><Relationship Id="rId65" Type="http://schemas.openxmlformats.org/officeDocument/2006/relationships/customXml" Target="../ink/ink1650.xml"/><Relationship Id="rId130" Type="http://schemas.openxmlformats.org/officeDocument/2006/relationships/image" Target="../media/image606.png"/><Relationship Id="rId172" Type="http://schemas.openxmlformats.org/officeDocument/2006/relationships/image" Target="../media/image627.png"/><Relationship Id="rId228" Type="http://schemas.openxmlformats.org/officeDocument/2006/relationships/image" Target="../media/image655.png"/><Relationship Id="rId281" Type="http://schemas.openxmlformats.org/officeDocument/2006/relationships/customXml" Target="../ink/ink1758.xml"/><Relationship Id="rId337" Type="http://schemas.openxmlformats.org/officeDocument/2006/relationships/customXml" Target="../ink/ink1786.xml"/><Relationship Id="rId34" Type="http://schemas.openxmlformats.org/officeDocument/2006/relationships/image" Target="../media/image558.png"/><Relationship Id="rId76" Type="http://schemas.openxmlformats.org/officeDocument/2006/relationships/image" Target="../media/image579.png"/><Relationship Id="rId141" Type="http://schemas.openxmlformats.org/officeDocument/2006/relationships/customXml" Target="../ink/ink1688.xml"/><Relationship Id="rId7" Type="http://schemas.openxmlformats.org/officeDocument/2006/relationships/customXml" Target="../ink/ink1621.xml"/><Relationship Id="rId183" Type="http://schemas.openxmlformats.org/officeDocument/2006/relationships/customXml" Target="../ink/ink1709.xml"/><Relationship Id="rId239" Type="http://schemas.openxmlformats.org/officeDocument/2006/relationships/customXml" Target="../ink/ink1737.xml"/><Relationship Id="rId250" Type="http://schemas.openxmlformats.org/officeDocument/2006/relationships/image" Target="../media/image666.png"/><Relationship Id="rId292" Type="http://schemas.openxmlformats.org/officeDocument/2006/relationships/image" Target="../media/image687.png"/><Relationship Id="rId306" Type="http://schemas.openxmlformats.org/officeDocument/2006/relationships/image" Target="../media/image694.png"/><Relationship Id="rId45" Type="http://schemas.openxmlformats.org/officeDocument/2006/relationships/customXml" Target="../ink/ink1640.xml"/><Relationship Id="rId87" Type="http://schemas.openxmlformats.org/officeDocument/2006/relationships/customXml" Target="../ink/ink1661.xml"/><Relationship Id="rId110" Type="http://schemas.openxmlformats.org/officeDocument/2006/relationships/image" Target="../media/image596.png"/><Relationship Id="rId348" Type="http://schemas.openxmlformats.org/officeDocument/2006/relationships/image" Target="../media/image715.png"/><Relationship Id="rId152" Type="http://schemas.openxmlformats.org/officeDocument/2006/relationships/image" Target="../media/image617.png"/><Relationship Id="rId194" Type="http://schemas.openxmlformats.org/officeDocument/2006/relationships/image" Target="../media/image638.png"/><Relationship Id="rId208" Type="http://schemas.openxmlformats.org/officeDocument/2006/relationships/image" Target="../media/image645.png"/><Relationship Id="rId261" Type="http://schemas.openxmlformats.org/officeDocument/2006/relationships/customXml" Target="../ink/ink1748.xml"/><Relationship Id="rId14" Type="http://schemas.openxmlformats.org/officeDocument/2006/relationships/image" Target="../media/image548.png"/><Relationship Id="rId56" Type="http://schemas.openxmlformats.org/officeDocument/2006/relationships/image" Target="../media/image569.png"/><Relationship Id="rId317" Type="http://schemas.openxmlformats.org/officeDocument/2006/relationships/customXml" Target="../ink/ink1776.xml"/><Relationship Id="rId98" Type="http://schemas.openxmlformats.org/officeDocument/2006/relationships/image" Target="../media/image590.png"/><Relationship Id="rId121" Type="http://schemas.openxmlformats.org/officeDocument/2006/relationships/customXml" Target="../ink/ink1678.xml"/><Relationship Id="rId163" Type="http://schemas.openxmlformats.org/officeDocument/2006/relationships/customXml" Target="../ink/ink1699.xml"/><Relationship Id="rId219" Type="http://schemas.openxmlformats.org/officeDocument/2006/relationships/customXml" Target="../ink/ink1727.xml"/><Relationship Id="rId230" Type="http://schemas.openxmlformats.org/officeDocument/2006/relationships/image" Target="../media/image656.png"/><Relationship Id="rId251" Type="http://schemas.openxmlformats.org/officeDocument/2006/relationships/customXml" Target="../ink/ink1743.xml"/><Relationship Id="rId25" Type="http://schemas.openxmlformats.org/officeDocument/2006/relationships/customXml" Target="../ink/ink1630.xml"/><Relationship Id="rId46" Type="http://schemas.openxmlformats.org/officeDocument/2006/relationships/image" Target="../media/image564.png"/><Relationship Id="rId67" Type="http://schemas.openxmlformats.org/officeDocument/2006/relationships/customXml" Target="../ink/ink1651.xml"/><Relationship Id="rId272" Type="http://schemas.openxmlformats.org/officeDocument/2006/relationships/image" Target="../media/image677.png"/><Relationship Id="rId293" Type="http://schemas.openxmlformats.org/officeDocument/2006/relationships/customXml" Target="../ink/ink1764.xml"/><Relationship Id="rId307" Type="http://schemas.openxmlformats.org/officeDocument/2006/relationships/customXml" Target="../ink/ink1771.xml"/><Relationship Id="rId328" Type="http://schemas.openxmlformats.org/officeDocument/2006/relationships/image" Target="../media/image705.png"/><Relationship Id="rId349" Type="http://schemas.openxmlformats.org/officeDocument/2006/relationships/customXml" Target="../ink/ink1792.xml"/><Relationship Id="rId88" Type="http://schemas.openxmlformats.org/officeDocument/2006/relationships/image" Target="../media/image585.png"/><Relationship Id="rId111" Type="http://schemas.openxmlformats.org/officeDocument/2006/relationships/customXml" Target="../ink/ink1673.xml"/><Relationship Id="rId132" Type="http://schemas.openxmlformats.org/officeDocument/2006/relationships/image" Target="../media/image607.png"/><Relationship Id="rId153" Type="http://schemas.openxmlformats.org/officeDocument/2006/relationships/customXml" Target="../ink/ink1694.xml"/><Relationship Id="rId174" Type="http://schemas.openxmlformats.org/officeDocument/2006/relationships/image" Target="../media/image628.png"/><Relationship Id="rId195" Type="http://schemas.openxmlformats.org/officeDocument/2006/relationships/customXml" Target="../ink/ink1715.xml"/><Relationship Id="rId209" Type="http://schemas.openxmlformats.org/officeDocument/2006/relationships/customXml" Target="../ink/ink1722.xml"/><Relationship Id="rId220" Type="http://schemas.openxmlformats.org/officeDocument/2006/relationships/image" Target="../media/image651.png"/><Relationship Id="rId241" Type="http://schemas.openxmlformats.org/officeDocument/2006/relationships/customXml" Target="../ink/ink1738.xml"/><Relationship Id="rId15" Type="http://schemas.openxmlformats.org/officeDocument/2006/relationships/customXml" Target="../ink/ink1625.xml"/><Relationship Id="rId36" Type="http://schemas.openxmlformats.org/officeDocument/2006/relationships/image" Target="../media/image559.png"/><Relationship Id="rId57" Type="http://schemas.openxmlformats.org/officeDocument/2006/relationships/customXml" Target="../ink/ink1646.xml"/><Relationship Id="rId262" Type="http://schemas.openxmlformats.org/officeDocument/2006/relationships/image" Target="../media/image672.png"/><Relationship Id="rId283" Type="http://schemas.openxmlformats.org/officeDocument/2006/relationships/customXml" Target="../ink/ink1759.xml"/><Relationship Id="rId318" Type="http://schemas.openxmlformats.org/officeDocument/2006/relationships/image" Target="../media/image700.png"/><Relationship Id="rId339" Type="http://schemas.openxmlformats.org/officeDocument/2006/relationships/customXml" Target="../ink/ink1787.xml"/><Relationship Id="rId78" Type="http://schemas.openxmlformats.org/officeDocument/2006/relationships/image" Target="../media/image580.png"/><Relationship Id="rId99" Type="http://schemas.openxmlformats.org/officeDocument/2006/relationships/customXml" Target="../ink/ink1667.xml"/><Relationship Id="rId101" Type="http://schemas.openxmlformats.org/officeDocument/2006/relationships/customXml" Target="../ink/ink1668.xml"/><Relationship Id="rId122" Type="http://schemas.openxmlformats.org/officeDocument/2006/relationships/image" Target="../media/image602.png"/><Relationship Id="rId143" Type="http://schemas.openxmlformats.org/officeDocument/2006/relationships/customXml" Target="../ink/ink1689.xml"/><Relationship Id="rId164" Type="http://schemas.openxmlformats.org/officeDocument/2006/relationships/image" Target="../media/image623.png"/><Relationship Id="rId185" Type="http://schemas.openxmlformats.org/officeDocument/2006/relationships/customXml" Target="../ink/ink1710.xml"/><Relationship Id="rId350" Type="http://schemas.openxmlformats.org/officeDocument/2006/relationships/image" Target="../media/image716.png"/><Relationship Id="rId9" Type="http://schemas.openxmlformats.org/officeDocument/2006/relationships/customXml" Target="../ink/ink1622.xml"/><Relationship Id="rId210" Type="http://schemas.openxmlformats.org/officeDocument/2006/relationships/image" Target="../media/image646.png"/><Relationship Id="rId26" Type="http://schemas.openxmlformats.org/officeDocument/2006/relationships/image" Target="../media/image554.png"/><Relationship Id="rId231" Type="http://schemas.openxmlformats.org/officeDocument/2006/relationships/customXml" Target="../ink/ink1733.xml"/><Relationship Id="rId252" Type="http://schemas.openxmlformats.org/officeDocument/2006/relationships/image" Target="../media/image667.png"/><Relationship Id="rId273" Type="http://schemas.openxmlformats.org/officeDocument/2006/relationships/customXml" Target="../ink/ink1754.xml"/><Relationship Id="rId294" Type="http://schemas.openxmlformats.org/officeDocument/2006/relationships/image" Target="../media/image688.png"/><Relationship Id="rId308" Type="http://schemas.openxmlformats.org/officeDocument/2006/relationships/image" Target="../media/image695.png"/><Relationship Id="rId329" Type="http://schemas.openxmlformats.org/officeDocument/2006/relationships/customXml" Target="../ink/ink1782.xml"/><Relationship Id="rId47" Type="http://schemas.openxmlformats.org/officeDocument/2006/relationships/customXml" Target="../ink/ink1641.xml"/><Relationship Id="rId68" Type="http://schemas.openxmlformats.org/officeDocument/2006/relationships/image" Target="../media/image575.png"/><Relationship Id="rId89" Type="http://schemas.openxmlformats.org/officeDocument/2006/relationships/customXml" Target="../ink/ink1662.xml"/><Relationship Id="rId112" Type="http://schemas.openxmlformats.org/officeDocument/2006/relationships/image" Target="../media/image597.png"/><Relationship Id="rId133" Type="http://schemas.openxmlformats.org/officeDocument/2006/relationships/customXml" Target="../ink/ink1684.xml"/><Relationship Id="rId154" Type="http://schemas.openxmlformats.org/officeDocument/2006/relationships/image" Target="../media/image618.png"/><Relationship Id="rId175" Type="http://schemas.openxmlformats.org/officeDocument/2006/relationships/customXml" Target="../ink/ink1705.xml"/><Relationship Id="rId340" Type="http://schemas.openxmlformats.org/officeDocument/2006/relationships/image" Target="../media/image711.png"/><Relationship Id="rId196" Type="http://schemas.openxmlformats.org/officeDocument/2006/relationships/image" Target="../media/image639.png"/><Relationship Id="rId200" Type="http://schemas.openxmlformats.org/officeDocument/2006/relationships/image" Target="../media/image641.png"/><Relationship Id="rId16" Type="http://schemas.openxmlformats.org/officeDocument/2006/relationships/image" Target="../media/image549.png"/><Relationship Id="rId221" Type="http://schemas.openxmlformats.org/officeDocument/2006/relationships/customXml" Target="../ink/ink1728.xml"/><Relationship Id="rId242" Type="http://schemas.openxmlformats.org/officeDocument/2006/relationships/image" Target="../media/image662.png"/><Relationship Id="rId263" Type="http://schemas.openxmlformats.org/officeDocument/2006/relationships/customXml" Target="../ink/ink1749.xml"/><Relationship Id="rId284" Type="http://schemas.openxmlformats.org/officeDocument/2006/relationships/image" Target="../media/image683.png"/><Relationship Id="rId319" Type="http://schemas.openxmlformats.org/officeDocument/2006/relationships/customXml" Target="../ink/ink1777.xml"/><Relationship Id="rId37" Type="http://schemas.openxmlformats.org/officeDocument/2006/relationships/customXml" Target="../ink/ink1636.xml"/><Relationship Id="rId58" Type="http://schemas.openxmlformats.org/officeDocument/2006/relationships/image" Target="../media/image570.png"/><Relationship Id="rId79" Type="http://schemas.openxmlformats.org/officeDocument/2006/relationships/customXml" Target="../ink/ink1657.xml"/><Relationship Id="rId102" Type="http://schemas.openxmlformats.org/officeDocument/2006/relationships/image" Target="../media/image592.png"/><Relationship Id="rId123" Type="http://schemas.openxmlformats.org/officeDocument/2006/relationships/customXml" Target="../ink/ink1679.xml"/><Relationship Id="rId144" Type="http://schemas.openxmlformats.org/officeDocument/2006/relationships/image" Target="../media/image613.png"/><Relationship Id="rId330" Type="http://schemas.openxmlformats.org/officeDocument/2006/relationships/image" Target="../media/image706.png"/><Relationship Id="rId90" Type="http://schemas.openxmlformats.org/officeDocument/2006/relationships/image" Target="../media/image586.png"/><Relationship Id="rId165" Type="http://schemas.openxmlformats.org/officeDocument/2006/relationships/customXml" Target="../ink/ink1700.xml"/><Relationship Id="rId186" Type="http://schemas.openxmlformats.org/officeDocument/2006/relationships/image" Target="../media/image634.png"/><Relationship Id="rId351" Type="http://schemas.openxmlformats.org/officeDocument/2006/relationships/customXml" Target="../ink/ink1793.xml"/><Relationship Id="rId211" Type="http://schemas.openxmlformats.org/officeDocument/2006/relationships/customXml" Target="../ink/ink1723.xml"/><Relationship Id="rId232" Type="http://schemas.openxmlformats.org/officeDocument/2006/relationships/image" Target="../media/image657.png"/><Relationship Id="rId253" Type="http://schemas.openxmlformats.org/officeDocument/2006/relationships/customXml" Target="../ink/ink1744.xml"/><Relationship Id="rId274" Type="http://schemas.openxmlformats.org/officeDocument/2006/relationships/image" Target="../media/image678.png"/><Relationship Id="rId295" Type="http://schemas.openxmlformats.org/officeDocument/2006/relationships/customXml" Target="../ink/ink1765.xml"/><Relationship Id="rId309" Type="http://schemas.openxmlformats.org/officeDocument/2006/relationships/customXml" Target="../ink/ink1772.xml"/><Relationship Id="rId27" Type="http://schemas.openxmlformats.org/officeDocument/2006/relationships/customXml" Target="../ink/ink1631.xml"/><Relationship Id="rId48" Type="http://schemas.openxmlformats.org/officeDocument/2006/relationships/image" Target="../media/image565.png"/><Relationship Id="rId69" Type="http://schemas.openxmlformats.org/officeDocument/2006/relationships/customXml" Target="../ink/ink1652.xml"/><Relationship Id="rId113" Type="http://schemas.openxmlformats.org/officeDocument/2006/relationships/customXml" Target="../ink/ink1674.xml"/><Relationship Id="rId134" Type="http://schemas.openxmlformats.org/officeDocument/2006/relationships/image" Target="../media/image608.png"/><Relationship Id="rId320" Type="http://schemas.openxmlformats.org/officeDocument/2006/relationships/image" Target="../media/image701.png"/><Relationship Id="rId80" Type="http://schemas.openxmlformats.org/officeDocument/2006/relationships/image" Target="../media/image581.png"/><Relationship Id="rId155" Type="http://schemas.openxmlformats.org/officeDocument/2006/relationships/customXml" Target="../ink/ink1695.xml"/><Relationship Id="rId176" Type="http://schemas.openxmlformats.org/officeDocument/2006/relationships/image" Target="../media/image629.png"/><Relationship Id="rId197" Type="http://schemas.openxmlformats.org/officeDocument/2006/relationships/customXml" Target="../ink/ink1716.xml"/><Relationship Id="rId341" Type="http://schemas.openxmlformats.org/officeDocument/2006/relationships/customXml" Target="../ink/ink1788.xml"/><Relationship Id="rId201" Type="http://schemas.openxmlformats.org/officeDocument/2006/relationships/customXml" Target="../ink/ink1718.xml"/><Relationship Id="rId222" Type="http://schemas.openxmlformats.org/officeDocument/2006/relationships/image" Target="../media/image652.png"/><Relationship Id="rId243" Type="http://schemas.openxmlformats.org/officeDocument/2006/relationships/customXml" Target="../ink/ink1739.xml"/><Relationship Id="rId264" Type="http://schemas.openxmlformats.org/officeDocument/2006/relationships/image" Target="../media/image673.png"/><Relationship Id="rId285" Type="http://schemas.openxmlformats.org/officeDocument/2006/relationships/customXml" Target="../ink/ink1760.xml"/><Relationship Id="rId17" Type="http://schemas.openxmlformats.org/officeDocument/2006/relationships/customXml" Target="../ink/ink1626.xml"/><Relationship Id="rId38" Type="http://schemas.openxmlformats.org/officeDocument/2006/relationships/image" Target="../media/image560.png"/><Relationship Id="rId59" Type="http://schemas.openxmlformats.org/officeDocument/2006/relationships/customXml" Target="../ink/ink1647.xml"/><Relationship Id="rId103" Type="http://schemas.openxmlformats.org/officeDocument/2006/relationships/customXml" Target="../ink/ink1669.xml"/><Relationship Id="rId124" Type="http://schemas.openxmlformats.org/officeDocument/2006/relationships/image" Target="../media/image603.png"/><Relationship Id="rId310" Type="http://schemas.openxmlformats.org/officeDocument/2006/relationships/image" Target="../media/image696.png"/><Relationship Id="rId70" Type="http://schemas.openxmlformats.org/officeDocument/2006/relationships/image" Target="../media/image576.png"/><Relationship Id="rId91" Type="http://schemas.openxmlformats.org/officeDocument/2006/relationships/customXml" Target="../ink/ink1663.xml"/><Relationship Id="rId145" Type="http://schemas.openxmlformats.org/officeDocument/2006/relationships/customXml" Target="../ink/ink1690.xml"/><Relationship Id="rId166" Type="http://schemas.openxmlformats.org/officeDocument/2006/relationships/image" Target="../media/image624.png"/><Relationship Id="rId187" Type="http://schemas.openxmlformats.org/officeDocument/2006/relationships/customXml" Target="../ink/ink1711.xml"/><Relationship Id="rId331" Type="http://schemas.openxmlformats.org/officeDocument/2006/relationships/customXml" Target="../ink/ink1783.xml"/><Relationship Id="rId352" Type="http://schemas.openxmlformats.org/officeDocument/2006/relationships/image" Target="../media/image717.png"/><Relationship Id="rId1" Type="http://schemas.openxmlformats.org/officeDocument/2006/relationships/slideLayout" Target="../slideLayouts/slideLayout1.xml"/><Relationship Id="rId212" Type="http://schemas.openxmlformats.org/officeDocument/2006/relationships/image" Target="../media/image647.png"/><Relationship Id="rId233" Type="http://schemas.openxmlformats.org/officeDocument/2006/relationships/customXml" Target="../ink/ink1734.xml"/><Relationship Id="rId254" Type="http://schemas.openxmlformats.org/officeDocument/2006/relationships/image" Target="../media/image668.png"/><Relationship Id="rId28" Type="http://schemas.openxmlformats.org/officeDocument/2006/relationships/image" Target="../media/image555.png"/><Relationship Id="rId49" Type="http://schemas.openxmlformats.org/officeDocument/2006/relationships/customXml" Target="../ink/ink1642.xml"/><Relationship Id="rId114" Type="http://schemas.openxmlformats.org/officeDocument/2006/relationships/image" Target="../media/image598.png"/><Relationship Id="rId275" Type="http://schemas.openxmlformats.org/officeDocument/2006/relationships/customXml" Target="../ink/ink1755.xml"/><Relationship Id="rId296" Type="http://schemas.openxmlformats.org/officeDocument/2006/relationships/image" Target="../media/image689.png"/><Relationship Id="rId300" Type="http://schemas.openxmlformats.org/officeDocument/2006/relationships/image" Target="../media/image691.png"/><Relationship Id="rId60" Type="http://schemas.openxmlformats.org/officeDocument/2006/relationships/image" Target="../media/image571.png"/><Relationship Id="rId81" Type="http://schemas.openxmlformats.org/officeDocument/2006/relationships/customXml" Target="../ink/ink1658.xml"/><Relationship Id="rId135" Type="http://schemas.openxmlformats.org/officeDocument/2006/relationships/customXml" Target="../ink/ink1685.xml"/><Relationship Id="rId156" Type="http://schemas.openxmlformats.org/officeDocument/2006/relationships/image" Target="../media/image619.png"/><Relationship Id="rId177" Type="http://schemas.openxmlformats.org/officeDocument/2006/relationships/customXml" Target="../ink/ink1706.xml"/><Relationship Id="rId198" Type="http://schemas.openxmlformats.org/officeDocument/2006/relationships/image" Target="../media/image640.png"/><Relationship Id="rId321" Type="http://schemas.openxmlformats.org/officeDocument/2006/relationships/customXml" Target="../ink/ink1778.xml"/><Relationship Id="rId342" Type="http://schemas.openxmlformats.org/officeDocument/2006/relationships/image" Target="../media/image712.png"/><Relationship Id="rId202" Type="http://schemas.openxmlformats.org/officeDocument/2006/relationships/image" Target="../media/image642.png"/><Relationship Id="rId223" Type="http://schemas.openxmlformats.org/officeDocument/2006/relationships/customXml" Target="../ink/ink1729.xml"/><Relationship Id="rId244" Type="http://schemas.openxmlformats.org/officeDocument/2006/relationships/image" Target="../media/image663.png"/><Relationship Id="rId18" Type="http://schemas.openxmlformats.org/officeDocument/2006/relationships/image" Target="../media/image550.png"/><Relationship Id="rId39" Type="http://schemas.openxmlformats.org/officeDocument/2006/relationships/customXml" Target="../ink/ink1637.xml"/><Relationship Id="rId265" Type="http://schemas.openxmlformats.org/officeDocument/2006/relationships/customXml" Target="../ink/ink1750.xml"/><Relationship Id="rId286" Type="http://schemas.openxmlformats.org/officeDocument/2006/relationships/image" Target="../media/image684.png"/><Relationship Id="rId50" Type="http://schemas.openxmlformats.org/officeDocument/2006/relationships/image" Target="../media/image566.png"/><Relationship Id="rId104" Type="http://schemas.openxmlformats.org/officeDocument/2006/relationships/image" Target="../media/image593.png"/><Relationship Id="rId125" Type="http://schemas.openxmlformats.org/officeDocument/2006/relationships/customXml" Target="../ink/ink1680.xml"/><Relationship Id="rId146" Type="http://schemas.openxmlformats.org/officeDocument/2006/relationships/image" Target="../media/image614.png"/><Relationship Id="rId167" Type="http://schemas.openxmlformats.org/officeDocument/2006/relationships/customXml" Target="../ink/ink1701.xml"/><Relationship Id="rId188" Type="http://schemas.openxmlformats.org/officeDocument/2006/relationships/image" Target="../media/image635.png"/><Relationship Id="rId311" Type="http://schemas.openxmlformats.org/officeDocument/2006/relationships/customXml" Target="../ink/ink1773.xml"/><Relationship Id="rId332" Type="http://schemas.openxmlformats.org/officeDocument/2006/relationships/image" Target="../media/image707.png"/><Relationship Id="rId353" Type="http://schemas.openxmlformats.org/officeDocument/2006/relationships/customXml" Target="../ink/ink1794.xml"/><Relationship Id="rId71" Type="http://schemas.openxmlformats.org/officeDocument/2006/relationships/customXml" Target="../ink/ink1653.xml"/><Relationship Id="rId92" Type="http://schemas.openxmlformats.org/officeDocument/2006/relationships/image" Target="../media/image587.png"/><Relationship Id="rId213" Type="http://schemas.openxmlformats.org/officeDocument/2006/relationships/customXml" Target="../ink/ink1724.xml"/><Relationship Id="rId234" Type="http://schemas.openxmlformats.org/officeDocument/2006/relationships/image" Target="../media/image658.png"/><Relationship Id="rId2" Type="http://schemas.openxmlformats.org/officeDocument/2006/relationships/image" Target="../media/image542.emf"/><Relationship Id="rId29" Type="http://schemas.openxmlformats.org/officeDocument/2006/relationships/customXml" Target="../ink/ink1632.xml"/><Relationship Id="rId255" Type="http://schemas.openxmlformats.org/officeDocument/2006/relationships/customXml" Target="../ink/ink1745.xml"/><Relationship Id="rId276" Type="http://schemas.openxmlformats.org/officeDocument/2006/relationships/image" Target="../media/image679.png"/><Relationship Id="rId297" Type="http://schemas.openxmlformats.org/officeDocument/2006/relationships/customXml" Target="../ink/ink1766.xml"/><Relationship Id="rId40" Type="http://schemas.openxmlformats.org/officeDocument/2006/relationships/image" Target="../media/image561.png"/><Relationship Id="rId115" Type="http://schemas.openxmlformats.org/officeDocument/2006/relationships/customXml" Target="../ink/ink1675.xml"/><Relationship Id="rId136" Type="http://schemas.openxmlformats.org/officeDocument/2006/relationships/image" Target="../media/image609.png"/><Relationship Id="rId157" Type="http://schemas.openxmlformats.org/officeDocument/2006/relationships/customXml" Target="../ink/ink1696.xml"/><Relationship Id="rId178" Type="http://schemas.openxmlformats.org/officeDocument/2006/relationships/image" Target="../media/image630.png"/><Relationship Id="rId301" Type="http://schemas.openxmlformats.org/officeDocument/2006/relationships/customXml" Target="../ink/ink1768.xml"/><Relationship Id="rId322" Type="http://schemas.openxmlformats.org/officeDocument/2006/relationships/image" Target="../media/image702.png"/><Relationship Id="rId343" Type="http://schemas.openxmlformats.org/officeDocument/2006/relationships/customXml" Target="../ink/ink1789.xml"/><Relationship Id="rId61" Type="http://schemas.openxmlformats.org/officeDocument/2006/relationships/customXml" Target="../ink/ink1648.xml"/><Relationship Id="rId82" Type="http://schemas.openxmlformats.org/officeDocument/2006/relationships/image" Target="../media/image582.png"/><Relationship Id="rId199" Type="http://schemas.openxmlformats.org/officeDocument/2006/relationships/customXml" Target="../ink/ink1717.xml"/><Relationship Id="rId203" Type="http://schemas.openxmlformats.org/officeDocument/2006/relationships/customXml" Target="../ink/ink1719.xml"/><Relationship Id="rId19" Type="http://schemas.openxmlformats.org/officeDocument/2006/relationships/customXml" Target="../ink/ink1627.xml"/><Relationship Id="rId224" Type="http://schemas.openxmlformats.org/officeDocument/2006/relationships/image" Target="../media/image653.png"/><Relationship Id="rId245" Type="http://schemas.openxmlformats.org/officeDocument/2006/relationships/customXml" Target="../ink/ink1740.xml"/><Relationship Id="rId266" Type="http://schemas.openxmlformats.org/officeDocument/2006/relationships/image" Target="../media/image674.png"/><Relationship Id="rId287" Type="http://schemas.openxmlformats.org/officeDocument/2006/relationships/customXml" Target="../ink/ink1761.xml"/><Relationship Id="rId30" Type="http://schemas.openxmlformats.org/officeDocument/2006/relationships/image" Target="../media/image556.png"/><Relationship Id="rId105" Type="http://schemas.openxmlformats.org/officeDocument/2006/relationships/customXml" Target="../ink/ink1670.xml"/><Relationship Id="rId126" Type="http://schemas.openxmlformats.org/officeDocument/2006/relationships/image" Target="../media/image604.png"/><Relationship Id="rId147" Type="http://schemas.openxmlformats.org/officeDocument/2006/relationships/customXml" Target="../ink/ink1691.xml"/><Relationship Id="rId168" Type="http://schemas.openxmlformats.org/officeDocument/2006/relationships/image" Target="../media/image625.png"/><Relationship Id="rId312" Type="http://schemas.openxmlformats.org/officeDocument/2006/relationships/image" Target="../media/image697.png"/><Relationship Id="rId333" Type="http://schemas.openxmlformats.org/officeDocument/2006/relationships/customXml" Target="../ink/ink1784.xml"/><Relationship Id="rId354" Type="http://schemas.openxmlformats.org/officeDocument/2006/relationships/image" Target="../media/image718.png"/><Relationship Id="rId51" Type="http://schemas.openxmlformats.org/officeDocument/2006/relationships/customXml" Target="../ink/ink1643.xml"/><Relationship Id="rId72" Type="http://schemas.openxmlformats.org/officeDocument/2006/relationships/image" Target="../media/image577.png"/><Relationship Id="rId93" Type="http://schemas.openxmlformats.org/officeDocument/2006/relationships/customXml" Target="../ink/ink1664.xml"/><Relationship Id="rId189" Type="http://schemas.openxmlformats.org/officeDocument/2006/relationships/customXml" Target="../ink/ink1712.xml"/><Relationship Id="rId3" Type="http://schemas.openxmlformats.org/officeDocument/2006/relationships/customXml" Target="../ink/ink1619.xml"/><Relationship Id="rId214" Type="http://schemas.openxmlformats.org/officeDocument/2006/relationships/image" Target="../media/image648.png"/><Relationship Id="rId235" Type="http://schemas.openxmlformats.org/officeDocument/2006/relationships/customXml" Target="../ink/ink1735.xml"/><Relationship Id="rId256" Type="http://schemas.openxmlformats.org/officeDocument/2006/relationships/image" Target="../media/image669.png"/><Relationship Id="rId277" Type="http://schemas.openxmlformats.org/officeDocument/2006/relationships/customXml" Target="../ink/ink1756.xml"/><Relationship Id="rId298" Type="http://schemas.openxmlformats.org/officeDocument/2006/relationships/image" Target="../media/image690.png"/><Relationship Id="rId116" Type="http://schemas.openxmlformats.org/officeDocument/2006/relationships/image" Target="../media/image599.png"/><Relationship Id="rId137" Type="http://schemas.openxmlformats.org/officeDocument/2006/relationships/customXml" Target="../ink/ink1686.xml"/><Relationship Id="rId158" Type="http://schemas.openxmlformats.org/officeDocument/2006/relationships/image" Target="../media/image620.png"/><Relationship Id="rId302" Type="http://schemas.openxmlformats.org/officeDocument/2006/relationships/image" Target="../media/image692.png"/><Relationship Id="rId323" Type="http://schemas.openxmlformats.org/officeDocument/2006/relationships/customXml" Target="../ink/ink1779.xml"/><Relationship Id="rId344" Type="http://schemas.openxmlformats.org/officeDocument/2006/relationships/image" Target="../media/image713.png"/><Relationship Id="rId20" Type="http://schemas.openxmlformats.org/officeDocument/2006/relationships/image" Target="../media/image551.png"/><Relationship Id="rId41" Type="http://schemas.openxmlformats.org/officeDocument/2006/relationships/customXml" Target="../ink/ink1638.xml"/><Relationship Id="rId62" Type="http://schemas.openxmlformats.org/officeDocument/2006/relationships/image" Target="../media/image572.png"/><Relationship Id="rId83" Type="http://schemas.openxmlformats.org/officeDocument/2006/relationships/customXml" Target="../ink/ink1659.xml"/><Relationship Id="rId179" Type="http://schemas.openxmlformats.org/officeDocument/2006/relationships/customXml" Target="../ink/ink1707.xml"/><Relationship Id="rId190" Type="http://schemas.openxmlformats.org/officeDocument/2006/relationships/image" Target="../media/image636.png"/><Relationship Id="rId204" Type="http://schemas.openxmlformats.org/officeDocument/2006/relationships/image" Target="../media/image643.png"/><Relationship Id="rId225" Type="http://schemas.openxmlformats.org/officeDocument/2006/relationships/customXml" Target="../ink/ink1730.xml"/><Relationship Id="rId246" Type="http://schemas.openxmlformats.org/officeDocument/2006/relationships/image" Target="../media/image664.png"/><Relationship Id="rId267" Type="http://schemas.openxmlformats.org/officeDocument/2006/relationships/customXml" Target="../ink/ink1751.xml"/><Relationship Id="rId288" Type="http://schemas.openxmlformats.org/officeDocument/2006/relationships/image" Target="../media/image685.png"/><Relationship Id="rId106" Type="http://schemas.openxmlformats.org/officeDocument/2006/relationships/image" Target="../media/image594.png"/><Relationship Id="rId127" Type="http://schemas.openxmlformats.org/officeDocument/2006/relationships/customXml" Target="../ink/ink1681.xml"/><Relationship Id="rId313" Type="http://schemas.openxmlformats.org/officeDocument/2006/relationships/customXml" Target="../ink/ink1774.xml"/><Relationship Id="rId10" Type="http://schemas.openxmlformats.org/officeDocument/2006/relationships/image" Target="../media/image546.png"/><Relationship Id="rId31" Type="http://schemas.openxmlformats.org/officeDocument/2006/relationships/customXml" Target="../ink/ink1633.xml"/><Relationship Id="rId52" Type="http://schemas.openxmlformats.org/officeDocument/2006/relationships/image" Target="../media/image567.png"/><Relationship Id="rId73" Type="http://schemas.openxmlformats.org/officeDocument/2006/relationships/customXml" Target="../ink/ink1654.xml"/><Relationship Id="rId94" Type="http://schemas.openxmlformats.org/officeDocument/2006/relationships/image" Target="../media/image588.png"/><Relationship Id="rId148" Type="http://schemas.openxmlformats.org/officeDocument/2006/relationships/image" Target="../media/image615.png"/><Relationship Id="rId169" Type="http://schemas.openxmlformats.org/officeDocument/2006/relationships/customXml" Target="../ink/ink1702.xml"/><Relationship Id="rId334" Type="http://schemas.openxmlformats.org/officeDocument/2006/relationships/image" Target="../media/image708.png"/><Relationship Id="rId355" Type="http://schemas.openxmlformats.org/officeDocument/2006/relationships/customXml" Target="../ink/ink1795.xml"/><Relationship Id="rId4" Type="http://schemas.openxmlformats.org/officeDocument/2006/relationships/image" Target="../media/image543.png"/><Relationship Id="rId180" Type="http://schemas.openxmlformats.org/officeDocument/2006/relationships/image" Target="../media/image631.png"/><Relationship Id="rId215" Type="http://schemas.openxmlformats.org/officeDocument/2006/relationships/customXml" Target="../ink/ink1725.xml"/><Relationship Id="rId236" Type="http://schemas.openxmlformats.org/officeDocument/2006/relationships/image" Target="../media/image659.png"/><Relationship Id="rId257" Type="http://schemas.openxmlformats.org/officeDocument/2006/relationships/customXml" Target="../ink/ink1746.xml"/><Relationship Id="rId278" Type="http://schemas.openxmlformats.org/officeDocument/2006/relationships/image" Target="../media/image680.png"/><Relationship Id="rId303" Type="http://schemas.openxmlformats.org/officeDocument/2006/relationships/customXml" Target="../ink/ink1769.xml"/><Relationship Id="rId42" Type="http://schemas.openxmlformats.org/officeDocument/2006/relationships/image" Target="../media/image562.png"/><Relationship Id="rId84" Type="http://schemas.openxmlformats.org/officeDocument/2006/relationships/image" Target="../media/image583.png"/><Relationship Id="rId138" Type="http://schemas.openxmlformats.org/officeDocument/2006/relationships/image" Target="../media/image610.png"/><Relationship Id="rId345" Type="http://schemas.openxmlformats.org/officeDocument/2006/relationships/customXml" Target="../ink/ink1790.xml"/><Relationship Id="rId191" Type="http://schemas.openxmlformats.org/officeDocument/2006/relationships/customXml" Target="../ink/ink1713.xml"/><Relationship Id="rId205" Type="http://schemas.openxmlformats.org/officeDocument/2006/relationships/customXml" Target="../ink/ink1720.xml"/><Relationship Id="rId247" Type="http://schemas.openxmlformats.org/officeDocument/2006/relationships/customXml" Target="../ink/ink1741.xml"/><Relationship Id="rId107" Type="http://schemas.openxmlformats.org/officeDocument/2006/relationships/customXml" Target="../ink/ink1671.xml"/><Relationship Id="rId289" Type="http://schemas.openxmlformats.org/officeDocument/2006/relationships/customXml" Target="../ink/ink1762.xml"/><Relationship Id="rId11" Type="http://schemas.openxmlformats.org/officeDocument/2006/relationships/customXml" Target="../ink/ink1623.xml"/><Relationship Id="rId53" Type="http://schemas.openxmlformats.org/officeDocument/2006/relationships/customXml" Target="../ink/ink1644.xml"/><Relationship Id="rId149" Type="http://schemas.openxmlformats.org/officeDocument/2006/relationships/customXml" Target="../ink/ink1692.xml"/><Relationship Id="rId314" Type="http://schemas.openxmlformats.org/officeDocument/2006/relationships/image" Target="../media/image698.png"/><Relationship Id="rId356" Type="http://schemas.openxmlformats.org/officeDocument/2006/relationships/image" Target="../media/image719.png"/><Relationship Id="rId95" Type="http://schemas.openxmlformats.org/officeDocument/2006/relationships/customXml" Target="../ink/ink1665.xml"/><Relationship Id="rId160" Type="http://schemas.openxmlformats.org/officeDocument/2006/relationships/image" Target="../media/image621.png"/><Relationship Id="rId216" Type="http://schemas.openxmlformats.org/officeDocument/2006/relationships/image" Target="../media/image649.png"/><Relationship Id="rId258" Type="http://schemas.openxmlformats.org/officeDocument/2006/relationships/image" Target="../media/image670.png"/><Relationship Id="rId22" Type="http://schemas.openxmlformats.org/officeDocument/2006/relationships/image" Target="../media/image552.png"/><Relationship Id="rId64" Type="http://schemas.openxmlformats.org/officeDocument/2006/relationships/image" Target="../media/image573.png"/><Relationship Id="rId118" Type="http://schemas.openxmlformats.org/officeDocument/2006/relationships/image" Target="../media/image600.png"/><Relationship Id="rId325" Type="http://schemas.openxmlformats.org/officeDocument/2006/relationships/customXml" Target="../ink/ink1780.xml"/><Relationship Id="rId171" Type="http://schemas.openxmlformats.org/officeDocument/2006/relationships/customXml" Target="../ink/ink1703.xml"/><Relationship Id="rId227" Type="http://schemas.openxmlformats.org/officeDocument/2006/relationships/customXml" Target="../ink/ink1731.xml"/><Relationship Id="rId269" Type="http://schemas.openxmlformats.org/officeDocument/2006/relationships/customXml" Target="../ink/ink1752.xml"/><Relationship Id="rId33" Type="http://schemas.openxmlformats.org/officeDocument/2006/relationships/customXml" Target="../ink/ink1634.xml"/><Relationship Id="rId129" Type="http://schemas.openxmlformats.org/officeDocument/2006/relationships/customXml" Target="../ink/ink1682.xml"/><Relationship Id="rId280" Type="http://schemas.openxmlformats.org/officeDocument/2006/relationships/image" Target="../media/image681.png"/><Relationship Id="rId336" Type="http://schemas.openxmlformats.org/officeDocument/2006/relationships/image" Target="../media/image709.png"/><Relationship Id="rId75" Type="http://schemas.openxmlformats.org/officeDocument/2006/relationships/customXml" Target="../ink/ink1655.xml"/><Relationship Id="rId140" Type="http://schemas.openxmlformats.org/officeDocument/2006/relationships/image" Target="../media/image611.png"/><Relationship Id="rId182" Type="http://schemas.openxmlformats.org/officeDocument/2006/relationships/image" Target="../media/image632.png"/><Relationship Id="rId6" Type="http://schemas.openxmlformats.org/officeDocument/2006/relationships/image" Target="../media/image544.png"/><Relationship Id="rId238" Type="http://schemas.openxmlformats.org/officeDocument/2006/relationships/image" Target="../media/image660.png"/><Relationship Id="rId291" Type="http://schemas.openxmlformats.org/officeDocument/2006/relationships/customXml" Target="../ink/ink1763.xml"/><Relationship Id="rId305" Type="http://schemas.openxmlformats.org/officeDocument/2006/relationships/customXml" Target="../ink/ink1770.xml"/><Relationship Id="rId347" Type="http://schemas.openxmlformats.org/officeDocument/2006/relationships/customXml" Target="../ink/ink1791.xml"/><Relationship Id="rId44" Type="http://schemas.openxmlformats.org/officeDocument/2006/relationships/image" Target="../media/image563.png"/><Relationship Id="rId86" Type="http://schemas.openxmlformats.org/officeDocument/2006/relationships/image" Target="../media/image584.png"/><Relationship Id="rId151" Type="http://schemas.openxmlformats.org/officeDocument/2006/relationships/customXml" Target="../ink/ink1693.xml"/><Relationship Id="rId193" Type="http://schemas.openxmlformats.org/officeDocument/2006/relationships/customXml" Target="../ink/ink1714.xml"/><Relationship Id="rId207" Type="http://schemas.openxmlformats.org/officeDocument/2006/relationships/customXml" Target="../ink/ink1721.xml"/><Relationship Id="rId249" Type="http://schemas.openxmlformats.org/officeDocument/2006/relationships/customXml" Target="../ink/ink1742.xml"/><Relationship Id="rId13" Type="http://schemas.openxmlformats.org/officeDocument/2006/relationships/customXml" Target="../ink/ink1624.xml"/><Relationship Id="rId109" Type="http://schemas.openxmlformats.org/officeDocument/2006/relationships/customXml" Target="../ink/ink1672.xml"/><Relationship Id="rId260" Type="http://schemas.openxmlformats.org/officeDocument/2006/relationships/image" Target="../media/image671.png"/><Relationship Id="rId316" Type="http://schemas.openxmlformats.org/officeDocument/2006/relationships/image" Target="../media/image699.png"/><Relationship Id="rId55" Type="http://schemas.openxmlformats.org/officeDocument/2006/relationships/customXml" Target="../ink/ink1645.xml"/><Relationship Id="rId97" Type="http://schemas.openxmlformats.org/officeDocument/2006/relationships/customXml" Target="../ink/ink1666.xml"/><Relationship Id="rId120" Type="http://schemas.openxmlformats.org/officeDocument/2006/relationships/image" Target="../media/image601.png"/><Relationship Id="rId162" Type="http://schemas.openxmlformats.org/officeDocument/2006/relationships/image" Target="../media/image622.png"/><Relationship Id="rId218" Type="http://schemas.openxmlformats.org/officeDocument/2006/relationships/image" Target="../media/image650.png"/><Relationship Id="rId271" Type="http://schemas.openxmlformats.org/officeDocument/2006/relationships/customXml" Target="../ink/ink1753.xml"/><Relationship Id="rId24" Type="http://schemas.openxmlformats.org/officeDocument/2006/relationships/image" Target="../media/image553.png"/><Relationship Id="rId66" Type="http://schemas.openxmlformats.org/officeDocument/2006/relationships/image" Target="../media/image574.png"/><Relationship Id="rId131" Type="http://schemas.openxmlformats.org/officeDocument/2006/relationships/customXml" Target="../ink/ink1683.xml"/><Relationship Id="rId327" Type="http://schemas.openxmlformats.org/officeDocument/2006/relationships/customXml" Target="../ink/ink1781.xml"/><Relationship Id="rId173" Type="http://schemas.openxmlformats.org/officeDocument/2006/relationships/customXml" Target="../ink/ink1704.xml"/><Relationship Id="rId229" Type="http://schemas.openxmlformats.org/officeDocument/2006/relationships/customXml" Target="../ink/ink1732.xml"/><Relationship Id="rId240" Type="http://schemas.openxmlformats.org/officeDocument/2006/relationships/image" Target="../media/image661.png"/><Relationship Id="rId35" Type="http://schemas.openxmlformats.org/officeDocument/2006/relationships/customXml" Target="../ink/ink1635.xml"/><Relationship Id="rId77" Type="http://schemas.openxmlformats.org/officeDocument/2006/relationships/customXml" Target="../ink/ink1656.xml"/><Relationship Id="rId100" Type="http://schemas.openxmlformats.org/officeDocument/2006/relationships/image" Target="../media/image591.png"/><Relationship Id="rId282" Type="http://schemas.openxmlformats.org/officeDocument/2006/relationships/image" Target="../media/image682.png"/><Relationship Id="rId338" Type="http://schemas.openxmlformats.org/officeDocument/2006/relationships/image" Target="../media/image710.png"/><Relationship Id="rId8" Type="http://schemas.openxmlformats.org/officeDocument/2006/relationships/image" Target="../media/image545.png"/><Relationship Id="rId142" Type="http://schemas.openxmlformats.org/officeDocument/2006/relationships/image" Target="../media/image612.png"/><Relationship Id="rId184" Type="http://schemas.openxmlformats.org/officeDocument/2006/relationships/image" Target="../media/image633.png"/></Relationships>
</file>

<file path=ppt/slides/_rels/slide22.xml.rels><?xml version="1.0" encoding="UTF-8" standalone="yes"?>
<Relationships xmlns="http://schemas.openxmlformats.org/package/2006/relationships"><Relationship Id="rId117" Type="http://schemas.openxmlformats.org/officeDocument/2006/relationships/customXml" Target="../ink/ink1853.xml"/><Relationship Id="rId21" Type="http://schemas.openxmlformats.org/officeDocument/2006/relationships/customXml" Target="../ink/ink1805.xml"/><Relationship Id="rId42" Type="http://schemas.openxmlformats.org/officeDocument/2006/relationships/image" Target="../media/image740.png"/><Relationship Id="rId63" Type="http://schemas.openxmlformats.org/officeDocument/2006/relationships/customXml" Target="../ink/ink1826.xml"/><Relationship Id="rId84" Type="http://schemas.openxmlformats.org/officeDocument/2006/relationships/image" Target="../media/image761.png"/><Relationship Id="rId138" Type="http://schemas.openxmlformats.org/officeDocument/2006/relationships/image" Target="../media/image844.png"/><Relationship Id="rId159" Type="http://schemas.openxmlformats.org/officeDocument/2006/relationships/customXml" Target="../ink/ink1874.xml"/><Relationship Id="rId170" Type="http://schemas.openxmlformats.org/officeDocument/2006/relationships/image" Target="../media/image860.png"/><Relationship Id="rId191" Type="http://schemas.openxmlformats.org/officeDocument/2006/relationships/customXml" Target="../ink/ink1890.xml"/><Relationship Id="rId107" Type="http://schemas.openxmlformats.org/officeDocument/2006/relationships/customXml" Target="../ink/ink1848.xml"/><Relationship Id="rId11" Type="http://schemas.openxmlformats.org/officeDocument/2006/relationships/customXml" Target="../ink/ink1800.xml"/><Relationship Id="rId32" Type="http://schemas.openxmlformats.org/officeDocument/2006/relationships/image" Target="../media/image735.png"/><Relationship Id="rId53" Type="http://schemas.openxmlformats.org/officeDocument/2006/relationships/customXml" Target="../ink/ink1821.xml"/><Relationship Id="rId74" Type="http://schemas.openxmlformats.org/officeDocument/2006/relationships/image" Target="../media/image756.png"/><Relationship Id="rId128" Type="http://schemas.openxmlformats.org/officeDocument/2006/relationships/image" Target="../media/image784.png"/><Relationship Id="rId149" Type="http://schemas.openxmlformats.org/officeDocument/2006/relationships/customXml" Target="../ink/ink1869.xml"/><Relationship Id="rId5" Type="http://schemas.openxmlformats.org/officeDocument/2006/relationships/customXml" Target="../ink/ink1797.xml"/><Relationship Id="rId95" Type="http://schemas.openxmlformats.org/officeDocument/2006/relationships/customXml" Target="../ink/ink1842.xml"/><Relationship Id="rId160" Type="http://schemas.openxmlformats.org/officeDocument/2006/relationships/image" Target="../media/image855.png"/><Relationship Id="rId181" Type="http://schemas.openxmlformats.org/officeDocument/2006/relationships/customXml" Target="../ink/ink1885.xml"/><Relationship Id="rId22" Type="http://schemas.openxmlformats.org/officeDocument/2006/relationships/image" Target="../media/image730.png"/><Relationship Id="rId43" Type="http://schemas.openxmlformats.org/officeDocument/2006/relationships/customXml" Target="../ink/ink1816.xml"/><Relationship Id="rId64" Type="http://schemas.openxmlformats.org/officeDocument/2006/relationships/image" Target="../media/image751.png"/><Relationship Id="rId118" Type="http://schemas.openxmlformats.org/officeDocument/2006/relationships/image" Target="../media/image778.png"/><Relationship Id="rId139" Type="http://schemas.openxmlformats.org/officeDocument/2006/relationships/customXml" Target="../ink/ink1864.xml"/><Relationship Id="rId85" Type="http://schemas.openxmlformats.org/officeDocument/2006/relationships/customXml" Target="../ink/ink1837.xml"/><Relationship Id="rId150" Type="http://schemas.openxmlformats.org/officeDocument/2006/relationships/image" Target="../media/image850.png"/><Relationship Id="rId171" Type="http://schemas.openxmlformats.org/officeDocument/2006/relationships/customXml" Target="../ink/ink1880.xml"/><Relationship Id="rId192" Type="http://schemas.openxmlformats.org/officeDocument/2006/relationships/image" Target="../media/image871.png"/><Relationship Id="rId12" Type="http://schemas.openxmlformats.org/officeDocument/2006/relationships/image" Target="../media/image725.png"/><Relationship Id="rId33" Type="http://schemas.openxmlformats.org/officeDocument/2006/relationships/customXml" Target="../ink/ink1811.xml"/><Relationship Id="rId108" Type="http://schemas.openxmlformats.org/officeDocument/2006/relationships/image" Target="../media/image773.png"/><Relationship Id="rId129" Type="http://schemas.openxmlformats.org/officeDocument/2006/relationships/customXml" Target="../ink/ink1859.xml"/><Relationship Id="rId54" Type="http://schemas.openxmlformats.org/officeDocument/2006/relationships/image" Target="../media/image746.png"/><Relationship Id="rId75" Type="http://schemas.openxmlformats.org/officeDocument/2006/relationships/customXml" Target="../ink/ink1832.xml"/><Relationship Id="rId96" Type="http://schemas.openxmlformats.org/officeDocument/2006/relationships/image" Target="../media/image767.png"/><Relationship Id="rId140" Type="http://schemas.openxmlformats.org/officeDocument/2006/relationships/image" Target="../media/image845.png"/><Relationship Id="rId161" Type="http://schemas.openxmlformats.org/officeDocument/2006/relationships/customXml" Target="../ink/ink1875.xml"/><Relationship Id="rId182" Type="http://schemas.openxmlformats.org/officeDocument/2006/relationships/image" Target="../media/image866.png"/><Relationship Id="rId6" Type="http://schemas.openxmlformats.org/officeDocument/2006/relationships/image" Target="../media/image722.png"/><Relationship Id="rId23" Type="http://schemas.openxmlformats.org/officeDocument/2006/relationships/customXml" Target="../ink/ink1806.xml"/><Relationship Id="rId119" Type="http://schemas.openxmlformats.org/officeDocument/2006/relationships/customXml" Target="../ink/ink1854.xml"/><Relationship Id="rId44" Type="http://schemas.openxmlformats.org/officeDocument/2006/relationships/image" Target="../media/image741.png"/><Relationship Id="rId65" Type="http://schemas.openxmlformats.org/officeDocument/2006/relationships/customXml" Target="../ink/ink1827.xml"/><Relationship Id="rId86" Type="http://schemas.openxmlformats.org/officeDocument/2006/relationships/image" Target="../media/image762.png"/><Relationship Id="rId130" Type="http://schemas.openxmlformats.org/officeDocument/2006/relationships/image" Target="../media/image839.png"/><Relationship Id="rId151" Type="http://schemas.openxmlformats.org/officeDocument/2006/relationships/customXml" Target="../ink/ink1870.xml"/><Relationship Id="rId172" Type="http://schemas.openxmlformats.org/officeDocument/2006/relationships/image" Target="../media/image861.png"/><Relationship Id="rId13" Type="http://schemas.openxmlformats.org/officeDocument/2006/relationships/customXml" Target="../ink/ink1801.xml"/><Relationship Id="rId18" Type="http://schemas.openxmlformats.org/officeDocument/2006/relationships/image" Target="../media/image728.png"/><Relationship Id="rId39" Type="http://schemas.openxmlformats.org/officeDocument/2006/relationships/customXml" Target="../ink/ink1814.xml"/><Relationship Id="rId109" Type="http://schemas.openxmlformats.org/officeDocument/2006/relationships/customXml" Target="../ink/ink1849.xml"/><Relationship Id="rId34" Type="http://schemas.openxmlformats.org/officeDocument/2006/relationships/image" Target="../media/image736.png"/><Relationship Id="rId50" Type="http://schemas.openxmlformats.org/officeDocument/2006/relationships/image" Target="../media/image744.png"/><Relationship Id="rId55" Type="http://schemas.openxmlformats.org/officeDocument/2006/relationships/customXml" Target="../ink/ink1822.xml"/><Relationship Id="rId76" Type="http://schemas.openxmlformats.org/officeDocument/2006/relationships/image" Target="../media/image757.png"/><Relationship Id="rId97" Type="http://schemas.openxmlformats.org/officeDocument/2006/relationships/customXml" Target="../ink/ink1843.xml"/><Relationship Id="rId104" Type="http://schemas.openxmlformats.org/officeDocument/2006/relationships/image" Target="../media/image771.png"/><Relationship Id="rId120" Type="http://schemas.openxmlformats.org/officeDocument/2006/relationships/image" Target="../media/image779.png"/><Relationship Id="rId125" Type="http://schemas.openxmlformats.org/officeDocument/2006/relationships/customXml" Target="../ink/ink1857.xml"/><Relationship Id="rId141" Type="http://schemas.openxmlformats.org/officeDocument/2006/relationships/customXml" Target="../ink/ink1865.xml"/><Relationship Id="rId146" Type="http://schemas.openxmlformats.org/officeDocument/2006/relationships/image" Target="../media/image848.png"/><Relationship Id="rId167" Type="http://schemas.openxmlformats.org/officeDocument/2006/relationships/customXml" Target="../ink/ink1878.xml"/><Relationship Id="rId188" Type="http://schemas.openxmlformats.org/officeDocument/2006/relationships/image" Target="../media/image869.png"/><Relationship Id="rId7" Type="http://schemas.openxmlformats.org/officeDocument/2006/relationships/customXml" Target="../ink/ink1798.xml"/><Relationship Id="rId71" Type="http://schemas.openxmlformats.org/officeDocument/2006/relationships/customXml" Target="../ink/ink1830.xml"/><Relationship Id="rId92" Type="http://schemas.openxmlformats.org/officeDocument/2006/relationships/image" Target="../media/image765.png"/><Relationship Id="rId162" Type="http://schemas.openxmlformats.org/officeDocument/2006/relationships/image" Target="../media/image856.png"/><Relationship Id="rId183" Type="http://schemas.openxmlformats.org/officeDocument/2006/relationships/customXml" Target="../ink/ink1886.xml"/><Relationship Id="rId2" Type="http://schemas.openxmlformats.org/officeDocument/2006/relationships/image" Target="../media/image720.emf"/><Relationship Id="rId29" Type="http://schemas.openxmlformats.org/officeDocument/2006/relationships/customXml" Target="../ink/ink1809.xml"/><Relationship Id="rId24" Type="http://schemas.openxmlformats.org/officeDocument/2006/relationships/image" Target="../media/image731.png"/><Relationship Id="rId40" Type="http://schemas.openxmlformats.org/officeDocument/2006/relationships/image" Target="../media/image739.png"/><Relationship Id="rId45" Type="http://schemas.openxmlformats.org/officeDocument/2006/relationships/customXml" Target="../ink/ink1817.xml"/><Relationship Id="rId66" Type="http://schemas.openxmlformats.org/officeDocument/2006/relationships/image" Target="../media/image752.png"/><Relationship Id="rId87" Type="http://schemas.openxmlformats.org/officeDocument/2006/relationships/customXml" Target="../ink/ink1838.xml"/><Relationship Id="rId110" Type="http://schemas.openxmlformats.org/officeDocument/2006/relationships/image" Target="../media/image774.png"/><Relationship Id="rId115" Type="http://schemas.openxmlformats.org/officeDocument/2006/relationships/customXml" Target="../ink/ink1852.xml"/><Relationship Id="rId131" Type="http://schemas.openxmlformats.org/officeDocument/2006/relationships/customXml" Target="../ink/ink1860.xml"/><Relationship Id="rId136" Type="http://schemas.openxmlformats.org/officeDocument/2006/relationships/image" Target="../media/image843.png"/><Relationship Id="rId157" Type="http://schemas.openxmlformats.org/officeDocument/2006/relationships/customXml" Target="../ink/ink1873.xml"/><Relationship Id="rId178" Type="http://schemas.openxmlformats.org/officeDocument/2006/relationships/image" Target="../media/image864.png"/><Relationship Id="rId61" Type="http://schemas.openxmlformats.org/officeDocument/2006/relationships/customXml" Target="../ink/ink1825.xml"/><Relationship Id="rId82" Type="http://schemas.openxmlformats.org/officeDocument/2006/relationships/image" Target="../media/image760.png"/><Relationship Id="rId152" Type="http://schemas.openxmlformats.org/officeDocument/2006/relationships/image" Target="../media/image851.png"/><Relationship Id="rId173" Type="http://schemas.openxmlformats.org/officeDocument/2006/relationships/customXml" Target="../ink/ink1881.xml"/><Relationship Id="rId19" Type="http://schemas.openxmlformats.org/officeDocument/2006/relationships/customXml" Target="../ink/ink1804.xml"/><Relationship Id="rId14" Type="http://schemas.openxmlformats.org/officeDocument/2006/relationships/image" Target="../media/image726.png"/><Relationship Id="rId30" Type="http://schemas.openxmlformats.org/officeDocument/2006/relationships/image" Target="../media/image734.png"/><Relationship Id="rId35" Type="http://schemas.openxmlformats.org/officeDocument/2006/relationships/customXml" Target="../ink/ink1812.xml"/><Relationship Id="rId56" Type="http://schemas.openxmlformats.org/officeDocument/2006/relationships/image" Target="../media/image747.png"/><Relationship Id="rId77" Type="http://schemas.openxmlformats.org/officeDocument/2006/relationships/customXml" Target="../ink/ink1833.xml"/><Relationship Id="rId100" Type="http://schemas.openxmlformats.org/officeDocument/2006/relationships/image" Target="../media/image769.png"/><Relationship Id="rId105" Type="http://schemas.openxmlformats.org/officeDocument/2006/relationships/customXml" Target="../ink/ink1847.xml"/><Relationship Id="rId126" Type="http://schemas.openxmlformats.org/officeDocument/2006/relationships/image" Target="../media/image782.png"/><Relationship Id="rId147" Type="http://schemas.openxmlformats.org/officeDocument/2006/relationships/customXml" Target="../ink/ink1868.xml"/><Relationship Id="rId168" Type="http://schemas.openxmlformats.org/officeDocument/2006/relationships/image" Target="../media/image859.png"/><Relationship Id="rId8" Type="http://schemas.openxmlformats.org/officeDocument/2006/relationships/image" Target="../media/image723.png"/><Relationship Id="rId51" Type="http://schemas.openxmlformats.org/officeDocument/2006/relationships/customXml" Target="../ink/ink1820.xml"/><Relationship Id="rId72" Type="http://schemas.openxmlformats.org/officeDocument/2006/relationships/image" Target="../media/image755.png"/><Relationship Id="rId93" Type="http://schemas.openxmlformats.org/officeDocument/2006/relationships/customXml" Target="../ink/ink1841.xml"/><Relationship Id="rId98" Type="http://schemas.openxmlformats.org/officeDocument/2006/relationships/image" Target="../media/image768.png"/><Relationship Id="rId121" Type="http://schemas.openxmlformats.org/officeDocument/2006/relationships/customXml" Target="../ink/ink1855.xml"/><Relationship Id="rId142" Type="http://schemas.openxmlformats.org/officeDocument/2006/relationships/image" Target="../media/image846.png"/><Relationship Id="rId163" Type="http://schemas.openxmlformats.org/officeDocument/2006/relationships/customXml" Target="../ink/ink1876.xml"/><Relationship Id="rId184" Type="http://schemas.openxmlformats.org/officeDocument/2006/relationships/image" Target="../media/image867.png"/><Relationship Id="rId189" Type="http://schemas.openxmlformats.org/officeDocument/2006/relationships/customXml" Target="../ink/ink1889.xml"/><Relationship Id="rId3" Type="http://schemas.openxmlformats.org/officeDocument/2006/relationships/customXml" Target="../ink/ink1796.xml"/><Relationship Id="rId25" Type="http://schemas.openxmlformats.org/officeDocument/2006/relationships/customXml" Target="../ink/ink1807.xml"/><Relationship Id="rId46" Type="http://schemas.openxmlformats.org/officeDocument/2006/relationships/image" Target="../media/image742.png"/><Relationship Id="rId67" Type="http://schemas.openxmlformats.org/officeDocument/2006/relationships/customXml" Target="../ink/ink1828.xml"/><Relationship Id="rId116" Type="http://schemas.openxmlformats.org/officeDocument/2006/relationships/image" Target="../media/image777.png"/><Relationship Id="rId137" Type="http://schemas.openxmlformats.org/officeDocument/2006/relationships/customXml" Target="../ink/ink1863.xml"/><Relationship Id="rId158" Type="http://schemas.openxmlformats.org/officeDocument/2006/relationships/image" Target="../media/image854.png"/><Relationship Id="rId20" Type="http://schemas.openxmlformats.org/officeDocument/2006/relationships/image" Target="../media/image729.png"/><Relationship Id="rId41" Type="http://schemas.openxmlformats.org/officeDocument/2006/relationships/customXml" Target="../ink/ink1815.xml"/><Relationship Id="rId62" Type="http://schemas.openxmlformats.org/officeDocument/2006/relationships/image" Target="../media/image750.png"/><Relationship Id="rId83" Type="http://schemas.openxmlformats.org/officeDocument/2006/relationships/customXml" Target="../ink/ink1836.xml"/><Relationship Id="rId88" Type="http://schemas.openxmlformats.org/officeDocument/2006/relationships/image" Target="../media/image763.png"/><Relationship Id="rId111" Type="http://schemas.openxmlformats.org/officeDocument/2006/relationships/customXml" Target="../ink/ink1850.xml"/><Relationship Id="rId132" Type="http://schemas.openxmlformats.org/officeDocument/2006/relationships/image" Target="../media/image840.png"/><Relationship Id="rId153" Type="http://schemas.openxmlformats.org/officeDocument/2006/relationships/customXml" Target="../ink/ink1871.xml"/><Relationship Id="rId174" Type="http://schemas.openxmlformats.org/officeDocument/2006/relationships/image" Target="../media/image862.png"/><Relationship Id="rId179" Type="http://schemas.openxmlformats.org/officeDocument/2006/relationships/customXml" Target="../ink/ink1884.xml"/><Relationship Id="rId190" Type="http://schemas.openxmlformats.org/officeDocument/2006/relationships/image" Target="../media/image870.png"/><Relationship Id="rId15" Type="http://schemas.openxmlformats.org/officeDocument/2006/relationships/customXml" Target="../ink/ink1802.xml"/><Relationship Id="rId36" Type="http://schemas.openxmlformats.org/officeDocument/2006/relationships/image" Target="../media/image737.png"/><Relationship Id="rId57" Type="http://schemas.openxmlformats.org/officeDocument/2006/relationships/customXml" Target="../ink/ink1823.xml"/><Relationship Id="rId106" Type="http://schemas.openxmlformats.org/officeDocument/2006/relationships/image" Target="../media/image772.png"/><Relationship Id="rId127" Type="http://schemas.openxmlformats.org/officeDocument/2006/relationships/customXml" Target="../ink/ink1858.xml"/><Relationship Id="rId10" Type="http://schemas.openxmlformats.org/officeDocument/2006/relationships/image" Target="../media/image724.png"/><Relationship Id="rId31" Type="http://schemas.openxmlformats.org/officeDocument/2006/relationships/customXml" Target="../ink/ink1810.xml"/><Relationship Id="rId52" Type="http://schemas.openxmlformats.org/officeDocument/2006/relationships/image" Target="../media/image745.png"/><Relationship Id="rId73" Type="http://schemas.openxmlformats.org/officeDocument/2006/relationships/customXml" Target="../ink/ink1831.xml"/><Relationship Id="rId78" Type="http://schemas.openxmlformats.org/officeDocument/2006/relationships/image" Target="../media/image758.png"/><Relationship Id="rId94" Type="http://schemas.openxmlformats.org/officeDocument/2006/relationships/image" Target="../media/image766.png"/><Relationship Id="rId99" Type="http://schemas.openxmlformats.org/officeDocument/2006/relationships/customXml" Target="../ink/ink1844.xml"/><Relationship Id="rId101" Type="http://schemas.openxmlformats.org/officeDocument/2006/relationships/customXml" Target="../ink/ink1845.xml"/><Relationship Id="rId122" Type="http://schemas.openxmlformats.org/officeDocument/2006/relationships/image" Target="../media/image780.png"/><Relationship Id="rId143" Type="http://schemas.openxmlformats.org/officeDocument/2006/relationships/customXml" Target="../ink/ink1866.xml"/><Relationship Id="rId148" Type="http://schemas.openxmlformats.org/officeDocument/2006/relationships/image" Target="../media/image849.png"/><Relationship Id="rId164" Type="http://schemas.openxmlformats.org/officeDocument/2006/relationships/image" Target="../media/image857.png"/><Relationship Id="rId169" Type="http://schemas.openxmlformats.org/officeDocument/2006/relationships/customXml" Target="../ink/ink1879.xml"/><Relationship Id="rId185" Type="http://schemas.openxmlformats.org/officeDocument/2006/relationships/customXml" Target="../ink/ink1887.xml"/><Relationship Id="rId4" Type="http://schemas.openxmlformats.org/officeDocument/2006/relationships/image" Target="../media/image721.png"/><Relationship Id="rId9" Type="http://schemas.openxmlformats.org/officeDocument/2006/relationships/customXml" Target="../ink/ink1799.xml"/><Relationship Id="rId180" Type="http://schemas.openxmlformats.org/officeDocument/2006/relationships/image" Target="../media/image865.png"/><Relationship Id="rId26" Type="http://schemas.openxmlformats.org/officeDocument/2006/relationships/image" Target="../media/image732.png"/><Relationship Id="rId47" Type="http://schemas.openxmlformats.org/officeDocument/2006/relationships/customXml" Target="../ink/ink1818.xml"/><Relationship Id="rId68" Type="http://schemas.openxmlformats.org/officeDocument/2006/relationships/image" Target="../media/image753.png"/><Relationship Id="rId89" Type="http://schemas.openxmlformats.org/officeDocument/2006/relationships/customXml" Target="../ink/ink1839.xml"/><Relationship Id="rId112" Type="http://schemas.openxmlformats.org/officeDocument/2006/relationships/image" Target="../media/image775.png"/><Relationship Id="rId133" Type="http://schemas.openxmlformats.org/officeDocument/2006/relationships/customXml" Target="../ink/ink1861.xml"/><Relationship Id="rId154" Type="http://schemas.openxmlformats.org/officeDocument/2006/relationships/image" Target="../media/image852.png"/><Relationship Id="rId175" Type="http://schemas.openxmlformats.org/officeDocument/2006/relationships/customXml" Target="../ink/ink1882.xml"/><Relationship Id="rId16" Type="http://schemas.openxmlformats.org/officeDocument/2006/relationships/image" Target="../media/image727.png"/><Relationship Id="rId37" Type="http://schemas.openxmlformats.org/officeDocument/2006/relationships/customXml" Target="../ink/ink1813.xml"/><Relationship Id="rId58" Type="http://schemas.openxmlformats.org/officeDocument/2006/relationships/image" Target="../media/image748.png"/><Relationship Id="rId79" Type="http://schemas.openxmlformats.org/officeDocument/2006/relationships/customXml" Target="../ink/ink1834.xml"/><Relationship Id="rId102" Type="http://schemas.openxmlformats.org/officeDocument/2006/relationships/image" Target="../media/image770.png"/><Relationship Id="rId123" Type="http://schemas.openxmlformats.org/officeDocument/2006/relationships/customXml" Target="../ink/ink1856.xml"/><Relationship Id="rId144" Type="http://schemas.openxmlformats.org/officeDocument/2006/relationships/image" Target="../media/image847.png"/><Relationship Id="rId90" Type="http://schemas.openxmlformats.org/officeDocument/2006/relationships/image" Target="../media/image764.png"/><Relationship Id="rId165" Type="http://schemas.openxmlformats.org/officeDocument/2006/relationships/customXml" Target="../ink/ink1877.xml"/><Relationship Id="rId186" Type="http://schemas.openxmlformats.org/officeDocument/2006/relationships/image" Target="../media/image868.png"/><Relationship Id="rId27" Type="http://schemas.openxmlformats.org/officeDocument/2006/relationships/customXml" Target="../ink/ink1808.xml"/><Relationship Id="rId48" Type="http://schemas.openxmlformats.org/officeDocument/2006/relationships/image" Target="../media/image743.png"/><Relationship Id="rId69" Type="http://schemas.openxmlformats.org/officeDocument/2006/relationships/customXml" Target="../ink/ink1829.xml"/><Relationship Id="rId113" Type="http://schemas.openxmlformats.org/officeDocument/2006/relationships/customXml" Target="../ink/ink1851.xml"/><Relationship Id="rId134" Type="http://schemas.openxmlformats.org/officeDocument/2006/relationships/image" Target="../media/image842.png"/><Relationship Id="rId80" Type="http://schemas.openxmlformats.org/officeDocument/2006/relationships/image" Target="../media/image759.png"/><Relationship Id="rId155" Type="http://schemas.openxmlformats.org/officeDocument/2006/relationships/customXml" Target="../ink/ink1872.xml"/><Relationship Id="rId176" Type="http://schemas.openxmlformats.org/officeDocument/2006/relationships/image" Target="../media/image863.png"/><Relationship Id="rId17" Type="http://schemas.openxmlformats.org/officeDocument/2006/relationships/customXml" Target="../ink/ink1803.xml"/><Relationship Id="rId38" Type="http://schemas.openxmlformats.org/officeDocument/2006/relationships/image" Target="../media/image738.png"/><Relationship Id="rId59" Type="http://schemas.openxmlformats.org/officeDocument/2006/relationships/customXml" Target="../ink/ink1824.xml"/><Relationship Id="rId103" Type="http://schemas.openxmlformats.org/officeDocument/2006/relationships/customXml" Target="../ink/ink1846.xml"/><Relationship Id="rId124" Type="http://schemas.openxmlformats.org/officeDocument/2006/relationships/image" Target="../media/image781.png"/><Relationship Id="rId70" Type="http://schemas.openxmlformats.org/officeDocument/2006/relationships/image" Target="../media/image754.png"/><Relationship Id="rId91" Type="http://schemas.openxmlformats.org/officeDocument/2006/relationships/customXml" Target="../ink/ink1840.xml"/><Relationship Id="rId145" Type="http://schemas.openxmlformats.org/officeDocument/2006/relationships/customXml" Target="../ink/ink1867.xml"/><Relationship Id="rId166" Type="http://schemas.openxmlformats.org/officeDocument/2006/relationships/image" Target="../media/image858.png"/><Relationship Id="rId187" Type="http://schemas.openxmlformats.org/officeDocument/2006/relationships/customXml" Target="../ink/ink1888.xml"/><Relationship Id="rId1" Type="http://schemas.openxmlformats.org/officeDocument/2006/relationships/slideLayout" Target="../slideLayouts/slideLayout1.xml"/><Relationship Id="rId28" Type="http://schemas.openxmlformats.org/officeDocument/2006/relationships/image" Target="../media/image733.png"/><Relationship Id="rId49" Type="http://schemas.openxmlformats.org/officeDocument/2006/relationships/customXml" Target="../ink/ink1819.xml"/><Relationship Id="rId114" Type="http://schemas.openxmlformats.org/officeDocument/2006/relationships/image" Target="../media/image776.png"/><Relationship Id="rId60" Type="http://schemas.openxmlformats.org/officeDocument/2006/relationships/image" Target="../media/image749.png"/><Relationship Id="rId81" Type="http://schemas.openxmlformats.org/officeDocument/2006/relationships/customXml" Target="../ink/ink1835.xml"/><Relationship Id="rId135" Type="http://schemas.openxmlformats.org/officeDocument/2006/relationships/customXml" Target="../ink/ink1862.xml"/><Relationship Id="rId156" Type="http://schemas.openxmlformats.org/officeDocument/2006/relationships/image" Target="../media/image853.png"/><Relationship Id="rId177" Type="http://schemas.openxmlformats.org/officeDocument/2006/relationships/customXml" Target="../ink/ink1883.xml"/></Relationships>
</file>

<file path=ppt/slides/_rels/slide23.xml.rels><?xml version="1.0" encoding="UTF-8" standalone="yes"?>
<Relationships xmlns="http://schemas.openxmlformats.org/package/2006/relationships"><Relationship Id="rId117" Type="http://schemas.openxmlformats.org/officeDocument/2006/relationships/customXml" Target="../ink/ink1948.xml"/><Relationship Id="rId671" Type="http://schemas.openxmlformats.org/officeDocument/2006/relationships/image" Target="../media/image1839.png"/><Relationship Id="rId21" Type="http://schemas.openxmlformats.org/officeDocument/2006/relationships/customXml" Target="../ink/ink1900.xml"/><Relationship Id="rId324" Type="http://schemas.openxmlformats.org/officeDocument/2006/relationships/customXml" Target="../ink/ink2051.xml"/><Relationship Id="rId531" Type="http://schemas.openxmlformats.org/officeDocument/2006/relationships/image" Target="../media/image1137.png"/><Relationship Id="rId629" Type="http://schemas.openxmlformats.org/officeDocument/2006/relationships/image" Target="../media/image1818.png"/><Relationship Id="rId170" Type="http://schemas.openxmlformats.org/officeDocument/2006/relationships/image" Target="../media/image955.png"/><Relationship Id="rId268" Type="http://schemas.openxmlformats.org/officeDocument/2006/relationships/customXml" Target="../ink/ink2023.xml"/><Relationship Id="rId475" Type="http://schemas.openxmlformats.org/officeDocument/2006/relationships/image" Target="../media/image1109.png"/><Relationship Id="rId682" Type="http://schemas.openxmlformats.org/officeDocument/2006/relationships/customXml" Target="../ink/ink2230.xml"/><Relationship Id="rId32" Type="http://schemas.openxmlformats.org/officeDocument/2006/relationships/image" Target="../media/image887.png"/><Relationship Id="rId128" Type="http://schemas.openxmlformats.org/officeDocument/2006/relationships/image" Target="../media/image934.png"/><Relationship Id="rId335" Type="http://schemas.openxmlformats.org/officeDocument/2006/relationships/image" Target="../media/image1039.png"/><Relationship Id="rId542" Type="http://schemas.openxmlformats.org/officeDocument/2006/relationships/customXml" Target="../ink/ink2160.xml"/><Relationship Id="rId181" Type="http://schemas.openxmlformats.org/officeDocument/2006/relationships/customXml" Target="../ink/ink1980.xml"/><Relationship Id="rId402" Type="http://schemas.openxmlformats.org/officeDocument/2006/relationships/customXml" Target="../ink/ink2090.xml"/><Relationship Id="rId279" Type="http://schemas.openxmlformats.org/officeDocument/2006/relationships/image" Target="../media/image1009.png"/><Relationship Id="rId486" Type="http://schemas.openxmlformats.org/officeDocument/2006/relationships/customXml" Target="../ink/ink2132.xml"/><Relationship Id="rId693" Type="http://schemas.openxmlformats.org/officeDocument/2006/relationships/image" Target="../media/image1850.png"/><Relationship Id="rId707" Type="http://schemas.openxmlformats.org/officeDocument/2006/relationships/image" Target="../media/image1857.png"/><Relationship Id="rId43" Type="http://schemas.openxmlformats.org/officeDocument/2006/relationships/customXml" Target="../ink/ink1911.xml"/><Relationship Id="rId139" Type="http://schemas.openxmlformats.org/officeDocument/2006/relationships/customXml" Target="../ink/ink1959.xml"/><Relationship Id="rId346" Type="http://schemas.openxmlformats.org/officeDocument/2006/relationships/customXml" Target="../ink/ink2062.xml"/><Relationship Id="rId553" Type="http://schemas.openxmlformats.org/officeDocument/2006/relationships/image" Target="../media/image1148.png"/><Relationship Id="rId192" Type="http://schemas.openxmlformats.org/officeDocument/2006/relationships/image" Target="../media/image966.png"/><Relationship Id="rId206" Type="http://schemas.openxmlformats.org/officeDocument/2006/relationships/image" Target="../media/image973.png"/><Relationship Id="rId413" Type="http://schemas.openxmlformats.org/officeDocument/2006/relationships/image" Target="../media/image1079.png"/><Relationship Id="rId497" Type="http://schemas.openxmlformats.org/officeDocument/2006/relationships/image" Target="../media/image1120.png"/><Relationship Id="rId620" Type="http://schemas.openxmlformats.org/officeDocument/2006/relationships/customXml" Target="../ink/ink2199.xml"/><Relationship Id="rId718" Type="http://schemas.openxmlformats.org/officeDocument/2006/relationships/customXml" Target="../ink/ink2248.xml"/><Relationship Id="rId357" Type="http://schemas.openxmlformats.org/officeDocument/2006/relationships/image" Target="../media/image1051.png"/><Relationship Id="rId54" Type="http://schemas.openxmlformats.org/officeDocument/2006/relationships/image" Target="../media/image898.png"/><Relationship Id="rId217" Type="http://schemas.openxmlformats.org/officeDocument/2006/relationships/customXml" Target="../ink/ink1998.xml"/><Relationship Id="rId564" Type="http://schemas.openxmlformats.org/officeDocument/2006/relationships/customXml" Target="../ink/ink2171.xml"/><Relationship Id="rId424" Type="http://schemas.openxmlformats.org/officeDocument/2006/relationships/customXml" Target="../ink/ink2101.xml"/><Relationship Id="rId631" Type="http://schemas.openxmlformats.org/officeDocument/2006/relationships/image" Target="../media/image1819.png"/><Relationship Id="rId729" Type="http://schemas.openxmlformats.org/officeDocument/2006/relationships/image" Target="../media/image1868.png"/><Relationship Id="rId270" Type="http://schemas.openxmlformats.org/officeDocument/2006/relationships/customXml" Target="../ink/ink2024.xml"/><Relationship Id="rId65" Type="http://schemas.openxmlformats.org/officeDocument/2006/relationships/customXml" Target="../ink/ink1922.xml"/><Relationship Id="rId130" Type="http://schemas.openxmlformats.org/officeDocument/2006/relationships/image" Target="../media/image935.png"/><Relationship Id="rId368" Type="http://schemas.openxmlformats.org/officeDocument/2006/relationships/customXml" Target="../ink/ink2073.xml"/><Relationship Id="rId575" Type="http://schemas.openxmlformats.org/officeDocument/2006/relationships/image" Target="../media/image1791.png"/><Relationship Id="rId228" Type="http://schemas.openxmlformats.org/officeDocument/2006/relationships/customXml" Target="../ink/ink2003.xml"/><Relationship Id="rId435" Type="http://schemas.openxmlformats.org/officeDocument/2006/relationships/image" Target="../media/image1090.png"/><Relationship Id="rId642" Type="http://schemas.openxmlformats.org/officeDocument/2006/relationships/customXml" Target="../ink/ink2210.xml"/><Relationship Id="rId281" Type="http://schemas.openxmlformats.org/officeDocument/2006/relationships/image" Target="../media/image1010.png"/><Relationship Id="rId502" Type="http://schemas.openxmlformats.org/officeDocument/2006/relationships/customXml" Target="../ink/ink2140.xml"/><Relationship Id="rId76" Type="http://schemas.openxmlformats.org/officeDocument/2006/relationships/image" Target="../media/image909.png"/><Relationship Id="rId141" Type="http://schemas.openxmlformats.org/officeDocument/2006/relationships/customXml" Target="../ink/ink1960.xml"/><Relationship Id="rId379" Type="http://schemas.openxmlformats.org/officeDocument/2006/relationships/image" Target="../media/image1062.png"/><Relationship Id="rId586" Type="http://schemas.openxmlformats.org/officeDocument/2006/relationships/customXml" Target="../ink/ink2182.xml"/><Relationship Id="rId7" Type="http://schemas.openxmlformats.org/officeDocument/2006/relationships/customXml" Target="../ink/ink1893.xml"/><Relationship Id="rId239" Type="http://schemas.openxmlformats.org/officeDocument/2006/relationships/image" Target="../media/image989.png"/><Relationship Id="rId446" Type="http://schemas.openxmlformats.org/officeDocument/2006/relationships/customXml" Target="../ink/ink2112.xml"/><Relationship Id="rId653" Type="http://schemas.openxmlformats.org/officeDocument/2006/relationships/image" Target="../media/image1830.png"/><Relationship Id="rId292" Type="http://schemas.openxmlformats.org/officeDocument/2006/relationships/customXml" Target="../ink/ink2035.xml"/><Relationship Id="rId306" Type="http://schemas.openxmlformats.org/officeDocument/2006/relationships/customXml" Target="../ink/ink2042.xml"/><Relationship Id="rId87" Type="http://schemas.openxmlformats.org/officeDocument/2006/relationships/customXml" Target="../ink/ink1933.xml"/><Relationship Id="rId513" Type="http://schemas.openxmlformats.org/officeDocument/2006/relationships/image" Target="../media/image1128.png"/><Relationship Id="rId597" Type="http://schemas.openxmlformats.org/officeDocument/2006/relationships/image" Target="../media/image1802.png"/><Relationship Id="rId720" Type="http://schemas.openxmlformats.org/officeDocument/2006/relationships/customXml" Target="../ink/ink2249.xml"/><Relationship Id="rId152" Type="http://schemas.openxmlformats.org/officeDocument/2006/relationships/image" Target="../media/image946.png"/><Relationship Id="rId457" Type="http://schemas.openxmlformats.org/officeDocument/2006/relationships/image" Target="../media/image1101.png"/><Relationship Id="rId664" Type="http://schemas.openxmlformats.org/officeDocument/2006/relationships/customXml" Target="../ink/ink2221.xml"/><Relationship Id="rId14" Type="http://schemas.openxmlformats.org/officeDocument/2006/relationships/image" Target="../media/image878.png"/><Relationship Id="rId317" Type="http://schemas.openxmlformats.org/officeDocument/2006/relationships/image" Target="../media/image1030.png"/><Relationship Id="rId524" Type="http://schemas.openxmlformats.org/officeDocument/2006/relationships/customXml" Target="../ink/ink2151.xml"/><Relationship Id="rId731" Type="http://schemas.openxmlformats.org/officeDocument/2006/relationships/image" Target="../media/image1869.png"/><Relationship Id="rId98" Type="http://schemas.openxmlformats.org/officeDocument/2006/relationships/image" Target="../media/image919.png"/><Relationship Id="rId163" Type="http://schemas.openxmlformats.org/officeDocument/2006/relationships/customXml" Target="../ink/ink1971.xml"/><Relationship Id="rId370" Type="http://schemas.openxmlformats.org/officeDocument/2006/relationships/customXml" Target="../ink/ink2074.xml"/><Relationship Id="rId230" Type="http://schemas.openxmlformats.org/officeDocument/2006/relationships/customXml" Target="../ink/ink2004.xml"/><Relationship Id="rId468" Type="http://schemas.openxmlformats.org/officeDocument/2006/relationships/customXml" Target="../ink/ink2123.xml"/><Relationship Id="rId675" Type="http://schemas.openxmlformats.org/officeDocument/2006/relationships/image" Target="../media/image1841.png"/><Relationship Id="rId25" Type="http://schemas.openxmlformats.org/officeDocument/2006/relationships/customXml" Target="../ink/ink1902.xml"/><Relationship Id="rId328" Type="http://schemas.openxmlformats.org/officeDocument/2006/relationships/customXml" Target="../ink/ink2053.xml"/><Relationship Id="rId535" Type="http://schemas.openxmlformats.org/officeDocument/2006/relationships/image" Target="../media/image1139.png"/><Relationship Id="rId742" Type="http://schemas.openxmlformats.org/officeDocument/2006/relationships/customXml" Target="../ink/ink2260.xml"/><Relationship Id="rId174" Type="http://schemas.openxmlformats.org/officeDocument/2006/relationships/image" Target="../media/image957.png"/><Relationship Id="rId381" Type="http://schemas.openxmlformats.org/officeDocument/2006/relationships/image" Target="../media/image1063.png"/><Relationship Id="rId602" Type="http://schemas.openxmlformats.org/officeDocument/2006/relationships/customXml" Target="../ink/ink2190.xml"/><Relationship Id="rId241" Type="http://schemas.openxmlformats.org/officeDocument/2006/relationships/image" Target="../media/image990.png"/><Relationship Id="rId479" Type="http://schemas.openxmlformats.org/officeDocument/2006/relationships/image" Target="../media/image1111.png"/><Relationship Id="rId686" Type="http://schemas.openxmlformats.org/officeDocument/2006/relationships/customXml" Target="../ink/ink2232.xml"/><Relationship Id="rId36" Type="http://schemas.openxmlformats.org/officeDocument/2006/relationships/image" Target="../media/image889.png"/><Relationship Id="rId339" Type="http://schemas.openxmlformats.org/officeDocument/2006/relationships/image" Target="../media/image1041.png"/><Relationship Id="rId546" Type="http://schemas.openxmlformats.org/officeDocument/2006/relationships/customXml" Target="../ink/ink2162.xml"/><Relationship Id="rId101" Type="http://schemas.openxmlformats.org/officeDocument/2006/relationships/customXml" Target="../ink/ink1940.xml"/><Relationship Id="rId185" Type="http://schemas.openxmlformats.org/officeDocument/2006/relationships/customXml" Target="../ink/ink1982.xml"/><Relationship Id="rId406" Type="http://schemas.openxmlformats.org/officeDocument/2006/relationships/customXml" Target="../ink/ink2092.xml"/><Relationship Id="rId392" Type="http://schemas.openxmlformats.org/officeDocument/2006/relationships/customXml" Target="../ink/ink2085.xml"/><Relationship Id="rId613" Type="http://schemas.openxmlformats.org/officeDocument/2006/relationships/image" Target="../media/image1810.png"/><Relationship Id="rId697" Type="http://schemas.openxmlformats.org/officeDocument/2006/relationships/image" Target="../media/image1852.png"/><Relationship Id="rId252" Type="http://schemas.openxmlformats.org/officeDocument/2006/relationships/customXml" Target="../ink/ink2015.xml"/><Relationship Id="rId47" Type="http://schemas.openxmlformats.org/officeDocument/2006/relationships/customXml" Target="../ink/ink1913.xml"/><Relationship Id="rId112" Type="http://schemas.openxmlformats.org/officeDocument/2006/relationships/image" Target="../media/image926.png"/><Relationship Id="rId557" Type="http://schemas.openxmlformats.org/officeDocument/2006/relationships/image" Target="../media/image1150.png"/><Relationship Id="rId196" Type="http://schemas.openxmlformats.org/officeDocument/2006/relationships/image" Target="../media/image968.png"/><Relationship Id="rId417" Type="http://schemas.openxmlformats.org/officeDocument/2006/relationships/image" Target="../media/image1081.png"/><Relationship Id="rId624" Type="http://schemas.openxmlformats.org/officeDocument/2006/relationships/customXml" Target="../ink/ink2201.xml"/><Relationship Id="rId263" Type="http://schemas.openxmlformats.org/officeDocument/2006/relationships/image" Target="../media/image1001.png"/><Relationship Id="rId470" Type="http://schemas.openxmlformats.org/officeDocument/2006/relationships/customXml" Target="../ink/ink2124.xml"/><Relationship Id="rId58" Type="http://schemas.openxmlformats.org/officeDocument/2006/relationships/image" Target="../media/image900.png"/><Relationship Id="rId123" Type="http://schemas.openxmlformats.org/officeDocument/2006/relationships/customXml" Target="../ink/ink1951.xml"/><Relationship Id="rId330" Type="http://schemas.openxmlformats.org/officeDocument/2006/relationships/customXml" Target="../ink/ink2054.xml"/><Relationship Id="rId568" Type="http://schemas.openxmlformats.org/officeDocument/2006/relationships/customXml" Target="../ink/ink2173.xml"/><Relationship Id="rId428" Type="http://schemas.openxmlformats.org/officeDocument/2006/relationships/customXml" Target="../ink/ink2103.xml"/><Relationship Id="rId635" Type="http://schemas.openxmlformats.org/officeDocument/2006/relationships/image" Target="../media/image1821.png"/><Relationship Id="rId274" Type="http://schemas.openxmlformats.org/officeDocument/2006/relationships/customXml" Target="../ink/ink2026.xml"/><Relationship Id="rId481" Type="http://schemas.openxmlformats.org/officeDocument/2006/relationships/image" Target="../media/image1112.png"/><Relationship Id="rId702" Type="http://schemas.openxmlformats.org/officeDocument/2006/relationships/customXml" Target="../ink/ink2240.xml"/><Relationship Id="rId69" Type="http://schemas.openxmlformats.org/officeDocument/2006/relationships/customXml" Target="../ink/ink1924.xml"/><Relationship Id="rId134" Type="http://schemas.openxmlformats.org/officeDocument/2006/relationships/image" Target="../media/image937.png"/><Relationship Id="rId579" Type="http://schemas.openxmlformats.org/officeDocument/2006/relationships/image" Target="../media/image1793.png"/><Relationship Id="rId341" Type="http://schemas.openxmlformats.org/officeDocument/2006/relationships/image" Target="../media/image1042.png"/><Relationship Id="rId439" Type="http://schemas.openxmlformats.org/officeDocument/2006/relationships/image" Target="../media/image1092.png"/><Relationship Id="rId646" Type="http://schemas.openxmlformats.org/officeDocument/2006/relationships/customXml" Target="../ink/ink2212.xml"/><Relationship Id="rId201" Type="http://schemas.openxmlformats.org/officeDocument/2006/relationships/customXml" Target="../ink/ink1990.xml"/><Relationship Id="rId285" Type="http://schemas.openxmlformats.org/officeDocument/2006/relationships/image" Target="../media/image1012.png"/><Relationship Id="rId506" Type="http://schemas.openxmlformats.org/officeDocument/2006/relationships/customXml" Target="../ink/ink2142.xml"/><Relationship Id="rId492" Type="http://schemas.openxmlformats.org/officeDocument/2006/relationships/customXml" Target="../ink/ink2135.xml"/><Relationship Id="rId713" Type="http://schemas.openxmlformats.org/officeDocument/2006/relationships/image" Target="../media/image1860.png"/><Relationship Id="rId145" Type="http://schemas.openxmlformats.org/officeDocument/2006/relationships/customXml" Target="../ink/ink1962.xml"/><Relationship Id="rId352" Type="http://schemas.openxmlformats.org/officeDocument/2006/relationships/customXml" Target="../ink/ink2065.xml"/><Relationship Id="rId212" Type="http://schemas.openxmlformats.org/officeDocument/2006/relationships/image" Target="../media/image976.png"/><Relationship Id="rId657" Type="http://schemas.openxmlformats.org/officeDocument/2006/relationships/image" Target="../media/image1832.png"/><Relationship Id="rId296" Type="http://schemas.openxmlformats.org/officeDocument/2006/relationships/customXml" Target="../ink/ink2037.xml"/><Relationship Id="rId517" Type="http://schemas.openxmlformats.org/officeDocument/2006/relationships/image" Target="../media/image1130.png"/><Relationship Id="rId724" Type="http://schemas.openxmlformats.org/officeDocument/2006/relationships/customXml" Target="../ink/ink2251.xml"/><Relationship Id="rId60" Type="http://schemas.openxmlformats.org/officeDocument/2006/relationships/image" Target="../media/image901.png"/><Relationship Id="rId156" Type="http://schemas.openxmlformats.org/officeDocument/2006/relationships/image" Target="../media/image948.png"/><Relationship Id="rId363" Type="http://schemas.openxmlformats.org/officeDocument/2006/relationships/image" Target="../media/image1054.png"/><Relationship Id="rId570" Type="http://schemas.openxmlformats.org/officeDocument/2006/relationships/customXml" Target="../ink/ink2174.xml"/><Relationship Id="rId223" Type="http://schemas.openxmlformats.org/officeDocument/2006/relationships/customXml" Target="../ink/ink2001.xml"/><Relationship Id="rId430" Type="http://schemas.openxmlformats.org/officeDocument/2006/relationships/customXml" Target="../ink/ink2104.xml"/><Relationship Id="rId668" Type="http://schemas.openxmlformats.org/officeDocument/2006/relationships/customXml" Target="../ink/ink2223.xml"/><Relationship Id="rId18" Type="http://schemas.openxmlformats.org/officeDocument/2006/relationships/image" Target="../media/image880.png"/><Relationship Id="rId528" Type="http://schemas.openxmlformats.org/officeDocument/2006/relationships/customXml" Target="../ink/ink2153.xml"/><Relationship Id="rId735" Type="http://schemas.openxmlformats.org/officeDocument/2006/relationships/image" Target="../media/image1871.png"/><Relationship Id="rId167" Type="http://schemas.openxmlformats.org/officeDocument/2006/relationships/customXml" Target="../ink/ink1973.xml"/><Relationship Id="rId374" Type="http://schemas.openxmlformats.org/officeDocument/2006/relationships/customXml" Target="../ink/ink2076.xml"/><Relationship Id="rId581" Type="http://schemas.openxmlformats.org/officeDocument/2006/relationships/image" Target="../media/image1794.png"/><Relationship Id="rId71" Type="http://schemas.openxmlformats.org/officeDocument/2006/relationships/customXml" Target="../ink/ink1925.xml"/><Relationship Id="rId234" Type="http://schemas.openxmlformats.org/officeDocument/2006/relationships/customXml" Target="../ink/ink2006.xml"/><Relationship Id="rId679" Type="http://schemas.openxmlformats.org/officeDocument/2006/relationships/image" Target="../media/image1843.png"/><Relationship Id="rId2" Type="http://schemas.openxmlformats.org/officeDocument/2006/relationships/image" Target="../media/image872.emf"/><Relationship Id="rId29" Type="http://schemas.openxmlformats.org/officeDocument/2006/relationships/customXml" Target="../ink/ink1904.xml"/><Relationship Id="rId441" Type="http://schemas.openxmlformats.org/officeDocument/2006/relationships/image" Target="../media/image1093.png"/><Relationship Id="rId539" Type="http://schemas.openxmlformats.org/officeDocument/2006/relationships/image" Target="../media/image1141.png"/><Relationship Id="rId746" Type="http://schemas.openxmlformats.org/officeDocument/2006/relationships/customXml" Target="../ink/ink2262.xml"/><Relationship Id="rId178" Type="http://schemas.openxmlformats.org/officeDocument/2006/relationships/image" Target="../media/image959.png"/><Relationship Id="rId301" Type="http://schemas.openxmlformats.org/officeDocument/2006/relationships/image" Target="../media/image1022.png"/><Relationship Id="rId82" Type="http://schemas.openxmlformats.org/officeDocument/2006/relationships/image" Target="../media/image912.png"/><Relationship Id="rId385" Type="http://schemas.openxmlformats.org/officeDocument/2006/relationships/image" Target="../media/image1065.png"/><Relationship Id="rId592" Type="http://schemas.openxmlformats.org/officeDocument/2006/relationships/customXml" Target="../ink/ink2185.xml"/><Relationship Id="rId606" Type="http://schemas.openxmlformats.org/officeDocument/2006/relationships/customXml" Target="../ink/ink2192.xml"/><Relationship Id="rId245" Type="http://schemas.openxmlformats.org/officeDocument/2006/relationships/image" Target="../media/image992.png"/><Relationship Id="rId452" Type="http://schemas.openxmlformats.org/officeDocument/2006/relationships/customXml" Target="../ink/ink2115.xml"/><Relationship Id="rId105" Type="http://schemas.openxmlformats.org/officeDocument/2006/relationships/customXml" Target="../ink/ink1942.xml"/><Relationship Id="rId312" Type="http://schemas.openxmlformats.org/officeDocument/2006/relationships/customXml" Target="../ink/ink2045.xml"/><Relationship Id="rId93" Type="http://schemas.openxmlformats.org/officeDocument/2006/relationships/customXml" Target="../ink/ink1936.xml"/><Relationship Id="rId189" Type="http://schemas.openxmlformats.org/officeDocument/2006/relationships/customXml" Target="../ink/ink1984.xml"/><Relationship Id="rId396" Type="http://schemas.openxmlformats.org/officeDocument/2006/relationships/customXml" Target="../ink/ink2087.xml"/><Relationship Id="rId617" Type="http://schemas.openxmlformats.org/officeDocument/2006/relationships/image" Target="../media/image1812.png"/><Relationship Id="rId256" Type="http://schemas.openxmlformats.org/officeDocument/2006/relationships/customXml" Target="../ink/ink2017.xml"/><Relationship Id="rId463" Type="http://schemas.openxmlformats.org/officeDocument/2006/relationships/image" Target="../media/image1103.png"/><Relationship Id="rId670" Type="http://schemas.openxmlformats.org/officeDocument/2006/relationships/customXml" Target="../ink/ink2224.xml"/><Relationship Id="rId116" Type="http://schemas.openxmlformats.org/officeDocument/2006/relationships/image" Target="../media/image928.png"/><Relationship Id="rId323" Type="http://schemas.openxmlformats.org/officeDocument/2006/relationships/image" Target="../media/image1033.png"/><Relationship Id="rId530" Type="http://schemas.openxmlformats.org/officeDocument/2006/relationships/customXml" Target="../ink/ink2154.xml"/><Relationship Id="rId20" Type="http://schemas.openxmlformats.org/officeDocument/2006/relationships/image" Target="../media/image881.png"/><Relationship Id="rId628" Type="http://schemas.openxmlformats.org/officeDocument/2006/relationships/customXml" Target="../ink/ink2203.xml"/><Relationship Id="rId225" Type="http://schemas.openxmlformats.org/officeDocument/2006/relationships/customXml" Target="../ink/ink2002.xml"/><Relationship Id="rId267" Type="http://schemas.openxmlformats.org/officeDocument/2006/relationships/image" Target="../media/image1003.png"/><Relationship Id="rId432" Type="http://schemas.openxmlformats.org/officeDocument/2006/relationships/customXml" Target="../ink/ink2105.xml"/><Relationship Id="rId474" Type="http://schemas.openxmlformats.org/officeDocument/2006/relationships/customXml" Target="../ink/ink2126.xml"/><Relationship Id="rId127" Type="http://schemas.openxmlformats.org/officeDocument/2006/relationships/customXml" Target="../ink/ink1953.xml"/><Relationship Id="rId681" Type="http://schemas.openxmlformats.org/officeDocument/2006/relationships/image" Target="../media/image1844.png"/><Relationship Id="rId737" Type="http://schemas.openxmlformats.org/officeDocument/2006/relationships/image" Target="../media/image1872.png"/><Relationship Id="rId31" Type="http://schemas.openxmlformats.org/officeDocument/2006/relationships/customXml" Target="../ink/ink1905.xml"/><Relationship Id="rId73" Type="http://schemas.openxmlformats.org/officeDocument/2006/relationships/customXml" Target="../ink/ink1926.xml"/><Relationship Id="rId169" Type="http://schemas.openxmlformats.org/officeDocument/2006/relationships/customXml" Target="../ink/ink1974.xml"/><Relationship Id="rId334" Type="http://schemas.openxmlformats.org/officeDocument/2006/relationships/customXml" Target="../ink/ink2056.xml"/><Relationship Id="rId376" Type="http://schemas.openxmlformats.org/officeDocument/2006/relationships/customXml" Target="../ink/ink2077.xml"/><Relationship Id="rId541" Type="http://schemas.openxmlformats.org/officeDocument/2006/relationships/image" Target="../media/image1142.png"/><Relationship Id="rId583" Type="http://schemas.openxmlformats.org/officeDocument/2006/relationships/image" Target="../media/image1795.png"/><Relationship Id="rId639" Type="http://schemas.openxmlformats.org/officeDocument/2006/relationships/image" Target="../media/image1823.png"/><Relationship Id="rId4" Type="http://schemas.openxmlformats.org/officeDocument/2006/relationships/image" Target="../media/image873.png"/><Relationship Id="rId180" Type="http://schemas.openxmlformats.org/officeDocument/2006/relationships/image" Target="../media/image960.png"/><Relationship Id="rId236" Type="http://schemas.openxmlformats.org/officeDocument/2006/relationships/customXml" Target="../ink/ink2007.xml"/><Relationship Id="rId278" Type="http://schemas.openxmlformats.org/officeDocument/2006/relationships/customXml" Target="../ink/ink2028.xml"/><Relationship Id="rId401" Type="http://schemas.openxmlformats.org/officeDocument/2006/relationships/image" Target="../media/image1073.png"/><Relationship Id="rId443" Type="http://schemas.openxmlformats.org/officeDocument/2006/relationships/image" Target="../media/image1094.png"/><Relationship Id="rId650" Type="http://schemas.openxmlformats.org/officeDocument/2006/relationships/customXml" Target="../ink/ink2214.xml"/><Relationship Id="rId303" Type="http://schemas.openxmlformats.org/officeDocument/2006/relationships/image" Target="../media/image1023.png"/><Relationship Id="rId485" Type="http://schemas.openxmlformats.org/officeDocument/2006/relationships/image" Target="../media/image1114.png"/><Relationship Id="rId692" Type="http://schemas.openxmlformats.org/officeDocument/2006/relationships/customXml" Target="../ink/ink2235.xml"/><Relationship Id="rId706" Type="http://schemas.openxmlformats.org/officeDocument/2006/relationships/customXml" Target="../ink/ink2242.xml"/><Relationship Id="rId748" Type="http://schemas.openxmlformats.org/officeDocument/2006/relationships/customXml" Target="../ink/ink2263.xml"/><Relationship Id="rId42" Type="http://schemas.openxmlformats.org/officeDocument/2006/relationships/image" Target="../media/image892.png"/><Relationship Id="rId84" Type="http://schemas.openxmlformats.org/officeDocument/2006/relationships/image" Target="../media/image79.png"/><Relationship Id="rId138" Type="http://schemas.openxmlformats.org/officeDocument/2006/relationships/image" Target="../media/image939.png"/><Relationship Id="rId345" Type="http://schemas.openxmlformats.org/officeDocument/2006/relationships/image" Target="../media/image1044.png"/><Relationship Id="rId387" Type="http://schemas.openxmlformats.org/officeDocument/2006/relationships/image" Target="../media/image1066.png"/><Relationship Id="rId510" Type="http://schemas.openxmlformats.org/officeDocument/2006/relationships/customXml" Target="../ink/ink2144.xml"/><Relationship Id="rId552" Type="http://schemas.openxmlformats.org/officeDocument/2006/relationships/customXml" Target="../ink/ink2165.xml"/><Relationship Id="rId594" Type="http://schemas.openxmlformats.org/officeDocument/2006/relationships/customXml" Target="../ink/ink2186.xml"/><Relationship Id="rId608" Type="http://schemas.openxmlformats.org/officeDocument/2006/relationships/customXml" Target="../ink/ink2193.xml"/><Relationship Id="rId191" Type="http://schemas.openxmlformats.org/officeDocument/2006/relationships/customXml" Target="../ink/ink1985.xml"/><Relationship Id="rId205" Type="http://schemas.openxmlformats.org/officeDocument/2006/relationships/customXml" Target="../ink/ink1992.xml"/><Relationship Id="rId247" Type="http://schemas.openxmlformats.org/officeDocument/2006/relationships/image" Target="../media/image993.png"/><Relationship Id="rId412" Type="http://schemas.openxmlformats.org/officeDocument/2006/relationships/customXml" Target="../ink/ink2095.xml"/><Relationship Id="rId107" Type="http://schemas.openxmlformats.org/officeDocument/2006/relationships/customXml" Target="../ink/ink1943.xml"/><Relationship Id="rId289" Type="http://schemas.openxmlformats.org/officeDocument/2006/relationships/image" Target="../media/image1014.png"/><Relationship Id="rId454" Type="http://schemas.openxmlformats.org/officeDocument/2006/relationships/customXml" Target="../ink/ink2116.xml"/><Relationship Id="rId496" Type="http://schemas.openxmlformats.org/officeDocument/2006/relationships/customXml" Target="../ink/ink2137.xml"/><Relationship Id="rId661" Type="http://schemas.openxmlformats.org/officeDocument/2006/relationships/image" Target="../media/image1834.png"/><Relationship Id="rId717" Type="http://schemas.openxmlformats.org/officeDocument/2006/relationships/image" Target="../media/image1862.png"/><Relationship Id="rId11" Type="http://schemas.openxmlformats.org/officeDocument/2006/relationships/customXml" Target="../ink/ink1895.xml"/><Relationship Id="rId53" Type="http://schemas.openxmlformats.org/officeDocument/2006/relationships/customXml" Target="../ink/ink1916.xml"/><Relationship Id="rId149" Type="http://schemas.openxmlformats.org/officeDocument/2006/relationships/customXml" Target="../ink/ink1964.xml"/><Relationship Id="rId314" Type="http://schemas.openxmlformats.org/officeDocument/2006/relationships/customXml" Target="../ink/ink2046.xml"/><Relationship Id="rId356" Type="http://schemas.openxmlformats.org/officeDocument/2006/relationships/customXml" Target="../ink/ink2067.xml"/><Relationship Id="rId398" Type="http://schemas.openxmlformats.org/officeDocument/2006/relationships/customXml" Target="../ink/ink2088.xml"/><Relationship Id="rId521" Type="http://schemas.openxmlformats.org/officeDocument/2006/relationships/image" Target="../media/image1132.png"/><Relationship Id="rId563" Type="http://schemas.openxmlformats.org/officeDocument/2006/relationships/image" Target="../media/image1271.png"/><Relationship Id="rId619" Type="http://schemas.openxmlformats.org/officeDocument/2006/relationships/image" Target="../media/image1813.png"/><Relationship Id="rId95" Type="http://schemas.openxmlformats.org/officeDocument/2006/relationships/customXml" Target="../ink/ink1937.xml"/><Relationship Id="rId160" Type="http://schemas.openxmlformats.org/officeDocument/2006/relationships/image" Target="../media/image950.png"/><Relationship Id="rId216" Type="http://schemas.openxmlformats.org/officeDocument/2006/relationships/image" Target="../media/image978.png"/><Relationship Id="rId423" Type="http://schemas.openxmlformats.org/officeDocument/2006/relationships/image" Target="../media/image1084.png"/><Relationship Id="rId258" Type="http://schemas.openxmlformats.org/officeDocument/2006/relationships/customXml" Target="../ink/ink2018.xml"/><Relationship Id="rId465" Type="http://schemas.openxmlformats.org/officeDocument/2006/relationships/image" Target="../media/image1104.png"/><Relationship Id="rId630" Type="http://schemas.openxmlformats.org/officeDocument/2006/relationships/customXml" Target="../ink/ink2204.xml"/><Relationship Id="rId672" Type="http://schemas.openxmlformats.org/officeDocument/2006/relationships/customXml" Target="../ink/ink2225.xml"/><Relationship Id="rId728" Type="http://schemas.openxmlformats.org/officeDocument/2006/relationships/customXml" Target="../ink/ink2253.xml"/><Relationship Id="rId22" Type="http://schemas.openxmlformats.org/officeDocument/2006/relationships/image" Target="../media/image882.png"/><Relationship Id="rId64" Type="http://schemas.openxmlformats.org/officeDocument/2006/relationships/image" Target="../media/image903.png"/><Relationship Id="rId118" Type="http://schemas.openxmlformats.org/officeDocument/2006/relationships/image" Target="../media/image929.png"/><Relationship Id="rId325" Type="http://schemas.openxmlformats.org/officeDocument/2006/relationships/image" Target="../media/image1034.png"/><Relationship Id="rId367" Type="http://schemas.openxmlformats.org/officeDocument/2006/relationships/image" Target="../media/image1056.png"/><Relationship Id="rId532" Type="http://schemas.openxmlformats.org/officeDocument/2006/relationships/customXml" Target="../ink/ink2155.xml"/><Relationship Id="rId574" Type="http://schemas.openxmlformats.org/officeDocument/2006/relationships/customXml" Target="../ink/ink2176.xml"/><Relationship Id="rId171" Type="http://schemas.openxmlformats.org/officeDocument/2006/relationships/customXml" Target="../ink/ink1975.xml"/><Relationship Id="rId227" Type="http://schemas.openxmlformats.org/officeDocument/2006/relationships/image" Target="../media/image16.png"/><Relationship Id="rId269" Type="http://schemas.openxmlformats.org/officeDocument/2006/relationships/image" Target="../media/image1004.png"/><Relationship Id="rId434" Type="http://schemas.openxmlformats.org/officeDocument/2006/relationships/customXml" Target="../ink/ink2106.xml"/><Relationship Id="rId476" Type="http://schemas.openxmlformats.org/officeDocument/2006/relationships/customXml" Target="../ink/ink2127.xml"/><Relationship Id="rId641" Type="http://schemas.openxmlformats.org/officeDocument/2006/relationships/image" Target="../media/image1824.png"/><Relationship Id="rId683" Type="http://schemas.openxmlformats.org/officeDocument/2006/relationships/image" Target="../media/image1845.png"/><Relationship Id="rId739" Type="http://schemas.openxmlformats.org/officeDocument/2006/relationships/image" Target="../media/image1873.png"/><Relationship Id="rId33" Type="http://schemas.openxmlformats.org/officeDocument/2006/relationships/customXml" Target="../ink/ink1906.xml"/><Relationship Id="rId129" Type="http://schemas.openxmlformats.org/officeDocument/2006/relationships/customXml" Target="../ink/ink1954.xml"/><Relationship Id="rId280" Type="http://schemas.openxmlformats.org/officeDocument/2006/relationships/customXml" Target="../ink/ink2029.xml"/><Relationship Id="rId336" Type="http://schemas.openxmlformats.org/officeDocument/2006/relationships/customXml" Target="../ink/ink2057.xml"/><Relationship Id="rId501" Type="http://schemas.openxmlformats.org/officeDocument/2006/relationships/image" Target="../media/image1122.png"/><Relationship Id="rId543" Type="http://schemas.openxmlformats.org/officeDocument/2006/relationships/image" Target="../media/image1143.png"/><Relationship Id="rId75" Type="http://schemas.openxmlformats.org/officeDocument/2006/relationships/customXml" Target="../ink/ink1927.xml"/><Relationship Id="rId140" Type="http://schemas.openxmlformats.org/officeDocument/2006/relationships/image" Target="../media/image940.png"/><Relationship Id="rId182" Type="http://schemas.openxmlformats.org/officeDocument/2006/relationships/image" Target="../media/image961.png"/><Relationship Id="rId378" Type="http://schemas.openxmlformats.org/officeDocument/2006/relationships/customXml" Target="../ink/ink2078.xml"/><Relationship Id="rId403" Type="http://schemas.openxmlformats.org/officeDocument/2006/relationships/image" Target="../media/image1074.png"/><Relationship Id="rId585" Type="http://schemas.openxmlformats.org/officeDocument/2006/relationships/image" Target="../media/image1796.png"/><Relationship Id="rId6" Type="http://schemas.openxmlformats.org/officeDocument/2006/relationships/image" Target="../media/image874.png"/><Relationship Id="rId238" Type="http://schemas.openxmlformats.org/officeDocument/2006/relationships/customXml" Target="../ink/ink2008.xml"/><Relationship Id="rId445" Type="http://schemas.openxmlformats.org/officeDocument/2006/relationships/image" Target="../media/image1095.png"/><Relationship Id="rId487" Type="http://schemas.openxmlformats.org/officeDocument/2006/relationships/image" Target="../media/image1115.png"/><Relationship Id="rId610" Type="http://schemas.openxmlformats.org/officeDocument/2006/relationships/customXml" Target="../ink/ink2194.xml"/><Relationship Id="rId652" Type="http://schemas.openxmlformats.org/officeDocument/2006/relationships/customXml" Target="../ink/ink2215.xml"/><Relationship Id="rId694" Type="http://schemas.openxmlformats.org/officeDocument/2006/relationships/customXml" Target="../ink/ink2236.xml"/><Relationship Id="rId708" Type="http://schemas.openxmlformats.org/officeDocument/2006/relationships/customXml" Target="../ink/ink2243.xml"/><Relationship Id="rId291" Type="http://schemas.openxmlformats.org/officeDocument/2006/relationships/image" Target="../media/image1015.png"/><Relationship Id="rId305" Type="http://schemas.openxmlformats.org/officeDocument/2006/relationships/image" Target="../media/image1024.png"/><Relationship Id="rId347" Type="http://schemas.openxmlformats.org/officeDocument/2006/relationships/image" Target="../media/image1046.png"/><Relationship Id="rId512" Type="http://schemas.openxmlformats.org/officeDocument/2006/relationships/customXml" Target="../ink/ink2145.xml"/><Relationship Id="rId44" Type="http://schemas.openxmlformats.org/officeDocument/2006/relationships/image" Target="../media/image893.png"/><Relationship Id="rId86" Type="http://schemas.openxmlformats.org/officeDocument/2006/relationships/image" Target="../media/image913.png"/><Relationship Id="rId151" Type="http://schemas.openxmlformats.org/officeDocument/2006/relationships/customXml" Target="../ink/ink1965.xml"/><Relationship Id="rId389" Type="http://schemas.openxmlformats.org/officeDocument/2006/relationships/image" Target="../media/image1067.png"/><Relationship Id="rId554" Type="http://schemas.openxmlformats.org/officeDocument/2006/relationships/customXml" Target="../ink/ink2166.xml"/><Relationship Id="rId596" Type="http://schemas.openxmlformats.org/officeDocument/2006/relationships/customXml" Target="../ink/ink2187.xml"/><Relationship Id="rId193" Type="http://schemas.openxmlformats.org/officeDocument/2006/relationships/customXml" Target="../ink/ink1986.xml"/><Relationship Id="rId207" Type="http://schemas.openxmlformats.org/officeDocument/2006/relationships/customXml" Target="../ink/ink1993.xml"/><Relationship Id="rId249" Type="http://schemas.openxmlformats.org/officeDocument/2006/relationships/image" Target="../media/image994.png"/><Relationship Id="rId414" Type="http://schemas.openxmlformats.org/officeDocument/2006/relationships/customXml" Target="../ink/ink2096.xml"/><Relationship Id="rId456" Type="http://schemas.openxmlformats.org/officeDocument/2006/relationships/customXml" Target="../ink/ink2117.xml"/><Relationship Id="rId498" Type="http://schemas.openxmlformats.org/officeDocument/2006/relationships/customXml" Target="../ink/ink2138.xml"/><Relationship Id="rId621" Type="http://schemas.openxmlformats.org/officeDocument/2006/relationships/image" Target="../media/image1814.png"/><Relationship Id="rId663" Type="http://schemas.openxmlformats.org/officeDocument/2006/relationships/image" Target="../media/image1835.png"/><Relationship Id="rId13" Type="http://schemas.openxmlformats.org/officeDocument/2006/relationships/customXml" Target="../ink/ink1896.xml"/><Relationship Id="rId109" Type="http://schemas.openxmlformats.org/officeDocument/2006/relationships/customXml" Target="../ink/ink1944.xml"/><Relationship Id="rId260" Type="http://schemas.openxmlformats.org/officeDocument/2006/relationships/customXml" Target="../ink/ink2019.xml"/><Relationship Id="rId316" Type="http://schemas.openxmlformats.org/officeDocument/2006/relationships/customXml" Target="../ink/ink2047.xml"/><Relationship Id="rId523" Type="http://schemas.openxmlformats.org/officeDocument/2006/relationships/image" Target="../media/image1133.png"/><Relationship Id="rId719" Type="http://schemas.openxmlformats.org/officeDocument/2006/relationships/image" Target="../media/image1863.png"/><Relationship Id="rId55" Type="http://schemas.openxmlformats.org/officeDocument/2006/relationships/customXml" Target="../ink/ink1917.xml"/><Relationship Id="rId97" Type="http://schemas.openxmlformats.org/officeDocument/2006/relationships/customXml" Target="../ink/ink1938.xml"/><Relationship Id="rId120" Type="http://schemas.openxmlformats.org/officeDocument/2006/relationships/image" Target="../media/image930.png"/><Relationship Id="rId358" Type="http://schemas.openxmlformats.org/officeDocument/2006/relationships/customXml" Target="../ink/ink2068.xml"/><Relationship Id="rId565" Type="http://schemas.openxmlformats.org/officeDocument/2006/relationships/image" Target="../media/image1448.png"/><Relationship Id="rId730" Type="http://schemas.openxmlformats.org/officeDocument/2006/relationships/customXml" Target="../ink/ink2254.xml"/><Relationship Id="rId162" Type="http://schemas.openxmlformats.org/officeDocument/2006/relationships/image" Target="../media/image951.png"/><Relationship Id="rId218" Type="http://schemas.openxmlformats.org/officeDocument/2006/relationships/image" Target="../media/image979.png"/><Relationship Id="rId425" Type="http://schemas.openxmlformats.org/officeDocument/2006/relationships/image" Target="../media/image1085.png"/><Relationship Id="rId467" Type="http://schemas.openxmlformats.org/officeDocument/2006/relationships/image" Target="../media/image1105.png"/><Relationship Id="rId632" Type="http://schemas.openxmlformats.org/officeDocument/2006/relationships/customXml" Target="../ink/ink2205.xml"/><Relationship Id="rId271" Type="http://schemas.openxmlformats.org/officeDocument/2006/relationships/image" Target="../media/image1005.png"/><Relationship Id="rId674" Type="http://schemas.openxmlformats.org/officeDocument/2006/relationships/customXml" Target="../ink/ink2226.xml"/><Relationship Id="rId24" Type="http://schemas.openxmlformats.org/officeDocument/2006/relationships/image" Target="../media/image883.png"/><Relationship Id="rId66" Type="http://schemas.openxmlformats.org/officeDocument/2006/relationships/image" Target="../media/image904.png"/><Relationship Id="rId131" Type="http://schemas.openxmlformats.org/officeDocument/2006/relationships/customXml" Target="../ink/ink1955.xml"/><Relationship Id="rId327" Type="http://schemas.openxmlformats.org/officeDocument/2006/relationships/image" Target="../media/image1035.png"/><Relationship Id="rId369" Type="http://schemas.openxmlformats.org/officeDocument/2006/relationships/image" Target="../media/image1057.png"/><Relationship Id="rId534" Type="http://schemas.openxmlformats.org/officeDocument/2006/relationships/customXml" Target="../ink/ink2156.xml"/><Relationship Id="rId576" Type="http://schemas.openxmlformats.org/officeDocument/2006/relationships/customXml" Target="../ink/ink2177.xml"/><Relationship Id="rId741" Type="http://schemas.openxmlformats.org/officeDocument/2006/relationships/image" Target="../media/image1874.png"/><Relationship Id="rId173" Type="http://schemas.openxmlformats.org/officeDocument/2006/relationships/customXml" Target="../ink/ink1976.xml"/><Relationship Id="rId229" Type="http://schemas.openxmlformats.org/officeDocument/2006/relationships/image" Target="../media/image984.png"/><Relationship Id="rId380" Type="http://schemas.openxmlformats.org/officeDocument/2006/relationships/customXml" Target="../ink/ink2079.xml"/><Relationship Id="rId436" Type="http://schemas.openxmlformats.org/officeDocument/2006/relationships/customXml" Target="../ink/ink2107.xml"/><Relationship Id="rId601" Type="http://schemas.openxmlformats.org/officeDocument/2006/relationships/image" Target="../media/image1804.png"/><Relationship Id="rId643" Type="http://schemas.openxmlformats.org/officeDocument/2006/relationships/image" Target="../media/image1825.png"/><Relationship Id="rId240" Type="http://schemas.openxmlformats.org/officeDocument/2006/relationships/customXml" Target="../ink/ink2009.xml"/><Relationship Id="rId478" Type="http://schemas.openxmlformats.org/officeDocument/2006/relationships/customXml" Target="../ink/ink2128.xml"/><Relationship Id="rId685" Type="http://schemas.openxmlformats.org/officeDocument/2006/relationships/image" Target="../media/image1846.png"/><Relationship Id="rId35" Type="http://schemas.openxmlformats.org/officeDocument/2006/relationships/customXml" Target="../ink/ink1907.xml"/><Relationship Id="rId77" Type="http://schemas.openxmlformats.org/officeDocument/2006/relationships/customXml" Target="../ink/ink1928.xml"/><Relationship Id="rId100" Type="http://schemas.openxmlformats.org/officeDocument/2006/relationships/image" Target="../media/image920.png"/><Relationship Id="rId282" Type="http://schemas.openxmlformats.org/officeDocument/2006/relationships/customXml" Target="../ink/ink2030.xml"/><Relationship Id="rId338" Type="http://schemas.openxmlformats.org/officeDocument/2006/relationships/customXml" Target="../ink/ink2058.xml"/><Relationship Id="rId503" Type="http://schemas.openxmlformats.org/officeDocument/2006/relationships/image" Target="../media/image1123.png"/><Relationship Id="rId545" Type="http://schemas.openxmlformats.org/officeDocument/2006/relationships/image" Target="../media/image1144.png"/><Relationship Id="rId587" Type="http://schemas.openxmlformats.org/officeDocument/2006/relationships/image" Target="../media/image1797.png"/><Relationship Id="rId710" Type="http://schemas.openxmlformats.org/officeDocument/2006/relationships/customXml" Target="../ink/ink2244.xml"/><Relationship Id="rId8" Type="http://schemas.openxmlformats.org/officeDocument/2006/relationships/image" Target="../media/image875.png"/><Relationship Id="rId142" Type="http://schemas.openxmlformats.org/officeDocument/2006/relationships/image" Target="../media/image941.png"/><Relationship Id="rId184" Type="http://schemas.openxmlformats.org/officeDocument/2006/relationships/image" Target="../media/image962.png"/><Relationship Id="rId391" Type="http://schemas.openxmlformats.org/officeDocument/2006/relationships/image" Target="../media/image1068.png"/><Relationship Id="rId405" Type="http://schemas.openxmlformats.org/officeDocument/2006/relationships/image" Target="../media/image1075.png"/><Relationship Id="rId447" Type="http://schemas.openxmlformats.org/officeDocument/2006/relationships/image" Target="../media/image1096.png"/><Relationship Id="rId612" Type="http://schemas.openxmlformats.org/officeDocument/2006/relationships/customXml" Target="../ink/ink2195.xml"/><Relationship Id="rId251" Type="http://schemas.openxmlformats.org/officeDocument/2006/relationships/image" Target="../media/image995.png"/><Relationship Id="rId489" Type="http://schemas.openxmlformats.org/officeDocument/2006/relationships/image" Target="../media/image1116.png"/><Relationship Id="rId654" Type="http://schemas.openxmlformats.org/officeDocument/2006/relationships/customXml" Target="../ink/ink2216.xml"/><Relationship Id="rId696" Type="http://schemas.openxmlformats.org/officeDocument/2006/relationships/customXml" Target="../ink/ink2237.xml"/><Relationship Id="rId46" Type="http://schemas.openxmlformats.org/officeDocument/2006/relationships/image" Target="../media/image894.png"/><Relationship Id="rId293" Type="http://schemas.openxmlformats.org/officeDocument/2006/relationships/image" Target="../media/image1016.png"/><Relationship Id="rId307" Type="http://schemas.openxmlformats.org/officeDocument/2006/relationships/image" Target="../media/image1025.png"/><Relationship Id="rId349" Type="http://schemas.openxmlformats.org/officeDocument/2006/relationships/image" Target="../media/image1047.png"/><Relationship Id="rId514" Type="http://schemas.openxmlformats.org/officeDocument/2006/relationships/customXml" Target="../ink/ink2146.xml"/><Relationship Id="rId556" Type="http://schemas.openxmlformats.org/officeDocument/2006/relationships/customXml" Target="../ink/ink2167.xml"/><Relationship Id="rId721" Type="http://schemas.openxmlformats.org/officeDocument/2006/relationships/image" Target="../media/image1864.png"/><Relationship Id="rId88" Type="http://schemas.openxmlformats.org/officeDocument/2006/relationships/image" Target="../media/image914.png"/><Relationship Id="rId111" Type="http://schemas.openxmlformats.org/officeDocument/2006/relationships/customXml" Target="../ink/ink1945.xml"/><Relationship Id="rId153" Type="http://schemas.openxmlformats.org/officeDocument/2006/relationships/customXml" Target="../ink/ink1966.xml"/><Relationship Id="rId195" Type="http://schemas.openxmlformats.org/officeDocument/2006/relationships/customXml" Target="../ink/ink1987.xml"/><Relationship Id="rId209" Type="http://schemas.openxmlformats.org/officeDocument/2006/relationships/customXml" Target="../ink/ink1994.xml"/><Relationship Id="rId360" Type="http://schemas.openxmlformats.org/officeDocument/2006/relationships/customXml" Target="../ink/ink2069.xml"/><Relationship Id="rId416" Type="http://schemas.openxmlformats.org/officeDocument/2006/relationships/customXml" Target="../ink/ink2097.xml"/><Relationship Id="rId598" Type="http://schemas.openxmlformats.org/officeDocument/2006/relationships/customXml" Target="../ink/ink2188.xml"/><Relationship Id="rId220" Type="http://schemas.openxmlformats.org/officeDocument/2006/relationships/image" Target="../media/image980.png"/><Relationship Id="rId458" Type="http://schemas.openxmlformats.org/officeDocument/2006/relationships/customXml" Target="../ink/ink2118.xml"/><Relationship Id="rId623" Type="http://schemas.openxmlformats.org/officeDocument/2006/relationships/image" Target="../media/image1815.png"/><Relationship Id="rId665" Type="http://schemas.openxmlformats.org/officeDocument/2006/relationships/image" Target="../media/image1836.png"/><Relationship Id="rId15" Type="http://schemas.openxmlformats.org/officeDocument/2006/relationships/customXml" Target="../ink/ink1897.xml"/><Relationship Id="rId57" Type="http://schemas.openxmlformats.org/officeDocument/2006/relationships/customXml" Target="../ink/ink1918.xml"/><Relationship Id="rId262" Type="http://schemas.openxmlformats.org/officeDocument/2006/relationships/customXml" Target="../ink/ink2020.xml"/><Relationship Id="rId318" Type="http://schemas.openxmlformats.org/officeDocument/2006/relationships/customXml" Target="../ink/ink2048.xml"/><Relationship Id="rId525" Type="http://schemas.openxmlformats.org/officeDocument/2006/relationships/image" Target="../media/image1134.png"/><Relationship Id="rId567" Type="http://schemas.openxmlformats.org/officeDocument/2006/relationships/image" Target="../media/image1449.png"/><Relationship Id="rId732" Type="http://schemas.openxmlformats.org/officeDocument/2006/relationships/customXml" Target="../ink/ink2255.xml"/><Relationship Id="rId99" Type="http://schemas.openxmlformats.org/officeDocument/2006/relationships/customXml" Target="../ink/ink1939.xml"/><Relationship Id="rId122" Type="http://schemas.openxmlformats.org/officeDocument/2006/relationships/image" Target="../media/image931.png"/><Relationship Id="rId164" Type="http://schemas.openxmlformats.org/officeDocument/2006/relationships/image" Target="../media/image952.png"/><Relationship Id="rId371" Type="http://schemas.openxmlformats.org/officeDocument/2006/relationships/image" Target="../media/image1058.png"/><Relationship Id="rId427" Type="http://schemas.openxmlformats.org/officeDocument/2006/relationships/image" Target="../media/image1086.png"/><Relationship Id="rId469" Type="http://schemas.openxmlformats.org/officeDocument/2006/relationships/image" Target="../media/image1106.png"/><Relationship Id="rId634" Type="http://schemas.openxmlformats.org/officeDocument/2006/relationships/customXml" Target="../ink/ink2206.xml"/><Relationship Id="rId676" Type="http://schemas.openxmlformats.org/officeDocument/2006/relationships/customXml" Target="../ink/ink2227.xml"/><Relationship Id="rId26" Type="http://schemas.openxmlformats.org/officeDocument/2006/relationships/image" Target="../media/image884.png"/><Relationship Id="rId231" Type="http://schemas.openxmlformats.org/officeDocument/2006/relationships/image" Target="../media/image985.png"/><Relationship Id="rId273" Type="http://schemas.openxmlformats.org/officeDocument/2006/relationships/image" Target="../media/image1006.png"/><Relationship Id="rId329" Type="http://schemas.openxmlformats.org/officeDocument/2006/relationships/image" Target="../media/image1036.png"/><Relationship Id="rId480" Type="http://schemas.openxmlformats.org/officeDocument/2006/relationships/customXml" Target="../ink/ink2129.xml"/><Relationship Id="rId536" Type="http://schemas.openxmlformats.org/officeDocument/2006/relationships/customXml" Target="../ink/ink2157.xml"/><Relationship Id="rId701" Type="http://schemas.openxmlformats.org/officeDocument/2006/relationships/image" Target="../media/image1854.png"/><Relationship Id="rId68" Type="http://schemas.openxmlformats.org/officeDocument/2006/relationships/image" Target="../media/image905.png"/><Relationship Id="rId133" Type="http://schemas.openxmlformats.org/officeDocument/2006/relationships/customXml" Target="../ink/ink1956.xml"/><Relationship Id="rId175" Type="http://schemas.openxmlformats.org/officeDocument/2006/relationships/customXml" Target="../ink/ink1977.xml"/><Relationship Id="rId340" Type="http://schemas.openxmlformats.org/officeDocument/2006/relationships/customXml" Target="../ink/ink2059.xml"/><Relationship Id="rId578" Type="http://schemas.openxmlformats.org/officeDocument/2006/relationships/customXml" Target="../ink/ink2178.xml"/><Relationship Id="rId743" Type="http://schemas.openxmlformats.org/officeDocument/2006/relationships/image" Target="../media/image1875.png"/><Relationship Id="rId200" Type="http://schemas.openxmlformats.org/officeDocument/2006/relationships/image" Target="../media/image970.png"/><Relationship Id="rId382" Type="http://schemas.openxmlformats.org/officeDocument/2006/relationships/customXml" Target="../ink/ink2080.xml"/><Relationship Id="rId438" Type="http://schemas.openxmlformats.org/officeDocument/2006/relationships/customXml" Target="../ink/ink2108.xml"/><Relationship Id="rId603" Type="http://schemas.openxmlformats.org/officeDocument/2006/relationships/image" Target="../media/image1805.png"/><Relationship Id="rId645" Type="http://schemas.openxmlformats.org/officeDocument/2006/relationships/image" Target="../media/image1826.png"/><Relationship Id="rId687" Type="http://schemas.openxmlformats.org/officeDocument/2006/relationships/image" Target="../media/image1847.png"/><Relationship Id="rId242" Type="http://schemas.openxmlformats.org/officeDocument/2006/relationships/customXml" Target="../ink/ink2010.xml"/><Relationship Id="rId284" Type="http://schemas.openxmlformats.org/officeDocument/2006/relationships/customXml" Target="../ink/ink2031.xml"/><Relationship Id="rId491" Type="http://schemas.openxmlformats.org/officeDocument/2006/relationships/image" Target="../media/image1117.png"/><Relationship Id="rId505" Type="http://schemas.openxmlformats.org/officeDocument/2006/relationships/image" Target="../media/image1124.png"/><Relationship Id="rId712" Type="http://schemas.openxmlformats.org/officeDocument/2006/relationships/customXml" Target="../ink/ink2245.xml"/><Relationship Id="rId37" Type="http://schemas.openxmlformats.org/officeDocument/2006/relationships/customXml" Target="../ink/ink1908.xml"/><Relationship Id="rId79" Type="http://schemas.openxmlformats.org/officeDocument/2006/relationships/customXml" Target="../ink/ink1929.xml"/><Relationship Id="rId102" Type="http://schemas.openxmlformats.org/officeDocument/2006/relationships/image" Target="../media/image921.png"/><Relationship Id="rId144" Type="http://schemas.openxmlformats.org/officeDocument/2006/relationships/image" Target="../media/image942.png"/><Relationship Id="rId547" Type="http://schemas.openxmlformats.org/officeDocument/2006/relationships/image" Target="../media/image1145.png"/><Relationship Id="rId589" Type="http://schemas.openxmlformats.org/officeDocument/2006/relationships/image" Target="../media/image1798.png"/><Relationship Id="rId90" Type="http://schemas.openxmlformats.org/officeDocument/2006/relationships/image" Target="../media/image915.png"/><Relationship Id="rId186" Type="http://schemas.openxmlformats.org/officeDocument/2006/relationships/image" Target="../media/image963.png"/><Relationship Id="rId351" Type="http://schemas.openxmlformats.org/officeDocument/2006/relationships/image" Target="../media/image1048.png"/><Relationship Id="rId393" Type="http://schemas.openxmlformats.org/officeDocument/2006/relationships/image" Target="../media/image1069.png"/><Relationship Id="rId407" Type="http://schemas.openxmlformats.org/officeDocument/2006/relationships/image" Target="../media/image1076.png"/><Relationship Id="rId449" Type="http://schemas.openxmlformats.org/officeDocument/2006/relationships/image" Target="../media/image1097.png"/><Relationship Id="rId614" Type="http://schemas.openxmlformats.org/officeDocument/2006/relationships/customXml" Target="../ink/ink2196.xml"/><Relationship Id="rId656" Type="http://schemas.openxmlformats.org/officeDocument/2006/relationships/customXml" Target="../ink/ink2217.xml"/><Relationship Id="rId211" Type="http://schemas.openxmlformats.org/officeDocument/2006/relationships/customXml" Target="../ink/ink1995.xml"/><Relationship Id="rId253" Type="http://schemas.openxmlformats.org/officeDocument/2006/relationships/image" Target="../media/image996.png"/><Relationship Id="rId295" Type="http://schemas.openxmlformats.org/officeDocument/2006/relationships/image" Target="../media/image1017.png"/><Relationship Id="rId309" Type="http://schemas.openxmlformats.org/officeDocument/2006/relationships/image" Target="../media/image1026.png"/><Relationship Id="rId460" Type="http://schemas.openxmlformats.org/officeDocument/2006/relationships/customXml" Target="../ink/ink2119.xml"/><Relationship Id="rId516" Type="http://schemas.openxmlformats.org/officeDocument/2006/relationships/customXml" Target="../ink/ink2147.xml"/><Relationship Id="rId698" Type="http://schemas.openxmlformats.org/officeDocument/2006/relationships/customXml" Target="../ink/ink2238.xml"/><Relationship Id="rId48" Type="http://schemas.openxmlformats.org/officeDocument/2006/relationships/image" Target="../media/image895.png"/><Relationship Id="rId113" Type="http://schemas.openxmlformats.org/officeDocument/2006/relationships/customXml" Target="../ink/ink1946.xml"/><Relationship Id="rId320" Type="http://schemas.openxmlformats.org/officeDocument/2006/relationships/customXml" Target="../ink/ink2049.xml"/><Relationship Id="rId558" Type="http://schemas.openxmlformats.org/officeDocument/2006/relationships/customXml" Target="../ink/ink2168.xml"/><Relationship Id="rId723" Type="http://schemas.openxmlformats.org/officeDocument/2006/relationships/image" Target="../media/image1865.png"/><Relationship Id="rId155" Type="http://schemas.openxmlformats.org/officeDocument/2006/relationships/customXml" Target="../ink/ink1967.xml"/><Relationship Id="rId197" Type="http://schemas.openxmlformats.org/officeDocument/2006/relationships/customXml" Target="../ink/ink1988.xml"/><Relationship Id="rId362" Type="http://schemas.openxmlformats.org/officeDocument/2006/relationships/customXml" Target="../ink/ink2070.xml"/><Relationship Id="rId418" Type="http://schemas.openxmlformats.org/officeDocument/2006/relationships/customXml" Target="../ink/ink2098.xml"/><Relationship Id="rId625" Type="http://schemas.openxmlformats.org/officeDocument/2006/relationships/image" Target="../media/image1816.png"/><Relationship Id="rId222" Type="http://schemas.openxmlformats.org/officeDocument/2006/relationships/image" Target="../media/image981.png"/><Relationship Id="rId264" Type="http://schemas.openxmlformats.org/officeDocument/2006/relationships/customXml" Target="../ink/ink2021.xml"/><Relationship Id="rId471" Type="http://schemas.openxmlformats.org/officeDocument/2006/relationships/image" Target="../media/image1107.png"/><Relationship Id="rId667" Type="http://schemas.openxmlformats.org/officeDocument/2006/relationships/image" Target="../media/image1837.png"/><Relationship Id="rId17" Type="http://schemas.openxmlformats.org/officeDocument/2006/relationships/customXml" Target="../ink/ink1898.xml"/><Relationship Id="rId59" Type="http://schemas.openxmlformats.org/officeDocument/2006/relationships/customXml" Target="../ink/ink1919.xml"/><Relationship Id="rId124" Type="http://schemas.openxmlformats.org/officeDocument/2006/relationships/image" Target="../media/image932.png"/><Relationship Id="rId527" Type="http://schemas.openxmlformats.org/officeDocument/2006/relationships/image" Target="../media/image1135.png"/><Relationship Id="rId569" Type="http://schemas.openxmlformats.org/officeDocument/2006/relationships/image" Target="../media/image1462.png"/><Relationship Id="rId734" Type="http://schemas.openxmlformats.org/officeDocument/2006/relationships/customXml" Target="../ink/ink2256.xml"/><Relationship Id="rId70" Type="http://schemas.openxmlformats.org/officeDocument/2006/relationships/image" Target="../media/image906.png"/><Relationship Id="rId166" Type="http://schemas.openxmlformats.org/officeDocument/2006/relationships/image" Target="../media/image953.png"/><Relationship Id="rId331" Type="http://schemas.openxmlformats.org/officeDocument/2006/relationships/image" Target="../media/image1037.png"/><Relationship Id="rId373" Type="http://schemas.openxmlformats.org/officeDocument/2006/relationships/image" Target="../media/image1059.png"/><Relationship Id="rId429" Type="http://schemas.openxmlformats.org/officeDocument/2006/relationships/image" Target="../media/image1087.png"/><Relationship Id="rId580" Type="http://schemas.openxmlformats.org/officeDocument/2006/relationships/customXml" Target="../ink/ink2179.xml"/><Relationship Id="rId636" Type="http://schemas.openxmlformats.org/officeDocument/2006/relationships/customXml" Target="../ink/ink2207.xml"/><Relationship Id="rId1" Type="http://schemas.openxmlformats.org/officeDocument/2006/relationships/slideLayout" Target="../slideLayouts/slideLayout1.xml"/><Relationship Id="rId233" Type="http://schemas.openxmlformats.org/officeDocument/2006/relationships/image" Target="../media/image986.png"/><Relationship Id="rId440" Type="http://schemas.openxmlformats.org/officeDocument/2006/relationships/customXml" Target="../ink/ink2109.xml"/><Relationship Id="rId678" Type="http://schemas.openxmlformats.org/officeDocument/2006/relationships/customXml" Target="../ink/ink2228.xml"/><Relationship Id="rId28" Type="http://schemas.openxmlformats.org/officeDocument/2006/relationships/image" Target="../media/image885.png"/><Relationship Id="rId275" Type="http://schemas.openxmlformats.org/officeDocument/2006/relationships/image" Target="../media/image1007.png"/><Relationship Id="rId300" Type="http://schemas.openxmlformats.org/officeDocument/2006/relationships/customXml" Target="../ink/ink2039.xml"/><Relationship Id="rId482" Type="http://schemas.openxmlformats.org/officeDocument/2006/relationships/customXml" Target="../ink/ink2130.xml"/><Relationship Id="rId538" Type="http://schemas.openxmlformats.org/officeDocument/2006/relationships/customXml" Target="../ink/ink2158.xml"/><Relationship Id="rId703" Type="http://schemas.openxmlformats.org/officeDocument/2006/relationships/image" Target="../media/image1855.png"/><Relationship Id="rId745" Type="http://schemas.openxmlformats.org/officeDocument/2006/relationships/image" Target="../media/image1876.png"/><Relationship Id="rId81" Type="http://schemas.openxmlformats.org/officeDocument/2006/relationships/customXml" Target="../ink/ink1930.xml"/><Relationship Id="rId135" Type="http://schemas.openxmlformats.org/officeDocument/2006/relationships/customXml" Target="../ink/ink1957.xml"/><Relationship Id="rId177" Type="http://schemas.openxmlformats.org/officeDocument/2006/relationships/customXml" Target="../ink/ink1978.xml"/><Relationship Id="rId342" Type="http://schemas.openxmlformats.org/officeDocument/2006/relationships/customXml" Target="../ink/ink2060.xml"/><Relationship Id="rId384" Type="http://schemas.openxmlformats.org/officeDocument/2006/relationships/customXml" Target="../ink/ink2081.xml"/><Relationship Id="rId591" Type="http://schemas.openxmlformats.org/officeDocument/2006/relationships/image" Target="../media/image1799.png"/><Relationship Id="rId605" Type="http://schemas.openxmlformats.org/officeDocument/2006/relationships/image" Target="../media/image1806.png"/><Relationship Id="rId202" Type="http://schemas.openxmlformats.org/officeDocument/2006/relationships/image" Target="../media/image971.png"/><Relationship Id="rId244" Type="http://schemas.openxmlformats.org/officeDocument/2006/relationships/customXml" Target="../ink/ink2011.xml"/><Relationship Id="rId647" Type="http://schemas.openxmlformats.org/officeDocument/2006/relationships/image" Target="../media/image1827.png"/><Relationship Id="rId689" Type="http://schemas.openxmlformats.org/officeDocument/2006/relationships/image" Target="../media/image1848.png"/><Relationship Id="rId39" Type="http://schemas.openxmlformats.org/officeDocument/2006/relationships/customXml" Target="../ink/ink1909.xml"/><Relationship Id="rId286" Type="http://schemas.openxmlformats.org/officeDocument/2006/relationships/customXml" Target="../ink/ink2032.xml"/><Relationship Id="rId451" Type="http://schemas.openxmlformats.org/officeDocument/2006/relationships/image" Target="../media/image1098.png"/><Relationship Id="rId493" Type="http://schemas.openxmlformats.org/officeDocument/2006/relationships/image" Target="../media/image1118.png"/><Relationship Id="rId507" Type="http://schemas.openxmlformats.org/officeDocument/2006/relationships/image" Target="../media/image1125.png"/><Relationship Id="rId549" Type="http://schemas.openxmlformats.org/officeDocument/2006/relationships/image" Target="../media/image1146.png"/><Relationship Id="rId714" Type="http://schemas.openxmlformats.org/officeDocument/2006/relationships/customXml" Target="../ink/ink2246.xml"/><Relationship Id="rId50" Type="http://schemas.openxmlformats.org/officeDocument/2006/relationships/image" Target="../media/image896.png"/><Relationship Id="rId104" Type="http://schemas.openxmlformats.org/officeDocument/2006/relationships/image" Target="../media/image922.png"/><Relationship Id="rId146" Type="http://schemas.openxmlformats.org/officeDocument/2006/relationships/image" Target="../media/image943.png"/><Relationship Id="rId188" Type="http://schemas.openxmlformats.org/officeDocument/2006/relationships/image" Target="../media/image964.png"/><Relationship Id="rId311" Type="http://schemas.openxmlformats.org/officeDocument/2006/relationships/image" Target="../media/image1027.png"/><Relationship Id="rId353" Type="http://schemas.openxmlformats.org/officeDocument/2006/relationships/image" Target="../media/image1049.png"/><Relationship Id="rId395" Type="http://schemas.openxmlformats.org/officeDocument/2006/relationships/image" Target="../media/image1070.png"/><Relationship Id="rId409" Type="http://schemas.openxmlformats.org/officeDocument/2006/relationships/image" Target="../media/image1077.png"/><Relationship Id="rId560" Type="http://schemas.openxmlformats.org/officeDocument/2006/relationships/customXml" Target="../ink/ink2169.xml"/><Relationship Id="rId92" Type="http://schemas.openxmlformats.org/officeDocument/2006/relationships/image" Target="../media/image916.png"/><Relationship Id="rId213" Type="http://schemas.openxmlformats.org/officeDocument/2006/relationships/customXml" Target="../ink/ink1996.xml"/><Relationship Id="rId420" Type="http://schemas.openxmlformats.org/officeDocument/2006/relationships/customXml" Target="../ink/ink2099.xml"/><Relationship Id="rId616" Type="http://schemas.openxmlformats.org/officeDocument/2006/relationships/customXml" Target="../ink/ink2197.xml"/><Relationship Id="rId658" Type="http://schemas.openxmlformats.org/officeDocument/2006/relationships/customXml" Target="../ink/ink2218.xml"/><Relationship Id="rId255" Type="http://schemas.openxmlformats.org/officeDocument/2006/relationships/image" Target="../media/image997.png"/><Relationship Id="rId297" Type="http://schemas.openxmlformats.org/officeDocument/2006/relationships/image" Target="../media/image1019.png"/><Relationship Id="rId462" Type="http://schemas.openxmlformats.org/officeDocument/2006/relationships/customXml" Target="../ink/ink2120.xml"/><Relationship Id="rId518" Type="http://schemas.openxmlformats.org/officeDocument/2006/relationships/customXml" Target="../ink/ink2148.xml"/><Relationship Id="rId725" Type="http://schemas.openxmlformats.org/officeDocument/2006/relationships/image" Target="../media/image1866.png"/><Relationship Id="rId115" Type="http://schemas.openxmlformats.org/officeDocument/2006/relationships/customXml" Target="../ink/ink1947.xml"/><Relationship Id="rId157" Type="http://schemas.openxmlformats.org/officeDocument/2006/relationships/customXml" Target="../ink/ink1968.xml"/><Relationship Id="rId322" Type="http://schemas.openxmlformats.org/officeDocument/2006/relationships/customXml" Target="../ink/ink2050.xml"/><Relationship Id="rId364" Type="http://schemas.openxmlformats.org/officeDocument/2006/relationships/customXml" Target="../ink/ink2071.xml"/><Relationship Id="rId61" Type="http://schemas.openxmlformats.org/officeDocument/2006/relationships/customXml" Target="../ink/ink1920.xml"/><Relationship Id="rId199" Type="http://schemas.openxmlformats.org/officeDocument/2006/relationships/customXml" Target="../ink/ink1989.xml"/><Relationship Id="rId571" Type="http://schemas.openxmlformats.org/officeDocument/2006/relationships/image" Target="../media/image1677.png"/><Relationship Id="rId627" Type="http://schemas.openxmlformats.org/officeDocument/2006/relationships/image" Target="../media/image1817.png"/><Relationship Id="rId669" Type="http://schemas.openxmlformats.org/officeDocument/2006/relationships/image" Target="../media/image1838.png"/><Relationship Id="rId19" Type="http://schemas.openxmlformats.org/officeDocument/2006/relationships/customXml" Target="../ink/ink1899.xml"/><Relationship Id="rId224" Type="http://schemas.openxmlformats.org/officeDocument/2006/relationships/image" Target="../media/image982.png"/><Relationship Id="rId266" Type="http://schemas.openxmlformats.org/officeDocument/2006/relationships/customXml" Target="../ink/ink2022.xml"/><Relationship Id="rId431" Type="http://schemas.openxmlformats.org/officeDocument/2006/relationships/image" Target="../media/image1088.png"/><Relationship Id="rId473" Type="http://schemas.openxmlformats.org/officeDocument/2006/relationships/image" Target="../media/image1108.png"/><Relationship Id="rId529" Type="http://schemas.openxmlformats.org/officeDocument/2006/relationships/image" Target="../media/image1136.png"/><Relationship Id="rId680" Type="http://schemas.openxmlformats.org/officeDocument/2006/relationships/customXml" Target="../ink/ink2229.xml"/><Relationship Id="rId736" Type="http://schemas.openxmlformats.org/officeDocument/2006/relationships/customXml" Target="../ink/ink2257.xml"/><Relationship Id="rId30" Type="http://schemas.openxmlformats.org/officeDocument/2006/relationships/image" Target="../media/image886.png"/><Relationship Id="rId126" Type="http://schemas.openxmlformats.org/officeDocument/2006/relationships/image" Target="../media/image933.png"/><Relationship Id="rId168" Type="http://schemas.openxmlformats.org/officeDocument/2006/relationships/image" Target="../media/image954.png"/><Relationship Id="rId333" Type="http://schemas.openxmlformats.org/officeDocument/2006/relationships/image" Target="../media/image1038.png"/><Relationship Id="rId540" Type="http://schemas.openxmlformats.org/officeDocument/2006/relationships/customXml" Target="../ink/ink2159.xml"/><Relationship Id="rId72" Type="http://schemas.openxmlformats.org/officeDocument/2006/relationships/image" Target="../media/image907.png"/><Relationship Id="rId375" Type="http://schemas.openxmlformats.org/officeDocument/2006/relationships/image" Target="../media/image1060.png"/><Relationship Id="rId582" Type="http://schemas.openxmlformats.org/officeDocument/2006/relationships/customXml" Target="../ink/ink2180.xml"/><Relationship Id="rId638" Type="http://schemas.openxmlformats.org/officeDocument/2006/relationships/customXml" Target="../ink/ink2208.xml"/><Relationship Id="rId3" Type="http://schemas.openxmlformats.org/officeDocument/2006/relationships/customXml" Target="../ink/ink1891.xml"/><Relationship Id="rId235" Type="http://schemas.openxmlformats.org/officeDocument/2006/relationships/image" Target="../media/image987.png"/><Relationship Id="rId277" Type="http://schemas.openxmlformats.org/officeDocument/2006/relationships/image" Target="../media/image1008.png"/><Relationship Id="rId400" Type="http://schemas.openxmlformats.org/officeDocument/2006/relationships/customXml" Target="../ink/ink2089.xml"/><Relationship Id="rId442" Type="http://schemas.openxmlformats.org/officeDocument/2006/relationships/customXml" Target="../ink/ink2110.xml"/><Relationship Id="rId484" Type="http://schemas.openxmlformats.org/officeDocument/2006/relationships/customXml" Target="../ink/ink2131.xml"/><Relationship Id="rId705" Type="http://schemas.openxmlformats.org/officeDocument/2006/relationships/image" Target="../media/image1856.png"/><Relationship Id="rId137" Type="http://schemas.openxmlformats.org/officeDocument/2006/relationships/customXml" Target="../ink/ink1958.xml"/><Relationship Id="rId302" Type="http://schemas.openxmlformats.org/officeDocument/2006/relationships/customXml" Target="../ink/ink2040.xml"/><Relationship Id="rId344" Type="http://schemas.openxmlformats.org/officeDocument/2006/relationships/customXml" Target="../ink/ink2061.xml"/><Relationship Id="rId691" Type="http://schemas.openxmlformats.org/officeDocument/2006/relationships/image" Target="../media/image1849.png"/><Relationship Id="rId747" Type="http://schemas.openxmlformats.org/officeDocument/2006/relationships/image" Target="../media/image1877.png"/><Relationship Id="rId41" Type="http://schemas.openxmlformats.org/officeDocument/2006/relationships/customXml" Target="../ink/ink1910.xml"/><Relationship Id="rId83" Type="http://schemas.openxmlformats.org/officeDocument/2006/relationships/customXml" Target="../ink/ink1931.xml"/><Relationship Id="rId179" Type="http://schemas.openxmlformats.org/officeDocument/2006/relationships/customXml" Target="../ink/ink1979.xml"/><Relationship Id="rId386" Type="http://schemas.openxmlformats.org/officeDocument/2006/relationships/customXml" Target="../ink/ink2082.xml"/><Relationship Id="rId551" Type="http://schemas.openxmlformats.org/officeDocument/2006/relationships/image" Target="../media/image1147.png"/><Relationship Id="rId593" Type="http://schemas.openxmlformats.org/officeDocument/2006/relationships/image" Target="../media/image1800.png"/><Relationship Id="rId607" Type="http://schemas.openxmlformats.org/officeDocument/2006/relationships/image" Target="../media/image1807.png"/><Relationship Id="rId649" Type="http://schemas.openxmlformats.org/officeDocument/2006/relationships/image" Target="../media/image1828.png"/><Relationship Id="rId190" Type="http://schemas.openxmlformats.org/officeDocument/2006/relationships/image" Target="../media/image965.png"/><Relationship Id="rId204" Type="http://schemas.openxmlformats.org/officeDocument/2006/relationships/image" Target="../media/image972.png"/><Relationship Id="rId246" Type="http://schemas.openxmlformats.org/officeDocument/2006/relationships/customXml" Target="../ink/ink2012.xml"/><Relationship Id="rId288" Type="http://schemas.openxmlformats.org/officeDocument/2006/relationships/customXml" Target="../ink/ink2033.xml"/><Relationship Id="rId411" Type="http://schemas.openxmlformats.org/officeDocument/2006/relationships/image" Target="../media/image1078.png"/><Relationship Id="rId453" Type="http://schemas.openxmlformats.org/officeDocument/2006/relationships/image" Target="../media/image1099.png"/><Relationship Id="rId509" Type="http://schemas.openxmlformats.org/officeDocument/2006/relationships/image" Target="../media/image1126.png"/><Relationship Id="rId660" Type="http://schemas.openxmlformats.org/officeDocument/2006/relationships/customXml" Target="../ink/ink2219.xml"/><Relationship Id="rId106" Type="http://schemas.openxmlformats.org/officeDocument/2006/relationships/image" Target="../media/image923.png"/><Relationship Id="rId313" Type="http://schemas.openxmlformats.org/officeDocument/2006/relationships/image" Target="../media/image1028.png"/><Relationship Id="rId495" Type="http://schemas.openxmlformats.org/officeDocument/2006/relationships/image" Target="../media/image1119.png"/><Relationship Id="rId716" Type="http://schemas.openxmlformats.org/officeDocument/2006/relationships/customXml" Target="../ink/ink2247.xml"/><Relationship Id="rId10" Type="http://schemas.openxmlformats.org/officeDocument/2006/relationships/image" Target="../media/image876.png"/><Relationship Id="rId52" Type="http://schemas.openxmlformats.org/officeDocument/2006/relationships/image" Target="../media/image897.png"/><Relationship Id="rId94" Type="http://schemas.openxmlformats.org/officeDocument/2006/relationships/image" Target="../media/image917.png"/><Relationship Id="rId148" Type="http://schemas.openxmlformats.org/officeDocument/2006/relationships/image" Target="../media/image944.png"/><Relationship Id="rId355" Type="http://schemas.openxmlformats.org/officeDocument/2006/relationships/image" Target="../media/image1050.png"/><Relationship Id="rId397" Type="http://schemas.openxmlformats.org/officeDocument/2006/relationships/image" Target="../media/image1071.png"/><Relationship Id="rId520" Type="http://schemas.openxmlformats.org/officeDocument/2006/relationships/customXml" Target="../ink/ink2149.xml"/><Relationship Id="rId562" Type="http://schemas.openxmlformats.org/officeDocument/2006/relationships/customXml" Target="../ink/ink2170.xml"/><Relationship Id="rId618" Type="http://schemas.openxmlformats.org/officeDocument/2006/relationships/customXml" Target="../ink/ink2198.xml"/><Relationship Id="rId215" Type="http://schemas.openxmlformats.org/officeDocument/2006/relationships/customXml" Target="../ink/ink1997.xml"/><Relationship Id="rId257" Type="http://schemas.openxmlformats.org/officeDocument/2006/relationships/image" Target="../media/image998.png"/><Relationship Id="rId422" Type="http://schemas.openxmlformats.org/officeDocument/2006/relationships/customXml" Target="../ink/ink2100.xml"/><Relationship Id="rId464" Type="http://schemas.openxmlformats.org/officeDocument/2006/relationships/customXml" Target="../ink/ink2121.xml"/><Relationship Id="rId299" Type="http://schemas.openxmlformats.org/officeDocument/2006/relationships/image" Target="../media/image1020.png"/><Relationship Id="rId727" Type="http://schemas.openxmlformats.org/officeDocument/2006/relationships/image" Target="../media/image1867.png"/><Relationship Id="rId63" Type="http://schemas.openxmlformats.org/officeDocument/2006/relationships/customXml" Target="../ink/ink1921.xml"/><Relationship Id="rId159" Type="http://schemas.openxmlformats.org/officeDocument/2006/relationships/customXml" Target="../ink/ink1969.xml"/><Relationship Id="rId366" Type="http://schemas.openxmlformats.org/officeDocument/2006/relationships/customXml" Target="../ink/ink2072.xml"/><Relationship Id="rId573" Type="http://schemas.openxmlformats.org/officeDocument/2006/relationships/image" Target="../media/image1741.png"/><Relationship Id="rId226" Type="http://schemas.openxmlformats.org/officeDocument/2006/relationships/image" Target="../media/image983.png"/><Relationship Id="rId433" Type="http://schemas.openxmlformats.org/officeDocument/2006/relationships/image" Target="../media/image1089.png"/><Relationship Id="rId640" Type="http://schemas.openxmlformats.org/officeDocument/2006/relationships/customXml" Target="../ink/ink2209.xml"/><Relationship Id="rId738" Type="http://schemas.openxmlformats.org/officeDocument/2006/relationships/customXml" Target="../ink/ink2258.xml"/><Relationship Id="rId74" Type="http://schemas.openxmlformats.org/officeDocument/2006/relationships/image" Target="../media/image908.png"/><Relationship Id="rId377" Type="http://schemas.openxmlformats.org/officeDocument/2006/relationships/image" Target="../media/image1061.png"/><Relationship Id="rId500" Type="http://schemas.openxmlformats.org/officeDocument/2006/relationships/customXml" Target="../ink/ink2139.xml"/><Relationship Id="rId584" Type="http://schemas.openxmlformats.org/officeDocument/2006/relationships/customXml" Target="../ink/ink2181.xml"/><Relationship Id="rId5" Type="http://schemas.openxmlformats.org/officeDocument/2006/relationships/customXml" Target="../ink/ink1892.xml"/><Relationship Id="rId237" Type="http://schemas.openxmlformats.org/officeDocument/2006/relationships/image" Target="../media/image988.png"/><Relationship Id="rId444" Type="http://schemas.openxmlformats.org/officeDocument/2006/relationships/customXml" Target="../ink/ink2111.xml"/><Relationship Id="rId651" Type="http://schemas.openxmlformats.org/officeDocument/2006/relationships/image" Target="../media/image1829.png"/><Relationship Id="rId749" Type="http://schemas.openxmlformats.org/officeDocument/2006/relationships/image" Target="../media/image1878.png"/><Relationship Id="rId290" Type="http://schemas.openxmlformats.org/officeDocument/2006/relationships/customXml" Target="../ink/ink2034.xml"/><Relationship Id="rId304" Type="http://schemas.openxmlformats.org/officeDocument/2006/relationships/customXml" Target="../ink/ink2041.xml"/><Relationship Id="rId388" Type="http://schemas.openxmlformats.org/officeDocument/2006/relationships/customXml" Target="../ink/ink2083.xml"/><Relationship Id="rId511" Type="http://schemas.openxmlformats.org/officeDocument/2006/relationships/image" Target="../media/image1127.png"/><Relationship Id="rId609" Type="http://schemas.openxmlformats.org/officeDocument/2006/relationships/image" Target="../media/image1808.png"/><Relationship Id="rId85" Type="http://schemas.openxmlformats.org/officeDocument/2006/relationships/customXml" Target="../ink/ink1932.xml"/><Relationship Id="rId150" Type="http://schemas.openxmlformats.org/officeDocument/2006/relationships/image" Target="../media/image945.png"/><Relationship Id="rId595" Type="http://schemas.openxmlformats.org/officeDocument/2006/relationships/image" Target="../media/image1801.png"/><Relationship Id="rId248" Type="http://schemas.openxmlformats.org/officeDocument/2006/relationships/customXml" Target="../ink/ink2013.xml"/><Relationship Id="rId455" Type="http://schemas.openxmlformats.org/officeDocument/2006/relationships/image" Target="../media/image1100.png"/><Relationship Id="rId662" Type="http://schemas.openxmlformats.org/officeDocument/2006/relationships/customXml" Target="../ink/ink2220.xml"/><Relationship Id="rId12" Type="http://schemas.openxmlformats.org/officeDocument/2006/relationships/image" Target="../media/image877.png"/><Relationship Id="rId108" Type="http://schemas.openxmlformats.org/officeDocument/2006/relationships/image" Target="../media/image924.png"/><Relationship Id="rId315" Type="http://schemas.openxmlformats.org/officeDocument/2006/relationships/image" Target="../media/image1029.png"/><Relationship Id="rId522" Type="http://schemas.openxmlformats.org/officeDocument/2006/relationships/customXml" Target="../ink/ink2150.xml"/><Relationship Id="rId96" Type="http://schemas.openxmlformats.org/officeDocument/2006/relationships/image" Target="../media/image918.png"/><Relationship Id="rId161" Type="http://schemas.openxmlformats.org/officeDocument/2006/relationships/customXml" Target="../ink/ink1970.xml"/><Relationship Id="rId399" Type="http://schemas.openxmlformats.org/officeDocument/2006/relationships/image" Target="../media/image1072.png"/><Relationship Id="rId259" Type="http://schemas.openxmlformats.org/officeDocument/2006/relationships/image" Target="../media/image999.png"/><Relationship Id="rId466" Type="http://schemas.openxmlformats.org/officeDocument/2006/relationships/customXml" Target="../ink/ink2122.xml"/><Relationship Id="rId673" Type="http://schemas.openxmlformats.org/officeDocument/2006/relationships/image" Target="../media/image1840.png"/><Relationship Id="rId23" Type="http://schemas.openxmlformats.org/officeDocument/2006/relationships/customXml" Target="../ink/ink1901.xml"/><Relationship Id="rId119" Type="http://schemas.openxmlformats.org/officeDocument/2006/relationships/customXml" Target="../ink/ink1949.xml"/><Relationship Id="rId326" Type="http://schemas.openxmlformats.org/officeDocument/2006/relationships/customXml" Target="../ink/ink2052.xml"/><Relationship Id="rId533" Type="http://schemas.openxmlformats.org/officeDocument/2006/relationships/image" Target="../media/image1138.png"/><Relationship Id="rId740" Type="http://schemas.openxmlformats.org/officeDocument/2006/relationships/customXml" Target="../ink/ink2259.xml"/><Relationship Id="rId172" Type="http://schemas.openxmlformats.org/officeDocument/2006/relationships/image" Target="../media/image956.png"/><Relationship Id="rId477" Type="http://schemas.openxmlformats.org/officeDocument/2006/relationships/image" Target="../media/image1110.png"/><Relationship Id="rId600" Type="http://schemas.openxmlformats.org/officeDocument/2006/relationships/customXml" Target="../ink/ink2189.xml"/><Relationship Id="rId684" Type="http://schemas.openxmlformats.org/officeDocument/2006/relationships/customXml" Target="../ink/ink2231.xml"/><Relationship Id="rId337" Type="http://schemas.openxmlformats.org/officeDocument/2006/relationships/image" Target="../media/image1040.png"/><Relationship Id="rId34" Type="http://schemas.openxmlformats.org/officeDocument/2006/relationships/image" Target="../media/image888.png"/><Relationship Id="rId544" Type="http://schemas.openxmlformats.org/officeDocument/2006/relationships/customXml" Target="../ink/ink2161.xml"/><Relationship Id="rId183" Type="http://schemas.openxmlformats.org/officeDocument/2006/relationships/customXml" Target="../ink/ink1981.xml"/><Relationship Id="rId390" Type="http://schemas.openxmlformats.org/officeDocument/2006/relationships/customXml" Target="../ink/ink2084.xml"/><Relationship Id="rId404" Type="http://schemas.openxmlformats.org/officeDocument/2006/relationships/customXml" Target="../ink/ink2091.xml"/><Relationship Id="rId611" Type="http://schemas.openxmlformats.org/officeDocument/2006/relationships/image" Target="../media/image1809.png"/><Relationship Id="rId250" Type="http://schemas.openxmlformats.org/officeDocument/2006/relationships/customXml" Target="../ink/ink2014.xml"/><Relationship Id="rId488" Type="http://schemas.openxmlformats.org/officeDocument/2006/relationships/customXml" Target="../ink/ink2133.xml"/><Relationship Id="rId695" Type="http://schemas.openxmlformats.org/officeDocument/2006/relationships/image" Target="../media/image1851.png"/><Relationship Id="rId709" Type="http://schemas.openxmlformats.org/officeDocument/2006/relationships/image" Target="../media/image1858.png"/><Relationship Id="rId45" Type="http://schemas.openxmlformats.org/officeDocument/2006/relationships/customXml" Target="../ink/ink1912.xml"/><Relationship Id="rId110" Type="http://schemas.openxmlformats.org/officeDocument/2006/relationships/image" Target="../media/image925.png"/><Relationship Id="rId348" Type="http://schemas.openxmlformats.org/officeDocument/2006/relationships/customXml" Target="../ink/ink2063.xml"/><Relationship Id="rId555" Type="http://schemas.openxmlformats.org/officeDocument/2006/relationships/image" Target="../media/image1149.png"/><Relationship Id="rId194" Type="http://schemas.openxmlformats.org/officeDocument/2006/relationships/image" Target="../media/image967.png"/><Relationship Id="rId208" Type="http://schemas.openxmlformats.org/officeDocument/2006/relationships/image" Target="../media/image974.png"/><Relationship Id="rId415" Type="http://schemas.openxmlformats.org/officeDocument/2006/relationships/image" Target="../media/image1080.png"/><Relationship Id="rId622" Type="http://schemas.openxmlformats.org/officeDocument/2006/relationships/customXml" Target="../ink/ink2200.xml"/><Relationship Id="rId261" Type="http://schemas.openxmlformats.org/officeDocument/2006/relationships/image" Target="../media/image1000.png"/><Relationship Id="rId499" Type="http://schemas.openxmlformats.org/officeDocument/2006/relationships/image" Target="../media/image1121.png"/><Relationship Id="rId56" Type="http://schemas.openxmlformats.org/officeDocument/2006/relationships/image" Target="../media/image899.png"/><Relationship Id="rId359" Type="http://schemas.openxmlformats.org/officeDocument/2006/relationships/image" Target="../media/image1052.png"/><Relationship Id="rId566" Type="http://schemas.openxmlformats.org/officeDocument/2006/relationships/customXml" Target="../ink/ink2172.xml"/><Relationship Id="rId121" Type="http://schemas.openxmlformats.org/officeDocument/2006/relationships/customXml" Target="../ink/ink1950.xml"/><Relationship Id="rId219" Type="http://schemas.openxmlformats.org/officeDocument/2006/relationships/customXml" Target="../ink/ink1999.xml"/><Relationship Id="rId426" Type="http://schemas.openxmlformats.org/officeDocument/2006/relationships/customXml" Target="../ink/ink2102.xml"/><Relationship Id="rId633" Type="http://schemas.openxmlformats.org/officeDocument/2006/relationships/image" Target="../media/image1820.png"/><Relationship Id="rId67" Type="http://schemas.openxmlformats.org/officeDocument/2006/relationships/customXml" Target="../ink/ink1923.xml"/><Relationship Id="rId272" Type="http://schemas.openxmlformats.org/officeDocument/2006/relationships/customXml" Target="../ink/ink2025.xml"/><Relationship Id="rId577" Type="http://schemas.openxmlformats.org/officeDocument/2006/relationships/image" Target="../media/image1792.png"/><Relationship Id="rId700" Type="http://schemas.openxmlformats.org/officeDocument/2006/relationships/customXml" Target="../ink/ink2239.xml"/><Relationship Id="rId132" Type="http://schemas.openxmlformats.org/officeDocument/2006/relationships/image" Target="../media/image936.png"/><Relationship Id="rId437" Type="http://schemas.openxmlformats.org/officeDocument/2006/relationships/image" Target="../media/image1091.png"/><Relationship Id="rId644" Type="http://schemas.openxmlformats.org/officeDocument/2006/relationships/customXml" Target="../ink/ink2211.xml"/><Relationship Id="rId283" Type="http://schemas.openxmlformats.org/officeDocument/2006/relationships/image" Target="../media/image1011.png"/><Relationship Id="rId490" Type="http://schemas.openxmlformats.org/officeDocument/2006/relationships/customXml" Target="../ink/ink2134.xml"/><Relationship Id="rId504" Type="http://schemas.openxmlformats.org/officeDocument/2006/relationships/customXml" Target="../ink/ink2141.xml"/><Relationship Id="rId711" Type="http://schemas.openxmlformats.org/officeDocument/2006/relationships/image" Target="../media/image1859.png"/><Relationship Id="rId78" Type="http://schemas.openxmlformats.org/officeDocument/2006/relationships/image" Target="../media/image910.png"/><Relationship Id="rId143" Type="http://schemas.openxmlformats.org/officeDocument/2006/relationships/customXml" Target="../ink/ink1961.xml"/><Relationship Id="rId350" Type="http://schemas.openxmlformats.org/officeDocument/2006/relationships/customXml" Target="../ink/ink2064.xml"/><Relationship Id="rId588" Type="http://schemas.openxmlformats.org/officeDocument/2006/relationships/customXml" Target="../ink/ink2183.xml"/><Relationship Id="rId9" Type="http://schemas.openxmlformats.org/officeDocument/2006/relationships/customXml" Target="../ink/ink1894.xml"/><Relationship Id="rId210" Type="http://schemas.openxmlformats.org/officeDocument/2006/relationships/image" Target="../media/image975.png"/><Relationship Id="rId448" Type="http://schemas.openxmlformats.org/officeDocument/2006/relationships/customXml" Target="../ink/ink2113.xml"/><Relationship Id="rId655" Type="http://schemas.openxmlformats.org/officeDocument/2006/relationships/image" Target="../media/image1831.png"/><Relationship Id="rId294" Type="http://schemas.openxmlformats.org/officeDocument/2006/relationships/customXml" Target="../ink/ink2036.xml"/><Relationship Id="rId308" Type="http://schemas.openxmlformats.org/officeDocument/2006/relationships/customXml" Target="../ink/ink2043.xml"/><Relationship Id="rId515" Type="http://schemas.openxmlformats.org/officeDocument/2006/relationships/image" Target="../media/image1129.png"/><Relationship Id="rId722" Type="http://schemas.openxmlformats.org/officeDocument/2006/relationships/customXml" Target="../ink/ink2250.xml"/><Relationship Id="rId89" Type="http://schemas.openxmlformats.org/officeDocument/2006/relationships/customXml" Target="../ink/ink1934.xml"/><Relationship Id="rId154" Type="http://schemas.openxmlformats.org/officeDocument/2006/relationships/image" Target="../media/image947.png"/><Relationship Id="rId361" Type="http://schemas.openxmlformats.org/officeDocument/2006/relationships/image" Target="../media/image1053.png"/><Relationship Id="rId599" Type="http://schemas.openxmlformats.org/officeDocument/2006/relationships/image" Target="../media/image1803.png"/><Relationship Id="rId459" Type="http://schemas.openxmlformats.org/officeDocument/2006/relationships/image" Target="../media/image153.png"/><Relationship Id="rId666" Type="http://schemas.openxmlformats.org/officeDocument/2006/relationships/customXml" Target="../ink/ink2222.xml"/><Relationship Id="rId16" Type="http://schemas.openxmlformats.org/officeDocument/2006/relationships/image" Target="../media/image879.png"/><Relationship Id="rId221" Type="http://schemas.openxmlformats.org/officeDocument/2006/relationships/customXml" Target="../ink/ink2000.xml"/><Relationship Id="rId319" Type="http://schemas.openxmlformats.org/officeDocument/2006/relationships/image" Target="../media/image1031.png"/><Relationship Id="rId526" Type="http://schemas.openxmlformats.org/officeDocument/2006/relationships/customXml" Target="../ink/ink2152.xml"/><Relationship Id="rId733" Type="http://schemas.openxmlformats.org/officeDocument/2006/relationships/image" Target="../media/image1870.png"/><Relationship Id="rId165" Type="http://schemas.openxmlformats.org/officeDocument/2006/relationships/customXml" Target="../ink/ink1972.xml"/><Relationship Id="rId372" Type="http://schemas.openxmlformats.org/officeDocument/2006/relationships/customXml" Target="../ink/ink2075.xml"/><Relationship Id="rId677" Type="http://schemas.openxmlformats.org/officeDocument/2006/relationships/image" Target="../media/image1842.png"/><Relationship Id="rId232" Type="http://schemas.openxmlformats.org/officeDocument/2006/relationships/customXml" Target="../ink/ink2005.xml"/><Relationship Id="rId27" Type="http://schemas.openxmlformats.org/officeDocument/2006/relationships/customXml" Target="../ink/ink1903.xml"/><Relationship Id="rId537" Type="http://schemas.openxmlformats.org/officeDocument/2006/relationships/image" Target="../media/image1140.png"/><Relationship Id="rId744" Type="http://schemas.openxmlformats.org/officeDocument/2006/relationships/customXml" Target="../ink/ink2261.xml"/><Relationship Id="rId80" Type="http://schemas.openxmlformats.org/officeDocument/2006/relationships/image" Target="../media/image911.png"/><Relationship Id="rId176" Type="http://schemas.openxmlformats.org/officeDocument/2006/relationships/image" Target="../media/image958.png"/><Relationship Id="rId383" Type="http://schemas.openxmlformats.org/officeDocument/2006/relationships/image" Target="../media/image1064.png"/><Relationship Id="rId590" Type="http://schemas.openxmlformats.org/officeDocument/2006/relationships/customXml" Target="../ink/ink2184.xml"/><Relationship Id="rId604" Type="http://schemas.openxmlformats.org/officeDocument/2006/relationships/customXml" Target="../ink/ink2191.xml"/><Relationship Id="rId243" Type="http://schemas.openxmlformats.org/officeDocument/2006/relationships/image" Target="../media/image991.png"/><Relationship Id="rId450" Type="http://schemas.openxmlformats.org/officeDocument/2006/relationships/customXml" Target="../ink/ink2114.xml"/><Relationship Id="rId688" Type="http://schemas.openxmlformats.org/officeDocument/2006/relationships/customXml" Target="../ink/ink2233.xml"/><Relationship Id="rId38" Type="http://schemas.openxmlformats.org/officeDocument/2006/relationships/image" Target="../media/image890.png"/><Relationship Id="rId103" Type="http://schemas.openxmlformats.org/officeDocument/2006/relationships/customXml" Target="../ink/ink1941.xml"/><Relationship Id="rId310" Type="http://schemas.openxmlformats.org/officeDocument/2006/relationships/customXml" Target="../ink/ink2044.xml"/><Relationship Id="rId548" Type="http://schemas.openxmlformats.org/officeDocument/2006/relationships/customXml" Target="../ink/ink2163.xml"/><Relationship Id="rId91" Type="http://schemas.openxmlformats.org/officeDocument/2006/relationships/customXml" Target="../ink/ink1935.xml"/><Relationship Id="rId187" Type="http://schemas.openxmlformats.org/officeDocument/2006/relationships/customXml" Target="../ink/ink1983.xml"/><Relationship Id="rId394" Type="http://schemas.openxmlformats.org/officeDocument/2006/relationships/customXml" Target="../ink/ink2086.xml"/><Relationship Id="rId408" Type="http://schemas.openxmlformats.org/officeDocument/2006/relationships/customXml" Target="../ink/ink2093.xml"/><Relationship Id="rId615" Type="http://schemas.openxmlformats.org/officeDocument/2006/relationships/image" Target="../media/image1811.png"/><Relationship Id="rId254" Type="http://schemas.openxmlformats.org/officeDocument/2006/relationships/customXml" Target="../ink/ink2016.xml"/><Relationship Id="rId699" Type="http://schemas.openxmlformats.org/officeDocument/2006/relationships/image" Target="../media/image1853.png"/><Relationship Id="rId49" Type="http://schemas.openxmlformats.org/officeDocument/2006/relationships/customXml" Target="../ink/ink1914.xml"/><Relationship Id="rId114" Type="http://schemas.openxmlformats.org/officeDocument/2006/relationships/image" Target="../media/image927.png"/><Relationship Id="rId461" Type="http://schemas.openxmlformats.org/officeDocument/2006/relationships/image" Target="../media/image1102.png"/><Relationship Id="rId559" Type="http://schemas.openxmlformats.org/officeDocument/2006/relationships/image" Target="../media/image1151.png"/><Relationship Id="rId198" Type="http://schemas.openxmlformats.org/officeDocument/2006/relationships/image" Target="../media/image969.png"/><Relationship Id="rId321" Type="http://schemas.openxmlformats.org/officeDocument/2006/relationships/image" Target="../media/image1032.png"/><Relationship Id="rId419" Type="http://schemas.openxmlformats.org/officeDocument/2006/relationships/image" Target="../media/image1082.png"/><Relationship Id="rId626" Type="http://schemas.openxmlformats.org/officeDocument/2006/relationships/customXml" Target="../ink/ink2202.xml"/><Relationship Id="rId265" Type="http://schemas.openxmlformats.org/officeDocument/2006/relationships/image" Target="../media/image1002.png"/><Relationship Id="rId472" Type="http://schemas.openxmlformats.org/officeDocument/2006/relationships/customXml" Target="../ink/ink2125.xml"/><Relationship Id="rId125" Type="http://schemas.openxmlformats.org/officeDocument/2006/relationships/customXml" Target="../ink/ink1952.xml"/><Relationship Id="rId332" Type="http://schemas.openxmlformats.org/officeDocument/2006/relationships/customXml" Target="../ink/ink2055.xml"/><Relationship Id="rId637" Type="http://schemas.openxmlformats.org/officeDocument/2006/relationships/image" Target="../media/image1822.png"/><Relationship Id="rId276" Type="http://schemas.openxmlformats.org/officeDocument/2006/relationships/customXml" Target="../ink/ink2027.xml"/><Relationship Id="rId483" Type="http://schemas.openxmlformats.org/officeDocument/2006/relationships/image" Target="../media/image1113.png"/><Relationship Id="rId690" Type="http://schemas.openxmlformats.org/officeDocument/2006/relationships/customXml" Target="../ink/ink2234.xml"/><Relationship Id="rId704" Type="http://schemas.openxmlformats.org/officeDocument/2006/relationships/customXml" Target="../ink/ink2241.xml"/><Relationship Id="rId40" Type="http://schemas.openxmlformats.org/officeDocument/2006/relationships/image" Target="../media/image891.png"/><Relationship Id="rId136" Type="http://schemas.openxmlformats.org/officeDocument/2006/relationships/image" Target="../media/image938.png"/><Relationship Id="rId343" Type="http://schemas.openxmlformats.org/officeDocument/2006/relationships/image" Target="../media/image1043.png"/><Relationship Id="rId550" Type="http://schemas.openxmlformats.org/officeDocument/2006/relationships/customXml" Target="../ink/ink2164.xml"/><Relationship Id="rId203" Type="http://schemas.openxmlformats.org/officeDocument/2006/relationships/customXml" Target="../ink/ink1991.xml"/><Relationship Id="rId648" Type="http://schemas.openxmlformats.org/officeDocument/2006/relationships/customXml" Target="../ink/ink2213.xml"/><Relationship Id="rId287" Type="http://schemas.openxmlformats.org/officeDocument/2006/relationships/image" Target="../media/image1013.png"/><Relationship Id="rId410" Type="http://schemas.openxmlformats.org/officeDocument/2006/relationships/customXml" Target="../ink/ink2094.xml"/><Relationship Id="rId494" Type="http://schemas.openxmlformats.org/officeDocument/2006/relationships/customXml" Target="../ink/ink2136.xml"/><Relationship Id="rId508" Type="http://schemas.openxmlformats.org/officeDocument/2006/relationships/customXml" Target="../ink/ink2143.xml"/><Relationship Id="rId715" Type="http://schemas.openxmlformats.org/officeDocument/2006/relationships/image" Target="../media/image1861.png"/><Relationship Id="rId147" Type="http://schemas.openxmlformats.org/officeDocument/2006/relationships/customXml" Target="../ink/ink1963.xml"/><Relationship Id="rId354" Type="http://schemas.openxmlformats.org/officeDocument/2006/relationships/customXml" Target="../ink/ink2066.xml"/><Relationship Id="rId51" Type="http://schemas.openxmlformats.org/officeDocument/2006/relationships/customXml" Target="../ink/ink1915.xml"/><Relationship Id="rId561" Type="http://schemas.openxmlformats.org/officeDocument/2006/relationships/image" Target="../media/image1270.png"/><Relationship Id="rId659" Type="http://schemas.openxmlformats.org/officeDocument/2006/relationships/image" Target="../media/image1833.png"/><Relationship Id="rId214" Type="http://schemas.openxmlformats.org/officeDocument/2006/relationships/image" Target="../media/image977.png"/><Relationship Id="rId298" Type="http://schemas.openxmlformats.org/officeDocument/2006/relationships/customXml" Target="../ink/ink2038.xml"/><Relationship Id="rId421" Type="http://schemas.openxmlformats.org/officeDocument/2006/relationships/image" Target="../media/image1083.png"/><Relationship Id="rId519" Type="http://schemas.openxmlformats.org/officeDocument/2006/relationships/image" Target="../media/image1131.png"/><Relationship Id="rId158" Type="http://schemas.openxmlformats.org/officeDocument/2006/relationships/image" Target="../media/image949.png"/><Relationship Id="rId726" Type="http://schemas.openxmlformats.org/officeDocument/2006/relationships/customXml" Target="../ink/ink2252.xml"/><Relationship Id="rId62" Type="http://schemas.openxmlformats.org/officeDocument/2006/relationships/image" Target="../media/image902.png"/><Relationship Id="rId365" Type="http://schemas.openxmlformats.org/officeDocument/2006/relationships/image" Target="../media/image1055.png"/><Relationship Id="rId572" Type="http://schemas.openxmlformats.org/officeDocument/2006/relationships/customXml" Target="../ink/ink2175.xml"/></Relationships>
</file>

<file path=ppt/slides/_rels/slide24.xml.rels><?xml version="1.0" encoding="UTF-8" standalone="yes"?>
<Relationships xmlns="http://schemas.openxmlformats.org/package/2006/relationships"><Relationship Id="rId117" Type="http://schemas.openxmlformats.org/officeDocument/2006/relationships/image" Target="../media/image1935.png"/><Relationship Id="rId21" Type="http://schemas.openxmlformats.org/officeDocument/2006/relationships/customXml" Target="../ink/ink2273.xml"/><Relationship Id="rId63" Type="http://schemas.openxmlformats.org/officeDocument/2006/relationships/image" Target="../media/image1908.png"/><Relationship Id="rId159" Type="http://schemas.openxmlformats.org/officeDocument/2006/relationships/image" Target="../media/image1956.png"/><Relationship Id="rId170" Type="http://schemas.openxmlformats.org/officeDocument/2006/relationships/customXml" Target="../ink/ink2347.xml"/><Relationship Id="rId226" Type="http://schemas.openxmlformats.org/officeDocument/2006/relationships/customXml" Target="../ink/ink2375.xml"/><Relationship Id="rId268" Type="http://schemas.openxmlformats.org/officeDocument/2006/relationships/customXml" Target="../ink/ink2396.xml"/><Relationship Id="rId32" Type="http://schemas.openxmlformats.org/officeDocument/2006/relationships/customXml" Target="../ink/ink2278.xml"/><Relationship Id="rId74" Type="http://schemas.openxmlformats.org/officeDocument/2006/relationships/customXml" Target="../ink/ink2299.xml"/><Relationship Id="rId128" Type="http://schemas.openxmlformats.org/officeDocument/2006/relationships/customXml" Target="../ink/ink2326.xml"/><Relationship Id="rId5" Type="http://schemas.openxmlformats.org/officeDocument/2006/relationships/customXml" Target="../ink/ink2265.xml"/><Relationship Id="rId181" Type="http://schemas.openxmlformats.org/officeDocument/2006/relationships/image" Target="../media/image1967.png"/><Relationship Id="rId237" Type="http://schemas.openxmlformats.org/officeDocument/2006/relationships/image" Target="../media/image1995.png"/><Relationship Id="rId279" Type="http://schemas.openxmlformats.org/officeDocument/2006/relationships/image" Target="../media/image2016.png"/><Relationship Id="rId22" Type="http://schemas.openxmlformats.org/officeDocument/2006/relationships/image" Target="../media/image1888.png"/><Relationship Id="rId43" Type="http://schemas.openxmlformats.org/officeDocument/2006/relationships/image" Target="../media/image1898.png"/><Relationship Id="rId64" Type="http://schemas.openxmlformats.org/officeDocument/2006/relationships/customXml" Target="../ink/ink2294.xml"/><Relationship Id="rId118" Type="http://schemas.openxmlformats.org/officeDocument/2006/relationships/customXml" Target="../ink/ink2321.xml"/><Relationship Id="rId139" Type="http://schemas.openxmlformats.org/officeDocument/2006/relationships/image" Target="../media/image1946.png"/><Relationship Id="rId85" Type="http://schemas.openxmlformats.org/officeDocument/2006/relationships/image" Target="../media/image1919.png"/><Relationship Id="rId150" Type="http://schemas.openxmlformats.org/officeDocument/2006/relationships/customXml" Target="../ink/ink2337.xml"/><Relationship Id="rId171" Type="http://schemas.openxmlformats.org/officeDocument/2006/relationships/image" Target="../media/image1962.png"/><Relationship Id="rId192" Type="http://schemas.openxmlformats.org/officeDocument/2006/relationships/customXml" Target="../ink/ink2358.xml"/><Relationship Id="rId206" Type="http://schemas.openxmlformats.org/officeDocument/2006/relationships/customXml" Target="../ink/ink2365.xml"/><Relationship Id="rId227" Type="http://schemas.openxmlformats.org/officeDocument/2006/relationships/image" Target="../media/image1990.png"/><Relationship Id="rId248" Type="http://schemas.openxmlformats.org/officeDocument/2006/relationships/customXml" Target="../ink/ink2386.xml"/><Relationship Id="rId269" Type="http://schemas.openxmlformats.org/officeDocument/2006/relationships/image" Target="../media/image2011.png"/><Relationship Id="rId12" Type="http://schemas.openxmlformats.org/officeDocument/2006/relationships/image" Target="../media/image1883.png"/><Relationship Id="rId33" Type="http://schemas.openxmlformats.org/officeDocument/2006/relationships/image" Target="../media/image1893.png"/><Relationship Id="rId108" Type="http://schemas.openxmlformats.org/officeDocument/2006/relationships/customXml" Target="../ink/ink2316.xml"/><Relationship Id="rId129" Type="http://schemas.openxmlformats.org/officeDocument/2006/relationships/image" Target="../media/image1941.png"/><Relationship Id="rId280" Type="http://schemas.openxmlformats.org/officeDocument/2006/relationships/customXml" Target="../ink/ink2402.xml"/><Relationship Id="rId54" Type="http://schemas.openxmlformats.org/officeDocument/2006/relationships/customXml" Target="../ink/ink2289.xml"/><Relationship Id="rId75" Type="http://schemas.openxmlformats.org/officeDocument/2006/relationships/image" Target="../media/image1914.png"/><Relationship Id="rId96" Type="http://schemas.openxmlformats.org/officeDocument/2006/relationships/customXml" Target="../ink/ink2310.xml"/><Relationship Id="rId140" Type="http://schemas.openxmlformats.org/officeDocument/2006/relationships/customXml" Target="../ink/ink2332.xml"/><Relationship Id="rId161" Type="http://schemas.openxmlformats.org/officeDocument/2006/relationships/image" Target="../media/image1957.png"/><Relationship Id="rId182" Type="http://schemas.openxmlformats.org/officeDocument/2006/relationships/customXml" Target="../ink/ink2353.xml"/><Relationship Id="rId217" Type="http://schemas.openxmlformats.org/officeDocument/2006/relationships/image" Target="../media/image1985.png"/><Relationship Id="rId6" Type="http://schemas.openxmlformats.org/officeDocument/2006/relationships/image" Target="../media/image1880.png"/><Relationship Id="rId238" Type="http://schemas.openxmlformats.org/officeDocument/2006/relationships/customXml" Target="../ink/ink2381.xml"/><Relationship Id="rId259" Type="http://schemas.openxmlformats.org/officeDocument/2006/relationships/image" Target="../media/image2006.png"/><Relationship Id="rId23" Type="http://schemas.openxmlformats.org/officeDocument/2006/relationships/image" Target="../media/image17.png"/><Relationship Id="rId119" Type="http://schemas.openxmlformats.org/officeDocument/2006/relationships/image" Target="../media/image1936.png"/><Relationship Id="rId270" Type="http://schemas.openxmlformats.org/officeDocument/2006/relationships/customXml" Target="../ink/ink2397.xml"/><Relationship Id="rId44" Type="http://schemas.openxmlformats.org/officeDocument/2006/relationships/customXml" Target="../ink/ink2284.xml"/><Relationship Id="rId65" Type="http://schemas.openxmlformats.org/officeDocument/2006/relationships/image" Target="../media/image1909.png"/><Relationship Id="rId86" Type="http://schemas.openxmlformats.org/officeDocument/2006/relationships/customXml" Target="../ink/ink2305.xml"/><Relationship Id="rId130" Type="http://schemas.openxmlformats.org/officeDocument/2006/relationships/customXml" Target="../ink/ink2327.xml"/><Relationship Id="rId151" Type="http://schemas.openxmlformats.org/officeDocument/2006/relationships/image" Target="../media/image1952.png"/><Relationship Id="rId172" Type="http://schemas.openxmlformats.org/officeDocument/2006/relationships/customXml" Target="../ink/ink2348.xml"/><Relationship Id="rId193" Type="http://schemas.openxmlformats.org/officeDocument/2006/relationships/image" Target="../media/image1973.png"/><Relationship Id="rId207" Type="http://schemas.openxmlformats.org/officeDocument/2006/relationships/image" Target="../media/image1980.png"/><Relationship Id="rId228" Type="http://schemas.openxmlformats.org/officeDocument/2006/relationships/customXml" Target="../ink/ink2376.xml"/><Relationship Id="rId249" Type="http://schemas.openxmlformats.org/officeDocument/2006/relationships/image" Target="../media/image2001.png"/><Relationship Id="rId13" Type="http://schemas.openxmlformats.org/officeDocument/2006/relationships/customXml" Target="../ink/ink2269.xml"/><Relationship Id="rId109" Type="http://schemas.openxmlformats.org/officeDocument/2006/relationships/image" Target="../media/image1931.png"/><Relationship Id="rId260" Type="http://schemas.openxmlformats.org/officeDocument/2006/relationships/customXml" Target="../ink/ink2392.xml"/><Relationship Id="rId281" Type="http://schemas.openxmlformats.org/officeDocument/2006/relationships/image" Target="../media/image2017.png"/><Relationship Id="rId34" Type="http://schemas.openxmlformats.org/officeDocument/2006/relationships/customXml" Target="../ink/ink2279.xml"/><Relationship Id="rId55" Type="http://schemas.openxmlformats.org/officeDocument/2006/relationships/image" Target="../media/image1904.png"/><Relationship Id="rId76" Type="http://schemas.openxmlformats.org/officeDocument/2006/relationships/customXml" Target="../ink/ink2300.xml"/><Relationship Id="rId97" Type="http://schemas.openxmlformats.org/officeDocument/2006/relationships/image" Target="../media/image1925.png"/><Relationship Id="rId120" Type="http://schemas.openxmlformats.org/officeDocument/2006/relationships/customXml" Target="../ink/ink2322.xml"/><Relationship Id="rId141" Type="http://schemas.openxmlformats.org/officeDocument/2006/relationships/image" Target="../media/image1947.png"/><Relationship Id="rId7" Type="http://schemas.openxmlformats.org/officeDocument/2006/relationships/customXml" Target="../ink/ink2266.xml"/><Relationship Id="rId162" Type="http://schemas.openxmlformats.org/officeDocument/2006/relationships/customXml" Target="../ink/ink2343.xml"/><Relationship Id="rId183" Type="http://schemas.openxmlformats.org/officeDocument/2006/relationships/image" Target="../media/image1968.png"/><Relationship Id="rId218" Type="http://schemas.openxmlformats.org/officeDocument/2006/relationships/customXml" Target="../ink/ink2371.xml"/><Relationship Id="rId239" Type="http://schemas.openxmlformats.org/officeDocument/2006/relationships/image" Target="../media/image1996.png"/><Relationship Id="rId250" Type="http://schemas.openxmlformats.org/officeDocument/2006/relationships/customXml" Target="../ink/ink2387.xml"/><Relationship Id="rId271" Type="http://schemas.openxmlformats.org/officeDocument/2006/relationships/image" Target="../media/image2012.png"/><Relationship Id="rId24" Type="http://schemas.openxmlformats.org/officeDocument/2006/relationships/customXml" Target="../ink/ink2274.xml"/><Relationship Id="rId45" Type="http://schemas.openxmlformats.org/officeDocument/2006/relationships/image" Target="../media/image1899.png"/><Relationship Id="rId66" Type="http://schemas.openxmlformats.org/officeDocument/2006/relationships/customXml" Target="../ink/ink2295.xml"/><Relationship Id="rId87" Type="http://schemas.openxmlformats.org/officeDocument/2006/relationships/image" Target="../media/image1920.png"/><Relationship Id="rId110" Type="http://schemas.openxmlformats.org/officeDocument/2006/relationships/customXml" Target="../ink/ink2317.xml"/><Relationship Id="rId131" Type="http://schemas.openxmlformats.org/officeDocument/2006/relationships/image" Target="../media/image1942.png"/><Relationship Id="rId152" Type="http://schemas.openxmlformats.org/officeDocument/2006/relationships/customXml" Target="../ink/ink2338.xml"/><Relationship Id="rId173" Type="http://schemas.openxmlformats.org/officeDocument/2006/relationships/image" Target="../media/image1963.png"/><Relationship Id="rId194" Type="http://schemas.openxmlformats.org/officeDocument/2006/relationships/customXml" Target="../ink/ink2359.xml"/><Relationship Id="rId208" Type="http://schemas.openxmlformats.org/officeDocument/2006/relationships/customXml" Target="../ink/ink2366.xml"/><Relationship Id="rId229" Type="http://schemas.openxmlformats.org/officeDocument/2006/relationships/image" Target="../media/image1991.png"/><Relationship Id="rId240" Type="http://schemas.openxmlformats.org/officeDocument/2006/relationships/customXml" Target="../ink/ink2382.xml"/><Relationship Id="rId261" Type="http://schemas.openxmlformats.org/officeDocument/2006/relationships/image" Target="../media/image2007.png"/><Relationship Id="rId14" Type="http://schemas.openxmlformats.org/officeDocument/2006/relationships/image" Target="../media/image1884.png"/><Relationship Id="rId35" Type="http://schemas.openxmlformats.org/officeDocument/2006/relationships/image" Target="../media/image1894.png"/><Relationship Id="rId56" Type="http://schemas.openxmlformats.org/officeDocument/2006/relationships/customXml" Target="../ink/ink2290.xml"/><Relationship Id="rId77" Type="http://schemas.openxmlformats.org/officeDocument/2006/relationships/image" Target="../media/image1915.png"/><Relationship Id="rId100" Type="http://schemas.openxmlformats.org/officeDocument/2006/relationships/customXml" Target="../ink/ink2312.xml"/><Relationship Id="rId282" Type="http://schemas.openxmlformats.org/officeDocument/2006/relationships/customXml" Target="../ink/ink2403.xml"/><Relationship Id="rId8" Type="http://schemas.openxmlformats.org/officeDocument/2006/relationships/image" Target="../media/image1881.png"/><Relationship Id="rId98" Type="http://schemas.openxmlformats.org/officeDocument/2006/relationships/customXml" Target="../ink/ink2311.xml"/><Relationship Id="rId121" Type="http://schemas.openxmlformats.org/officeDocument/2006/relationships/image" Target="../media/image1937.png"/><Relationship Id="rId142" Type="http://schemas.openxmlformats.org/officeDocument/2006/relationships/customXml" Target="../ink/ink2333.xml"/><Relationship Id="rId163" Type="http://schemas.openxmlformats.org/officeDocument/2006/relationships/image" Target="../media/image1958.png"/><Relationship Id="rId184" Type="http://schemas.openxmlformats.org/officeDocument/2006/relationships/customXml" Target="../ink/ink2354.xml"/><Relationship Id="rId219" Type="http://schemas.openxmlformats.org/officeDocument/2006/relationships/image" Target="../media/image1986.png"/><Relationship Id="rId230" Type="http://schemas.openxmlformats.org/officeDocument/2006/relationships/customXml" Target="../ink/ink2377.xml"/><Relationship Id="rId251" Type="http://schemas.openxmlformats.org/officeDocument/2006/relationships/image" Target="../media/image2002.png"/><Relationship Id="rId25" Type="http://schemas.openxmlformats.org/officeDocument/2006/relationships/image" Target="../media/image1889.png"/><Relationship Id="rId46" Type="http://schemas.openxmlformats.org/officeDocument/2006/relationships/customXml" Target="../ink/ink2285.xml"/><Relationship Id="rId67" Type="http://schemas.openxmlformats.org/officeDocument/2006/relationships/image" Target="../media/image1910.png"/><Relationship Id="rId272" Type="http://schemas.openxmlformats.org/officeDocument/2006/relationships/customXml" Target="../ink/ink2398.xml"/><Relationship Id="rId88" Type="http://schemas.openxmlformats.org/officeDocument/2006/relationships/customXml" Target="../ink/ink2306.xml"/><Relationship Id="rId111" Type="http://schemas.openxmlformats.org/officeDocument/2006/relationships/image" Target="../media/image1932.png"/><Relationship Id="rId132" Type="http://schemas.openxmlformats.org/officeDocument/2006/relationships/customXml" Target="../ink/ink2328.xml"/><Relationship Id="rId153" Type="http://schemas.openxmlformats.org/officeDocument/2006/relationships/image" Target="../media/image1953.png"/><Relationship Id="rId174" Type="http://schemas.openxmlformats.org/officeDocument/2006/relationships/customXml" Target="../ink/ink2349.xml"/><Relationship Id="rId195" Type="http://schemas.openxmlformats.org/officeDocument/2006/relationships/image" Target="../media/image1974.png"/><Relationship Id="rId209" Type="http://schemas.openxmlformats.org/officeDocument/2006/relationships/image" Target="../media/image1981.png"/><Relationship Id="rId220" Type="http://schemas.openxmlformats.org/officeDocument/2006/relationships/customXml" Target="../ink/ink2372.xml"/><Relationship Id="rId241" Type="http://schemas.openxmlformats.org/officeDocument/2006/relationships/image" Target="../media/image1997.png"/><Relationship Id="rId15" Type="http://schemas.openxmlformats.org/officeDocument/2006/relationships/customXml" Target="../ink/ink2270.xml"/><Relationship Id="rId36" Type="http://schemas.openxmlformats.org/officeDocument/2006/relationships/customXml" Target="../ink/ink2280.xml"/><Relationship Id="rId57" Type="http://schemas.openxmlformats.org/officeDocument/2006/relationships/image" Target="../media/image1905.png"/><Relationship Id="rId262" Type="http://schemas.openxmlformats.org/officeDocument/2006/relationships/customXml" Target="../ink/ink2393.xml"/><Relationship Id="rId283" Type="http://schemas.openxmlformats.org/officeDocument/2006/relationships/image" Target="../media/image2018.png"/><Relationship Id="rId78" Type="http://schemas.openxmlformats.org/officeDocument/2006/relationships/customXml" Target="../ink/ink2301.xml"/><Relationship Id="rId99" Type="http://schemas.openxmlformats.org/officeDocument/2006/relationships/image" Target="../media/image1926.png"/><Relationship Id="rId101" Type="http://schemas.openxmlformats.org/officeDocument/2006/relationships/image" Target="../media/image1927.png"/><Relationship Id="rId122" Type="http://schemas.openxmlformats.org/officeDocument/2006/relationships/customXml" Target="../ink/ink2323.xml"/><Relationship Id="rId143" Type="http://schemas.openxmlformats.org/officeDocument/2006/relationships/image" Target="../media/image1948.png"/><Relationship Id="rId164" Type="http://schemas.openxmlformats.org/officeDocument/2006/relationships/customXml" Target="../ink/ink2344.xml"/><Relationship Id="rId185" Type="http://schemas.openxmlformats.org/officeDocument/2006/relationships/image" Target="../media/image1969.png"/><Relationship Id="rId9" Type="http://schemas.openxmlformats.org/officeDocument/2006/relationships/customXml" Target="../ink/ink2267.xml"/><Relationship Id="rId210" Type="http://schemas.openxmlformats.org/officeDocument/2006/relationships/customXml" Target="../ink/ink2367.xml"/><Relationship Id="rId26" Type="http://schemas.openxmlformats.org/officeDocument/2006/relationships/customXml" Target="../ink/ink2275.xml"/><Relationship Id="rId231" Type="http://schemas.openxmlformats.org/officeDocument/2006/relationships/image" Target="../media/image1992.png"/><Relationship Id="rId252" Type="http://schemas.openxmlformats.org/officeDocument/2006/relationships/customXml" Target="../ink/ink2388.xml"/><Relationship Id="rId273" Type="http://schemas.openxmlformats.org/officeDocument/2006/relationships/image" Target="../media/image2013.png"/><Relationship Id="rId47" Type="http://schemas.openxmlformats.org/officeDocument/2006/relationships/image" Target="../media/image1900.png"/><Relationship Id="rId68" Type="http://schemas.openxmlformats.org/officeDocument/2006/relationships/customXml" Target="../ink/ink2296.xml"/><Relationship Id="rId89" Type="http://schemas.openxmlformats.org/officeDocument/2006/relationships/image" Target="../media/image1921.png"/><Relationship Id="rId112" Type="http://schemas.openxmlformats.org/officeDocument/2006/relationships/customXml" Target="../ink/ink2318.xml"/><Relationship Id="rId133" Type="http://schemas.openxmlformats.org/officeDocument/2006/relationships/image" Target="../media/image1943.png"/><Relationship Id="rId154" Type="http://schemas.openxmlformats.org/officeDocument/2006/relationships/customXml" Target="../ink/ink2339.xml"/><Relationship Id="rId175" Type="http://schemas.openxmlformats.org/officeDocument/2006/relationships/image" Target="../media/image1964.png"/><Relationship Id="rId196" Type="http://schemas.openxmlformats.org/officeDocument/2006/relationships/customXml" Target="../ink/ink2360.xml"/><Relationship Id="rId200" Type="http://schemas.openxmlformats.org/officeDocument/2006/relationships/customXml" Target="../ink/ink2362.xml"/><Relationship Id="rId16" Type="http://schemas.openxmlformats.org/officeDocument/2006/relationships/image" Target="../media/image1885.png"/><Relationship Id="rId221" Type="http://schemas.openxmlformats.org/officeDocument/2006/relationships/image" Target="../media/image1987.png"/><Relationship Id="rId242" Type="http://schemas.openxmlformats.org/officeDocument/2006/relationships/customXml" Target="../ink/ink2383.xml"/><Relationship Id="rId263" Type="http://schemas.openxmlformats.org/officeDocument/2006/relationships/image" Target="../media/image2008.png"/><Relationship Id="rId37" Type="http://schemas.openxmlformats.org/officeDocument/2006/relationships/image" Target="../media/image1895.png"/><Relationship Id="rId58" Type="http://schemas.openxmlformats.org/officeDocument/2006/relationships/customXml" Target="../ink/ink2291.xml"/><Relationship Id="rId79" Type="http://schemas.openxmlformats.org/officeDocument/2006/relationships/image" Target="../media/image1916.png"/><Relationship Id="rId102" Type="http://schemas.openxmlformats.org/officeDocument/2006/relationships/customXml" Target="../ink/ink2313.xml"/><Relationship Id="rId123" Type="http://schemas.openxmlformats.org/officeDocument/2006/relationships/image" Target="../media/image1938.png"/><Relationship Id="rId144" Type="http://schemas.openxmlformats.org/officeDocument/2006/relationships/customXml" Target="../ink/ink2334.xml"/><Relationship Id="rId90" Type="http://schemas.openxmlformats.org/officeDocument/2006/relationships/customXml" Target="../ink/ink2307.xml"/><Relationship Id="rId165" Type="http://schemas.openxmlformats.org/officeDocument/2006/relationships/image" Target="../media/image1959.png"/><Relationship Id="rId186" Type="http://schemas.openxmlformats.org/officeDocument/2006/relationships/customXml" Target="../ink/ink2355.xml"/><Relationship Id="rId211" Type="http://schemas.openxmlformats.org/officeDocument/2006/relationships/image" Target="../media/image1982.png"/><Relationship Id="rId232" Type="http://schemas.openxmlformats.org/officeDocument/2006/relationships/customXml" Target="../ink/ink2378.xml"/><Relationship Id="rId253" Type="http://schemas.openxmlformats.org/officeDocument/2006/relationships/image" Target="../media/image2003.png"/><Relationship Id="rId274" Type="http://schemas.openxmlformats.org/officeDocument/2006/relationships/customXml" Target="../ink/ink2399.xml"/><Relationship Id="rId27" Type="http://schemas.openxmlformats.org/officeDocument/2006/relationships/image" Target="../media/image1890.png"/><Relationship Id="rId48" Type="http://schemas.openxmlformats.org/officeDocument/2006/relationships/customXml" Target="../ink/ink2286.xml"/><Relationship Id="rId69" Type="http://schemas.openxmlformats.org/officeDocument/2006/relationships/image" Target="../media/image1911.png"/><Relationship Id="rId113" Type="http://schemas.openxmlformats.org/officeDocument/2006/relationships/image" Target="../media/image1933.png"/><Relationship Id="rId134" Type="http://schemas.openxmlformats.org/officeDocument/2006/relationships/customXml" Target="../ink/ink2329.xml"/><Relationship Id="rId80" Type="http://schemas.openxmlformats.org/officeDocument/2006/relationships/customXml" Target="../ink/ink2302.xml"/><Relationship Id="rId155" Type="http://schemas.openxmlformats.org/officeDocument/2006/relationships/image" Target="../media/image1954.png"/><Relationship Id="rId176" Type="http://schemas.openxmlformats.org/officeDocument/2006/relationships/customXml" Target="../ink/ink2350.xml"/><Relationship Id="rId197" Type="http://schemas.openxmlformats.org/officeDocument/2006/relationships/image" Target="../media/image1975.png"/><Relationship Id="rId201" Type="http://schemas.openxmlformats.org/officeDocument/2006/relationships/image" Target="../media/image1977.png"/><Relationship Id="rId222" Type="http://schemas.openxmlformats.org/officeDocument/2006/relationships/customXml" Target="../ink/ink2373.xml"/><Relationship Id="rId243" Type="http://schemas.openxmlformats.org/officeDocument/2006/relationships/image" Target="../media/image1998.png"/><Relationship Id="rId264" Type="http://schemas.openxmlformats.org/officeDocument/2006/relationships/customXml" Target="../ink/ink2394.xml"/><Relationship Id="rId17" Type="http://schemas.openxmlformats.org/officeDocument/2006/relationships/customXml" Target="../ink/ink2271.xml"/><Relationship Id="rId38" Type="http://schemas.openxmlformats.org/officeDocument/2006/relationships/customXml" Target="../ink/ink2281.xml"/><Relationship Id="rId59" Type="http://schemas.openxmlformats.org/officeDocument/2006/relationships/image" Target="../media/image1906.png"/><Relationship Id="rId103" Type="http://schemas.openxmlformats.org/officeDocument/2006/relationships/image" Target="../media/image1928.png"/><Relationship Id="rId124" Type="http://schemas.openxmlformats.org/officeDocument/2006/relationships/customXml" Target="../ink/ink2324.xml"/><Relationship Id="rId70" Type="http://schemas.openxmlformats.org/officeDocument/2006/relationships/customXml" Target="../ink/ink2297.xml"/><Relationship Id="rId91" Type="http://schemas.openxmlformats.org/officeDocument/2006/relationships/image" Target="../media/image1922.png"/><Relationship Id="rId145" Type="http://schemas.openxmlformats.org/officeDocument/2006/relationships/image" Target="../media/image1949.png"/><Relationship Id="rId166" Type="http://schemas.openxmlformats.org/officeDocument/2006/relationships/customXml" Target="../ink/ink2345.xml"/><Relationship Id="rId187" Type="http://schemas.openxmlformats.org/officeDocument/2006/relationships/image" Target="../media/image1970.png"/><Relationship Id="rId1" Type="http://schemas.openxmlformats.org/officeDocument/2006/relationships/slideLayout" Target="../slideLayouts/slideLayout1.xml"/><Relationship Id="rId212" Type="http://schemas.openxmlformats.org/officeDocument/2006/relationships/customXml" Target="../ink/ink2368.xml"/><Relationship Id="rId233" Type="http://schemas.openxmlformats.org/officeDocument/2006/relationships/image" Target="../media/image1993.png"/><Relationship Id="rId254" Type="http://schemas.openxmlformats.org/officeDocument/2006/relationships/customXml" Target="../ink/ink2389.xml"/><Relationship Id="rId28" Type="http://schemas.openxmlformats.org/officeDocument/2006/relationships/customXml" Target="../ink/ink2276.xml"/><Relationship Id="rId49" Type="http://schemas.openxmlformats.org/officeDocument/2006/relationships/image" Target="../media/image1901.png"/><Relationship Id="rId114" Type="http://schemas.openxmlformats.org/officeDocument/2006/relationships/customXml" Target="../ink/ink2319.xml"/><Relationship Id="rId275" Type="http://schemas.openxmlformats.org/officeDocument/2006/relationships/image" Target="../media/image2014.png"/><Relationship Id="rId60" Type="http://schemas.openxmlformats.org/officeDocument/2006/relationships/customXml" Target="../ink/ink2292.xml"/><Relationship Id="rId81" Type="http://schemas.openxmlformats.org/officeDocument/2006/relationships/image" Target="../media/image1917.png"/><Relationship Id="rId135" Type="http://schemas.openxmlformats.org/officeDocument/2006/relationships/image" Target="../media/image1944.png"/><Relationship Id="rId156" Type="http://schemas.openxmlformats.org/officeDocument/2006/relationships/customXml" Target="../ink/ink2340.xml"/><Relationship Id="rId177" Type="http://schemas.openxmlformats.org/officeDocument/2006/relationships/image" Target="../media/image1965.png"/><Relationship Id="rId198" Type="http://schemas.openxmlformats.org/officeDocument/2006/relationships/customXml" Target="../ink/ink2361.xml"/><Relationship Id="rId202" Type="http://schemas.openxmlformats.org/officeDocument/2006/relationships/customXml" Target="../ink/ink2363.xml"/><Relationship Id="rId223" Type="http://schemas.openxmlformats.org/officeDocument/2006/relationships/image" Target="../media/image1988.png"/><Relationship Id="rId244" Type="http://schemas.openxmlformats.org/officeDocument/2006/relationships/customXml" Target="../ink/ink2384.xml"/><Relationship Id="rId18" Type="http://schemas.openxmlformats.org/officeDocument/2006/relationships/image" Target="../media/image1886.png"/><Relationship Id="rId39" Type="http://schemas.openxmlformats.org/officeDocument/2006/relationships/image" Target="../media/image1896.png"/><Relationship Id="rId265" Type="http://schemas.openxmlformats.org/officeDocument/2006/relationships/image" Target="../media/image2009.png"/><Relationship Id="rId50" Type="http://schemas.openxmlformats.org/officeDocument/2006/relationships/customXml" Target="../ink/ink2287.xml"/><Relationship Id="rId104" Type="http://schemas.openxmlformats.org/officeDocument/2006/relationships/customXml" Target="../ink/ink2314.xml"/><Relationship Id="rId125" Type="http://schemas.openxmlformats.org/officeDocument/2006/relationships/image" Target="../media/image1939.png"/><Relationship Id="rId146" Type="http://schemas.openxmlformats.org/officeDocument/2006/relationships/customXml" Target="../ink/ink2335.xml"/><Relationship Id="rId167" Type="http://schemas.openxmlformats.org/officeDocument/2006/relationships/image" Target="../media/image1960.png"/><Relationship Id="rId188" Type="http://schemas.openxmlformats.org/officeDocument/2006/relationships/customXml" Target="../ink/ink2356.xml"/><Relationship Id="rId71" Type="http://schemas.openxmlformats.org/officeDocument/2006/relationships/image" Target="../media/image1912.png"/><Relationship Id="rId92" Type="http://schemas.openxmlformats.org/officeDocument/2006/relationships/customXml" Target="../ink/ink2308.xml"/><Relationship Id="rId213" Type="http://schemas.openxmlformats.org/officeDocument/2006/relationships/image" Target="../media/image1983.png"/><Relationship Id="rId234" Type="http://schemas.openxmlformats.org/officeDocument/2006/relationships/customXml" Target="../ink/ink2379.xml"/><Relationship Id="rId2" Type="http://schemas.openxmlformats.org/officeDocument/2006/relationships/image" Target="../media/image872.emf"/><Relationship Id="rId29" Type="http://schemas.openxmlformats.org/officeDocument/2006/relationships/image" Target="../media/image1891.png"/><Relationship Id="rId255" Type="http://schemas.openxmlformats.org/officeDocument/2006/relationships/image" Target="../media/image2004.png"/><Relationship Id="rId276" Type="http://schemas.openxmlformats.org/officeDocument/2006/relationships/customXml" Target="../ink/ink2400.xml"/><Relationship Id="rId40" Type="http://schemas.openxmlformats.org/officeDocument/2006/relationships/customXml" Target="../ink/ink2282.xml"/><Relationship Id="rId115" Type="http://schemas.openxmlformats.org/officeDocument/2006/relationships/image" Target="../media/image1934.png"/><Relationship Id="rId136" Type="http://schemas.openxmlformats.org/officeDocument/2006/relationships/customXml" Target="../ink/ink2330.xml"/><Relationship Id="rId157" Type="http://schemas.openxmlformats.org/officeDocument/2006/relationships/image" Target="../media/image1955.png"/><Relationship Id="rId178" Type="http://schemas.openxmlformats.org/officeDocument/2006/relationships/customXml" Target="../ink/ink2351.xml"/><Relationship Id="rId61" Type="http://schemas.openxmlformats.org/officeDocument/2006/relationships/image" Target="../media/image1907.png"/><Relationship Id="rId82" Type="http://schemas.openxmlformats.org/officeDocument/2006/relationships/customXml" Target="../ink/ink2303.xml"/><Relationship Id="rId199" Type="http://schemas.openxmlformats.org/officeDocument/2006/relationships/image" Target="../media/image1976.png"/><Relationship Id="rId203" Type="http://schemas.openxmlformats.org/officeDocument/2006/relationships/image" Target="../media/image1978.png"/><Relationship Id="rId19" Type="http://schemas.openxmlformats.org/officeDocument/2006/relationships/customXml" Target="../ink/ink2272.xml"/><Relationship Id="rId224" Type="http://schemas.openxmlformats.org/officeDocument/2006/relationships/customXml" Target="../ink/ink2374.xml"/><Relationship Id="rId245" Type="http://schemas.openxmlformats.org/officeDocument/2006/relationships/image" Target="../media/image1999.png"/><Relationship Id="rId266" Type="http://schemas.openxmlformats.org/officeDocument/2006/relationships/customXml" Target="../ink/ink2395.xml"/><Relationship Id="rId30" Type="http://schemas.openxmlformats.org/officeDocument/2006/relationships/customXml" Target="../ink/ink2277.xml"/><Relationship Id="rId105" Type="http://schemas.openxmlformats.org/officeDocument/2006/relationships/image" Target="../media/image1929.png"/><Relationship Id="rId126" Type="http://schemas.openxmlformats.org/officeDocument/2006/relationships/customXml" Target="../ink/ink2325.xml"/><Relationship Id="rId147" Type="http://schemas.openxmlformats.org/officeDocument/2006/relationships/image" Target="../media/image1950.png"/><Relationship Id="rId168" Type="http://schemas.openxmlformats.org/officeDocument/2006/relationships/customXml" Target="../ink/ink2346.xml"/><Relationship Id="rId51" Type="http://schemas.openxmlformats.org/officeDocument/2006/relationships/image" Target="../media/image1902.png"/><Relationship Id="rId72" Type="http://schemas.openxmlformats.org/officeDocument/2006/relationships/customXml" Target="../ink/ink2298.xml"/><Relationship Id="rId93" Type="http://schemas.openxmlformats.org/officeDocument/2006/relationships/image" Target="../media/image1923.png"/><Relationship Id="rId189" Type="http://schemas.openxmlformats.org/officeDocument/2006/relationships/image" Target="../media/image1971.png"/><Relationship Id="rId3" Type="http://schemas.openxmlformats.org/officeDocument/2006/relationships/customXml" Target="../ink/ink2264.xml"/><Relationship Id="rId214" Type="http://schemas.openxmlformats.org/officeDocument/2006/relationships/customXml" Target="../ink/ink2369.xml"/><Relationship Id="rId235" Type="http://schemas.openxmlformats.org/officeDocument/2006/relationships/image" Target="../media/image1994.png"/><Relationship Id="rId256" Type="http://schemas.openxmlformats.org/officeDocument/2006/relationships/customXml" Target="../ink/ink2390.xml"/><Relationship Id="rId277" Type="http://schemas.openxmlformats.org/officeDocument/2006/relationships/image" Target="../media/image2015.png"/><Relationship Id="rId116" Type="http://schemas.openxmlformats.org/officeDocument/2006/relationships/customXml" Target="../ink/ink2320.xml"/><Relationship Id="rId137" Type="http://schemas.openxmlformats.org/officeDocument/2006/relationships/image" Target="../media/image1945.png"/><Relationship Id="rId158" Type="http://schemas.openxmlformats.org/officeDocument/2006/relationships/customXml" Target="../ink/ink2341.xml"/><Relationship Id="rId20" Type="http://schemas.openxmlformats.org/officeDocument/2006/relationships/image" Target="../media/image1887.png"/><Relationship Id="rId41" Type="http://schemas.openxmlformats.org/officeDocument/2006/relationships/image" Target="../media/image1897.png"/><Relationship Id="rId62" Type="http://schemas.openxmlformats.org/officeDocument/2006/relationships/customXml" Target="../ink/ink2293.xml"/><Relationship Id="rId83" Type="http://schemas.openxmlformats.org/officeDocument/2006/relationships/image" Target="../media/image1918.png"/><Relationship Id="rId179" Type="http://schemas.openxmlformats.org/officeDocument/2006/relationships/image" Target="../media/image1966.png"/><Relationship Id="rId190" Type="http://schemas.openxmlformats.org/officeDocument/2006/relationships/customXml" Target="../ink/ink2357.xml"/><Relationship Id="rId204" Type="http://schemas.openxmlformats.org/officeDocument/2006/relationships/customXml" Target="../ink/ink2364.xml"/><Relationship Id="rId225" Type="http://schemas.openxmlformats.org/officeDocument/2006/relationships/image" Target="../media/image1989.png"/><Relationship Id="rId246" Type="http://schemas.openxmlformats.org/officeDocument/2006/relationships/customXml" Target="../ink/ink2385.xml"/><Relationship Id="rId267" Type="http://schemas.openxmlformats.org/officeDocument/2006/relationships/image" Target="../media/image2010.png"/><Relationship Id="rId106" Type="http://schemas.openxmlformats.org/officeDocument/2006/relationships/customXml" Target="../ink/ink2315.xml"/><Relationship Id="rId127" Type="http://schemas.openxmlformats.org/officeDocument/2006/relationships/image" Target="../media/image1940.png"/><Relationship Id="rId10" Type="http://schemas.openxmlformats.org/officeDocument/2006/relationships/image" Target="../media/image1882.png"/><Relationship Id="rId31" Type="http://schemas.openxmlformats.org/officeDocument/2006/relationships/image" Target="../media/image1892.png"/><Relationship Id="rId52" Type="http://schemas.openxmlformats.org/officeDocument/2006/relationships/customXml" Target="../ink/ink2288.xml"/><Relationship Id="rId73" Type="http://schemas.openxmlformats.org/officeDocument/2006/relationships/image" Target="../media/image1913.png"/><Relationship Id="rId94" Type="http://schemas.openxmlformats.org/officeDocument/2006/relationships/customXml" Target="../ink/ink2309.xml"/><Relationship Id="rId148" Type="http://schemas.openxmlformats.org/officeDocument/2006/relationships/customXml" Target="../ink/ink2336.xml"/><Relationship Id="rId169" Type="http://schemas.openxmlformats.org/officeDocument/2006/relationships/image" Target="../media/image1961.png"/><Relationship Id="rId4" Type="http://schemas.openxmlformats.org/officeDocument/2006/relationships/image" Target="../media/image1879.png"/><Relationship Id="rId180" Type="http://schemas.openxmlformats.org/officeDocument/2006/relationships/customXml" Target="../ink/ink2352.xml"/><Relationship Id="rId215" Type="http://schemas.openxmlformats.org/officeDocument/2006/relationships/image" Target="../media/image1984.png"/><Relationship Id="rId236" Type="http://schemas.openxmlformats.org/officeDocument/2006/relationships/customXml" Target="../ink/ink2380.xml"/><Relationship Id="rId257" Type="http://schemas.openxmlformats.org/officeDocument/2006/relationships/image" Target="../media/image2005.png"/><Relationship Id="rId278" Type="http://schemas.openxmlformats.org/officeDocument/2006/relationships/customXml" Target="../ink/ink2401.xml"/><Relationship Id="rId42" Type="http://schemas.openxmlformats.org/officeDocument/2006/relationships/customXml" Target="../ink/ink2283.xml"/><Relationship Id="rId84" Type="http://schemas.openxmlformats.org/officeDocument/2006/relationships/customXml" Target="../ink/ink2304.xml"/><Relationship Id="rId138" Type="http://schemas.openxmlformats.org/officeDocument/2006/relationships/customXml" Target="../ink/ink2331.xml"/><Relationship Id="rId191" Type="http://schemas.openxmlformats.org/officeDocument/2006/relationships/image" Target="../media/image1972.png"/><Relationship Id="rId205" Type="http://schemas.openxmlformats.org/officeDocument/2006/relationships/image" Target="../media/image1979.png"/><Relationship Id="rId247" Type="http://schemas.openxmlformats.org/officeDocument/2006/relationships/image" Target="../media/image2000.png"/><Relationship Id="rId107" Type="http://schemas.openxmlformats.org/officeDocument/2006/relationships/image" Target="../media/image1930.png"/><Relationship Id="rId11" Type="http://schemas.openxmlformats.org/officeDocument/2006/relationships/customXml" Target="../ink/ink2268.xml"/><Relationship Id="rId53" Type="http://schemas.openxmlformats.org/officeDocument/2006/relationships/image" Target="../media/image1903.png"/><Relationship Id="rId149" Type="http://schemas.openxmlformats.org/officeDocument/2006/relationships/image" Target="../media/image1951.png"/><Relationship Id="rId95" Type="http://schemas.openxmlformats.org/officeDocument/2006/relationships/image" Target="../media/image1924.png"/><Relationship Id="rId160" Type="http://schemas.openxmlformats.org/officeDocument/2006/relationships/customXml" Target="../ink/ink2342.xml"/><Relationship Id="rId216" Type="http://schemas.openxmlformats.org/officeDocument/2006/relationships/customXml" Target="../ink/ink2370.xml"/><Relationship Id="rId258" Type="http://schemas.openxmlformats.org/officeDocument/2006/relationships/customXml" Target="../ink/ink2391.xml"/></Relationships>
</file>

<file path=ppt/slides/_rels/slide3.xml.rels><?xml version="1.0" encoding="UTF-8" standalone="yes"?>
<Relationships xmlns="http://schemas.openxmlformats.org/package/2006/relationships"><Relationship Id="rId13" Type="http://schemas.openxmlformats.org/officeDocument/2006/relationships/image" Target="../media/image489.png"/><Relationship Id="rId18" Type="http://schemas.openxmlformats.org/officeDocument/2006/relationships/customXml" Target="../ink/ink11.xml"/><Relationship Id="rId26" Type="http://schemas.openxmlformats.org/officeDocument/2006/relationships/customXml" Target="../ink/ink15.xml"/><Relationship Id="rId39" Type="http://schemas.openxmlformats.org/officeDocument/2006/relationships/image" Target="../media/image502.png"/><Relationship Id="rId21" Type="http://schemas.openxmlformats.org/officeDocument/2006/relationships/image" Target="../media/image493.png"/><Relationship Id="rId34" Type="http://schemas.openxmlformats.org/officeDocument/2006/relationships/customXml" Target="../ink/ink19.xml"/><Relationship Id="rId42" Type="http://schemas.openxmlformats.org/officeDocument/2006/relationships/customXml" Target="../ink/ink23.xml"/><Relationship Id="rId7" Type="http://schemas.openxmlformats.org/officeDocument/2006/relationships/image" Target="../media/image8010.png"/><Relationship Id="rId2" Type="http://schemas.openxmlformats.org/officeDocument/2006/relationships/oleObject" Target="file:///C:\AAA\FH_Mainz\Statistik\Eigene_Unterlagen\Arbeitsdaten2.xlsx!Tab2!%5bArbeitsdaten2.xlsx%5dTab2%20Diagramm%206" TargetMode="External"/><Relationship Id="rId16" Type="http://schemas.openxmlformats.org/officeDocument/2006/relationships/customXml" Target="../ink/ink10.xml"/><Relationship Id="rId20" Type="http://schemas.openxmlformats.org/officeDocument/2006/relationships/customXml" Target="../ink/ink12.xml"/><Relationship Id="rId29" Type="http://schemas.openxmlformats.org/officeDocument/2006/relationships/image" Target="../media/image497.png"/><Relationship Id="rId41" Type="http://schemas.openxmlformats.org/officeDocument/2006/relationships/image" Target="../media/image503.png"/><Relationship Id="rId1" Type="http://schemas.openxmlformats.org/officeDocument/2006/relationships/slideLayout" Target="../slideLayouts/slideLayout1.xml"/><Relationship Id="rId6" Type="http://schemas.openxmlformats.org/officeDocument/2006/relationships/image" Target="../media/image7910.png"/><Relationship Id="rId11" Type="http://schemas.openxmlformats.org/officeDocument/2006/relationships/image" Target="../media/image488.png"/><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501.png"/><Relationship Id="rId40" Type="http://schemas.openxmlformats.org/officeDocument/2006/relationships/customXml" Target="../ink/ink22.xml"/><Relationship Id="rId5" Type="http://schemas.openxmlformats.org/officeDocument/2006/relationships/image" Target="../media/image7810.png"/><Relationship Id="rId15" Type="http://schemas.openxmlformats.org/officeDocument/2006/relationships/image" Target="../media/image490.png"/><Relationship Id="rId23" Type="http://schemas.openxmlformats.org/officeDocument/2006/relationships/image" Target="../media/image494.png"/><Relationship Id="rId28" Type="http://schemas.openxmlformats.org/officeDocument/2006/relationships/customXml" Target="../ink/ink16.xml"/><Relationship Id="rId36" Type="http://schemas.openxmlformats.org/officeDocument/2006/relationships/customXml" Target="../ink/ink20.xml"/><Relationship Id="rId10" Type="http://schemas.openxmlformats.org/officeDocument/2006/relationships/customXml" Target="../ink/ink7.xml"/><Relationship Id="rId19" Type="http://schemas.openxmlformats.org/officeDocument/2006/relationships/image" Target="../media/image492.png"/><Relationship Id="rId31" Type="http://schemas.openxmlformats.org/officeDocument/2006/relationships/image" Target="../media/image498.png"/><Relationship Id="rId4" Type="http://schemas.openxmlformats.org/officeDocument/2006/relationships/image" Target="../media/image9.emf"/><Relationship Id="rId9" Type="http://schemas.openxmlformats.org/officeDocument/2006/relationships/image" Target="../media/image10.png"/><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496.png"/><Relationship Id="rId30" Type="http://schemas.openxmlformats.org/officeDocument/2006/relationships/customXml" Target="../ink/ink17.xml"/><Relationship Id="rId35" Type="http://schemas.openxmlformats.org/officeDocument/2006/relationships/image" Target="../media/image500.png"/><Relationship Id="rId43" Type="http://schemas.openxmlformats.org/officeDocument/2006/relationships/image" Target="../media/image504.png"/><Relationship Id="rId8" Type="http://schemas.openxmlformats.org/officeDocument/2006/relationships/image" Target="../media/image8110.png"/><Relationship Id="rId3" Type="http://schemas.openxmlformats.org/officeDocument/2006/relationships/image" Target="../media/image8.emf"/><Relationship Id="rId12" Type="http://schemas.openxmlformats.org/officeDocument/2006/relationships/customXml" Target="../ink/ink8.xml"/><Relationship Id="rId17" Type="http://schemas.openxmlformats.org/officeDocument/2006/relationships/image" Target="../media/image491.png"/><Relationship Id="rId25" Type="http://schemas.openxmlformats.org/officeDocument/2006/relationships/image" Target="../media/image495.png"/><Relationship Id="rId33" Type="http://schemas.openxmlformats.org/officeDocument/2006/relationships/image" Target="../media/image499.png"/><Relationship Id="rId38" Type="http://schemas.openxmlformats.org/officeDocument/2006/relationships/customXml" Target="../ink/ink21.xml"/></Relationships>
</file>

<file path=ppt/slides/_rels/slide4.xml.rels><?xml version="1.0" encoding="UTF-8" standalone="yes"?>
<Relationships xmlns="http://schemas.openxmlformats.org/package/2006/relationships"><Relationship Id="rId117" Type="http://schemas.openxmlformats.org/officeDocument/2006/relationships/customXml" Target="../ink/ink81.xml"/><Relationship Id="rId21" Type="http://schemas.openxmlformats.org/officeDocument/2006/relationships/customXml" Target="../ink/ink33.xml"/><Relationship Id="rId42" Type="http://schemas.openxmlformats.org/officeDocument/2006/relationships/image" Target="../media/image794.png"/><Relationship Id="rId47" Type="http://schemas.openxmlformats.org/officeDocument/2006/relationships/customXml" Target="../ink/ink46.xml"/><Relationship Id="rId63" Type="http://schemas.openxmlformats.org/officeDocument/2006/relationships/customXml" Target="../ink/ink54.xml"/><Relationship Id="rId68" Type="http://schemas.openxmlformats.org/officeDocument/2006/relationships/image" Target="../media/image807.png"/><Relationship Id="rId84" Type="http://schemas.openxmlformats.org/officeDocument/2006/relationships/image" Target="../media/image815.png"/><Relationship Id="rId89" Type="http://schemas.openxmlformats.org/officeDocument/2006/relationships/customXml" Target="../ink/ink67.xml"/><Relationship Id="rId112" Type="http://schemas.openxmlformats.org/officeDocument/2006/relationships/image" Target="../media/image829.png"/><Relationship Id="rId16" Type="http://schemas.openxmlformats.org/officeDocument/2006/relationships/image" Target="../media/image7811.png"/><Relationship Id="rId107" Type="http://schemas.openxmlformats.org/officeDocument/2006/relationships/customXml" Target="../ink/ink76.xml"/><Relationship Id="rId11" Type="http://schemas.openxmlformats.org/officeDocument/2006/relationships/customXml" Target="../ink/ink28.xml"/><Relationship Id="rId32" Type="http://schemas.openxmlformats.org/officeDocument/2006/relationships/image" Target="../media/image789.png"/><Relationship Id="rId37" Type="http://schemas.openxmlformats.org/officeDocument/2006/relationships/customXml" Target="../ink/ink41.xml"/><Relationship Id="rId53" Type="http://schemas.openxmlformats.org/officeDocument/2006/relationships/customXml" Target="../ink/ink49.xml"/><Relationship Id="rId58" Type="http://schemas.openxmlformats.org/officeDocument/2006/relationships/image" Target="../media/image802.png"/><Relationship Id="rId74" Type="http://schemas.openxmlformats.org/officeDocument/2006/relationships/image" Target="../media/image810.png"/><Relationship Id="rId79" Type="http://schemas.openxmlformats.org/officeDocument/2006/relationships/customXml" Target="../ink/ink62.xml"/><Relationship Id="rId102" Type="http://schemas.openxmlformats.org/officeDocument/2006/relationships/image" Target="../media/image824.png"/><Relationship Id="rId123" Type="http://schemas.openxmlformats.org/officeDocument/2006/relationships/customXml" Target="../ink/ink84.xml"/><Relationship Id="rId128" Type="http://schemas.openxmlformats.org/officeDocument/2006/relationships/image" Target="../media/image837.png"/><Relationship Id="rId5" Type="http://schemas.openxmlformats.org/officeDocument/2006/relationships/customXml" Target="../ink/ink25.xml"/><Relationship Id="rId90" Type="http://schemas.openxmlformats.org/officeDocument/2006/relationships/image" Target="../media/image818.png"/><Relationship Id="rId95" Type="http://schemas.openxmlformats.org/officeDocument/2006/relationships/customXml" Target="../ink/ink70.xml"/><Relationship Id="rId22" Type="http://schemas.openxmlformats.org/officeDocument/2006/relationships/image" Target="../media/image7840.png"/><Relationship Id="rId27" Type="http://schemas.openxmlformats.org/officeDocument/2006/relationships/customXml" Target="../ink/ink36.xml"/><Relationship Id="rId43" Type="http://schemas.openxmlformats.org/officeDocument/2006/relationships/customXml" Target="../ink/ink44.xml"/><Relationship Id="rId48" Type="http://schemas.openxmlformats.org/officeDocument/2006/relationships/image" Target="../media/image797.png"/><Relationship Id="rId64" Type="http://schemas.openxmlformats.org/officeDocument/2006/relationships/image" Target="../media/image805.png"/><Relationship Id="rId69" Type="http://schemas.openxmlformats.org/officeDocument/2006/relationships/customXml" Target="../ink/ink57.xml"/><Relationship Id="rId113" Type="http://schemas.openxmlformats.org/officeDocument/2006/relationships/customXml" Target="../ink/ink79.xml"/><Relationship Id="rId118" Type="http://schemas.openxmlformats.org/officeDocument/2006/relationships/image" Target="../media/image832.png"/><Relationship Id="rId80" Type="http://schemas.openxmlformats.org/officeDocument/2006/relationships/image" Target="../media/image813.png"/><Relationship Id="rId85" Type="http://schemas.openxmlformats.org/officeDocument/2006/relationships/customXml" Target="../ink/ink65.xml"/><Relationship Id="rId12" Type="http://schemas.openxmlformats.org/officeDocument/2006/relationships/image" Target="../media/image7790.png"/><Relationship Id="rId17" Type="http://schemas.openxmlformats.org/officeDocument/2006/relationships/customXml" Target="../ink/ink31.xml"/><Relationship Id="rId33" Type="http://schemas.openxmlformats.org/officeDocument/2006/relationships/customXml" Target="../ink/ink39.xml"/><Relationship Id="rId38" Type="http://schemas.openxmlformats.org/officeDocument/2006/relationships/image" Target="../media/image792.png"/><Relationship Id="rId59" Type="http://schemas.openxmlformats.org/officeDocument/2006/relationships/customXml" Target="../ink/ink52.xml"/><Relationship Id="rId103" Type="http://schemas.openxmlformats.org/officeDocument/2006/relationships/customXml" Target="../ink/ink74.xml"/><Relationship Id="rId108" Type="http://schemas.openxmlformats.org/officeDocument/2006/relationships/image" Target="../media/image827.png"/><Relationship Id="rId124" Type="http://schemas.openxmlformats.org/officeDocument/2006/relationships/image" Target="../media/image835.png"/><Relationship Id="rId129" Type="http://schemas.openxmlformats.org/officeDocument/2006/relationships/customXml" Target="../ink/ink87.xml"/><Relationship Id="rId54" Type="http://schemas.openxmlformats.org/officeDocument/2006/relationships/image" Target="../media/image800.png"/><Relationship Id="rId70" Type="http://schemas.openxmlformats.org/officeDocument/2006/relationships/image" Target="../media/image808.png"/><Relationship Id="rId75" Type="http://schemas.openxmlformats.org/officeDocument/2006/relationships/customXml" Target="../ink/ink60.xml"/><Relationship Id="rId91" Type="http://schemas.openxmlformats.org/officeDocument/2006/relationships/customXml" Target="../ink/ink68.xml"/><Relationship Id="rId96" Type="http://schemas.openxmlformats.org/officeDocument/2006/relationships/image" Target="../media/image821.png"/><Relationship Id="rId1" Type="http://schemas.openxmlformats.org/officeDocument/2006/relationships/slideLayout" Target="../slideLayouts/slideLayout1.xml"/><Relationship Id="rId6" Type="http://schemas.openxmlformats.org/officeDocument/2006/relationships/image" Target="../media/image7760.png"/><Relationship Id="rId23" Type="http://schemas.openxmlformats.org/officeDocument/2006/relationships/customXml" Target="../ink/ink34.xml"/><Relationship Id="rId28" Type="http://schemas.openxmlformats.org/officeDocument/2006/relationships/image" Target="../media/image787.png"/><Relationship Id="rId49" Type="http://schemas.openxmlformats.org/officeDocument/2006/relationships/customXml" Target="../ink/ink47.xml"/><Relationship Id="rId114" Type="http://schemas.openxmlformats.org/officeDocument/2006/relationships/image" Target="../media/image830.png"/><Relationship Id="rId119" Type="http://schemas.openxmlformats.org/officeDocument/2006/relationships/customXml" Target="../ink/ink82.xml"/><Relationship Id="rId44" Type="http://schemas.openxmlformats.org/officeDocument/2006/relationships/image" Target="../media/image795.png"/><Relationship Id="rId60" Type="http://schemas.openxmlformats.org/officeDocument/2006/relationships/image" Target="../media/image803.png"/><Relationship Id="rId65" Type="http://schemas.openxmlformats.org/officeDocument/2006/relationships/customXml" Target="../ink/ink55.xml"/><Relationship Id="rId81" Type="http://schemas.openxmlformats.org/officeDocument/2006/relationships/customXml" Target="../ink/ink63.xml"/><Relationship Id="rId86" Type="http://schemas.openxmlformats.org/officeDocument/2006/relationships/image" Target="../media/image816.png"/><Relationship Id="rId130" Type="http://schemas.openxmlformats.org/officeDocument/2006/relationships/image" Target="../media/image838.png"/><Relationship Id="rId13" Type="http://schemas.openxmlformats.org/officeDocument/2006/relationships/customXml" Target="../ink/ink29.xml"/><Relationship Id="rId18" Type="http://schemas.openxmlformats.org/officeDocument/2006/relationships/image" Target="../media/image7820.png"/><Relationship Id="rId39" Type="http://schemas.openxmlformats.org/officeDocument/2006/relationships/customXml" Target="../ink/ink42.xml"/><Relationship Id="rId109" Type="http://schemas.openxmlformats.org/officeDocument/2006/relationships/customXml" Target="../ink/ink77.xml"/><Relationship Id="rId34" Type="http://schemas.openxmlformats.org/officeDocument/2006/relationships/image" Target="../media/image790.png"/><Relationship Id="rId50" Type="http://schemas.openxmlformats.org/officeDocument/2006/relationships/image" Target="../media/image798.png"/><Relationship Id="rId55" Type="http://schemas.openxmlformats.org/officeDocument/2006/relationships/customXml" Target="../ink/ink50.xml"/><Relationship Id="rId76" Type="http://schemas.openxmlformats.org/officeDocument/2006/relationships/image" Target="../media/image811.png"/><Relationship Id="rId97" Type="http://schemas.openxmlformats.org/officeDocument/2006/relationships/customXml" Target="../ink/ink71.xml"/><Relationship Id="rId104" Type="http://schemas.openxmlformats.org/officeDocument/2006/relationships/image" Target="../media/image825.png"/><Relationship Id="rId120" Type="http://schemas.openxmlformats.org/officeDocument/2006/relationships/image" Target="../media/image833.png"/><Relationship Id="rId125" Type="http://schemas.openxmlformats.org/officeDocument/2006/relationships/customXml" Target="../ink/ink85.xml"/><Relationship Id="rId7" Type="http://schemas.openxmlformats.org/officeDocument/2006/relationships/customXml" Target="../ink/ink26.xml"/><Relationship Id="rId71" Type="http://schemas.openxmlformats.org/officeDocument/2006/relationships/customXml" Target="../ink/ink58.xml"/><Relationship Id="rId92" Type="http://schemas.openxmlformats.org/officeDocument/2006/relationships/image" Target="../media/image819.png"/><Relationship Id="rId2" Type="http://schemas.openxmlformats.org/officeDocument/2006/relationships/image" Target="../media/image11.emf"/><Relationship Id="rId29" Type="http://schemas.openxmlformats.org/officeDocument/2006/relationships/customXml" Target="../ink/ink37.xml"/><Relationship Id="rId24" Type="http://schemas.openxmlformats.org/officeDocument/2006/relationships/image" Target="../media/image785.png"/><Relationship Id="rId40" Type="http://schemas.openxmlformats.org/officeDocument/2006/relationships/image" Target="../media/image793.png"/><Relationship Id="rId45" Type="http://schemas.openxmlformats.org/officeDocument/2006/relationships/customXml" Target="../ink/ink45.xml"/><Relationship Id="rId66" Type="http://schemas.openxmlformats.org/officeDocument/2006/relationships/image" Target="../media/image806.png"/><Relationship Id="rId87" Type="http://schemas.openxmlformats.org/officeDocument/2006/relationships/customXml" Target="../ink/ink66.xml"/><Relationship Id="rId110" Type="http://schemas.openxmlformats.org/officeDocument/2006/relationships/image" Target="../media/image828.png"/><Relationship Id="rId115" Type="http://schemas.openxmlformats.org/officeDocument/2006/relationships/customXml" Target="../ink/ink80.xml"/><Relationship Id="rId61" Type="http://schemas.openxmlformats.org/officeDocument/2006/relationships/customXml" Target="../ink/ink53.xml"/><Relationship Id="rId82" Type="http://schemas.openxmlformats.org/officeDocument/2006/relationships/image" Target="../media/image814.png"/><Relationship Id="rId19" Type="http://schemas.openxmlformats.org/officeDocument/2006/relationships/customXml" Target="../ink/ink32.xml"/><Relationship Id="rId14" Type="http://schemas.openxmlformats.org/officeDocument/2006/relationships/image" Target="../media/image7800.png"/><Relationship Id="rId30" Type="http://schemas.openxmlformats.org/officeDocument/2006/relationships/image" Target="../media/image788.png"/><Relationship Id="rId35" Type="http://schemas.openxmlformats.org/officeDocument/2006/relationships/customXml" Target="../ink/ink40.xml"/><Relationship Id="rId56" Type="http://schemas.openxmlformats.org/officeDocument/2006/relationships/image" Target="../media/image801.png"/><Relationship Id="rId77" Type="http://schemas.openxmlformats.org/officeDocument/2006/relationships/customXml" Target="../ink/ink61.xml"/><Relationship Id="rId100" Type="http://schemas.openxmlformats.org/officeDocument/2006/relationships/image" Target="../media/image823.png"/><Relationship Id="rId105" Type="http://schemas.openxmlformats.org/officeDocument/2006/relationships/customXml" Target="../ink/ink75.xml"/><Relationship Id="rId126" Type="http://schemas.openxmlformats.org/officeDocument/2006/relationships/image" Target="../media/image836.png"/><Relationship Id="rId8" Type="http://schemas.openxmlformats.org/officeDocument/2006/relationships/image" Target="../media/image7770.png"/><Relationship Id="rId51" Type="http://schemas.openxmlformats.org/officeDocument/2006/relationships/customXml" Target="../ink/ink48.xml"/><Relationship Id="rId72" Type="http://schemas.openxmlformats.org/officeDocument/2006/relationships/image" Target="../media/image809.png"/><Relationship Id="rId93" Type="http://schemas.openxmlformats.org/officeDocument/2006/relationships/customXml" Target="../ink/ink69.xml"/><Relationship Id="rId98" Type="http://schemas.openxmlformats.org/officeDocument/2006/relationships/image" Target="../media/image822.png"/><Relationship Id="rId121" Type="http://schemas.openxmlformats.org/officeDocument/2006/relationships/customXml" Target="../ink/ink83.xml"/><Relationship Id="rId3" Type="http://schemas.openxmlformats.org/officeDocument/2006/relationships/customXml" Target="../ink/ink24.xml"/><Relationship Id="rId25" Type="http://schemas.openxmlformats.org/officeDocument/2006/relationships/customXml" Target="../ink/ink35.xml"/><Relationship Id="rId46" Type="http://schemas.openxmlformats.org/officeDocument/2006/relationships/image" Target="../media/image796.png"/><Relationship Id="rId67" Type="http://schemas.openxmlformats.org/officeDocument/2006/relationships/customXml" Target="../ink/ink56.xml"/><Relationship Id="rId116" Type="http://schemas.openxmlformats.org/officeDocument/2006/relationships/image" Target="../media/image831.png"/><Relationship Id="rId20" Type="http://schemas.openxmlformats.org/officeDocument/2006/relationships/image" Target="../media/image783.png"/><Relationship Id="rId41" Type="http://schemas.openxmlformats.org/officeDocument/2006/relationships/customXml" Target="../ink/ink43.xml"/><Relationship Id="rId62" Type="http://schemas.openxmlformats.org/officeDocument/2006/relationships/image" Target="../media/image804.png"/><Relationship Id="rId83" Type="http://schemas.openxmlformats.org/officeDocument/2006/relationships/customXml" Target="../ink/ink64.xml"/><Relationship Id="rId88" Type="http://schemas.openxmlformats.org/officeDocument/2006/relationships/image" Target="../media/image817.png"/><Relationship Id="rId111" Type="http://schemas.openxmlformats.org/officeDocument/2006/relationships/customXml" Target="../ink/ink78.xml"/><Relationship Id="rId15" Type="http://schemas.openxmlformats.org/officeDocument/2006/relationships/customXml" Target="../ink/ink30.xml"/><Relationship Id="rId36" Type="http://schemas.openxmlformats.org/officeDocument/2006/relationships/image" Target="../media/image791.png"/><Relationship Id="rId57" Type="http://schemas.openxmlformats.org/officeDocument/2006/relationships/customXml" Target="../ink/ink51.xml"/><Relationship Id="rId106" Type="http://schemas.openxmlformats.org/officeDocument/2006/relationships/image" Target="../media/image826.png"/><Relationship Id="rId127" Type="http://schemas.openxmlformats.org/officeDocument/2006/relationships/customXml" Target="../ink/ink86.xml"/><Relationship Id="rId10" Type="http://schemas.openxmlformats.org/officeDocument/2006/relationships/image" Target="../media/image7780.png"/><Relationship Id="rId31" Type="http://schemas.openxmlformats.org/officeDocument/2006/relationships/customXml" Target="../ink/ink38.xml"/><Relationship Id="rId52" Type="http://schemas.openxmlformats.org/officeDocument/2006/relationships/image" Target="../media/image799.png"/><Relationship Id="rId73" Type="http://schemas.openxmlformats.org/officeDocument/2006/relationships/customXml" Target="../ink/ink59.xml"/><Relationship Id="rId78" Type="http://schemas.openxmlformats.org/officeDocument/2006/relationships/image" Target="../media/image812.png"/><Relationship Id="rId94" Type="http://schemas.openxmlformats.org/officeDocument/2006/relationships/image" Target="../media/image820.png"/><Relationship Id="rId99" Type="http://schemas.openxmlformats.org/officeDocument/2006/relationships/customXml" Target="../ink/ink72.xml"/><Relationship Id="rId101" Type="http://schemas.openxmlformats.org/officeDocument/2006/relationships/customXml" Target="../ink/ink73.xml"/><Relationship Id="rId122" Type="http://schemas.openxmlformats.org/officeDocument/2006/relationships/image" Target="../media/image834.png"/><Relationship Id="rId4" Type="http://schemas.openxmlformats.org/officeDocument/2006/relationships/image" Target="../media/image7750.png"/><Relationship Id="rId9" Type="http://schemas.openxmlformats.org/officeDocument/2006/relationships/customXml" Target="../ink/ink27.xml"/><Relationship Id="rId26" Type="http://schemas.openxmlformats.org/officeDocument/2006/relationships/image" Target="../media/image786.png"/></Relationships>
</file>

<file path=ppt/slides/_rels/slide5.xml.rels><?xml version="1.0" encoding="UTF-8" standalone="yes"?>
<Relationships xmlns="http://schemas.openxmlformats.org/package/2006/relationships"><Relationship Id="rId8" Type="http://schemas.openxmlformats.org/officeDocument/2006/relationships/image" Target="../media/image8390.png"/><Relationship Id="rId3" Type="http://schemas.openxmlformats.org/officeDocument/2006/relationships/image" Target="../media/image13.png"/><Relationship Id="rId7" Type="http://schemas.openxmlformats.org/officeDocument/2006/relationships/customXml" Target="../ink/ink89.xml"/><Relationship Id="rId12" Type="http://schemas.openxmlformats.org/officeDocument/2006/relationships/image" Target="../media/image841.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8380.png"/><Relationship Id="rId11" Type="http://schemas.openxmlformats.org/officeDocument/2006/relationships/customXml" Target="../ink/ink91.xml"/><Relationship Id="rId5" Type="http://schemas.openxmlformats.org/officeDocument/2006/relationships/customXml" Target="../ink/ink88.xml"/><Relationship Id="rId10" Type="http://schemas.openxmlformats.org/officeDocument/2006/relationships/image" Target="../media/image8400.png"/><Relationship Id="rId4" Type="http://schemas.openxmlformats.org/officeDocument/2006/relationships/image" Target="../media/image14.emf"/><Relationship Id="rId9" Type="http://schemas.openxmlformats.org/officeDocument/2006/relationships/customXml" Target="../ink/ink90.xml"/></Relationships>
</file>

<file path=ppt/slides/_rels/slide6.xml.rels><?xml version="1.0" encoding="UTF-8" standalone="yes"?>
<Relationships xmlns="http://schemas.openxmlformats.org/package/2006/relationships"><Relationship Id="rId117" Type="http://schemas.openxmlformats.org/officeDocument/2006/relationships/customXml" Target="../ink/ink149.xml"/><Relationship Id="rId21" Type="http://schemas.openxmlformats.org/officeDocument/2006/relationships/customXml" Target="../ink/ink101.xml"/><Relationship Id="rId42" Type="http://schemas.openxmlformats.org/officeDocument/2006/relationships/image" Target="../media/image1153.png"/><Relationship Id="rId63" Type="http://schemas.openxmlformats.org/officeDocument/2006/relationships/customXml" Target="../ink/ink122.xml"/><Relationship Id="rId84" Type="http://schemas.openxmlformats.org/officeDocument/2006/relationships/image" Target="../media/image1174.png"/><Relationship Id="rId138" Type="http://schemas.openxmlformats.org/officeDocument/2006/relationships/image" Target="../media/image1200.png"/><Relationship Id="rId159" Type="http://schemas.openxmlformats.org/officeDocument/2006/relationships/customXml" Target="../ink/ink170.xml"/><Relationship Id="rId107" Type="http://schemas.openxmlformats.org/officeDocument/2006/relationships/customXml" Target="../ink/ink144.xml"/><Relationship Id="rId11" Type="http://schemas.openxmlformats.org/officeDocument/2006/relationships/customXml" Target="../ink/ink96.xml"/><Relationship Id="rId32" Type="http://schemas.openxmlformats.org/officeDocument/2006/relationships/image" Target="../media/image11480.png"/><Relationship Id="rId53" Type="http://schemas.openxmlformats.org/officeDocument/2006/relationships/customXml" Target="../ink/ink117.xml"/><Relationship Id="rId74" Type="http://schemas.openxmlformats.org/officeDocument/2006/relationships/image" Target="../media/image1169.png"/><Relationship Id="rId128" Type="http://schemas.openxmlformats.org/officeDocument/2006/relationships/image" Target="../media/image1195.png"/><Relationship Id="rId149" Type="http://schemas.openxmlformats.org/officeDocument/2006/relationships/customXml" Target="../ink/ink165.xml"/><Relationship Id="rId5" Type="http://schemas.openxmlformats.org/officeDocument/2006/relationships/customXml" Target="../ink/ink93.xml"/><Relationship Id="rId95" Type="http://schemas.openxmlformats.org/officeDocument/2006/relationships/customXml" Target="../ink/ink138.xml"/><Relationship Id="rId160" Type="http://schemas.openxmlformats.org/officeDocument/2006/relationships/image" Target="../media/image1211.png"/><Relationship Id="rId22" Type="http://schemas.openxmlformats.org/officeDocument/2006/relationships/image" Target="../media/image11430.png"/><Relationship Id="rId43" Type="http://schemas.openxmlformats.org/officeDocument/2006/relationships/customXml" Target="../ink/ink112.xml"/><Relationship Id="rId64" Type="http://schemas.openxmlformats.org/officeDocument/2006/relationships/image" Target="../media/image1164.png"/><Relationship Id="rId118" Type="http://schemas.openxmlformats.org/officeDocument/2006/relationships/image" Target="../media/image1190.png"/><Relationship Id="rId139" Type="http://schemas.openxmlformats.org/officeDocument/2006/relationships/customXml" Target="../ink/ink160.xml"/><Relationship Id="rId85" Type="http://schemas.openxmlformats.org/officeDocument/2006/relationships/customXml" Target="../ink/ink133.xml"/><Relationship Id="rId150" Type="http://schemas.openxmlformats.org/officeDocument/2006/relationships/image" Target="../media/image1206.png"/><Relationship Id="rId12" Type="http://schemas.openxmlformats.org/officeDocument/2006/relationships/image" Target="../media/image11380.png"/><Relationship Id="rId17" Type="http://schemas.openxmlformats.org/officeDocument/2006/relationships/customXml" Target="../ink/ink99.xml"/><Relationship Id="rId33" Type="http://schemas.openxmlformats.org/officeDocument/2006/relationships/customXml" Target="../ink/ink107.xml"/><Relationship Id="rId38" Type="http://schemas.openxmlformats.org/officeDocument/2006/relationships/image" Target="../media/image11510.png"/><Relationship Id="rId59" Type="http://schemas.openxmlformats.org/officeDocument/2006/relationships/customXml" Target="../ink/ink120.xml"/><Relationship Id="rId103" Type="http://schemas.openxmlformats.org/officeDocument/2006/relationships/customXml" Target="../ink/ink142.xml"/><Relationship Id="rId108" Type="http://schemas.openxmlformats.org/officeDocument/2006/relationships/image" Target="../media/image1185.png"/><Relationship Id="rId124" Type="http://schemas.openxmlformats.org/officeDocument/2006/relationships/image" Target="../media/image1193.png"/><Relationship Id="rId129" Type="http://schemas.openxmlformats.org/officeDocument/2006/relationships/customXml" Target="../ink/ink155.xml"/><Relationship Id="rId54" Type="http://schemas.openxmlformats.org/officeDocument/2006/relationships/image" Target="../media/image1159.png"/><Relationship Id="rId70" Type="http://schemas.openxmlformats.org/officeDocument/2006/relationships/image" Target="../media/image1167.png"/><Relationship Id="rId75" Type="http://schemas.openxmlformats.org/officeDocument/2006/relationships/customXml" Target="../ink/ink128.xml"/><Relationship Id="rId91" Type="http://schemas.openxmlformats.org/officeDocument/2006/relationships/customXml" Target="../ink/ink136.xml"/><Relationship Id="rId96" Type="http://schemas.openxmlformats.org/officeDocument/2006/relationships/image" Target="../media/image317.png"/><Relationship Id="rId140" Type="http://schemas.openxmlformats.org/officeDocument/2006/relationships/image" Target="../media/image1201.png"/><Relationship Id="rId145" Type="http://schemas.openxmlformats.org/officeDocument/2006/relationships/customXml" Target="../ink/ink163.xml"/><Relationship Id="rId161" Type="http://schemas.openxmlformats.org/officeDocument/2006/relationships/customXml" Target="../ink/ink171.xml"/><Relationship Id="rId166" Type="http://schemas.openxmlformats.org/officeDocument/2006/relationships/image" Target="../media/image1214.png"/><Relationship Id="rId1" Type="http://schemas.openxmlformats.org/officeDocument/2006/relationships/slideLayout" Target="../slideLayouts/slideLayout1.xml"/><Relationship Id="rId6" Type="http://schemas.openxmlformats.org/officeDocument/2006/relationships/image" Target="../media/image11350.png"/><Relationship Id="rId23" Type="http://schemas.openxmlformats.org/officeDocument/2006/relationships/customXml" Target="../ink/ink102.xml"/><Relationship Id="rId28" Type="http://schemas.openxmlformats.org/officeDocument/2006/relationships/image" Target="../media/image11460.png"/><Relationship Id="rId49" Type="http://schemas.openxmlformats.org/officeDocument/2006/relationships/customXml" Target="../ink/ink115.xml"/><Relationship Id="rId114" Type="http://schemas.openxmlformats.org/officeDocument/2006/relationships/image" Target="../media/image1188.png"/><Relationship Id="rId119" Type="http://schemas.openxmlformats.org/officeDocument/2006/relationships/customXml" Target="../ink/ink150.xml"/><Relationship Id="rId44" Type="http://schemas.openxmlformats.org/officeDocument/2006/relationships/image" Target="../media/image1154.png"/><Relationship Id="rId60" Type="http://schemas.openxmlformats.org/officeDocument/2006/relationships/image" Target="../media/image1162.png"/><Relationship Id="rId65" Type="http://schemas.openxmlformats.org/officeDocument/2006/relationships/customXml" Target="../ink/ink123.xml"/><Relationship Id="rId81" Type="http://schemas.openxmlformats.org/officeDocument/2006/relationships/customXml" Target="../ink/ink131.xml"/><Relationship Id="rId86" Type="http://schemas.openxmlformats.org/officeDocument/2006/relationships/image" Target="../media/image1175.png"/><Relationship Id="rId130" Type="http://schemas.openxmlformats.org/officeDocument/2006/relationships/image" Target="../media/image1196.png"/><Relationship Id="rId135" Type="http://schemas.openxmlformats.org/officeDocument/2006/relationships/customXml" Target="../ink/ink158.xml"/><Relationship Id="rId151" Type="http://schemas.openxmlformats.org/officeDocument/2006/relationships/customXml" Target="../ink/ink166.xml"/><Relationship Id="rId156" Type="http://schemas.openxmlformats.org/officeDocument/2006/relationships/image" Target="../media/image1209.png"/><Relationship Id="rId13" Type="http://schemas.openxmlformats.org/officeDocument/2006/relationships/customXml" Target="../ink/ink97.xml"/><Relationship Id="rId18" Type="http://schemas.openxmlformats.org/officeDocument/2006/relationships/image" Target="../media/image11410.png"/><Relationship Id="rId39" Type="http://schemas.openxmlformats.org/officeDocument/2006/relationships/customXml" Target="../ink/ink110.xml"/><Relationship Id="rId109" Type="http://schemas.openxmlformats.org/officeDocument/2006/relationships/customXml" Target="../ink/ink145.xml"/><Relationship Id="rId34" Type="http://schemas.openxmlformats.org/officeDocument/2006/relationships/image" Target="../media/image11490.png"/><Relationship Id="rId50" Type="http://schemas.openxmlformats.org/officeDocument/2006/relationships/image" Target="../media/image1157.png"/><Relationship Id="rId55" Type="http://schemas.openxmlformats.org/officeDocument/2006/relationships/customXml" Target="../ink/ink118.xml"/><Relationship Id="rId76" Type="http://schemas.openxmlformats.org/officeDocument/2006/relationships/image" Target="../media/image1170.png"/><Relationship Id="rId97" Type="http://schemas.openxmlformats.org/officeDocument/2006/relationships/customXml" Target="../ink/ink139.xml"/><Relationship Id="rId104" Type="http://schemas.openxmlformats.org/officeDocument/2006/relationships/image" Target="../media/image1183.png"/><Relationship Id="rId120" Type="http://schemas.openxmlformats.org/officeDocument/2006/relationships/image" Target="../media/image1191.png"/><Relationship Id="rId125" Type="http://schemas.openxmlformats.org/officeDocument/2006/relationships/customXml" Target="../ink/ink153.xml"/><Relationship Id="rId141" Type="http://schemas.openxmlformats.org/officeDocument/2006/relationships/customXml" Target="../ink/ink161.xml"/><Relationship Id="rId146" Type="http://schemas.openxmlformats.org/officeDocument/2006/relationships/image" Target="../media/image1204.png"/><Relationship Id="rId7" Type="http://schemas.openxmlformats.org/officeDocument/2006/relationships/customXml" Target="../ink/ink94.xml"/><Relationship Id="rId71" Type="http://schemas.openxmlformats.org/officeDocument/2006/relationships/customXml" Target="../ink/ink126.xml"/><Relationship Id="rId92" Type="http://schemas.openxmlformats.org/officeDocument/2006/relationships/image" Target="../media/image1178.png"/><Relationship Id="rId162" Type="http://schemas.openxmlformats.org/officeDocument/2006/relationships/image" Target="../media/image1212.png"/><Relationship Id="rId2" Type="http://schemas.openxmlformats.org/officeDocument/2006/relationships/image" Target="../media/image11330.png"/><Relationship Id="rId29" Type="http://schemas.openxmlformats.org/officeDocument/2006/relationships/customXml" Target="../ink/ink105.xml"/><Relationship Id="rId24" Type="http://schemas.openxmlformats.org/officeDocument/2006/relationships/image" Target="../media/image11440.png"/><Relationship Id="rId40" Type="http://schemas.openxmlformats.org/officeDocument/2006/relationships/image" Target="../media/image1152.png"/><Relationship Id="rId45" Type="http://schemas.openxmlformats.org/officeDocument/2006/relationships/customXml" Target="../ink/ink113.xml"/><Relationship Id="rId66" Type="http://schemas.openxmlformats.org/officeDocument/2006/relationships/image" Target="../media/image1165.png"/><Relationship Id="rId87" Type="http://schemas.openxmlformats.org/officeDocument/2006/relationships/customXml" Target="../ink/ink134.xml"/><Relationship Id="rId110" Type="http://schemas.openxmlformats.org/officeDocument/2006/relationships/image" Target="../media/image1186.png"/><Relationship Id="rId115" Type="http://schemas.openxmlformats.org/officeDocument/2006/relationships/customXml" Target="../ink/ink148.xml"/><Relationship Id="rId131" Type="http://schemas.openxmlformats.org/officeDocument/2006/relationships/customXml" Target="../ink/ink156.xml"/><Relationship Id="rId136" Type="http://schemas.openxmlformats.org/officeDocument/2006/relationships/image" Target="../media/image1199.png"/><Relationship Id="rId157" Type="http://schemas.openxmlformats.org/officeDocument/2006/relationships/customXml" Target="../ink/ink169.xml"/><Relationship Id="rId61" Type="http://schemas.openxmlformats.org/officeDocument/2006/relationships/customXml" Target="../ink/ink121.xml"/><Relationship Id="rId82" Type="http://schemas.openxmlformats.org/officeDocument/2006/relationships/image" Target="../media/image1173.png"/><Relationship Id="rId152" Type="http://schemas.openxmlformats.org/officeDocument/2006/relationships/image" Target="../media/image1207.png"/><Relationship Id="rId19" Type="http://schemas.openxmlformats.org/officeDocument/2006/relationships/customXml" Target="../ink/ink100.xml"/><Relationship Id="rId14" Type="http://schemas.openxmlformats.org/officeDocument/2006/relationships/image" Target="../media/image11390.png"/><Relationship Id="rId30" Type="http://schemas.openxmlformats.org/officeDocument/2006/relationships/image" Target="../media/image11470.png"/><Relationship Id="rId35" Type="http://schemas.openxmlformats.org/officeDocument/2006/relationships/customXml" Target="../ink/ink108.xml"/><Relationship Id="rId56" Type="http://schemas.openxmlformats.org/officeDocument/2006/relationships/image" Target="../media/image1160.png"/><Relationship Id="rId77" Type="http://schemas.openxmlformats.org/officeDocument/2006/relationships/customXml" Target="../ink/ink129.xml"/><Relationship Id="rId100" Type="http://schemas.openxmlformats.org/officeDocument/2006/relationships/image" Target="../media/image1181.png"/><Relationship Id="rId105" Type="http://schemas.openxmlformats.org/officeDocument/2006/relationships/customXml" Target="../ink/ink143.xml"/><Relationship Id="rId126" Type="http://schemas.openxmlformats.org/officeDocument/2006/relationships/image" Target="../media/image1194.png"/><Relationship Id="rId147" Type="http://schemas.openxmlformats.org/officeDocument/2006/relationships/customXml" Target="../ink/ink164.xml"/><Relationship Id="rId8" Type="http://schemas.openxmlformats.org/officeDocument/2006/relationships/image" Target="../media/image11360.png"/><Relationship Id="rId51" Type="http://schemas.openxmlformats.org/officeDocument/2006/relationships/customXml" Target="../ink/ink116.xml"/><Relationship Id="rId72" Type="http://schemas.openxmlformats.org/officeDocument/2006/relationships/image" Target="../media/image1168.png"/><Relationship Id="rId93" Type="http://schemas.openxmlformats.org/officeDocument/2006/relationships/customXml" Target="../ink/ink137.xml"/><Relationship Id="rId98" Type="http://schemas.openxmlformats.org/officeDocument/2006/relationships/image" Target="../media/image1180.png"/><Relationship Id="rId121" Type="http://schemas.openxmlformats.org/officeDocument/2006/relationships/customXml" Target="../ink/ink151.xml"/><Relationship Id="rId142" Type="http://schemas.openxmlformats.org/officeDocument/2006/relationships/image" Target="../media/image1202.png"/><Relationship Id="rId163" Type="http://schemas.openxmlformats.org/officeDocument/2006/relationships/customXml" Target="../ink/ink172.xml"/><Relationship Id="rId3" Type="http://schemas.openxmlformats.org/officeDocument/2006/relationships/customXml" Target="../ink/ink92.xml"/><Relationship Id="rId25" Type="http://schemas.openxmlformats.org/officeDocument/2006/relationships/customXml" Target="../ink/ink103.xml"/><Relationship Id="rId46" Type="http://schemas.openxmlformats.org/officeDocument/2006/relationships/image" Target="../media/image1155.png"/><Relationship Id="rId67" Type="http://schemas.openxmlformats.org/officeDocument/2006/relationships/customXml" Target="../ink/ink124.xml"/><Relationship Id="rId116" Type="http://schemas.openxmlformats.org/officeDocument/2006/relationships/image" Target="../media/image1189.png"/><Relationship Id="rId137" Type="http://schemas.openxmlformats.org/officeDocument/2006/relationships/customXml" Target="../ink/ink159.xml"/><Relationship Id="rId158" Type="http://schemas.openxmlformats.org/officeDocument/2006/relationships/image" Target="../media/image1210.png"/><Relationship Id="rId20" Type="http://schemas.openxmlformats.org/officeDocument/2006/relationships/image" Target="../media/image11420.png"/><Relationship Id="rId41" Type="http://schemas.openxmlformats.org/officeDocument/2006/relationships/customXml" Target="../ink/ink111.xml"/><Relationship Id="rId62" Type="http://schemas.openxmlformats.org/officeDocument/2006/relationships/image" Target="../media/image1163.png"/><Relationship Id="rId83" Type="http://schemas.openxmlformats.org/officeDocument/2006/relationships/customXml" Target="../ink/ink132.xml"/><Relationship Id="rId88" Type="http://schemas.openxmlformats.org/officeDocument/2006/relationships/image" Target="../media/image1176.png"/><Relationship Id="rId111" Type="http://schemas.openxmlformats.org/officeDocument/2006/relationships/customXml" Target="../ink/ink146.xml"/><Relationship Id="rId132" Type="http://schemas.openxmlformats.org/officeDocument/2006/relationships/image" Target="../media/image1197.png"/><Relationship Id="rId153" Type="http://schemas.openxmlformats.org/officeDocument/2006/relationships/customXml" Target="../ink/ink167.xml"/><Relationship Id="rId15" Type="http://schemas.openxmlformats.org/officeDocument/2006/relationships/customXml" Target="../ink/ink98.xml"/><Relationship Id="rId36" Type="http://schemas.openxmlformats.org/officeDocument/2006/relationships/image" Target="../media/image11500.png"/><Relationship Id="rId57" Type="http://schemas.openxmlformats.org/officeDocument/2006/relationships/customXml" Target="../ink/ink119.xml"/><Relationship Id="rId106" Type="http://schemas.openxmlformats.org/officeDocument/2006/relationships/image" Target="../media/image1184.png"/><Relationship Id="rId127" Type="http://schemas.openxmlformats.org/officeDocument/2006/relationships/customXml" Target="../ink/ink154.xml"/><Relationship Id="rId10" Type="http://schemas.openxmlformats.org/officeDocument/2006/relationships/image" Target="../media/image11370.png"/><Relationship Id="rId31" Type="http://schemas.openxmlformats.org/officeDocument/2006/relationships/customXml" Target="../ink/ink106.xml"/><Relationship Id="rId52" Type="http://schemas.openxmlformats.org/officeDocument/2006/relationships/image" Target="../media/image1158.png"/><Relationship Id="rId73" Type="http://schemas.openxmlformats.org/officeDocument/2006/relationships/customXml" Target="../ink/ink127.xml"/><Relationship Id="rId78" Type="http://schemas.openxmlformats.org/officeDocument/2006/relationships/image" Target="../media/image1171.png"/><Relationship Id="rId94" Type="http://schemas.openxmlformats.org/officeDocument/2006/relationships/image" Target="../media/image1179.png"/><Relationship Id="rId99" Type="http://schemas.openxmlformats.org/officeDocument/2006/relationships/customXml" Target="../ink/ink140.xml"/><Relationship Id="rId101" Type="http://schemas.openxmlformats.org/officeDocument/2006/relationships/customXml" Target="../ink/ink141.xml"/><Relationship Id="rId122" Type="http://schemas.openxmlformats.org/officeDocument/2006/relationships/image" Target="../media/image1192.png"/><Relationship Id="rId143" Type="http://schemas.openxmlformats.org/officeDocument/2006/relationships/customXml" Target="../ink/ink162.xml"/><Relationship Id="rId148" Type="http://schemas.openxmlformats.org/officeDocument/2006/relationships/image" Target="../media/image1205.png"/><Relationship Id="rId164" Type="http://schemas.openxmlformats.org/officeDocument/2006/relationships/image" Target="../media/image1213.png"/><Relationship Id="rId4" Type="http://schemas.openxmlformats.org/officeDocument/2006/relationships/image" Target="../media/image11340.png"/><Relationship Id="rId9" Type="http://schemas.openxmlformats.org/officeDocument/2006/relationships/customXml" Target="../ink/ink95.xml"/><Relationship Id="rId26" Type="http://schemas.openxmlformats.org/officeDocument/2006/relationships/image" Target="../media/image11450.png"/><Relationship Id="rId47" Type="http://schemas.openxmlformats.org/officeDocument/2006/relationships/customXml" Target="../ink/ink114.xml"/><Relationship Id="rId68" Type="http://schemas.openxmlformats.org/officeDocument/2006/relationships/image" Target="../media/image1166.png"/><Relationship Id="rId89" Type="http://schemas.openxmlformats.org/officeDocument/2006/relationships/customXml" Target="../ink/ink135.xml"/><Relationship Id="rId112" Type="http://schemas.openxmlformats.org/officeDocument/2006/relationships/image" Target="../media/image1187.png"/><Relationship Id="rId133" Type="http://schemas.openxmlformats.org/officeDocument/2006/relationships/customXml" Target="../ink/ink157.xml"/><Relationship Id="rId154" Type="http://schemas.openxmlformats.org/officeDocument/2006/relationships/image" Target="../media/image1208.png"/><Relationship Id="rId16" Type="http://schemas.openxmlformats.org/officeDocument/2006/relationships/image" Target="../media/image11400.png"/><Relationship Id="rId37" Type="http://schemas.openxmlformats.org/officeDocument/2006/relationships/customXml" Target="../ink/ink109.xml"/><Relationship Id="rId58" Type="http://schemas.openxmlformats.org/officeDocument/2006/relationships/image" Target="../media/image1161.png"/><Relationship Id="rId79" Type="http://schemas.openxmlformats.org/officeDocument/2006/relationships/customXml" Target="../ink/ink130.xml"/><Relationship Id="rId102" Type="http://schemas.openxmlformats.org/officeDocument/2006/relationships/image" Target="../media/image1182.png"/><Relationship Id="rId123" Type="http://schemas.openxmlformats.org/officeDocument/2006/relationships/customXml" Target="../ink/ink152.xml"/><Relationship Id="rId144" Type="http://schemas.openxmlformats.org/officeDocument/2006/relationships/image" Target="../media/image1203.png"/><Relationship Id="rId90" Type="http://schemas.openxmlformats.org/officeDocument/2006/relationships/image" Target="../media/image1177.png"/><Relationship Id="rId165" Type="http://schemas.openxmlformats.org/officeDocument/2006/relationships/customXml" Target="../ink/ink173.xml"/><Relationship Id="rId27" Type="http://schemas.openxmlformats.org/officeDocument/2006/relationships/customXml" Target="../ink/ink104.xml"/><Relationship Id="rId48" Type="http://schemas.openxmlformats.org/officeDocument/2006/relationships/image" Target="../media/image1156.png"/><Relationship Id="rId69" Type="http://schemas.openxmlformats.org/officeDocument/2006/relationships/customXml" Target="../ink/ink125.xml"/><Relationship Id="rId113" Type="http://schemas.openxmlformats.org/officeDocument/2006/relationships/customXml" Target="../ink/ink147.xml"/><Relationship Id="rId134" Type="http://schemas.openxmlformats.org/officeDocument/2006/relationships/image" Target="../media/image1198.png"/><Relationship Id="rId80" Type="http://schemas.openxmlformats.org/officeDocument/2006/relationships/image" Target="../media/image1172.png"/><Relationship Id="rId155" Type="http://schemas.openxmlformats.org/officeDocument/2006/relationships/customXml" Target="../ink/ink168.xml"/></Relationships>
</file>

<file path=ppt/slides/_rels/slide7.xml.rels><?xml version="1.0" encoding="UTF-8" standalone="yes"?>
<Relationships xmlns="http://schemas.openxmlformats.org/package/2006/relationships"><Relationship Id="rId26" Type="http://schemas.openxmlformats.org/officeDocument/2006/relationships/customXml" Target="../ink/ink185.xml"/><Relationship Id="rId117" Type="http://schemas.openxmlformats.org/officeDocument/2006/relationships/image" Target="../media/image1265.png"/><Relationship Id="rId21" Type="http://schemas.openxmlformats.org/officeDocument/2006/relationships/image" Target="../media/image1217.png"/><Relationship Id="rId42" Type="http://schemas.openxmlformats.org/officeDocument/2006/relationships/customXml" Target="../ink/ink193.xml"/><Relationship Id="rId47" Type="http://schemas.openxmlformats.org/officeDocument/2006/relationships/image" Target="../media/image1230.png"/><Relationship Id="rId63" Type="http://schemas.openxmlformats.org/officeDocument/2006/relationships/image" Target="../media/image1238.png"/><Relationship Id="rId68" Type="http://schemas.openxmlformats.org/officeDocument/2006/relationships/customXml" Target="../ink/ink206.xml"/><Relationship Id="rId84" Type="http://schemas.openxmlformats.org/officeDocument/2006/relationships/customXml" Target="../ink/ink214.xml"/><Relationship Id="rId89" Type="http://schemas.openxmlformats.org/officeDocument/2006/relationships/image" Target="../media/image1251.png"/><Relationship Id="rId112" Type="http://schemas.openxmlformats.org/officeDocument/2006/relationships/customXml" Target="../ink/ink228.xml"/><Relationship Id="rId16" Type="http://schemas.openxmlformats.org/officeDocument/2006/relationships/customXml" Target="../ink/ink180.xml"/><Relationship Id="rId107" Type="http://schemas.openxmlformats.org/officeDocument/2006/relationships/image" Target="../media/image1260.png"/><Relationship Id="rId11" Type="http://schemas.openxmlformats.org/officeDocument/2006/relationships/image" Target="../media/image12120.png"/><Relationship Id="rId32" Type="http://schemas.openxmlformats.org/officeDocument/2006/relationships/customXml" Target="../ink/ink188.xml"/><Relationship Id="rId37" Type="http://schemas.openxmlformats.org/officeDocument/2006/relationships/image" Target="../media/image1225.png"/><Relationship Id="rId53" Type="http://schemas.openxmlformats.org/officeDocument/2006/relationships/image" Target="../media/image1233.png"/><Relationship Id="rId58" Type="http://schemas.openxmlformats.org/officeDocument/2006/relationships/customXml" Target="../ink/ink201.xml"/><Relationship Id="rId74" Type="http://schemas.openxmlformats.org/officeDocument/2006/relationships/customXml" Target="../ink/ink209.xml"/><Relationship Id="rId79" Type="http://schemas.openxmlformats.org/officeDocument/2006/relationships/image" Target="../media/image1246.png"/><Relationship Id="rId102" Type="http://schemas.openxmlformats.org/officeDocument/2006/relationships/customXml" Target="../ink/ink223.xml"/><Relationship Id="rId123" Type="http://schemas.openxmlformats.org/officeDocument/2006/relationships/image" Target="../media/image1268.png"/><Relationship Id="rId5" Type="http://schemas.openxmlformats.org/officeDocument/2006/relationships/image" Target="../media/image12090.png"/><Relationship Id="rId90" Type="http://schemas.openxmlformats.org/officeDocument/2006/relationships/customXml" Target="../ink/ink217.xml"/><Relationship Id="rId95" Type="http://schemas.openxmlformats.org/officeDocument/2006/relationships/image" Target="../media/image1254.png"/><Relationship Id="rId22" Type="http://schemas.openxmlformats.org/officeDocument/2006/relationships/customXml" Target="../ink/ink183.xml"/><Relationship Id="rId27" Type="http://schemas.openxmlformats.org/officeDocument/2006/relationships/image" Target="../media/image1220.png"/><Relationship Id="rId43" Type="http://schemas.openxmlformats.org/officeDocument/2006/relationships/image" Target="../media/image1228.png"/><Relationship Id="rId48" Type="http://schemas.openxmlformats.org/officeDocument/2006/relationships/customXml" Target="../ink/ink196.xml"/><Relationship Id="rId64" Type="http://schemas.openxmlformats.org/officeDocument/2006/relationships/customXml" Target="../ink/ink204.xml"/><Relationship Id="rId69" Type="http://schemas.openxmlformats.org/officeDocument/2006/relationships/image" Target="../media/image1241.png"/><Relationship Id="rId113" Type="http://schemas.openxmlformats.org/officeDocument/2006/relationships/image" Target="../media/image1263.png"/><Relationship Id="rId118" Type="http://schemas.openxmlformats.org/officeDocument/2006/relationships/customXml" Target="../ink/ink231.xml"/><Relationship Id="rId80" Type="http://schemas.openxmlformats.org/officeDocument/2006/relationships/customXml" Target="../ink/ink212.xml"/><Relationship Id="rId85" Type="http://schemas.openxmlformats.org/officeDocument/2006/relationships/image" Target="../media/image1249.png"/><Relationship Id="rId12" Type="http://schemas.openxmlformats.org/officeDocument/2006/relationships/customXml" Target="../ink/ink178.xml"/><Relationship Id="rId17" Type="http://schemas.openxmlformats.org/officeDocument/2006/relationships/image" Target="../media/image1215.png"/><Relationship Id="rId33" Type="http://schemas.openxmlformats.org/officeDocument/2006/relationships/image" Target="../media/image1223.png"/><Relationship Id="rId38" Type="http://schemas.openxmlformats.org/officeDocument/2006/relationships/customXml" Target="../ink/ink191.xml"/><Relationship Id="rId59" Type="http://schemas.openxmlformats.org/officeDocument/2006/relationships/image" Target="../media/image1236.png"/><Relationship Id="rId103" Type="http://schemas.openxmlformats.org/officeDocument/2006/relationships/image" Target="../media/image1258.png"/><Relationship Id="rId108" Type="http://schemas.openxmlformats.org/officeDocument/2006/relationships/customXml" Target="../ink/ink226.xml"/><Relationship Id="rId124" Type="http://schemas.openxmlformats.org/officeDocument/2006/relationships/customXml" Target="../ink/ink234.xml"/><Relationship Id="rId54" Type="http://schemas.openxmlformats.org/officeDocument/2006/relationships/customXml" Target="../ink/ink199.xml"/><Relationship Id="rId70" Type="http://schemas.openxmlformats.org/officeDocument/2006/relationships/customXml" Target="../ink/ink207.xml"/><Relationship Id="rId75" Type="http://schemas.openxmlformats.org/officeDocument/2006/relationships/image" Target="../media/image1244.png"/><Relationship Id="rId91" Type="http://schemas.openxmlformats.org/officeDocument/2006/relationships/image" Target="../media/image1252.png"/><Relationship Id="rId96" Type="http://schemas.openxmlformats.org/officeDocument/2006/relationships/customXml" Target="../ink/ink220.xml"/><Relationship Id="rId1" Type="http://schemas.openxmlformats.org/officeDocument/2006/relationships/slideLayout" Target="../slideLayouts/slideLayout1.xml"/><Relationship Id="rId6" Type="http://schemas.openxmlformats.org/officeDocument/2006/relationships/customXml" Target="../ink/ink175.xml"/><Relationship Id="rId23" Type="http://schemas.openxmlformats.org/officeDocument/2006/relationships/image" Target="../media/image1218.png"/><Relationship Id="rId28" Type="http://schemas.openxmlformats.org/officeDocument/2006/relationships/customXml" Target="../ink/ink186.xml"/><Relationship Id="rId49" Type="http://schemas.openxmlformats.org/officeDocument/2006/relationships/image" Target="../media/image1231.png"/><Relationship Id="rId114" Type="http://schemas.openxmlformats.org/officeDocument/2006/relationships/customXml" Target="../ink/ink229.xml"/><Relationship Id="rId119" Type="http://schemas.openxmlformats.org/officeDocument/2006/relationships/image" Target="../media/image1266.png"/><Relationship Id="rId44" Type="http://schemas.openxmlformats.org/officeDocument/2006/relationships/customXml" Target="../ink/ink194.xml"/><Relationship Id="rId60" Type="http://schemas.openxmlformats.org/officeDocument/2006/relationships/customXml" Target="../ink/ink202.xml"/><Relationship Id="rId65" Type="http://schemas.openxmlformats.org/officeDocument/2006/relationships/image" Target="../media/image1239.png"/><Relationship Id="rId81" Type="http://schemas.openxmlformats.org/officeDocument/2006/relationships/image" Target="../media/image1247.png"/><Relationship Id="rId86" Type="http://schemas.openxmlformats.org/officeDocument/2006/relationships/customXml" Target="../ink/ink215.xml"/><Relationship Id="rId13" Type="http://schemas.openxmlformats.org/officeDocument/2006/relationships/image" Target="../media/image12130.png"/><Relationship Id="rId18" Type="http://schemas.openxmlformats.org/officeDocument/2006/relationships/customXml" Target="../ink/ink181.xml"/><Relationship Id="rId39" Type="http://schemas.openxmlformats.org/officeDocument/2006/relationships/image" Target="../media/image1226.png"/><Relationship Id="rId109" Type="http://schemas.openxmlformats.org/officeDocument/2006/relationships/image" Target="../media/image1261.png"/><Relationship Id="rId34" Type="http://schemas.openxmlformats.org/officeDocument/2006/relationships/customXml" Target="../ink/ink189.xml"/><Relationship Id="rId50" Type="http://schemas.openxmlformats.org/officeDocument/2006/relationships/customXml" Target="../ink/ink197.xml"/><Relationship Id="rId55" Type="http://schemas.openxmlformats.org/officeDocument/2006/relationships/image" Target="../media/image1234.png"/><Relationship Id="rId76" Type="http://schemas.openxmlformats.org/officeDocument/2006/relationships/customXml" Target="../ink/ink210.xml"/><Relationship Id="rId97" Type="http://schemas.openxmlformats.org/officeDocument/2006/relationships/image" Target="../media/image1255.png"/><Relationship Id="rId104" Type="http://schemas.openxmlformats.org/officeDocument/2006/relationships/customXml" Target="../ink/ink224.xml"/><Relationship Id="rId120" Type="http://schemas.openxmlformats.org/officeDocument/2006/relationships/customXml" Target="../ink/ink232.xml"/><Relationship Id="rId125" Type="http://schemas.openxmlformats.org/officeDocument/2006/relationships/image" Target="../media/image1269.png"/><Relationship Id="rId7" Type="http://schemas.openxmlformats.org/officeDocument/2006/relationships/image" Target="../media/image12100.png"/><Relationship Id="rId71" Type="http://schemas.openxmlformats.org/officeDocument/2006/relationships/image" Target="../media/image1242.png"/><Relationship Id="rId92" Type="http://schemas.openxmlformats.org/officeDocument/2006/relationships/customXml" Target="../ink/ink218.xml"/><Relationship Id="rId2" Type="http://schemas.openxmlformats.org/officeDocument/2006/relationships/image" Target="NULL"/><Relationship Id="rId29" Type="http://schemas.openxmlformats.org/officeDocument/2006/relationships/image" Target="../media/image1221.png"/><Relationship Id="rId24" Type="http://schemas.openxmlformats.org/officeDocument/2006/relationships/customXml" Target="../ink/ink184.xml"/><Relationship Id="rId40" Type="http://schemas.openxmlformats.org/officeDocument/2006/relationships/customXml" Target="../ink/ink192.xml"/><Relationship Id="rId45" Type="http://schemas.openxmlformats.org/officeDocument/2006/relationships/image" Target="../media/image1229.png"/><Relationship Id="rId66" Type="http://schemas.openxmlformats.org/officeDocument/2006/relationships/customXml" Target="../ink/ink205.xml"/><Relationship Id="rId87" Type="http://schemas.openxmlformats.org/officeDocument/2006/relationships/image" Target="../media/image1250.png"/><Relationship Id="rId110" Type="http://schemas.openxmlformats.org/officeDocument/2006/relationships/customXml" Target="../ink/ink227.xml"/><Relationship Id="rId115" Type="http://schemas.openxmlformats.org/officeDocument/2006/relationships/image" Target="../media/image1264.png"/><Relationship Id="rId61" Type="http://schemas.openxmlformats.org/officeDocument/2006/relationships/image" Target="../media/image1237.png"/><Relationship Id="rId82" Type="http://schemas.openxmlformats.org/officeDocument/2006/relationships/customXml" Target="../ink/ink213.xml"/><Relationship Id="rId19" Type="http://schemas.openxmlformats.org/officeDocument/2006/relationships/image" Target="../media/image1216.png"/><Relationship Id="rId14" Type="http://schemas.openxmlformats.org/officeDocument/2006/relationships/customXml" Target="../ink/ink179.xml"/><Relationship Id="rId30" Type="http://schemas.openxmlformats.org/officeDocument/2006/relationships/customXml" Target="../ink/ink187.xml"/><Relationship Id="rId35" Type="http://schemas.openxmlformats.org/officeDocument/2006/relationships/image" Target="../media/image1224.png"/><Relationship Id="rId56" Type="http://schemas.openxmlformats.org/officeDocument/2006/relationships/customXml" Target="../ink/ink200.xml"/><Relationship Id="rId77" Type="http://schemas.openxmlformats.org/officeDocument/2006/relationships/image" Target="../media/image1245.png"/><Relationship Id="rId100" Type="http://schemas.openxmlformats.org/officeDocument/2006/relationships/customXml" Target="../ink/ink222.xml"/><Relationship Id="rId105" Type="http://schemas.openxmlformats.org/officeDocument/2006/relationships/image" Target="../media/image1259.png"/><Relationship Id="rId8" Type="http://schemas.openxmlformats.org/officeDocument/2006/relationships/customXml" Target="../ink/ink176.xml"/><Relationship Id="rId51" Type="http://schemas.openxmlformats.org/officeDocument/2006/relationships/image" Target="../media/image1232.png"/><Relationship Id="rId72" Type="http://schemas.openxmlformats.org/officeDocument/2006/relationships/customXml" Target="../ink/ink208.xml"/><Relationship Id="rId93" Type="http://schemas.openxmlformats.org/officeDocument/2006/relationships/image" Target="../media/image1253.png"/><Relationship Id="rId98" Type="http://schemas.openxmlformats.org/officeDocument/2006/relationships/customXml" Target="../ink/ink221.xml"/><Relationship Id="rId121" Type="http://schemas.openxmlformats.org/officeDocument/2006/relationships/image" Target="../media/image1267.png"/><Relationship Id="rId3" Type="http://schemas.openxmlformats.org/officeDocument/2006/relationships/image" Target="../media/image15.emf"/><Relationship Id="rId25" Type="http://schemas.openxmlformats.org/officeDocument/2006/relationships/image" Target="../media/image1219.png"/><Relationship Id="rId46" Type="http://schemas.openxmlformats.org/officeDocument/2006/relationships/customXml" Target="../ink/ink195.xml"/><Relationship Id="rId67" Type="http://schemas.openxmlformats.org/officeDocument/2006/relationships/image" Target="../media/image1240.png"/><Relationship Id="rId116" Type="http://schemas.openxmlformats.org/officeDocument/2006/relationships/customXml" Target="../ink/ink230.xml"/><Relationship Id="rId20" Type="http://schemas.openxmlformats.org/officeDocument/2006/relationships/customXml" Target="../ink/ink182.xml"/><Relationship Id="rId41" Type="http://schemas.openxmlformats.org/officeDocument/2006/relationships/image" Target="../media/image1227.png"/><Relationship Id="rId62" Type="http://schemas.openxmlformats.org/officeDocument/2006/relationships/customXml" Target="../ink/ink203.xml"/><Relationship Id="rId83" Type="http://schemas.openxmlformats.org/officeDocument/2006/relationships/image" Target="../media/image1248.png"/><Relationship Id="rId88" Type="http://schemas.openxmlformats.org/officeDocument/2006/relationships/customXml" Target="../ink/ink216.xml"/><Relationship Id="rId111" Type="http://schemas.openxmlformats.org/officeDocument/2006/relationships/image" Target="../media/image1262.png"/><Relationship Id="rId15" Type="http://schemas.openxmlformats.org/officeDocument/2006/relationships/image" Target="../media/image12140.png"/><Relationship Id="rId36" Type="http://schemas.openxmlformats.org/officeDocument/2006/relationships/customXml" Target="../ink/ink190.xml"/><Relationship Id="rId57" Type="http://schemas.openxmlformats.org/officeDocument/2006/relationships/image" Target="../media/image1235.png"/><Relationship Id="rId106" Type="http://schemas.openxmlformats.org/officeDocument/2006/relationships/customXml" Target="../ink/ink225.xml"/><Relationship Id="rId10" Type="http://schemas.openxmlformats.org/officeDocument/2006/relationships/customXml" Target="../ink/ink177.xml"/><Relationship Id="rId31" Type="http://schemas.openxmlformats.org/officeDocument/2006/relationships/image" Target="../media/image1222.png"/><Relationship Id="rId52" Type="http://schemas.openxmlformats.org/officeDocument/2006/relationships/customXml" Target="../ink/ink198.xml"/><Relationship Id="rId73" Type="http://schemas.openxmlformats.org/officeDocument/2006/relationships/image" Target="../media/image1243.png"/><Relationship Id="rId78" Type="http://schemas.openxmlformats.org/officeDocument/2006/relationships/customXml" Target="../ink/ink211.xml"/><Relationship Id="rId94" Type="http://schemas.openxmlformats.org/officeDocument/2006/relationships/customXml" Target="../ink/ink219.xml"/><Relationship Id="rId99" Type="http://schemas.openxmlformats.org/officeDocument/2006/relationships/image" Target="../media/image1256.png"/><Relationship Id="rId101" Type="http://schemas.openxmlformats.org/officeDocument/2006/relationships/image" Target="../media/image1257.png"/><Relationship Id="rId122" Type="http://schemas.openxmlformats.org/officeDocument/2006/relationships/customXml" Target="../ink/ink233.xml"/><Relationship Id="rId4" Type="http://schemas.openxmlformats.org/officeDocument/2006/relationships/customXml" Target="../ink/ink174.xml"/><Relationship Id="rId9" Type="http://schemas.openxmlformats.org/officeDocument/2006/relationships/image" Target="../media/image12110.png"/></Relationships>
</file>

<file path=ppt/slides/_rels/slide8.xml.rels><?xml version="1.0" encoding="UTF-8" standalone="yes"?>
<Relationships xmlns="http://schemas.openxmlformats.org/package/2006/relationships"><Relationship Id="rId117" Type="http://schemas.openxmlformats.org/officeDocument/2006/relationships/image" Target="../media/image1296.png"/><Relationship Id="rId21" Type="http://schemas.openxmlformats.org/officeDocument/2006/relationships/image" Target="../media/image12480.png"/><Relationship Id="rId42" Type="http://schemas.openxmlformats.org/officeDocument/2006/relationships/customXml" Target="../ink/ink254.xml"/><Relationship Id="rId63" Type="http://schemas.openxmlformats.org/officeDocument/2006/relationships/image" Target="../media/image12690.png"/><Relationship Id="rId84" Type="http://schemas.openxmlformats.org/officeDocument/2006/relationships/customXml" Target="../ink/ink275.xml"/><Relationship Id="rId138" Type="http://schemas.openxmlformats.org/officeDocument/2006/relationships/customXml" Target="../ink/ink302.xml"/><Relationship Id="rId159" Type="http://schemas.openxmlformats.org/officeDocument/2006/relationships/image" Target="../media/image1316.png"/><Relationship Id="rId170" Type="http://schemas.openxmlformats.org/officeDocument/2006/relationships/customXml" Target="../ink/ink318.xml"/><Relationship Id="rId191" Type="http://schemas.openxmlformats.org/officeDocument/2006/relationships/image" Target="../media/image1332.png"/><Relationship Id="rId205" Type="http://schemas.openxmlformats.org/officeDocument/2006/relationships/image" Target="../media/image1339.png"/><Relationship Id="rId226" Type="http://schemas.openxmlformats.org/officeDocument/2006/relationships/customXml" Target="../ink/ink346.xml"/><Relationship Id="rId107" Type="http://schemas.openxmlformats.org/officeDocument/2006/relationships/image" Target="../media/image1291.png"/><Relationship Id="rId11" Type="http://schemas.openxmlformats.org/officeDocument/2006/relationships/image" Target="../media/image12430.png"/><Relationship Id="rId32" Type="http://schemas.openxmlformats.org/officeDocument/2006/relationships/customXml" Target="../ink/ink249.xml"/><Relationship Id="rId53" Type="http://schemas.openxmlformats.org/officeDocument/2006/relationships/image" Target="../media/image12640.png"/><Relationship Id="rId74" Type="http://schemas.openxmlformats.org/officeDocument/2006/relationships/customXml" Target="../ink/ink270.xml"/><Relationship Id="rId128" Type="http://schemas.openxmlformats.org/officeDocument/2006/relationships/customXml" Target="../ink/ink297.xml"/><Relationship Id="rId149" Type="http://schemas.openxmlformats.org/officeDocument/2006/relationships/image" Target="../media/image1311.png"/><Relationship Id="rId5" Type="http://schemas.openxmlformats.org/officeDocument/2006/relationships/image" Target="../media/image12400.png"/><Relationship Id="rId95" Type="http://schemas.openxmlformats.org/officeDocument/2006/relationships/image" Target="../media/image1285.png"/><Relationship Id="rId160" Type="http://schemas.openxmlformats.org/officeDocument/2006/relationships/customXml" Target="../ink/ink313.xml"/><Relationship Id="rId181" Type="http://schemas.openxmlformats.org/officeDocument/2006/relationships/image" Target="../media/image1327.png"/><Relationship Id="rId216" Type="http://schemas.openxmlformats.org/officeDocument/2006/relationships/customXml" Target="../ink/ink341.xml"/><Relationship Id="rId22" Type="http://schemas.openxmlformats.org/officeDocument/2006/relationships/customXml" Target="../ink/ink244.xml"/><Relationship Id="rId43" Type="http://schemas.openxmlformats.org/officeDocument/2006/relationships/image" Target="../media/image12590.png"/><Relationship Id="rId64" Type="http://schemas.openxmlformats.org/officeDocument/2006/relationships/customXml" Target="../ink/ink265.xml"/><Relationship Id="rId118" Type="http://schemas.openxmlformats.org/officeDocument/2006/relationships/customXml" Target="../ink/ink292.xml"/><Relationship Id="rId139" Type="http://schemas.openxmlformats.org/officeDocument/2006/relationships/image" Target="../media/image1307.png"/><Relationship Id="rId85" Type="http://schemas.openxmlformats.org/officeDocument/2006/relationships/image" Target="../media/image1280.png"/><Relationship Id="rId150" Type="http://schemas.openxmlformats.org/officeDocument/2006/relationships/customXml" Target="../ink/ink308.xml"/><Relationship Id="rId171" Type="http://schemas.openxmlformats.org/officeDocument/2006/relationships/image" Target="../media/image1322.png"/><Relationship Id="rId192" Type="http://schemas.openxmlformats.org/officeDocument/2006/relationships/customXml" Target="../ink/ink329.xml"/><Relationship Id="rId206" Type="http://schemas.openxmlformats.org/officeDocument/2006/relationships/customXml" Target="../ink/ink336.xml"/><Relationship Id="rId227" Type="http://schemas.openxmlformats.org/officeDocument/2006/relationships/image" Target="../media/image1350.png"/><Relationship Id="rId12" Type="http://schemas.openxmlformats.org/officeDocument/2006/relationships/customXml" Target="../ink/ink239.xml"/><Relationship Id="rId33" Type="http://schemas.openxmlformats.org/officeDocument/2006/relationships/image" Target="../media/image12540.png"/><Relationship Id="rId108" Type="http://schemas.openxmlformats.org/officeDocument/2006/relationships/customXml" Target="../ink/ink287.xml"/><Relationship Id="rId129" Type="http://schemas.openxmlformats.org/officeDocument/2006/relationships/image" Target="../media/image1302.png"/><Relationship Id="rId54" Type="http://schemas.openxmlformats.org/officeDocument/2006/relationships/customXml" Target="../ink/ink260.xml"/><Relationship Id="rId75" Type="http://schemas.openxmlformats.org/officeDocument/2006/relationships/image" Target="../media/image1275.png"/><Relationship Id="rId96" Type="http://schemas.openxmlformats.org/officeDocument/2006/relationships/customXml" Target="../ink/ink281.xml"/><Relationship Id="rId140" Type="http://schemas.openxmlformats.org/officeDocument/2006/relationships/customXml" Target="../ink/ink303.xml"/><Relationship Id="rId161" Type="http://schemas.openxmlformats.org/officeDocument/2006/relationships/image" Target="../media/image1317.png"/><Relationship Id="rId182" Type="http://schemas.openxmlformats.org/officeDocument/2006/relationships/customXml" Target="../ink/ink324.xml"/><Relationship Id="rId217" Type="http://schemas.openxmlformats.org/officeDocument/2006/relationships/image" Target="../media/image1345.png"/><Relationship Id="rId6" Type="http://schemas.openxmlformats.org/officeDocument/2006/relationships/customXml" Target="../ink/ink236.xml"/><Relationship Id="rId23" Type="http://schemas.openxmlformats.org/officeDocument/2006/relationships/image" Target="../media/image12490.png"/><Relationship Id="rId119" Type="http://schemas.openxmlformats.org/officeDocument/2006/relationships/image" Target="../media/image1297.png"/><Relationship Id="rId44" Type="http://schemas.openxmlformats.org/officeDocument/2006/relationships/customXml" Target="../ink/ink255.xml"/><Relationship Id="rId65" Type="http://schemas.openxmlformats.org/officeDocument/2006/relationships/image" Target="../media/image12700.png"/><Relationship Id="rId86" Type="http://schemas.openxmlformats.org/officeDocument/2006/relationships/customXml" Target="../ink/ink276.xml"/><Relationship Id="rId130" Type="http://schemas.openxmlformats.org/officeDocument/2006/relationships/customXml" Target="../ink/ink298.xml"/><Relationship Id="rId151" Type="http://schemas.openxmlformats.org/officeDocument/2006/relationships/image" Target="../media/image1312.png"/><Relationship Id="rId172" Type="http://schemas.openxmlformats.org/officeDocument/2006/relationships/customXml" Target="../ink/ink319.xml"/><Relationship Id="rId193" Type="http://schemas.openxmlformats.org/officeDocument/2006/relationships/image" Target="../media/image1333.png"/><Relationship Id="rId207" Type="http://schemas.openxmlformats.org/officeDocument/2006/relationships/image" Target="../media/image1340.png"/><Relationship Id="rId228" Type="http://schemas.openxmlformats.org/officeDocument/2006/relationships/customXml" Target="../ink/ink347.xml"/><Relationship Id="rId13" Type="http://schemas.openxmlformats.org/officeDocument/2006/relationships/image" Target="../media/image12440.png"/><Relationship Id="rId109" Type="http://schemas.openxmlformats.org/officeDocument/2006/relationships/image" Target="../media/image1292.png"/><Relationship Id="rId34" Type="http://schemas.openxmlformats.org/officeDocument/2006/relationships/customXml" Target="../ink/ink250.xml"/><Relationship Id="rId55" Type="http://schemas.openxmlformats.org/officeDocument/2006/relationships/image" Target="../media/image12650.png"/><Relationship Id="rId76" Type="http://schemas.openxmlformats.org/officeDocument/2006/relationships/customXml" Target="../ink/ink271.xml"/><Relationship Id="rId97" Type="http://schemas.openxmlformats.org/officeDocument/2006/relationships/image" Target="../media/image1286.png"/><Relationship Id="rId120" Type="http://schemas.openxmlformats.org/officeDocument/2006/relationships/customXml" Target="../ink/ink293.xml"/><Relationship Id="rId141" Type="http://schemas.openxmlformats.org/officeDocument/2006/relationships/image" Target="../media/image1308.png"/><Relationship Id="rId7" Type="http://schemas.openxmlformats.org/officeDocument/2006/relationships/image" Target="../media/image12410.png"/><Relationship Id="rId162" Type="http://schemas.openxmlformats.org/officeDocument/2006/relationships/customXml" Target="../ink/ink314.xml"/><Relationship Id="rId183" Type="http://schemas.openxmlformats.org/officeDocument/2006/relationships/image" Target="../media/image1328.png"/><Relationship Id="rId218" Type="http://schemas.openxmlformats.org/officeDocument/2006/relationships/customXml" Target="../ink/ink342.xml"/><Relationship Id="rId24" Type="http://schemas.openxmlformats.org/officeDocument/2006/relationships/customXml" Target="../ink/ink245.xml"/><Relationship Id="rId45" Type="http://schemas.openxmlformats.org/officeDocument/2006/relationships/image" Target="../media/image12600.png"/><Relationship Id="rId66" Type="http://schemas.openxmlformats.org/officeDocument/2006/relationships/customXml" Target="../ink/ink266.xml"/><Relationship Id="rId87" Type="http://schemas.openxmlformats.org/officeDocument/2006/relationships/image" Target="../media/image1281.png"/><Relationship Id="rId110" Type="http://schemas.openxmlformats.org/officeDocument/2006/relationships/customXml" Target="../ink/ink288.xml"/><Relationship Id="rId131" Type="http://schemas.openxmlformats.org/officeDocument/2006/relationships/image" Target="../media/image1303.png"/><Relationship Id="rId152" Type="http://schemas.openxmlformats.org/officeDocument/2006/relationships/customXml" Target="../ink/ink309.xml"/><Relationship Id="rId173" Type="http://schemas.openxmlformats.org/officeDocument/2006/relationships/image" Target="../media/image1323.png"/><Relationship Id="rId194" Type="http://schemas.openxmlformats.org/officeDocument/2006/relationships/customXml" Target="../ink/ink330.xml"/><Relationship Id="rId208" Type="http://schemas.openxmlformats.org/officeDocument/2006/relationships/customXml" Target="../ink/ink337.xml"/><Relationship Id="rId229" Type="http://schemas.openxmlformats.org/officeDocument/2006/relationships/image" Target="../media/image1351.png"/><Relationship Id="rId14" Type="http://schemas.openxmlformats.org/officeDocument/2006/relationships/customXml" Target="../ink/ink240.xml"/><Relationship Id="rId35" Type="http://schemas.openxmlformats.org/officeDocument/2006/relationships/image" Target="../media/image12550.png"/><Relationship Id="rId56" Type="http://schemas.openxmlformats.org/officeDocument/2006/relationships/customXml" Target="../ink/ink261.xml"/><Relationship Id="rId77" Type="http://schemas.openxmlformats.org/officeDocument/2006/relationships/image" Target="../media/image1276.png"/><Relationship Id="rId100" Type="http://schemas.openxmlformats.org/officeDocument/2006/relationships/customXml" Target="../ink/ink283.xml"/><Relationship Id="rId8" Type="http://schemas.openxmlformats.org/officeDocument/2006/relationships/customXml" Target="../ink/ink237.xml"/><Relationship Id="rId98" Type="http://schemas.openxmlformats.org/officeDocument/2006/relationships/customXml" Target="../ink/ink282.xml"/><Relationship Id="rId121" Type="http://schemas.openxmlformats.org/officeDocument/2006/relationships/image" Target="../media/image1298.png"/><Relationship Id="rId142" Type="http://schemas.openxmlformats.org/officeDocument/2006/relationships/customXml" Target="../ink/ink304.xml"/><Relationship Id="rId163" Type="http://schemas.openxmlformats.org/officeDocument/2006/relationships/image" Target="../media/image1318.png"/><Relationship Id="rId184" Type="http://schemas.openxmlformats.org/officeDocument/2006/relationships/customXml" Target="../ink/ink325.xml"/><Relationship Id="rId219" Type="http://schemas.openxmlformats.org/officeDocument/2006/relationships/image" Target="../media/image1346.png"/><Relationship Id="rId230" Type="http://schemas.openxmlformats.org/officeDocument/2006/relationships/customXml" Target="../ink/ink348.xml"/><Relationship Id="rId25" Type="http://schemas.openxmlformats.org/officeDocument/2006/relationships/image" Target="../media/image12500.png"/><Relationship Id="rId46" Type="http://schemas.openxmlformats.org/officeDocument/2006/relationships/customXml" Target="../ink/ink256.xml"/><Relationship Id="rId67" Type="http://schemas.openxmlformats.org/officeDocument/2006/relationships/image" Target="../media/image12710.png"/><Relationship Id="rId20" Type="http://schemas.openxmlformats.org/officeDocument/2006/relationships/customXml" Target="../ink/ink243.xml"/><Relationship Id="rId41" Type="http://schemas.openxmlformats.org/officeDocument/2006/relationships/image" Target="../media/image12580.png"/><Relationship Id="rId62" Type="http://schemas.openxmlformats.org/officeDocument/2006/relationships/customXml" Target="../ink/ink264.xml"/><Relationship Id="rId83" Type="http://schemas.openxmlformats.org/officeDocument/2006/relationships/image" Target="../media/image1279.png"/><Relationship Id="rId88" Type="http://schemas.openxmlformats.org/officeDocument/2006/relationships/customXml" Target="../ink/ink277.xml"/><Relationship Id="rId111" Type="http://schemas.openxmlformats.org/officeDocument/2006/relationships/image" Target="../media/image1293.png"/><Relationship Id="rId132" Type="http://schemas.openxmlformats.org/officeDocument/2006/relationships/customXml" Target="../ink/ink299.xml"/><Relationship Id="rId153" Type="http://schemas.openxmlformats.org/officeDocument/2006/relationships/image" Target="../media/image1313.png"/><Relationship Id="rId174" Type="http://schemas.openxmlformats.org/officeDocument/2006/relationships/customXml" Target="../ink/ink320.xml"/><Relationship Id="rId179" Type="http://schemas.openxmlformats.org/officeDocument/2006/relationships/image" Target="../media/image1326.png"/><Relationship Id="rId195" Type="http://schemas.openxmlformats.org/officeDocument/2006/relationships/image" Target="../media/image1334.png"/><Relationship Id="rId209" Type="http://schemas.openxmlformats.org/officeDocument/2006/relationships/image" Target="../media/image1341.png"/><Relationship Id="rId190" Type="http://schemas.openxmlformats.org/officeDocument/2006/relationships/customXml" Target="../ink/ink328.xml"/><Relationship Id="rId204" Type="http://schemas.openxmlformats.org/officeDocument/2006/relationships/customXml" Target="../ink/ink335.xml"/><Relationship Id="rId220" Type="http://schemas.openxmlformats.org/officeDocument/2006/relationships/customXml" Target="../ink/ink343.xml"/><Relationship Id="rId225" Type="http://schemas.openxmlformats.org/officeDocument/2006/relationships/image" Target="../media/image1349.png"/><Relationship Id="rId15" Type="http://schemas.openxmlformats.org/officeDocument/2006/relationships/image" Target="../media/image12450.png"/><Relationship Id="rId36" Type="http://schemas.openxmlformats.org/officeDocument/2006/relationships/customXml" Target="../ink/ink251.xml"/><Relationship Id="rId57" Type="http://schemas.openxmlformats.org/officeDocument/2006/relationships/image" Target="../media/image12660.png"/><Relationship Id="rId106" Type="http://schemas.openxmlformats.org/officeDocument/2006/relationships/customXml" Target="../ink/ink286.xml"/><Relationship Id="rId127" Type="http://schemas.openxmlformats.org/officeDocument/2006/relationships/image" Target="../media/image1301.png"/><Relationship Id="rId10" Type="http://schemas.openxmlformats.org/officeDocument/2006/relationships/customXml" Target="../ink/ink238.xml"/><Relationship Id="rId31" Type="http://schemas.openxmlformats.org/officeDocument/2006/relationships/image" Target="../media/image12530.png"/><Relationship Id="rId52" Type="http://schemas.openxmlformats.org/officeDocument/2006/relationships/customXml" Target="../ink/ink259.xml"/><Relationship Id="rId73" Type="http://schemas.openxmlformats.org/officeDocument/2006/relationships/image" Target="../media/image1274.png"/><Relationship Id="rId78" Type="http://schemas.openxmlformats.org/officeDocument/2006/relationships/customXml" Target="../ink/ink272.xml"/><Relationship Id="rId94" Type="http://schemas.openxmlformats.org/officeDocument/2006/relationships/customXml" Target="../ink/ink280.xml"/><Relationship Id="rId99" Type="http://schemas.openxmlformats.org/officeDocument/2006/relationships/image" Target="../media/image1287.png"/><Relationship Id="rId101" Type="http://schemas.openxmlformats.org/officeDocument/2006/relationships/image" Target="../media/image1288.png"/><Relationship Id="rId122" Type="http://schemas.openxmlformats.org/officeDocument/2006/relationships/customXml" Target="../ink/ink294.xml"/><Relationship Id="rId143" Type="http://schemas.openxmlformats.org/officeDocument/2006/relationships/image" Target="../media/image1309.png"/><Relationship Id="rId148" Type="http://schemas.openxmlformats.org/officeDocument/2006/relationships/customXml" Target="../ink/ink307.xml"/><Relationship Id="rId164" Type="http://schemas.openxmlformats.org/officeDocument/2006/relationships/customXml" Target="../ink/ink315.xml"/><Relationship Id="rId169" Type="http://schemas.openxmlformats.org/officeDocument/2006/relationships/image" Target="../media/image1321.png"/><Relationship Id="rId185" Type="http://schemas.openxmlformats.org/officeDocument/2006/relationships/image" Target="../media/image1329.png"/><Relationship Id="rId4" Type="http://schemas.openxmlformats.org/officeDocument/2006/relationships/customXml" Target="../ink/ink235.xml"/><Relationship Id="rId9" Type="http://schemas.openxmlformats.org/officeDocument/2006/relationships/image" Target="../media/image12420.png"/><Relationship Id="rId180" Type="http://schemas.openxmlformats.org/officeDocument/2006/relationships/customXml" Target="../ink/ink323.xml"/><Relationship Id="rId210" Type="http://schemas.openxmlformats.org/officeDocument/2006/relationships/customXml" Target="../ink/ink338.xml"/><Relationship Id="rId215" Type="http://schemas.openxmlformats.org/officeDocument/2006/relationships/image" Target="../media/image1344.png"/><Relationship Id="rId26" Type="http://schemas.openxmlformats.org/officeDocument/2006/relationships/customXml" Target="../ink/ink246.xml"/><Relationship Id="rId231" Type="http://schemas.openxmlformats.org/officeDocument/2006/relationships/image" Target="../media/image1352.png"/><Relationship Id="rId47" Type="http://schemas.openxmlformats.org/officeDocument/2006/relationships/image" Target="../media/image12610.png"/><Relationship Id="rId68" Type="http://schemas.openxmlformats.org/officeDocument/2006/relationships/customXml" Target="../ink/ink267.xml"/><Relationship Id="rId89" Type="http://schemas.openxmlformats.org/officeDocument/2006/relationships/image" Target="../media/image1282.png"/><Relationship Id="rId112" Type="http://schemas.openxmlformats.org/officeDocument/2006/relationships/customXml" Target="../ink/ink289.xml"/><Relationship Id="rId133" Type="http://schemas.openxmlformats.org/officeDocument/2006/relationships/image" Target="../media/image1304.png"/><Relationship Id="rId154" Type="http://schemas.openxmlformats.org/officeDocument/2006/relationships/customXml" Target="../ink/ink310.xml"/><Relationship Id="rId175" Type="http://schemas.openxmlformats.org/officeDocument/2006/relationships/image" Target="../media/image1324.png"/><Relationship Id="rId196" Type="http://schemas.openxmlformats.org/officeDocument/2006/relationships/customXml" Target="../ink/ink331.xml"/><Relationship Id="rId200" Type="http://schemas.openxmlformats.org/officeDocument/2006/relationships/customXml" Target="../ink/ink333.xml"/><Relationship Id="rId16" Type="http://schemas.openxmlformats.org/officeDocument/2006/relationships/customXml" Target="../ink/ink241.xml"/><Relationship Id="rId221" Type="http://schemas.openxmlformats.org/officeDocument/2006/relationships/image" Target="../media/image1347.png"/><Relationship Id="rId37" Type="http://schemas.openxmlformats.org/officeDocument/2006/relationships/image" Target="../media/image12560.png"/><Relationship Id="rId58" Type="http://schemas.openxmlformats.org/officeDocument/2006/relationships/customXml" Target="../ink/ink262.xml"/><Relationship Id="rId79" Type="http://schemas.openxmlformats.org/officeDocument/2006/relationships/image" Target="../media/image1277.png"/><Relationship Id="rId102" Type="http://schemas.openxmlformats.org/officeDocument/2006/relationships/customXml" Target="../ink/ink284.xml"/><Relationship Id="rId123" Type="http://schemas.openxmlformats.org/officeDocument/2006/relationships/image" Target="../media/image1299.png"/><Relationship Id="rId144" Type="http://schemas.openxmlformats.org/officeDocument/2006/relationships/customXml" Target="../ink/ink305.xml"/><Relationship Id="rId90" Type="http://schemas.openxmlformats.org/officeDocument/2006/relationships/customXml" Target="../ink/ink278.xml"/><Relationship Id="rId165" Type="http://schemas.openxmlformats.org/officeDocument/2006/relationships/image" Target="../media/image1319.png"/><Relationship Id="rId186" Type="http://schemas.openxmlformats.org/officeDocument/2006/relationships/customXml" Target="../ink/ink326.xml"/><Relationship Id="rId211" Type="http://schemas.openxmlformats.org/officeDocument/2006/relationships/image" Target="../media/image1342.png"/><Relationship Id="rId232" Type="http://schemas.openxmlformats.org/officeDocument/2006/relationships/customXml" Target="../ink/ink349.xml"/><Relationship Id="rId27" Type="http://schemas.openxmlformats.org/officeDocument/2006/relationships/image" Target="../media/image12510.png"/><Relationship Id="rId48" Type="http://schemas.openxmlformats.org/officeDocument/2006/relationships/customXml" Target="../ink/ink257.xml"/><Relationship Id="rId69" Type="http://schemas.openxmlformats.org/officeDocument/2006/relationships/image" Target="../media/image1272.png"/><Relationship Id="rId113" Type="http://schemas.openxmlformats.org/officeDocument/2006/relationships/image" Target="../media/image1294.png"/><Relationship Id="rId134" Type="http://schemas.openxmlformats.org/officeDocument/2006/relationships/customXml" Target="../ink/ink300.xml"/><Relationship Id="rId80" Type="http://schemas.openxmlformats.org/officeDocument/2006/relationships/customXml" Target="../ink/ink273.xml"/><Relationship Id="rId155" Type="http://schemas.openxmlformats.org/officeDocument/2006/relationships/image" Target="../media/image1314.png"/><Relationship Id="rId176" Type="http://schemas.openxmlformats.org/officeDocument/2006/relationships/customXml" Target="../ink/ink321.xml"/><Relationship Id="rId197" Type="http://schemas.openxmlformats.org/officeDocument/2006/relationships/image" Target="../media/image1335.png"/><Relationship Id="rId201" Type="http://schemas.openxmlformats.org/officeDocument/2006/relationships/image" Target="../media/image1337.png"/><Relationship Id="rId222" Type="http://schemas.openxmlformats.org/officeDocument/2006/relationships/customXml" Target="../ink/ink344.xml"/><Relationship Id="rId17" Type="http://schemas.openxmlformats.org/officeDocument/2006/relationships/image" Target="../media/image12460.png"/><Relationship Id="rId38" Type="http://schemas.openxmlformats.org/officeDocument/2006/relationships/customXml" Target="../ink/ink252.xml"/><Relationship Id="rId59" Type="http://schemas.openxmlformats.org/officeDocument/2006/relationships/image" Target="../media/image12670.png"/><Relationship Id="rId103" Type="http://schemas.openxmlformats.org/officeDocument/2006/relationships/image" Target="../media/image1289.png"/><Relationship Id="rId124" Type="http://schemas.openxmlformats.org/officeDocument/2006/relationships/customXml" Target="../ink/ink295.xml"/><Relationship Id="rId70" Type="http://schemas.openxmlformats.org/officeDocument/2006/relationships/customXml" Target="../ink/ink268.xml"/><Relationship Id="rId91" Type="http://schemas.openxmlformats.org/officeDocument/2006/relationships/image" Target="../media/image1283.png"/><Relationship Id="rId145" Type="http://schemas.openxmlformats.org/officeDocument/2006/relationships/image" Target="../media/image317.png"/><Relationship Id="rId166" Type="http://schemas.openxmlformats.org/officeDocument/2006/relationships/customXml" Target="../ink/ink316.xml"/><Relationship Id="rId187" Type="http://schemas.openxmlformats.org/officeDocument/2006/relationships/image" Target="../media/image1330.png"/><Relationship Id="rId1" Type="http://schemas.openxmlformats.org/officeDocument/2006/relationships/slideLayout" Target="../slideLayouts/slideLayout1.xml"/><Relationship Id="rId212" Type="http://schemas.openxmlformats.org/officeDocument/2006/relationships/customXml" Target="../ink/ink339.xml"/><Relationship Id="rId233" Type="http://schemas.openxmlformats.org/officeDocument/2006/relationships/image" Target="../media/image1353.png"/><Relationship Id="rId28" Type="http://schemas.openxmlformats.org/officeDocument/2006/relationships/customXml" Target="../ink/ink247.xml"/><Relationship Id="rId49" Type="http://schemas.openxmlformats.org/officeDocument/2006/relationships/image" Target="../media/image12620.png"/><Relationship Id="rId114" Type="http://schemas.openxmlformats.org/officeDocument/2006/relationships/customXml" Target="../ink/ink290.xml"/><Relationship Id="rId60" Type="http://schemas.openxmlformats.org/officeDocument/2006/relationships/customXml" Target="../ink/ink263.xml"/><Relationship Id="rId81" Type="http://schemas.openxmlformats.org/officeDocument/2006/relationships/image" Target="../media/image1278.png"/><Relationship Id="rId135" Type="http://schemas.openxmlformats.org/officeDocument/2006/relationships/image" Target="../media/image1305.png"/><Relationship Id="rId156" Type="http://schemas.openxmlformats.org/officeDocument/2006/relationships/customXml" Target="../ink/ink311.xml"/><Relationship Id="rId177" Type="http://schemas.openxmlformats.org/officeDocument/2006/relationships/image" Target="../media/image1325.png"/><Relationship Id="rId198" Type="http://schemas.openxmlformats.org/officeDocument/2006/relationships/customXml" Target="../ink/ink332.xml"/><Relationship Id="rId202" Type="http://schemas.openxmlformats.org/officeDocument/2006/relationships/customXml" Target="../ink/ink334.xml"/><Relationship Id="rId223" Type="http://schemas.openxmlformats.org/officeDocument/2006/relationships/image" Target="../media/image1348.png"/><Relationship Id="rId18" Type="http://schemas.openxmlformats.org/officeDocument/2006/relationships/customXml" Target="../ink/ink242.xml"/><Relationship Id="rId39" Type="http://schemas.openxmlformats.org/officeDocument/2006/relationships/image" Target="../media/image12570.png"/><Relationship Id="rId50" Type="http://schemas.openxmlformats.org/officeDocument/2006/relationships/customXml" Target="../ink/ink258.xml"/><Relationship Id="rId104" Type="http://schemas.openxmlformats.org/officeDocument/2006/relationships/customXml" Target="../ink/ink285.xml"/><Relationship Id="rId125" Type="http://schemas.openxmlformats.org/officeDocument/2006/relationships/image" Target="../media/image1300.png"/><Relationship Id="rId146" Type="http://schemas.openxmlformats.org/officeDocument/2006/relationships/customXml" Target="../ink/ink306.xml"/><Relationship Id="rId167" Type="http://schemas.openxmlformats.org/officeDocument/2006/relationships/image" Target="../media/image1320.png"/><Relationship Id="rId188" Type="http://schemas.openxmlformats.org/officeDocument/2006/relationships/customXml" Target="../ink/ink327.xml"/><Relationship Id="rId71" Type="http://schemas.openxmlformats.org/officeDocument/2006/relationships/image" Target="../media/image1273.png"/><Relationship Id="rId92" Type="http://schemas.openxmlformats.org/officeDocument/2006/relationships/customXml" Target="../ink/ink279.xml"/><Relationship Id="rId213" Type="http://schemas.openxmlformats.org/officeDocument/2006/relationships/image" Target="../media/image1343.png"/><Relationship Id="rId234" Type="http://schemas.openxmlformats.org/officeDocument/2006/relationships/customXml" Target="../ink/ink350.xml"/><Relationship Id="rId2" Type="http://schemas.openxmlformats.org/officeDocument/2006/relationships/image" Target="../media/image16.png"/><Relationship Id="rId29" Type="http://schemas.openxmlformats.org/officeDocument/2006/relationships/image" Target="../media/image12520.png"/><Relationship Id="rId40" Type="http://schemas.openxmlformats.org/officeDocument/2006/relationships/customXml" Target="../ink/ink253.xml"/><Relationship Id="rId115" Type="http://schemas.openxmlformats.org/officeDocument/2006/relationships/image" Target="../media/image1295.png"/><Relationship Id="rId136" Type="http://schemas.openxmlformats.org/officeDocument/2006/relationships/customXml" Target="../ink/ink301.xml"/><Relationship Id="rId157" Type="http://schemas.openxmlformats.org/officeDocument/2006/relationships/image" Target="../media/image1315.png"/><Relationship Id="rId178" Type="http://schemas.openxmlformats.org/officeDocument/2006/relationships/customXml" Target="../ink/ink322.xml"/><Relationship Id="rId61" Type="http://schemas.openxmlformats.org/officeDocument/2006/relationships/image" Target="../media/image12680.png"/><Relationship Id="rId82" Type="http://schemas.openxmlformats.org/officeDocument/2006/relationships/customXml" Target="../ink/ink274.xml"/><Relationship Id="rId199" Type="http://schemas.openxmlformats.org/officeDocument/2006/relationships/image" Target="../media/image1336.png"/><Relationship Id="rId203" Type="http://schemas.openxmlformats.org/officeDocument/2006/relationships/image" Target="../media/image1338.png"/><Relationship Id="rId19" Type="http://schemas.openxmlformats.org/officeDocument/2006/relationships/image" Target="../media/image12470.png"/><Relationship Id="rId224" Type="http://schemas.openxmlformats.org/officeDocument/2006/relationships/customXml" Target="../ink/ink345.xml"/><Relationship Id="rId30" Type="http://schemas.openxmlformats.org/officeDocument/2006/relationships/customXml" Target="../ink/ink248.xml"/><Relationship Id="rId105" Type="http://schemas.openxmlformats.org/officeDocument/2006/relationships/image" Target="../media/image1290.png"/><Relationship Id="rId126" Type="http://schemas.openxmlformats.org/officeDocument/2006/relationships/customXml" Target="../ink/ink296.xml"/><Relationship Id="rId147" Type="http://schemas.openxmlformats.org/officeDocument/2006/relationships/image" Target="../media/image1310.png"/><Relationship Id="rId168" Type="http://schemas.openxmlformats.org/officeDocument/2006/relationships/customXml" Target="../ink/ink317.xml"/><Relationship Id="rId51" Type="http://schemas.openxmlformats.org/officeDocument/2006/relationships/image" Target="../media/image12630.png"/><Relationship Id="rId72" Type="http://schemas.openxmlformats.org/officeDocument/2006/relationships/customXml" Target="../ink/ink269.xml"/><Relationship Id="rId93" Type="http://schemas.openxmlformats.org/officeDocument/2006/relationships/image" Target="../media/image1284.png"/><Relationship Id="rId189" Type="http://schemas.openxmlformats.org/officeDocument/2006/relationships/image" Target="../media/image1331.png"/><Relationship Id="rId3" Type="http://schemas.openxmlformats.org/officeDocument/2006/relationships/image" Target="../media/image17.png"/><Relationship Id="rId214" Type="http://schemas.openxmlformats.org/officeDocument/2006/relationships/customXml" Target="../ink/ink340.xml"/><Relationship Id="rId235" Type="http://schemas.openxmlformats.org/officeDocument/2006/relationships/image" Target="../media/image1354.png"/><Relationship Id="rId116" Type="http://schemas.openxmlformats.org/officeDocument/2006/relationships/customXml" Target="../ink/ink291.xml"/><Relationship Id="rId137" Type="http://schemas.openxmlformats.org/officeDocument/2006/relationships/image" Target="../media/image1306.png"/><Relationship Id="rId158" Type="http://schemas.openxmlformats.org/officeDocument/2006/relationships/customXml" Target="../ink/ink312.xml"/></Relationships>
</file>

<file path=ppt/slides/_rels/slide9.xml.rels><?xml version="1.0" encoding="UTF-8" standalone="yes"?>
<Relationships xmlns="http://schemas.openxmlformats.org/package/2006/relationships"><Relationship Id="rId117" Type="http://schemas.openxmlformats.org/officeDocument/2006/relationships/image" Target="../media/image1410.png"/><Relationship Id="rId21" Type="http://schemas.openxmlformats.org/officeDocument/2006/relationships/image" Target="../media/image1363.png"/><Relationship Id="rId42" Type="http://schemas.openxmlformats.org/officeDocument/2006/relationships/customXml" Target="../ink/ink370.xml"/><Relationship Id="rId63" Type="http://schemas.openxmlformats.org/officeDocument/2006/relationships/image" Target="../media/image1384.png"/><Relationship Id="rId84" Type="http://schemas.openxmlformats.org/officeDocument/2006/relationships/customXml" Target="../ink/ink391.xml"/><Relationship Id="rId138" Type="http://schemas.openxmlformats.org/officeDocument/2006/relationships/customXml" Target="../ink/ink418.xml"/><Relationship Id="rId159" Type="http://schemas.openxmlformats.org/officeDocument/2006/relationships/image" Target="../media/image1431.png"/><Relationship Id="rId170" Type="http://schemas.openxmlformats.org/officeDocument/2006/relationships/customXml" Target="../ink/ink434.xml"/><Relationship Id="rId191" Type="http://schemas.openxmlformats.org/officeDocument/2006/relationships/image" Target="../media/image1447.png"/><Relationship Id="rId107" Type="http://schemas.openxmlformats.org/officeDocument/2006/relationships/image" Target="../media/image1406.png"/><Relationship Id="rId11" Type="http://schemas.openxmlformats.org/officeDocument/2006/relationships/image" Target="../media/image1358.png"/><Relationship Id="rId32" Type="http://schemas.openxmlformats.org/officeDocument/2006/relationships/customXml" Target="../ink/ink365.xml"/><Relationship Id="rId53" Type="http://schemas.openxmlformats.org/officeDocument/2006/relationships/image" Target="../media/image1379.png"/><Relationship Id="rId74" Type="http://schemas.openxmlformats.org/officeDocument/2006/relationships/customXml" Target="../ink/ink386.xml"/><Relationship Id="rId128" Type="http://schemas.openxmlformats.org/officeDocument/2006/relationships/customXml" Target="../ink/ink413.xml"/><Relationship Id="rId149" Type="http://schemas.openxmlformats.org/officeDocument/2006/relationships/image" Target="../media/image1426.png"/><Relationship Id="rId5" Type="http://schemas.openxmlformats.org/officeDocument/2006/relationships/image" Target="../media/image1355.png"/><Relationship Id="rId95" Type="http://schemas.openxmlformats.org/officeDocument/2006/relationships/image" Target="../media/image1400.png"/><Relationship Id="rId160" Type="http://schemas.openxmlformats.org/officeDocument/2006/relationships/customXml" Target="../ink/ink429.xml"/><Relationship Id="rId181" Type="http://schemas.openxmlformats.org/officeDocument/2006/relationships/image" Target="../media/image1442.png"/><Relationship Id="rId22" Type="http://schemas.openxmlformats.org/officeDocument/2006/relationships/customXml" Target="../ink/ink360.xml"/><Relationship Id="rId43" Type="http://schemas.openxmlformats.org/officeDocument/2006/relationships/image" Target="../media/image1374.png"/><Relationship Id="rId64" Type="http://schemas.openxmlformats.org/officeDocument/2006/relationships/customXml" Target="../ink/ink381.xml"/><Relationship Id="rId118" Type="http://schemas.openxmlformats.org/officeDocument/2006/relationships/customXml" Target="../ink/ink408.xml"/><Relationship Id="rId139" Type="http://schemas.openxmlformats.org/officeDocument/2006/relationships/image" Target="../media/image1421.png"/><Relationship Id="rId85" Type="http://schemas.openxmlformats.org/officeDocument/2006/relationships/image" Target="../media/image1395.png"/><Relationship Id="rId150" Type="http://schemas.openxmlformats.org/officeDocument/2006/relationships/customXml" Target="../ink/ink424.xml"/><Relationship Id="rId171" Type="http://schemas.openxmlformats.org/officeDocument/2006/relationships/image" Target="../media/image1437.png"/><Relationship Id="rId12" Type="http://schemas.openxmlformats.org/officeDocument/2006/relationships/customXml" Target="../ink/ink355.xml"/><Relationship Id="rId33" Type="http://schemas.openxmlformats.org/officeDocument/2006/relationships/image" Target="../media/image1369.png"/><Relationship Id="rId108" Type="http://schemas.openxmlformats.org/officeDocument/2006/relationships/customXml" Target="../ink/ink403.xml"/><Relationship Id="rId129" Type="http://schemas.openxmlformats.org/officeDocument/2006/relationships/image" Target="../media/image1416.png"/><Relationship Id="rId54" Type="http://schemas.openxmlformats.org/officeDocument/2006/relationships/customXml" Target="../ink/ink376.xml"/><Relationship Id="rId75" Type="http://schemas.openxmlformats.org/officeDocument/2006/relationships/image" Target="../media/image1390.png"/><Relationship Id="rId96" Type="http://schemas.openxmlformats.org/officeDocument/2006/relationships/customXml" Target="../ink/ink397.xml"/><Relationship Id="rId140" Type="http://schemas.openxmlformats.org/officeDocument/2006/relationships/customXml" Target="../ink/ink419.xml"/><Relationship Id="rId161" Type="http://schemas.openxmlformats.org/officeDocument/2006/relationships/image" Target="../media/image1432.png"/><Relationship Id="rId182" Type="http://schemas.openxmlformats.org/officeDocument/2006/relationships/customXml" Target="../ink/ink440.xml"/><Relationship Id="rId6" Type="http://schemas.openxmlformats.org/officeDocument/2006/relationships/customXml" Target="../ink/ink352.xml"/><Relationship Id="rId23" Type="http://schemas.openxmlformats.org/officeDocument/2006/relationships/image" Target="../media/image1364.png"/><Relationship Id="rId119" Type="http://schemas.openxmlformats.org/officeDocument/2006/relationships/image" Target="../media/image1411.png"/><Relationship Id="rId44" Type="http://schemas.openxmlformats.org/officeDocument/2006/relationships/customXml" Target="../ink/ink371.xml"/><Relationship Id="rId65" Type="http://schemas.openxmlformats.org/officeDocument/2006/relationships/image" Target="../media/image1385.png"/><Relationship Id="rId86" Type="http://schemas.openxmlformats.org/officeDocument/2006/relationships/customXml" Target="../ink/ink392.xml"/><Relationship Id="rId130" Type="http://schemas.openxmlformats.org/officeDocument/2006/relationships/customXml" Target="../ink/ink414.xml"/><Relationship Id="rId151" Type="http://schemas.openxmlformats.org/officeDocument/2006/relationships/image" Target="../media/image1427.png"/><Relationship Id="rId172" Type="http://schemas.openxmlformats.org/officeDocument/2006/relationships/customXml" Target="../ink/ink435.xml"/><Relationship Id="rId13" Type="http://schemas.openxmlformats.org/officeDocument/2006/relationships/image" Target="../media/image1359.png"/><Relationship Id="rId18" Type="http://schemas.openxmlformats.org/officeDocument/2006/relationships/customXml" Target="../ink/ink358.xml"/><Relationship Id="rId39" Type="http://schemas.openxmlformats.org/officeDocument/2006/relationships/image" Target="../media/image1372.png"/><Relationship Id="rId109" Type="http://schemas.openxmlformats.org/officeDocument/2006/relationships/image" Target="../media/image1407.png"/><Relationship Id="rId34" Type="http://schemas.openxmlformats.org/officeDocument/2006/relationships/customXml" Target="../ink/ink366.xml"/><Relationship Id="rId50" Type="http://schemas.openxmlformats.org/officeDocument/2006/relationships/customXml" Target="../ink/ink374.xml"/><Relationship Id="rId55" Type="http://schemas.openxmlformats.org/officeDocument/2006/relationships/image" Target="../media/image1380.png"/><Relationship Id="rId76" Type="http://schemas.openxmlformats.org/officeDocument/2006/relationships/customXml" Target="../ink/ink387.xml"/><Relationship Id="rId97" Type="http://schemas.openxmlformats.org/officeDocument/2006/relationships/image" Target="../media/image1401.png"/><Relationship Id="rId104" Type="http://schemas.openxmlformats.org/officeDocument/2006/relationships/customXml" Target="../ink/ink401.xml"/><Relationship Id="rId120" Type="http://schemas.openxmlformats.org/officeDocument/2006/relationships/customXml" Target="../ink/ink409.xml"/><Relationship Id="rId125" Type="http://schemas.openxmlformats.org/officeDocument/2006/relationships/image" Target="../media/image1414.png"/><Relationship Id="rId141" Type="http://schemas.openxmlformats.org/officeDocument/2006/relationships/image" Target="../media/image1422.png"/><Relationship Id="rId146" Type="http://schemas.openxmlformats.org/officeDocument/2006/relationships/customXml" Target="../ink/ink422.xml"/><Relationship Id="rId167" Type="http://schemas.openxmlformats.org/officeDocument/2006/relationships/image" Target="../media/image1435.png"/><Relationship Id="rId188" Type="http://schemas.openxmlformats.org/officeDocument/2006/relationships/customXml" Target="../ink/ink443.xml"/><Relationship Id="rId7" Type="http://schemas.openxmlformats.org/officeDocument/2006/relationships/image" Target="../media/image1356.png"/><Relationship Id="rId71" Type="http://schemas.openxmlformats.org/officeDocument/2006/relationships/image" Target="../media/image1388.png"/><Relationship Id="rId92" Type="http://schemas.openxmlformats.org/officeDocument/2006/relationships/customXml" Target="../ink/ink395.xml"/><Relationship Id="rId162" Type="http://schemas.openxmlformats.org/officeDocument/2006/relationships/customXml" Target="../ink/ink430.xml"/><Relationship Id="rId183" Type="http://schemas.openxmlformats.org/officeDocument/2006/relationships/image" Target="../media/image1443.png"/><Relationship Id="rId2" Type="http://schemas.openxmlformats.org/officeDocument/2006/relationships/image" Target="NULL"/><Relationship Id="rId29" Type="http://schemas.openxmlformats.org/officeDocument/2006/relationships/image" Target="../media/image1367.png"/><Relationship Id="rId24" Type="http://schemas.openxmlformats.org/officeDocument/2006/relationships/customXml" Target="../ink/ink361.xml"/><Relationship Id="rId40" Type="http://schemas.openxmlformats.org/officeDocument/2006/relationships/customXml" Target="../ink/ink369.xml"/><Relationship Id="rId45" Type="http://schemas.openxmlformats.org/officeDocument/2006/relationships/image" Target="../media/image1375.png"/><Relationship Id="rId66" Type="http://schemas.openxmlformats.org/officeDocument/2006/relationships/customXml" Target="../ink/ink382.xml"/><Relationship Id="rId87" Type="http://schemas.openxmlformats.org/officeDocument/2006/relationships/image" Target="../media/image1396.png"/><Relationship Id="rId110" Type="http://schemas.openxmlformats.org/officeDocument/2006/relationships/customXml" Target="../ink/ink404.xml"/><Relationship Id="rId115" Type="http://schemas.openxmlformats.org/officeDocument/2006/relationships/image" Target="../media/image1409.png"/><Relationship Id="rId131" Type="http://schemas.openxmlformats.org/officeDocument/2006/relationships/image" Target="../media/image1417.png"/><Relationship Id="rId136" Type="http://schemas.openxmlformats.org/officeDocument/2006/relationships/customXml" Target="../ink/ink417.xml"/><Relationship Id="rId157" Type="http://schemas.openxmlformats.org/officeDocument/2006/relationships/image" Target="../media/image1430.png"/><Relationship Id="rId178" Type="http://schemas.openxmlformats.org/officeDocument/2006/relationships/customXml" Target="../ink/ink438.xml"/><Relationship Id="rId61" Type="http://schemas.openxmlformats.org/officeDocument/2006/relationships/image" Target="../media/image1383.png"/><Relationship Id="rId82" Type="http://schemas.openxmlformats.org/officeDocument/2006/relationships/customXml" Target="../ink/ink390.xml"/><Relationship Id="rId152" Type="http://schemas.openxmlformats.org/officeDocument/2006/relationships/customXml" Target="../ink/ink425.xml"/><Relationship Id="rId173" Type="http://schemas.openxmlformats.org/officeDocument/2006/relationships/image" Target="../media/image1438.png"/><Relationship Id="rId19" Type="http://schemas.openxmlformats.org/officeDocument/2006/relationships/image" Target="../media/image1362.png"/><Relationship Id="rId14" Type="http://schemas.openxmlformats.org/officeDocument/2006/relationships/customXml" Target="../ink/ink356.xml"/><Relationship Id="rId30" Type="http://schemas.openxmlformats.org/officeDocument/2006/relationships/customXml" Target="../ink/ink364.xml"/><Relationship Id="rId35" Type="http://schemas.openxmlformats.org/officeDocument/2006/relationships/image" Target="../media/image1370.png"/><Relationship Id="rId56" Type="http://schemas.openxmlformats.org/officeDocument/2006/relationships/customXml" Target="../ink/ink377.xml"/><Relationship Id="rId77" Type="http://schemas.openxmlformats.org/officeDocument/2006/relationships/image" Target="../media/image1391.png"/><Relationship Id="rId100" Type="http://schemas.openxmlformats.org/officeDocument/2006/relationships/customXml" Target="../ink/ink399.xml"/><Relationship Id="rId105" Type="http://schemas.openxmlformats.org/officeDocument/2006/relationships/image" Target="../media/image1405.png"/><Relationship Id="rId126" Type="http://schemas.openxmlformats.org/officeDocument/2006/relationships/customXml" Target="../ink/ink412.xml"/><Relationship Id="rId147" Type="http://schemas.openxmlformats.org/officeDocument/2006/relationships/image" Target="../media/image1425.png"/><Relationship Id="rId168" Type="http://schemas.openxmlformats.org/officeDocument/2006/relationships/customXml" Target="../ink/ink433.xml"/><Relationship Id="rId8" Type="http://schemas.openxmlformats.org/officeDocument/2006/relationships/customXml" Target="../ink/ink353.xml"/><Relationship Id="rId51" Type="http://schemas.openxmlformats.org/officeDocument/2006/relationships/image" Target="../media/image1378.png"/><Relationship Id="rId72" Type="http://schemas.openxmlformats.org/officeDocument/2006/relationships/customXml" Target="../ink/ink385.xml"/><Relationship Id="rId93" Type="http://schemas.openxmlformats.org/officeDocument/2006/relationships/image" Target="../media/image1399.png"/><Relationship Id="rId98" Type="http://schemas.openxmlformats.org/officeDocument/2006/relationships/customXml" Target="../ink/ink398.xml"/><Relationship Id="rId121" Type="http://schemas.openxmlformats.org/officeDocument/2006/relationships/image" Target="../media/image1412.png"/><Relationship Id="rId142" Type="http://schemas.openxmlformats.org/officeDocument/2006/relationships/customXml" Target="../ink/ink420.xml"/><Relationship Id="rId163" Type="http://schemas.openxmlformats.org/officeDocument/2006/relationships/image" Target="../media/image1433.png"/><Relationship Id="rId184" Type="http://schemas.openxmlformats.org/officeDocument/2006/relationships/customXml" Target="../ink/ink441.xml"/><Relationship Id="rId189" Type="http://schemas.openxmlformats.org/officeDocument/2006/relationships/image" Target="../media/image1446.png"/><Relationship Id="rId3" Type="http://schemas.openxmlformats.org/officeDocument/2006/relationships/image" Target="../media/image16.png"/><Relationship Id="rId25" Type="http://schemas.openxmlformats.org/officeDocument/2006/relationships/image" Target="../media/image1365.png"/><Relationship Id="rId46" Type="http://schemas.openxmlformats.org/officeDocument/2006/relationships/customXml" Target="../ink/ink372.xml"/><Relationship Id="rId67" Type="http://schemas.openxmlformats.org/officeDocument/2006/relationships/image" Target="../media/image1386.png"/><Relationship Id="rId116" Type="http://schemas.openxmlformats.org/officeDocument/2006/relationships/customXml" Target="../ink/ink407.xml"/><Relationship Id="rId137" Type="http://schemas.openxmlformats.org/officeDocument/2006/relationships/image" Target="../media/image1420.png"/><Relationship Id="rId158" Type="http://schemas.openxmlformats.org/officeDocument/2006/relationships/customXml" Target="../ink/ink428.xml"/><Relationship Id="rId20" Type="http://schemas.openxmlformats.org/officeDocument/2006/relationships/customXml" Target="../ink/ink359.xml"/><Relationship Id="rId41" Type="http://schemas.openxmlformats.org/officeDocument/2006/relationships/image" Target="../media/image1373.png"/><Relationship Id="rId62" Type="http://schemas.openxmlformats.org/officeDocument/2006/relationships/customXml" Target="../ink/ink380.xml"/><Relationship Id="rId83" Type="http://schemas.openxmlformats.org/officeDocument/2006/relationships/image" Target="../media/image1394.png"/><Relationship Id="rId88" Type="http://schemas.openxmlformats.org/officeDocument/2006/relationships/customXml" Target="../ink/ink393.xml"/><Relationship Id="rId111" Type="http://schemas.openxmlformats.org/officeDocument/2006/relationships/image" Target="../media/image1045.png"/><Relationship Id="rId132" Type="http://schemas.openxmlformats.org/officeDocument/2006/relationships/customXml" Target="../ink/ink415.xml"/><Relationship Id="rId153" Type="http://schemas.openxmlformats.org/officeDocument/2006/relationships/image" Target="../media/image1428.png"/><Relationship Id="rId174" Type="http://schemas.openxmlformats.org/officeDocument/2006/relationships/customXml" Target="../ink/ink436.xml"/><Relationship Id="rId179" Type="http://schemas.openxmlformats.org/officeDocument/2006/relationships/image" Target="../media/image1441.png"/><Relationship Id="rId190" Type="http://schemas.openxmlformats.org/officeDocument/2006/relationships/customXml" Target="../ink/ink444.xml"/><Relationship Id="rId15" Type="http://schemas.openxmlformats.org/officeDocument/2006/relationships/image" Target="../media/image1360.png"/><Relationship Id="rId36" Type="http://schemas.openxmlformats.org/officeDocument/2006/relationships/customXml" Target="../ink/ink367.xml"/><Relationship Id="rId57" Type="http://schemas.openxmlformats.org/officeDocument/2006/relationships/image" Target="../media/image1381.png"/><Relationship Id="rId106" Type="http://schemas.openxmlformats.org/officeDocument/2006/relationships/customXml" Target="../ink/ink402.xml"/><Relationship Id="rId127" Type="http://schemas.openxmlformats.org/officeDocument/2006/relationships/image" Target="../media/image1415.png"/><Relationship Id="rId10" Type="http://schemas.openxmlformats.org/officeDocument/2006/relationships/customXml" Target="../ink/ink354.xml"/><Relationship Id="rId31" Type="http://schemas.openxmlformats.org/officeDocument/2006/relationships/image" Target="../media/image1368.png"/><Relationship Id="rId52" Type="http://schemas.openxmlformats.org/officeDocument/2006/relationships/customXml" Target="../ink/ink375.xml"/><Relationship Id="rId73" Type="http://schemas.openxmlformats.org/officeDocument/2006/relationships/image" Target="../media/image1389.png"/><Relationship Id="rId78" Type="http://schemas.openxmlformats.org/officeDocument/2006/relationships/customXml" Target="../ink/ink388.xml"/><Relationship Id="rId94" Type="http://schemas.openxmlformats.org/officeDocument/2006/relationships/customXml" Target="../ink/ink396.xml"/><Relationship Id="rId99" Type="http://schemas.openxmlformats.org/officeDocument/2006/relationships/image" Target="../media/image1402.png"/><Relationship Id="rId101" Type="http://schemas.openxmlformats.org/officeDocument/2006/relationships/image" Target="../media/image1403.png"/><Relationship Id="rId122" Type="http://schemas.openxmlformats.org/officeDocument/2006/relationships/customXml" Target="../ink/ink410.xml"/><Relationship Id="rId143" Type="http://schemas.openxmlformats.org/officeDocument/2006/relationships/image" Target="../media/image1423.png"/><Relationship Id="rId148" Type="http://schemas.openxmlformats.org/officeDocument/2006/relationships/customXml" Target="../ink/ink423.xml"/><Relationship Id="rId164" Type="http://schemas.openxmlformats.org/officeDocument/2006/relationships/customXml" Target="../ink/ink431.xml"/><Relationship Id="rId169" Type="http://schemas.openxmlformats.org/officeDocument/2006/relationships/image" Target="../media/image1436.png"/><Relationship Id="rId185" Type="http://schemas.openxmlformats.org/officeDocument/2006/relationships/image" Target="../media/image1444.png"/><Relationship Id="rId4" Type="http://schemas.openxmlformats.org/officeDocument/2006/relationships/customXml" Target="../ink/ink351.xml"/><Relationship Id="rId9" Type="http://schemas.openxmlformats.org/officeDocument/2006/relationships/image" Target="../media/image1357.png"/><Relationship Id="rId180" Type="http://schemas.openxmlformats.org/officeDocument/2006/relationships/customXml" Target="../ink/ink439.xml"/><Relationship Id="rId26" Type="http://schemas.openxmlformats.org/officeDocument/2006/relationships/customXml" Target="../ink/ink362.xml"/><Relationship Id="rId47" Type="http://schemas.openxmlformats.org/officeDocument/2006/relationships/image" Target="../media/image1376.png"/><Relationship Id="rId68" Type="http://schemas.openxmlformats.org/officeDocument/2006/relationships/customXml" Target="../ink/ink383.xml"/><Relationship Id="rId89" Type="http://schemas.openxmlformats.org/officeDocument/2006/relationships/image" Target="../media/image1397.png"/><Relationship Id="rId112" Type="http://schemas.openxmlformats.org/officeDocument/2006/relationships/customXml" Target="../ink/ink405.xml"/><Relationship Id="rId133" Type="http://schemas.openxmlformats.org/officeDocument/2006/relationships/image" Target="../media/image1418.png"/><Relationship Id="rId154" Type="http://schemas.openxmlformats.org/officeDocument/2006/relationships/customXml" Target="../ink/ink426.xml"/><Relationship Id="rId175" Type="http://schemas.openxmlformats.org/officeDocument/2006/relationships/image" Target="../media/image1439.png"/><Relationship Id="rId16" Type="http://schemas.openxmlformats.org/officeDocument/2006/relationships/customXml" Target="../ink/ink357.xml"/><Relationship Id="rId37" Type="http://schemas.openxmlformats.org/officeDocument/2006/relationships/image" Target="../media/image1371.png"/><Relationship Id="rId58" Type="http://schemas.openxmlformats.org/officeDocument/2006/relationships/customXml" Target="../ink/ink378.xml"/><Relationship Id="rId79" Type="http://schemas.openxmlformats.org/officeDocument/2006/relationships/image" Target="../media/image1392.png"/><Relationship Id="rId102" Type="http://schemas.openxmlformats.org/officeDocument/2006/relationships/customXml" Target="../ink/ink400.xml"/><Relationship Id="rId123" Type="http://schemas.openxmlformats.org/officeDocument/2006/relationships/image" Target="../media/image1413.png"/><Relationship Id="rId144" Type="http://schemas.openxmlformats.org/officeDocument/2006/relationships/customXml" Target="../ink/ink421.xml"/><Relationship Id="rId90" Type="http://schemas.openxmlformats.org/officeDocument/2006/relationships/customXml" Target="../ink/ink394.xml"/><Relationship Id="rId165" Type="http://schemas.openxmlformats.org/officeDocument/2006/relationships/image" Target="../media/image1434.png"/><Relationship Id="rId186" Type="http://schemas.openxmlformats.org/officeDocument/2006/relationships/customXml" Target="../ink/ink442.xml"/><Relationship Id="rId27" Type="http://schemas.openxmlformats.org/officeDocument/2006/relationships/image" Target="../media/image1366.png"/><Relationship Id="rId48" Type="http://schemas.openxmlformats.org/officeDocument/2006/relationships/customXml" Target="../ink/ink373.xml"/><Relationship Id="rId69" Type="http://schemas.openxmlformats.org/officeDocument/2006/relationships/image" Target="../media/image1387.png"/><Relationship Id="rId113" Type="http://schemas.openxmlformats.org/officeDocument/2006/relationships/image" Target="../media/image1408.png"/><Relationship Id="rId134" Type="http://schemas.openxmlformats.org/officeDocument/2006/relationships/customXml" Target="../ink/ink416.xml"/><Relationship Id="rId80" Type="http://schemas.openxmlformats.org/officeDocument/2006/relationships/customXml" Target="../ink/ink389.xml"/><Relationship Id="rId155" Type="http://schemas.openxmlformats.org/officeDocument/2006/relationships/image" Target="../media/image1429.png"/><Relationship Id="rId176" Type="http://schemas.openxmlformats.org/officeDocument/2006/relationships/customXml" Target="../ink/ink437.xml"/><Relationship Id="rId17" Type="http://schemas.openxmlformats.org/officeDocument/2006/relationships/image" Target="../media/image1361.png"/><Relationship Id="rId38" Type="http://schemas.openxmlformats.org/officeDocument/2006/relationships/customXml" Target="../ink/ink368.xml"/><Relationship Id="rId59" Type="http://schemas.openxmlformats.org/officeDocument/2006/relationships/image" Target="../media/image1382.png"/><Relationship Id="rId103" Type="http://schemas.openxmlformats.org/officeDocument/2006/relationships/image" Target="../media/image1404.png"/><Relationship Id="rId124" Type="http://schemas.openxmlformats.org/officeDocument/2006/relationships/customXml" Target="../ink/ink411.xml"/><Relationship Id="rId70" Type="http://schemas.openxmlformats.org/officeDocument/2006/relationships/customXml" Target="../ink/ink384.xml"/><Relationship Id="rId91" Type="http://schemas.openxmlformats.org/officeDocument/2006/relationships/image" Target="../media/image1398.png"/><Relationship Id="rId145" Type="http://schemas.openxmlformats.org/officeDocument/2006/relationships/image" Target="../media/image1424.png"/><Relationship Id="rId166" Type="http://schemas.openxmlformats.org/officeDocument/2006/relationships/customXml" Target="../ink/ink432.xml"/><Relationship Id="rId187" Type="http://schemas.openxmlformats.org/officeDocument/2006/relationships/image" Target="../media/image1445.png"/><Relationship Id="rId1" Type="http://schemas.openxmlformats.org/officeDocument/2006/relationships/slideLayout" Target="../slideLayouts/slideLayout1.xml"/><Relationship Id="rId28" Type="http://schemas.openxmlformats.org/officeDocument/2006/relationships/customXml" Target="../ink/ink363.xml"/><Relationship Id="rId49" Type="http://schemas.openxmlformats.org/officeDocument/2006/relationships/image" Target="../media/image1377.png"/><Relationship Id="rId114" Type="http://schemas.openxmlformats.org/officeDocument/2006/relationships/customXml" Target="../ink/ink406.xml"/><Relationship Id="rId60" Type="http://schemas.openxmlformats.org/officeDocument/2006/relationships/customXml" Target="../ink/ink379.xml"/><Relationship Id="rId81" Type="http://schemas.openxmlformats.org/officeDocument/2006/relationships/image" Target="../media/image1393.png"/><Relationship Id="rId135" Type="http://schemas.openxmlformats.org/officeDocument/2006/relationships/image" Target="../media/image1419.png"/><Relationship Id="rId156" Type="http://schemas.openxmlformats.org/officeDocument/2006/relationships/customXml" Target="../ink/ink427.xml"/><Relationship Id="rId177" Type="http://schemas.openxmlformats.org/officeDocument/2006/relationships/image" Target="../media/image14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mc:AlternateContent xmlns:mc="http://schemas.openxmlformats.org/markup-compatibility/2006" xmlns:p14="http://schemas.microsoft.com/office/powerpoint/2010/main">
        <mc:Choice Requires="p14">
          <p:contentPart p14:bwMode="auto" r:id="rId7">
            <p14:nvContentPartPr>
              <p14:cNvPr id="14" name="Freihand 13">
                <a:extLst>
                  <a:ext uri="{FF2B5EF4-FFF2-40B4-BE49-F238E27FC236}">
                    <a16:creationId xmlns:a16="http://schemas.microsoft.com/office/drawing/2014/main" id="{BDF6E16E-E331-62F6-3BAB-2BE266F2DE94}"/>
                  </a:ext>
                </a:extLst>
              </p14:cNvPr>
              <p14:cNvContentPartPr/>
              <p14:nvPr/>
            </p14:nvContentPartPr>
            <p14:xfrm>
              <a:off x="7935709" y="6334102"/>
              <a:ext cx="69120" cy="45360"/>
            </p14:xfrm>
          </p:contentPart>
        </mc:Choice>
        <mc:Fallback xmlns="">
          <p:pic>
            <p:nvPicPr>
              <p:cNvPr id="14" name="Freihand 13">
                <a:extLst>
                  <a:ext uri="{FF2B5EF4-FFF2-40B4-BE49-F238E27FC236}">
                    <a16:creationId xmlns:a16="http://schemas.microsoft.com/office/drawing/2014/main" id="{BDF6E16E-E331-62F6-3BAB-2BE266F2DE94}"/>
                  </a:ext>
                </a:extLst>
              </p:cNvPr>
              <p:cNvPicPr/>
              <p:nvPr/>
            </p:nvPicPr>
            <p:blipFill>
              <a:blip r:embed="rId12"/>
              <a:stretch>
                <a:fillRect/>
              </a:stretch>
            </p:blipFill>
            <p:spPr>
              <a:xfrm>
                <a:off x="7927069" y="6325102"/>
                <a:ext cx="86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94AFDCEE-2A9A-C3A9-C7BF-06BA13AB083B}"/>
                  </a:ext>
                </a:extLst>
              </p14:cNvPr>
              <p14:cNvContentPartPr/>
              <p14:nvPr/>
            </p14:nvContentPartPr>
            <p14:xfrm>
              <a:off x="9045589" y="2617462"/>
              <a:ext cx="25560" cy="30960"/>
            </p14:xfrm>
          </p:contentPart>
        </mc:Choice>
        <mc:Fallback xmlns="">
          <p:pic>
            <p:nvPicPr>
              <p:cNvPr id="24" name="Freihand 23">
                <a:extLst>
                  <a:ext uri="{FF2B5EF4-FFF2-40B4-BE49-F238E27FC236}">
                    <a16:creationId xmlns:a16="http://schemas.microsoft.com/office/drawing/2014/main" id="{94AFDCEE-2A9A-C3A9-C7BF-06BA13AB083B}"/>
                  </a:ext>
                </a:extLst>
              </p:cNvPr>
              <p:cNvPicPr/>
              <p:nvPr/>
            </p:nvPicPr>
            <p:blipFill>
              <a:blip r:embed="rId26"/>
              <a:stretch>
                <a:fillRect/>
              </a:stretch>
            </p:blipFill>
            <p:spPr>
              <a:xfrm>
                <a:off x="9036949" y="2608822"/>
                <a:ext cx="43200" cy="4860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10</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F-Test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6455" y="261508"/>
                <a:ext cx="12181840" cy="5976664"/>
              </a:xfrm>
              <a:prstGeom prst="rect">
                <a:avLst/>
              </a:prstGeom>
              <a:noFill/>
            </p:spPr>
            <p:txBody>
              <a:bodyPr wrap="square" rtlCol="0">
                <a:noAutofit/>
              </a:bodyPr>
              <a:lstStyle/>
              <a:p>
                <a:endParaRPr lang="de-DE" sz="2200"/>
              </a:p>
              <a:p>
                <a:pPr marL="457200" indent="-457200">
                  <a:buFont typeface="+mj-lt"/>
                  <a:buAutoNum type="arabicParenR" startAt="4"/>
                </a:pPr>
                <a:r>
                  <a:rPr lang="de-DE" sz="2200" b="1"/>
                  <a:t>Determine the theoretical F-value</a:t>
                </a:r>
              </a:p>
              <a:p>
                <a:r>
                  <a:rPr lang="de-DE" sz="2200"/>
                  <a:t>Given the significance level the F-value represents the value for which for which the accumulated probability of an F-distributed variable equals </a:t>
                </a:r>
                <a14:m>
                  <m:oMath xmlns:m="http://schemas.openxmlformats.org/officeDocument/2006/math">
                    <m:r>
                      <a:rPr lang="de-DE" sz="2200" i="1" smtClean="0">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i.e. in our example we have a</a:t>
                </a:r>
              </a:p>
              <a:p>
                <a14:m>
                  <m:oMath xmlns:m="http://schemas.openxmlformats.org/officeDocument/2006/math">
                    <m:r>
                      <a:rPr lang="de-DE" sz="2200" b="0" i="1" smtClean="0">
                        <a:latin typeface="Cambria Math" panose="02040503050406030204" pitchFamily="18" charset="0"/>
                        <a:ea typeface="Cambria Math" panose="02040503050406030204" pitchFamily="18" charset="0"/>
                      </a:rPr>
                      <m:t>𝐹</m:t>
                    </m:r>
                    <m:d>
                      <m:dPr>
                        <m:ctrlPr>
                          <a:rPr lang="de-DE" sz="2200" b="0" i="1" smtClean="0">
                            <a:latin typeface="Cambria Math" panose="02040503050406030204" pitchFamily="18" charset="0"/>
                            <a:ea typeface="Cambria Math" panose="02040503050406030204" pitchFamily="18" charset="0"/>
                          </a:rPr>
                        </m:ctrlPr>
                      </m:dPr>
                      <m:e>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=3;</m:t>
                        </m:r>
                        <m:r>
                          <a:rPr lang="de-DE" sz="2200" b="0" i="1" smtClean="0">
                            <a:latin typeface="Cambria Math" panose="02040503050406030204" pitchFamily="18" charset="0"/>
                            <a:ea typeface="Cambria Math" panose="02040503050406030204" pitchFamily="18" charset="0"/>
                          </a:rPr>
                          <m:t>𝑛</m:t>
                        </m:r>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−1=8−3−1=4</m:t>
                        </m:r>
                      </m:e>
                    </m:d>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𝐹</m:t>
                    </m:r>
                    <m:r>
                      <a:rPr lang="de-DE" sz="2200" b="0" i="1" smtClean="0">
                        <a:latin typeface="Cambria Math" panose="02040503050406030204" pitchFamily="18" charset="0"/>
                        <a:ea typeface="Cambria Math" panose="02040503050406030204" pitchFamily="18" charset="0"/>
                      </a:rPr>
                      <m:t>(3,4)</m:t>
                    </m:r>
                  </m:oMath>
                </a14:m>
                <a:r>
                  <a:rPr lang="de-DE" sz="2200"/>
                  <a:t> distribution and thus </a:t>
                </a:r>
                <a14:m>
                  <m:oMath xmlns:m="http://schemas.openxmlformats.org/officeDocument/2006/math">
                    <m:r>
                      <a:rPr lang="de-DE" sz="2200" i="1">
                        <a:latin typeface="Cambria Math" panose="02040503050406030204" pitchFamily="18" charset="0"/>
                        <a:ea typeface="Cambria Math" panose="02040503050406030204" pitchFamily="18" charset="0"/>
                      </a:rPr>
                      <m:t>𝐹</m:t>
                    </m:r>
                    <m:r>
                      <m:rPr>
                        <m:nor/>
                      </m:rPr>
                      <a:rPr lang="de-DE" sz="2200" baseline="-25000"/>
                      <m:t>9</m:t>
                    </m:r>
                    <m:r>
                      <m:rPr>
                        <m:nor/>
                      </m:rPr>
                      <a:rPr lang="de-DE" sz="2200" b="0" i="0" baseline="-25000" smtClean="0"/>
                      <m:t>0</m:t>
                    </m:r>
                    <m:r>
                      <m:rPr>
                        <m:nor/>
                      </m:rPr>
                      <a:rPr lang="de-DE" sz="2200" baseline="-25000"/>
                      <m:t>%</m:t>
                    </m:r>
                    <m:r>
                      <a:rPr lang="de-DE" sz="2200" b="0" i="1" smtClean="0">
                        <a:latin typeface="Cambria Math" panose="02040503050406030204" pitchFamily="18" charset="0"/>
                        <a:ea typeface="Cambria Math" panose="02040503050406030204" pitchFamily="18" charset="0"/>
                      </a:rPr>
                      <m:t>=5,34</m:t>
                    </m:r>
                  </m:oMath>
                </a14:m>
                <a:endParaRPr lang="de-DE" sz="2200"/>
              </a:p>
              <a:p>
                <a:pPr marL="457200" indent="-457200">
                  <a:buFont typeface="+mj-lt"/>
                  <a:buAutoNum type="arabicParenR" startAt="5"/>
                </a:pPr>
                <a:r>
                  <a:rPr lang="de-DE" sz="2200" b="1"/>
                  <a:t>Compare theoretical and empirical F-value</a:t>
                </a:r>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6455" y="261508"/>
                <a:ext cx="12181840" cy="5976664"/>
              </a:xfrm>
              <a:prstGeom prst="rect">
                <a:avLst/>
              </a:prstGeom>
              <a:blipFill>
                <a:blip r:embed="rId2"/>
                <a:stretch>
                  <a:fillRect l="-650"/>
                </a:stretch>
              </a:blipFill>
            </p:spPr>
            <p:txBody>
              <a:bodyPr/>
              <a:lstStyle/>
              <a:p>
                <a:r>
                  <a:rPr lang="de-DE">
                    <a:noFill/>
                  </a:rPr>
                  <a:t> </a:t>
                </a:r>
              </a:p>
            </p:txBody>
          </p:sp>
        </mc:Fallback>
      </mc:AlternateContent>
      <p:pic>
        <p:nvPicPr>
          <p:cNvPr id="5" name="Grafik 4">
            <a:extLst>
              <a:ext uri="{FF2B5EF4-FFF2-40B4-BE49-F238E27FC236}">
                <a16:creationId xmlns:a16="http://schemas.microsoft.com/office/drawing/2014/main" id="{41BF0ACB-EAB6-12C8-F66F-1EFB18AE7C0F}"/>
              </a:ext>
            </a:extLst>
          </p:cNvPr>
          <p:cNvPicPr>
            <a:picLocks noChangeAspect="1"/>
          </p:cNvPicPr>
          <p:nvPr/>
        </p:nvPicPr>
        <p:blipFill>
          <a:blip r:embed="rId3"/>
          <a:stretch>
            <a:fillRect/>
          </a:stretch>
        </p:blipFill>
        <p:spPr>
          <a:xfrm>
            <a:off x="2269545" y="2380988"/>
            <a:ext cx="4584589" cy="2755631"/>
          </a:xfrm>
          <a:prstGeom prst="rect">
            <a:avLst/>
          </a:prstGeom>
        </p:spPr>
      </p:pic>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4759E667-0E5C-F128-1F63-9BF2CCA18233}"/>
                  </a:ext>
                </a:extLst>
              </p:cNvPr>
              <p:cNvSpPr txBox="1"/>
              <p:nvPr/>
            </p:nvSpPr>
            <p:spPr>
              <a:xfrm>
                <a:off x="4467310" y="2790797"/>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i="1" smtClean="0">
                          <a:latin typeface="Cambria Math" panose="02040503050406030204" pitchFamily="18" charset="0"/>
                          <a:ea typeface="Cambria Math" panose="02040503050406030204" pitchFamily="18" charset="0"/>
                        </a:rPr>
                        <m:t>𝐹</m:t>
                      </m:r>
                      <m:r>
                        <m:rPr>
                          <m:nor/>
                        </m:rPr>
                        <a:rPr lang="de-DE" sz="1800" baseline="-25000"/>
                        <m:t>9</m:t>
                      </m:r>
                      <m:r>
                        <m:rPr>
                          <m:nor/>
                        </m:rPr>
                        <a:rPr lang="de-DE" sz="1800" b="0" i="0" baseline="-25000" smtClean="0"/>
                        <m:t>0</m:t>
                      </m:r>
                      <m:r>
                        <m:rPr>
                          <m:nor/>
                        </m:rPr>
                        <a:rPr lang="de-DE" sz="1800" baseline="-25000"/>
                        <m:t>%</m:t>
                      </m:r>
                      <m:r>
                        <a:rPr lang="de-DE" sz="1800" b="0" i="1" smtClean="0">
                          <a:latin typeface="Cambria Math" panose="02040503050406030204" pitchFamily="18" charset="0"/>
                          <a:ea typeface="Cambria Math" panose="02040503050406030204" pitchFamily="18" charset="0"/>
                        </a:rPr>
                        <m:t>=5,34</m:t>
                      </m:r>
                    </m:oMath>
                  </m:oMathPara>
                </a14:m>
                <a:endParaRPr lang="de-DE"/>
              </a:p>
            </p:txBody>
          </p:sp>
        </mc:Choice>
        <mc:Fallback xmlns="">
          <p:sp>
            <p:nvSpPr>
              <p:cNvPr id="8" name="Textfeld 7">
                <a:extLst>
                  <a:ext uri="{FF2B5EF4-FFF2-40B4-BE49-F238E27FC236}">
                    <a16:creationId xmlns:a16="http://schemas.microsoft.com/office/drawing/2014/main" id="{4759E667-0E5C-F128-1F63-9BF2CCA18233}"/>
                  </a:ext>
                </a:extLst>
              </p:cNvPr>
              <p:cNvSpPr txBox="1">
                <a:spLocks noRot="1" noChangeAspect="1" noMove="1" noResize="1" noEditPoints="1" noAdjustHandles="1" noChangeArrowheads="1" noChangeShapeType="1" noTextEdit="1"/>
              </p:cNvSpPr>
              <p:nvPr/>
            </p:nvSpPr>
            <p:spPr>
              <a:xfrm>
                <a:off x="4467310" y="2790797"/>
                <a:ext cx="1452880" cy="369332"/>
              </a:xfrm>
              <a:prstGeom prst="rect">
                <a:avLst/>
              </a:prstGeom>
              <a:blipFill>
                <a:blip r:embed="rId4"/>
                <a:stretch>
                  <a:fillRect/>
                </a:stretch>
              </a:blipFill>
            </p:spPr>
            <p:txBody>
              <a:bodyPr/>
              <a:lstStyle/>
              <a:p>
                <a:r>
                  <a:rPr lang="de-DE">
                    <a:noFill/>
                  </a:rPr>
                  <a:t> </a:t>
                </a:r>
              </a:p>
            </p:txBody>
          </p:sp>
        </mc:Fallback>
      </mc:AlternateContent>
      <p:cxnSp>
        <p:nvCxnSpPr>
          <p:cNvPr id="12" name="Gerade Verbindung mit Pfeil 11">
            <a:extLst>
              <a:ext uri="{FF2B5EF4-FFF2-40B4-BE49-F238E27FC236}">
                <a16:creationId xmlns:a16="http://schemas.microsoft.com/office/drawing/2014/main" id="{2902E8B1-3825-D213-059C-74E49EC866B2}"/>
              </a:ext>
            </a:extLst>
          </p:cNvPr>
          <p:cNvCxnSpPr>
            <a:cxnSpLocks/>
          </p:cNvCxnSpPr>
          <p:nvPr/>
        </p:nvCxnSpPr>
        <p:spPr>
          <a:xfrm flipH="1">
            <a:off x="5446510" y="2262810"/>
            <a:ext cx="1478137" cy="18929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7C42DF7C-89D7-815A-E7AB-6C2D9557B2B4}"/>
              </a:ext>
            </a:extLst>
          </p:cNvPr>
          <p:cNvSpPr txBox="1"/>
          <p:nvPr/>
        </p:nvSpPr>
        <p:spPr>
          <a:xfrm>
            <a:off x="2909435" y="3640437"/>
            <a:ext cx="607859" cy="369332"/>
          </a:xfrm>
          <a:prstGeom prst="rect">
            <a:avLst/>
          </a:prstGeom>
          <a:noFill/>
        </p:spPr>
        <p:txBody>
          <a:bodyPr wrap="none" rtlCol="0">
            <a:spAutoFit/>
          </a:bodyPr>
          <a:lstStyle/>
          <a:p>
            <a:r>
              <a:rPr lang="de-DE"/>
              <a:t>90%</a:t>
            </a: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DBCB5D6B-E83B-3344-9084-6A2CF47A7C9C}"/>
                  </a:ext>
                </a:extLst>
              </p:cNvPr>
              <p:cNvSpPr txBox="1"/>
              <p:nvPr/>
            </p:nvSpPr>
            <p:spPr>
              <a:xfrm>
                <a:off x="6924647" y="1944472"/>
                <a:ext cx="5097167" cy="845956"/>
              </a:xfrm>
              <a:prstGeom prst="rect">
                <a:avLst/>
              </a:prstGeom>
              <a:noFill/>
            </p:spPr>
            <p:txBody>
              <a:bodyPr wrap="square" rtlCol="0">
                <a:noAutofit/>
              </a:bodyPr>
              <a:lstStyle/>
              <a:p>
                <a:r>
                  <a:rPr lang="de-DE"/>
                  <a:t>F</a:t>
                </a:r>
                <a:r>
                  <a:rPr lang="de-DE" baseline="-25000"/>
                  <a:t>emp</a:t>
                </a:r>
                <a:r>
                  <a:rPr lang="de-DE"/>
                  <a:t>&gt;F</a:t>
                </a:r>
                <a:r>
                  <a:rPr lang="de-DE" baseline="-25000"/>
                  <a:t>theo</a:t>
                </a:r>
                <a:r>
                  <a:rPr lang="de-DE"/>
                  <a:t> </a:t>
                </a:r>
              </a:p>
              <a:p>
                <a:r>
                  <a:rPr lang="de-DE"/>
                  <a:t>H </a:t>
                </a:r>
                <a:r>
                  <a:rPr lang="de-DE" baseline="-25000"/>
                  <a:t>0 </a:t>
                </a:r>
                <a:r>
                  <a:rPr lang="de-DE"/>
                  <a:t>is rejected, the existence of a linear dependence between Y and X</a:t>
                </a:r>
                <a:r>
                  <a:rPr lang="de-DE" baseline="-25000"/>
                  <a:t>i</a:t>
                </a:r>
                <a:r>
                  <a:rPr lang="de-DE"/>
                  <a:t> is significant to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a:t>
                </a:r>
              </a:p>
            </p:txBody>
          </p:sp>
        </mc:Choice>
        <mc:Fallback xmlns="">
          <p:sp>
            <p:nvSpPr>
              <p:cNvPr id="14" name="Textfeld 13">
                <a:extLst>
                  <a:ext uri="{FF2B5EF4-FFF2-40B4-BE49-F238E27FC236}">
                    <a16:creationId xmlns:a16="http://schemas.microsoft.com/office/drawing/2014/main" id="{DBCB5D6B-E83B-3344-9084-6A2CF47A7C9C}"/>
                  </a:ext>
                </a:extLst>
              </p:cNvPr>
              <p:cNvSpPr txBox="1">
                <a:spLocks noRot="1" noChangeAspect="1" noMove="1" noResize="1" noEditPoints="1" noAdjustHandles="1" noChangeArrowheads="1" noChangeShapeType="1" noTextEdit="1"/>
              </p:cNvSpPr>
              <p:nvPr/>
            </p:nvSpPr>
            <p:spPr>
              <a:xfrm>
                <a:off x="6924647" y="1944472"/>
                <a:ext cx="5097167" cy="845956"/>
              </a:xfrm>
              <a:prstGeom prst="rect">
                <a:avLst/>
              </a:prstGeom>
              <a:blipFill>
                <a:blip r:embed="rId5"/>
                <a:stretch>
                  <a:fillRect l="-1077" t="-4317" b="-19424"/>
                </a:stretch>
              </a:blipFill>
            </p:spPr>
            <p:txBody>
              <a:bodyPr/>
              <a:lstStyle/>
              <a:p>
                <a:r>
                  <a:rPr lang="de-DE">
                    <a:noFill/>
                  </a:rPr>
                  <a:t> </a:t>
                </a:r>
              </a:p>
            </p:txBody>
          </p:sp>
        </mc:Fallback>
      </mc:AlternateContent>
      <p:cxnSp>
        <p:nvCxnSpPr>
          <p:cNvPr id="15" name="Gerade Verbindung mit Pfeil 14">
            <a:extLst>
              <a:ext uri="{FF2B5EF4-FFF2-40B4-BE49-F238E27FC236}">
                <a16:creationId xmlns:a16="http://schemas.microsoft.com/office/drawing/2014/main" id="{C997D7CA-E5A3-2E7E-3705-35E16645AEC3}"/>
              </a:ext>
            </a:extLst>
          </p:cNvPr>
          <p:cNvCxnSpPr>
            <a:cxnSpLocks/>
          </p:cNvCxnSpPr>
          <p:nvPr/>
        </p:nvCxnSpPr>
        <p:spPr>
          <a:xfrm>
            <a:off x="2069454" y="3231249"/>
            <a:ext cx="1143911" cy="9452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C9DE128C-6C09-46A5-4487-46458F2E16DE}"/>
                  </a:ext>
                </a:extLst>
              </p:cNvPr>
              <p:cNvSpPr txBox="1"/>
              <p:nvPr/>
            </p:nvSpPr>
            <p:spPr>
              <a:xfrm>
                <a:off x="157449" y="2380988"/>
                <a:ext cx="2197765" cy="945236"/>
              </a:xfrm>
              <a:prstGeom prst="rect">
                <a:avLst/>
              </a:prstGeom>
              <a:noFill/>
            </p:spPr>
            <p:txBody>
              <a:bodyPr wrap="square" rtlCol="0">
                <a:noAutofit/>
              </a:bodyPr>
              <a:lstStyle/>
              <a:p>
                <a:r>
                  <a:rPr lang="de-DE"/>
                  <a:t>F</a:t>
                </a:r>
                <a:r>
                  <a:rPr lang="de-DE" baseline="-25000"/>
                  <a:t>emp</a:t>
                </a:r>
                <a:r>
                  <a:rPr lang="de-DE"/>
                  <a:t>≤F</a:t>
                </a:r>
                <a:r>
                  <a:rPr lang="de-DE" baseline="-25000"/>
                  <a:t>theo</a:t>
                </a:r>
                <a:endParaRPr lang="de-DE"/>
              </a:p>
              <a:p>
                <a:r>
                  <a:rPr lang="de-DE"/>
                  <a:t>H</a:t>
                </a:r>
                <a:r>
                  <a:rPr lang="de-DE" baseline="-25000"/>
                  <a:t>0 </a:t>
                </a:r>
                <a:r>
                  <a:rPr lang="de-DE"/>
                  <a:t>is not rejected. There is no linear dependence to a significance level of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 </a:t>
                </a:r>
              </a:p>
            </p:txBody>
          </p:sp>
        </mc:Choice>
        <mc:Fallback xmlns="">
          <p:sp>
            <p:nvSpPr>
              <p:cNvPr id="17" name="Textfeld 16">
                <a:extLst>
                  <a:ext uri="{FF2B5EF4-FFF2-40B4-BE49-F238E27FC236}">
                    <a16:creationId xmlns:a16="http://schemas.microsoft.com/office/drawing/2014/main" id="{C9DE128C-6C09-46A5-4487-46458F2E16DE}"/>
                  </a:ext>
                </a:extLst>
              </p:cNvPr>
              <p:cNvSpPr txBox="1">
                <a:spLocks noRot="1" noChangeAspect="1" noMove="1" noResize="1" noEditPoints="1" noAdjustHandles="1" noChangeArrowheads="1" noChangeShapeType="1" noTextEdit="1"/>
              </p:cNvSpPr>
              <p:nvPr/>
            </p:nvSpPr>
            <p:spPr>
              <a:xfrm>
                <a:off x="157449" y="2380988"/>
                <a:ext cx="2197765" cy="945236"/>
              </a:xfrm>
              <a:prstGeom prst="rect">
                <a:avLst/>
              </a:prstGeom>
              <a:blipFill>
                <a:blip r:embed="rId6"/>
                <a:stretch>
                  <a:fillRect l="-2500" t="-3871" b="-94194"/>
                </a:stretch>
              </a:blipFill>
            </p:spPr>
            <p:txBody>
              <a:bodyPr/>
              <a:lstStyle/>
              <a:p>
                <a:r>
                  <a:rPr lang="de-DE">
                    <a:noFill/>
                  </a:rPr>
                  <a:t> </a:t>
                </a:r>
              </a:p>
            </p:txBody>
          </p:sp>
        </mc:Fallback>
      </mc:AlternateContent>
      <p:pic>
        <p:nvPicPr>
          <p:cNvPr id="19" name="Grafik 18">
            <a:extLst>
              <a:ext uri="{FF2B5EF4-FFF2-40B4-BE49-F238E27FC236}">
                <a16:creationId xmlns:a16="http://schemas.microsoft.com/office/drawing/2014/main" id="{FC5A2A48-7056-8353-9627-DF662C27020E}"/>
              </a:ext>
            </a:extLst>
          </p:cNvPr>
          <p:cNvPicPr>
            <a:picLocks noChangeAspect="1"/>
          </p:cNvPicPr>
          <p:nvPr/>
        </p:nvPicPr>
        <p:blipFill>
          <a:blip r:embed="rId7"/>
          <a:stretch>
            <a:fillRect/>
          </a:stretch>
        </p:blipFill>
        <p:spPr>
          <a:xfrm>
            <a:off x="157449" y="5172518"/>
            <a:ext cx="6229670" cy="1644735"/>
          </a:xfrm>
          <a:prstGeom prst="rect">
            <a:avLst/>
          </a:prstGeom>
        </p:spPr>
      </p:pic>
      <p:sp>
        <p:nvSpPr>
          <p:cNvPr id="20" name="Textfeld 19">
            <a:extLst>
              <a:ext uri="{FF2B5EF4-FFF2-40B4-BE49-F238E27FC236}">
                <a16:creationId xmlns:a16="http://schemas.microsoft.com/office/drawing/2014/main" id="{8E36AFC4-A4AF-25C8-EA71-E628D25D37ED}"/>
              </a:ext>
            </a:extLst>
          </p:cNvPr>
          <p:cNvSpPr txBox="1"/>
          <p:nvPr/>
        </p:nvSpPr>
        <p:spPr>
          <a:xfrm>
            <a:off x="114615" y="4808812"/>
            <a:ext cx="2197765" cy="363706"/>
          </a:xfrm>
          <a:prstGeom prst="rect">
            <a:avLst/>
          </a:prstGeom>
          <a:noFill/>
        </p:spPr>
        <p:txBody>
          <a:bodyPr wrap="square" rtlCol="0">
            <a:noAutofit/>
          </a:bodyPr>
          <a:lstStyle/>
          <a:p>
            <a:r>
              <a:rPr lang="de-DE"/>
              <a:t>Table F-Distribution</a:t>
            </a:r>
          </a:p>
        </p:txBody>
      </p:sp>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AE85405B-FBD1-CC0A-FB29-3176D8A04ECC}"/>
                  </a:ext>
                </a:extLst>
              </p14:cNvPr>
              <p14:cNvContentPartPr/>
              <p14:nvPr/>
            </p14:nvContentPartPr>
            <p14:xfrm>
              <a:off x="526549" y="950662"/>
              <a:ext cx="4031640" cy="99000"/>
            </p14:xfrm>
          </p:contentPart>
        </mc:Choice>
        <mc:Fallback xmlns="">
          <p:pic>
            <p:nvPicPr>
              <p:cNvPr id="6" name="Freihand 5">
                <a:extLst>
                  <a:ext uri="{FF2B5EF4-FFF2-40B4-BE49-F238E27FC236}">
                    <a16:creationId xmlns:a16="http://schemas.microsoft.com/office/drawing/2014/main" id="{AE85405B-FBD1-CC0A-FB29-3176D8A04ECC}"/>
                  </a:ext>
                </a:extLst>
              </p:cNvPr>
              <p:cNvPicPr/>
              <p:nvPr/>
            </p:nvPicPr>
            <p:blipFill>
              <a:blip r:embed="rId9"/>
              <a:stretch>
                <a:fillRect/>
              </a:stretch>
            </p:blipFill>
            <p:spPr>
              <a:xfrm>
                <a:off x="517909" y="941662"/>
                <a:ext cx="4049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F0965CD7-BC8F-A605-1D6E-11116D99A070}"/>
                  </a:ext>
                </a:extLst>
              </p14:cNvPr>
              <p14:cNvContentPartPr/>
              <p14:nvPr/>
            </p14:nvContentPartPr>
            <p14:xfrm>
              <a:off x="1253029" y="1301302"/>
              <a:ext cx="3322080" cy="108360"/>
            </p14:xfrm>
          </p:contentPart>
        </mc:Choice>
        <mc:Fallback xmlns="">
          <p:pic>
            <p:nvPicPr>
              <p:cNvPr id="7" name="Freihand 6">
                <a:extLst>
                  <a:ext uri="{FF2B5EF4-FFF2-40B4-BE49-F238E27FC236}">
                    <a16:creationId xmlns:a16="http://schemas.microsoft.com/office/drawing/2014/main" id="{F0965CD7-BC8F-A605-1D6E-11116D99A070}"/>
                  </a:ext>
                </a:extLst>
              </p:cNvPr>
              <p:cNvPicPr/>
              <p:nvPr/>
            </p:nvPicPr>
            <p:blipFill>
              <a:blip r:embed="rId11"/>
              <a:stretch>
                <a:fillRect/>
              </a:stretch>
            </p:blipFill>
            <p:spPr>
              <a:xfrm>
                <a:off x="1244029" y="1292662"/>
                <a:ext cx="3339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F116E680-078B-4DFD-3861-3B8B9AD3C972}"/>
                  </a:ext>
                </a:extLst>
              </p14:cNvPr>
              <p14:cNvContentPartPr/>
              <p14:nvPr/>
            </p14:nvContentPartPr>
            <p14:xfrm>
              <a:off x="294349" y="6079942"/>
              <a:ext cx="190440" cy="165600"/>
            </p14:xfrm>
          </p:contentPart>
        </mc:Choice>
        <mc:Fallback xmlns="">
          <p:pic>
            <p:nvPicPr>
              <p:cNvPr id="10" name="Freihand 9">
                <a:extLst>
                  <a:ext uri="{FF2B5EF4-FFF2-40B4-BE49-F238E27FC236}">
                    <a16:creationId xmlns:a16="http://schemas.microsoft.com/office/drawing/2014/main" id="{F116E680-078B-4DFD-3861-3B8B9AD3C972}"/>
                  </a:ext>
                </a:extLst>
              </p:cNvPr>
              <p:cNvPicPr/>
              <p:nvPr/>
            </p:nvPicPr>
            <p:blipFill>
              <a:blip r:embed="rId13"/>
              <a:stretch>
                <a:fillRect/>
              </a:stretch>
            </p:blipFill>
            <p:spPr>
              <a:xfrm>
                <a:off x="285349" y="6071302"/>
                <a:ext cx="208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3586677D-5781-F5CC-7404-ED74C8299D2B}"/>
                  </a:ext>
                </a:extLst>
              </p14:cNvPr>
              <p14:cNvContentPartPr/>
              <p14:nvPr/>
            </p14:nvContentPartPr>
            <p14:xfrm>
              <a:off x="2536429" y="5220622"/>
              <a:ext cx="199080" cy="219600"/>
            </p14:xfrm>
          </p:contentPart>
        </mc:Choice>
        <mc:Fallback xmlns="">
          <p:pic>
            <p:nvPicPr>
              <p:cNvPr id="11" name="Freihand 10">
                <a:extLst>
                  <a:ext uri="{FF2B5EF4-FFF2-40B4-BE49-F238E27FC236}">
                    <a16:creationId xmlns:a16="http://schemas.microsoft.com/office/drawing/2014/main" id="{3586677D-5781-F5CC-7404-ED74C8299D2B}"/>
                  </a:ext>
                </a:extLst>
              </p:cNvPr>
              <p:cNvPicPr/>
              <p:nvPr/>
            </p:nvPicPr>
            <p:blipFill>
              <a:blip r:embed="rId15"/>
              <a:stretch>
                <a:fillRect/>
              </a:stretch>
            </p:blipFill>
            <p:spPr>
              <a:xfrm>
                <a:off x="2527789" y="5211982"/>
                <a:ext cx="216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CC7D73D1-10E0-E786-00E2-65837E9C78D7}"/>
                  </a:ext>
                </a:extLst>
              </p14:cNvPr>
              <p14:cNvContentPartPr/>
              <p14:nvPr/>
            </p14:nvContentPartPr>
            <p14:xfrm>
              <a:off x="2424829" y="6068062"/>
              <a:ext cx="470880" cy="196560"/>
            </p14:xfrm>
          </p:contentPart>
        </mc:Choice>
        <mc:Fallback xmlns="">
          <p:pic>
            <p:nvPicPr>
              <p:cNvPr id="16" name="Freihand 15">
                <a:extLst>
                  <a:ext uri="{FF2B5EF4-FFF2-40B4-BE49-F238E27FC236}">
                    <a16:creationId xmlns:a16="http://schemas.microsoft.com/office/drawing/2014/main" id="{CC7D73D1-10E0-E786-00E2-65837E9C78D7}"/>
                  </a:ext>
                </a:extLst>
              </p:cNvPr>
              <p:cNvPicPr/>
              <p:nvPr/>
            </p:nvPicPr>
            <p:blipFill>
              <a:blip r:embed="rId17"/>
              <a:stretch>
                <a:fillRect/>
              </a:stretch>
            </p:blipFill>
            <p:spPr>
              <a:xfrm>
                <a:off x="2415829" y="6059062"/>
                <a:ext cx="4885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B9D5D34C-3395-4D5A-0430-D12BFB46DD9A}"/>
                  </a:ext>
                </a:extLst>
              </p14:cNvPr>
              <p14:cNvContentPartPr/>
              <p14:nvPr/>
            </p14:nvContentPartPr>
            <p14:xfrm>
              <a:off x="4761949" y="2945062"/>
              <a:ext cx="285480" cy="244440"/>
            </p14:xfrm>
          </p:contentPart>
        </mc:Choice>
        <mc:Fallback xmlns="">
          <p:pic>
            <p:nvPicPr>
              <p:cNvPr id="18" name="Freihand 17">
                <a:extLst>
                  <a:ext uri="{FF2B5EF4-FFF2-40B4-BE49-F238E27FC236}">
                    <a16:creationId xmlns:a16="http://schemas.microsoft.com/office/drawing/2014/main" id="{B9D5D34C-3395-4D5A-0430-D12BFB46DD9A}"/>
                  </a:ext>
                </a:extLst>
              </p:cNvPr>
              <p:cNvPicPr/>
              <p:nvPr/>
            </p:nvPicPr>
            <p:blipFill>
              <a:blip r:embed="rId19"/>
              <a:stretch>
                <a:fillRect/>
              </a:stretch>
            </p:blipFill>
            <p:spPr>
              <a:xfrm>
                <a:off x="4753309" y="2936422"/>
                <a:ext cx="3031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2220AFB5-F5D0-5638-07B5-1EC39BD8F6BD}"/>
                  </a:ext>
                </a:extLst>
              </p14:cNvPr>
              <p14:cNvContentPartPr/>
              <p14:nvPr/>
            </p14:nvContentPartPr>
            <p14:xfrm>
              <a:off x="2410429" y="6057622"/>
              <a:ext cx="473040" cy="213840"/>
            </p14:xfrm>
          </p:contentPart>
        </mc:Choice>
        <mc:Fallback xmlns="">
          <p:pic>
            <p:nvPicPr>
              <p:cNvPr id="21" name="Freihand 20">
                <a:extLst>
                  <a:ext uri="{FF2B5EF4-FFF2-40B4-BE49-F238E27FC236}">
                    <a16:creationId xmlns:a16="http://schemas.microsoft.com/office/drawing/2014/main" id="{2220AFB5-F5D0-5638-07B5-1EC39BD8F6BD}"/>
                  </a:ext>
                </a:extLst>
              </p:cNvPr>
              <p:cNvPicPr/>
              <p:nvPr/>
            </p:nvPicPr>
            <p:blipFill>
              <a:blip r:embed="rId21"/>
              <a:stretch>
                <a:fillRect/>
              </a:stretch>
            </p:blipFill>
            <p:spPr>
              <a:xfrm>
                <a:off x="2401789" y="6048622"/>
                <a:ext cx="490680" cy="231480"/>
              </a:xfrm>
              <a:prstGeom prst="rect">
                <a:avLst/>
              </a:prstGeom>
            </p:spPr>
          </p:pic>
        </mc:Fallback>
      </mc:AlternateContent>
      <p:grpSp>
        <p:nvGrpSpPr>
          <p:cNvPr id="27" name="Gruppieren 26">
            <a:extLst>
              <a:ext uri="{FF2B5EF4-FFF2-40B4-BE49-F238E27FC236}">
                <a16:creationId xmlns:a16="http://schemas.microsoft.com/office/drawing/2014/main" id="{B8C0CAAD-F224-DC20-BA6E-3A1E77C548D9}"/>
              </a:ext>
            </a:extLst>
          </p:cNvPr>
          <p:cNvGrpSpPr/>
          <p:nvPr/>
        </p:nvGrpSpPr>
        <p:grpSpPr>
          <a:xfrm>
            <a:off x="4777789" y="2568502"/>
            <a:ext cx="402120" cy="270360"/>
            <a:chOff x="4777789" y="2568502"/>
            <a:chExt cx="402120" cy="270360"/>
          </a:xfrm>
        </p:grpSpPr>
        <mc:AlternateContent xmlns:mc="http://schemas.openxmlformats.org/markup-compatibility/2006" xmlns:p14="http://schemas.microsoft.com/office/powerpoint/2010/main">
          <mc:Choice Requires="p14">
            <p:contentPart p14:bwMode="auto" r:id="rId22">
              <p14:nvContentPartPr>
                <p14:cNvPr id="22" name="Freihand 21">
                  <a:extLst>
                    <a:ext uri="{FF2B5EF4-FFF2-40B4-BE49-F238E27FC236}">
                      <a16:creationId xmlns:a16="http://schemas.microsoft.com/office/drawing/2014/main" id="{6C4225D2-8D31-3D3A-E403-A6CC53C4265B}"/>
                    </a:ext>
                  </a:extLst>
                </p14:cNvPr>
                <p14:cNvContentPartPr/>
                <p14:nvPr/>
              </p14:nvContentPartPr>
              <p14:xfrm>
                <a:off x="4777789" y="2632222"/>
                <a:ext cx="41760" cy="206640"/>
              </p14:xfrm>
            </p:contentPart>
          </mc:Choice>
          <mc:Fallback xmlns="">
            <p:pic>
              <p:nvPicPr>
                <p:cNvPr id="22" name="Freihand 21">
                  <a:extLst>
                    <a:ext uri="{FF2B5EF4-FFF2-40B4-BE49-F238E27FC236}">
                      <a16:creationId xmlns:a16="http://schemas.microsoft.com/office/drawing/2014/main" id="{6C4225D2-8D31-3D3A-E403-A6CC53C4265B}"/>
                    </a:ext>
                  </a:extLst>
                </p:cNvPr>
                <p:cNvPicPr/>
                <p:nvPr/>
              </p:nvPicPr>
              <p:blipFill>
                <a:blip r:embed="rId23"/>
                <a:stretch>
                  <a:fillRect/>
                </a:stretch>
              </p:blipFill>
              <p:spPr>
                <a:xfrm>
                  <a:off x="4769149" y="2623582"/>
                  <a:ext cx="594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Freihand 22">
                  <a:extLst>
                    <a:ext uri="{FF2B5EF4-FFF2-40B4-BE49-F238E27FC236}">
                      <a16:creationId xmlns:a16="http://schemas.microsoft.com/office/drawing/2014/main" id="{C7A57101-F541-67BD-DF1E-DA79A43F8AE0}"/>
                    </a:ext>
                  </a:extLst>
                </p14:cNvPr>
                <p14:cNvContentPartPr/>
                <p14:nvPr/>
              </p14:nvContentPartPr>
              <p14:xfrm>
                <a:off x="4857709" y="2638342"/>
                <a:ext cx="82080" cy="142920"/>
              </p14:xfrm>
            </p:contentPart>
          </mc:Choice>
          <mc:Fallback xmlns="">
            <p:pic>
              <p:nvPicPr>
                <p:cNvPr id="23" name="Freihand 22">
                  <a:extLst>
                    <a:ext uri="{FF2B5EF4-FFF2-40B4-BE49-F238E27FC236}">
                      <a16:creationId xmlns:a16="http://schemas.microsoft.com/office/drawing/2014/main" id="{C7A57101-F541-67BD-DF1E-DA79A43F8AE0}"/>
                    </a:ext>
                  </a:extLst>
                </p:cNvPr>
                <p:cNvPicPr/>
                <p:nvPr/>
              </p:nvPicPr>
              <p:blipFill>
                <a:blip r:embed="rId25"/>
                <a:stretch>
                  <a:fillRect/>
                </a:stretch>
              </p:blipFill>
              <p:spPr>
                <a:xfrm>
                  <a:off x="4849069" y="2629342"/>
                  <a:ext cx="99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8492BF6E-1B71-63C1-973A-DCEC4260AF62}"/>
                    </a:ext>
                  </a:extLst>
                </p14:cNvPr>
                <p14:cNvContentPartPr/>
                <p14:nvPr/>
              </p14:nvContentPartPr>
              <p14:xfrm>
                <a:off x="4995229" y="2706382"/>
                <a:ext cx="19440" cy="86040"/>
              </p14:xfrm>
            </p:contentPart>
          </mc:Choice>
          <mc:Fallback xmlns="">
            <p:pic>
              <p:nvPicPr>
                <p:cNvPr id="24" name="Freihand 23">
                  <a:extLst>
                    <a:ext uri="{FF2B5EF4-FFF2-40B4-BE49-F238E27FC236}">
                      <a16:creationId xmlns:a16="http://schemas.microsoft.com/office/drawing/2014/main" id="{8492BF6E-1B71-63C1-973A-DCEC4260AF62}"/>
                    </a:ext>
                  </a:extLst>
                </p:cNvPr>
                <p:cNvPicPr/>
                <p:nvPr/>
              </p:nvPicPr>
              <p:blipFill>
                <a:blip r:embed="rId27"/>
                <a:stretch>
                  <a:fillRect/>
                </a:stretch>
              </p:blipFill>
              <p:spPr>
                <a:xfrm>
                  <a:off x="4986229" y="2697382"/>
                  <a:ext cx="37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983C3398-D778-78D1-9AC5-024809B94FE9}"/>
                    </a:ext>
                  </a:extLst>
                </p14:cNvPr>
                <p14:cNvContentPartPr/>
                <p14:nvPr/>
              </p14:nvContentPartPr>
              <p14:xfrm>
                <a:off x="5012149" y="2597662"/>
                <a:ext cx="89280" cy="114840"/>
              </p14:xfrm>
            </p:contentPart>
          </mc:Choice>
          <mc:Fallback xmlns="">
            <p:pic>
              <p:nvPicPr>
                <p:cNvPr id="25" name="Freihand 24">
                  <a:extLst>
                    <a:ext uri="{FF2B5EF4-FFF2-40B4-BE49-F238E27FC236}">
                      <a16:creationId xmlns:a16="http://schemas.microsoft.com/office/drawing/2014/main" id="{983C3398-D778-78D1-9AC5-024809B94FE9}"/>
                    </a:ext>
                  </a:extLst>
                </p:cNvPr>
                <p:cNvPicPr/>
                <p:nvPr/>
              </p:nvPicPr>
              <p:blipFill>
                <a:blip r:embed="rId29"/>
                <a:stretch>
                  <a:fillRect/>
                </a:stretch>
              </p:blipFill>
              <p:spPr>
                <a:xfrm>
                  <a:off x="5003509" y="2588662"/>
                  <a:ext cx="106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Freihand 25">
                  <a:extLst>
                    <a:ext uri="{FF2B5EF4-FFF2-40B4-BE49-F238E27FC236}">
                      <a16:creationId xmlns:a16="http://schemas.microsoft.com/office/drawing/2014/main" id="{7E2953F7-9259-EC02-2094-BA209DBB964D}"/>
                    </a:ext>
                  </a:extLst>
                </p14:cNvPr>
                <p14:cNvContentPartPr/>
                <p14:nvPr/>
              </p14:nvContentPartPr>
              <p14:xfrm>
                <a:off x="5086309" y="2568502"/>
                <a:ext cx="93600" cy="205200"/>
              </p14:xfrm>
            </p:contentPart>
          </mc:Choice>
          <mc:Fallback xmlns="">
            <p:pic>
              <p:nvPicPr>
                <p:cNvPr id="26" name="Freihand 25">
                  <a:extLst>
                    <a:ext uri="{FF2B5EF4-FFF2-40B4-BE49-F238E27FC236}">
                      <a16:creationId xmlns:a16="http://schemas.microsoft.com/office/drawing/2014/main" id="{7E2953F7-9259-EC02-2094-BA209DBB964D}"/>
                    </a:ext>
                  </a:extLst>
                </p:cNvPr>
                <p:cNvPicPr/>
                <p:nvPr/>
              </p:nvPicPr>
              <p:blipFill>
                <a:blip r:embed="rId31"/>
                <a:stretch>
                  <a:fillRect/>
                </a:stretch>
              </p:blipFill>
              <p:spPr>
                <a:xfrm>
                  <a:off x="5077669" y="2559862"/>
                  <a:ext cx="111240" cy="222840"/>
                </a:xfrm>
                <a:prstGeom prst="rect">
                  <a:avLst/>
                </a:prstGeom>
              </p:spPr>
            </p:pic>
          </mc:Fallback>
        </mc:AlternateContent>
      </p:grpSp>
      <p:pic>
        <p:nvPicPr>
          <p:cNvPr id="40" name="Grafik 39">
            <a:extLst>
              <a:ext uri="{FF2B5EF4-FFF2-40B4-BE49-F238E27FC236}">
                <a16:creationId xmlns:a16="http://schemas.microsoft.com/office/drawing/2014/main" id="{25802692-E824-EBA0-4B0C-F7C37ECC2007}"/>
              </a:ext>
            </a:extLst>
          </p:cNvPr>
          <p:cNvPicPr>
            <a:picLocks noChangeAspect="1"/>
          </p:cNvPicPr>
          <p:nvPr/>
        </p:nvPicPr>
        <p:blipFill>
          <a:blip r:embed="rId32"/>
          <a:stretch>
            <a:fillRect/>
          </a:stretch>
        </p:blipFill>
        <p:spPr>
          <a:xfrm>
            <a:off x="7994389" y="2827355"/>
            <a:ext cx="2242234" cy="645763"/>
          </a:xfrm>
          <a:prstGeom prst="rect">
            <a:avLst/>
          </a:prstGeom>
        </p:spPr>
      </p:pic>
      <mc:AlternateContent xmlns:mc="http://schemas.openxmlformats.org/markup-compatibility/2006" xmlns:p14="http://schemas.microsoft.com/office/powerpoint/2010/main">
        <mc:Choice Requires="p14">
          <p:contentPart p14:bwMode="auto" r:id="rId33">
            <p14:nvContentPartPr>
              <p14:cNvPr id="52" name="Freihand 51">
                <a:extLst>
                  <a:ext uri="{FF2B5EF4-FFF2-40B4-BE49-F238E27FC236}">
                    <a16:creationId xmlns:a16="http://schemas.microsoft.com/office/drawing/2014/main" id="{6EBBF5DF-3FE4-F331-553A-BBBB59DBDAC9}"/>
                  </a:ext>
                </a:extLst>
              </p14:cNvPr>
              <p14:cNvContentPartPr/>
              <p14:nvPr/>
            </p14:nvContentPartPr>
            <p14:xfrm>
              <a:off x="8651749" y="3747142"/>
              <a:ext cx="111240" cy="160920"/>
            </p14:xfrm>
          </p:contentPart>
        </mc:Choice>
        <mc:Fallback xmlns="">
          <p:pic>
            <p:nvPicPr>
              <p:cNvPr id="52" name="Freihand 51">
                <a:extLst>
                  <a:ext uri="{FF2B5EF4-FFF2-40B4-BE49-F238E27FC236}">
                    <a16:creationId xmlns:a16="http://schemas.microsoft.com/office/drawing/2014/main" id="{6EBBF5DF-3FE4-F331-553A-BBBB59DBDAC9}"/>
                  </a:ext>
                </a:extLst>
              </p:cNvPr>
              <p:cNvPicPr/>
              <p:nvPr/>
            </p:nvPicPr>
            <p:blipFill>
              <a:blip r:embed="rId34"/>
              <a:stretch>
                <a:fillRect/>
              </a:stretch>
            </p:blipFill>
            <p:spPr>
              <a:xfrm>
                <a:off x="8643109" y="3738502"/>
                <a:ext cx="128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D321255B-50B6-8E1A-B506-4B22CE5DE46B}"/>
                  </a:ext>
                </a:extLst>
              </p14:cNvPr>
              <p14:cNvContentPartPr/>
              <p14:nvPr/>
            </p14:nvContentPartPr>
            <p14:xfrm>
              <a:off x="7140469" y="3090502"/>
              <a:ext cx="17640" cy="261000"/>
            </p14:xfrm>
          </p:contentPart>
        </mc:Choice>
        <mc:Fallback xmlns="">
          <p:pic>
            <p:nvPicPr>
              <p:cNvPr id="28" name="Freihand 27">
                <a:extLst>
                  <a:ext uri="{FF2B5EF4-FFF2-40B4-BE49-F238E27FC236}">
                    <a16:creationId xmlns:a16="http://schemas.microsoft.com/office/drawing/2014/main" id="{D321255B-50B6-8E1A-B506-4B22CE5DE46B}"/>
                  </a:ext>
                </a:extLst>
              </p:cNvPr>
              <p:cNvPicPr/>
              <p:nvPr/>
            </p:nvPicPr>
            <p:blipFill>
              <a:blip r:embed="rId36"/>
              <a:stretch>
                <a:fillRect/>
              </a:stretch>
            </p:blipFill>
            <p:spPr>
              <a:xfrm>
                <a:off x="7131829" y="3081502"/>
                <a:ext cx="352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4CD00071-0170-9AF8-1850-21036DB97D95}"/>
                  </a:ext>
                </a:extLst>
              </p14:cNvPr>
              <p14:cNvContentPartPr/>
              <p14:nvPr/>
            </p14:nvContentPartPr>
            <p14:xfrm>
              <a:off x="7069549" y="3066022"/>
              <a:ext cx="171360" cy="23040"/>
            </p14:xfrm>
          </p:contentPart>
        </mc:Choice>
        <mc:Fallback xmlns="">
          <p:pic>
            <p:nvPicPr>
              <p:cNvPr id="29" name="Freihand 28">
                <a:extLst>
                  <a:ext uri="{FF2B5EF4-FFF2-40B4-BE49-F238E27FC236}">
                    <a16:creationId xmlns:a16="http://schemas.microsoft.com/office/drawing/2014/main" id="{4CD00071-0170-9AF8-1850-21036DB97D95}"/>
                  </a:ext>
                </a:extLst>
              </p:cNvPr>
              <p:cNvPicPr/>
              <p:nvPr/>
            </p:nvPicPr>
            <p:blipFill>
              <a:blip r:embed="rId38"/>
              <a:stretch>
                <a:fillRect/>
              </a:stretch>
            </p:blipFill>
            <p:spPr>
              <a:xfrm>
                <a:off x="7060549" y="3057022"/>
                <a:ext cx="189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3B03D27F-DCB1-CF30-2721-FECF779E4F65}"/>
                  </a:ext>
                </a:extLst>
              </p14:cNvPr>
              <p14:cNvContentPartPr/>
              <p14:nvPr/>
            </p14:nvContentPartPr>
            <p14:xfrm>
              <a:off x="7082149" y="3196342"/>
              <a:ext cx="131400" cy="34560"/>
            </p14:xfrm>
          </p:contentPart>
        </mc:Choice>
        <mc:Fallback xmlns="">
          <p:pic>
            <p:nvPicPr>
              <p:cNvPr id="30" name="Freihand 29">
                <a:extLst>
                  <a:ext uri="{FF2B5EF4-FFF2-40B4-BE49-F238E27FC236}">
                    <a16:creationId xmlns:a16="http://schemas.microsoft.com/office/drawing/2014/main" id="{3B03D27F-DCB1-CF30-2721-FECF779E4F65}"/>
                  </a:ext>
                </a:extLst>
              </p:cNvPr>
              <p:cNvPicPr/>
              <p:nvPr/>
            </p:nvPicPr>
            <p:blipFill>
              <a:blip r:embed="rId40"/>
              <a:stretch>
                <a:fillRect/>
              </a:stretch>
            </p:blipFill>
            <p:spPr>
              <a:xfrm>
                <a:off x="7073509" y="3187702"/>
                <a:ext cx="149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379CA555-E386-475C-8677-00C644C386D9}"/>
                  </a:ext>
                </a:extLst>
              </p14:cNvPr>
              <p14:cNvContentPartPr/>
              <p14:nvPr/>
            </p14:nvContentPartPr>
            <p14:xfrm>
              <a:off x="7231189" y="3273382"/>
              <a:ext cx="64800" cy="125640"/>
            </p14:xfrm>
          </p:contentPart>
        </mc:Choice>
        <mc:Fallback xmlns="">
          <p:pic>
            <p:nvPicPr>
              <p:cNvPr id="32" name="Freihand 31">
                <a:extLst>
                  <a:ext uri="{FF2B5EF4-FFF2-40B4-BE49-F238E27FC236}">
                    <a16:creationId xmlns:a16="http://schemas.microsoft.com/office/drawing/2014/main" id="{379CA555-E386-475C-8677-00C644C386D9}"/>
                  </a:ext>
                </a:extLst>
              </p:cNvPr>
              <p:cNvPicPr/>
              <p:nvPr/>
            </p:nvPicPr>
            <p:blipFill>
              <a:blip r:embed="rId42"/>
              <a:stretch>
                <a:fillRect/>
              </a:stretch>
            </p:blipFill>
            <p:spPr>
              <a:xfrm>
                <a:off x="7222189" y="3264382"/>
                <a:ext cx="82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A0E0230A-349B-9A25-5BE5-52E827FD2372}"/>
                  </a:ext>
                </a:extLst>
              </p14:cNvPr>
              <p14:cNvContentPartPr/>
              <p14:nvPr/>
            </p14:nvContentPartPr>
            <p14:xfrm>
              <a:off x="7331269" y="3257902"/>
              <a:ext cx="120960" cy="106200"/>
            </p14:xfrm>
          </p:contentPart>
        </mc:Choice>
        <mc:Fallback xmlns="">
          <p:pic>
            <p:nvPicPr>
              <p:cNvPr id="33" name="Freihand 32">
                <a:extLst>
                  <a:ext uri="{FF2B5EF4-FFF2-40B4-BE49-F238E27FC236}">
                    <a16:creationId xmlns:a16="http://schemas.microsoft.com/office/drawing/2014/main" id="{A0E0230A-349B-9A25-5BE5-52E827FD2372}"/>
                  </a:ext>
                </a:extLst>
              </p:cNvPr>
              <p:cNvPicPr/>
              <p:nvPr/>
            </p:nvPicPr>
            <p:blipFill>
              <a:blip r:embed="rId44"/>
              <a:stretch>
                <a:fillRect/>
              </a:stretch>
            </p:blipFill>
            <p:spPr>
              <a:xfrm>
                <a:off x="7322269" y="3249262"/>
                <a:ext cx="138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B2D11150-41BB-AFD5-C90A-02E689EB016F}"/>
                  </a:ext>
                </a:extLst>
              </p14:cNvPr>
              <p14:cNvContentPartPr/>
              <p14:nvPr/>
            </p14:nvContentPartPr>
            <p14:xfrm>
              <a:off x="7498669" y="3260062"/>
              <a:ext cx="65880" cy="225360"/>
            </p14:xfrm>
          </p:contentPart>
        </mc:Choice>
        <mc:Fallback xmlns="">
          <p:pic>
            <p:nvPicPr>
              <p:cNvPr id="35" name="Freihand 34">
                <a:extLst>
                  <a:ext uri="{FF2B5EF4-FFF2-40B4-BE49-F238E27FC236}">
                    <a16:creationId xmlns:a16="http://schemas.microsoft.com/office/drawing/2014/main" id="{B2D11150-41BB-AFD5-C90A-02E689EB016F}"/>
                  </a:ext>
                </a:extLst>
              </p:cNvPr>
              <p:cNvPicPr/>
              <p:nvPr/>
            </p:nvPicPr>
            <p:blipFill>
              <a:blip r:embed="rId46"/>
              <a:stretch>
                <a:fillRect/>
              </a:stretch>
            </p:blipFill>
            <p:spPr>
              <a:xfrm>
                <a:off x="7489669" y="3251062"/>
                <a:ext cx="835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DD3B30E8-40CE-4598-F7C4-BEADCF245276}"/>
                  </a:ext>
                </a:extLst>
              </p14:cNvPr>
              <p14:cNvContentPartPr/>
              <p14:nvPr/>
            </p14:nvContentPartPr>
            <p14:xfrm>
              <a:off x="7745269" y="3184102"/>
              <a:ext cx="145800" cy="14040"/>
            </p14:xfrm>
          </p:contentPart>
        </mc:Choice>
        <mc:Fallback xmlns="">
          <p:pic>
            <p:nvPicPr>
              <p:cNvPr id="36" name="Freihand 35">
                <a:extLst>
                  <a:ext uri="{FF2B5EF4-FFF2-40B4-BE49-F238E27FC236}">
                    <a16:creationId xmlns:a16="http://schemas.microsoft.com/office/drawing/2014/main" id="{DD3B30E8-40CE-4598-F7C4-BEADCF245276}"/>
                  </a:ext>
                </a:extLst>
              </p:cNvPr>
              <p:cNvPicPr/>
              <p:nvPr/>
            </p:nvPicPr>
            <p:blipFill>
              <a:blip r:embed="rId48"/>
              <a:stretch>
                <a:fillRect/>
              </a:stretch>
            </p:blipFill>
            <p:spPr>
              <a:xfrm>
                <a:off x="7736629" y="3175462"/>
                <a:ext cx="163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5D1E48CB-8DC4-5409-D19C-572330F1141F}"/>
                  </a:ext>
                </a:extLst>
              </p14:cNvPr>
              <p14:cNvContentPartPr/>
              <p14:nvPr/>
            </p14:nvContentPartPr>
            <p14:xfrm>
              <a:off x="7755709" y="3230542"/>
              <a:ext cx="164520" cy="28080"/>
            </p14:xfrm>
          </p:contentPart>
        </mc:Choice>
        <mc:Fallback xmlns="">
          <p:pic>
            <p:nvPicPr>
              <p:cNvPr id="37" name="Freihand 36">
                <a:extLst>
                  <a:ext uri="{FF2B5EF4-FFF2-40B4-BE49-F238E27FC236}">
                    <a16:creationId xmlns:a16="http://schemas.microsoft.com/office/drawing/2014/main" id="{5D1E48CB-8DC4-5409-D19C-572330F1141F}"/>
                  </a:ext>
                </a:extLst>
              </p:cNvPr>
              <p:cNvPicPr/>
              <p:nvPr/>
            </p:nvPicPr>
            <p:blipFill>
              <a:blip r:embed="rId50"/>
              <a:stretch>
                <a:fillRect/>
              </a:stretch>
            </p:blipFill>
            <p:spPr>
              <a:xfrm>
                <a:off x="7746709" y="3221542"/>
                <a:ext cx="182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Freihand 40">
                <a:extLst>
                  <a:ext uri="{FF2B5EF4-FFF2-40B4-BE49-F238E27FC236}">
                    <a16:creationId xmlns:a16="http://schemas.microsoft.com/office/drawing/2014/main" id="{C3258550-3D4E-B26D-9F5D-7D4BAF60CB51}"/>
                  </a:ext>
                </a:extLst>
              </p14:cNvPr>
              <p14:cNvContentPartPr/>
              <p14:nvPr/>
            </p14:nvContentPartPr>
            <p14:xfrm>
              <a:off x="7770469" y="3938662"/>
              <a:ext cx="162000" cy="10800"/>
            </p14:xfrm>
          </p:contentPart>
        </mc:Choice>
        <mc:Fallback xmlns="">
          <p:pic>
            <p:nvPicPr>
              <p:cNvPr id="41" name="Freihand 40">
                <a:extLst>
                  <a:ext uri="{FF2B5EF4-FFF2-40B4-BE49-F238E27FC236}">
                    <a16:creationId xmlns:a16="http://schemas.microsoft.com/office/drawing/2014/main" id="{C3258550-3D4E-B26D-9F5D-7D4BAF60CB51}"/>
                  </a:ext>
                </a:extLst>
              </p:cNvPr>
              <p:cNvPicPr/>
              <p:nvPr/>
            </p:nvPicPr>
            <p:blipFill>
              <a:blip r:embed="rId52"/>
              <a:stretch>
                <a:fillRect/>
              </a:stretch>
            </p:blipFill>
            <p:spPr>
              <a:xfrm>
                <a:off x="7761829" y="3929662"/>
                <a:ext cx="1796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Freihand 41">
                <a:extLst>
                  <a:ext uri="{FF2B5EF4-FFF2-40B4-BE49-F238E27FC236}">
                    <a16:creationId xmlns:a16="http://schemas.microsoft.com/office/drawing/2014/main" id="{BED983F5-86DE-C81D-D61A-2430755330C5}"/>
                  </a:ext>
                </a:extLst>
              </p14:cNvPr>
              <p14:cNvContentPartPr/>
              <p14:nvPr/>
            </p14:nvContentPartPr>
            <p14:xfrm>
              <a:off x="7789549" y="4009942"/>
              <a:ext cx="127440" cy="36000"/>
            </p14:xfrm>
          </p:contentPart>
        </mc:Choice>
        <mc:Fallback xmlns="">
          <p:pic>
            <p:nvPicPr>
              <p:cNvPr id="42" name="Freihand 41">
                <a:extLst>
                  <a:ext uri="{FF2B5EF4-FFF2-40B4-BE49-F238E27FC236}">
                    <a16:creationId xmlns:a16="http://schemas.microsoft.com/office/drawing/2014/main" id="{BED983F5-86DE-C81D-D61A-2430755330C5}"/>
                  </a:ext>
                </a:extLst>
              </p:cNvPr>
              <p:cNvPicPr/>
              <p:nvPr/>
            </p:nvPicPr>
            <p:blipFill>
              <a:blip r:embed="rId54"/>
              <a:stretch>
                <a:fillRect/>
              </a:stretch>
            </p:blipFill>
            <p:spPr>
              <a:xfrm>
                <a:off x="7780549" y="4001302"/>
                <a:ext cx="145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846E05C3-FF77-5DB0-18EB-D2D7C7C9285C}"/>
                  </a:ext>
                </a:extLst>
              </p14:cNvPr>
              <p14:cNvContentPartPr/>
              <p14:nvPr/>
            </p14:nvContentPartPr>
            <p14:xfrm>
              <a:off x="8193109" y="3695662"/>
              <a:ext cx="76680" cy="85680"/>
            </p14:xfrm>
          </p:contentPart>
        </mc:Choice>
        <mc:Fallback xmlns="">
          <p:pic>
            <p:nvPicPr>
              <p:cNvPr id="44" name="Freihand 43">
                <a:extLst>
                  <a:ext uri="{FF2B5EF4-FFF2-40B4-BE49-F238E27FC236}">
                    <a16:creationId xmlns:a16="http://schemas.microsoft.com/office/drawing/2014/main" id="{846E05C3-FF77-5DB0-18EB-D2D7C7C9285C}"/>
                  </a:ext>
                </a:extLst>
              </p:cNvPr>
              <p:cNvPicPr/>
              <p:nvPr/>
            </p:nvPicPr>
            <p:blipFill>
              <a:blip r:embed="rId56"/>
              <a:stretch>
                <a:fillRect/>
              </a:stretch>
            </p:blipFill>
            <p:spPr>
              <a:xfrm>
                <a:off x="8184109" y="3687022"/>
                <a:ext cx="94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7F948A68-638F-BAC7-60D8-9518C1FD0E7D}"/>
                  </a:ext>
                </a:extLst>
              </p14:cNvPr>
              <p14:cNvContentPartPr/>
              <p14:nvPr/>
            </p14:nvContentPartPr>
            <p14:xfrm>
              <a:off x="8312989" y="3785662"/>
              <a:ext cx="8640" cy="82800"/>
            </p14:xfrm>
          </p:contentPart>
        </mc:Choice>
        <mc:Fallback xmlns="">
          <p:pic>
            <p:nvPicPr>
              <p:cNvPr id="45" name="Freihand 44">
                <a:extLst>
                  <a:ext uri="{FF2B5EF4-FFF2-40B4-BE49-F238E27FC236}">
                    <a16:creationId xmlns:a16="http://schemas.microsoft.com/office/drawing/2014/main" id="{7F948A68-638F-BAC7-60D8-9518C1FD0E7D}"/>
                  </a:ext>
                </a:extLst>
              </p:cNvPr>
              <p:cNvPicPr/>
              <p:nvPr/>
            </p:nvPicPr>
            <p:blipFill>
              <a:blip r:embed="rId58"/>
              <a:stretch>
                <a:fillRect/>
              </a:stretch>
            </p:blipFill>
            <p:spPr>
              <a:xfrm>
                <a:off x="8303989" y="3777022"/>
                <a:ext cx="26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 name="Freihand 46">
                <a:extLst>
                  <a:ext uri="{FF2B5EF4-FFF2-40B4-BE49-F238E27FC236}">
                    <a16:creationId xmlns:a16="http://schemas.microsoft.com/office/drawing/2014/main" id="{6567F6E6-A494-E56E-5B9A-00F651AFB072}"/>
                  </a:ext>
                </a:extLst>
              </p14:cNvPr>
              <p14:cNvContentPartPr/>
              <p14:nvPr/>
            </p14:nvContentPartPr>
            <p14:xfrm>
              <a:off x="8373829" y="3682702"/>
              <a:ext cx="70920" cy="122400"/>
            </p14:xfrm>
          </p:contentPart>
        </mc:Choice>
        <mc:Fallback xmlns="">
          <p:pic>
            <p:nvPicPr>
              <p:cNvPr id="47" name="Freihand 46">
                <a:extLst>
                  <a:ext uri="{FF2B5EF4-FFF2-40B4-BE49-F238E27FC236}">
                    <a16:creationId xmlns:a16="http://schemas.microsoft.com/office/drawing/2014/main" id="{6567F6E6-A494-E56E-5B9A-00F651AFB072}"/>
                  </a:ext>
                </a:extLst>
              </p:cNvPr>
              <p:cNvPicPr/>
              <p:nvPr/>
            </p:nvPicPr>
            <p:blipFill>
              <a:blip r:embed="rId60"/>
              <a:stretch>
                <a:fillRect/>
              </a:stretch>
            </p:blipFill>
            <p:spPr>
              <a:xfrm>
                <a:off x="8365189" y="3673702"/>
                <a:ext cx="88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474CB1CB-E1B5-6C94-796A-F6CDDDB041F4}"/>
                  </a:ext>
                </a:extLst>
              </p14:cNvPr>
              <p14:cNvContentPartPr/>
              <p14:nvPr/>
            </p14:nvContentPartPr>
            <p14:xfrm>
              <a:off x="8487229" y="3651382"/>
              <a:ext cx="110520" cy="119520"/>
            </p14:xfrm>
          </p:contentPart>
        </mc:Choice>
        <mc:Fallback xmlns="">
          <p:pic>
            <p:nvPicPr>
              <p:cNvPr id="48" name="Freihand 47">
                <a:extLst>
                  <a:ext uri="{FF2B5EF4-FFF2-40B4-BE49-F238E27FC236}">
                    <a16:creationId xmlns:a16="http://schemas.microsoft.com/office/drawing/2014/main" id="{474CB1CB-E1B5-6C94-796A-F6CDDDB041F4}"/>
                  </a:ext>
                </a:extLst>
              </p:cNvPr>
              <p:cNvPicPr/>
              <p:nvPr/>
            </p:nvPicPr>
            <p:blipFill>
              <a:blip r:embed="rId62"/>
              <a:stretch>
                <a:fillRect/>
              </a:stretch>
            </p:blipFill>
            <p:spPr>
              <a:xfrm>
                <a:off x="8478589" y="3642382"/>
                <a:ext cx="128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Freihand 49">
                <a:extLst>
                  <a:ext uri="{FF2B5EF4-FFF2-40B4-BE49-F238E27FC236}">
                    <a16:creationId xmlns:a16="http://schemas.microsoft.com/office/drawing/2014/main" id="{6FE4679D-A372-3AE7-D482-4C48099899C5}"/>
                  </a:ext>
                </a:extLst>
              </p14:cNvPr>
              <p14:cNvContentPartPr/>
              <p14:nvPr/>
            </p14:nvContentPartPr>
            <p14:xfrm>
              <a:off x="8412349" y="3624022"/>
              <a:ext cx="371880" cy="324720"/>
            </p14:xfrm>
          </p:contentPart>
        </mc:Choice>
        <mc:Fallback xmlns="">
          <p:pic>
            <p:nvPicPr>
              <p:cNvPr id="50" name="Freihand 49">
                <a:extLst>
                  <a:ext uri="{FF2B5EF4-FFF2-40B4-BE49-F238E27FC236}">
                    <a16:creationId xmlns:a16="http://schemas.microsoft.com/office/drawing/2014/main" id="{6FE4679D-A372-3AE7-D482-4C48099899C5}"/>
                  </a:ext>
                </a:extLst>
              </p:cNvPr>
              <p:cNvPicPr/>
              <p:nvPr/>
            </p:nvPicPr>
            <p:blipFill>
              <a:blip r:embed="rId64"/>
              <a:stretch>
                <a:fillRect/>
              </a:stretch>
            </p:blipFill>
            <p:spPr>
              <a:xfrm>
                <a:off x="8403709" y="3615022"/>
                <a:ext cx="3895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5" name="Freihand 54">
                <a:extLst>
                  <a:ext uri="{FF2B5EF4-FFF2-40B4-BE49-F238E27FC236}">
                    <a16:creationId xmlns:a16="http://schemas.microsoft.com/office/drawing/2014/main" id="{D27230D0-B1DE-AC7C-D602-D576EFE8A6AC}"/>
                  </a:ext>
                </a:extLst>
              </p14:cNvPr>
              <p14:cNvContentPartPr/>
              <p14:nvPr/>
            </p14:nvContentPartPr>
            <p14:xfrm>
              <a:off x="8041549" y="3614302"/>
              <a:ext cx="133200" cy="442800"/>
            </p14:xfrm>
          </p:contentPart>
        </mc:Choice>
        <mc:Fallback xmlns="">
          <p:pic>
            <p:nvPicPr>
              <p:cNvPr id="55" name="Freihand 54">
                <a:extLst>
                  <a:ext uri="{FF2B5EF4-FFF2-40B4-BE49-F238E27FC236}">
                    <a16:creationId xmlns:a16="http://schemas.microsoft.com/office/drawing/2014/main" id="{D27230D0-B1DE-AC7C-D602-D576EFE8A6AC}"/>
                  </a:ext>
                </a:extLst>
              </p:cNvPr>
              <p:cNvPicPr/>
              <p:nvPr/>
            </p:nvPicPr>
            <p:blipFill>
              <a:blip r:embed="rId66"/>
              <a:stretch>
                <a:fillRect/>
              </a:stretch>
            </p:blipFill>
            <p:spPr>
              <a:xfrm>
                <a:off x="8032549" y="3605302"/>
                <a:ext cx="15084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4" name="Freihand 53">
                <a:extLst>
                  <a:ext uri="{FF2B5EF4-FFF2-40B4-BE49-F238E27FC236}">
                    <a16:creationId xmlns:a16="http://schemas.microsoft.com/office/drawing/2014/main" id="{5980B302-8062-6885-5181-EC45E398BC4D}"/>
                  </a:ext>
                </a:extLst>
              </p14:cNvPr>
              <p14:cNvContentPartPr/>
              <p14:nvPr/>
            </p14:nvContentPartPr>
            <p14:xfrm>
              <a:off x="8865589" y="3547702"/>
              <a:ext cx="64440" cy="373320"/>
            </p14:xfrm>
          </p:contentPart>
        </mc:Choice>
        <mc:Fallback xmlns="">
          <p:pic>
            <p:nvPicPr>
              <p:cNvPr id="54" name="Freihand 53">
                <a:extLst>
                  <a:ext uri="{FF2B5EF4-FFF2-40B4-BE49-F238E27FC236}">
                    <a16:creationId xmlns:a16="http://schemas.microsoft.com/office/drawing/2014/main" id="{5980B302-8062-6885-5181-EC45E398BC4D}"/>
                  </a:ext>
                </a:extLst>
              </p:cNvPr>
              <p:cNvPicPr/>
              <p:nvPr/>
            </p:nvPicPr>
            <p:blipFill>
              <a:blip r:embed="rId68"/>
              <a:stretch>
                <a:fillRect/>
              </a:stretch>
            </p:blipFill>
            <p:spPr>
              <a:xfrm>
                <a:off x="8856589" y="3538702"/>
                <a:ext cx="8208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7" name="Freihand 56">
                <a:extLst>
                  <a:ext uri="{FF2B5EF4-FFF2-40B4-BE49-F238E27FC236}">
                    <a16:creationId xmlns:a16="http://schemas.microsoft.com/office/drawing/2014/main" id="{194A61F4-5FE9-3817-3B91-1974F2D350C2}"/>
                  </a:ext>
                </a:extLst>
              </p14:cNvPr>
              <p14:cNvContentPartPr/>
              <p14:nvPr/>
            </p14:nvContentPartPr>
            <p14:xfrm>
              <a:off x="9051709" y="3698902"/>
              <a:ext cx="2520" cy="13320"/>
            </p14:xfrm>
          </p:contentPart>
        </mc:Choice>
        <mc:Fallback xmlns="">
          <p:pic>
            <p:nvPicPr>
              <p:cNvPr id="57" name="Freihand 56">
                <a:extLst>
                  <a:ext uri="{FF2B5EF4-FFF2-40B4-BE49-F238E27FC236}">
                    <a16:creationId xmlns:a16="http://schemas.microsoft.com/office/drawing/2014/main" id="{194A61F4-5FE9-3817-3B91-1974F2D350C2}"/>
                  </a:ext>
                </a:extLst>
              </p:cNvPr>
              <p:cNvPicPr/>
              <p:nvPr/>
            </p:nvPicPr>
            <p:blipFill>
              <a:blip r:embed="rId70"/>
              <a:stretch>
                <a:fillRect/>
              </a:stretch>
            </p:blipFill>
            <p:spPr>
              <a:xfrm>
                <a:off x="9043069" y="3690262"/>
                <a:ext cx="20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8" name="Freihand 57">
                <a:extLst>
                  <a:ext uri="{FF2B5EF4-FFF2-40B4-BE49-F238E27FC236}">
                    <a16:creationId xmlns:a16="http://schemas.microsoft.com/office/drawing/2014/main" id="{FE24AE8D-363A-8590-010F-9C0CF629A22E}"/>
                  </a:ext>
                </a:extLst>
              </p14:cNvPr>
              <p14:cNvContentPartPr/>
              <p14:nvPr/>
            </p14:nvContentPartPr>
            <p14:xfrm>
              <a:off x="9031549" y="3805822"/>
              <a:ext cx="15840" cy="28080"/>
            </p14:xfrm>
          </p:contentPart>
        </mc:Choice>
        <mc:Fallback xmlns="">
          <p:pic>
            <p:nvPicPr>
              <p:cNvPr id="58" name="Freihand 57">
                <a:extLst>
                  <a:ext uri="{FF2B5EF4-FFF2-40B4-BE49-F238E27FC236}">
                    <a16:creationId xmlns:a16="http://schemas.microsoft.com/office/drawing/2014/main" id="{FE24AE8D-363A-8590-010F-9C0CF629A22E}"/>
                  </a:ext>
                </a:extLst>
              </p:cNvPr>
              <p:cNvPicPr/>
              <p:nvPr/>
            </p:nvPicPr>
            <p:blipFill>
              <a:blip r:embed="rId72"/>
              <a:stretch>
                <a:fillRect/>
              </a:stretch>
            </p:blipFill>
            <p:spPr>
              <a:xfrm>
                <a:off x="9022909" y="3796822"/>
                <a:ext cx="334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0" name="Freihand 59">
                <a:extLst>
                  <a:ext uri="{FF2B5EF4-FFF2-40B4-BE49-F238E27FC236}">
                    <a16:creationId xmlns:a16="http://schemas.microsoft.com/office/drawing/2014/main" id="{0DFC3A80-A1E9-E785-F6D0-02020A3B470A}"/>
                  </a:ext>
                </a:extLst>
              </p14:cNvPr>
              <p14:cNvContentPartPr/>
              <p14:nvPr/>
            </p14:nvContentPartPr>
            <p14:xfrm>
              <a:off x="9233509" y="3567862"/>
              <a:ext cx="81000" cy="126720"/>
            </p14:xfrm>
          </p:contentPart>
        </mc:Choice>
        <mc:Fallback xmlns="">
          <p:pic>
            <p:nvPicPr>
              <p:cNvPr id="60" name="Freihand 59">
                <a:extLst>
                  <a:ext uri="{FF2B5EF4-FFF2-40B4-BE49-F238E27FC236}">
                    <a16:creationId xmlns:a16="http://schemas.microsoft.com/office/drawing/2014/main" id="{0DFC3A80-A1E9-E785-F6D0-02020A3B470A}"/>
                  </a:ext>
                </a:extLst>
              </p:cNvPr>
              <p:cNvPicPr/>
              <p:nvPr/>
            </p:nvPicPr>
            <p:blipFill>
              <a:blip r:embed="rId74"/>
              <a:stretch>
                <a:fillRect/>
              </a:stretch>
            </p:blipFill>
            <p:spPr>
              <a:xfrm>
                <a:off x="9224509" y="3559222"/>
                <a:ext cx="98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1" name="Freihand 60">
                <a:extLst>
                  <a:ext uri="{FF2B5EF4-FFF2-40B4-BE49-F238E27FC236}">
                    <a16:creationId xmlns:a16="http://schemas.microsoft.com/office/drawing/2014/main" id="{CFB1853F-D422-80F6-A6E4-A7BD06F0A225}"/>
                  </a:ext>
                </a:extLst>
              </p14:cNvPr>
              <p14:cNvContentPartPr/>
              <p14:nvPr/>
            </p14:nvContentPartPr>
            <p14:xfrm>
              <a:off x="9408829" y="3576862"/>
              <a:ext cx="120960" cy="46800"/>
            </p14:xfrm>
          </p:contentPart>
        </mc:Choice>
        <mc:Fallback xmlns="">
          <p:pic>
            <p:nvPicPr>
              <p:cNvPr id="61" name="Freihand 60">
                <a:extLst>
                  <a:ext uri="{FF2B5EF4-FFF2-40B4-BE49-F238E27FC236}">
                    <a16:creationId xmlns:a16="http://schemas.microsoft.com/office/drawing/2014/main" id="{CFB1853F-D422-80F6-A6E4-A7BD06F0A225}"/>
                  </a:ext>
                </a:extLst>
              </p:cNvPr>
              <p:cNvPicPr/>
              <p:nvPr/>
            </p:nvPicPr>
            <p:blipFill>
              <a:blip r:embed="rId76"/>
              <a:stretch>
                <a:fillRect/>
              </a:stretch>
            </p:blipFill>
            <p:spPr>
              <a:xfrm>
                <a:off x="9400189" y="3567862"/>
                <a:ext cx="138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Freihand 61">
                <a:extLst>
                  <a:ext uri="{FF2B5EF4-FFF2-40B4-BE49-F238E27FC236}">
                    <a16:creationId xmlns:a16="http://schemas.microsoft.com/office/drawing/2014/main" id="{5DAEB5F3-13B2-2E6B-58E5-0A1D246E9382}"/>
                  </a:ext>
                </a:extLst>
              </p14:cNvPr>
              <p14:cNvContentPartPr/>
              <p14:nvPr/>
            </p14:nvContentPartPr>
            <p14:xfrm>
              <a:off x="9594229" y="3492622"/>
              <a:ext cx="92880" cy="125640"/>
            </p14:xfrm>
          </p:contentPart>
        </mc:Choice>
        <mc:Fallback xmlns="">
          <p:pic>
            <p:nvPicPr>
              <p:cNvPr id="62" name="Freihand 61">
                <a:extLst>
                  <a:ext uri="{FF2B5EF4-FFF2-40B4-BE49-F238E27FC236}">
                    <a16:creationId xmlns:a16="http://schemas.microsoft.com/office/drawing/2014/main" id="{5DAEB5F3-13B2-2E6B-58E5-0A1D246E9382}"/>
                  </a:ext>
                </a:extLst>
              </p:cNvPr>
              <p:cNvPicPr/>
              <p:nvPr/>
            </p:nvPicPr>
            <p:blipFill>
              <a:blip r:embed="rId78"/>
              <a:stretch>
                <a:fillRect/>
              </a:stretch>
            </p:blipFill>
            <p:spPr>
              <a:xfrm>
                <a:off x="9585589" y="3483622"/>
                <a:ext cx="110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F95FBBF8-195A-BAD0-7688-92D3C7C6B50C}"/>
                  </a:ext>
                </a:extLst>
              </p14:cNvPr>
              <p14:cNvContentPartPr/>
              <p14:nvPr/>
            </p14:nvContentPartPr>
            <p14:xfrm>
              <a:off x="9746509" y="3577222"/>
              <a:ext cx="9720" cy="78840"/>
            </p14:xfrm>
          </p:contentPart>
        </mc:Choice>
        <mc:Fallback xmlns="">
          <p:pic>
            <p:nvPicPr>
              <p:cNvPr id="63" name="Freihand 62">
                <a:extLst>
                  <a:ext uri="{FF2B5EF4-FFF2-40B4-BE49-F238E27FC236}">
                    <a16:creationId xmlns:a16="http://schemas.microsoft.com/office/drawing/2014/main" id="{F95FBBF8-195A-BAD0-7688-92D3C7C6B50C}"/>
                  </a:ext>
                </a:extLst>
              </p:cNvPr>
              <p:cNvPicPr/>
              <p:nvPr/>
            </p:nvPicPr>
            <p:blipFill>
              <a:blip r:embed="rId80"/>
              <a:stretch>
                <a:fillRect/>
              </a:stretch>
            </p:blipFill>
            <p:spPr>
              <a:xfrm>
                <a:off x="9737509" y="3568222"/>
                <a:ext cx="27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Freihand 63">
                <a:extLst>
                  <a:ext uri="{FF2B5EF4-FFF2-40B4-BE49-F238E27FC236}">
                    <a16:creationId xmlns:a16="http://schemas.microsoft.com/office/drawing/2014/main" id="{F361B465-302A-6BF3-4800-29E5B8E1E847}"/>
                  </a:ext>
                </a:extLst>
              </p14:cNvPr>
              <p14:cNvContentPartPr/>
              <p14:nvPr/>
            </p14:nvContentPartPr>
            <p14:xfrm>
              <a:off x="9777469" y="3464902"/>
              <a:ext cx="71640" cy="150840"/>
            </p14:xfrm>
          </p:contentPart>
        </mc:Choice>
        <mc:Fallback xmlns="">
          <p:pic>
            <p:nvPicPr>
              <p:cNvPr id="64" name="Freihand 63">
                <a:extLst>
                  <a:ext uri="{FF2B5EF4-FFF2-40B4-BE49-F238E27FC236}">
                    <a16:creationId xmlns:a16="http://schemas.microsoft.com/office/drawing/2014/main" id="{F361B465-302A-6BF3-4800-29E5B8E1E847}"/>
                  </a:ext>
                </a:extLst>
              </p:cNvPr>
              <p:cNvPicPr/>
              <p:nvPr/>
            </p:nvPicPr>
            <p:blipFill>
              <a:blip r:embed="rId82"/>
              <a:stretch>
                <a:fillRect/>
              </a:stretch>
            </p:blipFill>
            <p:spPr>
              <a:xfrm>
                <a:off x="9768469" y="3455902"/>
                <a:ext cx="89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Freihand 64">
                <a:extLst>
                  <a:ext uri="{FF2B5EF4-FFF2-40B4-BE49-F238E27FC236}">
                    <a16:creationId xmlns:a16="http://schemas.microsoft.com/office/drawing/2014/main" id="{0CAC436B-FBB4-3778-0769-12752D81CAA6}"/>
                  </a:ext>
                </a:extLst>
              </p14:cNvPr>
              <p14:cNvContentPartPr/>
              <p14:nvPr/>
            </p14:nvContentPartPr>
            <p14:xfrm>
              <a:off x="9857749" y="3444742"/>
              <a:ext cx="126360" cy="112680"/>
            </p14:xfrm>
          </p:contentPart>
        </mc:Choice>
        <mc:Fallback xmlns="">
          <p:pic>
            <p:nvPicPr>
              <p:cNvPr id="65" name="Freihand 64">
                <a:extLst>
                  <a:ext uri="{FF2B5EF4-FFF2-40B4-BE49-F238E27FC236}">
                    <a16:creationId xmlns:a16="http://schemas.microsoft.com/office/drawing/2014/main" id="{0CAC436B-FBB4-3778-0769-12752D81CAA6}"/>
                  </a:ext>
                </a:extLst>
              </p:cNvPr>
              <p:cNvPicPr/>
              <p:nvPr/>
            </p:nvPicPr>
            <p:blipFill>
              <a:blip r:embed="rId84"/>
              <a:stretch>
                <a:fillRect/>
              </a:stretch>
            </p:blipFill>
            <p:spPr>
              <a:xfrm>
                <a:off x="9849109" y="3436102"/>
                <a:ext cx="144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7" name="Freihand 66">
                <a:extLst>
                  <a:ext uri="{FF2B5EF4-FFF2-40B4-BE49-F238E27FC236}">
                    <a16:creationId xmlns:a16="http://schemas.microsoft.com/office/drawing/2014/main" id="{CD56AD85-0B08-638C-0826-9A65D3F94AF4}"/>
                  </a:ext>
                </a:extLst>
              </p14:cNvPr>
              <p14:cNvContentPartPr/>
              <p14:nvPr/>
            </p14:nvContentPartPr>
            <p14:xfrm>
              <a:off x="9298309" y="3555982"/>
              <a:ext cx="917640" cy="305640"/>
            </p14:xfrm>
          </p:contentPart>
        </mc:Choice>
        <mc:Fallback xmlns="">
          <p:pic>
            <p:nvPicPr>
              <p:cNvPr id="67" name="Freihand 66">
                <a:extLst>
                  <a:ext uri="{FF2B5EF4-FFF2-40B4-BE49-F238E27FC236}">
                    <a16:creationId xmlns:a16="http://schemas.microsoft.com/office/drawing/2014/main" id="{CD56AD85-0B08-638C-0826-9A65D3F94AF4}"/>
                  </a:ext>
                </a:extLst>
              </p:cNvPr>
              <p:cNvPicPr/>
              <p:nvPr/>
            </p:nvPicPr>
            <p:blipFill>
              <a:blip r:embed="rId86"/>
              <a:stretch>
                <a:fillRect/>
              </a:stretch>
            </p:blipFill>
            <p:spPr>
              <a:xfrm>
                <a:off x="9289669" y="3546982"/>
                <a:ext cx="9352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9" name="Freihand 68">
                <a:extLst>
                  <a:ext uri="{FF2B5EF4-FFF2-40B4-BE49-F238E27FC236}">
                    <a16:creationId xmlns:a16="http://schemas.microsoft.com/office/drawing/2014/main" id="{C41DB2C4-560C-4977-89E0-D235FBC21F1D}"/>
                  </a:ext>
                </a:extLst>
              </p14:cNvPr>
              <p14:cNvContentPartPr/>
              <p14:nvPr/>
            </p14:nvContentPartPr>
            <p14:xfrm>
              <a:off x="9454549" y="3852982"/>
              <a:ext cx="99360" cy="218520"/>
            </p14:xfrm>
          </p:contentPart>
        </mc:Choice>
        <mc:Fallback xmlns="">
          <p:pic>
            <p:nvPicPr>
              <p:cNvPr id="69" name="Freihand 68">
                <a:extLst>
                  <a:ext uri="{FF2B5EF4-FFF2-40B4-BE49-F238E27FC236}">
                    <a16:creationId xmlns:a16="http://schemas.microsoft.com/office/drawing/2014/main" id="{C41DB2C4-560C-4977-89E0-D235FBC21F1D}"/>
                  </a:ext>
                </a:extLst>
              </p:cNvPr>
              <p:cNvPicPr/>
              <p:nvPr/>
            </p:nvPicPr>
            <p:blipFill>
              <a:blip r:embed="rId88"/>
              <a:stretch>
                <a:fillRect/>
              </a:stretch>
            </p:blipFill>
            <p:spPr>
              <a:xfrm>
                <a:off x="9445909" y="3844342"/>
                <a:ext cx="1170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 name="Freihand 69">
                <a:extLst>
                  <a:ext uri="{FF2B5EF4-FFF2-40B4-BE49-F238E27FC236}">
                    <a16:creationId xmlns:a16="http://schemas.microsoft.com/office/drawing/2014/main" id="{46ACC037-911B-5533-D5DE-D2587F8F0897}"/>
                  </a:ext>
                </a:extLst>
              </p14:cNvPr>
              <p14:cNvContentPartPr/>
              <p14:nvPr/>
            </p14:nvContentPartPr>
            <p14:xfrm>
              <a:off x="9612229" y="3923902"/>
              <a:ext cx="113040" cy="29520"/>
            </p14:xfrm>
          </p:contentPart>
        </mc:Choice>
        <mc:Fallback xmlns="">
          <p:pic>
            <p:nvPicPr>
              <p:cNvPr id="70" name="Freihand 69">
                <a:extLst>
                  <a:ext uri="{FF2B5EF4-FFF2-40B4-BE49-F238E27FC236}">
                    <a16:creationId xmlns:a16="http://schemas.microsoft.com/office/drawing/2014/main" id="{46ACC037-911B-5533-D5DE-D2587F8F0897}"/>
                  </a:ext>
                </a:extLst>
              </p:cNvPr>
              <p:cNvPicPr/>
              <p:nvPr/>
            </p:nvPicPr>
            <p:blipFill>
              <a:blip r:embed="rId90"/>
              <a:stretch>
                <a:fillRect/>
              </a:stretch>
            </p:blipFill>
            <p:spPr>
              <a:xfrm>
                <a:off x="9603229" y="3915262"/>
                <a:ext cx="130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1" name="Freihand 70">
                <a:extLst>
                  <a:ext uri="{FF2B5EF4-FFF2-40B4-BE49-F238E27FC236}">
                    <a16:creationId xmlns:a16="http://schemas.microsoft.com/office/drawing/2014/main" id="{AE1B668C-B8C4-B05D-C36C-DB6F0C36F929}"/>
                  </a:ext>
                </a:extLst>
              </p14:cNvPr>
              <p14:cNvContentPartPr/>
              <p14:nvPr/>
            </p14:nvContentPartPr>
            <p14:xfrm>
              <a:off x="9789709" y="3797902"/>
              <a:ext cx="100800" cy="178200"/>
            </p14:xfrm>
          </p:contentPart>
        </mc:Choice>
        <mc:Fallback xmlns="">
          <p:pic>
            <p:nvPicPr>
              <p:cNvPr id="71" name="Freihand 70">
                <a:extLst>
                  <a:ext uri="{FF2B5EF4-FFF2-40B4-BE49-F238E27FC236}">
                    <a16:creationId xmlns:a16="http://schemas.microsoft.com/office/drawing/2014/main" id="{AE1B668C-B8C4-B05D-C36C-DB6F0C36F929}"/>
                  </a:ext>
                </a:extLst>
              </p:cNvPr>
              <p:cNvPicPr/>
              <p:nvPr/>
            </p:nvPicPr>
            <p:blipFill>
              <a:blip r:embed="rId92"/>
              <a:stretch>
                <a:fillRect/>
              </a:stretch>
            </p:blipFill>
            <p:spPr>
              <a:xfrm>
                <a:off x="9780709" y="3789262"/>
                <a:ext cx="1184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Freihand 72">
                <a:extLst>
                  <a:ext uri="{FF2B5EF4-FFF2-40B4-BE49-F238E27FC236}">
                    <a16:creationId xmlns:a16="http://schemas.microsoft.com/office/drawing/2014/main" id="{C1ECBF35-3B41-2EB3-31A8-1C748D8A43B3}"/>
                  </a:ext>
                </a:extLst>
              </p14:cNvPr>
              <p14:cNvContentPartPr/>
              <p14:nvPr/>
            </p14:nvContentPartPr>
            <p14:xfrm>
              <a:off x="9959629" y="3841462"/>
              <a:ext cx="72000" cy="45720"/>
            </p14:xfrm>
          </p:contentPart>
        </mc:Choice>
        <mc:Fallback xmlns="">
          <p:pic>
            <p:nvPicPr>
              <p:cNvPr id="73" name="Freihand 72">
                <a:extLst>
                  <a:ext uri="{FF2B5EF4-FFF2-40B4-BE49-F238E27FC236}">
                    <a16:creationId xmlns:a16="http://schemas.microsoft.com/office/drawing/2014/main" id="{C1ECBF35-3B41-2EB3-31A8-1C748D8A43B3}"/>
                  </a:ext>
                </a:extLst>
              </p:cNvPr>
              <p:cNvPicPr/>
              <p:nvPr/>
            </p:nvPicPr>
            <p:blipFill>
              <a:blip r:embed="rId94"/>
              <a:stretch>
                <a:fillRect/>
              </a:stretch>
            </p:blipFill>
            <p:spPr>
              <a:xfrm>
                <a:off x="9950989" y="3832462"/>
                <a:ext cx="89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Freihand 73">
                <a:extLst>
                  <a:ext uri="{FF2B5EF4-FFF2-40B4-BE49-F238E27FC236}">
                    <a16:creationId xmlns:a16="http://schemas.microsoft.com/office/drawing/2014/main" id="{A85C1179-CC79-D643-9A50-36113BF1A67E}"/>
                  </a:ext>
                </a:extLst>
              </p14:cNvPr>
              <p14:cNvContentPartPr/>
              <p14:nvPr/>
            </p14:nvContentPartPr>
            <p14:xfrm>
              <a:off x="10112269" y="3726262"/>
              <a:ext cx="68040" cy="167760"/>
            </p14:xfrm>
          </p:contentPart>
        </mc:Choice>
        <mc:Fallback xmlns="">
          <p:pic>
            <p:nvPicPr>
              <p:cNvPr id="74" name="Freihand 73">
                <a:extLst>
                  <a:ext uri="{FF2B5EF4-FFF2-40B4-BE49-F238E27FC236}">
                    <a16:creationId xmlns:a16="http://schemas.microsoft.com/office/drawing/2014/main" id="{A85C1179-CC79-D643-9A50-36113BF1A67E}"/>
                  </a:ext>
                </a:extLst>
              </p:cNvPr>
              <p:cNvPicPr/>
              <p:nvPr/>
            </p:nvPicPr>
            <p:blipFill>
              <a:blip r:embed="rId96"/>
              <a:stretch>
                <a:fillRect/>
              </a:stretch>
            </p:blipFill>
            <p:spPr>
              <a:xfrm>
                <a:off x="10103269" y="3717262"/>
                <a:ext cx="856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Freihand 74">
                <a:extLst>
                  <a:ext uri="{FF2B5EF4-FFF2-40B4-BE49-F238E27FC236}">
                    <a16:creationId xmlns:a16="http://schemas.microsoft.com/office/drawing/2014/main" id="{02BC1729-2A35-4458-EC85-52A6D0DF0927}"/>
                  </a:ext>
                </a:extLst>
              </p14:cNvPr>
              <p14:cNvContentPartPr/>
              <p14:nvPr/>
            </p14:nvContentPartPr>
            <p14:xfrm>
              <a:off x="9148549" y="3554182"/>
              <a:ext cx="104040" cy="472320"/>
            </p14:xfrm>
          </p:contentPart>
        </mc:Choice>
        <mc:Fallback xmlns="">
          <p:pic>
            <p:nvPicPr>
              <p:cNvPr id="75" name="Freihand 74">
                <a:extLst>
                  <a:ext uri="{FF2B5EF4-FFF2-40B4-BE49-F238E27FC236}">
                    <a16:creationId xmlns:a16="http://schemas.microsoft.com/office/drawing/2014/main" id="{02BC1729-2A35-4458-EC85-52A6D0DF0927}"/>
                  </a:ext>
                </a:extLst>
              </p:cNvPr>
              <p:cNvPicPr/>
              <p:nvPr/>
            </p:nvPicPr>
            <p:blipFill>
              <a:blip r:embed="rId98"/>
              <a:stretch>
                <a:fillRect/>
              </a:stretch>
            </p:blipFill>
            <p:spPr>
              <a:xfrm>
                <a:off x="9139549" y="3545182"/>
                <a:ext cx="12168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Freihand 75">
                <a:extLst>
                  <a:ext uri="{FF2B5EF4-FFF2-40B4-BE49-F238E27FC236}">
                    <a16:creationId xmlns:a16="http://schemas.microsoft.com/office/drawing/2014/main" id="{2214D514-4992-8EDB-BF77-160562F7E7B6}"/>
                  </a:ext>
                </a:extLst>
              </p14:cNvPr>
              <p14:cNvContentPartPr/>
              <p14:nvPr/>
            </p14:nvContentPartPr>
            <p14:xfrm>
              <a:off x="10238629" y="3393982"/>
              <a:ext cx="154440" cy="490680"/>
            </p14:xfrm>
          </p:contentPart>
        </mc:Choice>
        <mc:Fallback xmlns="">
          <p:pic>
            <p:nvPicPr>
              <p:cNvPr id="76" name="Freihand 75">
                <a:extLst>
                  <a:ext uri="{FF2B5EF4-FFF2-40B4-BE49-F238E27FC236}">
                    <a16:creationId xmlns:a16="http://schemas.microsoft.com/office/drawing/2014/main" id="{2214D514-4992-8EDB-BF77-160562F7E7B6}"/>
                  </a:ext>
                </a:extLst>
              </p:cNvPr>
              <p:cNvPicPr/>
              <p:nvPr/>
            </p:nvPicPr>
            <p:blipFill>
              <a:blip r:embed="rId100"/>
              <a:stretch>
                <a:fillRect/>
              </a:stretch>
            </p:blipFill>
            <p:spPr>
              <a:xfrm>
                <a:off x="10229629" y="3385342"/>
                <a:ext cx="17208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7" name="Freihand 86">
                <a:extLst>
                  <a:ext uri="{FF2B5EF4-FFF2-40B4-BE49-F238E27FC236}">
                    <a16:creationId xmlns:a16="http://schemas.microsoft.com/office/drawing/2014/main" id="{E63CD7B5-9307-1D5A-75FF-3FFC95E49A77}"/>
                  </a:ext>
                </a:extLst>
              </p14:cNvPr>
              <p14:cNvContentPartPr/>
              <p14:nvPr/>
            </p14:nvContentPartPr>
            <p14:xfrm>
              <a:off x="6737629" y="3727342"/>
              <a:ext cx="4337280" cy="1176840"/>
            </p14:xfrm>
          </p:contentPart>
        </mc:Choice>
        <mc:Fallback xmlns="">
          <p:pic>
            <p:nvPicPr>
              <p:cNvPr id="87" name="Freihand 86">
                <a:extLst>
                  <a:ext uri="{FF2B5EF4-FFF2-40B4-BE49-F238E27FC236}">
                    <a16:creationId xmlns:a16="http://schemas.microsoft.com/office/drawing/2014/main" id="{E63CD7B5-9307-1D5A-75FF-3FFC95E49A77}"/>
                  </a:ext>
                </a:extLst>
              </p:cNvPr>
              <p:cNvPicPr/>
              <p:nvPr/>
            </p:nvPicPr>
            <p:blipFill>
              <a:blip r:embed="rId102"/>
              <a:stretch>
                <a:fillRect/>
              </a:stretch>
            </p:blipFill>
            <p:spPr>
              <a:xfrm>
                <a:off x="6728629" y="3718702"/>
                <a:ext cx="4354920" cy="1194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8" name="Freihand 87">
                <a:extLst>
                  <a:ext uri="{FF2B5EF4-FFF2-40B4-BE49-F238E27FC236}">
                    <a16:creationId xmlns:a16="http://schemas.microsoft.com/office/drawing/2014/main" id="{3BC1D123-7A3B-0158-E8EB-F9E707B15C60}"/>
                  </a:ext>
                </a:extLst>
              </p14:cNvPr>
              <p14:cNvContentPartPr/>
              <p14:nvPr/>
            </p14:nvContentPartPr>
            <p14:xfrm>
              <a:off x="6639709" y="4464622"/>
              <a:ext cx="204480" cy="300960"/>
            </p14:xfrm>
          </p:contentPart>
        </mc:Choice>
        <mc:Fallback xmlns="">
          <p:pic>
            <p:nvPicPr>
              <p:cNvPr id="88" name="Freihand 87">
                <a:extLst>
                  <a:ext uri="{FF2B5EF4-FFF2-40B4-BE49-F238E27FC236}">
                    <a16:creationId xmlns:a16="http://schemas.microsoft.com/office/drawing/2014/main" id="{3BC1D123-7A3B-0158-E8EB-F9E707B15C60}"/>
                  </a:ext>
                </a:extLst>
              </p:cNvPr>
              <p:cNvPicPr/>
              <p:nvPr/>
            </p:nvPicPr>
            <p:blipFill>
              <a:blip r:embed="rId104"/>
              <a:stretch>
                <a:fillRect/>
              </a:stretch>
            </p:blipFill>
            <p:spPr>
              <a:xfrm>
                <a:off x="6630709" y="4455622"/>
                <a:ext cx="22212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0" name="Freihand 89">
                <a:extLst>
                  <a:ext uri="{FF2B5EF4-FFF2-40B4-BE49-F238E27FC236}">
                    <a16:creationId xmlns:a16="http://schemas.microsoft.com/office/drawing/2014/main" id="{7341B2F6-012B-828A-777E-2D766278C6D8}"/>
                  </a:ext>
                </a:extLst>
              </p14:cNvPr>
              <p14:cNvContentPartPr/>
              <p14:nvPr/>
            </p14:nvContentPartPr>
            <p14:xfrm>
              <a:off x="6893869" y="5210182"/>
              <a:ext cx="163440" cy="100080"/>
            </p14:xfrm>
          </p:contentPart>
        </mc:Choice>
        <mc:Fallback xmlns="">
          <p:pic>
            <p:nvPicPr>
              <p:cNvPr id="90" name="Freihand 89">
                <a:extLst>
                  <a:ext uri="{FF2B5EF4-FFF2-40B4-BE49-F238E27FC236}">
                    <a16:creationId xmlns:a16="http://schemas.microsoft.com/office/drawing/2014/main" id="{7341B2F6-012B-828A-777E-2D766278C6D8}"/>
                  </a:ext>
                </a:extLst>
              </p:cNvPr>
              <p:cNvPicPr/>
              <p:nvPr/>
            </p:nvPicPr>
            <p:blipFill>
              <a:blip r:embed="rId106"/>
              <a:stretch>
                <a:fillRect/>
              </a:stretch>
            </p:blipFill>
            <p:spPr>
              <a:xfrm>
                <a:off x="6885229" y="5201542"/>
                <a:ext cx="181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 name="Freihand 90">
                <a:extLst>
                  <a:ext uri="{FF2B5EF4-FFF2-40B4-BE49-F238E27FC236}">
                    <a16:creationId xmlns:a16="http://schemas.microsoft.com/office/drawing/2014/main" id="{C9207608-FD86-D83E-2624-A144B4A84FCD}"/>
                  </a:ext>
                </a:extLst>
              </p14:cNvPr>
              <p14:cNvContentPartPr/>
              <p14:nvPr/>
            </p14:nvContentPartPr>
            <p14:xfrm>
              <a:off x="6891349" y="5309902"/>
              <a:ext cx="135720" cy="80280"/>
            </p14:xfrm>
          </p:contentPart>
        </mc:Choice>
        <mc:Fallback xmlns="">
          <p:pic>
            <p:nvPicPr>
              <p:cNvPr id="91" name="Freihand 90">
                <a:extLst>
                  <a:ext uri="{FF2B5EF4-FFF2-40B4-BE49-F238E27FC236}">
                    <a16:creationId xmlns:a16="http://schemas.microsoft.com/office/drawing/2014/main" id="{C9207608-FD86-D83E-2624-A144B4A84FCD}"/>
                  </a:ext>
                </a:extLst>
              </p:cNvPr>
              <p:cNvPicPr/>
              <p:nvPr/>
            </p:nvPicPr>
            <p:blipFill>
              <a:blip r:embed="rId108"/>
              <a:stretch>
                <a:fillRect/>
              </a:stretch>
            </p:blipFill>
            <p:spPr>
              <a:xfrm>
                <a:off x="6882709" y="5300902"/>
                <a:ext cx="153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2" name="Freihand 91">
                <a:extLst>
                  <a:ext uri="{FF2B5EF4-FFF2-40B4-BE49-F238E27FC236}">
                    <a16:creationId xmlns:a16="http://schemas.microsoft.com/office/drawing/2014/main" id="{C50D5432-F266-3D3F-D874-8393585B0673}"/>
                  </a:ext>
                </a:extLst>
              </p14:cNvPr>
              <p14:cNvContentPartPr/>
              <p14:nvPr/>
            </p14:nvContentPartPr>
            <p14:xfrm>
              <a:off x="7037509" y="5156182"/>
              <a:ext cx="87120" cy="200880"/>
            </p14:xfrm>
          </p:contentPart>
        </mc:Choice>
        <mc:Fallback xmlns="">
          <p:pic>
            <p:nvPicPr>
              <p:cNvPr id="92" name="Freihand 91">
                <a:extLst>
                  <a:ext uri="{FF2B5EF4-FFF2-40B4-BE49-F238E27FC236}">
                    <a16:creationId xmlns:a16="http://schemas.microsoft.com/office/drawing/2014/main" id="{C50D5432-F266-3D3F-D874-8393585B0673}"/>
                  </a:ext>
                </a:extLst>
              </p:cNvPr>
              <p:cNvPicPr/>
              <p:nvPr/>
            </p:nvPicPr>
            <p:blipFill>
              <a:blip r:embed="rId110"/>
              <a:stretch>
                <a:fillRect/>
              </a:stretch>
            </p:blipFill>
            <p:spPr>
              <a:xfrm>
                <a:off x="7028509" y="5147182"/>
                <a:ext cx="104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3" name="Freihand 92">
                <a:extLst>
                  <a:ext uri="{FF2B5EF4-FFF2-40B4-BE49-F238E27FC236}">
                    <a16:creationId xmlns:a16="http://schemas.microsoft.com/office/drawing/2014/main" id="{CE581631-CEEE-525A-77ED-4644F4A3756F}"/>
                  </a:ext>
                </a:extLst>
              </p14:cNvPr>
              <p14:cNvContentPartPr/>
              <p14:nvPr/>
            </p14:nvContentPartPr>
            <p14:xfrm>
              <a:off x="7330909" y="5010742"/>
              <a:ext cx="46080" cy="209520"/>
            </p14:xfrm>
          </p:contentPart>
        </mc:Choice>
        <mc:Fallback xmlns="">
          <p:pic>
            <p:nvPicPr>
              <p:cNvPr id="93" name="Freihand 92">
                <a:extLst>
                  <a:ext uri="{FF2B5EF4-FFF2-40B4-BE49-F238E27FC236}">
                    <a16:creationId xmlns:a16="http://schemas.microsoft.com/office/drawing/2014/main" id="{CE581631-CEEE-525A-77ED-4644F4A3756F}"/>
                  </a:ext>
                </a:extLst>
              </p:cNvPr>
              <p:cNvPicPr/>
              <p:nvPr/>
            </p:nvPicPr>
            <p:blipFill>
              <a:blip r:embed="rId112"/>
              <a:stretch>
                <a:fillRect/>
              </a:stretch>
            </p:blipFill>
            <p:spPr>
              <a:xfrm>
                <a:off x="7322269" y="5001742"/>
                <a:ext cx="637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4" name="Freihand 93">
                <a:extLst>
                  <a:ext uri="{FF2B5EF4-FFF2-40B4-BE49-F238E27FC236}">
                    <a16:creationId xmlns:a16="http://schemas.microsoft.com/office/drawing/2014/main" id="{595CC318-CE33-F67E-F3CB-411749072EE6}"/>
                  </a:ext>
                </a:extLst>
              </p14:cNvPr>
              <p14:cNvContentPartPr/>
              <p14:nvPr/>
            </p14:nvContentPartPr>
            <p14:xfrm>
              <a:off x="7272589" y="4975102"/>
              <a:ext cx="120240" cy="115920"/>
            </p14:xfrm>
          </p:contentPart>
        </mc:Choice>
        <mc:Fallback xmlns="">
          <p:pic>
            <p:nvPicPr>
              <p:cNvPr id="94" name="Freihand 93">
                <a:extLst>
                  <a:ext uri="{FF2B5EF4-FFF2-40B4-BE49-F238E27FC236}">
                    <a16:creationId xmlns:a16="http://schemas.microsoft.com/office/drawing/2014/main" id="{595CC318-CE33-F67E-F3CB-411749072EE6}"/>
                  </a:ext>
                </a:extLst>
              </p:cNvPr>
              <p:cNvPicPr/>
              <p:nvPr/>
            </p:nvPicPr>
            <p:blipFill>
              <a:blip r:embed="rId114"/>
              <a:stretch>
                <a:fillRect/>
              </a:stretch>
            </p:blipFill>
            <p:spPr>
              <a:xfrm>
                <a:off x="7263949" y="4966102"/>
                <a:ext cx="137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5" name="Freihand 94">
                <a:extLst>
                  <a:ext uri="{FF2B5EF4-FFF2-40B4-BE49-F238E27FC236}">
                    <a16:creationId xmlns:a16="http://schemas.microsoft.com/office/drawing/2014/main" id="{A8795D1F-FD24-97A6-C4DC-85816E4B7068}"/>
                  </a:ext>
                </a:extLst>
              </p14:cNvPr>
              <p14:cNvContentPartPr/>
              <p14:nvPr/>
            </p14:nvContentPartPr>
            <p14:xfrm>
              <a:off x="7302109" y="5091742"/>
              <a:ext cx="86040" cy="55440"/>
            </p14:xfrm>
          </p:contentPart>
        </mc:Choice>
        <mc:Fallback xmlns="">
          <p:pic>
            <p:nvPicPr>
              <p:cNvPr id="95" name="Freihand 94">
                <a:extLst>
                  <a:ext uri="{FF2B5EF4-FFF2-40B4-BE49-F238E27FC236}">
                    <a16:creationId xmlns:a16="http://schemas.microsoft.com/office/drawing/2014/main" id="{A8795D1F-FD24-97A6-C4DC-85816E4B7068}"/>
                  </a:ext>
                </a:extLst>
              </p:cNvPr>
              <p:cNvPicPr/>
              <p:nvPr/>
            </p:nvPicPr>
            <p:blipFill>
              <a:blip r:embed="rId116"/>
              <a:stretch>
                <a:fillRect/>
              </a:stretch>
            </p:blipFill>
            <p:spPr>
              <a:xfrm>
                <a:off x="7293469" y="5082742"/>
                <a:ext cx="103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6" name="Freihand 95">
                <a:extLst>
                  <a:ext uri="{FF2B5EF4-FFF2-40B4-BE49-F238E27FC236}">
                    <a16:creationId xmlns:a16="http://schemas.microsoft.com/office/drawing/2014/main" id="{9B75449F-66D4-A6B5-F179-4C9B33F5336E}"/>
                  </a:ext>
                </a:extLst>
              </p14:cNvPr>
              <p14:cNvContentPartPr/>
              <p14:nvPr/>
            </p14:nvContentPartPr>
            <p14:xfrm>
              <a:off x="7448269" y="5082022"/>
              <a:ext cx="183960" cy="145800"/>
            </p14:xfrm>
          </p:contentPart>
        </mc:Choice>
        <mc:Fallback xmlns="">
          <p:pic>
            <p:nvPicPr>
              <p:cNvPr id="96" name="Freihand 95">
                <a:extLst>
                  <a:ext uri="{FF2B5EF4-FFF2-40B4-BE49-F238E27FC236}">
                    <a16:creationId xmlns:a16="http://schemas.microsoft.com/office/drawing/2014/main" id="{9B75449F-66D4-A6B5-F179-4C9B33F5336E}"/>
                  </a:ext>
                </a:extLst>
              </p:cNvPr>
              <p:cNvPicPr/>
              <p:nvPr/>
            </p:nvPicPr>
            <p:blipFill>
              <a:blip r:embed="rId118"/>
              <a:stretch>
                <a:fillRect/>
              </a:stretch>
            </p:blipFill>
            <p:spPr>
              <a:xfrm>
                <a:off x="7439269" y="5073022"/>
                <a:ext cx="201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7" name="Freihand 96">
                <a:extLst>
                  <a:ext uri="{FF2B5EF4-FFF2-40B4-BE49-F238E27FC236}">
                    <a16:creationId xmlns:a16="http://schemas.microsoft.com/office/drawing/2014/main" id="{A88B8460-64CB-5DB1-5185-664BDC64BD85}"/>
                  </a:ext>
                </a:extLst>
              </p14:cNvPr>
              <p14:cNvContentPartPr/>
              <p14:nvPr/>
            </p14:nvContentPartPr>
            <p14:xfrm>
              <a:off x="7665709" y="5034502"/>
              <a:ext cx="87120" cy="251280"/>
            </p14:xfrm>
          </p:contentPart>
        </mc:Choice>
        <mc:Fallback xmlns="">
          <p:pic>
            <p:nvPicPr>
              <p:cNvPr id="97" name="Freihand 96">
                <a:extLst>
                  <a:ext uri="{FF2B5EF4-FFF2-40B4-BE49-F238E27FC236}">
                    <a16:creationId xmlns:a16="http://schemas.microsoft.com/office/drawing/2014/main" id="{A88B8460-64CB-5DB1-5185-664BDC64BD85}"/>
                  </a:ext>
                </a:extLst>
              </p:cNvPr>
              <p:cNvPicPr/>
              <p:nvPr/>
            </p:nvPicPr>
            <p:blipFill>
              <a:blip r:embed="rId120"/>
              <a:stretch>
                <a:fillRect/>
              </a:stretch>
            </p:blipFill>
            <p:spPr>
              <a:xfrm>
                <a:off x="7657069" y="5025502"/>
                <a:ext cx="104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8" name="Freihand 97">
                <a:extLst>
                  <a:ext uri="{FF2B5EF4-FFF2-40B4-BE49-F238E27FC236}">
                    <a16:creationId xmlns:a16="http://schemas.microsoft.com/office/drawing/2014/main" id="{D9C800C7-04A2-E79E-2F8C-B30DDD2028C5}"/>
                  </a:ext>
                </a:extLst>
              </p14:cNvPr>
              <p14:cNvContentPartPr/>
              <p14:nvPr/>
            </p14:nvContentPartPr>
            <p14:xfrm>
              <a:off x="7740949" y="4733182"/>
              <a:ext cx="177120" cy="173880"/>
            </p14:xfrm>
          </p:contentPart>
        </mc:Choice>
        <mc:Fallback xmlns="">
          <p:pic>
            <p:nvPicPr>
              <p:cNvPr id="98" name="Freihand 97">
                <a:extLst>
                  <a:ext uri="{FF2B5EF4-FFF2-40B4-BE49-F238E27FC236}">
                    <a16:creationId xmlns:a16="http://schemas.microsoft.com/office/drawing/2014/main" id="{D9C800C7-04A2-E79E-2F8C-B30DDD2028C5}"/>
                  </a:ext>
                </a:extLst>
              </p:cNvPr>
              <p:cNvPicPr/>
              <p:nvPr/>
            </p:nvPicPr>
            <p:blipFill>
              <a:blip r:embed="rId122"/>
              <a:stretch>
                <a:fillRect/>
              </a:stretch>
            </p:blipFill>
            <p:spPr>
              <a:xfrm>
                <a:off x="7731949" y="4724182"/>
                <a:ext cx="1947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9" name="Freihand 98">
                <a:extLst>
                  <a:ext uri="{FF2B5EF4-FFF2-40B4-BE49-F238E27FC236}">
                    <a16:creationId xmlns:a16="http://schemas.microsoft.com/office/drawing/2014/main" id="{B5F3DBB2-00E7-71A5-6A78-34EEB902E2F8}"/>
                  </a:ext>
                </a:extLst>
              </p14:cNvPr>
              <p14:cNvContentPartPr/>
              <p14:nvPr/>
            </p14:nvContentPartPr>
            <p14:xfrm>
              <a:off x="7851469" y="4782142"/>
              <a:ext cx="116640" cy="185760"/>
            </p14:xfrm>
          </p:contentPart>
        </mc:Choice>
        <mc:Fallback xmlns="">
          <p:pic>
            <p:nvPicPr>
              <p:cNvPr id="99" name="Freihand 98">
                <a:extLst>
                  <a:ext uri="{FF2B5EF4-FFF2-40B4-BE49-F238E27FC236}">
                    <a16:creationId xmlns:a16="http://schemas.microsoft.com/office/drawing/2014/main" id="{B5F3DBB2-00E7-71A5-6A78-34EEB902E2F8}"/>
                  </a:ext>
                </a:extLst>
              </p:cNvPr>
              <p:cNvPicPr/>
              <p:nvPr/>
            </p:nvPicPr>
            <p:blipFill>
              <a:blip r:embed="rId124"/>
              <a:stretch>
                <a:fillRect/>
              </a:stretch>
            </p:blipFill>
            <p:spPr>
              <a:xfrm>
                <a:off x="7842829" y="4773502"/>
                <a:ext cx="134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1" name="Freihand 100">
                <a:extLst>
                  <a:ext uri="{FF2B5EF4-FFF2-40B4-BE49-F238E27FC236}">
                    <a16:creationId xmlns:a16="http://schemas.microsoft.com/office/drawing/2014/main" id="{D1FB7A3A-03C0-010E-FA80-FFA3002B498F}"/>
                  </a:ext>
                </a:extLst>
              </p14:cNvPr>
              <p14:cNvContentPartPr/>
              <p14:nvPr/>
            </p14:nvContentPartPr>
            <p14:xfrm>
              <a:off x="7756069" y="4767382"/>
              <a:ext cx="210960" cy="243360"/>
            </p14:xfrm>
          </p:contentPart>
        </mc:Choice>
        <mc:Fallback xmlns="">
          <p:pic>
            <p:nvPicPr>
              <p:cNvPr id="101" name="Freihand 100">
                <a:extLst>
                  <a:ext uri="{FF2B5EF4-FFF2-40B4-BE49-F238E27FC236}">
                    <a16:creationId xmlns:a16="http://schemas.microsoft.com/office/drawing/2014/main" id="{D1FB7A3A-03C0-010E-FA80-FFA3002B498F}"/>
                  </a:ext>
                </a:extLst>
              </p:cNvPr>
              <p:cNvPicPr/>
              <p:nvPr/>
            </p:nvPicPr>
            <p:blipFill>
              <a:blip r:embed="rId126"/>
              <a:stretch>
                <a:fillRect/>
              </a:stretch>
            </p:blipFill>
            <p:spPr>
              <a:xfrm>
                <a:off x="7747069" y="4758382"/>
                <a:ext cx="2286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2" name="Freihand 101">
                <a:extLst>
                  <a:ext uri="{FF2B5EF4-FFF2-40B4-BE49-F238E27FC236}">
                    <a16:creationId xmlns:a16="http://schemas.microsoft.com/office/drawing/2014/main" id="{ACED7F57-0DFF-5737-2AD8-157818923D63}"/>
                  </a:ext>
                </a:extLst>
              </p14:cNvPr>
              <p14:cNvContentPartPr/>
              <p14:nvPr/>
            </p14:nvContentPartPr>
            <p14:xfrm>
              <a:off x="8038309" y="4629862"/>
              <a:ext cx="56520" cy="208080"/>
            </p14:xfrm>
          </p:contentPart>
        </mc:Choice>
        <mc:Fallback xmlns="">
          <p:pic>
            <p:nvPicPr>
              <p:cNvPr id="102" name="Freihand 101">
                <a:extLst>
                  <a:ext uri="{FF2B5EF4-FFF2-40B4-BE49-F238E27FC236}">
                    <a16:creationId xmlns:a16="http://schemas.microsoft.com/office/drawing/2014/main" id="{ACED7F57-0DFF-5737-2AD8-157818923D63}"/>
                  </a:ext>
                </a:extLst>
              </p:cNvPr>
              <p:cNvPicPr/>
              <p:nvPr/>
            </p:nvPicPr>
            <p:blipFill>
              <a:blip r:embed="rId128"/>
              <a:stretch>
                <a:fillRect/>
              </a:stretch>
            </p:blipFill>
            <p:spPr>
              <a:xfrm>
                <a:off x="8029669" y="4620862"/>
                <a:ext cx="741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3" name="Freihand 102">
                <a:extLst>
                  <a:ext uri="{FF2B5EF4-FFF2-40B4-BE49-F238E27FC236}">
                    <a16:creationId xmlns:a16="http://schemas.microsoft.com/office/drawing/2014/main" id="{2D84AE35-A00F-BCF7-3DC7-CCE8C2C4EE99}"/>
                  </a:ext>
                </a:extLst>
              </p14:cNvPr>
              <p14:cNvContentPartPr/>
              <p14:nvPr/>
            </p14:nvContentPartPr>
            <p14:xfrm>
              <a:off x="7978909" y="4569742"/>
              <a:ext cx="136080" cy="123480"/>
            </p14:xfrm>
          </p:contentPart>
        </mc:Choice>
        <mc:Fallback xmlns="">
          <p:pic>
            <p:nvPicPr>
              <p:cNvPr id="103" name="Freihand 102">
                <a:extLst>
                  <a:ext uri="{FF2B5EF4-FFF2-40B4-BE49-F238E27FC236}">
                    <a16:creationId xmlns:a16="http://schemas.microsoft.com/office/drawing/2014/main" id="{2D84AE35-A00F-BCF7-3DC7-CCE8C2C4EE99}"/>
                  </a:ext>
                </a:extLst>
              </p:cNvPr>
              <p:cNvPicPr/>
              <p:nvPr/>
            </p:nvPicPr>
            <p:blipFill>
              <a:blip r:embed="rId130"/>
              <a:stretch>
                <a:fillRect/>
              </a:stretch>
            </p:blipFill>
            <p:spPr>
              <a:xfrm>
                <a:off x="7969909" y="4561102"/>
                <a:ext cx="153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4" name="Freihand 103">
                <a:extLst>
                  <a:ext uri="{FF2B5EF4-FFF2-40B4-BE49-F238E27FC236}">
                    <a16:creationId xmlns:a16="http://schemas.microsoft.com/office/drawing/2014/main" id="{4B4B8FFE-4F81-9891-806A-A7FDC359F947}"/>
                  </a:ext>
                </a:extLst>
              </p14:cNvPr>
              <p14:cNvContentPartPr/>
              <p14:nvPr/>
            </p14:nvContentPartPr>
            <p14:xfrm>
              <a:off x="7983229" y="4662622"/>
              <a:ext cx="119520" cy="117360"/>
            </p14:xfrm>
          </p:contentPart>
        </mc:Choice>
        <mc:Fallback xmlns="">
          <p:pic>
            <p:nvPicPr>
              <p:cNvPr id="104" name="Freihand 103">
                <a:extLst>
                  <a:ext uri="{FF2B5EF4-FFF2-40B4-BE49-F238E27FC236}">
                    <a16:creationId xmlns:a16="http://schemas.microsoft.com/office/drawing/2014/main" id="{4B4B8FFE-4F81-9891-806A-A7FDC359F947}"/>
                  </a:ext>
                </a:extLst>
              </p:cNvPr>
              <p:cNvPicPr/>
              <p:nvPr/>
            </p:nvPicPr>
            <p:blipFill>
              <a:blip r:embed="rId132"/>
              <a:stretch>
                <a:fillRect/>
              </a:stretch>
            </p:blipFill>
            <p:spPr>
              <a:xfrm>
                <a:off x="7974229" y="4653982"/>
                <a:ext cx="137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5" name="Freihand 104">
                <a:extLst>
                  <a:ext uri="{FF2B5EF4-FFF2-40B4-BE49-F238E27FC236}">
                    <a16:creationId xmlns:a16="http://schemas.microsoft.com/office/drawing/2014/main" id="{88815598-C5B6-8982-4A86-F4CE1B9DC36C}"/>
                  </a:ext>
                </a:extLst>
              </p14:cNvPr>
              <p14:cNvContentPartPr/>
              <p14:nvPr/>
            </p14:nvContentPartPr>
            <p14:xfrm>
              <a:off x="8165749" y="4689982"/>
              <a:ext cx="28080" cy="183240"/>
            </p14:xfrm>
          </p:contentPart>
        </mc:Choice>
        <mc:Fallback xmlns="">
          <p:pic>
            <p:nvPicPr>
              <p:cNvPr id="105" name="Freihand 104">
                <a:extLst>
                  <a:ext uri="{FF2B5EF4-FFF2-40B4-BE49-F238E27FC236}">
                    <a16:creationId xmlns:a16="http://schemas.microsoft.com/office/drawing/2014/main" id="{88815598-C5B6-8982-4A86-F4CE1B9DC36C}"/>
                  </a:ext>
                </a:extLst>
              </p:cNvPr>
              <p:cNvPicPr/>
              <p:nvPr/>
            </p:nvPicPr>
            <p:blipFill>
              <a:blip r:embed="rId134"/>
              <a:stretch>
                <a:fillRect/>
              </a:stretch>
            </p:blipFill>
            <p:spPr>
              <a:xfrm>
                <a:off x="8157109" y="4681342"/>
                <a:ext cx="45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6" name="Freihand 105">
                <a:extLst>
                  <a:ext uri="{FF2B5EF4-FFF2-40B4-BE49-F238E27FC236}">
                    <a16:creationId xmlns:a16="http://schemas.microsoft.com/office/drawing/2014/main" id="{A3963F5F-2B67-509D-1891-158C08E56065}"/>
                  </a:ext>
                </a:extLst>
              </p14:cNvPr>
              <p14:cNvContentPartPr/>
              <p14:nvPr/>
            </p14:nvContentPartPr>
            <p14:xfrm>
              <a:off x="8155669" y="4647142"/>
              <a:ext cx="115920" cy="158760"/>
            </p14:xfrm>
          </p:contentPart>
        </mc:Choice>
        <mc:Fallback xmlns="">
          <p:pic>
            <p:nvPicPr>
              <p:cNvPr id="106" name="Freihand 105">
                <a:extLst>
                  <a:ext uri="{FF2B5EF4-FFF2-40B4-BE49-F238E27FC236}">
                    <a16:creationId xmlns:a16="http://schemas.microsoft.com/office/drawing/2014/main" id="{A3963F5F-2B67-509D-1891-158C08E56065}"/>
                  </a:ext>
                </a:extLst>
              </p:cNvPr>
              <p:cNvPicPr/>
              <p:nvPr/>
            </p:nvPicPr>
            <p:blipFill>
              <a:blip r:embed="rId136"/>
              <a:stretch>
                <a:fillRect/>
              </a:stretch>
            </p:blipFill>
            <p:spPr>
              <a:xfrm>
                <a:off x="8146669" y="4638502"/>
                <a:ext cx="133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7" name="Freihand 106">
                <a:extLst>
                  <a:ext uri="{FF2B5EF4-FFF2-40B4-BE49-F238E27FC236}">
                    <a16:creationId xmlns:a16="http://schemas.microsoft.com/office/drawing/2014/main" id="{3FDDCA37-9C32-1DDB-3389-B2D8370176B3}"/>
                  </a:ext>
                </a:extLst>
              </p14:cNvPr>
              <p14:cNvContentPartPr/>
              <p14:nvPr/>
            </p14:nvContentPartPr>
            <p14:xfrm>
              <a:off x="8291389" y="4664062"/>
              <a:ext cx="55080" cy="95040"/>
            </p14:xfrm>
          </p:contentPart>
        </mc:Choice>
        <mc:Fallback xmlns="">
          <p:pic>
            <p:nvPicPr>
              <p:cNvPr id="107" name="Freihand 106">
                <a:extLst>
                  <a:ext uri="{FF2B5EF4-FFF2-40B4-BE49-F238E27FC236}">
                    <a16:creationId xmlns:a16="http://schemas.microsoft.com/office/drawing/2014/main" id="{3FDDCA37-9C32-1DDB-3389-B2D8370176B3}"/>
                  </a:ext>
                </a:extLst>
              </p:cNvPr>
              <p:cNvPicPr/>
              <p:nvPr/>
            </p:nvPicPr>
            <p:blipFill>
              <a:blip r:embed="rId138"/>
              <a:stretch>
                <a:fillRect/>
              </a:stretch>
            </p:blipFill>
            <p:spPr>
              <a:xfrm>
                <a:off x="8282389" y="4655062"/>
                <a:ext cx="72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8" name="Freihand 107">
                <a:extLst>
                  <a:ext uri="{FF2B5EF4-FFF2-40B4-BE49-F238E27FC236}">
                    <a16:creationId xmlns:a16="http://schemas.microsoft.com/office/drawing/2014/main" id="{048010B9-38F7-9DCA-BB5C-3FEE24810B78}"/>
                  </a:ext>
                </a:extLst>
              </p14:cNvPr>
              <p14:cNvContentPartPr/>
              <p14:nvPr/>
            </p14:nvContentPartPr>
            <p14:xfrm>
              <a:off x="8367709" y="4651462"/>
              <a:ext cx="47160" cy="83520"/>
            </p14:xfrm>
          </p:contentPart>
        </mc:Choice>
        <mc:Fallback xmlns="">
          <p:pic>
            <p:nvPicPr>
              <p:cNvPr id="108" name="Freihand 107">
                <a:extLst>
                  <a:ext uri="{FF2B5EF4-FFF2-40B4-BE49-F238E27FC236}">
                    <a16:creationId xmlns:a16="http://schemas.microsoft.com/office/drawing/2014/main" id="{048010B9-38F7-9DCA-BB5C-3FEE24810B78}"/>
                  </a:ext>
                </a:extLst>
              </p:cNvPr>
              <p:cNvPicPr/>
              <p:nvPr/>
            </p:nvPicPr>
            <p:blipFill>
              <a:blip r:embed="rId140"/>
              <a:stretch>
                <a:fillRect/>
              </a:stretch>
            </p:blipFill>
            <p:spPr>
              <a:xfrm>
                <a:off x="8359069" y="4642462"/>
                <a:ext cx="64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0" name="Freihand 109">
                <a:extLst>
                  <a:ext uri="{FF2B5EF4-FFF2-40B4-BE49-F238E27FC236}">
                    <a16:creationId xmlns:a16="http://schemas.microsoft.com/office/drawing/2014/main" id="{1F383DC2-9511-9900-E947-9D9629D0870A}"/>
                  </a:ext>
                </a:extLst>
              </p14:cNvPr>
              <p14:cNvContentPartPr/>
              <p14:nvPr/>
            </p14:nvContentPartPr>
            <p14:xfrm>
              <a:off x="6675709" y="5806342"/>
              <a:ext cx="151560" cy="82800"/>
            </p14:xfrm>
          </p:contentPart>
        </mc:Choice>
        <mc:Fallback xmlns="">
          <p:pic>
            <p:nvPicPr>
              <p:cNvPr id="110" name="Freihand 109">
                <a:extLst>
                  <a:ext uri="{FF2B5EF4-FFF2-40B4-BE49-F238E27FC236}">
                    <a16:creationId xmlns:a16="http://schemas.microsoft.com/office/drawing/2014/main" id="{1F383DC2-9511-9900-E947-9D9629D0870A}"/>
                  </a:ext>
                </a:extLst>
              </p:cNvPr>
              <p:cNvPicPr/>
              <p:nvPr/>
            </p:nvPicPr>
            <p:blipFill>
              <a:blip r:embed="rId142"/>
              <a:stretch>
                <a:fillRect/>
              </a:stretch>
            </p:blipFill>
            <p:spPr>
              <a:xfrm>
                <a:off x="6666709" y="5797342"/>
                <a:ext cx="169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1" name="Freihand 110">
                <a:extLst>
                  <a:ext uri="{FF2B5EF4-FFF2-40B4-BE49-F238E27FC236}">
                    <a16:creationId xmlns:a16="http://schemas.microsoft.com/office/drawing/2014/main" id="{FDE1BA2B-F2B8-7F3D-B8C8-DE3728C5E86B}"/>
                  </a:ext>
                </a:extLst>
              </p14:cNvPr>
              <p14:cNvContentPartPr/>
              <p14:nvPr/>
            </p14:nvContentPartPr>
            <p14:xfrm>
              <a:off x="6699829" y="5701582"/>
              <a:ext cx="224640" cy="257760"/>
            </p14:xfrm>
          </p:contentPart>
        </mc:Choice>
        <mc:Fallback xmlns="">
          <p:pic>
            <p:nvPicPr>
              <p:cNvPr id="111" name="Freihand 110">
                <a:extLst>
                  <a:ext uri="{FF2B5EF4-FFF2-40B4-BE49-F238E27FC236}">
                    <a16:creationId xmlns:a16="http://schemas.microsoft.com/office/drawing/2014/main" id="{FDE1BA2B-F2B8-7F3D-B8C8-DE3728C5E86B}"/>
                  </a:ext>
                </a:extLst>
              </p:cNvPr>
              <p:cNvPicPr/>
              <p:nvPr/>
            </p:nvPicPr>
            <p:blipFill>
              <a:blip r:embed="rId144"/>
              <a:stretch>
                <a:fillRect/>
              </a:stretch>
            </p:blipFill>
            <p:spPr>
              <a:xfrm>
                <a:off x="6691189" y="5692582"/>
                <a:ext cx="2422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2" name="Freihand 111">
                <a:extLst>
                  <a:ext uri="{FF2B5EF4-FFF2-40B4-BE49-F238E27FC236}">
                    <a16:creationId xmlns:a16="http://schemas.microsoft.com/office/drawing/2014/main" id="{8AC0754D-F339-ED2F-BFB9-EBDFEA3F9963}"/>
                  </a:ext>
                </a:extLst>
              </p14:cNvPr>
              <p14:cNvContentPartPr/>
              <p14:nvPr/>
            </p14:nvContentPartPr>
            <p14:xfrm>
              <a:off x="7043989" y="5595022"/>
              <a:ext cx="240840" cy="179280"/>
            </p14:xfrm>
          </p:contentPart>
        </mc:Choice>
        <mc:Fallback xmlns="">
          <p:pic>
            <p:nvPicPr>
              <p:cNvPr id="112" name="Freihand 111">
                <a:extLst>
                  <a:ext uri="{FF2B5EF4-FFF2-40B4-BE49-F238E27FC236}">
                    <a16:creationId xmlns:a16="http://schemas.microsoft.com/office/drawing/2014/main" id="{8AC0754D-F339-ED2F-BFB9-EBDFEA3F9963}"/>
                  </a:ext>
                </a:extLst>
              </p:cNvPr>
              <p:cNvPicPr/>
              <p:nvPr/>
            </p:nvPicPr>
            <p:blipFill>
              <a:blip r:embed="rId146"/>
              <a:stretch>
                <a:fillRect/>
              </a:stretch>
            </p:blipFill>
            <p:spPr>
              <a:xfrm>
                <a:off x="7035349" y="5586382"/>
                <a:ext cx="258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3" name="Freihand 112">
                <a:extLst>
                  <a:ext uri="{FF2B5EF4-FFF2-40B4-BE49-F238E27FC236}">
                    <a16:creationId xmlns:a16="http://schemas.microsoft.com/office/drawing/2014/main" id="{34E628EF-35F3-711B-11AA-8DF4DA56F9DC}"/>
                  </a:ext>
                </a:extLst>
              </p14:cNvPr>
              <p14:cNvContentPartPr/>
              <p14:nvPr/>
            </p14:nvContentPartPr>
            <p14:xfrm>
              <a:off x="7376989" y="5501422"/>
              <a:ext cx="132480" cy="130680"/>
            </p14:xfrm>
          </p:contentPart>
        </mc:Choice>
        <mc:Fallback xmlns="">
          <p:pic>
            <p:nvPicPr>
              <p:cNvPr id="113" name="Freihand 112">
                <a:extLst>
                  <a:ext uri="{FF2B5EF4-FFF2-40B4-BE49-F238E27FC236}">
                    <a16:creationId xmlns:a16="http://schemas.microsoft.com/office/drawing/2014/main" id="{34E628EF-35F3-711B-11AA-8DF4DA56F9DC}"/>
                  </a:ext>
                </a:extLst>
              </p:cNvPr>
              <p:cNvPicPr/>
              <p:nvPr/>
            </p:nvPicPr>
            <p:blipFill>
              <a:blip r:embed="rId148"/>
              <a:stretch>
                <a:fillRect/>
              </a:stretch>
            </p:blipFill>
            <p:spPr>
              <a:xfrm>
                <a:off x="7367989" y="5492422"/>
                <a:ext cx="150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 name="Freihand 113">
                <a:extLst>
                  <a:ext uri="{FF2B5EF4-FFF2-40B4-BE49-F238E27FC236}">
                    <a16:creationId xmlns:a16="http://schemas.microsoft.com/office/drawing/2014/main" id="{4C63837B-AC6A-A87E-3C85-0758AF8FD6B5}"/>
                  </a:ext>
                </a:extLst>
              </p14:cNvPr>
              <p14:cNvContentPartPr/>
              <p14:nvPr/>
            </p14:nvContentPartPr>
            <p14:xfrm>
              <a:off x="7524949" y="5429782"/>
              <a:ext cx="101880" cy="243000"/>
            </p14:xfrm>
          </p:contentPart>
        </mc:Choice>
        <mc:Fallback xmlns="">
          <p:pic>
            <p:nvPicPr>
              <p:cNvPr id="114" name="Freihand 113">
                <a:extLst>
                  <a:ext uri="{FF2B5EF4-FFF2-40B4-BE49-F238E27FC236}">
                    <a16:creationId xmlns:a16="http://schemas.microsoft.com/office/drawing/2014/main" id="{4C63837B-AC6A-A87E-3C85-0758AF8FD6B5}"/>
                  </a:ext>
                </a:extLst>
              </p:cNvPr>
              <p:cNvPicPr/>
              <p:nvPr/>
            </p:nvPicPr>
            <p:blipFill>
              <a:blip r:embed="rId150"/>
              <a:stretch>
                <a:fillRect/>
              </a:stretch>
            </p:blipFill>
            <p:spPr>
              <a:xfrm>
                <a:off x="7516309" y="5420782"/>
                <a:ext cx="1195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5" name="Freihand 114">
                <a:extLst>
                  <a:ext uri="{FF2B5EF4-FFF2-40B4-BE49-F238E27FC236}">
                    <a16:creationId xmlns:a16="http://schemas.microsoft.com/office/drawing/2014/main" id="{698846A5-294C-3A3B-1E36-5F88B39781C4}"/>
                  </a:ext>
                </a:extLst>
              </p14:cNvPr>
              <p14:cNvContentPartPr/>
              <p14:nvPr/>
            </p14:nvContentPartPr>
            <p14:xfrm>
              <a:off x="7668949" y="5385862"/>
              <a:ext cx="68760" cy="127440"/>
            </p14:xfrm>
          </p:contentPart>
        </mc:Choice>
        <mc:Fallback xmlns="">
          <p:pic>
            <p:nvPicPr>
              <p:cNvPr id="115" name="Freihand 114">
                <a:extLst>
                  <a:ext uri="{FF2B5EF4-FFF2-40B4-BE49-F238E27FC236}">
                    <a16:creationId xmlns:a16="http://schemas.microsoft.com/office/drawing/2014/main" id="{698846A5-294C-3A3B-1E36-5F88B39781C4}"/>
                  </a:ext>
                </a:extLst>
              </p:cNvPr>
              <p:cNvPicPr/>
              <p:nvPr/>
            </p:nvPicPr>
            <p:blipFill>
              <a:blip r:embed="rId152"/>
              <a:stretch>
                <a:fillRect/>
              </a:stretch>
            </p:blipFill>
            <p:spPr>
              <a:xfrm>
                <a:off x="7659949" y="5376862"/>
                <a:ext cx="86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6" name="Freihand 115">
                <a:extLst>
                  <a:ext uri="{FF2B5EF4-FFF2-40B4-BE49-F238E27FC236}">
                    <a16:creationId xmlns:a16="http://schemas.microsoft.com/office/drawing/2014/main" id="{1FF7BCB6-6BE9-5055-59A0-2D6C7986776E}"/>
                  </a:ext>
                </a:extLst>
              </p14:cNvPr>
              <p14:cNvContentPartPr/>
              <p14:nvPr/>
            </p14:nvContentPartPr>
            <p14:xfrm>
              <a:off x="7737709" y="5286142"/>
              <a:ext cx="70560" cy="159120"/>
            </p14:xfrm>
          </p:contentPart>
        </mc:Choice>
        <mc:Fallback xmlns="">
          <p:pic>
            <p:nvPicPr>
              <p:cNvPr id="116" name="Freihand 115">
                <a:extLst>
                  <a:ext uri="{FF2B5EF4-FFF2-40B4-BE49-F238E27FC236}">
                    <a16:creationId xmlns:a16="http://schemas.microsoft.com/office/drawing/2014/main" id="{1FF7BCB6-6BE9-5055-59A0-2D6C7986776E}"/>
                  </a:ext>
                </a:extLst>
              </p:cNvPr>
              <p:cNvPicPr/>
              <p:nvPr/>
            </p:nvPicPr>
            <p:blipFill>
              <a:blip r:embed="rId154"/>
              <a:stretch>
                <a:fillRect/>
              </a:stretch>
            </p:blipFill>
            <p:spPr>
              <a:xfrm>
                <a:off x="7728709" y="5277142"/>
                <a:ext cx="88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7" name="Freihand 116">
                <a:extLst>
                  <a:ext uri="{FF2B5EF4-FFF2-40B4-BE49-F238E27FC236}">
                    <a16:creationId xmlns:a16="http://schemas.microsoft.com/office/drawing/2014/main" id="{6C76E3D0-A66F-06F7-FE79-03EF6CB65F48}"/>
                  </a:ext>
                </a:extLst>
              </p14:cNvPr>
              <p14:cNvContentPartPr/>
              <p14:nvPr/>
            </p14:nvContentPartPr>
            <p14:xfrm>
              <a:off x="7931749" y="5139262"/>
              <a:ext cx="126720" cy="241560"/>
            </p14:xfrm>
          </p:contentPart>
        </mc:Choice>
        <mc:Fallback xmlns="">
          <p:pic>
            <p:nvPicPr>
              <p:cNvPr id="117" name="Freihand 116">
                <a:extLst>
                  <a:ext uri="{FF2B5EF4-FFF2-40B4-BE49-F238E27FC236}">
                    <a16:creationId xmlns:a16="http://schemas.microsoft.com/office/drawing/2014/main" id="{6C76E3D0-A66F-06F7-FE79-03EF6CB65F48}"/>
                  </a:ext>
                </a:extLst>
              </p:cNvPr>
              <p:cNvPicPr/>
              <p:nvPr/>
            </p:nvPicPr>
            <p:blipFill>
              <a:blip r:embed="rId156"/>
              <a:stretch>
                <a:fillRect/>
              </a:stretch>
            </p:blipFill>
            <p:spPr>
              <a:xfrm>
                <a:off x="7922749" y="5130262"/>
                <a:ext cx="1443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8" name="Freihand 117">
                <a:extLst>
                  <a:ext uri="{FF2B5EF4-FFF2-40B4-BE49-F238E27FC236}">
                    <a16:creationId xmlns:a16="http://schemas.microsoft.com/office/drawing/2014/main" id="{7D7F131E-9312-97B8-0DDE-D7C19A97F5A1}"/>
                  </a:ext>
                </a:extLst>
              </p14:cNvPr>
              <p14:cNvContentPartPr/>
              <p14:nvPr/>
            </p14:nvContentPartPr>
            <p14:xfrm>
              <a:off x="8105629" y="5202982"/>
              <a:ext cx="84600" cy="130680"/>
            </p14:xfrm>
          </p:contentPart>
        </mc:Choice>
        <mc:Fallback xmlns="">
          <p:pic>
            <p:nvPicPr>
              <p:cNvPr id="118" name="Freihand 117">
                <a:extLst>
                  <a:ext uri="{FF2B5EF4-FFF2-40B4-BE49-F238E27FC236}">
                    <a16:creationId xmlns:a16="http://schemas.microsoft.com/office/drawing/2014/main" id="{7D7F131E-9312-97B8-0DDE-D7C19A97F5A1}"/>
                  </a:ext>
                </a:extLst>
              </p:cNvPr>
              <p:cNvPicPr/>
              <p:nvPr/>
            </p:nvPicPr>
            <p:blipFill>
              <a:blip r:embed="rId158"/>
              <a:stretch>
                <a:fillRect/>
              </a:stretch>
            </p:blipFill>
            <p:spPr>
              <a:xfrm>
                <a:off x="8096629" y="5194342"/>
                <a:ext cx="102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0" name="Freihand 119">
                <a:extLst>
                  <a:ext uri="{FF2B5EF4-FFF2-40B4-BE49-F238E27FC236}">
                    <a16:creationId xmlns:a16="http://schemas.microsoft.com/office/drawing/2014/main" id="{E1B9C1C4-BA5D-F1E2-F175-859DD39E9279}"/>
                  </a:ext>
                </a:extLst>
              </p14:cNvPr>
              <p14:cNvContentPartPr/>
              <p14:nvPr/>
            </p14:nvContentPartPr>
            <p14:xfrm>
              <a:off x="6967669" y="6027382"/>
              <a:ext cx="104760" cy="62280"/>
            </p14:xfrm>
          </p:contentPart>
        </mc:Choice>
        <mc:Fallback xmlns="">
          <p:pic>
            <p:nvPicPr>
              <p:cNvPr id="120" name="Freihand 119">
                <a:extLst>
                  <a:ext uri="{FF2B5EF4-FFF2-40B4-BE49-F238E27FC236}">
                    <a16:creationId xmlns:a16="http://schemas.microsoft.com/office/drawing/2014/main" id="{E1B9C1C4-BA5D-F1E2-F175-859DD39E9279}"/>
                  </a:ext>
                </a:extLst>
              </p:cNvPr>
              <p:cNvPicPr/>
              <p:nvPr/>
            </p:nvPicPr>
            <p:blipFill>
              <a:blip r:embed="rId160"/>
              <a:stretch>
                <a:fillRect/>
              </a:stretch>
            </p:blipFill>
            <p:spPr>
              <a:xfrm>
                <a:off x="6959029" y="6018742"/>
                <a:ext cx="122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1" name="Freihand 120">
                <a:extLst>
                  <a:ext uri="{FF2B5EF4-FFF2-40B4-BE49-F238E27FC236}">
                    <a16:creationId xmlns:a16="http://schemas.microsoft.com/office/drawing/2014/main" id="{A31FAEC4-57D9-BCDE-9C73-2F139483DC8B}"/>
                  </a:ext>
                </a:extLst>
              </p14:cNvPr>
              <p14:cNvContentPartPr/>
              <p14:nvPr/>
            </p14:nvContentPartPr>
            <p14:xfrm>
              <a:off x="6955429" y="6084262"/>
              <a:ext cx="147240" cy="101520"/>
            </p14:xfrm>
          </p:contentPart>
        </mc:Choice>
        <mc:Fallback xmlns="">
          <p:pic>
            <p:nvPicPr>
              <p:cNvPr id="121" name="Freihand 120">
                <a:extLst>
                  <a:ext uri="{FF2B5EF4-FFF2-40B4-BE49-F238E27FC236}">
                    <a16:creationId xmlns:a16="http://schemas.microsoft.com/office/drawing/2014/main" id="{A31FAEC4-57D9-BCDE-9C73-2F139483DC8B}"/>
                  </a:ext>
                </a:extLst>
              </p:cNvPr>
              <p:cNvPicPr/>
              <p:nvPr/>
            </p:nvPicPr>
            <p:blipFill>
              <a:blip r:embed="rId162"/>
              <a:stretch>
                <a:fillRect/>
              </a:stretch>
            </p:blipFill>
            <p:spPr>
              <a:xfrm>
                <a:off x="6946429" y="6075622"/>
                <a:ext cx="164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2" name="Freihand 121">
                <a:extLst>
                  <a:ext uri="{FF2B5EF4-FFF2-40B4-BE49-F238E27FC236}">
                    <a16:creationId xmlns:a16="http://schemas.microsoft.com/office/drawing/2014/main" id="{C35153B0-5BA0-46D6-9941-E171C69EC1D3}"/>
                  </a:ext>
                </a:extLst>
              </p14:cNvPr>
              <p14:cNvContentPartPr/>
              <p14:nvPr/>
            </p14:nvContentPartPr>
            <p14:xfrm>
              <a:off x="7078189" y="5960422"/>
              <a:ext cx="78840" cy="225000"/>
            </p14:xfrm>
          </p:contentPart>
        </mc:Choice>
        <mc:Fallback xmlns="">
          <p:pic>
            <p:nvPicPr>
              <p:cNvPr id="122" name="Freihand 121">
                <a:extLst>
                  <a:ext uri="{FF2B5EF4-FFF2-40B4-BE49-F238E27FC236}">
                    <a16:creationId xmlns:a16="http://schemas.microsoft.com/office/drawing/2014/main" id="{C35153B0-5BA0-46D6-9941-E171C69EC1D3}"/>
                  </a:ext>
                </a:extLst>
              </p:cNvPr>
              <p:cNvPicPr/>
              <p:nvPr/>
            </p:nvPicPr>
            <p:blipFill>
              <a:blip r:embed="rId164"/>
              <a:stretch>
                <a:fillRect/>
              </a:stretch>
            </p:blipFill>
            <p:spPr>
              <a:xfrm>
                <a:off x="7069189" y="5951782"/>
                <a:ext cx="964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4" name="Freihand 123">
                <a:extLst>
                  <a:ext uri="{FF2B5EF4-FFF2-40B4-BE49-F238E27FC236}">
                    <a16:creationId xmlns:a16="http://schemas.microsoft.com/office/drawing/2014/main" id="{8B0B9F6A-DA92-BC8A-A23E-4039E5BB2CA6}"/>
                  </a:ext>
                </a:extLst>
              </p14:cNvPr>
              <p14:cNvContentPartPr/>
              <p14:nvPr/>
            </p14:nvContentPartPr>
            <p14:xfrm>
              <a:off x="7286629" y="5804542"/>
              <a:ext cx="250200" cy="242640"/>
            </p14:xfrm>
          </p:contentPart>
        </mc:Choice>
        <mc:Fallback xmlns="">
          <p:pic>
            <p:nvPicPr>
              <p:cNvPr id="124" name="Freihand 123">
                <a:extLst>
                  <a:ext uri="{FF2B5EF4-FFF2-40B4-BE49-F238E27FC236}">
                    <a16:creationId xmlns:a16="http://schemas.microsoft.com/office/drawing/2014/main" id="{8B0B9F6A-DA92-BC8A-A23E-4039E5BB2CA6}"/>
                  </a:ext>
                </a:extLst>
              </p:cNvPr>
              <p:cNvPicPr/>
              <p:nvPr/>
            </p:nvPicPr>
            <p:blipFill>
              <a:blip r:embed="rId166"/>
              <a:stretch>
                <a:fillRect/>
              </a:stretch>
            </p:blipFill>
            <p:spPr>
              <a:xfrm>
                <a:off x="7277989" y="5795902"/>
                <a:ext cx="2678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5" name="Freihand 124">
                <a:extLst>
                  <a:ext uri="{FF2B5EF4-FFF2-40B4-BE49-F238E27FC236}">
                    <a16:creationId xmlns:a16="http://schemas.microsoft.com/office/drawing/2014/main" id="{82AF7E18-36D2-2D05-25E4-53EA6B634E44}"/>
                  </a:ext>
                </a:extLst>
              </p14:cNvPr>
              <p14:cNvContentPartPr/>
              <p14:nvPr/>
            </p14:nvContentPartPr>
            <p14:xfrm>
              <a:off x="7624669" y="5717782"/>
              <a:ext cx="106560" cy="126720"/>
            </p14:xfrm>
          </p:contentPart>
        </mc:Choice>
        <mc:Fallback xmlns="">
          <p:pic>
            <p:nvPicPr>
              <p:cNvPr id="125" name="Freihand 124">
                <a:extLst>
                  <a:ext uri="{FF2B5EF4-FFF2-40B4-BE49-F238E27FC236}">
                    <a16:creationId xmlns:a16="http://schemas.microsoft.com/office/drawing/2014/main" id="{82AF7E18-36D2-2D05-25E4-53EA6B634E44}"/>
                  </a:ext>
                </a:extLst>
              </p:cNvPr>
              <p:cNvPicPr/>
              <p:nvPr/>
            </p:nvPicPr>
            <p:blipFill>
              <a:blip r:embed="rId168"/>
              <a:stretch>
                <a:fillRect/>
              </a:stretch>
            </p:blipFill>
            <p:spPr>
              <a:xfrm>
                <a:off x="7616029" y="5708782"/>
                <a:ext cx="124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6" name="Freihand 125">
                <a:extLst>
                  <a:ext uri="{FF2B5EF4-FFF2-40B4-BE49-F238E27FC236}">
                    <a16:creationId xmlns:a16="http://schemas.microsoft.com/office/drawing/2014/main" id="{41EDF6DE-D723-D4F0-D445-0D4284A209C2}"/>
                  </a:ext>
                </a:extLst>
              </p14:cNvPr>
              <p14:cNvContentPartPr/>
              <p14:nvPr/>
            </p14:nvContentPartPr>
            <p14:xfrm>
              <a:off x="7748149" y="5719582"/>
              <a:ext cx="72000" cy="80280"/>
            </p14:xfrm>
          </p:contentPart>
        </mc:Choice>
        <mc:Fallback xmlns="">
          <p:pic>
            <p:nvPicPr>
              <p:cNvPr id="126" name="Freihand 125">
                <a:extLst>
                  <a:ext uri="{FF2B5EF4-FFF2-40B4-BE49-F238E27FC236}">
                    <a16:creationId xmlns:a16="http://schemas.microsoft.com/office/drawing/2014/main" id="{41EDF6DE-D723-D4F0-D445-0D4284A209C2}"/>
                  </a:ext>
                </a:extLst>
              </p:cNvPr>
              <p:cNvPicPr/>
              <p:nvPr/>
            </p:nvPicPr>
            <p:blipFill>
              <a:blip r:embed="rId170"/>
              <a:stretch>
                <a:fillRect/>
              </a:stretch>
            </p:blipFill>
            <p:spPr>
              <a:xfrm>
                <a:off x="7739149" y="5710582"/>
                <a:ext cx="89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7" name="Freihand 126">
                <a:extLst>
                  <a:ext uri="{FF2B5EF4-FFF2-40B4-BE49-F238E27FC236}">
                    <a16:creationId xmlns:a16="http://schemas.microsoft.com/office/drawing/2014/main" id="{D37984D2-9F61-EEE1-53BE-EF0EC9E21988}"/>
                  </a:ext>
                </a:extLst>
              </p14:cNvPr>
              <p14:cNvContentPartPr/>
              <p14:nvPr/>
            </p14:nvContentPartPr>
            <p14:xfrm>
              <a:off x="7841389" y="5594302"/>
              <a:ext cx="167400" cy="150120"/>
            </p14:xfrm>
          </p:contentPart>
        </mc:Choice>
        <mc:Fallback xmlns="">
          <p:pic>
            <p:nvPicPr>
              <p:cNvPr id="127" name="Freihand 126">
                <a:extLst>
                  <a:ext uri="{FF2B5EF4-FFF2-40B4-BE49-F238E27FC236}">
                    <a16:creationId xmlns:a16="http://schemas.microsoft.com/office/drawing/2014/main" id="{D37984D2-9F61-EEE1-53BE-EF0EC9E21988}"/>
                  </a:ext>
                </a:extLst>
              </p:cNvPr>
              <p:cNvPicPr/>
              <p:nvPr/>
            </p:nvPicPr>
            <p:blipFill>
              <a:blip r:embed="rId172"/>
              <a:stretch>
                <a:fillRect/>
              </a:stretch>
            </p:blipFill>
            <p:spPr>
              <a:xfrm>
                <a:off x="7832389" y="5585302"/>
                <a:ext cx="185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9" name="Freihand 128">
                <a:extLst>
                  <a:ext uri="{FF2B5EF4-FFF2-40B4-BE49-F238E27FC236}">
                    <a16:creationId xmlns:a16="http://schemas.microsoft.com/office/drawing/2014/main" id="{2E4E293B-F193-1B11-6F2B-E680D23BC996}"/>
                  </a:ext>
                </a:extLst>
              </p14:cNvPr>
              <p14:cNvContentPartPr/>
              <p14:nvPr/>
            </p14:nvContentPartPr>
            <p14:xfrm>
              <a:off x="8138029" y="5379742"/>
              <a:ext cx="80280" cy="290520"/>
            </p14:xfrm>
          </p:contentPart>
        </mc:Choice>
        <mc:Fallback xmlns="">
          <p:pic>
            <p:nvPicPr>
              <p:cNvPr id="129" name="Freihand 128">
                <a:extLst>
                  <a:ext uri="{FF2B5EF4-FFF2-40B4-BE49-F238E27FC236}">
                    <a16:creationId xmlns:a16="http://schemas.microsoft.com/office/drawing/2014/main" id="{2E4E293B-F193-1B11-6F2B-E680D23BC996}"/>
                  </a:ext>
                </a:extLst>
              </p:cNvPr>
              <p:cNvPicPr/>
              <p:nvPr/>
            </p:nvPicPr>
            <p:blipFill>
              <a:blip r:embed="rId174"/>
              <a:stretch>
                <a:fillRect/>
              </a:stretch>
            </p:blipFill>
            <p:spPr>
              <a:xfrm>
                <a:off x="8129029" y="5370742"/>
                <a:ext cx="979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0" name="Freihand 129">
                <a:extLst>
                  <a:ext uri="{FF2B5EF4-FFF2-40B4-BE49-F238E27FC236}">
                    <a16:creationId xmlns:a16="http://schemas.microsoft.com/office/drawing/2014/main" id="{82B90674-9F35-4E26-6D4D-3B3FD57D5535}"/>
                  </a:ext>
                </a:extLst>
              </p14:cNvPr>
              <p14:cNvContentPartPr/>
              <p14:nvPr/>
            </p14:nvContentPartPr>
            <p14:xfrm>
              <a:off x="8241349" y="5384062"/>
              <a:ext cx="171000" cy="163440"/>
            </p14:xfrm>
          </p:contentPart>
        </mc:Choice>
        <mc:Fallback xmlns="">
          <p:pic>
            <p:nvPicPr>
              <p:cNvPr id="130" name="Freihand 129">
                <a:extLst>
                  <a:ext uri="{FF2B5EF4-FFF2-40B4-BE49-F238E27FC236}">
                    <a16:creationId xmlns:a16="http://schemas.microsoft.com/office/drawing/2014/main" id="{82B90674-9F35-4E26-6D4D-3B3FD57D5535}"/>
                  </a:ext>
                </a:extLst>
              </p:cNvPr>
              <p:cNvPicPr/>
              <p:nvPr/>
            </p:nvPicPr>
            <p:blipFill>
              <a:blip r:embed="rId176"/>
              <a:stretch>
                <a:fillRect/>
              </a:stretch>
            </p:blipFill>
            <p:spPr>
              <a:xfrm>
                <a:off x="8232349" y="5375422"/>
                <a:ext cx="1886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2" name="Freihand 131">
                <a:extLst>
                  <a:ext uri="{FF2B5EF4-FFF2-40B4-BE49-F238E27FC236}">
                    <a16:creationId xmlns:a16="http://schemas.microsoft.com/office/drawing/2014/main" id="{39A0A272-7D57-F338-998D-2E8133FB8AC1}"/>
                  </a:ext>
                </a:extLst>
              </p14:cNvPr>
              <p14:cNvContentPartPr/>
              <p14:nvPr/>
            </p14:nvContentPartPr>
            <p14:xfrm>
              <a:off x="6732229" y="6361462"/>
              <a:ext cx="141480" cy="195840"/>
            </p14:xfrm>
          </p:contentPart>
        </mc:Choice>
        <mc:Fallback xmlns="">
          <p:pic>
            <p:nvPicPr>
              <p:cNvPr id="132" name="Freihand 131">
                <a:extLst>
                  <a:ext uri="{FF2B5EF4-FFF2-40B4-BE49-F238E27FC236}">
                    <a16:creationId xmlns:a16="http://schemas.microsoft.com/office/drawing/2014/main" id="{39A0A272-7D57-F338-998D-2E8133FB8AC1}"/>
                  </a:ext>
                </a:extLst>
              </p:cNvPr>
              <p:cNvPicPr/>
              <p:nvPr/>
            </p:nvPicPr>
            <p:blipFill>
              <a:blip r:embed="rId178"/>
              <a:stretch>
                <a:fillRect/>
              </a:stretch>
            </p:blipFill>
            <p:spPr>
              <a:xfrm>
                <a:off x="6723229" y="6352462"/>
                <a:ext cx="1591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3" name="Freihand 132">
                <a:extLst>
                  <a:ext uri="{FF2B5EF4-FFF2-40B4-BE49-F238E27FC236}">
                    <a16:creationId xmlns:a16="http://schemas.microsoft.com/office/drawing/2014/main" id="{451022D1-CB9E-4A21-BC4E-737DAE7A55F2}"/>
                  </a:ext>
                </a:extLst>
              </p14:cNvPr>
              <p14:cNvContentPartPr/>
              <p14:nvPr/>
            </p14:nvContentPartPr>
            <p14:xfrm>
              <a:off x="6942829" y="6344902"/>
              <a:ext cx="108720" cy="78120"/>
            </p14:xfrm>
          </p:contentPart>
        </mc:Choice>
        <mc:Fallback xmlns="">
          <p:pic>
            <p:nvPicPr>
              <p:cNvPr id="133" name="Freihand 132">
                <a:extLst>
                  <a:ext uri="{FF2B5EF4-FFF2-40B4-BE49-F238E27FC236}">
                    <a16:creationId xmlns:a16="http://schemas.microsoft.com/office/drawing/2014/main" id="{451022D1-CB9E-4A21-BC4E-737DAE7A55F2}"/>
                  </a:ext>
                </a:extLst>
              </p:cNvPr>
              <p:cNvPicPr/>
              <p:nvPr/>
            </p:nvPicPr>
            <p:blipFill>
              <a:blip r:embed="rId180"/>
              <a:stretch>
                <a:fillRect/>
              </a:stretch>
            </p:blipFill>
            <p:spPr>
              <a:xfrm>
                <a:off x="6934189" y="6335902"/>
                <a:ext cx="126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4" name="Freihand 133">
                <a:extLst>
                  <a:ext uri="{FF2B5EF4-FFF2-40B4-BE49-F238E27FC236}">
                    <a16:creationId xmlns:a16="http://schemas.microsoft.com/office/drawing/2014/main" id="{D53171E4-7B4E-6548-B6F7-19460F1DD917}"/>
                  </a:ext>
                </a:extLst>
              </p14:cNvPr>
              <p14:cNvContentPartPr/>
              <p14:nvPr/>
            </p14:nvContentPartPr>
            <p14:xfrm>
              <a:off x="6967669" y="6393862"/>
              <a:ext cx="101880" cy="66960"/>
            </p14:xfrm>
          </p:contentPart>
        </mc:Choice>
        <mc:Fallback xmlns="">
          <p:pic>
            <p:nvPicPr>
              <p:cNvPr id="134" name="Freihand 133">
                <a:extLst>
                  <a:ext uri="{FF2B5EF4-FFF2-40B4-BE49-F238E27FC236}">
                    <a16:creationId xmlns:a16="http://schemas.microsoft.com/office/drawing/2014/main" id="{D53171E4-7B4E-6548-B6F7-19460F1DD917}"/>
                  </a:ext>
                </a:extLst>
              </p:cNvPr>
              <p:cNvPicPr/>
              <p:nvPr/>
            </p:nvPicPr>
            <p:blipFill>
              <a:blip r:embed="rId182"/>
              <a:stretch>
                <a:fillRect/>
              </a:stretch>
            </p:blipFill>
            <p:spPr>
              <a:xfrm>
                <a:off x="6959029" y="6384862"/>
                <a:ext cx="119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5" name="Freihand 134">
                <a:extLst>
                  <a:ext uri="{FF2B5EF4-FFF2-40B4-BE49-F238E27FC236}">
                    <a16:creationId xmlns:a16="http://schemas.microsoft.com/office/drawing/2014/main" id="{52D0BCF8-03CE-EAFB-F5DA-70CE6496277F}"/>
                  </a:ext>
                </a:extLst>
              </p14:cNvPr>
              <p14:cNvContentPartPr/>
              <p14:nvPr/>
            </p14:nvContentPartPr>
            <p14:xfrm>
              <a:off x="7122109" y="6227182"/>
              <a:ext cx="100440" cy="183600"/>
            </p14:xfrm>
          </p:contentPart>
        </mc:Choice>
        <mc:Fallback xmlns="">
          <p:pic>
            <p:nvPicPr>
              <p:cNvPr id="135" name="Freihand 134">
                <a:extLst>
                  <a:ext uri="{FF2B5EF4-FFF2-40B4-BE49-F238E27FC236}">
                    <a16:creationId xmlns:a16="http://schemas.microsoft.com/office/drawing/2014/main" id="{52D0BCF8-03CE-EAFB-F5DA-70CE6496277F}"/>
                  </a:ext>
                </a:extLst>
              </p:cNvPr>
              <p:cNvPicPr/>
              <p:nvPr/>
            </p:nvPicPr>
            <p:blipFill>
              <a:blip r:embed="rId184"/>
              <a:stretch>
                <a:fillRect/>
              </a:stretch>
            </p:blipFill>
            <p:spPr>
              <a:xfrm>
                <a:off x="7113109" y="6218542"/>
                <a:ext cx="118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6" name="Freihand 135">
                <a:extLst>
                  <a:ext uri="{FF2B5EF4-FFF2-40B4-BE49-F238E27FC236}">
                    <a16:creationId xmlns:a16="http://schemas.microsoft.com/office/drawing/2014/main" id="{780B70FA-E5B6-2A10-7668-D5503656D0B4}"/>
                  </a:ext>
                </a:extLst>
              </p14:cNvPr>
              <p14:cNvContentPartPr/>
              <p14:nvPr/>
            </p14:nvContentPartPr>
            <p14:xfrm>
              <a:off x="7259989" y="6156982"/>
              <a:ext cx="162000" cy="186480"/>
            </p14:xfrm>
          </p:contentPart>
        </mc:Choice>
        <mc:Fallback xmlns="">
          <p:pic>
            <p:nvPicPr>
              <p:cNvPr id="136" name="Freihand 135">
                <a:extLst>
                  <a:ext uri="{FF2B5EF4-FFF2-40B4-BE49-F238E27FC236}">
                    <a16:creationId xmlns:a16="http://schemas.microsoft.com/office/drawing/2014/main" id="{780B70FA-E5B6-2A10-7668-D5503656D0B4}"/>
                  </a:ext>
                </a:extLst>
              </p:cNvPr>
              <p:cNvPicPr/>
              <p:nvPr/>
            </p:nvPicPr>
            <p:blipFill>
              <a:blip r:embed="rId186"/>
              <a:stretch>
                <a:fillRect/>
              </a:stretch>
            </p:blipFill>
            <p:spPr>
              <a:xfrm>
                <a:off x="7251349" y="6148342"/>
                <a:ext cx="1796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7" name="Freihand 136">
                <a:extLst>
                  <a:ext uri="{FF2B5EF4-FFF2-40B4-BE49-F238E27FC236}">
                    <a16:creationId xmlns:a16="http://schemas.microsoft.com/office/drawing/2014/main" id="{3A392A33-6A98-2A34-C9A9-B33DF5F5E123}"/>
                  </a:ext>
                </a:extLst>
              </p14:cNvPr>
              <p14:cNvContentPartPr/>
              <p14:nvPr/>
            </p14:nvContentPartPr>
            <p14:xfrm>
              <a:off x="7313629" y="6146542"/>
              <a:ext cx="56520" cy="90360"/>
            </p14:xfrm>
          </p:contentPart>
        </mc:Choice>
        <mc:Fallback xmlns="">
          <p:pic>
            <p:nvPicPr>
              <p:cNvPr id="137" name="Freihand 136">
                <a:extLst>
                  <a:ext uri="{FF2B5EF4-FFF2-40B4-BE49-F238E27FC236}">
                    <a16:creationId xmlns:a16="http://schemas.microsoft.com/office/drawing/2014/main" id="{3A392A33-6A98-2A34-C9A9-B33DF5F5E123}"/>
                  </a:ext>
                </a:extLst>
              </p:cNvPr>
              <p:cNvPicPr/>
              <p:nvPr/>
            </p:nvPicPr>
            <p:blipFill>
              <a:blip r:embed="rId188"/>
              <a:stretch>
                <a:fillRect/>
              </a:stretch>
            </p:blipFill>
            <p:spPr>
              <a:xfrm>
                <a:off x="7304989" y="6137902"/>
                <a:ext cx="74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8" name="Freihand 137">
                <a:extLst>
                  <a:ext uri="{FF2B5EF4-FFF2-40B4-BE49-F238E27FC236}">
                    <a16:creationId xmlns:a16="http://schemas.microsoft.com/office/drawing/2014/main" id="{EEF00D0F-6C44-55CD-2FEF-1BE2995F5AA1}"/>
                  </a:ext>
                </a:extLst>
              </p14:cNvPr>
              <p14:cNvContentPartPr/>
              <p14:nvPr/>
            </p14:nvContentPartPr>
            <p14:xfrm>
              <a:off x="7446829" y="6218902"/>
              <a:ext cx="46080" cy="88560"/>
            </p14:xfrm>
          </p:contentPart>
        </mc:Choice>
        <mc:Fallback xmlns="">
          <p:pic>
            <p:nvPicPr>
              <p:cNvPr id="138" name="Freihand 137">
                <a:extLst>
                  <a:ext uri="{FF2B5EF4-FFF2-40B4-BE49-F238E27FC236}">
                    <a16:creationId xmlns:a16="http://schemas.microsoft.com/office/drawing/2014/main" id="{EEF00D0F-6C44-55CD-2FEF-1BE2995F5AA1}"/>
                  </a:ext>
                </a:extLst>
              </p:cNvPr>
              <p:cNvPicPr/>
              <p:nvPr/>
            </p:nvPicPr>
            <p:blipFill>
              <a:blip r:embed="rId190"/>
              <a:stretch>
                <a:fillRect/>
              </a:stretch>
            </p:blipFill>
            <p:spPr>
              <a:xfrm>
                <a:off x="7438189" y="6210262"/>
                <a:ext cx="63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0" name="Freihand 139">
                <a:extLst>
                  <a:ext uri="{FF2B5EF4-FFF2-40B4-BE49-F238E27FC236}">
                    <a16:creationId xmlns:a16="http://schemas.microsoft.com/office/drawing/2014/main" id="{2E92F971-7D3F-02AF-DC4F-5521985A0A69}"/>
                  </a:ext>
                </a:extLst>
              </p14:cNvPr>
              <p14:cNvContentPartPr/>
              <p14:nvPr/>
            </p14:nvContentPartPr>
            <p14:xfrm>
              <a:off x="7600909" y="6057622"/>
              <a:ext cx="123120" cy="141480"/>
            </p14:xfrm>
          </p:contentPart>
        </mc:Choice>
        <mc:Fallback xmlns="">
          <p:pic>
            <p:nvPicPr>
              <p:cNvPr id="140" name="Freihand 139">
                <a:extLst>
                  <a:ext uri="{FF2B5EF4-FFF2-40B4-BE49-F238E27FC236}">
                    <a16:creationId xmlns:a16="http://schemas.microsoft.com/office/drawing/2014/main" id="{2E92F971-7D3F-02AF-DC4F-5521985A0A69}"/>
                  </a:ext>
                </a:extLst>
              </p:cNvPr>
              <p:cNvPicPr/>
              <p:nvPr/>
            </p:nvPicPr>
            <p:blipFill>
              <a:blip r:embed="rId192"/>
              <a:stretch>
                <a:fillRect/>
              </a:stretch>
            </p:blipFill>
            <p:spPr>
              <a:xfrm>
                <a:off x="7591909" y="6048622"/>
                <a:ext cx="140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1" name="Freihand 140">
                <a:extLst>
                  <a:ext uri="{FF2B5EF4-FFF2-40B4-BE49-F238E27FC236}">
                    <a16:creationId xmlns:a16="http://schemas.microsoft.com/office/drawing/2014/main" id="{94CCE533-2D1F-D65A-DA96-369FA1699F14}"/>
                  </a:ext>
                </a:extLst>
              </p14:cNvPr>
              <p14:cNvContentPartPr/>
              <p14:nvPr/>
            </p14:nvContentPartPr>
            <p14:xfrm>
              <a:off x="7802509" y="5902102"/>
              <a:ext cx="219240" cy="156600"/>
            </p14:xfrm>
          </p:contentPart>
        </mc:Choice>
        <mc:Fallback xmlns="">
          <p:pic>
            <p:nvPicPr>
              <p:cNvPr id="141" name="Freihand 140">
                <a:extLst>
                  <a:ext uri="{FF2B5EF4-FFF2-40B4-BE49-F238E27FC236}">
                    <a16:creationId xmlns:a16="http://schemas.microsoft.com/office/drawing/2014/main" id="{94CCE533-2D1F-D65A-DA96-369FA1699F14}"/>
                  </a:ext>
                </a:extLst>
              </p:cNvPr>
              <p:cNvPicPr/>
              <p:nvPr/>
            </p:nvPicPr>
            <p:blipFill>
              <a:blip r:embed="rId194"/>
              <a:stretch>
                <a:fillRect/>
              </a:stretch>
            </p:blipFill>
            <p:spPr>
              <a:xfrm>
                <a:off x="7793509" y="5893102"/>
                <a:ext cx="2368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2" name="Freihand 141">
                <a:extLst>
                  <a:ext uri="{FF2B5EF4-FFF2-40B4-BE49-F238E27FC236}">
                    <a16:creationId xmlns:a16="http://schemas.microsoft.com/office/drawing/2014/main" id="{4A54CFAB-6D4B-7F03-A6EC-54790F555CDA}"/>
                  </a:ext>
                </a:extLst>
              </p14:cNvPr>
              <p14:cNvContentPartPr/>
              <p14:nvPr/>
            </p14:nvContentPartPr>
            <p14:xfrm>
              <a:off x="7957309" y="5836222"/>
              <a:ext cx="25200" cy="19800"/>
            </p14:xfrm>
          </p:contentPart>
        </mc:Choice>
        <mc:Fallback xmlns="">
          <p:pic>
            <p:nvPicPr>
              <p:cNvPr id="142" name="Freihand 141">
                <a:extLst>
                  <a:ext uri="{FF2B5EF4-FFF2-40B4-BE49-F238E27FC236}">
                    <a16:creationId xmlns:a16="http://schemas.microsoft.com/office/drawing/2014/main" id="{4A54CFAB-6D4B-7F03-A6EC-54790F555CDA}"/>
                  </a:ext>
                </a:extLst>
              </p:cNvPr>
              <p:cNvPicPr/>
              <p:nvPr/>
            </p:nvPicPr>
            <p:blipFill>
              <a:blip r:embed="rId196"/>
              <a:stretch>
                <a:fillRect/>
              </a:stretch>
            </p:blipFill>
            <p:spPr>
              <a:xfrm>
                <a:off x="7948669" y="5827222"/>
                <a:ext cx="42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3" name="Freihand 142">
                <a:extLst>
                  <a:ext uri="{FF2B5EF4-FFF2-40B4-BE49-F238E27FC236}">
                    <a16:creationId xmlns:a16="http://schemas.microsoft.com/office/drawing/2014/main" id="{115DFE31-B8B4-B1B1-0BB1-BBD450E3AD82}"/>
                  </a:ext>
                </a:extLst>
              </p14:cNvPr>
              <p14:cNvContentPartPr/>
              <p14:nvPr/>
            </p14:nvContentPartPr>
            <p14:xfrm>
              <a:off x="8081509" y="5760982"/>
              <a:ext cx="153000" cy="166320"/>
            </p14:xfrm>
          </p:contentPart>
        </mc:Choice>
        <mc:Fallback xmlns="">
          <p:pic>
            <p:nvPicPr>
              <p:cNvPr id="143" name="Freihand 142">
                <a:extLst>
                  <a:ext uri="{FF2B5EF4-FFF2-40B4-BE49-F238E27FC236}">
                    <a16:creationId xmlns:a16="http://schemas.microsoft.com/office/drawing/2014/main" id="{115DFE31-B8B4-B1B1-0BB1-BBD450E3AD82}"/>
                  </a:ext>
                </a:extLst>
              </p:cNvPr>
              <p:cNvPicPr/>
              <p:nvPr/>
            </p:nvPicPr>
            <p:blipFill>
              <a:blip r:embed="rId198"/>
              <a:stretch>
                <a:fillRect/>
              </a:stretch>
            </p:blipFill>
            <p:spPr>
              <a:xfrm>
                <a:off x="8072509" y="5752342"/>
                <a:ext cx="170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4" name="Freihand 143">
                <a:extLst>
                  <a:ext uri="{FF2B5EF4-FFF2-40B4-BE49-F238E27FC236}">
                    <a16:creationId xmlns:a16="http://schemas.microsoft.com/office/drawing/2014/main" id="{30A7772E-FC40-BEA5-A15F-528D22E0098F}"/>
                  </a:ext>
                </a:extLst>
              </p14:cNvPr>
              <p14:cNvContentPartPr/>
              <p14:nvPr/>
            </p14:nvContentPartPr>
            <p14:xfrm>
              <a:off x="6951829" y="6526702"/>
              <a:ext cx="106920" cy="223560"/>
            </p14:xfrm>
          </p:contentPart>
        </mc:Choice>
        <mc:Fallback xmlns="">
          <p:pic>
            <p:nvPicPr>
              <p:cNvPr id="144" name="Freihand 143">
                <a:extLst>
                  <a:ext uri="{FF2B5EF4-FFF2-40B4-BE49-F238E27FC236}">
                    <a16:creationId xmlns:a16="http://schemas.microsoft.com/office/drawing/2014/main" id="{30A7772E-FC40-BEA5-A15F-528D22E0098F}"/>
                  </a:ext>
                </a:extLst>
              </p:cNvPr>
              <p:cNvPicPr/>
              <p:nvPr/>
            </p:nvPicPr>
            <p:blipFill>
              <a:blip r:embed="rId200"/>
              <a:stretch>
                <a:fillRect/>
              </a:stretch>
            </p:blipFill>
            <p:spPr>
              <a:xfrm>
                <a:off x="6943189" y="6517702"/>
                <a:ext cx="1245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5" name="Freihand 144">
                <a:extLst>
                  <a:ext uri="{FF2B5EF4-FFF2-40B4-BE49-F238E27FC236}">
                    <a16:creationId xmlns:a16="http://schemas.microsoft.com/office/drawing/2014/main" id="{24A1BDA3-9914-CADE-B691-F66352AAE743}"/>
                  </a:ext>
                </a:extLst>
              </p14:cNvPr>
              <p14:cNvContentPartPr/>
              <p14:nvPr/>
            </p14:nvContentPartPr>
            <p14:xfrm>
              <a:off x="7085389" y="6560182"/>
              <a:ext cx="55080" cy="87840"/>
            </p14:xfrm>
          </p:contentPart>
        </mc:Choice>
        <mc:Fallback xmlns="">
          <p:pic>
            <p:nvPicPr>
              <p:cNvPr id="145" name="Freihand 144">
                <a:extLst>
                  <a:ext uri="{FF2B5EF4-FFF2-40B4-BE49-F238E27FC236}">
                    <a16:creationId xmlns:a16="http://schemas.microsoft.com/office/drawing/2014/main" id="{24A1BDA3-9914-CADE-B691-F66352AAE743}"/>
                  </a:ext>
                </a:extLst>
              </p:cNvPr>
              <p:cNvPicPr/>
              <p:nvPr/>
            </p:nvPicPr>
            <p:blipFill>
              <a:blip r:embed="rId202"/>
              <a:stretch>
                <a:fillRect/>
              </a:stretch>
            </p:blipFill>
            <p:spPr>
              <a:xfrm>
                <a:off x="7076749" y="6551182"/>
                <a:ext cx="72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6" name="Freihand 145">
                <a:extLst>
                  <a:ext uri="{FF2B5EF4-FFF2-40B4-BE49-F238E27FC236}">
                    <a16:creationId xmlns:a16="http://schemas.microsoft.com/office/drawing/2014/main" id="{4050F178-D616-27AE-3CB8-C6D9BA82E049}"/>
                  </a:ext>
                </a:extLst>
              </p14:cNvPr>
              <p14:cNvContentPartPr/>
              <p14:nvPr/>
            </p14:nvContentPartPr>
            <p14:xfrm>
              <a:off x="7179349" y="6506182"/>
              <a:ext cx="70200" cy="214920"/>
            </p14:xfrm>
          </p:contentPart>
        </mc:Choice>
        <mc:Fallback xmlns="">
          <p:pic>
            <p:nvPicPr>
              <p:cNvPr id="146" name="Freihand 145">
                <a:extLst>
                  <a:ext uri="{FF2B5EF4-FFF2-40B4-BE49-F238E27FC236}">
                    <a16:creationId xmlns:a16="http://schemas.microsoft.com/office/drawing/2014/main" id="{4050F178-D616-27AE-3CB8-C6D9BA82E049}"/>
                  </a:ext>
                </a:extLst>
              </p:cNvPr>
              <p:cNvPicPr/>
              <p:nvPr/>
            </p:nvPicPr>
            <p:blipFill>
              <a:blip r:embed="rId204"/>
              <a:stretch>
                <a:fillRect/>
              </a:stretch>
            </p:blipFill>
            <p:spPr>
              <a:xfrm>
                <a:off x="7170349" y="6497542"/>
                <a:ext cx="878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7" name="Freihand 146">
                <a:extLst>
                  <a:ext uri="{FF2B5EF4-FFF2-40B4-BE49-F238E27FC236}">
                    <a16:creationId xmlns:a16="http://schemas.microsoft.com/office/drawing/2014/main" id="{1D98717C-4DB1-A859-BF39-DB0D8D1832BC}"/>
                  </a:ext>
                </a:extLst>
              </p14:cNvPr>
              <p14:cNvContentPartPr/>
              <p14:nvPr/>
            </p14:nvContentPartPr>
            <p14:xfrm>
              <a:off x="7280509" y="6463342"/>
              <a:ext cx="150480" cy="85680"/>
            </p14:xfrm>
          </p:contentPart>
        </mc:Choice>
        <mc:Fallback xmlns="">
          <p:pic>
            <p:nvPicPr>
              <p:cNvPr id="147" name="Freihand 146">
                <a:extLst>
                  <a:ext uri="{FF2B5EF4-FFF2-40B4-BE49-F238E27FC236}">
                    <a16:creationId xmlns:a16="http://schemas.microsoft.com/office/drawing/2014/main" id="{1D98717C-4DB1-A859-BF39-DB0D8D1832BC}"/>
                  </a:ext>
                </a:extLst>
              </p:cNvPr>
              <p:cNvPicPr/>
              <p:nvPr/>
            </p:nvPicPr>
            <p:blipFill>
              <a:blip r:embed="rId206"/>
              <a:stretch>
                <a:fillRect/>
              </a:stretch>
            </p:blipFill>
            <p:spPr>
              <a:xfrm>
                <a:off x="7271509" y="6454702"/>
                <a:ext cx="168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D1354C12-3B16-D12F-CAD5-B054C90C4B95}"/>
                  </a:ext>
                </a:extLst>
              </p14:cNvPr>
              <p14:cNvContentPartPr/>
              <p14:nvPr/>
            </p14:nvContentPartPr>
            <p14:xfrm>
              <a:off x="7455109" y="6358582"/>
              <a:ext cx="97560" cy="151560"/>
            </p14:xfrm>
          </p:contentPart>
        </mc:Choice>
        <mc:Fallback xmlns="">
          <p:pic>
            <p:nvPicPr>
              <p:cNvPr id="148" name="Freihand 147">
                <a:extLst>
                  <a:ext uri="{FF2B5EF4-FFF2-40B4-BE49-F238E27FC236}">
                    <a16:creationId xmlns:a16="http://schemas.microsoft.com/office/drawing/2014/main" id="{D1354C12-3B16-D12F-CAD5-B054C90C4B95}"/>
                  </a:ext>
                </a:extLst>
              </p:cNvPr>
              <p:cNvPicPr/>
              <p:nvPr/>
            </p:nvPicPr>
            <p:blipFill>
              <a:blip r:embed="rId208"/>
              <a:stretch>
                <a:fillRect/>
              </a:stretch>
            </p:blipFill>
            <p:spPr>
              <a:xfrm>
                <a:off x="7446469" y="6349942"/>
                <a:ext cx="115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0" name="Freihand 149">
                <a:extLst>
                  <a:ext uri="{FF2B5EF4-FFF2-40B4-BE49-F238E27FC236}">
                    <a16:creationId xmlns:a16="http://schemas.microsoft.com/office/drawing/2014/main" id="{F0E92A38-308A-A163-575C-A29470B1EFF4}"/>
                  </a:ext>
                </a:extLst>
              </p14:cNvPr>
              <p14:cNvContentPartPr/>
              <p14:nvPr/>
            </p14:nvContentPartPr>
            <p14:xfrm>
              <a:off x="7543669" y="6351742"/>
              <a:ext cx="112320" cy="113760"/>
            </p14:xfrm>
          </p:contentPart>
        </mc:Choice>
        <mc:Fallback xmlns="">
          <p:pic>
            <p:nvPicPr>
              <p:cNvPr id="150" name="Freihand 149">
                <a:extLst>
                  <a:ext uri="{FF2B5EF4-FFF2-40B4-BE49-F238E27FC236}">
                    <a16:creationId xmlns:a16="http://schemas.microsoft.com/office/drawing/2014/main" id="{F0E92A38-308A-A163-575C-A29470B1EFF4}"/>
                  </a:ext>
                </a:extLst>
              </p:cNvPr>
              <p:cNvPicPr/>
              <p:nvPr/>
            </p:nvPicPr>
            <p:blipFill>
              <a:blip r:embed="rId210"/>
              <a:stretch>
                <a:fillRect/>
              </a:stretch>
            </p:blipFill>
            <p:spPr>
              <a:xfrm>
                <a:off x="7534669" y="6343102"/>
                <a:ext cx="129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1" name="Freihand 150">
                <a:extLst>
                  <a:ext uri="{FF2B5EF4-FFF2-40B4-BE49-F238E27FC236}">
                    <a16:creationId xmlns:a16="http://schemas.microsoft.com/office/drawing/2014/main" id="{5150370A-923D-7BE5-BD9A-E9FDB715FAE5}"/>
                  </a:ext>
                </a:extLst>
              </p14:cNvPr>
              <p14:cNvContentPartPr/>
              <p14:nvPr/>
            </p14:nvContentPartPr>
            <p14:xfrm>
              <a:off x="7668949" y="6276502"/>
              <a:ext cx="91440" cy="109080"/>
            </p14:xfrm>
          </p:contentPart>
        </mc:Choice>
        <mc:Fallback xmlns="">
          <p:pic>
            <p:nvPicPr>
              <p:cNvPr id="151" name="Freihand 150">
                <a:extLst>
                  <a:ext uri="{FF2B5EF4-FFF2-40B4-BE49-F238E27FC236}">
                    <a16:creationId xmlns:a16="http://schemas.microsoft.com/office/drawing/2014/main" id="{5150370A-923D-7BE5-BD9A-E9FDB715FAE5}"/>
                  </a:ext>
                </a:extLst>
              </p:cNvPr>
              <p:cNvPicPr/>
              <p:nvPr/>
            </p:nvPicPr>
            <p:blipFill>
              <a:blip r:embed="rId212"/>
              <a:stretch>
                <a:fillRect/>
              </a:stretch>
            </p:blipFill>
            <p:spPr>
              <a:xfrm>
                <a:off x="7659949" y="6267862"/>
                <a:ext cx="109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2" name="Freihand 151">
                <a:extLst>
                  <a:ext uri="{FF2B5EF4-FFF2-40B4-BE49-F238E27FC236}">
                    <a16:creationId xmlns:a16="http://schemas.microsoft.com/office/drawing/2014/main" id="{631C55AD-A769-831A-427C-4DDB90956B71}"/>
                  </a:ext>
                </a:extLst>
              </p14:cNvPr>
              <p14:cNvContentPartPr/>
              <p14:nvPr/>
            </p14:nvContentPartPr>
            <p14:xfrm>
              <a:off x="7850029" y="6117382"/>
              <a:ext cx="182880" cy="213120"/>
            </p14:xfrm>
          </p:contentPart>
        </mc:Choice>
        <mc:Fallback xmlns="">
          <p:pic>
            <p:nvPicPr>
              <p:cNvPr id="152" name="Freihand 151">
                <a:extLst>
                  <a:ext uri="{FF2B5EF4-FFF2-40B4-BE49-F238E27FC236}">
                    <a16:creationId xmlns:a16="http://schemas.microsoft.com/office/drawing/2014/main" id="{631C55AD-A769-831A-427C-4DDB90956B71}"/>
                  </a:ext>
                </a:extLst>
              </p:cNvPr>
              <p:cNvPicPr/>
              <p:nvPr/>
            </p:nvPicPr>
            <p:blipFill>
              <a:blip r:embed="rId214"/>
              <a:stretch>
                <a:fillRect/>
              </a:stretch>
            </p:blipFill>
            <p:spPr>
              <a:xfrm>
                <a:off x="7841389" y="6108742"/>
                <a:ext cx="2005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3" name="Freihand 152">
                <a:extLst>
                  <a:ext uri="{FF2B5EF4-FFF2-40B4-BE49-F238E27FC236}">
                    <a16:creationId xmlns:a16="http://schemas.microsoft.com/office/drawing/2014/main" id="{115E2E9B-D69B-F68E-A8E9-9493E9947BB4}"/>
                  </a:ext>
                </a:extLst>
              </p14:cNvPr>
              <p14:cNvContentPartPr/>
              <p14:nvPr/>
            </p14:nvContentPartPr>
            <p14:xfrm>
              <a:off x="8038669" y="5964382"/>
              <a:ext cx="367920" cy="257040"/>
            </p14:xfrm>
          </p:contentPart>
        </mc:Choice>
        <mc:Fallback xmlns="">
          <p:pic>
            <p:nvPicPr>
              <p:cNvPr id="153" name="Freihand 152">
                <a:extLst>
                  <a:ext uri="{FF2B5EF4-FFF2-40B4-BE49-F238E27FC236}">
                    <a16:creationId xmlns:a16="http://schemas.microsoft.com/office/drawing/2014/main" id="{115E2E9B-D69B-F68E-A8E9-9493E9947BB4}"/>
                  </a:ext>
                </a:extLst>
              </p:cNvPr>
              <p:cNvPicPr/>
              <p:nvPr/>
            </p:nvPicPr>
            <p:blipFill>
              <a:blip r:embed="rId216"/>
              <a:stretch>
                <a:fillRect/>
              </a:stretch>
            </p:blipFill>
            <p:spPr>
              <a:xfrm>
                <a:off x="8030029" y="5955742"/>
                <a:ext cx="3855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5" name="Freihand 154">
                <a:extLst>
                  <a:ext uri="{FF2B5EF4-FFF2-40B4-BE49-F238E27FC236}">
                    <a16:creationId xmlns:a16="http://schemas.microsoft.com/office/drawing/2014/main" id="{3F80A169-9FA2-B9CF-0642-CAEEE3BDF0E5}"/>
                  </a:ext>
                </a:extLst>
              </p14:cNvPr>
              <p14:cNvContentPartPr/>
              <p14:nvPr/>
            </p14:nvContentPartPr>
            <p14:xfrm>
              <a:off x="7410469" y="6578182"/>
              <a:ext cx="120960" cy="176400"/>
            </p14:xfrm>
          </p:contentPart>
        </mc:Choice>
        <mc:Fallback xmlns="">
          <p:pic>
            <p:nvPicPr>
              <p:cNvPr id="155" name="Freihand 154">
                <a:extLst>
                  <a:ext uri="{FF2B5EF4-FFF2-40B4-BE49-F238E27FC236}">
                    <a16:creationId xmlns:a16="http://schemas.microsoft.com/office/drawing/2014/main" id="{3F80A169-9FA2-B9CF-0642-CAEEE3BDF0E5}"/>
                  </a:ext>
                </a:extLst>
              </p:cNvPr>
              <p:cNvPicPr/>
              <p:nvPr/>
            </p:nvPicPr>
            <p:blipFill>
              <a:blip r:embed="rId218"/>
              <a:stretch>
                <a:fillRect/>
              </a:stretch>
            </p:blipFill>
            <p:spPr>
              <a:xfrm>
                <a:off x="7401469" y="6569182"/>
                <a:ext cx="138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7" name="Freihand 156">
                <a:extLst>
                  <a:ext uri="{FF2B5EF4-FFF2-40B4-BE49-F238E27FC236}">
                    <a16:creationId xmlns:a16="http://schemas.microsoft.com/office/drawing/2014/main" id="{F82CBEE2-9FE3-AD01-950B-A74F3E1E6612}"/>
                  </a:ext>
                </a:extLst>
              </p14:cNvPr>
              <p14:cNvContentPartPr/>
              <p14:nvPr/>
            </p14:nvContentPartPr>
            <p14:xfrm>
              <a:off x="7665349" y="6519502"/>
              <a:ext cx="189720" cy="114480"/>
            </p14:xfrm>
          </p:contentPart>
        </mc:Choice>
        <mc:Fallback xmlns="">
          <p:pic>
            <p:nvPicPr>
              <p:cNvPr id="157" name="Freihand 156">
                <a:extLst>
                  <a:ext uri="{FF2B5EF4-FFF2-40B4-BE49-F238E27FC236}">
                    <a16:creationId xmlns:a16="http://schemas.microsoft.com/office/drawing/2014/main" id="{F82CBEE2-9FE3-AD01-950B-A74F3E1E6612}"/>
                  </a:ext>
                </a:extLst>
              </p:cNvPr>
              <p:cNvPicPr/>
              <p:nvPr/>
            </p:nvPicPr>
            <p:blipFill>
              <a:blip r:embed="rId220"/>
              <a:stretch>
                <a:fillRect/>
              </a:stretch>
            </p:blipFill>
            <p:spPr>
              <a:xfrm>
                <a:off x="7656709" y="6510502"/>
                <a:ext cx="207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8" name="Freihand 157">
                <a:extLst>
                  <a:ext uri="{FF2B5EF4-FFF2-40B4-BE49-F238E27FC236}">
                    <a16:creationId xmlns:a16="http://schemas.microsoft.com/office/drawing/2014/main" id="{0F1EC4D4-CF71-61B2-090B-08B6B2918C4B}"/>
                  </a:ext>
                </a:extLst>
              </p14:cNvPr>
              <p14:cNvContentPartPr/>
              <p14:nvPr/>
            </p14:nvContentPartPr>
            <p14:xfrm>
              <a:off x="7899709" y="6363622"/>
              <a:ext cx="95040" cy="175320"/>
            </p14:xfrm>
          </p:contentPart>
        </mc:Choice>
        <mc:Fallback xmlns="">
          <p:pic>
            <p:nvPicPr>
              <p:cNvPr id="158" name="Freihand 157">
                <a:extLst>
                  <a:ext uri="{FF2B5EF4-FFF2-40B4-BE49-F238E27FC236}">
                    <a16:creationId xmlns:a16="http://schemas.microsoft.com/office/drawing/2014/main" id="{0F1EC4D4-CF71-61B2-090B-08B6B2918C4B}"/>
                  </a:ext>
                </a:extLst>
              </p:cNvPr>
              <p:cNvPicPr/>
              <p:nvPr/>
            </p:nvPicPr>
            <p:blipFill>
              <a:blip r:embed="rId222"/>
              <a:stretch>
                <a:fillRect/>
              </a:stretch>
            </p:blipFill>
            <p:spPr>
              <a:xfrm>
                <a:off x="7891069" y="6354622"/>
                <a:ext cx="112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9" name="Freihand 158">
                <a:extLst>
                  <a:ext uri="{FF2B5EF4-FFF2-40B4-BE49-F238E27FC236}">
                    <a16:creationId xmlns:a16="http://schemas.microsoft.com/office/drawing/2014/main" id="{FBA5FCDA-AF4E-0D08-2BBE-D0F0C6514CFA}"/>
                  </a:ext>
                </a:extLst>
              </p14:cNvPr>
              <p14:cNvContentPartPr/>
              <p14:nvPr/>
            </p14:nvContentPartPr>
            <p14:xfrm>
              <a:off x="8144869" y="6295582"/>
              <a:ext cx="35640" cy="206640"/>
            </p14:xfrm>
          </p:contentPart>
        </mc:Choice>
        <mc:Fallback xmlns="">
          <p:pic>
            <p:nvPicPr>
              <p:cNvPr id="159" name="Freihand 158">
                <a:extLst>
                  <a:ext uri="{FF2B5EF4-FFF2-40B4-BE49-F238E27FC236}">
                    <a16:creationId xmlns:a16="http://schemas.microsoft.com/office/drawing/2014/main" id="{FBA5FCDA-AF4E-0D08-2BBE-D0F0C6514CFA}"/>
                  </a:ext>
                </a:extLst>
              </p:cNvPr>
              <p:cNvPicPr/>
              <p:nvPr/>
            </p:nvPicPr>
            <p:blipFill>
              <a:blip r:embed="rId224"/>
              <a:stretch>
                <a:fillRect/>
              </a:stretch>
            </p:blipFill>
            <p:spPr>
              <a:xfrm>
                <a:off x="8135869" y="6286942"/>
                <a:ext cx="53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0" name="Freihand 159">
                <a:extLst>
                  <a:ext uri="{FF2B5EF4-FFF2-40B4-BE49-F238E27FC236}">
                    <a16:creationId xmlns:a16="http://schemas.microsoft.com/office/drawing/2014/main" id="{1B9BA8E6-525D-4202-7746-2EA504780ED3}"/>
                  </a:ext>
                </a:extLst>
              </p14:cNvPr>
              <p14:cNvContentPartPr/>
              <p14:nvPr/>
            </p14:nvContentPartPr>
            <p14:xfrm>
              <a:off x="8095189" y="6385582"/>
              <a:ext cx="124920" cy="56520"/>
            </p14:xfrm>
          </p:contentPart>
        </mc:Choice>
        <mc:Fallback xmlns="">
          <p:pic>
            <p:nvPicPr>
              <p:cNvPr id="160" name="Freihand 159">
                <a:extLst>
                  <a:ext uri="{FF2B5EF4-FFF2-40B4-BE49-F238E27FC236}">
                    <a16:creationId xmlns:a16="http://schemas.microsoft.com/office/drawing/2014/main" id="{1B9BA8E6-525D-4202-7746-2EA504780ED3}"/>
                  </a:ext>
                </a:extLst>
              </p:cNvPr>
              <p:cNvPicPr/>
              <p:nvPr/>
            </p:nvPicPr>
            <p:blipFill>
              <a:blip r:embed="rId226"/>
              <a:stretch>
                <a:fillRect/>
              </a:stretch>
            </p:blipFill>
            <p:spPr>
              <a:xfrm>
                <a:off x="8086189" y="6376942"/>
                <a:ext cx="142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1" name="Freihand 160">
                <a:extLst>
                  <a:ext uri="{FF2B5EF4-FFF2-40B4-BE49-F238E27FC236}">
                    <a16:creationId xmlns:a16="http://schemas.microsoft.com/office/drawing/2014/main" id="{DC3953D6-58E2-CFF1-5AEE-F72BC31B8857}"/>
                  </a:ext>
                </a:extLst>
              </p14:cNvPr>
              <p14:cNvContentPartPr/>
              <p14:nvPr/>
            </p14:nvContentPartPr>
            <p14:xfrm>
              <a:off x="8027509" y="6243022"/>
              <a:ext cx="178920" cy="136080"/>
            </p14:xfrm>
          </p:contentPart>
        </mc:Choice>
        <mc:Fallback xmlns="">
          <p:pic>
            <p:nvPicPr>
              <p:cNvPr id="161" name="Freihand 160">
                <a:extLst>
                  <a:ext uri="{FF2B5EF4-FFF2-40B4-BE49-F238E27FC236}">
                    <a16:creationId xmlns:a16="http://schemas.microsoft.com/office/drawing/2014/main" id="{DC3953D6-58E2-CFF1-5AEE-F72BC31B8857}"/>
                  </a:ext>
                </a:extLst>
              </p:cNvPr>
              <p:cNvPicPr/>
              <p:nvPr/>
            </p:nvPicPr>
            <p:blipFill>
              <a:blip r:embed="rId228"/>
              <a:stretch>
                <a:fillRect/>
              </a:stretch>
            </p:blipFill>
            <p:spPr>
              <a:xfrm>
                <a:off x="8018869" y="6234022"/>
                <a:ext cx="196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3" name="Freihand 162">
                <a:extLst>
                  <a:ext uri="{FF2B5EF4-FFF2-40B4-BE49-F238E27FC236}">
                    <a16:creationId xmlns:a16="http://schemas.microsoft.com/office/drawing/2014/main" id="{5A485029-7723-196D-E60D-6FB263B35F7F}"/>
                  </a:ext>
                </a:extLst>
              </p14:cNvPr>
              <p14:cNvContentPartPr/>
              <p14:nvPr/>
            </p14:nvContentPartPr>
            <p14:xfrm>
              <a:off x="6662749" y="6087502"/>
              <a:ext cx="851760" cy="574920"/>
            </p14:xfrm>
          </p:contentPart>
        </mc:Choice>
        <mc:Fallback xmlns="">
          <p:pic>
            <p:nvPicPr>
              <p:cNvPr id="163" name="Freihand 162">
                <a:extLst>
                  <a:ext uri="{FF2B5EF4-FFF2-40B4-BE49-F238E27FC236}">
                    <a16:creationId xmlns:a16="http://schemas.microsoft.com/office/drawing/2014/main" id="{5A485029-7723-196D-E60D-6FB263B35F7F}"/>
                  </a:ext>
                </a:extLst>
              </p:cNvPr>
              <p:cNvPicPr/>
              <p:nvPr/>
            </p:nvPicPr>
            <p:blipFill>
              <a:blip r:embed="rId230"/>
              <a:stretch>
                <a:fillRect/>
              </a:stretch>
            </p:blipFill>
            <p:spPr>
              <a:xfrm>
                <a:off x="6653749" y="6078862"/>
                <a:ext cx="86940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5" name="Freihand 164">
                <a:extLst>
                  <a:ext uri="{FF2B5EF4-FFF2-40B4-BE49-F238E27FC236}">
                    <a16:creationId xmlns:a16="http://schemas.microsoft.com/office/drawing/2014/main" id="{F1A031FC-3B7D-6A6C-CC5C-8708B6370D16}"/>
                  </a:ext>
                </a:extLst>
              </p14:cNvPr>
              <p14:cNvContentPartPr/>
              <p14:nvPr/>
            </p14:nvContentPartPr>
            <p14:xfrm>
              <a:off x="7874149" y="730702"/>
              <a:ext cx="445680" cy="72000"/>
            </p14:xfrm>
          </p:contentPart>
        </mc:Choice>
        <mc:Fallback xmlns="">
          <p:pic>
            <p:nvPicPr>
              <p:cNvPr id="165" name="Freihand 164">
                <a:extLst>
                  <a:ext uri="{FF2B5EF4-FFF2-40B4-BE49-F238E27FC236}">
                    <a16:creationId xmlns:a16="http://schemas.microsoft.com/office/drawing/2014/main" id="{F1A031FC-3B7D-6A6C-CC5C-8708B6370D16}"/>
                  </a:ext>
                </a:extLst>
              </p:cNvPr>
              <p:cNvPicPr/>
              <p:nvPr/>
            </p:nvPicPr>
            <p:blipFill>
              <a:blip r:embed="rId232"/>
              <a:stretch>
                <a:fillRect/>
              </a:stretch>
            </p:blipFill>
            <p:spPr>
              <a:xfrm>
                <a:off x="7865149" y="721702"/>
                <a:ext cx="463320" cy="89640"/>
              </a:xfrm>
              <a:prstGeom prst="rect">
                <a:avLst/>
              </a:prstGeom>
            </p:spPr>
          </p:pic>
        </mc:Fallback>
      </mc:AlternateContent>
      <p:grpSp>
        <p:nvGrpSpPr>
          <p:cNvPr id="167" name="Gruppieren 166">
            <a:extLst>
              <a:ext uri="{FF2B5EF4-FFF2-40B4-BE49-F238E27FC236}">
                <a16:creationId xmlns:a16="http://schemas.microsoft.com/office/drawing/2014/main" id="{9CB9CA0D-D7A0-8A9E-DD7A-4DC45B1B0033}"/>
              </a:ext>
            </a:extLst>
          </p:cNvPr>
          <p:cNvGrpSpPr/>
          <p:nvPr/>
        </p:nvGrpSpPr>
        <p:grpSpPr>
          <a:xfrm>
            <a:off x="10521949" y="3266902"/>
            <a:ext cx="1244880" cy="695160"/>
            <a:chOff x="10521949" y="3266902"/>
            <a:chExt cx="1244880" cy="695160"/>
          </a:xfrm>
        </p:grpSpPr>
        <mc:AlternateContent xmlns:mc="http://schemas.openxmlformats.org/markup-compatibility/2006" xmlns:p14="http://schemas.microsoft.com/office/powerpoint/2010/main">
          <mc:Choice Requires="p14">
            <p:contentPart p14:bwMode="auto" r:id="rId233">
              <p14:nvContentPartPr>
                <p14:cNvPr id="78" name="Freihand 77">
                  <a:extLst>
                    <a:ext uri="{FF2B5EF4-FFF2-40B4-BE49-F238E27FC236}">
                      <a16:creationId xmlns:a16="http://schemas.microsoft.com/office/drawing/2014/main" id="{EEB70137-73A2-11A1-0997-FC96FC95EF02}"/>
                    </a:ext>
                  </a:extLst>
                </p14:cNvPr>
                <p14:cNvContentPartPr/>
                <p14:nvPr/>
              </p14:nvContentPartPr>
              <p14:xfrm>
                <a:off x="10521949" y="3500182"/>
                <a:ext cx="137520" cy="111240"/>
              </p14:xfrm>
            </p:contentPart>
          </mc:Choice>
          <mc:Fallback xmlns="">
            <p:pic>
              <p:nvPicPr>
                <p:cNvPr id="78" name="Freihand 77">
                  <a:extLst>
                    <a:ext uri="{FF2B5EF4-FFF2-40B4-BE49-F238E27FC236}">
                      <a16:creationId xmlns:a16="http://schemas.microsoft.com/office/drawing/2014/main" id="{EEB70137-73A2-11A1-0997-FC96FC95EF02}"/>
                    </a:ext>
                  </a:extLst>
                </p:cNvPr>
                <p:cNvPicPr/>
                <p:nvPr/>
              </p:nvPicPr>
              <p:blipFill>
                <a:blip r:embed="rId234"/>
                <a:stretch>
                  <a:fillRect/>
                </a:stretch>
              </p:blipFill>
              <p:spPr>
                <a:xfrm>
                  <a:off x="10512949" y="3491542"/>
                  <a:ext cx="155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9" name="Freihand 78">
                  <a:extLst>
                    <a:ext uri="{FF2B5EF4-FFF2-40B4-BE49-F238E27FC236}">
                      <a16:creationId xmlns:a16="http://schemas.microsoft.com/office/drawing/2014/main" id="{FE5D107C-7B98-B562-423C-B168229BFB32}"/>
                    </a:ext>
                  </a:extLst>
                </p14:cNvPr>
                <p14:cNvContentPartPr/>
                <p14:nvPr/>
              </p14:nvContentPartPr>
              <p14:xfrm>
                <a:off x="10535629" y="3613222"/>
                <a:ext cx="159120" cy="92520"/>
              </p14:xfrm>
            </p:contentPart>
          </mc:Choice>
          <mc:Fallback xmlns="">
            <p:pic>
              <p:nvPicPr>
                <p:cNvPr id="79" name="Freihand 78">
                  <a:extLst>
                    <a:ext uri="{FF2B5EF4-FFF2-40B4-BE49-F238E27FC236}">
                      <a16:creationId xmlns:a16="http://schemas.microsoft.com/office/drawing/2014/main" id="{FE5D107C-7B98-B562-423C-B168229BFB32}"/>
                    </a:ext>
                  </a:extLst>
                </p:cNvPr>
                <p:cNvPicPr/>
                <p:nvPr/>
              </p:nvPicPr>
              <p:blipFill>
                <a:blip r:embed="rId236"/>
                <a:stretch>
                  <a:fillRect/>
                </a:stretch>
              </p:blipFill>
              <p:spPr>
                <a:xfrm>
                  <a:off x="10526629" y="3604582"/>
                  <a:ext cx="176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0" name="Freihand 79">
                  <a:extLst>
                    <a:ext uri="{FF2B5EF4-FFF2-40B4-BE49-F238E27FC236}">
                      <a16:creationId xmlns:a16="http://schemas.microsoft.com/office/drawing/2014/main" id="{771DE790-4172-2033-020A-F2DF0A1A54C4}"/>
                    </a:ext>
                  </a:extLst>
                </p14:cNvPr>
                <p14:cNvContentPartPr/>
                <p14:nvPr/>
              </p14:nvContentPartPr>
              <p14:xfrm>
                <a:off x="10781869" y="3410542"/>
                <a:ext cx="116280" cy="241560"/>
              </p14:xfrm>
            </p:contentPart>
          </mc:Choice>
          <mc:Fallback xmlns="">
            <p:pic>
              <p:nvPicPr>
                <p:cNvPr id="80" name="Freihand 79">
                  <a:extLst>
                    <a:ext uri="{FF2B5EF4-FFF2-40B4-BE49-F238E27FC236}">
                      <a16:creationId xmlns:a16="http://schemas.microsoft.com/office/drawing/2014/main" id="{771DE790-4172-2033-020A-F2DF0A1A54C4}"/>
                    </a:ext>
                  </a:extLst>
                </p:cNvPr>
                <p:cNvPicPr/>
                <p:nvPr/>
              </p:nvPicPr>
              <p:blipFill>
                <a:blip r:embed="rId238"/>
                <a:stretch>
                  <a:fillRect/>
                </a:stretch>
              </p:blipFill>
              <p:spPr>
                <a:xfrm>
                  <a:off x="10773229" y="3401902"/>
                  <a:ext cx="1339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1" name="Freihand 80">
                  <a:extLst>
                    <a:ext uri="{FF2B5EF4-FFF2-40B4-BE49-F238E27FC236}">
                      <a16:creationId xmlns:a16="http://schemas.microsoft.com/office/drawing/2014/main" id="{0CE19AF8-2E44-BDCB-9AAE-83DFA176A124}"/>
                    </a:ext>
                  </a:extLst>
                </p14:cNvPr>
                <p14:cNvContentPartPr/>
                <p14:nvPr/>
              </p14:nvContentPartPr>
              <p14:xfrm>
                <a:off x="10936309" y="3333862"/>
                <a:ext cx="144000" cy="275040"/>
              </p14:xfrm>
            </p:contentPart>
          </mc:Choice>
          <mc:Fallback xmlns="">
            <p:pic>
              <p:nvPicPr>
                <p:cNvPr id="81" name="Freihand 80">
                  <a:extLst>
                    <a:ext uri="{FF2B5EF4-FFF2-40B4-BE49-F238E27FC236}">
                      <a16:creationId xmlns:a16="http://schemas.microsoft.com/office/drawing/2014/main" id="{0CE19AF8-2E44-BDCB-9AAE-83DFA176A124}"/>
                    </a:ext>
                  </a:extLst>
                </p:cNvPr>
                <p:cNvPicPr/>
                <p:nvPr/>
              </p:nvPicPr>
              <p:blipFill>
                <a:blip r:embed="rId240"/>
                <a:stretch>
                  <a:fillRect/>
                </a:stretch>
              </p:blipFill>
              <p:spPr>
                <a:xfrm>
                  <a:off x="10927309" y="3325222"/>
                  <a:ext cx="16164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2" name="Freihand 81">
                  <a:extLst>
                    <a:ext uri="{FF2B5EF4-FFF2-40B4-BE49-F238E27FC236}">
                      <a16:creationId xmlns:a16="http://schemas.microsoft.com/office/drawing/2014/main" id="{68D9E0CC-C01D-D2CF-DA72-379741D4BA5F}"/>
                    </a:ext>
                  </a:extLst>
                </p14:cNvPr>
                <p14:cNvContentPartPr/>
                <p14:nvPr/>
              </p14:nvContentPartPr>
              <p14:xfrm>
                <a:off x="10973389" y="3490102"/>
                <a:ext cx="177840" cy="143640"/>
              </p14:xfrm>
            </p:contentPart>
          </mc:Choice>
          <mc:Fallback xmlns="">
            <p:pic>
              <p:nvPicPr>
                <p:cNvPr id="82" name="Freihand 81">
                  <a:extLst>
                    <a:ext uri="{FF2B5EF4-FFF2-40B4-BE49-F238E27FC236}">
                      <a16:creationId xmlns:a16="http://schemas.microsoft.com/office/drawing/2014/main" id="{68D9E0CC-C01D-D2CF-DA72-379741D4BA5F}"/>
                    </a:ext>
                  </a:extLst>
                </p:cNvPr>
                <p:cNvPicPr/>
                <p:nvPr/>
              </p:nvPicPr>
              <p:blipFill>
                <a:blip r:embed="rId242"/>
                <a:stretch>
                  <a:fillRect/>
                </a:stretch>
              </p:blipFill>
              <p:spPr>
                <a:xfrm>
                  <a:off x="10964389" y="3481102"/>
                  <a:ext cx="195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4" name="Freihand 83">
                  <a:extLst>
                    <a:ext uri="{FF2B5EF4-FFF2-40B4-BE49-F238E27FC236}">
                      <a16:creationId xmlns:a16="http://schemas.microsoft.com/office/drawing/2014/main" id="{E69993FE-FCE6-2656-3880-0BE3167AC150}"/>
                    </a:ext>
                  </a:extLst>
                </p14:cNvPr>
                <p14:cNvContentPartPr/>
                <p14:nvPr/>
              </p14:nvContentPartPr>
              <p14:xfrm>
                <a:off x="11188669" y="3313702"/>
                <a:ext cx="159840" cy="223200"/>
              </p14:xfrm>
            </p:contentPart>
          </mc:Choice>
          <mc:Fallback xmlns="">
            <p:pic>
              <p:nvPicPr>
                <p:cNvPr id="84" name="Freihand 83">
                  <a:extLst>
                    <a:ext uri="{FF2B5EF4-FFF2-40B4-BE49-F238E27FC236}">
                      <a16:creationId xmlns:a16="http://schemas.microsoft.com/office/drawing/2014/main" id="{E69993FE-FCE6-2656-3880-0BE3167AC150}"/>
                    </a:ext>
                  </a:extLst>
                </p:cNvPr>
                <p:cNvPicPr/>
                <p:nvPr/>
              </p:nvPicPr>
              <p:blipFill>
                <a:blip r:embed="rId244"/>
                <a:stretch>
                  <a:fillRect/>
                </a:stretch>
              </p:blipFill>
              <p:spPr>
                <a:xfrm>
                  <a:off x="11179669" y="3305062"/>
                  <a:ext cx="1774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5" name="Freihand 84">
                  <a:extLst>
                    <a:ext uri="{FF2B5EF4-FFF2-40B4-BE49-F238E27FC236}">
                      <a16:creationId xmlns:a16="http://schemas.microsoft.com/office/drawing/2014/main" id="{19925E68-F53D-C8F3-5886-4D5EE186AAD1}"/>
                    </a:ext>
                  </a:extLst>
                </p14:cNvPr>
                <p14:cNvContentPartPr/>
                <p14:nvPr/>
              </p14:nvContentPartPr>
              <p14:xfrm>
                <a:off x="11380549" y="3266902"/>
                <a:ext cx="156960" cy="214560"/>
              </p14:xfrm>
            </p:contentPart>
          </mc:Choice>
          <mc:Fallback xmlns="">
            <p:pic>
              <p:nvPicPr>
                <p:cNvPr id="85" name="Freihand 84">
                  <a:extLst>
                    <a:ext uri="{FF2B5EF4-FFF2-40B4-BE49-F238E27FC236}">
                      <a16:creationId xmlns:a16="http://schemas.microsoft.com/office/drawing/2014/main" id="{19925E68-F53D-C8F3-5886-4D5EE186AAD1}"/>
                    </a:ext>
                  </a:extLst>
                </p:cNvPr>
                <p:cNvPicPr/>
                <p:nvPr/>
              </p:nvPicPr>
              <p:blipFill>
                <a:blip r:embed="rId246"/>
                <a:stretch>
                  <a:fillRect/>
                </a:stretch>
              </p:blipFill>
              <p:spPr>
                <a:xfrm>
                  <a:off x="11371549" y="3258262"/>
                  <a:ext cx="1746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6" name="Freihand 165">
                  <a:extLst>
                    <a:ext uri="{FF2B5EF4-FFF2-40B4-BE49-F238E27FC236}">
                      <a16:creationId xmlns:a16="http://schemas.microsoft.com/office/drawing/2014/main" id="{024B9A92-3ECE-3206-C2D1-24B01D5165AB}"/>
                    </a:ext>
                  </a:extLst>
                </p14:cNvPr>
                <p14:cNvContentPartPr/>
                <p14:nvPr/>
              </p14:nvContentPartPr>
              <p14:xfrm>
                <a:off x="10700869" y="3484702"/>
                <a:ext cx="1065960" cy="477360"/>
              </p14:xfrm>
            </p:contentPart>
          </mc:Choice>
          <mc:Fallback xmlns="">
            <p:pic>
              <p:nvPicPr>
                <p:cNvPr id="166" name="Freihand 165">
                  <a:extLst>
                    <a:ext uri="{FF2B5EF4-FFF2-40B4-BE49-F238E27FC236}">
                      <a16:creationId xmlns:a16="http://schemas.microsoft.com/office/drawing/2014/main" id="{024B9A92-3ECE-3206-C2D1-24B01D5165AB}"/>
                    </a:ext>
                  </a:extLst>
                </p:cNvPr>
                <p:cNvPicPr/>
                <p:nvPr/>
              </p:nvPicPr>
              <p:blipFill>
                <a:blip r:embed="rId248"/>
                <a:stretch>
                  <a:fillRect/>
                </a:stretch>
              </p:blipFill>
              <p:spPr>
                <a:xfrm>
                  <a:off x="10691869" y="3476062"/>
                  <a:ext cx="1083600" cy="495000"/>
                </a:xfrm>
                <a:prstGeom prst="rect">
                  <a:avLst/>
                </a:prstGeom>
              </p:spPr>
            </p:pic>
          </mc:Fallback>
        </mc:AlternateContent>
      </p:grpSp>
    </p:spTree>
    <p:extLst>
      <p:ext uri="{BB962C8B-B14F-4D97-AF65-F5344CB8AC3E}">
        <p14:creationId xmlns:p14="http://schemas.microsoft.com/office/powerpoint/2010/main" val="1004474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11</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t-Test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0160" y="416962"/>
                <a:ext cx="8669285" cy="5976664"/>
              </a:xfrm>
              <a:prstGeom prst="rect">
                <a:avLst/>
              </a:prstGeom>
              <a:noFill/>
            </p:spPr>
            <p:txBody>
              <a:bodyPr wrap="square" rtlCol="0">
                <a:noAutofit/>
              </a:bodyPr>
              <a:lstStyle/>
              <a:p>
                <a:endParaRPr lang="de-DE" sz="2200"/>
              </a:p>
              <a:p>
                <a:pPr marL="457200" indent="-457200">
                  <a:buFont typeface="+mj-lt"/>
                  <a:buAutoNum type="arabicParenR"/>
                </a:pPr>
                <a:r>
                  <a:rPr lang="de-DE" sz="2200" b="1"/>
                  <a:t>Formulate the null hypothesis H</a:t>
                </a:r>
                <a:r>
                  <a:rPr lang="de-DE" sz="2200" b="1" baseline="-25000"/>
                  <a:t>0</a:t>
                </a:r>
                <a:r>
                  <a:rPr lang="de-DE" sz="2200" b="1"/>
                  <a:t>:</a:t>
                </a:r>
              </a:p>
              <a:p>
                <a:pPr marL="342900" indent="-342900">
                  <a:buFont typeface="Symbol" panose="05050102010706020507" pitchFamily="18" charset="2"/>
                  <a:buChar char="-"/>
                </a:pPr>
                <a:r>
                  <a:rPr lang="de-DE" sz="2200"/>
                  <a:t>„Some Variable X</a:t>
                </a:r>
                <a:r>
                  <a:rPr lang="de-DE" sz="2200" baseline="-25000"/>
                  <a:t>i</a:t>
                </a:r>
                <a:r>
                  <a:rPr lang="de-DE" sz="2200"/>
                  <a:t> has no relevance for Y“.</a:t>
                </a:r>
              </a:p>
              <a:p>
                <a:pPr marL="342900" indent="-342900">
                  <a:buFont typeface="Symbol" panose="05050102010706020507" pitchFamily="18" charset="2"/>
                  <a:buChar char="-"/>
                </a:pPr>
                <a:r>
                  <a:rPr lang="de-DE" sz="2200"/>
                  <a:t>This means 			H</a:t>
                </a:r>
                <a:r>
                  <a:rPr lang="de-DE" sz="2200" baseline="-25000"/>
                  <a:t>0</a:t>
                </a:r>
                <a:r>
                  <a:rPr lang="de-DE" sz="2200"/>
                  <a:t>: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r>
                      <a:rPr lang="de-DE" sz="2200" b="0" i="1" smtClean="0">
                        <a:latin typeface="Cambria Math" panose="02040503050406030204" pitchFamily="18" charset="0"/>
                      </a:rPr>
                      <m:t>=0</m:t>
                    </m:r>
                  </m:oMath>
                </a14:m>
                <a:endParaRPr lang="de-DE" sz="2200"/>
              </a:p>
              <a:p>
                <a:pPr marL="342900" indent="-342900">
                  <a:buFont typeface="Symbol" panose="05050102010706020507" pitchFamily="18" charset="2"/>
                  <a:buChar char="-"/>
                </a:pPr>
                <a:r>
                  <a:rPr lang="de-DE" sz="2200"/>
                  <a:t>The alternative is then 	H</a:t>
                </a:r>
                <a:r>
                  <a:rPr lang="de-DE" sz="2200" baseline="-25000"/>
                  <a:t>1</a:t>
                </a:r>
                <a:r>
                  <a:rPr lang="de-DE" sz="2200"/>
                  <a:t>: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endParaRPr lang="de-DE" sz="2200"/>
              </a:p>
              <a:p>
                <a:r>
                  <a:rPr lang="de-DE" sz="2200"/>
                  <a:t>	(we deal only with this version of a two-sided test!)</a:t>
                </a:r>
              </a:p>
              <a:p>
                <a:endParaRPr lang="de-DE" sz="2200"/>
              </a:p>
              <a:p>
                <a:pPr marL="457200" indent="-457200">
                  <a:buFont typeface="+mj-lt"/>
                  <a:buAutoNum type="arabicParenR" startAt="2"/>
                </a:pPr>
                <a:r>
                  <a:rPr lang="de-DE" sz="2200" b="1"/>
                  <a:t>Determine a reasonable significance level:</a:t>
                </a:r>
              </a:p>
              <a:p>
                <a:pPr marL="342900" indent="-342900">
                  <a:buFont typeface="Symbol" panose="05050102010706020507" pitchFamily="18" charset="2"/>
                  <a:buChar char="-"/>
                </a:pPr>
                <a:r>
                  <a:rPr lang="de-DE" sz="2200"/>
                  <a:t>If H</a:t>
                </a:r>
                <a:r>
                  <a:rPr lang="de-DE" sz="2200" baseline="-25000"/>
                  <a:t>0 </a:t>
                </a:r>
                <a:r>
                  <a:rPr lang="de-DE" sz="2200"/>
                  <a:t>is true, the test shall with probability </a:t>
                </a:r>
                <a14:m>
                  <m:oMath xmlns:m="http://schemas.openxmlformats.org/officeDocument/2006/math">
                    <m:r>
                      <a:rPr lang="de-DE" sz="2200" i="1">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not reject H</a:t>
                </a:r>
                <a:r>
                  <a:rPr lang="de-DE" sz="2200" baseline="-25000"/>
                  <a:t>0</a:t>
                </a:r>
                <a:r>
                  <a:rPr lang="de-DE" sz="2200"/>
                  <a:t>.The significance level </a:t>
                </a:r>
                <a14:m>
                  <m:oMath xmlns:m="http://schemas.openxmlformats.org/officeDocument/2006/math">
                    <m:r>
                      <m:rPr>
                        <m:nor/>
                      </m:rPr>
                      <a:rPr lang="el-GR" sz="2200"/>
                      <m:t>α</m:t>
                    </m:r>
                  </m:oMath>
                </a14:m>
                <a:r>
                  <a:rPr lang="de-DE" sz="2200"/>
                  <a:t> is the error probability, that we reject although it is true for the whole population.</a:t>
                </a:r>
              </a:p>
              <a:p>
                <a:pPr marL="342900" indent="-342900">
                  <a:buFont typeface="Symbol" panose="05050102010706020507" pitchFamily="18" charset="2"/>
                  <a:buChar char="-"/>
                </a:pPr>
                <a:r>
                  <a:rPr lang="de-DE" sz="2200"/>
                  <a:t>Standard significance levels are 10%, 5%, 1%, 0,1%.</a:t>
                </a:r>
              </a:p>
              <a:p>
                <a:pPr marL="342900" indent="-342900">
                  <a:buFont typeface="Symbol" panose="05050102010706020507" pitchFamily="18" charset="2"/>
                  <a:buChar char="-"/>
                </a:pPr>
                <a:r>
                  <a:rPr lang="de-DE" sz="2200"/>
                  <a:t>But be careful in choosing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since i.e. if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is too small H</a:t>
                </a:r>
                <a:r>
                  <a:rPr lang="de-DE" sz="2200" baseline="-25000"/>
                  <a:t>0 </a:t>
                </a:r>
                <a:r>
                  <a:rPr lang="de-DE" sz="2200"/>
                  <a:t>would not be rejected, although it is not true!</a:t>
                </a:r>
              </a:p>
              <a:p>
                <a:pPr marL="342900" indent="-342900">
                  <a:buFont typeface="Symbol" panose="05050102010706020507" pitchFamily="18" charset="2"/>
                  <a:buChar char="-"/>
                </a:pPr>
                <a:endParaRPr lang="de-DE" sz="2200"/>
              </a:p>
              <a:p>
                <a:pPr marL="457200" indent="-457200">
                  <a:buFont typeface="+mj-lt"/>
                  <a:buAutoNum type="arabicParenR" startAt="3"/>
                </a:pPr>
                <a:r>
                  <a:rPr lang="de-DE" sz="2200" b="1"/>
                  <a:t>Calculate from the regression the empirical t-values</a:t>
                </a:r>
              </a:p>
              <a:p>
                <a:pPr marL="457200" indent="-457200">
                  <a:buFont typeface="+mj-lt"/>
                  <a:buAutoNum type="arabicParenR" startAt="3"/>
                </a:pPr>
                <a:endParaRPr lang="de-DE" sz="2200"/>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0160" y="416962"/>
                <a:ext cx="8669285" cy="5976664"/>
              </a:xfrm>
              <a:prstGeom prst="rect">
                <a:avLst/>
              </a:prstGeom>
              <a:blipFill>
                <a:blip r:embed="rId2"/>
                <a:stretch>
                  <a:fillRect l="-985"/>
                </a:stretch>
              </a:blipFill>
            </p:spPr>
            <p:txBody>
              <a:bodyPr/>
              <a:lstStyle/>
              <a:p>
                <a:r>
                  <a:rPr lang="de-DE">
                    <a:noFill/>
                  </a:rPr>
                  <a:t> </a:t>
                </a:r>
              </a:p>
            </p:txBody>
          </p:sp>
        </mc:Fallback>
      </mc:AlternateContent>
      <p:pic>
        <p:nvPicPr>
          <p:cNvPr id="6" name="Grafik 5">
            <a:extLst>
              <a:ext uri="{FF2B5EF4-FFF2-40B4-BE49-F238E27FC236}">
                <a16:creationId xmlns:a16="http://schemas.microsoft.com/office/drawing/2014/main" id="{1058AB69-3EDC-1F66-9397-8F65BD944D26}"/>
              </a:ext>
            </a:extLst>
          </p:cNvPr>
          <p:cNvPicPr>
            <a:picLocks noChangeAspect="1"/>
          </p:cNvPicPr>
          <p:nvPr/>
        </p:nvPicPr>
        <p:blipFill>
          <a:blip r:embed="rId3"/>
          <a:stretch>
            <a:fillRect/>
          </a:stretch>
        </p:blipFill>
        <p:spPr>
          <a:xfrm>
            <a:off x="2706502" y="5937250"/>
            <a:ext cx="3276600" cy="83820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7C40DEC6-35AB-C004-B265-64BC6C77B73F}"/>
                  </a:ext>
                </a:extLst>
              </p14:cNvPr>
              <p14:cNvContentPartPr/>
              <p14:nvPr/>
            </p14:nvContentPartPr>
            <p14:xfrm>
              <a:off x="3704629" y="1803142"/>
              <a:ext cx="1305720" cy="48960"/>
            </p14:xfrm>
          </p:contentPart>
        </mc:Choice>
        <mc:Fallback xmlns="">
          <p:pic>
            <p:nvPicPr>
              <p:cNvPr id="5" name="Freihand 4">
                <a:extLst>
                  <a:ext uri="{FF2B5EF4-FFF2-40B4-BE49-F238E27FC236}">
                    <a16:creationId xmlns:a16="http://schemas.microsoft.com/office/drawing/2014/main" id="{7C40DEC6-35AB-C004-B265-64BC6C77B73F}"/>
                  </a:ext>
                </a:extLst>
              </p:cNvPr>
              <p:cNvPicPr/>
              <p:nvPr/>
            </p:nvPicPr>
            <p:blipFill>
              <a:blip r:embed="rId5"/>
              <a:stretch>
                <a:fillRect/>
              </a:stretch>
            </p:blipFill>
            <p:spPr>
              <a:xfrm>
                <a:off x="3695989" y="1794142"/>
                <a:ext cx="1323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2172B8D9-5B49-5298-8DE6-D86DFC3F6E38}"/>
                  </a:ext>
                </a:extLst>
              </p14:cNvPr>
              <p14:cNvContentPartPr/>
              <p14:nvPr/>
            </p14:nvContentPartPr>
            <p14:xfrm>
              <a:off x="4568269" y="1472662"/>
              <a:ext cx="509400" cy="32040"/>
            </p14:xfrm>
          </p:contentPart>
        </mc:Choice>
        <mc:Fallback xmlns="">
          <p:pic>
            <p:nvPicPr>
              <p:cNvPr id="7" name="Freihand 6">
                <a:extLst>
                  <a:ext uri="{FF2B5EF4-FFF2-40B4-BE49-F238E27FC236}">
                    <a16:creationId xmlns:a16="http://schemas.microsoft.com/office/drawing/2014/main" id="{2172B8D9-5B49-5298-8DE6-D86DFC3F6E38}"/>
                  </a:ext>
                </a:extLst>
              </p:cNvPr>
              <p:cNvPicPr/>
              <p:nvPr/>
            </p:nvPicPr>
            <p:blipFill>
              <a:blip r:embed="rId7"/>
              <a:stretch>
                <a:fillRect/>
              </a:stretch>
            </p:blipFill>
            <p:spPr>
              <a:xfrm>
                <a:off x="4559269" y="1464022"/>
                <a:ext cx="527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4603F4B8-2B23-E70C-02D4-390A223EE1DD}"/>
                  </a:ext>
                </a:extLst>
              </p14:cNvPr>
              <p14:cNvContentPartPr/>
              <p14:nvPr/>
            </p14:nvContentPartPr>
            <p14:xfrm>
              <a:off x="3762949" y="1817902"/>
              <a:ext cx="959040" cy="79560"/>
            </p14:xfrm>
          </p:contentPart>
        </mc:Choice>
        <mc:Fallback xmlns="">
          <p:pic>
            <p:nvPicPr>
              <p:cNvPr id="8" name="Freihand 7">
                <a:extLst>
                  <a:ext uri="{FF2B5EF4-FFF2-40B4-BE49-F238E27FC236}">
                    <a16:creationId xmlns:a16="http://schemas.microsoft.com/office/drawing/2014/main" id="{4603F4B8-2B23-E70C-02D4-390A223EE1DD}"/>
                  </a:ext>
                </a:extLst>
              </p:cNvPr>
              <p:cNvPicPr/>
              <p:nvPr/>
            </p:nvPicPr>
            <p:blipFill>
              <a:blip r:embed="rId9"/>
              <a:stretch>
                <a:fillRect/>
              </a:stretch>
            </p:blipFill>
            <p:spPr>
              <a:xfrm>
                <a:off x="3754309" y="1808902"/>
                <a:ext cx="976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9D8D7E4F-453C-14D8-1340-E986F5EE25DC}"/>
                  </a:ext>
                </a:extLst>
              </p14:cNvPr>
              <p14:cNvContentPartPr/>
              <p14:nvPr/>
            </p14:nvContentPartPr>
            <p14:xfrm>
              <a:off x="3753589" y="1788742"/>
              <a:ext cx="1267920" cy="79920"/>
            </p14:xfrm>
          </p:contentPart>
        </mc:Choice>
        <mc:Fallback xmlns="">
          <p:pic>
            <p:nvPicPr>
              <p:cNvPr id="10" name="Freihand 9">
                <a:extLst>
                  <a:ext uri="{FF2B5EF4-FFF2-40B4-BE49-F238E27FC236}">
                    <a16:creationId xmlns:a16="http://schemas.microsoft.com/office/drawing/2014/main" id="{9D8D7E4F-453C-14D8-1340-E986F5EE25DC}"/>
                  </a:ext>
                </a:extLst>
              </p:cNvPr>
              <p:cNvPicPr/>
              <p:nvPr/>
            </p:nvPicPr>
            <p:blipFill>
              <a:blip r:embed="rId11"/>
              <a:stretch>
                <a:fillRect/>
              </a:stretch>
            </p:blipFill>
            <p:spPr>
              <a:xfrm>
                <a:off x="3744589" y="1780102"/>
                <a:ext cx="1285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71864F4F-629B-EBE7-9625-D0CACE1F50C8}"/>
                  </a:ext>
                </a:extLst>
              </p14:cNvPr>
              <p14:cNvContentPartPr/>
              <p14:nvPr/>
            </p14:nvContentPartPr>
            <p14:xfrm>
              <a:off x="5203309" y="1612342"/>
              <a:ext cx="624240" cy="69840"/>
            </p14:xfrm>
          </p:contentPart>
        </mc:Choice>
        <mc:Fallback xmlns="">
          <p:pic>
            <p:nvPicPr>
              <p:cNvPr id="12" name="Freihand 11">
                <a:extLst>
                  <a:ext uri="{FF2B5EF4-FFF2-40B4-BE49-F238E27FC236}">
                    <a16:creationId xmlns:a16="http://schemas.microsoft.com/office/drawing/2014/main" id="{71864F4F-629B-EBE7-9625-D0CACE1F50C8}"/>
                  </a:ext>
                </a:extLst>
              </p:cNvPr>
              <p:cNvPicPr/>
              <p:nvPr/>
            </p:nvPicPr>
            <p:blipFill>
              <a:blip r:embed="rId13"/>
              <a:stretch>
                <a:fillRect/>
              </a:stretch>
            </p:blipFill>
            <p:spPr>
              <a:xfrm>
                <a:off x="5194669" y="1603342"/>
                <a:ext cx="641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FED3DF21-C29E-7121-7A5A-4FFC15496739}"/>
                  </a:ext>
                </a:extLst>
              </p14:cNvPr>
              <p14:cNvContentPartPr/>
              <p14:nvPr/>
            </p14:nvContentPartPr>
            <p14:xfrm>
              <a:off x="5104309" y="1589662"/>
              <a:ext cx="241200" cy="188640"/>
            </p14:xfrm>
          </p:contentPart>
        </mc:Choice>
        <mc:Fallback xmlns="">
          <p:pic>
            <p:nvPicPr>
              <p:cNvPr id="13" name="Freihand 12">
                <a:extLst>
                  <a:ext uri="{FF2B5EF4-FFF2-40B4-BE49-F238E27FC236}">
                    <a16:creationId xmlns:a16="http://schemas.microsoft.com/office/drawing/2014/main" id="{FED3DF21-C29E-7121-7A5A-4FFC15496739}"/>
                  </a:ext>
                </a:extLst>
              </p:cNvPr>
              <p:cNvPicPr/>
              <p:nvPr/>
            </p:nvPicPr>
            <p:blipFill>
              <a:blip r:embed="rId15"/>
              <a:stretch>
                <a:fillRect/>
              </a:stretch>
            </p:blipFill>
            <p:spPr>
              <a:xfrm>
                <a:off x="5095309" y="1581022"/>
                <a:ext cx="258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ED0D3A2E-EB4C-4396-EF92-0EC265602F04}"/>
                  </a:ext>
                </a:extLst>
              </p14:cNvPr>
              <p14:cNvContentPartPr/>
              <p14:nvPr/>
            </p14:nvContentPartPr>
            <p14:xfrm>
              <a:off x="5958589" y="1275382"/>
              <a:ext cx="138600" cy="266400"/>
            </p14:xfrm>
          </p:contentPart>
        </mc:Choice>
        <mc:Fallback xmlns="">
          <p:pic>
            <p:nvPicPr>
              <p:cNvPr id="14" name="Freihand 13">
                <a:extLst>
                  <a:ext uri="{FF2B5EF4-FFF2-40B4-BE49-F238E27FC236}">
                    <a16:creationId xmlns:a16="http://schemas.microsoft.com/office/drawing/2014/main" id="{ED0D3A2E-EB4C-4396-EF92-0EC265602F04}"/>
                  </a:ext>
                </a:extLst>
              </p:cNvPr>
              <p:cNvPicPr/>
              <p:nvPr/>
            </p:nvPicPr>
            <p:blipFill>
              <a:blip r:embed="rId17"/>
              <a:stretch>
                <a:fillRect/>
              </a:stretch>
            </p:blipFill>
            <p:spPr>
              <a:xfrm>
                <a:off x="5949589" y="1266742"/>
                <a:ext cx="1562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E6F670F1-2633-79DA-33A3-C8B15623F870}"/>
                  </a:ext>
                </a:extLst>
              </p14:cNvPr>
              <p14:cNvContentPartPr/>
              <p14:nvPr/>
            </p14:nvContentPartPr>
            <p14:xfrm>
              <a:off x="6113029" y="1291582"/>
              <a:ext cx="139680" cy="114480"/>
            </p14:xfrm>
          </p:contentPart>
        </mc:Choice>
        <mc:Fallback xmlns="">
          <p:pic>
            <p:nvPicPr>
              <p:cNvPr id="15" name="Freihand 14">
                <a:extLst>
                  <a:ext uri="{FF2B5EF4-FFF2-40B4-BE49-F238E27FC236}">
                    <a16:creationId xmlns:a16="http://schemas.microsoft.com/office/drawing/2014/main" id="{E6F670F1-2633-79DA-33A3-C8B15623F870}"/>
                  </a:ext>
                </a:extLst>
              </p:cNvPr>
              <p:cNvPicPr/>
              <p:nvPr/>
            </p:nvPicPr>
            <p:blipFill>
              <a:blip r:embed="rId19"/>
              <a:stretch>
                <a:fillRect/>
              </a:stretch>
            </p:blipFill>
            <p:spPr>
              <a:xfrm>
                <a:off x="6104029" y="1282582"/>
                <a:ext cx="157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A5948930-C357-D3AE-F3DF-96765497D6AC}"/>
                  </a:ext>
                </a:extLst>
              </p14:cNvPr>
              <p14:cNvContentPartPr/>
              <p14:nvPr/>
            </p14:nvContentPartPr>
            <p14:xfrm>
              <a:off x="6385189" y="1197262"/>
              <a:ext cx="93960" cy="130680"/>
            </p14:xfrm>
          </p:contentPart>
        </mc:Choice>
        <mc:Fallback xmlns="">
          <p:pic>
            <p:nvPicPr>
              <p:cNvPr id="16" name="Freihand 15">
                <a:extLst>
                  <a:ext uri="{FF2B5EF4-FFF2-40B4-BE49-F238E27FC236}">
                    <a16:creationId xmlns:a16="http://schemas.microsoft.com/office/drawing/2014/main" id="{A5948930-C357-D3AE-F3DF-96765497D6AC}"/>
                  </a:ext>
                </a:extLst>
              </p:cNvPr>
              <p:cNvPicPr/>
              <p:nvPr/>
            </p:nvPicPr>
            <p:blipFill>
              <a:blip r:embed="rId21"/>
              <a:stretch>
                <a:fillRect/>
              </a:stretch>
            </p:blipFill>
            <p:spPr>
              <a:xfrm>
                <a:off x="6376189" y="1188262"/>
                <a:ext cx="111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A3FBE5A5-8761-8DD7-75B7-D03D4F279A70}"/>
                  </a:ext>
                </a:extLst>
              </p14:cNvPr>
              <p14:cNvContentPartPr/>
              <p14:nvPr/>
            </p14:nvContentPartPr>
            <p14:xfrm>
              <a:off x="6456829" y="1137142"/>
              <a:ext cx="158760" cy="124200"/>
            </p14:xfrm>
          </p:contentPart>
        </mc:Choice>
        <mc:Fallback xmlns="">
          <p:pic>
            <p:nvPicPr>
              <p:cNvPr id="17" name="Freihand 16">
                <a:extLst>
                  <a:ext uri="{FF2B5EF4-FFF2-40B4-BE49-F238E27FC236}">
                    <a16:creationId xmlns:a16="http://schemas.microsoft.com/office/drawing/2014/main" id="{A3FBE5A5-8761-8DD7-75B7-D03D4F279A70}"/>
                  </a:ext>
                </a:extLst>
              </p:cNvPr>
              <p:cNvPicPr/>
              <p:nvPr/>
            </p:nvPicPr>
            <p:blipFill>
              <a:blip r:embed="rId23"/>
              <a:stretch>
                <a:fillRect/>
              </a:stretch>
            </p:blipFill>
            <p:spPr>
              <a:xfrm>
                <a:off x="6447829" y="1128502"/>
                <a:ext cx="176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DAD263EC-070A-46C3-3D36-B138B09E461D}"/>
                  </a:ext>
                </a:extLst>
              </p14:cNvPr>
              <p14:cNvContentPartPr/>
              <p14:nvPr/>
            </p14:nvContentPartPr>
            <p14:xfrm>
              <a:off x="6650509" y="1066582"/>
              <a:ext cx="240120" cy="122040"/>
            </p14:xfrm>
          </p:contentPart>
        </mc:Choice>
        <mc:Fallback xmlns="">
          <p:pic>
            <p:nvPicPr>
              <p:cNvPr id="18" name="Freihand 17">
                <a:extLst>
                  <a:ext uri="{FF2B5EF4-FFF2-40B4-BE49-F238E27FC236}">
                    <a16:creationId xmlns:a16="http://schemas.microsoft.com/office/drawing/2014/main" id="{DAD263EC-070A-46C3-3D36-B138B09E461D}"/>
                  </a:ext>
                </a:extLst>
              </p:cNvPr>
              <p:cNvPicPr/>
              <p:nvPr/>
            </p:nvPicPr>
            <p:blipFill>
              <a:blip r:embed="rId25"/>
              <a:stretch>
                <a:fillRect/>
              </a:stretch>
            </p:blipFill>
            <p:spPr>
              <a:xfrm>
                <a:off x="6641509" y="1057582"/>
                <a:ext cx="257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7AB16080-E835-E6C1-5F84-BBD8EAD290D4}"/>
                  </a:ext>
                </a:extLst>
              </p14:cNvPr>
              <p14:cNvContentPartPr/>
              <p14:nvPr/>
            </p14:nvContentPartPr>
            <p14:xfrm>
              <a:off x="6916189" y="1023742"/>
              <a:ext cx="95040" cy="205560"/>
            </p14:xfrm>
          </p:contentPart>
        </mc:Choice>
        <mc:Fallback xmlns="">
          <p:pic>
            <p:nvPicPr>
              <p:cNvPr id="19" name="Freihand 18">
                <a:extLst>
                  <a:ext uri="{FF2B5EF4-FFF2-40B4-BE49-F238E27FC236}">
                    <a16:creationId xmlns:a16="http://schemas.microsoft.com/office/drawing/2014/main" id="{7AB16080-E835-E6C1-5F84-BBD8EAD290D4}"/>
                  </a:ext>
                </a:extLst>
              </p:cNvPr>
              <p:cNvPicPr/>
              <p:nvPr/>
            </p:nvPicPr>
            <p:blipFill>
              <a:blip r:embed="rId27"/>
              <a:stretch>
                <a:fillRect/>
              </a:stretch>
            </p:blipFill>
            <p:spPr>
              <a:xfrm>
                <a:off x="6907189" y="1015102"/>
                <a:ext cx="1126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E0FAB159-E72A-400F-9148-9CFAD26F1FFD}"/>
                  </a:ext>
                </a:extLst>
              </p14:cNvPr>
              <p14:cNvContentPartPr/>
              <p14:nvPr/>
            </p14:nvContentPartPr>
            <p14:xfrm>
              <a:off x="7027069" y="911062"/>
              <a:ext cx="23040" cy="147960"/>
            </p14:xfrm>
          </p:contentPart>
        </mc:Choice>
        <mc:Fallback xmlns="">
          <p:pic>
            <p:nvPicPr>
              <p:cNvPr id="20" name="Freihand 19">
                <a:extLst>
                  <a:ext uri="{FF2B5EF4-FFF2-40B4-BE49-F238E27FC236}">
                    <a16:creationId xmlns:a16="http://schemas.microsoft.com/office/drawing/2014/main" id="{E0FAB159-E72A-400F-9148-9CFAD26F1FFD}"/>
                  </a:ext>
                </a:extLst>
              </p:cNvPr>
              <p:cNvPicPr/>
              <p:nvPr/>
            </p:nvPicPr>
            <p:blipFill>
              <a:blip r:embed="rId29"/>
              <a:stretch>
                <a:fillRect/>
              </a:stretch>
            </p:blipFill>
            <p:spPr>
              <a:xfrm>
                <a:off x="7018429" y="902422"/>
                <a:ext cx="40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A5CB9FED-C4E0-28B8-744D-CA8F30146178}"/>
                  </a:ext>
                </a:extLst>
              </p14:cNvPr>
              <p14:cNvContentPartPr/>
              <p14:nvPr/>
            </p14:nvContentPartPr>
            <p14:xfrm>
              <a:off x="7079629" y="952102"/>
              <a:ext cx="116280" cy="87840"/>
            </p14:xfrm>
          </p:contentPart>
        </mc:Choice>
        <mc:Fallback xmlns="">
          <p:pic>
            <p:nvPicPr>
              <p:cNvPr id="21" name="Freihand 20">
                <a:extLst>
                  <a:ext uri="{FF2B5EF4-FFF2-40B4-BE49-F238E27FC236}">
                    <a16:creationId xmlns:a16="http://schemas.microsoft.com/office/drawing/2014/main" id="{A5CB9FED-C4E0-28B8-744D-CA8F30146178}"/>
                  </a:ext>
                </a:extLst>
              </p:cNvPr>
              <p:cNvPicPr/>
              <p:nvPr/>
            </p:nvPicPr>
            <p:blipFill>
              <a:blip r:embed="rId31"/>
              <a:stretch>
                <a:fillRect/>
              </a:stretch>
            </p:blipFill>
            <p:spPr>
              <a:xfrm>
                <a:off x="7070989" y="943462"/>
                <a:ext cx="133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911DF2E9-C02F-2244-31E8-8D4598A9E878}"/>
                  </a:ext>
                </a:extLst>
              </p14:cNvPr>
              <p14:cNvContentPartPr/>
              <p14:nvPr/>
            </p14:nvContentPartPr>
            <p14:xfrm>
              <a:off x="7459069" y="874342"/>
              <a:ext cx="208080" cy="186480"/>
            </p14:xfrm>
          </p:contentPart>
        </mc:Choice>
        <mc:Fallback xmlns="">
          <p:pic>
            <p:nvPicPr>
              <p:cNvPr id="23" name="Freihand 22">
                <a:extLst>
                  <a:ext uri="{FF2B5EF4-FFF2-40B4-BE49-F238E27FC236}">
                    <a16:creationId xmlns:a16="http://schemas.microsoft.com/office/drawing/2014/main" id="{911DF2E9-C02F-2244-31E8-8D4598A9E878}"/>
                  </a:ext>
                </a:extLst>
              </p:cNvPr>
              <p:cNvPicPr/>
              <p:nvPr/>
            </p:nvPicPr>
            <p:blipFill>
              <a:blip r:embed="rId33"/>
              <a:stretch>
                <a:fillRect/>
              </a:stretch>
            </p:blipFill>
            <p:spPr>
              <a:xfrm>
                <a:off x="7450429" y="865342"/>
                <a:ext cx="225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355E7A2F-5505-47B8-FE38-5A0D2F62C905}"/>
                  </a:ext>
                </a:extLst>
              </p14:cNvPr>
              <p14:cNvContentPartPr/>
              <p14:nvPr/>
            </p14:nvContentPartPr>
            <p14:xfrm>
              <a:off x="7581829" y="784342"/>
              <a:ext cx="47160" cy="27720"/>
            </p14:xfrm>
          </p:contentPart>
        </mc:Choice>
        <mc:Fallback xmlns="">
          <p:pic>
            <p:nvPicPr>
              <p:cNvPr id="24" name="Freihand 23">
                <a:extLst>
                  <a:ext uri="{FF2B5EF4-FFF2-40B4-BE49-F238E27FC236}">
                    <a16:creationId xmlns:a16="http://schemas.microsoft.com/office/drawing/2014/main" id="{355E7A2F-5505-47B8-FE38-5A0D2F62C905}"/>
                  </a:ext>
                </a:extLst>
              </p:cNvPr>
              <p:cNvPicPr/>
              <p:nvPr/>
            </p:nvPicPr>
            <p:blipFill>
              <a:blip r:embed="rId35"/>
              <a:stretch>
                <a:fillRect/>
              </a:stretch>
            </p:blipFill>
            <p:spPr>
              <a:xfrm>
                <a:off x="7572829" y="775342"/>
                <a:ext cx="648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C600EAFA-C7DD-29DE-357A-0D98B2E0A00B}"/>
                  </a:ext>
                </a:extLst>
              </p14:cNvPr>
              <p14:cNvContentPartPr/>
              <p14:nvPr/>
            </p14:nvContentPartPr>
            <p14:xfrm>
              <a:off x="7694869" y="829702"/>
              <a:ext cx="132120" cy="161640"/>
            </p14:xfrm>
          </p:contentPart>
        </mc:Choice>
        <mc:Fallback xmlns="">
          <p:pic>
            <p:nvPicPr>
              <p:cNvPr id="25" name="Freihand 24">
                <a:extLst>
                  <a:ext uri="{FF2B5EF4-FFF2-40B4-BE49-F238E27FC236}">
                    <a16:creationId xmlns:a16="http://schemas.microsoft.com/office/drawing/2014/main" id="{C600EAFA-C7DD-29DE-357A-0D98B2E0A00B}"/>
                  </a:ext>
                </a:extLst>
              </p:cNvPr>
              <p:cNvPicPr/>
              <p:nvPr/>
            </p:nvPicPr>
            <p:blipFill>
              <a:blip r:embed="rId37"/>
              <a:stretch>
                <a:fillRect/>
              </a:stretch>
            </p:blipFill>
            <p:spPr>
              <a:xfrm>
                <a:off x="7685869" y="821062"/>
                <a:ext cx="149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58AB26E2-1F6C-9411-1469-E44476F799CF}"/>
                  </a:ext>
                </a:extLst>
              </p14:cNvPr>
              <p14:cNvContentPartPr/>
              <p14:nvPr/>
            </p14:nvContentPartPr>
            <p14:xfrm>
              <a:off x="7839949" y="705502"/>
              <a:ext cx="96120" cy="252000"/>
            </p14:xfrm>
          </p:contentPart>
        </mc:Choice>
        <mc:Fallback xmlns="">
          <p:pic>
            <p:nvPicPr>
              <p:cNvPr id="26" name="Freihand 25">
                <a:extLst>
                  <a:ext uri="{FF2B5EF4-FFF2-40B4-BE49-F238E27FC236}">
                    <a16:creationId xmlns:a16="http://schemas.microsoft.com/office/drawing/2014/main" id="{58AB26E2-1F6C-9411-1469-E44476F799CF}"/>
                  </a:ext>
                </a:extLst>
              </p:cNvPr>
              <p:cNvPicPr/>
              <p:nvPr/>
            </p:nvPicPr>
            <p:blipFill>
              <a:blip r:embed="rId39"/>
              <a:stretch>
                <a:fillRect/>
              </a:stretch>
            </p:blipFill>
            <p:spPr>
              <a:xfrm>
                <a:off x="7831309" y="696502"/>
                <a:ext cx="1137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6023DF59-E1BC-93A7-6D14-82D061AD4403}"/>
                  </a:ext>
                </a:extLst>
              </p14:cNvPr>
              <p14:cNvContentPartPr/>
              <p14:nvPr/>
            </p14:nvContentPartPr>
            <p14:xfrm>
              <a:off x="7808989" y="735382"/>
              <a:ext cx="14760" cy="6120"/>
            </p14:xfrm>
          </p:contentPart>
        </mc:Choice>
        <mc:Fallback xmlns="">
          <p:pic>
            <p:nvPicPr>
              <p:cNvPr id="27" name="Freihand 26">
                <a:extLst>
                  <a:ext uri="{FF2B5EF4-FFF2-40B4-BE49-F238E27FC236}">
                    <a16:creationId xmlns:a16="http://schemas.microsoft.com/office/drawing/2014/main" id="{6023DF59-E1BC-93A7-6D14-82D061AD4403}"/>
                  </a:ext>
                </a:extLst>
              </p:cNvPr>
              <p:cNvPicPr/>
              <p:nvPr/>
            </p:nvPicPr>
            <p:blipFill>
              <a:blip r:embed="rId41"/>
              <a:stretch>
                <a:fillRect/>
              </a:stretch>
            </p:blipFill>
            <p:spPr>
              <a:xfrm>
                <a:off x="7799989" y="726382"/>
                <a:ext cx="32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EC2BF9E3-4828-C879-AFBC-56C813D756AD}"/>
                  </a:ext>
                </a:extLst>
              </p14:cNvPr>
              <p14:cNvContentPartPr/>
              <p14:nvPr/>
            </p14:nvContentPartPr>
            <p14:xfrm>
              <a:off x="7970989" y="779662"/>
              <a:ext cx="46800" cy="159120"/>
            </p14:xfrm>
          </p:contentPart>
        </mc:Choice>
        <mc:Fallback xmlns="">
          <p:pic>
            <p:nvPicPr>
              <p:cNvPr id="28" name="Freihand 27">
                <a:extLst>
                  <a:ext uri="{FF2B5EF4-FFF2-40B4-BE49-F238E27FC236}">
                    <a16:creationId xmlns:a16="http://schemas.microsoft.com/office/drawing/2014/main" id="{EC2BF9E3-4828-C879-AFBC-56C813D756AD}"/>
                  </a:ext>
                </a:extLst>
              </p:cNvPr>
              <p:cNvPicPr/>
              <p:nvPr/>
            </p:nvPicPr>
            <p:blipFill>
              <a:blip r:embed="rId43"/>
              <a:stretch>
                <a:fillRect/>
              </a:stretch>
            </p:blipFill>
            <p:spPr>
              <a:xfrm>
                <a:off x="7962349" y="771022"/>
                <a:ext cx="64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1FD13024-4987-C8E9-3658-8091393245E3}"/>
                  </a:ext>
                </a:extLst>
              </p14:cNvPr>
              <p14:cNvContentPartPr/>
              <p14:nvPr/>
            </p14:nvContentPartPr>
            <p14:xfrm>
              <a:off x="8192389" y="691102"/>
              <a:ext cx="131760" cy="217800"/>
            </p14:xfrm>
          </p:contentPart>
        </mc:Choice>
        <mc:Fallback xmlns="">
          <p:pic>
            <p:nvPicPr>
              <p:cNvPr id="29" name="Freihand 28">
                <a:extLst>
                  <a:ext uri="{FF2B5EF4-FFF2-40B4-BE49-F238E27FC236}">
                    <a16:creationId xmlns:a16="http://schemas.microsoft.com/office/drawing/2014/main" id="{1FD13024-4987-C8E9-3658-8091393245E3}"/>
                  </a:ext>
                </a:extLst>
              </p:cNvPr>
              <p:cNvPicPr/>
              <p:nvPr/>
            </p:nvPicPr>
            <p:blipFill>
              <a:blip r:embed="rId45"/>
              <a:stretch>
                <a:fillRect/>
              </a:stretch>
            </p:blipFill>
            <p:spPr>
              <a:xfrm>
                <a:off x="8183389" y="682102"/>
                <a:ext cx="149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26AA736E-9B92-682F-5329-2DBFDDDBB987}"/>
                  </a:ext>
                </a:extLst>
              </p14:cNvPr>
              <p14:cNvContentPartPr/>
              <p14:nvPr/>
            </p14:nvContentPartPr>
            <p14:xfrm>
              <a:off x="8355469" y="728182"/>
              <a:ext cx="326160" cy="165960"/>
            </p14:xfrm>
          </p:contentPart>
        </mc:Choice>
        <mc:Fallback xmlns="">
          <p:pic>
            <p:nvPicPr>
              <p:cNvPr id="30" name="Freihand 29">
                <a:extLst>
                  <a:ext uri="{FF2B5EF4-FFF2-40B4-BE49-F238E27FC236}">
                    <a16:creationId xmlns:a16="http://schemas.microsoft.com/office/drawing/2014/main" id="{26AA736E-9B92-682F-5329-2DBFDDDBB987}"/>
                  </a:ext>
                </a:extLst>
              </p:cNvPr>
              <p:cNvPicPr/>
              <p:nvPr/>
            </p:nvPicPr>
            <p:blipFill>
              <a:blip r:embed="rId47"/>
              <a:stretch>
                <a:fillRect/>
              </a:stretch>
            </p:blipFill>
            <p:spPr>
              <a:xfrm>
                <a:off x="8346469" y="719542"/>
                <a:ext cx="3438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7F1CB364-E9B9-D3BE-C6B3-751066AF16E5}"/>
                  </a:ext>
                </a:extLst>
              </p14:cNvPr>
              <p14:cNvContentPartPr/>
              <p14:nvPr/>
            </p14:nvContentPartPr>
            <p14:xfrm>
              <a:off x="8836069" y="747622"/>
              <a:ext cx="119160" cy="104400"/>
            </p14:xfrm>
          </p:contentPart>
        </mc:Choice>
        <mc:Fallback xmlns="">
          <p:pic>
            <p:nvPicPr>
              <p:cNvPr id="31" name="Freihand 30">
                <a:extLst>
                  <a:ext uri="{FF2B5EF4-FFF2-40B4-BE49-F238E27FC236}">
                    <a16:creationId xmlns:a16="http://schemas.microsoft.com/office/drawing/2014/main" id="{7F1CB364-E9B9-D3BE-C6B3-751066AF16E5}"/>
                  </a:ext>
                </a:extLst>
              </p:cNvPr>
              <p:cNvPicPr/>
              <p:nvPr/>
            </p:nvPicPr>
            <p:blipFill>
              <a:blip r:embed="rId49"/>
              <a:stretch>
                <a:fillRect/>
              </a:stretch>
            </p:blipFill>
            <p:spPr>
              <a:xfrm>
                <a:off x="8827429" y="738982"/>
                <a:ext cx="136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7AFC215A-EFA0-C6C2-B986-4860C702965F}"/>
                  </a:ext>
                </a:extLst>
              </p14:cNvPr>
              <p14:cNvContentPartPr/>
              <p14:nvPr/>
            </p14:nvContentPartPr>
            <p14:xfrm>
              <a:off x="9016789" y="724222"/>
              <a:ext cx="61560" cy="78840"/>
            </p14:xfrm>
          </p:contentPart>
        </mc:Choice>
        <mc:Fallback xmlns="">
          <p:pic>
            <p:nvPicPr>
              <p:cNvPr id="32" name="Freihand 31">
                <a:extLst>
                  <a:ext uri="{FF2B5EF4-FFF2-40B4-BE49-F238E27FC236}">
                    <a16:creationId xmlns:a16="http://schemas.microsoft.com/office/drawing/2014/main" id="{7AFC215A-EFA0-C6C2-B986-4860C702965F}"/>
                  </a:ext>
                </a:extLst>
              </p:cNvPr>
              <p:cNvPicPr/>
              <p:nvPr/>
            </p:nvPicPr>
            <p:blipFill>
              <a:blip r:embed="rId51"/>
              <a:stretch>
                <a:fillRect/>
              </a:stretch>
            </p:blipFill>
            <p:spPr>
              <a:xfrm>
                <a:off x="9007789" y="715222"/>
                <a:ext cx="79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683625A4-548D-46F4-9D64-2DA02A39FE39}"/>
                  </a:ext>
                </a:extLst>
              </p14:cNvPr>
              <p14:cNvContentPartPr/>
              <p14:nvPr/>
            </p14:nvContentPartPr>
            <p14:xfrm>
              <a:off x="9227749" y="676342"/>
              <a:ext cx="299520" cy="84240"/>
            </p14:xfrm>
          </p:contentPart>
        </mc:Choice>
        <mc:Fallback xmlns="">
          <p:pic>
            <p:nvPicPr>
              <p:cNvPr id="33" name="Freihand 32">
                <a:extLst>
                  <a:ext uri="{FF2B5EF4-FFF2-40B4-BE49-F238E27FC236}">
                    <a16:creationId xmlns:a16="http://schemas.microsoft.com/office/drawing/2014/main" id="{683625A4-548D-46F4-9D64-2DA02A39FE39}"/>
                  </a:ext>
                </a:extLst>
              </p:cNvPr>
              <p:cNvPicPr/>
              <p:nvPr/>
            </p:nvPicPr>
            <p:blipFill>
              <a:blip r:embed="rId53"/>
              <a:stretch>
                <a:fillRect/>
              </a:stretch>
            </p:blipFill>
            <p:spPr>
              <a:xfrm>
                <a:off x="9219109" y="667702"/>
                <a:ext cx="317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C34F2D67-C6C6-CC70-F029-505A5DC46419}"/>
                  </a:ext>
                </a:extLst>
              </p14:cNvPr>
              <p14:cNvContentPartPr/>
              <p14:nvPr/>
            </p14:nvContentPartPr>
            <p14:xfrm>
              <a:off x="9493429" y="613702"/>
              <a:ext cx="25560" cy="7560"/>
            </p14:xfrm>
          </p:contentPart>
        </mc:Choice>
        <mc:Fallback xmlns="">
          <p:pic>
            <p:nvPicPr>
              <p:cNvPr id="34" name="Freihand 33">
                <a:extLst>
                  <a:ext uri="{FF2B5EF4-FFF2-40B4-BE49-F238E27FC236}">
                    <a16:creationId xmlns:a16="http://schemas.microsoft.com/office/drawing/2014/main" id="{C34F2D67-C6C6-CC70-F029-505A5DC46419}"/>
                  </a:ext>
                </a:extLst>
              </p:cNvPr>
              <p:cNvPicPr/>
              <p:nvPr/>
            </p:nvPicPr>
            <p:blipFill>
              <a:blip r:embed="rId55"/>
              <a:stretch>
                <a:fillRect/>
              </a:stretch>
            </p:blipFill>
            <p:spPr>
              <a:xfrm>
                <a:off x="9484789" y="604702"/>
                <a:ext cx="43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1549D6E2-32D8-5A3C-6E49-0997848F0315}"/>
                  </a:ext>
                </a:extLst>
              </p14:cNvPr>
              <p14:cNvContentPartPr/>
              <p14:nvPr/>
            </p14:nvContentPartPr>
            <p14:xfrm>
              <a:off x="9576589" y="606142"/>
              <a:ext cx="187200" cy="228600"/>
            </p14:xfrm>
          </p:contentPart>
        </mc:Choice>
        <mc:Fallback xmlns="">
          <p:pic>
            <p:nvPicPr>
              <p:cNvPr id="35" name="Freihand 34">
                <a:extLst>
                  <a:ext uri="{FF2B5EF4-FFF2-40B4-BE49-F238E27FC236}">
                    <a16:creationId xmlns:a16="http://schemas.microsoft.com/office/drawing/2014/main" id="{1549D6E2-32D8-5A3C-6E49-0997848F0315}"/>
                  </a:ext>
                </a:extLst>
              </p:cNvPr>
              <p:cNvPicPr/>
              <p:nvPr/>
            </p:nvPicPr>
            <p:blipFill>
              <a:blip r:embed="rId57"/>
              <a:stretch>
                <a:fillRect/>
              </a:stretch>
            </p:blipFill>
            <p:spPr>
              <a:xfrm>
                <a:off x="9567949" y="597502"/>
                <a:ext cx="2048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03C46684-0C86-6F97-7620-2E34D0708820}"/>
                  </a:ext>
                </a:extLst>
              </p14:cNvPr>
              <p14:cNvContentPartPr/>
              <p14:nvPr/>
            </p14:nvContentPartPr>
            <p14:xfrm>
              <a:off x="9820669" y="580942"/>
              <a:ext cx="42840" cy="81360"/>
            </p14:xfrm>
          </p:contentPart>
        </mc:Choice>
        <mc:Fallback xmlns="">
          <p:pic>
            <p:nvPicPr>
              <p:cNvPr id="36" name="Freihand 35">
                <a:extLst>
                  <a:ext uri="{FF2B5EF4-FFF2-40B4-BE49-F238E27FC236}">
                    <a16:creationId xmlns:a16="http://schemas.microsoft.com/office/drawing/2014/main" id="{03C46684-0C86-6F97-7620-2E34D0708820}"/>
                  </a:ext>
                </a:extLst>
              </p:cNvPr>
              <p:cNvPicPr/>
              <p:nvPr/>
            </p:nvPicPr>
            <p:blipFill>
              <a:blip r:embed="rId59"/>
              <a:stretch>
                <a:fillRect/>
              </a:stretch>
            </p:blipFill>
            <p:spPr>
              <a:xfrm>
                <a:off x="9811669" y="572302"/>
                <a:ext cx="60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12F06108-5A1E-82CC-8536-292A0EF6D115}"/>
                  </a:ext>
                </a:extLst>
              </p14:cNvPr>
              <p14:cNvContentPartPr/>
              <p14:nvPr/>
            </p14:nvContentPartPr>
            <p14:xfrm>
              <a:off x="9918589" y="460342"/>
              <a:ext cx="12240" cy="15120"/>
            </p14:xfrm>
          </p:contentPart>
        </mc:Choice>
        <mc:Fallback xmlns="">
          <p:pic>
            <p:nvPicPr>
              <p:cNvPr id="37" name="Freihand 36">
                <a:extLst>
                  <a:ext uri="{FF2B5EF4-FFF2-40B4-BE49-F238E27FC236}">
                    <a16:creationId xmlns:a16="http://schemas.microsoft.com/office/drawing/2014/main" id="{12F06108-5A1E-82CC-8536-292A0EF6D115}"/>
                  </a:ext>
                </a:extLst>
              </p:cNvPr>
              <p:cNvPicPr/>
              <p:nvPr/>
            </p:nvPicPr>
            <p:blipFill>
              <a:blip r:embed="rId61"/>
              <a:stretch>
                <a:fillRect/>
              </a:stretch>
            </p:blipFill>
            <p:spPr>
              <a:xfrm>
                <a:off x="9909949" y="451702"/>
                <a:ext cx="29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0BC72188-8AB6-3B2F-90DE-C1B3F3044BB8}"/>
                  </a:ext>
                </a:extLst>
              </p14:cNvPr>
              <p14:cNvContentPartPr/>
              <p14:nvPr/>
            </p14:nvContentPartPr>
            <p14:xfrm>
              <a:off x="9855229" y="594982"/>
              <a:ext cx="86400" cy="86400"/>
            </p14:xfrm>
          </p:contentPart>
        </mc:Choice>
        <mc:Fallback xmlns="">
          <p:pic>
            <p:nvPicPr>
              <p:cNvPr id="38" name="Freihand 37">
                <a:extLst>
                  <a:ext uri="{FF2B5EF4-FFF2-40B4-BE49-F238E27FC236}">
                    <a16:creationId xmlns:a16="http://schemas.microsoft.com/office/drawing/2014/main" id="{0BC72188-8AB6-3B2F-90DE-C1B3F3044BB8}"/>
                  </a:ext>
                </a:extLst>
              </p:cNvPr>
              <p:cNvPicPr/>
              <p:nvPr/>
            </p:nvPicPr>
            <p:blipFill>
              <a:blip r:embed="rId63"/>
              <a:stretch>
                <a:fillRect/>
              </a:stretch>
            </p:blipFill>
            <p:spPr>
              <a:xfrm>
                <a:off x="9846589" y="586342"/>
                <a:ext cx="104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8CD98ACE-2F64-7E5C-45EC-3EBB6F96DDBC}"/>
                  </a:ext>
                </a:extLst>
              </p14:cNvPr>
              <p14:cNvContentPartPr/>
              <p14:nvPr/>
            </p14:nvContentPartPr>
            <p14:xfrm>
              <a:off x="9915349" y="441622"/>
              <a:ext cx="126720" cy="205200"/>
            </p14:xfrm>
          </p:contentPart>
        </mc:Choice>
        <mc:Fallback xmlns="">
          <p:pic>
            <p:nvPicPr>
              <p:cNvPr id="39" name="Freihand 38">
                <a:extLst>
                  <a:ext uri="{FF2B5EF4-FFF2-40B4-BE49-F238E27FC236}">
                    <a16:creationId xmlns:a16="http://schemas.microsoft.com/office/drawing/2014/main" id="{8CD98ACE-2F64-7E5C-45EC-3EBB6F96DDBC}"/>
                  </a:ext>
                </a:extLst>
              </p:cNvPr>
              <p:cNvPicPr/>
              <p:nvPr/>
            </p:nvPicPr>
            <p:blipFill>
              <a:blip r:embed="rId65"/>
              <a:stretch>
                <a:fillRect/>
              </a:stretch>
            </p:blipFill>
            <p:spPr>
              <a:xfrm>
                <a:off x="9906709" y="432982"/>
                <a:ext cx="144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59FC15C7-3B11-59B5-2DE0-ECD7DC078F6E}"/>
                  </a:ext>
                </a:extLst>
              </p14:cNvPr>
              <p14:cNvContentPartPr/>
              <p14:nvPr/>
            </p14:nvContentPartPr>
            <p14:xfrm>
              <a:off x="10190749" y="520102"/>
              <a:ext cx="302400" cy="116640"/>
            </p14:xfrm>
          </p:contentPart>
        </mc:Choice>
        <mc:Fallback xmlns="">
          <p:pic>
            <p:nvPicPr>
              <p:cNvPr id="40" name="Freihand 39">
                <a:extLst>
                  <a:ext uri="{FF2B5EF4-FFF2-40B4-BE49-F238E27FC236}">
                    <a16:creationId xmlns:a16="http://schemas.microsoft.com/office/drawing/2014/main" id="{59FC15C7-3B11-59B5-2DE0-ECD7DC078F6E}"/>
                  </a:ext>
                </a:extLst>
              </p:cNvPr>
              <p:cNvPicPr/>
              <p:nvPr/>
            </p:nvPicPr>
            <p:blipFill>
              <a:blip r:embed="rId67"/>
              <a:stretch>
                <a:fillRect/>
              </a:stretch>
            </p:blipFill>
            <p:spPr>
              <a:xfrm>
                <a:off x="10182109" y="511462"/>
                <a:ext cx="320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94687B51-A2F6-6FCC-CD53-496C7AD8657F}"/>
                  </a:ext>
                </a:extLst>
              </p14:cNvPr>
              <p14:cNvContentPartPr/>
              <p14:nvPr/>
            </p14:nvContentPartPr>
            <p14:xfrm>
              <a:off x="7096549" y="1287982"/>
              <a:ext cx="410400" cy="228240"/>
            </p14:xfrm>
          </p:contentPart>
        </mc:Choice>
        <mc:Fallback xmlns="">
          <p:pic>
            <p:nvPicPr>
              <p:cNvPr id="44" name="Freihand 43">
                <a:extLst>
                  <a:ext uri="{FF2B5EF4-FFF2-40B4-BE49-F238E27FC236}">
                    <a16:creationId xmlns:a16="http://schemas.microsoft.com/office/drawing/2014/main" id="{94687B51-A2F6-6FCC-CD53-496C7AD8657F}"/>
                  </a:ext>
                </a:extLst>
              </p:cNvPr>
              <p:cNvPicPr/>
              <p:nvPr/>
            </p:nvPicPr>
            <p:blipFill>
              <a:blip r:embed="rId69"/>
              <a:stretch>
                <a:fillRect/>
              </a:stretch>
            </p:blipFill>
            <p:spPr>
              <a:xfrm>
                <a:off x="7087909" y="1278982"/>
                <a:ext cx="4280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81A69286-53AD-398E-2E81-3043D65CA8CA}"/>
                  </a:ext>
                </a:extLst>
              </p14:cNvPr>
              <p14:cNvContentPartPr/>
              <p14:nvPr/>
            </p14:nvContentPartPr>
            <p14:xfrm>
              <a:off x="7671829" y="1219582"/>
              <a:ext cx="110880" cy="177120"/>
            </p14:xfrm>
          </p:contentPart>
        </mc:Choice>
        <mc:Fallback xmlns="">
          <p:pic>
            <p:nvPicPr>
              <p:cNvPr id="45" name="Freihand 44">
                <a:extLst>
                  <a:ext uri="{FF2B5EF4-FFF2-40B4-BE49-F238E27FC236}">
                    <a16:creationId xmlns:a16="http://schemas.microsoft.com/office/drawing/2014/main" id="{81A69286-53AD-398E-2E81-3043D65CA8CA}"/>
                  </a:ext>
                </a:extLst>
              </p:cNvPr>
              <p:cNvPicPr/>
              <p:nvPr/>
            </p:nvPicPr>
            <p:blipFill>
              <a:blip r:embed="rId71"/>
              <a:stretch>
                <a:fillRect/>
              </a:stretch>
            </p:blipFill>
            <p:spPr>
              <a:xfrm>
                <a:off x="7662829" y="1210582"/>
                <a:ext cx="1285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F1EBCFAC-5C0F-D1BD-FB6A-D002CDCCE6A1}"/>
                  </a:ext>
                </a:extLst>
              </p14:cNvPr>
              <p14:cNvContentPartPr/>
              <p14:nvPr/>
            </p14:nvContentPartPr>
            <p14:xfrm>
              <a:off x="7831669" y="1197262"/>
              <a:ext cx="146520" cy="127800"/>
            </p14:xfrm>
          </p:contentPart>
        </mc:Choice>
        <mc:Fallback xmlns="">
          <p:pic>
            <p:nvPicPr>
              <p:cNvPr id="46" name="Freihand 45">
                <a:extLst>
                  <a:ext uri="{FF2B5EF4-FFF2-40B4-BE49-F238E27FC236}">
                    <a16:creationId xmlns:a16="http://schemas.microsoft.com/office/drawing/2014/main" id="{F1EBCFAC-5C0F-D1BD-FB6A-D002CDCCE6A1}"/>
                  </a:ext>
                </a:extLst>
              </p:cNvPr>
              <p:cNvPicPr/>
              <p:nvPr/>
            </p:nvPicPr>
            <p:blipFill>
              <a:blip r:embed="rId73"/>
              <a:stretch>
                <a:fillRect/>
              </a:stretch>
            </p:blipFill>
            <p:spPr>
              <a:xfrm>
                <a:off x="7823029" y="1188622"/>
                <a:ext cx="164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6B599B15-8098-004D-9A36-E844D8854FF4}"/>
                  </a:ext>
                </a:extLst>
              </p14:cNvPr>
              <p14:cNvContentPartPr/>
              <p14:nvPr/>
            </p14:nvContentPartPr>
            <p14:xfrm>
              <a:off x="8001229" y="1097902"/>
              <a:ext cx="27720" cy="247680"/>
            </p14:xfrm>
          </p:contentPart>
        </mc:Choice>
        <mc:Fallback xmlns="">
          <p:pic>
            <p:nvPicPr>
              <p:cNvPr id="47" name="Freihand 46">
                <a:extLst>
                  <a:ext uri="{FF2B5EF4-FFF2-40B4-BE49-F238E27FC236}">
                    <a16:creationId xmlns:a16="http://schemas.microsoft.com/office/drawing/2014/main" id="{6B599B15-8098-004D-9A36-E844D8854FF4}"/>
                  </a:ext>
                </a:extLst>
              </p:cNvPr>
              <p:cNvPicPr/>
              <p:nvPr/>
            </p:nvPicPr>
            <p:blipFill>
              <a:blip r:embed="rId75"/>
              <a:stretch>
                <a:fillRect/>
              </a:stretch>
            </p:blipFill>
            <p:spPr>
              <a:xfrm>
                <a:off x="7992229" y="1089262"/>
                <a:ext cx="453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972A6141-9B18-5175-6EC2-7EB1A619453F}"/>
                  </a:ext>
                </a:extLst>
              </p14:cNvPr>
              <p14:cNvContentPartPr/>
              <p14:nvPr/>
            </p14:nvContentPartPr>
            <p14:xfrm>
              <a:off x="8085469" y="1172062"/>
              <a:ext cx="97200" cy="133920"/>
            </p14:xfrm>
          </p:contentPart>
        </mc:Choice>
        <mc:Fallback xmlns="">
          <p:pic>
            <p:nvPicPr>
              <p:cNvPr id="48" name="Freihand 47">
                <a:extLst>
                  <a:ext uri="{FF2B5EF4-FFF2-40B4-BE49-F238E27FC236}">
                    <a16:creationId xmlns:a16="http://schemas.microsoft.com/office/drawing/2014/main" id="{972A6141-9B18-5175-6EC2-7EB1A619453F}"/>
                  </a:ext>
                </a:extLst>
              </p:cNvPr>
              <p:cNvPicPr/>
              <p:nvPr/>
            </p:nvPicPr>
            <p:blipFill>
              <a:blip r:embed="rId77"/>
              <a:stretch>
                <a:fillRect/>
              </a:stretch>
            </p:blipFill>
            <p:spPr>
              <a:xfrm>
                <a:off x="8076469" y="1163062"/>
                <a:ext cx="114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6304CEB6-785B-1872-DA0F-6A6A1569C5F0}"/>
                  </a:ext>
                </a:extLst>
              </p14:cNvPr>
              <p14:cNvContentPartPr/>
              <p14:nvPr/>
            </p14:nvContentPartPr>
            <p14:xfrm>
              <a:off x="8210029" y="1179982"/>
              <a:ext cx="109800" cy="143280"/>
            </p14:xfrm>
          </p:contentPart>
        </mc:Choice>
        <mc:Fallback xmlns="">
          <p:pic>
            <p:nvPicPr>
              <p:cNvPr id="49" name="Freihand 48">
                <a:extLst>
                  <a:ext uri="{FF2B5EF4-FFF2-40B4-BE49-F238E27FC236}">
                    <a16:creationId xmlns:a16="http://schemas.microsoft.com/office/drawing/2014/main" id="{6304CEB6-785B-1872-DA0F-6A6A1569C5F0}"/>
                  </a:ext>
                </a:extLst>
              </p:cNvPr>
              <p:cNvPicPr/>
              <p:nvPr/>
            </p:nvPicPr>
            <p:blipFill>
              <a:blip r:embed="rId79"/>
              <a:stretch>
                <a:fillRect/>
              </a:stretch>
            </p:blipFill>
            <p:spPr>
              <a:xfrm>
                <a:off x="8201389" y="1170982"/>
                <a:ext cx="127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6B6CC23E-9823-40E7-A13C-B89C40E75839}"/>
                  </a:ext>
                </a:extLst>
              </p14:cNvPr>
              <p14:cNvContentPartPr/>
              <p14:nvPr/>
            </p14:nvContentPartPr>
            <p14:xfrm>
              <a:off x="8467069" y="1147942"/>
              <a:ext cx="171720" cy="138600"/>
            </p14:xfrm>
          </p:contentPart>
        </mc:Choice>
        <mc:Fallback xmlns="">
          <p:pic>
            <p:nvPicPr>
              <p:cNvPr id="50" name="Freihand 49">
                <a:extLst>
                  <a:ext uri="{FF2B5EF4-FFF2-40B4-BE49-F238E27FC236}">
                    <a16:creationId xmlns:a16="http://schemas.microsoft.com/office/drawing/2014/main" id="{6B6CC23E-9823-40E7-A13C-B89C40E75839}"/>
                  </a:ext>
                </a:extLst>
              </p:cNvPr>
              <p:cNvPicPr/>
              <p:nvPr/>
            </p:nvPicPr>
            <p:blipFill>
              <a:blip r:embed="rId81"/>
              <a:stretch>
                <a:fillRect/>
              </a:stretch>
            </p:blipFill>
            <p:spPr>
              <a:xfrm>
                <a:off x="8458429" y="1139302"/>
                <a:ext cx="189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31D63007-1457-FC1A-B10A-92C937086876}"/>
                  </a:ext>
                </a:extLst>
              </p14:cNvPr>
              <p14:cNvContentPartPr/>
              <p14:nvPr/>
            </p14:nvContentPartPr>
            <p14:xfrm>
              <a:off x="8685589" y="978022"/>
              <a:ext cx="649440" cy="257400"/>
            </p14:xfrm>
          </p:contentPart>
        </mc:Choice>
        <mc:Fallback xmlns="">
          <p:pic>
            <p:nvPicPr>
              <p:cNvPr id="51" name="Freihand 50">
                <a:extLst>
                  <a:ext uri="{FF2B5EF4-FFF2-40B4-BE49-F238E27FC236}">
                    <a16:creationId xmlns:a16="http://schemas.microsoft.com/office/drawing/2014/main" id="{31D63007-1457-FC1A-B10A-92C937086876}"/>
                  </a:ext>
                </a:extLst>
              </p:cNvPr>
              <p:cNvPicPr/>
              <p:nvPr/>
            </p:nvPicPr>
            <p:blipFill>
              <a:blip r:embed="rId83"/>
              <a:stretch>
                <a:fillRect/>
              </a:stretch>
            </p:blipFill>
            <p:spPr>
              <a:xfrm>
                <a:off x="8676589" y="969382"/>
                <a:ext cx="6670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4CDF82ED-9DBB-5A6A-5E05-68E1178B8433}"/>
                  </a:ext>
                </a:extLst>
              </p14:cNvPr>
              <p14:cNvContentPartPr/>
              <p14:nvPr/>
            </p14:nvContentPartPr>
            <p14:xfrm>
              <a:off x="9392629" y="953542"/>
              <a:ext cx="154080" cy="118440"/>
            </p14:xfrm>
          </p:contentPart>
        </mc:Choice>
        <mc:Fallback xmlns="">
          <p:pic>
            <p:nvPicPr>
              <p:cNvPr id="52" name="Freihand 51">
                <a:extLst>
                  <a:ext uri="{FF2B5EF4-FFF2-40B4-BE49-F238E27FC236}">
                    <a16:creationId xmlns:a16="http://schemas.microsoft.com/office/drawing/2014/main" id="{4CDF82ED-9DBB-5A6A-5E05-68E1178B8433}"/>
                  </a:ext>
                </a:extLst>
              </p:cNvPr>
              <p:cNvPicPr/>
              <p:nvPr/>
            </p:nvPicPr>
            <p:blipFill>
              <a:blip r:embed="rId85"/>
              <a:stretch>
                <a:fillRect/>
              </a:stretch>
            </p:blipFill>
            <p:spPr>
              <a:xfrm>
                <a:off x="9383989" y="944902"/>
                <a:ext cx="171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8FD0474D-DC9F-E91A-39E5-BDF2902D0FA4}"/>
                  </a:ext>
                </a:extLst>
              </p14:cNvPr>
              <p14:cNvContentPartPr/>
              <p14:nvPr/>
            </p14:nvContentPartPr>
            <p14:xfrm>
              <a:off x="6316069" y="1752022"/>
              <a:ext cx="93600" cy="268560"/>
            </p14:xfrm>
          </p:contentPart>
        </mc:Choice>
        <mc:Fallback xmlns="">
          <p:pic>
            <p:nvPicPr>
              <p:cNvPr id="54" name="Freihand 53">
                <a:extLst>
                  <a:ext uri="{FF2B5EF4-FFF2-40B4-BE49-F238E27FC236}">
                    <a16:creationId xmlns:a16="http://schemas.microsoft.com/office/drawing/2014/main" id="{8FD0474D-DC9F-E91A-39E5-BDF2902D0FA4}"/>
                  </a:ext>
                </a:extLst>
              </p:cNvPr>
              <p:cNvPicPr/>
              <p:nvPr/>
            </p:nvPicPr>
            <p:blipFill>
              <a:blip r:embed="rId87"/>
              <a:stretch>
                <a:fillRect/>
              </a:stretch>
            </p:blipFill>
            <p:spPr>
              <a:xfrm>
                <a:off x="6307429" y="1743022"/>
                <a:ext cx="1112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FA5EA991-B841-F3EA-F0B9-FD1907A293DF}"/>
                  </a:ext>
                </a:extLst>
              </p14:cNvPr>
              <p14:cNvContentPartPr/>
              <p14:nvPr/>
            </p14:nvContentPartPr>
            <p14:xfrm>
              <a:off x="6434509" y="1863982"/>
              <a:ext cx="124560" cy="102600"/>
            </p14:xfrm>
          </p:contentPart>
        </mc:Choice>
        <mc:Fallback xmlns="">
          <p:pic>
            <p:nvPicPr>
              <p:cNvPr id="55" name="Freihand 54">
                <a:extLst>
                  <a:ext uri="{FF2B5EF4-FFF2-40B4-BE49-F238E27FC236}">
                    <a16:creationId xmlns:a16="http://schemas.microsoft.com/office/drawing/2014/main" id="{FA5EA991-B841-F3EA-F0B9-FD1907A293DF}"/>
                  </a:ext>
                </a:extLst>
              </p:cNvPr>
              <p:cNvPicPr/>
              <p:nvPr/>
            </p:nvPicPr>
            <p:blipFill>
              <a:blip r:embed="rId89"/>
              <a:stretch>
                <a:fillRect/>
              </a:stretch>
            </p:blipFill>
            <p:spPr>
              <a:xfrm>
                <a:off x="6425509" y="1855342"/>
                <a:ext cx="142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2B1853BB-F3B5-2BDB-C24E-E75FCD369F2B}"/>
                  </a:ext>
                </a:extLst>
              </p14:cNvPr>
              <p14:cNvContentPartPr/>
              <p14:nvPr/>
            </p14:nvContentPartPr>
            <p14:xfrm>
              <a:off x="6631789" y="1709182"/>
              <a:ext cx="12960" cy="235080"/>
            </p14:xfrm>
          </p:contentPart>
        </mc:Choice>
        <mc:Fallback xmlns="">
          <p:pic>
            <p:nvPicPr>
              <p:cNvPr id="56" name="Freihand 55">
                <a:extLst>
                  <a:ext uri="{FF2B5EF4-FFF2-40B4-BE49-F238E27FC236}">
                    <a16:creationId xmlns:a16="http://schemas.microsoft.com/office/drawing/2014/main" id="{2B1853BB-F3B5-2BDB-C24E-E75FCD369F2B}"/>
                  </a:ext>
                </a:extLst>
              </p:cNvPr>
              <p:cNvPicPr/>
              <p:nvPr/>
            </p:nvPicPr>
            <p:blipFill>
              <a:blip r:embed="rId91"/>
              <a:stretch>
                <a:fillRect/>
              </a:stretch>
            </p:blipFill>
            <p:spPr>
              <a:xfrm>
                <a:off x="6623149" y="1700182"/>
                <a:ext cx="306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F7698DC4-0B9F-EB4F-3333-66C95DD9CE32}"/>
                  </a:ext>
                </a:extLst>
              </p14:cNvPr>
              <p14:cNvContentPartPr/>
              <p14:nvPr/>
            </p14:nvContentPartPr>
            <p14:xfrm>
              <a:off x="6677149" y="1829782"/>
              <a:ext cx="84600" cy="116640"/>
            </p14:xfrm>
          </p:contentPart>
        </mc:Choice>
        <mc:Fallback xmlns="">
          <p:pic>
            <p:nvPicPr>
              <p:cNvPr id="57" name="Freihand 56">
                <a:extLst>
                  <a:ext uri="{FF2B5EF4-FFF2-40B4-BE49-F238E27FC236}">
                    <a16:creationId xmlns:a16="http://schemas.microsoft.com/office/drawing/2014/main" id="{F7698DC4-0B9F-EB4F-3333-66C95DD9CE32}"/>
                  </a:ext>
                </a:extLst>
              </p:cNvPr>
              <p:cNvPicPr/>
              <p:nvPr/>
            </p:nvPicPr>
            <p:blipFill>
              <a:blip r:embed="rId93"/>
              <a:stretch>
                <a:fillRect/>
              </a:stretch>
            </p:blipFill>
            <p:spPr>
              <a:xfrm>
                <a:off x="6668149" y="1821142"/>
                <a:ext cx="102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6789F549-F591-81F1-6F86-1FEB1C7D8548}"/>
                  </a:ext>
                </a:extLst>
              </p14:cNvPr>
              <p14:cNvContentPartPr/>
              <p14:nvPr/>
            </p14:nvContentPartPr>
            <p14:xfrm>
              <a:off x="6786589" y="1862902"/>
              <a:ext cx="69120" cy="83160"/>
            </p14:xfrm>
          </p:contentPart>
        </mc:Choice>
        <mc:Fallback xmlns="">
          <p:pic>
            <p:nvPicPr>
              <p:cNvPr id="58" name="Freihand 57">
                <a:extLst>
                  <a:ext uri="{FF2B5EF4-FFF2-40B4-BE49-F238E27FC236}">
                    <a16:creationId xmlns:a16="http://schemas.microsoft.com/office/drawing/2014/main" id="{6789F549-F591-81F1-6F86-1FEB1C7D8548}"/>
                  </a:ext>
                </a:extLst>
              </p:cNvPr>
              <p:cNvPicPr/>
              <p:nvPr/>
            </p:nvPicPr>
            <p:blipFill>
              <a:blip r:embed="rId95"/>
              <a:stretch>
                <a:fillRect/>
              </a:stretch>
            </p:blipFill>
            <p:spPr>
              <a:xfrm>
                <a:off x="6777949" y="1853902"/>
                <a:ext cx="86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0B58D418-5E51-4398-86BC-6352B50BC68D}"/>
                  </a:ext>
                </a:extLst>
              </p14:cNvPr>
              <p14:cNvContentPartPr/>
              <p14:nvPr/>
            </p14:nvContentPartPr>
            <p14:xfrm>
              <a:off x="7034989" y="1823662"/>
              <a:ext cx="82080" cy="228240"/>
            </p14:xfrm>
          </p:contentPart>
        </mc:Choice>
        <mc:Fallback xmlns="">
          <p:pic>
            <p:nvPicPr>
              <p:cNvPr id="59" name="Freihand 58">
                <a:extLst>
                  <a:ext uri="{FF2B5EF4-FFF2-40B4-BE49-F238E27FC236}">
                    <a16:creationId xmlns:a16="http://schemas.microsoft.com/office/drawing/2014/main" id="{0B58D418-5E51-4398-86BC-6352B50BC68D}"/>
                  </a:ext>
                </a:extLst>
              </p:cNvPr>
              <p:cNvPicPr/>
              <p:nvPr/>
            </p:nvPicPr>
            <p:blipFill>
              <a:blip r:embed="rId97"/>
              <a:stretch>
                <a:fillRect/>
              </a:stretch>
            </p:blipFill>
            <p:spPr>
              <a:xfrm>
                <a:off x="7025989" y="1814662"/>
                <a:ext cx="997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F9A640E8-1D45-1563-3E38-D1184E39D9E7}"/>
                  </a:ext>
                </a:extLst>
              </p14:cNvPr>
              <p14:cNvContentPartPr/>
              <p14:nvPr/>
            </p14:nvContentPartPr>
            <p14:xfrm>
              <a:off x="7158829" y="1807102"/>
              <a:ext cx="96480" cy="99720"/>
            </p14:xfrm>
          </p:contentPart>
        </mc:Choice>
        <mc:Fallback xmlns="">
          <p:pic>
            <p:nvPicPr>
              <p:cNvPr id="60" name="Freihand 59">
                <a:extLst>
                  <a:ext uri="{FF2B5EF4-FFF2-40B4-BE49-F238E27FC236}">
                    <a16:creationId xmlns:a16="http://schemas.microsoft.com/office/drawing/2014/main" id="{F9A640E8-1D45-1563-3E38-D1184E39D9E7}"/>
                  </a:ext>
                </a:extLst>
              </p:cNvPr>
              <p:cNvPicPr/>
              <p:nvPr/>
            </p:nvPicPr>
            <p:blipFill>
              <a:blip r:embed="rId99"/>
              <a:stretch>
                <a:fillRect/>
              </a:stretch>
            </p:blipFill>
            <p:spPr>
              <a:xfrm>
                <a:off x="7149829" y="1798102"/>
                <a:ext cx="114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1D304E8B-24E3-F85D-EEFC-1072040DA05A}"/>
                  </a:ext>
                </a:extLst>
              </p14:cNvPr>
              <p14:cNvContentPartPr/>
              <p14:nvPr/>
            </p14:nvContentPartPr>
            <p14:xfrm>
              <a:off x="7284109" y="1813942"/>
              <a:ext cx="81720" cy="85680"/>
            </p14:xfrm>
          </p:contentPart>
        </mc:Choice>
        <mc:Fallback xmlns="">
          <p:pic>
            <p:nvPicPr>
              <p:cNvPr id="61" name="Freihand 60">
                <a:extLst>
                  <a:ext uri="{FF2B5EF4-FFF2-40B4-BE49-F238E27FC236}">
                    <a16:creationId xmlns:a16="http://schemas.microsoft.com/office/drawing/2014/main" id="{1D304E8B-24E3-F85D-EEFC-1072040DA05A}"/>
                  </a:ext>
                </a:extLst>
              </p:cNvPr>
              <p:cNvPicPr/>
              <p:nvPr/>
            </p:nvPicPr>
            <p:blipFill>
              <a:blip r:embed="rId101"/>
              <a:stretch>
                <a:fillRect/>
              </a:stretch>
            </p:blipFill>
            <p:spPr>
              <a:xfrm>
                <a:off x="7275469" y="1804942"/>
                <a:ext cx="99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AA0C5773-A8F2-61FE-0C91-7D15B3432219}"/>
                  </a:ext>
                </a:extLst>
              </p14:cNvPr>
              <p14:cNvContentPartPr/>
              <p14:nvPr/>
            </p14:nvContentPartPr>
            <p14:xfrm>
              <a:off x="7369429" y="1801342"/>
              <a:ext cx="98280" cy="100440"/>
            </p14:xfrm>
          </p:contentPart>
        </mc:Choice>
        <mc:Fallback xmlns="">
          <p:pic>
            <p:nvPicPr>
              <p:cNvPr id="62" name="Freihand 61">
                <a:extLst>
                  <a:ext uri="{FF2B5EF4-FFF2-40B4-BE49-F238E27FC236}">
                    <a16:creationId xmlns:a16="http://schemas.microsoft.com/office/drawing/2014/main" id="{AA0C5773-A8F2-61FE-0C91-7D15B3432219}"/>
                  </a:ext>
                </a:extLst>
              </p:cNvPr>
              <p:cNvPicPr/>
              <p:nvPr/>
            </p:nvPicPr>
            <p:blipFill>
              <a:blip r:embed="rId103"/>
              <a:stretch>
                <a:fillRect/>
              </a:stretch>
            </p:blipFill>
            <p:spPr>
              <a:xfrm>
                <a:off x="7360789" y="1792342"/>
                <a:ext cx="115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C71F0FCB-C2DD-EBF6-DE5F-D29D444CBE71}"/>
                  </a:ext>
                </a:extLst>
              </p14:cNvPr>
              <p14:cNvContentPartPr/>
              <p14:nvPr/>
            </p14:nvContentPartPr>
            <p14:xfrm>
              <a:off x="7495429" y="1795942"/>
              <a:ext cx="13320" cy="81360"/>
            </p14:xfrm>
          </p:contentPart>
        </mc:Choice>
        <mc:Fallback xmlns="">
          <p:pic>
            <p:nvPicPr>
              <p:cNvPr id="63" name="Freihand 62">
                <a:extLst>
                  <a:ext uri="{FF2B5EF4-FFF2-40B4-BE49-F238E27FC236}">
                    <a16:creationId xmlns:a16="http://schemas.microsoft.com/office/drawing/2014/main" id="{C71F0FCB-C2DD-EBF6-DE5F-D29D444CBE71}"/>
                  </a:ext>
                </a:extLst>
              </p:cNvPr>
              <p:cNvPicPr/>
              <p:nvPr/>
            </p:nvPicPr>
            <p:blipFill>
              <a:blip r:embed="rId105"/>
              <a:stretch>
                <a:fillRect/>
              </a:stretch>
            </p:blipFill>
            <p:spPr>
              <a:xfrm>
                <a:off x="7486789" y="1787302"/>
                <a:ext cx="30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E4E84729-9193-F363-06CB-C9FDDECA3D39}"/>
                  </a:ext>
                </a:extLst>
              </p14:cNvPr>
              <p14:cNvContentPartPr/>
              <p14:nvPr/>
            </p14:nvContentPartPr>
            <p14:xfrm>
              <a:off x="7533589" y="1687222"/>
              <a:ext cx="58320" cy="192600"/>
            </p14:xfrm>
          </p:contentPart>
        </mc:Choice>
        <mc:Fallback xmlns="">
          <p:pic>
            <p:nvPicPr>
              <p:cNvPr id="64" name="Freihand 63">
                <a:extLst>
                  <a:ext uri="{FF2B5EF4-FFF2-40B4-BE49-F238E27FC236}">
                    <a16:creationId xmlns:a16="http://schemas.microsoft.com/office/drawing/2014/main" id="{E4E84729-9193-F363-06CB-C9FDDECA3D39}"/>
                  </a:ext>
                </a:extLst>
              </p:cNvPr>
              <p:cNvPicPr/>
              <p:nvPr/>
            </p:nvPicPr>
            <p:blipFill>
              <a:blip r:embed="rId107"/>
              <a:stretch>
                <a:fillRect/>
              </a:stretch>
            </p:blipFill>
            <p:spPr>
              <a:xfrm>
                <a:off x="7524589" y="1678582"/>
                <a:ext cx="75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F8412F12-1430-833E-0C14-31B0B990A0DC}"/>
                  </a:ext>
                </a:extLst>
              </p14:cNvPr>
              <p14:cNvContentPartPr/>
              <p14:nvPr/>
            </p14:nvContentPartPr>
            <p14:xfrm>
              <a:off x="7611709" y="1669582"/>
              <a:ext cx="26640" cy="166320"/>
            </p14:xfrm>
          </p:contentPart>
        </mc:Choice>
        <mc:Fallback xmlns="">
          <p:pic>
            <p:nvPicPr>
              <p:cNvPr id="65" name="Freihand 64">
                <a:extLst>
                  <a:ext uri="{FF2B5EF4-FFF2-40B4-BE49-F238E27FC236}">
                    <a16:creationId xmlns:a16="http://schemas.microsoft.com/office/drawing/2014/main" id="{F8412F12-1430-833E-0C14-31B0B990A0DC}"/>
                  </a:ext>
                </a:extLst>
              </p:cNvPr>
              <p:cNvPicPr/>
              <p:nvPr/>
            </p:nvPicPr>
            <p:blipFill>
              <a:blip r:embed="rId109"/>
              <a:stretch>
                <a:fillRect/>
              </a:stretch>
            </p:blipFill>
            <p:spPr>
              <a:xfrm>
                <a:off x="7602709" y="1660942"/>
                <a:ext cx="44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7D712519-451E-317D-D74A-9A980BCB0C11}"/>
                  </a:ext>
                </a:extLst>
              </p14:cNvPr>
              <p14:cNvContentPartPr/>
              <p14:nvPr/>
            </p14:nvContentPartPr>
            <p14:xfrm>
              <a:off x="7479229" y="1652662"/>
              <a:ext cx="258480" cy="182160"/>
            </p14:xfrm>
          </p:contentPart>
        </mc:Choice>
        <mc:Fallback xmlns="">
          <p:pic>
            <p:nvPicPr>
              <p:cNvPr id="66" name="Freihand 65">
                <a:extLst>
                  <a:ext uri="{FF2B5EF4-FFF2-40B4-BE49-F238E27FC236}">
                    <a16:creationId xmlns:a16="http://schemas.microsoft.com/office/drawing/2014/main" id="{7D712519-451E-317D-D74A-9A980BCB0C11}"/>
                  </a:ext>
                </a:extLst>
              </p:cNvPr>
              <p:cNvPicPr/>
              <p:nvPr/>
            </p:nvPicPr>
            <p:blipFill>
              <a:blip r:embed="rId111"/>
              <a:stretch>
                <a:fillRect/>
              </a:stretch>
            </p:blipFill>
            <p:spPr>
              <a:xfrm>
                <a:off x="7470229" y="1644022"/>
                <a:ext cx="2761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6CB9A689-93FE-54D9-7261-ECB62983FB15}"/>
                  </a:ext>
                </a:extLst>
              </p14:cNvPr>
              <p14:cNvContentPartPr/>
              <p14:nvPr/>
            </p14:nvContentPartPr>
            <p14:xfrm>
              <a:off x="7873789" y="1670302"/>
              <a:ext cx="129240" cy="174600"/>
            </p14:xfrm>
          </p:contentPart>
        </mc:Choice>
        <mc:Fallback xmlns="">
          <p:pic>
            <p:nvPicPr>
              <p:cNvPr id="69" name="Freihand 68">
                <a:extLst>
                  <a:ext uri="{FF2B5EF4-FFF2-40B4-BE49-F238E27FC236}">
                    <a16:creationId xmlns:a16="http://schemas.microsoft.com/office/drawing/2014/main" id="{6CB9A689-93FE-54D9-7261-ECB62983FB15}"/>
                  </a:ext>
                </a:extLst>
              </p:cNvPr>
              <p:cNvPicPr/>
              <p:nvPr/>
            </p:nvPicPr>
            <p:blipFill>
              <a:blip r:embed="rId113"/>
              <a:stretch>
                <a:fillRect/>
              </a:stretch>
            </p:blipFill>
            <p:spPr>
              <a:xfrm>
                <a:off x="7865149" y="1661302"/>
                <a:ext cx="146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F59199C3-2519-B6E0-68AF-CC05CCC2C713}"/>
                  </a:ext>
                </a:extLst>
              </p14:cNvPr>
              <p14:cNvContentPartPr/>
              <p14:nvPr/>
            </p14:nvContentPartPr>
            <p14:xfrm>
              <a:off x="7979629" y="1712062"/>
              <a:ext cx="103320" cy="117720"/>
            </p14:xfrm>
          </p:contentPart>
        </mc:Choice>
        <mc:Fallback xmlns="">
          <p:pic>
            <p:nvPicPr>
              <p:cNvPr id="70" name="Freihand 69">
                <a:extLst>
                  <a:ext uri="{FF2B5EF4-FFF2-40B4-BE49-F238E27FC236}">
                    <a16:creationId xmlns:a16="http://schemas.microsoft.com/office/drawing/2014/main" id="{F59199C3-2519-B6E0-68AF-CC05CCC2C713}"/>
                  </a:ext>
                </a:extLst>
              </p:cNvPr>
              <p:cNvPicPr/>
              <p:nvPr/>
            </p:nvPicPr>
            <p:blipFill>
              <a:blip r:embed="rId115"/>
              <a:stretch>
                <a:fillRect/>
              </a:stretch>
            </p:blipFill>
            <p:spPr>
              <a:xfrm>
                <a:off x="7970629" y="1703422"/>
                <a:ext cx="120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2D8F6C6D-D478-330A-6E30-15F7794E302B}"/>
                  </a:ext>
                </a:extLst>
              </p14:cNvPr>
              <p14:cNvContentPartPr/>
              <p14:nvPr/>
            </p14:nvContentPartPr>
            <p14:xfrm>
              <a:off x="8223709" y="1611982"/>
              <a:ext cx="58320" cy="273600"/>
            </p14:xfrm>
          </p:contentPart>
        </mc:Choice>
        <mc:Fallback xmlns="">
          <p:pic>
            <p:nvPicPr>
              <p:cNvPr id="71" name="Freihand 70">
                <a:extLst>
                  <a:ext uri="{FF2B5EF4-FFF2-40B4-BE49-F238E27FC236}">
                    <a16:creationId xmlns:a16="http://schemas.microsoft.com/office/drawing/2014/main" id="{2D8F6C6D-D478-330A-6E30-15F7794E302B}"/>
                  </a:ext>
                </a:extLst>
              </p:cNvPr>
              <p:cNvPicPr/>
              <p:nvPr/>
            </p:nvPicPr>
            <p:blipFill>
              <a:blip r:embed="rId117"/>
              <a:stretch>
                <a:fillRect/>
              </a:stretch>
            </p:blipFill>
            <p:spPr>
              <a:xfrm>
                <a:off x="8214709" y="1602982"/>
                <a:ext cx="759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2B99ADE0-0AAA-F945-1838-ECEC2C623CA3}"/>
                  </a:ext>
                </a:extLst>
              </p14:cNvPr>
              <p14:cNvContentPartPr/>
              <p14:nvPr/>
            </p14:nvContentPartPr>
            <p14:xfrm>
              <a:off x="8307229" y="1644742"/>
              <a:ext cx="480960" cy="145080"/>
            </p14:xfrm>
          </p:contentPart>
        </mc:Choice>
        <mc:Fallback xmlns="">
          <p:pic>
            <p:nvPicPr>
              <p:cNvPr id="72" name="Freihand 71">
                <a:extLst>
                  <a:ext uri="{FF2B5EF4-FFF2-40B4-BE49-F238E27FC236}">
                    <a16:creationId xmlns:a16="http://schemas.microsoft.com/office/drawing/2014/main" id="{2B99ADE0-0AAA-F945-1838-ECEC2C623CA3}"/>
                  </a:ext>
                </a:extLst>
              </p:cNvPr>
              <p:cNvPicPr/>
              <p:nvPr/>
            </p:nvPicPr>
            <p:blipFill>
              <a:blip r:embed="rId119"/>
              <a:stretch>
                <a:fillRect/>
              </a:stretch>
            </p:blipFill>
            <p:spPr>
              <a:xfrm>
                <a:off x="8298229" y="1635742"/>
                <a:ext cx="498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E77607B0-3C8F-09A8-51B8-64AA3F6C5070}"/>
                  </a:ext>
                </a:extLst>
              </p14:cNvPr>
              <p14:cNvContentPartPr/>
              <p14:nvPr/>
            </p14:nvContentPartPr>
            <p14:xfrm>
              <a:off x="8829589" y="1508302"/>
              <a:ext cx="57240" cy="200520"/>
            </p14:xfrm>
          </p:contentPart>
        </mc:Choice>
        <mc:Fallback xmlns="">
          <p:pic>
            <p:nvPicPr>
              <p:cNvPr id="73" name="Freihand 72">
                <a:extLst>
                  <a:ext uri="{FF2B5EF4-FFF2-40B4-BE49-F238E27FC236}">
                    <a16:creationId xmlns:a16="http://schemas.microsoft.com/office/drawing/2014/main" id="{E77607B0-3C8F-09A8-51B8-64AA3F6C5070}"/>
                  </a:ext>
                </a:extLst>
              </p:cNvPr>
              <p:cNvPicPr/>
              <p:nvPr/>
            </p:nvPicPr>
            <p:blipFill>
              <a:blip r:embed="rId121"/>
              <a:stretch>
                <a:fillRect/>
              </a:stretch>
            </p:blipFill>
            <p:spPr>
              <a:xfrm>
                <a:off x="8820589" y="1499302"/>
                <a:ext cx="74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FABB6B55-A212-9B70-248A-80D4C38E4B22}"/>
                  </a:ext>
                </a:extLst>
              </p14:cNvPr>
              <p14:cNvContentPartPr/>
              <p14:nvPr/>
            </p14:nvContentPartPr>
            <p14:xfrm>
              <a:off x="8923909" y="1458262"/>
              <a:ext cx="318960" cy="214920"/>
            </p14:xfrm>
          </p:contentPart>
        </mc:Choice>
        <mc:Fallback xmlns="">
          <p:pic>
            <p:nvPicPr>
              <p:cNvPr id="74" name="Freihand 73">
                <a:extLst>
                  <a:ext uri="{FF2B5EF4-FFF2-40B4-BE49-F238E27FC236}">
                    <a16:creationId xmlns:a16="http://schemas.microsoft.com/office/drawing/2014/main" id="{FABB6B55-A212-9B70-248A-80D4C38E4B22}"/>
                  </a:ext>
                </a:extLst>
              </p:cNvPr>
              <p:cNvPicPr/>
              <p:nvPr/>
            </p:nvPicPr>
            <p:blipFill>
              <a:blip r:embed="rId123"/>
              <a:stretch>
                <a:fillRect/>
              </a:stretch>
            </p:blipFill>
            <p:spPr>
              <a:xfrm>
                <a:off x="8915269" y="1449262"/>
                <a:ext cx="3366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1B1461C7-BD81-9D34-4E86-0F54A499A4B7}"/>
                  </a:ext>
                </a:extLst>
              </p14:cNvPr>
              <p14:cNvContentPartPr/>
              <p14:nvPr/>
            </p14:nvContentPartPr>
            <p14:xfrm>
              <a:off x="9394069" y="1421182"/>
              <a:ext cx="136080" cy="231120"/>
            </p14:xfrm>
          </p:contentPart>
        </mc:Choice>
        <mc:Fallback xmlns="">
          <p:pic>
            <p:nvPicPr>
              <p:cNvPr id="75" name="Freihand 74">
                <a:extLst>
                  <a:ext uri="{FF2B5EF4-FFF2-40B4-BE49-F238E27FC236}">
                    <a16:creationId xmlns:a16="http://schemas.microsoft.com/office/drawing/2014/main" id="{1B1461C7-BD81-9D34-4E86-0F54A499A4B7}"/>
                  </a:ext>
                </a:extLst>
              </p:cNvPr>
              <p:cNvPicPr/>
              <p:nvPr/>
            </p:nvPicPr>
            <p:blipFill>
              <a:blip r:embed="rId125"/>
              <a:stretch>
                <a:fillRect/>
              </a:stretch>
            </p:blipFill>
            <p:spPr>
              <a:xfrm>
                <a:off x="9385429" y="1412542"/>
                <a:ext cx="153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72229354-D25E-A877-6933-EDDB178C129A}"/>
                  </a:ext>
                </a:extLst>
              </p14:cNvPr>
              <p14:cNvContentPartPr/>
              <p14:nvPr/>
            </p14:nvContentPartPr>
            <p14:xfrm>
              <a:off x="9547429" y="1576702"/>
              <a:ext cx="97200" cy="150120"/>
            </p14:xfrm>
          </p:contentPart>
        </mc:Choice>
        <mc:Fallback xmlns="">
          <p:pic>
            <p:nvPicPr>
              <p:cNvPr id="77" name="Freihand 76">
                <a:extLst>
                  <a:ext uri="{FF2B5EF4-FFF2-40B4-BE49-F238E27FC236}">
                    <a16:creationId xmlns:a16="http://schemas.microsoft.com/office/drawing/2014/main" id="{72229354-D25E-A877-6933-EDDB178C129A}"/>
                  </a:ext>
                </a:extLst>
              </p:cNvPr>
              <p:cNvPicPr/>
              <p:nvPr/>
            </p:nvPicPr>
            <p:blipFill>
              <a:blip r:embed="rId127"/>
              <a:stretch>
                <a:fillRect/>
              </a:stretch>
            </p:blipFill>
            <p:spPr>
              <a:xfrm>
                <a:off x="9538789" y="1568062"/>
                <a:ext cx="114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168A69F1-A9EE-0AD9-EE1C-EF4CE0C4A533}"/>
                  </a:ext>
                </a:extLst>
              </p14:cNvPr>
              <p14:cNvContentPartPr/>
              <p14:nvPr/>
            </p14:nvContentPartPr>
            <p14:xfrm>
              <a:off x="9760909" y="1458622"/>
              <a:ext cx="13680" cy="6120"/>
            </p14:xfrm>
          </p:contentPart>
        </mc:Choice>
        <mc:Fallback xmlns="">
          <p:pic>
            <p:nvPicPr>
              <p:cNvPr id="78" name="Freihand 77">
                <a:extLst>
                  <a:ext uri="{FF2B5EF4-FFF2-40B4-BE49-F238E27FC236}">
                    <a16:creationId xmlns:a16="http://schemas.microsoft.com/office/drawing/2014/main" id="{168A69F1-A9EE-0AD9-EE1C-EF4CE0C4A533}"/>
                  </a:ext>
                </a:extLst>
              </p:cNvPr>
              <p:cNvPicPr/>
              <p:nvPr/>
            </p:nvPicPr>
            <p:blipFill>
              <a:blip r:embed="rId129"/>
              <a:stretch>
                <a:fillRect/>
              </a:stretch>
            </p:blipFill>
            <p:spPr>
              <a:xfrm>
                <a:off x="9751909" y="1449982"/>
                <a:ext cx="31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3FB08842-9747-308A-FF81-BA61C3F7808D}"/>
                  </a:ext>
                </a:extLst>
              </p14:cNvPr>
              <p14:cNvContentPartPr/>
              <p14:nvPr/>
            </p14:nvContentPartPr>
            <p14:xfrm>
              <a:off x="9769909" y="1599022"/>
              <a:ext cx="12240" cy="27360"/>
            </p14:xfrm>
          </p:contentPart>
        </mc:Choice>
        <mc:Fallback xmlns="">
          <p:pic>
            <p:nvPicPr>
              <p:cNvPr id="79" name="Freihand 78">
                <a:extLst>
                  <a:ext uri="{FF2B5EF4-FFF2-40B4-BE49-F238E27FC236}">
                    <a16:creationId xmlns:a16="http://schemas.microsoft.com/office/drawing/2014/main" id="{3FB08842-9747-308A-FF81-BA61C3F7808D}"/>
                  </a:ext>
                </a:extLst>
              </p:cNvPr>
              <p:cNvPicPr/>
              <p:nvPr/>
            </p:nvPicPr>
            <p:blipFill>
              <a:blip r:embed="rId131"/>
              <a:stretch>
                <a:fillRect/>
              </a:stretch>
            </p:blipFill>
            <p:spPr>
              <a:xfrm>
                <a:off x="9761269" y="1590022"/>
                <a:ext cx="29880" cy="45000"/>
              </a:xfrm>
              <a:prstGeom prst="rect">
                <a:avLst/>
              </a:prstGeom>
            </p:spPr>
          </p:pic>
        </mc:Fallback>
      </mc:AlternateContent>
      <p:grpSp>
        <p:nvGrpSpPr>
          <p:cNvPr id="91" name="Gruppieren 90">
            <a:extLst>
              <a:ext uri="{FF2B5EF4-FFF2-40B4-BE49-F238E27FC236}">
                <a16:creationId xmlns:a16="http://schemas.microsoft.com/office/drawing/2014/main" id="{1C0D6C86-F85C-114F-CD65-57FE2D209FAE}"/>
              </a:ext>
            </a:extLst>
          </p:cNvPr>
          <p:cNvGrpSpPr/>
          <p:nvPr/>
        </p:nvGrpSpPr>
        <p:grpSpPr>
          <a:xfrm>
            <a:off x="10017589" y="1216702"/>
            <a:ext cx="1168920" cy="579600"/>
            <a:chOff x="10017589" y="1216702"/>
            <a:chExt cx="1168920" cy="579600"/>
          </a:xfrm>
        </p:grpSpPr>
        <mc:AlternateContent xmlns:mc="http://schemas.openxmlformats.org/markup-compatibility/2006" xmlns:p14="http://schemas.microsoft.com/office/powerpoint/2010/main">
          <mc:Choice Requires="p14">
            <p:contentPart p14:bwMode="auto" r:id="rId132">
              <p14:nvContentPartPr>
                <p14:cNvPr id="80" name="Freihand 79">
                  <a:extLst>
                    <a:ext uri="{FF2B5EF4-FFF2-40B4-BE49-F238E27FC236}">
                      <a16:creationId xmlns:a16="http://schemas.microsoft.com/office/drawing/2014/main" id="{4F286E99-35EE-3A0C-1717-ED48EB713DA3}"/>
                    </a:ext>
                  </a:extLst>
                </p14:cNvPr>
                <p14:cNvContentPartPr/>
                <p14:nvPr/>
              </p14:nvContentPartPr>
              <p14:xfrm>
                <a:off x="10017589" y="1355662"/>
                <a:ext cx="221400" cy="440640"/>
              </p14:xfrm>
            </p:contentPart>
          </mc:Choice>
          <mc:Fallback xmlns="">
            <p:pic>
              <p:nvPicPr>
                <p:cNvPr id="80" name="Freihand 79">
                  <a:extLst>
                    <a:ext uri="{FF2B5EF4-FFF2-40B4-BE49-F238E27FC236}">
                      <a16:creationId xmlns:a16="http://schemas.microsoft.com/office/drawing/2014/main" id="{4F286E99-35EE-3A0C-1717-ED48EB713DA3}"/>
                    </a:ext>
                  </a:extLst>
                </p:cNvPr>
                <p:cNvPicPr/>
                <p:nvPr/>
              </p:nvPicPr>
              <p:blipFill>
                <a:blip r:embed="rId133"/>
                <a:stretch>
                  <a:fillRect/>
                </a:stretch>
              </p:blipFill>
              <p:spPr>
                <a:xfrm>
                  <a:off x="10008589" y="1347022"/>
                  <a:ext cx="23904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Freihand 81">
                  <a:extLst>
                    <a:ext uri="{FF2B5EF4-FFF2-40B4-BE49-F238E27FC236}">
                      <a16:creationId xmlns:a16="http://schemas.microsoft.com/office/drawing/2014/main" id="{4708045E-49CD-4929-13B5-C0B5CAFA478D}"/>
                    </a:ext>
                  </a:extLst>
                </p14:cNvPr>
                <p14:cNvContentPartPr/>
                <p14:nvPr/>
              </p14:nvContentPartPr>
              <p14:xfrm>
                <a:off x="10323229" y="1554382"/>
                <a:ext cx="71280" cy="99000"/>
              </p14:xfrm>
            </p:contentPart>
          </mc:Choice>
          <mc:Fallback xmlns="">
            <p:pic>
              <p:nvPicPr>
                <p:cNvPr id="82" name="Freihand 81">
                  <a:extLst>
                    <a:ext uri="{FF2B5EF4-FFF2-40B4-BE49-F238E27FC236}">
                      <a16:creationId xmlns:a16="http://schemas.microsoft.com/office/drawing/2014/main" id="{4708045E-49CD-4929-13B5-C0B5CAFA478D}"/>
                    </a:ext>
                  </a:extLst>
                </p:cNvPr>
                <p:cNvPicPr/>
                <p:nvPr/>
              </p:nvPicPr>
              <p:blipFill>
                <a:blip r:embed="rId135"/>
                <a:stretch>
                  <a:fillRect/>
                </a:stretch>
              </p:blipFill>
              <p:spPr>
                <a:xfrm>
                  <a:off x="10314589" y="1545382"/>
                  <a:ext cx="88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DCBF1594-AA7A-DF26-0D6A-9439563069B8}"/>
                    </a:ext>
                  </a:extLst>
                </p14:cNvPr>
                <p14:cNvContentPartPr/>
                <p14:nvPr/>
              </p14:nvContentPartPr>
              <p14:xfrm>
                <a:off x="10342669" y="1421182"/>
                <a:ext cx="12600" cy="30960"/>
              </p14:xfrm>
            </p:contentPart>
          </mc:Choice>
          <mc:Fallback xmlns="">
            <p:pic>
              <p:nvPicPr>
                <p:cNvPr id="83" name="Freihand 82">
                  <a:extLst>
                    <a:ext uri="{FF2B5EF4-FFF2-40B4-BE49-F238E27FC236}">
                      <a16:creationId xmlns:a16="http://schemas.microsoft.com/office/drawing/2014/main" id="{DCBF1594-AA7A-DF26-0D6A-9439563069B8}"/>
                    </a:ext>
                  </a:extLst>
                </p:cNvPr>
                <p:cNvPicPr/>
                <p:nvPr/>
              </p:nvPicPr>
              <p:blipFill>
                <a:blip r:embed="rId137"/>
                <a:stretch>
                  <a:fillRect/>
                </a:stretch>
              </p:blipFill>
              <p:spPr>
                <a:xfrm>
                  <a:off x="10334029" y="1412182"/>
                  <a:ext cx="30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0A3B9EA4-E2A8-3B22-7D9F-11342A10CFBA}"/>
                    </a:ext>
                  </a:extLst>
                </p14:cNvPr>
                <p14:cNvContentPartPr/>
                <p14:nvPr/>
              </p14:nvContentPartPr>
              <p14:xfrm>
                <a:off x="10494589" y="1402822"/>
                <a:ext cx="194040" cy="144720"/>
              </p14:xfrm>
            </p:contentPart>
          </mc:Choice>
          <mc:Fallback xmlns="">
            <p:pic>
              <p:nvPicPr>
                <p:cNvPr id="85" name="Freihand 84">
                  <a:extLst>
                    <a:ext uri="{FF2B5EF4-FFF2-40B4-BE49-F238E27FC236}">
                      <a16:creationId xmlns:a16="http://schemas.microsoft.com/office/drawing/2014/main" id="{0A3B9EA4-E2A8-3B22-7D9F-11342A10CFBA}"/>
                    </a:ext>
                  </a:extLst>
                </p:cNvPr>
                <p:cNvPicPr/>
                <p:nvPr/>
              </p:nvPicPr>
              <p:blipFill>
                <a:blip r:embed="rId139"/>
                <a:stretch>
                  <a:fillRect/>
                </a:stretch>
              </p:blipFill>
              <p:spPr>
                <a:xfrm>
                  <a:off x="10485949" y="1394182"/>
                  <a:ext cx="211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FDF5B1C8-C6A4-9A41-2BD8-8C165C1ADF5C}"/>
                    </a:ext>
                  </a:extLst>
                </p14:cNvPr>
                <p14:cNvContentPartPr/>
                <p14:nvPr/>
              </p14:nvContentPartPr>
              <p14:xfrm>
                <a:off x="10550749" y="1493182"/>
                <a:ext cx="210240" cy="184680"/>
              </p14:xfrm>
            </p:contentPart>
          </mc:Choice>
          <mc:Fallback xmlns="">
            <p:pic>
              <p:nvPicPr>
                <p:cNvPr id="86" name="Freihand 85">
                  <a:extLst>
                    <a:ext uri="{FF2B5EF4-FFF2-40B4-BE49-F238E27FC236}">
                      <a16:creationId xmlns:a16="http://schemas.microsoft.com/office/drawing/2014/main" id="{FDF5B1C8-C6A4-9A41-2BD8-8C165C1ADF5C}"/>
                    </a:ext>
                  </a:extLst>
                </p:cNvPr>
                <p:cNvPicPr/>
                <p:nvPr/>
              </p:nvPicPr>
              <p:blipFill>
                <a:blip r:embed="rId141"/>
                <a:stretch>
                  <a:fillRect/>
                </a:stretch>
              </p:blipFill>
              <p:spPr>
                <a:xfrm>
                  <a:off x="10542109" y="1484542"/>
                  <a:ext cx="227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2B5E10C5-D49A-F364-41BA-EB5E30B8E127}"/>
                    </a:ext>
                  </a:extLst>
                </p14:cNvPr>
                <p14:cNvContentPartPr/>
                <p14:nvPr/>
              </p14:nvContentPartPr>
              <p14:xfrm>
                <a:off x="10861789" y="1330102"/>
                <a:ext cx="169560" cy="249840"/>
              </p14:xfrm>
            </p:contentPart>
          </mc:Choice>
          <mc:Fallback xmlns="">
            <p:pic>
              <p:nvPicPr>
                <p:cNvPr id="88" name="Freihand 87">
                  <a:extLst>
                    <a:ext uri="{FF2B5EF4-FFF2-40B4-BE49-F238E27FC236}">
                      <a16:creationId xmlns:a16="http://schemas.microsoft.com/office/drawing/2014/main" id="{2B5E10C5-D49A-F364-41BA-EB5E30B8E127}"/>
                    </a:ext>
                  </a:extLst>
                </p:cNvPr>
                <p:cNvPicPr/>
                <p:nvPr/>
              </p:nvPicPr>
              <p:blipFill>
                <a:blip r:embed="rId143"/>
                <a:stretch>
                  <a:fillRect/>
                </a:stretch>
              </p:blipFill>
              <p:spPr>
                <a:xfrm>
                  <a:off x="10853149" y="1321462"/>
                  <a:ext cx="1872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3141FCBF-62A8-FDE5-8048-B5A4DAC64B5A}"/>
                    </a:ext>
                  </a:extLst>
                </p14:cNvPr>
                <p14:cNvContentPartPr/>
                <p14:nvPr/>
              </p14:nvContentPartPr>
              <p14:xfrm>
                <a:off x="11029189" y="1216702"/>
                <a:ext cx="157320" cy="480600"/>
              </p14:xfrm>
            </p:contentPart>
          </mc:Choice>
          <mc:Fallback xmlns="">
            <p:pic>
              <p:nvPicPr>
                <p:cNvPr id="90" name="Freihand 89">
                  <a:extLst>
                    <a:ext uri="{FF2B5EF4-FFF2-40B4-BE49-F238E27FC236}">
                      <a16:creationId xmlns:a16="http://schemas.microsoft.com/office/drawing/2014/main" id="{3141FCBF-62A8-FDE5-8048-B5A4DAC64B5A}"/>
                    </a:ext>
                  </a:extLst>
                </p:cNvPr>
                <p:cNvPicPr/>
                <p:nvPr/>
              </p:nvPicPr>
              <p:blipFill>
                <a:blip r:embed="rId145"/>
                <a:stretch>
                  <a:fillRect/>
                </a:stretch>
              </p:blipFill>
              <p:spPr>
                <a:xfrm>
                  <a:off x="11020189" y="1207702"/>
                  <a:ext cx="174960" cy="49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01833E6A-7B0C-AE81-520A-B0B56B45724D}"/>
                  </a:ext>
                </a:extLst>
              </p14:cNvPr>
              <p14:cNvContentPartPr/>
              <p14:nvPr/>
            </p14:nvContentPartPr>
            <p14:xfrm>
              <a:off x="2036389" y="3070702"/>
              <a:ext cx="3535920" cy="164880"/>
            </p14:xfrm>
          </p:contentPart>
        </mc:Choice>
        <mc:Fallback xmlns="">
          <p:pic>
            <p:nvPicPr>
              <p:cNvPr id="92" name="Freihand 91">
                <a:extLst>
                  <a:ext uri="{FF2B5EF4-FFF2-40B4-BE49-F238E27FC236}">
                    <a16:creationId xmlns:a16="http://schemas.microsoft.com/office/drawing/2014/main" id="{01833E6A-7B0C-AE81-520A-B0B56B45724D}"/>
                  </a:ext>
                </a:extLst>
              </p:cNvPr>
              <p:cNvPicPr/>
              <p:nvPr/>
            </p:nvPicPr>
            <p:blipFill>
              <a:blip r:embed="rId147"/>
              <a:stretch>
                <a:fillRect/>
              </a:stretch>
            </p:blipFill>
            <p:spPr>
              <a:xfrm>
                <a:off x="2027389" y="3061702"/>
                <a:ext cx="35535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AE261DE2-77C3-B537-712D-D26799A71114}"/>
                  </a:ext>
                </a:extLst>
              </p14:cNvPr>
              <p14:cNvContentPartPr/>
              <p14:nvPr/>
            </p14:nvContentPartPr>
            <p14:xfrm>
              <a:off x="4115749" y="4423222"/>
              <a:ext cx="2298960" cy="82800"/>
            </p14:xfrm>
          </p:contentPart>
        </mc:Choice>
        <mc:Fallback xmlns="">
          <p:pic>
            <p:nvPicPr>
              <p:cNvPr id="93" name="Freihand 92">
                <a:extLst>
                  <a:ext uri="{FF2B5EF4-FFF2-40B4-BE49-F238E27FC236}">
                    <a16:creationId xmlns:a16="http://schemas.microsoft.com/office/drawing/2014/main" id="{AE261DE2-77C3-B537-712D-D26799A71114}"/>
                  </a:ext>
                </a:extLst>
              </p:cNvPr>
              <p:cNvPicPr/>
              <p:nvPr/>
            </p:nvPicPr>
            <p:blipFill>
              <a:blip r:embed="rId149"/>
              <a:stretch>
                <a:fillRect/>
              </a:stretch>
            </p:blipFill>
            <p:spPr>
              <a:xfrm>
                <a:off x="4107109" y="4414582"/>
                <a:ext cx="2316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8C3516D4-7FDF-9B1F-E95A-27A1B64D44A8}"/>
                  </a:ext>
                </a:extLst>
              </p14:cNvPr>
              <p14:cNvContentPartPr/>
              <p14:nvPr/>
            </p14:nvContentPartPr>
            <p14:xfrm>
              <a:off x="2821549" y="5947102"/>
              <a:ext cx="1954080" cy="894600"/>
            </p14:xfrm>
          </p:contentPart>
        </mc:Choice>
        <mc:Fallback xmlns="">
          <p:pic>
            <p:nvPicPr>
              <p:cNvPr id="94" name="Freihand 93">
                <a:extLst>
                  <a:ext uri="{FF2B5EF4-FFF2-40B4-BE49-F238E27FC236}">
                    <a16:creationId xmlns:a16="http://schemas.microsoft.com/office/drawing/2014/main" id="{8C3516D4-7FDF-9B1F-E95A-27A1B64D44A8}"/>
                  </a:ext>
                </a:extLst>
              </p:cNvPr>
              <p:cNvPicPr/>
              <p:nvPr/>
            </p:nvPicPr>
            <p:blipFill>
              <a:blip r:embed="rId151"/>
              <a:stretch>
                <a:fillRect/>
              </a:stretch>
            </p:blipFill>
            <p:spPr>
              <a:xfrm>
                <a:off x="2812549" y="5938102"/>
                <a:ext cx="1971720" cy="912240"/>
              </a:xfrm>
              <a:prstGeom prst="rect">
                <a:avLst/>
              </a:prstGeom>
            </p:spPr>
          </p:pic>
        </mc:Fallback>
      </mc:AlternateContent>
      <p:grpSp>
        <p:nvGrpSpPr>
          <p:cNvPr id="97" name="Gruppieren 96">
            <a:extLst>
              <a:ext uri="{FF2B5EF4-FFF2-40B4-BE49-F238E27FC236}">
                <a16:creationId xmlns:a16="http://schemas.microsoft.com/office/drawing/2014/main" id="{4EDBB74B-1001-CD3E-BEEC-9F7D08C97BAE}"/>
              </a:ext>
            </a:extLst>
          </p:cNvPr>
          <p:cNvGrpSpPr/>
          <p:nvPr/>
        </p:nvGrpSpPr>
        <p:grpSpPr>
          <a:xfrm>
            <a:off x="4629109" y="5248342"/>
            <a:ext cx="826200" cy="788400"/>
            <a:chOff x="4629109" y="5248342"/>
            <a:chExt cx="826200" cy="788400"/>
          </a:xfrm>
        </p:grpSpPr>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37657ABF-CEBE-733D-015B-70973414A711}"/>
                    </a:ext>
                  </a:extLst>
                </p14:cNvPr>
                <p14:cNvContentPartPr/>
                <p14:nvPr/>
              </p14:nvContentPartPr>
              <p14:xfrm>
                <a:off x="4651429" y="5248342"/>
                <a:ext cx="803880" cy="759600"/>
              </p14:xfrm>
            </p:contentPart>
          </mc:Choice>
          <mc:Fallback xmlns="">
            <p:pic>
              <p:nvPicPr>
                <p:cNvPr id="95" name="Freihand 94">
                  <a:extLst>
                    <a:ext uri="{FF2B5EF4-FFF2-40B4-BE49-F238E27FC236}">
                      <a16:creationId xmlns:a16="http://schemas.microsoft.com/office/drawing/2014/main" id="{37657ABF-CEBE-733D-015B-70973414A711}"/>
                    </a:ext>
                  </a:extLst>
                </p:cNvPr>
                <p:cNvPicPr/>
                <p:nvPr/>
              </p:nvPicPr>
              <p:blipFill>
                <a:blip r:embed="rId153"/>
                <a:stretch>
                  <a:fillRect/>
                </a:stretch>
              </p:blipFill>
              <p:spPr>
                <a:xfrm>
                  <a:off x="4642789" y="5239342"/>
                  <a:ext cx="821520" cy="777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87C46716-BF06-A33D-22A2-1332D4E02E54}"/>
                    </a:ext>
                  </a:extLst>
                </p14:cNvPr>
                <p14:cNvContentPartPr/>
                <p14:nvPr/>
              </p14:nvContentPartPr>
              <p14:xfrm>
                <a:off x="4629109" y="5720302"/>
                <a:ext cx="315000" cy="316440"/>
              </p14:xfrm>
            </p:contentPart>
          </mc:Choice>
          <mc:Fallback xmlns="">
            <p:pic>
              <p:nvPicPr>
                <p:cNvPr id="96" name="Freihand 95">
                  <a:extLst>
                    <a:ext uri="{FF2B5EF4-FFF2-40B4-BE49-F238E27FC236}">
                      <a16:creationId xmlns:a16="http://schemas.microsoft.com/office/drawing/2014/main" id="{87C46716-BF06-A33D-22A2-1332D4E02E54}"/>
                    </a:ext>
                  </a:extLst>
                </p:cNvPr>
                <p:cNvPicPr/>
                <p:nvPr/>
              </p:nvPicPr>
              <p:blipFill>
                <a:blip r:embed="rId155"/>
                <a:stretch>
                  <a:fillRect/>
                </a:stretch>
              </p:blipFill>
              <p:spPr>
                <a:xfrm>
                  <a:off x="4620469" y="5711302"/>
                  <a:ext cx="332640" cy="334080"/>
                </a:xfrm>
                <a:prstGeom prst="rect">
                  <a:avLst/>
                </a:prstGeom>
              </p:spPr>
            </p:pic>
          </mc:Fallback>
        </mc:AlternateContent>
      </p:grpSp>
      <p:grpSp>
        <p:nvGrpSpPr>
          <p:cNvPr id="130" name="Gruppieren 129">
            <a:extLst>
              <a:ext uri="{FF2B5EF4-FFF2-40B4-BE49-F238E27FC236}">
                <a16:creationId xmlns:a16="http://schemas.microsoft.com/office/drawing/2014/main" id="{E563B8C1-ADB5-E131-0488-5B047C53ADFC}"/>
              </a:ext>
            </a:extLst>
          </p:cNvPr>
          <p:cNvGrpSpPr/>
          <p:nvPr/>
        </p:nvGrpSpPr>
        <p:grpSpPr>
          <a:xfrm>
            <a:off x="5488069" y="4738942"/>
            <a:ext cx="2885040" cy="756000"/>
            <a:chOff x="5488069" y="4738942"/>
            <a:chExt cx="2885040" cy="756000"/>
          </a:xfrm>
        </p:grpSpPr>
        <mc:AlternateContent xmlns:mc="http://schemas.openxmlformats.org/markup-compatibility/2006" xmlns:p14="http://schemas.microsoft.com/office/powerpoint/2010/main">
          <mc:Choice Requires="p14">
            <p:contentPart p14:bwMode="auto" r:id="rId156">
              <p14:nvContentPartPr>
                <p14:cNvPr id="98" name="Freihand 97">
                  <a:extLst>
                    <a:ext uri="{FF2B5EF4-FFF2-40B4-BE49-F238E27FC236}">
                      <a16:creationId xmlns:a16="http://schemas.microsoft.com/office/drawing/2014/main" id="{149D32D0-8A43-94CD-07E4-F2D7A25071B1}"/>
                    </a:ext>
                  </a:extLst>
                </p14:cNvPr>
                <p14:cNvContentPartPr/>
                <p14:nvPr/>
              </p14:nvContentPartPr>
              <p14:xfrm>
                <a:off x="5489509" y="4991662"/>
                <a:ext cx="72360" cy="112680"/>
              </p14:xfrm>
            </p:contentPart>
          </mc:Choice>
          <mc:Fallback xmlns="">
            <p:pic>
              <p:nvPicPr>
                <p:cNvPr id="98" name="Freihand 97">
                  <a:extLst>
                    <a:ext uri="{FF2B5EF4-FFF2-40B4-BE49-F238E27FC236}">
                      <a16:creationId xmlns:a16="http://schemas.microsoft.com/office/drawing/2014/main" id="{149D32D0-8A43-94CD-07E4-F2D7A25071B1}"/>
                    </a:ext>
                  </a:extLst>
                </p:cNvPr>
                <p:cNvPicPr/>
                <p:nvPr/>
              </p:nvPicPr>
              <p:blipFill>
                <a:blip r:embed="rId157"/>
                <a:stretch>
                  <a:fillRect/>
                </a:stretch>
              </p:blipFill>
              <p:spPr>
                <a:xfrm>
                  <a:off x="5480509" y="4982662"/>
                  <a:ext cx="90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9" name="Freihand 98">
                  <a:extLst>
                    <a:ext uri="{FF2B5EF4-FFF2-40B4-BE49-F238E27FC236}">
                      <a16:creationId xmlns:a16="http://schemas.microsoft.com/office/drawing/2014/main" id="{117598C9-F442-9716-81D7-A100D2EA7A96}"/>
                    </a:ext>
                  </a:extLst>
                </p14:cNvPr>
                <p14:cNvContentPartPr/>
                <p14:nvPr/>
              </p14:nvContentPartPr>
              <p14:xfrm>
                <a:off x="5515429" y="4856302"/>
                <a:ext cx="142200" cy="265680"/>
              </p14:xfrm>
            </p:contentPart>
          </mc:Choice>
          <mc:Fallback xmlns="">
            <p:pic>
              <p:nvPicPr>
                <p:cNvPr id="99" name="Freihand 98">
                  <a:extLst>
                    <a:ext uri="{FF2B5EF4-FFF2-40B4-BE49-F238E27FC236}">
                      <a16:creationId xmlns:a16="http://schemas.microsoft.com/office/drawing/2014/main" id="{117598C9-F442-9716-81D7-A100D2EA7A96}"/>
                    </a:ext>
                  </a:extLst>
                </p:cNvPr>
                <p:cNvPicPr/>
                <p:nvPr/>
              </p:nvPicPr>
              <p:blipFill>
                <a:blip r:embed="rId159"/>
                <a:stretch>
                  <a:fillRect/>
                </a:stretch>
              </p:blipFill>
              <p:spPr>
                <a:xfrm>
                  <a:off x="5506429" y="4847302"/>
                  <a:ext cx="1598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Freihand 99">
                  <a:extLst>
                    <a:ext uri="{FF2B5EF4-FFF2-40B4-BE49-F238E27FC236}">
                      <a16:creationId xmlns:a16="http://schemas.microsoft.com/office/drawing/2014/main" id="{80C9E43F-D5BA-FE2F-2FA2-DCAA7FEC7DBF}"/>
                    </a:ext>
                  </a:extLst>
                </p14:cNvPr>
                <p14:cNvContentPartPr/>
                <p14:nvPr/>
              </p14:nvContentPartPr>
              <p14:xfrm>
                <a:off x="5488069" y="4870702"/>
                <a:ext cx="8640" cy="7200"/>
              </p14:xfrm>
            </p:contentPart>
          </mc:Choice>
          <mc:Fallback xmlns="">
            <p:pic>
              <p:nvPicPr>
                <p:cNvPr id="100" name="Freihand 99">
                  <a:extLst>
                    <a:ext uri="{FF2B5EF4-FFF2-40B4-BE49-F238E27FC236}">
                      <a16:creationId xmlns:a16="http://schemas.microsoft.com/office/drawing/2014/main" id="{80C9E43F-D5BA-FE2F-2FA2-DCAA7FEC7DBF}"/>
                    </a:ext>
                  </a:extLst>
                </p:cNvPr>
                <p:cNvPicPr/>
                <p:nvPr/>
              </p:nvPicPr>
              <p:blipFill>
                <a:blip r:embed="rId161"/>
                <a:stretch>
                  <a:fillRect/>
                </a:stretch>
              </p:blipFill>
              <p:spPr>
                <a:xfrm>
                  <a:off x="5479069" y="4862062"/>
                  <a:ext cx="26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Freihand 100">
                  <a:extLst>
                    <a:ext uri="{FF2B5EF4-FFF2-40B4-BE49-F238E27FC236}">
                      <a16:creationId xmlns:a16="http://schemas.microsoft.com/office/drawing/2014/main" id="{E737ECEF-78AB-E9DF-F76B-BB1C77A2A7F5}"/>
                    </a:ext>
                  </a:extLst>
                </p14:cNvPr>
                <p14:cNvContentPartPr/>
                <p14:nvPr/>
              </p14:nvContentPartPr>
              <p14:xfrm>
                <a:off x="5762029" y="4904182"/>
                <a:ext cx="266040" cy="157320"/>
              </p14:xfrm>
            </p:contentPart>
          </mc:Choice>
          <mc:Fallback xmlns="">
            <p:pic>
              <p:nvPicPr>
                <p:cNvPr id="101" name="Freihand 100">
                  <a:extLst>
                    <a:ext uri="{FF2B5EF4-FFF2-40B4-BE49-F238E27FC236}">
                      <a16:creationId xmlns:a16="http://schemas.microsoft.com/office/drawing/2014/main" id="{E737ECEF-78AB-E9DF-F76B-BB1C77A2A7F5}"/>
                    </a:ext>
                  </a:extLst>
                </p:cNvPr>
                <p:cNvPicPr/>
                <p:nvPr/>
              </p:nvPicPr>
              <p:blipFill>
                <a:blip r:embed="rId163"/>
                <a:stretch>
                  <a:fillRect/>
                </a:stretch>
              </p:blipFill>
              <p:spPr>
                <a:xfrm>
                  <a:off x="5753029" y="4895182"/>
                  <a:ext cx="2836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2" name="Freihand 101">
                  <a:extLst>
                    <a:ext uri="{FF2B5EF4-FFF2-40B4-BE49-F238E27FC236}">
                      <a16:creationId xmlns:a16="http://schemas.microsoft.com/office/drawing/2014/main" id="{BFD94AFF-5BA1-FAD4-45FD-9981A07E529D}"/>
                    </a:ext>
                  </a:extLst>
                </p14:cNvPr>
                <p14:cNvContentPartPr/>
                <p14:nvPr/>
              </p14:nvContentPartPr>
              <p14:xfrm>
                <a:off x="6164869" y="4857382"/>
                <a:ext cx="109800" cy="165600"/>
              </p14:xfrm>
            </p:contentPart>
          </mc:Choice>
          <mc:Fallback xmlns="">
            <p:pic>
              <p:nvPicPr>
                <p:cNvPr id="102" name="Freihand 101">
                  <a:extLst>
                    <a:ext uri="{FF2B5EF4-FFF2-40B4-BE49-F238E27FC236}">
                      <a16:creationId xmlns:a16="http://schemas.microsoft.com/office/drawing/2014/main" id="{BFD94AFF-5BA1-FAD4-45FD-9981A07E529D}"/>
                    </a:ext>
                  </a:extLst>
                </p:cNvPr>
                <p:cNvPicPr/>
                <p:nvPr/>
              </p:nvPicPr>
              <p:blipFill>
                <a:blip r:embed="rId165"/>
                <a:stretch>
                  <a:fillRect/>
                </a:stretch>
              </p:blipFill>
              <p:spPr>
                <a:xfrm>
                  <a:off x="6156229" y="4848382"/>
                  <a:ext cx="127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3" name="Freihand 102">
                  <a:extLst>
                    <a:ext uri="{FF2B5EF4-FFF2-40B4-BE49-F238E27FC236}">
                      <a16:creationId xmlns:a16="http://schemas.microsoft.com/office/drawing/2014/main" id="{6DCAA9CD-CBED-E3F2-42FC-B2CE669B25ED}"/>
                    </a:ext>
                  </a:extLst>
                </p14:cNvPr>
                <p14:cNvContentPartPr/>
                <p14:nvPr/>
              </p14:nvContentPartPr>
              <p14:xfrm>
                <a:off x="6337669" y="4914982"/>
                <a:ext cx="44280" cy="75960"/>
              </p14:xfrm>
            </p:contentPart>
          </mc:Choice>
          <mc:Fallback xmlns="">
            <p:pic>
              <p:nvPicPr>
                <p:cNvPr id="103" name="Freihand 102">
                  <a:extLst>
                    <a:ext uri="{FF2B5EF4-FFF2-40B4-BE49-F238E27FC236}">
                      <a16:creationId xmlns:a16="http://schemas.microsoft.com/office/drawing/2014/main" id="{6DCAA9CD-CBED-E3F2-42FC-B2CE669B25ED}"/>
                    </a:ext>
                  </a:extLst>
                </p:cNvPr>
                <p:cNvPicPr/>
                <p:nvPr/>
              </p:nvPicPr>
              <p:blipFill>
                <a:blip r:embed="rId167"/>
                <a:stretch>
                  <a:fillRect/>
                </a:stretch>
              </p:blipFill>
              <p:spPr>
                <a:xfrm>
                  <a:off x="6329029" y="4905982"/>
                  <a:ext cx="61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4" name="Freihand 103">
                  <a:extLst>
                    <a:ext uri="{FF2B5EF4-FFF2-40B4-BE49-F238E27FC236}">
                      <a16:creationId xmlns:a16="http://schemas.microsoft.com/office/drawing/2014/main" id="{675381DD-3D3B-E4EE-1FE6-85B08FDEF2E7}"/>
                    </a:ext>
                  </a:extLst>
                </p14:cNvPr>
                <p14:cNvContentPartPr/>
                <p14:nvPr/>
              </p14:nvContentPartPr>
              <p14:xfrm>
                <a:off x="6429829" y="4914982"/>
                <a:ext cx="92160" cy="120960"/>
              </p14:xfrm>
            </p:contentPart>
          </mc:Choice>
          <mc:Fallback xmlns="">
            <p:pic>
              <p:nvPicPr>
                <p:cNvPr id="104" name="Freihand 103">
                  <a:extLst>
                    <a:ext uri="{FF2B5EF4-FFF2-40B4-BE49-F238E27FC236}">
                      <a16:creationId xmlns:a16="http://schemas.microsoft.com/office/drawing/2014/main" id="{675381DD-3D3B-E4EE-1FE6-85B08FDEF2E7}"/>
                    </a:ext>
                  </a:extLst>
                </p:cNvPr>
                <p:cNvPicPr/>
                <p:nvPr/>
              </p:nvPicPr>
              <p:blipFill>
                <a:blip r:embed="rId169"/>
                <a:stretch>
                  <a:fillRect/>
                </a:stretch>
              </p:blipFill>
              <p:spPr>
                <a:xfrm>
                  <a:off x="6421189" y="4905982"/>
                  <a:ext cx="109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6" name="Freihand 105">
                  <a:extLst>
                    <a:ext uri="{FF2B5EF4-FFF2-40B4-BE49-F238E27FC236}">
                      <a16:creationId xmlns:a16="http://schemas.microsoft.com/office/drawing/2014/main" id="{85F375DC-AC37-FE30-D647-8E6B5AD6BD31}"/>
                    </a:ext>
                  </a:extLst>
                </p14:cNvPr>
                <p14:cNvContentPartPr/>
                <p14:nvPr/>
              </p14:nvContentPartPr>
              <p14:xfrm>
                <a:off x="6537829" y="4831822"/>
                <a:ext cx="106560" cy="201600"/>
              </p14:xfrm>
            </p:contentPart>
          </mc:Choice>
          <mc:Fallback xmlns="">
            <p:pic>
              <p:nvPicPr>
                <p:cNvPr id="106" name="Freihand 105">
                  <a:extLst>
                    <a:ext uri="{FF2B5EF4-FFF2-40B4-BE49-F238E27FC236}">
                      <a16:creationId xmlns:a16="http://schemas.microsoft.com/office/drawing/2014/main" id="{85F375DC-AC37-FE30-D647-8E6B5AD6BD31}"/>
                    </a:ext>
                  </a:extLst>
                </p:cNvPr>
                <p:cNvPicPr/>
                <p:nvPr/>
              </p:nvPicPr>
              <p:blipFill>
                <a:blip r:embed="rId171"/>
                <a:stretch>
                  <a:fillRect/>
                </a:stretch>
              </p:blipFill>
              <p:spPr>
                <a:xfrm>
                  <a:off x="6529189" y="4823182"/>
                  <a:ext cx="1242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7" name="Freihand 106">
                  <a:extLst>
                    <a:ext uri="{FF2B5EF4-FFF2-40B4-BE49-F238E27FC236}">
                      <a16:creationId xmlns:a16="http://schemas.microsoft.com/office/drawing/2014/main" id="{F7B70379-AED1-2361-5A42-5591F04A99F3}"/>
                    </a:ext>
                  </a:extLst>
                </p14:cNvPr>
                <p14:cNvContentPartPr/>
                <p14:nvPr/>
              </p14:nvContentPartPr>
              <p14:xfrm>
                <a:off x="6786229" y="4900582"/>
                <a:ext cx="245880" cy="164880"/>
              </p14:xfrm>
            </p:contentPart>
          </mc:Choice>
          <mc:Fallback xmlns="">
            <p:pic>
              <p:nvPicPr>
                <p:cNvPr id="107" name="Freihand 106">
                  <a:extLst>
                    <a:ext uri="{FF2B5EF4-FFF2-40B4-BE49-F238E27FC236}">
                      <a16:creationId xmlns:a16="http://schemas.microsoft.com/office/drawing/2014/main" id="{F7B70379-AED1-2361-5A42-5591F04A99F3}"/>
                    </a:ext>
                  </a:extLst>
                </p:cNvPr>
                <p:cNvPicPr/>
                <p:nvPr/>
              </p:nvPicPr>
              <p:blipFill>
                <a:blip r:embed="rId173"/>
                <a:stretch>
                  <a:fillRect/>
                </a:stretch>
              </p:blipFill>
              <p:spPr>
                <a:xfrm>
                  <a:off x="6777229" y="4891582"/>
                  <a:ext cx="2635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8" name="Freihand 107">
                  <a:extLst>
                    <a:ext uri="{FF2B5EF4-FFF2-40B4-BE49-F238E27FC236}">
                      <a16:creationId xmlns:a16="http://schemas.microsoft.com/office/drawing/2014/main" id="{5E522E66-F7F4-6A3F-C9E8-7697D3375946}"/>
                    </a:ext>
                  </a:extLst>
                </p14:cNvPr>
                <p14:cNvContentPartPr/>
                <p14:nvPr/>
              </p14:nvContentPartPr>
              <p14:xfrm>
                <a:off x="7069549" y="4827502"/>
                <a:ext cx="187560" cy="208080"/>
              </p14:xfrm>
            </p:contentPart>
          </mc:Choice>
          <mc:Fallback xmlns="">
            <p:pic>
              <p:nvPicPr>
                <p:cNvPr id="108" name="Freihand 107">
                  <a:extLst>
                    <a:ext uri="{FF2B5EF4-FFF2-40B4-BE49-F238E27FC236}">
                      <a16:creationId xmlns:a16="http://schemas.microsoft.com/office/drawing/2014/main" id="{5E522E66-F7F4-6A3F-C9E8-7697D3375946}"/>
                    </a:ext>
                  </a:extLst>
                </p:cNvPr>
                <p:cNvPicPr/>
                <p:nvPr/>
              </p:nvPicPr>
              <p:blipFill>
                <a:blip r:embed="rId175"/>
                <a:stretch>
                  <a:fillRect/>
                </a:stretch>
              </p:blipFill>
              <p:spPr>
                <a:xfrm>
                  <a:off x="7060549" y="4818502"/>
                  <a:ext cx="205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9" name="Freihand 108">
                  <a:extLst>
                    <a:ext uri="{FF2B5EF4-FFF2-40B4-BE49-F238E27FC236}">
                      <a16:creationId xmlns:a16="http://schemas.microsoft.com/office/drawing/2014/main" id="{0B04D4CB-77F2-CA34-EDB4-979E5A389718}"/>
                    </a:ext>
                  </a:extLst>
                </p14:cNvPr>
                <p14:cNvContentPartPr/>
                <p14:nvPr/>
              </p14:nvContentPartPr>
              <p14:xfrm>
                <a:off x="7018429" y="4792942"/>
                <a:ext cx="13680" cy="2880"/>
              </p14:xfrm>
            </p:contentPart>
          </mc:Choice>
          <mc:Fallback xmlns="">
            <p:pic>
              <p:nvPicPr>
                <p:cNvPr id="109" name="Freihand 108">
                  <a:extLst>
                    <a:ext uri="{FF2B5EF4-FFF2-40B4-BE49-F238E27FC236}">
                      <a16:creationId xmlns:a16="http://schemas.microsoft.com/office/drawing/2014/main" id="{0B04D4CB-77F2-CA34-EDB4-979E5A389718}"/>
                    </a:ext>
                  </a:extLst>
                </p:cNvPr>
                <p:cNvPicPr/>
                <p:nvPr/>
              </p:nvPicPr>
              <p:blipFill>
                <a:blip r:embed="rId129"/>
                <a:stretch>
                  <a:fillRect/>
                </a:stretch>
              </p:blipFill>
              <p:spPr>
                <a:xfrm>
                  <a:off x="7009429" y="4783942"/>
                  <a:ext cx="31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0" name="Freihand 109">
                  <a:extLst>
                    <a:ext uri="{FF2B5EF4-FFF2-40B4-BE49-F238E27FC236}">
                      <a16:creationId xmlns:a16="http://schemas.microsoft.com/office/drawing/2014/main" id="{8CCF0A77-D0D9-F57E-DE7A-F5C92B1AAE32}"/>
                    </a:ext>
                  </a:extLst>
                </p14:cNvPr>
                <p14:cNvContentPartPr/>
                <p14:nvPr/>
              </p14:nvContentPartPr>
              <p14:xfrm>
                <a:off x="7367989" y="4830022"/>
                <a:ext cx="103320" cy="203760"/>
              </p14:xfrm>
            </p:contentPart>
          </mc:Choice>
          <mc:Fallback xmlns="">
            <p:pic>
              <p:nvPicPr>
                <p:cNvPr id="110" name="Freihand 109">
                  <a:extLst>
                    <a:ext uri="{FF2B5EF4-FFF2-40B4-BE49-F238E27FC236}">
                      <a16:creationId xmlns:a16="http://schemas.microsoft.com/office/drawing/2014/main" id="{8CCF0A77-D0D9-F57E-DE7A-F5C92B1AAE32}"/>
                    </a:ext>
                  </a:extLst>
                </p:cNvPr>
                <p:cNvPicPr/>
                <p:nvPr/>
              </p:nvPicPr>
              <p:blipFill>
                <a:blip r:embed="rId178"/>
                <a:stretch>
                  <a:fillRect/>
                </a:stretch>
              </p:blipFill>
              <p:spPr>
                <a:xfrm>
                  <a:off x="7358989" y="4821022"/>
                  <a:ext cx="120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1" name="Freihand 110">
                  <a:extLst>
                    <a:ext uri="{FF2B5EF4-FFF2-40B4-BE49-F238E27FC236}">
                      <a16:creationId xmlns:a16="http://schemas.microsoft.com/office/drawing/2014/main" id="{DE733C69-8811-A85A-3B92-F428D14DC14B}"/>
                    </a:ext>
                  </a:extLst>
                </p14:cNvPr>
                <p14:cNvContentPartPr/>
                <p14:nvPr/>
              </p14:nvContentPartPr>
              <p14:xfrm>
                <a:off x="7501189" y="4891222"/>
                <a:ext cx="150480" cy="121680"/>
              </p14:xfrm>
            </p:contentPart>
          </mc:Choice>
          <mc:Fallback xmlns="">
            <p:pic>
              <p:nvPicPr>
                <p:cNvPr id="111" name="Freihand 110">
                  <a:extLst>
                    <a:ext uri="{FF2B5EF4-FFF2-40B4-BE49-F238E27FC236}">
                      <a16:creationId xmlns:a16="http://schemas.microsoft.com/office/drawing/2014/main" id="{DE733C69-8811-A85A-3B92-F428D14DC14B}"/>
                    </a:ext>
                  </a:extLst>
                </p:cNvPr>
                <p:cNvPicPr/>
                <p:nvPr/>
              </p:nvPicPr>
              <p:blipFill>
                <a:blip r:embed="rId180"/>
                <a:stretch>
                  <a:fillRect/>
                </a:stretch>
              </p:blipFill>
              <p:spPr>
                <a:xfrm>
                  <a:off x="7492549" y="4882582"/>
                  <a:ext cx="168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2" name="Freihand 111">
                  <a:extLst>
                    <a:ext uri="{FF2B5EF4-FFF2-40B4-BE49-F238E27FC236}">
                      <a16:creationId xmlns:a16="http://schemas.microsoft.com/office/drawing/2014/main" id="{1CD08894-16DE-4BF7-28A9-CD38B67D4C62}"/>
                    </a:ext>
                  </a:extLst>
                </p14:cNvPr>
                <p14:cNvContentPartPr/>
                <p14:nvPr/>
              </p14:nvContentPartPr>
              <p14:xfrm>
                <a:off x="7684429" y="4904182"/>
                <a:ext cx="81360" cy="114120"/>
              </p14:xfrm>
            </p:contentPart>
          </mc:Choice>
          <mc:Fallback xmlns="">
            <p:pic>
              <p:nvPicPr>
                <p:cNvPr id="112" name="Freihand 111">
                  <a:extLst>
                    <a:ext uri="{FF2B5EF4-FFF2-40B4-BE49-F238E27FC236}">
                      <a16:creationId xmlns:a16="http://schemas.microsoft.com/office/drawing/2014/main" id="{1CD08894-16DE-4BF7-28A9-CD38B67D4C62}"/>
                    </a:ext>
                  </a:extLst>
                </p:cNvPr>
                <p:cNvPicPr/>
                <p:nvPr/>
              </p:nvPicPr>
              <p:blipFill>
                <a:blip r:embed="rId182"/>
                <a:stretch>
                  <a:fillRect/>
                </a:stretch>
              </p:blipFill>
              <p:spPr>
                <a:xfrm>
                  <a:off x="7675429" y="4895542"/>
                  <a:ext cx="99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3" name="Freihand 112">
                  <a:extLst>
                    <a:ext uri="{FF2B5EF4-FFF2-40B4-BE49-F238E27FC236}">
                      <a16:creationId xmlns:a16="http://schemas.microsoft.com/office/drawing/2014/main" id="{584AF50B-CEFA-A9F2-3C5E-AD95E74A99C4}"/>
                    </a:ext>
                  </a:extLst>
                </p14:cNvPr>
                <p14:cNvContentPartPr/>
                <p14:nvPr/>
              </p14:nvContentPartPr>
              <p14:xfrm>
                <a:off x="7840309" y="4937302"/>
                <a:ext cx="77400" cy="43560"/>
              </p14:xfrm>
            </p:contentPart>
          </mc:Choice>
          <mc:Fallback xmlns="">
            <p:pic>
              <p:nvPicPr>
                <p:cNvPr id="113" name="Freihand 112">
                  <a:extLst>
                    <a:ext uri="{FF2B5EF4-FFF2-40B4-BE49-F238E27FC236}">
                      <a16:creationId xmlns:a16="http://schemas.microsoft.com/office/drawing/2014/main" id="{584AF50B-CEFA-A9F2-3C5E-AD95E74A99C4}"/>
                    </a:ext>
                  </a:extLst>
                </p:cNvPr>
                <p:cNvPicPr/>
                <p:nvPr/>
              </p:nvPicPr>
              <p:blipFill>
                <a:blip r:embed="rId184"/>
                <a:stretch>
                  <a:fillRect/>
                </a:stretch>
              </p:blipFill>
              <p:spPr>
                <a:xfrm>
                  <a:off x="7831309" y="4928302"/>
                  <a:ext cx="95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 name="Freihand 113">
                  <a:extLst>
                    <a:ext uri="{FF2B5EF4-FFF2-40B4-BE49-F238E27FC236}">
                      <a16:creationId xmlns:a16="http://schemas.microsoft.com/office/drawing/2014/main" id="{3634062D-FDEB-6E1E-3871-6AF5CF8A20ED}"/>
                    </a:ext>
                  </a:extLst>
                </p14:cNvPr>
                <p14:cNvContentPartPr/>
                <p14:nvPr/>
              </p14:nvContentPartPr>
              <p14:xfrm>
                <a:off x="7944709" y="4885102"/>
                <a:ext cx="90000" cy="143280"/>
              </p14:xfrm>
            </p:contentPart>
          </mc:Choice>
          <mc:Fallback xmlns="">
            <p:pic>
              <p:nvPicPr>
                <p:cNvPr id="114" name="Freihand 113">
                  <a:extLst>
                    <a:ext uri="{FF2B5EF4-FFF2-40B4-BE49-F238E27FC236}">
                      <a16:creationId xmlns:a16="http://schemas.microsoft.com/office/drawing/2014/main" id="{3634062D-FDEB-6E1E-3871-6AF5CF8A20ED}"/>
                    </a:ext>
                  </a:extLst>
                </p:cNvPr>
                <p:cNvPicPr/>
                <p:nvPr/>
              </p:nvPicPr>
              <p:blipFill>
                <a:blip r:embed="rId186"/>
                <a:stretch>
                  <a:fillRect/>
                </a:stretch>
              </p:blipFill>
              <p:spPr>
                <a:xfrm>
                  <a:off x="7935709" y="4876462"/>
                  <a:ext cx="107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5" name="Freihand 114">
                  <a:extLst>
                    <a:ext uri="{FF2B5EF4-FFF2-40B4-BE49-F238E27FC236}">
                      <a16:creationId xmlns:a16="http://schemas.microsoft.com/office/drawing/2014/main" id="{8DF0E560-E304-D141-9E65-9BD59EEAADDE}"/>
                    </a:ext>
                  </a:extLst>
                </p14:cNvPr>
                <p14:cNvContentPartPr/>
                <p14:nvPr/>
              </p14:nvContentPartPr>
              <p14:xfrm>
                <a:off x="7995109" y="4832182"/>
                <a:ext cx="29160" cy="23040"/>
              </p14:xfrm>
            </p:contentPart>
          </mc:Choice>
          <mc:Fallback xmlns="">
            <p:pic>
              <p:nvPicPr>
                <p:cNvPr id="115" name="Freihand 114">
                  <a:extLst>
                    <a:ext uri="{FF2B5EF4-FFF2-40B4-BE49-F238E27FC236}">
                      <a16:creationId xmlns:a16="http://schemas.microsoft.com/office/drawing/2014/main" id="{8DF0E560-E304-D141-9E65-9BD59EEAADDE}"/>
                    </a:ext>
                  </a:extLst>
                </p:cNvPr>
                <p:cNvPicPr/>
                <p:nvPr/>
              </p:nvPicPr>
              <p:blipFill>
                <a:blip r:embed="rId188"/>
                <a:stretch>
                  <a:fillRect/>
                </a:stretch>
              </p:blipFill>
              <p:spPr>
                <a:xfrm>
                  <a:off x="7986109" y="4823182"/>
                  <a:ext cx="46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6" name="Freihand 115">
                  <a:extLst>
                    <a:ext uri="{FF2B5EF4-FFF2-40B4-BE49-F238E27FC236}">
                      <a16:creationId xmlns:a16="http://schemas.microsoft.com/office/drawing/2014/main" id="{39A00945-1000-EF2F-8320-5F0C4DA2DDCD}"/>
                    </a:ext>
                  </a:extLst>
                </p14:cNvPr>
                <p14:cNvContentPartPr/>
                <p14:nvPr/>
              </p14:nvContentPartPr>
              <p14:xfrm>
                <a:off x="8076109" y="4822462"/>
                <a:ext cx="86760" cy="159120"/>
              </p14:xfrm>
            </p:contentPart>
          </mc:Choice>
          <mc:Fallback xmlns="">
            <p:pic>
              <p:nvPicPr>
                <p:cNvPr id="116" name="Freihand 115">
                  <a:extLst>
                    <a:ext uri="{FF2B5EF4-FFF2-40B4-BE49-F238E27FC236}">
                      <a16:creationId xmlns:a16="http://schemas.microsoft.com/office/drawing/2014/main" id="{39A00945-1000-EF2F-8320-5F0C4DA2DDCD}"/>
                    </a:ext>
                  </a:extLst>
                </p:cNvPr>
                <p:cNvPicPr/>
                <p:nvPr/>
              </p:nvPicPr>
              <p:blipFill>
                <a:blip r:embed="rId190"/>
                <a:stretch>
                  <a:fillRect/>
                </a:stretch>
              </p:blipFill>
              <p:spPr>
                <a:xfrm>
                  <a:off x="8067469" y="4813462"/>
                  <a:ext cx="104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7" name="Freihand 116">
                  <a:extLst>
                    <a:ext uri="{FF2B5EF4-FFF2-40B4-BE49-F238E27FC236}">
                      <a16:creationId xmlns:a16="http://schemas.microsoft.com/office/drawing/2014/main" id="{C4C6B3EF-4C26-703C-8D5D-6EFEFF4DAD25}"/>
                    </a:ext>
                  </a:extLst>
                </p14:cNvPr>
                <p14:cNvContentPartPr/>
                <p14:nvPr/>
              </p14:nvContentPartPr>
              <p14:xfrm>
                <a:off x="8185549" y="4778902"/>
                <a:ext cx="120960" cy="171000"/>
              </p14:xfrm>
            </p:contentPart>
          </mc:Choice>
          <mc:Fallback xmlns="">
            <p:pic>
              <p:nvPicPr>
                <p:cNvPr id="117" name="Freihand 116">
                  <a:extLst>
                    <a:ext uri="{FF2B5EF4-FFF2-40B4-BE49-F238E27FC236}">
                      <a16:creationId xmlns:a16="http://schemas.microsoft.com/office/drawing/2014/main" id="{C4C6B3EF-4C26-703C-8D5D-6EFEFF4DAD25}"/>
                    </a:ext>
                  </a:extLst>
                </p:cNvPr>
                <p:cNvPicPr/>
                <p:nvPr/>
              </p:nvPicPr>
              <p:blipFill>
                <a:blip r:embed="rId192"/>
                <a:stretch>
                  <a:fillRect/>
                </a:stretch>
              </p:blipFill>
              <p:spPr>
                <a:xfrm>
                  <a:off x="8176909" y="4770262"/>
                  <a:ext cx="138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8" name="Freihand 117">
                  <a:extLst>
                    <a:ext uri="{FF2B5EF4-FFF2-40B4-BE49-F238E27FC236}">
                      <a16:creationId xmlns:a16="http://schemas.microsoft.com/office/drawing/2014/main" id="{B1EAA6F5-74C1-3906-7E26-E499837D18BB}"/>
                    </a:ext>
                  </a:extLst>
                </p14:cNvPr>
                <p14:cNvContentPartPr/>
                <p14:nvPr/>
              </p14:nvContentPartPr>
              <p14:xfrm>
                <a:off x="8242069" y="4738942"/>
                <a:ext cx="131040" cy="173160"/>
              </p14:xfrm>
            </p:contentPart>
          </mc:Choice>
          <mc:Fallback xmlns="">
            <p:pic>
              <p:nvPicPr>
                <p:cNvPr id="118" name="Freihand 117">
                  <a:extLst>
                    <a:ext uri="{FF2B5EF4-FFF2-40B4-BE49-F238E27FC236}">
                      <a16:creationId xmlns:a16="http://schemas.microsoft.com/office/drawing/2014/main" id="{B1EAA6F5-74C1-3906-7E26-E499837D18BB}"/>
                    </a:ext>
                  </a:extLst>
                </p:cNvPr>
                <p:cNvPicPr/>
                <p:nvPr/>
              </p:nvPicPr>
              <p:blipFill>
                <a:blip r:embed="rId194"/>
                <a:stretch>
                  <a:fillRect/>
                </a:stretch>
              </p:blipFill>
              <p:spPr>
                <a:xfrm>
                  <a:off x="8233069" y="4730302"/>
                  <a:ext cx="1486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0" name="Freihand 119">
                  <a:extLst>
                    <a:ext uri="{FF2B5EF4-FFF2-40B4-BE49-F238E27FC236}">
                      <a16:creationId xmlns:a16="http://schemas.microsoft.com/office/drawing/2014/main" id="{F0F9A5C2-E4C0-3763-1F07-EFE846151ABA}"/>
                    </a:ext>
                  </a:extLst>
                </p14:cNvPr>
                <p14:cNvContentPartPr/>
                <p14:nvPr/>
              </p14:nvContentPartPr>
              <p14:xfrm>
                <a:off x="6592189" y="5170942"/>
                <a:ext cx="165960" cy="217800"/>
              </p14:xfrm>
            </p:contentPart>
          </mc:Choice>
          <mc:Fallback xmlns="">
            <p:pic>
              <p:nvPicPr>
                <p:cNvPr id="120" name="Freihand 119">
                  <a:extLst>
                    <a:ext uri="{FF2B5EF4-FFF2-40B4-BE49-F238E27FC236}">
                      <a16:creationId xmlns:a16="http://schemas.microsoft.com/office/drawing/2014/main" id="{F0F9A5C2-E4C0-3763-1F07-EFE846151ABA}"/>
                    </a:ext>
                  </a:extLst>
                </p:cNvPr>
                <p:cNvPicPr/>
                <p:nvPr/>
              </p:nvPicPr>
              <p:blipFill>
                <a:blip r:embed="rId196"/>
                <a:stretch>
                  <a:fillRect/>
                </a:stretch>
              </p:blipFill>
              <p:spPr>
                <a:xfrm>
                  <a:off x="6583189" y="5162302"/>
                  <a:ext cx="1836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1" name="Freihand 120">
                  <a:extLst>
                    <a:ext uri="{FF2B5EF4-FFF2-40B4-BE49-F238E27FC236}">
                      <a16:creationId xmlns:a16="http://schemas.microsoft.com/office/drawing/2014/main" id="{2D3F561A-C989-251D-E79E-1F1BD7DA435E}"/>
                    </a:ext>
                  </a:extLst>
                </p14:cNvPr>
                <p14:cNvContentPartPr/>
                <p14:nvPr/>
              </p14:nvContentPartPr>
              <p14:xfrm>
                <a:off x="6762469" y="5123422"/>
                <a:ext cx="248400" cy="226800"/>
              </p14:xfrm>
            </p:contentPart>
          </mc:Choice>
          <mc:Fallback xmlns="">
            <p:pic>
              <p:nvPicPr>
                <p:cNvPr id="121" name="Freihand 120">
                  <a:extLst>
                    <a:ext uri="{FF2B5EF4-FFF2-40B4-BE49-F238E27FC236}">
                      <a16:creationId xmlns:a16="http://schemas.microsoft.com/office/drawing/2014/main" id="{2D3F561A-C989-251D-E79E-1F1BD7DA435E}"/>
                    </a:ext>
                  </a:extLst>
                </p:cNvPr>
                <p:cNvPicPr/>
                <p:nvPr/>
              </p:nvPicPr>
              <p:blipFill>
                <a:blip r:embed="rId198"/>
                <a:stretch>
                  <a:fillRect/>
                </a:stretch>
              </p:blipFill>
              <p:spPr>
                <a:xfrm>
                  <a:off x="6753469" y="5114422"/>
                  <a:ext cx="2660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2" name="Freihand 121">
                  <a:extLst>
                    <a:ext uri="{FF2B5EF4-FFF2-40B4-BE49-F238E27FC236}">
                      <a16:creationId xmlns:a16="http://schemas.microsoft.com/office/drawing/2014/main" id="{980B20C0-EDB3-0EBA-98E0-799BC87FDB6B}"/>
                    </a:ext>
                  </a:extLst>
                </p14:cNvPr>
                <p14:cNvContentPartPr/>
                <p14:nvPr/>
              </p14:nvContentPartPr>
              <p14:xfrm>
                <a:off x="7111669" y="5204422"/>
                <a:ext cx="164880" cy="32400"/>
              </p14:xfrm>
            </p:contentPart>
          </mc:Choice>
          <mc:Fallback xmlns="">
            <p:pic>
              <p:nvPicPr>
                <p:cNvPr id="122" name="Freihand 121">
                  <a:extLst>
                    <a:ext uri="{FF2B5EF4-FFF2-40B4-BE49-F238E27FC236}">
                      <a16:creationId xmlns:a16="http://schemas.microsoft.com/office/drawing/2014/main" id="{980B20C0-EDB3-0EBA-98E0-799BC87FDB6B}"/>
                    </a:ext>
                  </a:extLst>
                </p:cNvPr>
                <p:cNvPicPr/>
                <p:nvPr/>
              </p:nvPicPr>
              <p:blipFill>
                <a:blip r:embed="rId200"/>
                <a:stretch>
                  <a:fillRect/>
                </a:stretch>
              </p:blipFill>
              <p:spPr>
                <a:xfrm>
                  <a:off x="7103029" y="5195782"/>
                  <a:ext cx="182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3" name="Freihand 122">
                  <a:extLst>
                    <a:ext uri="{FF2B5EF4-FFF2-40B4-BE49-F238E27FC236}">
                      <a16:creationId xmlns:a16="http://schemas.microsoft.com/office/drawing/2014/main" id="{8B81BC55-508F-CCCE-53B2-B825301FE55E}"/>
                    </a:ext>
                  </a:extLst>
                </p14:cNvPr>
                <p14:cNvContentPartPr/>
                <p14:nvPr/>
              </p14:nvContentPartPr>
              <p14:xfrm>
                <a:off x="7182229" y="5160142"/>
                <a:ext cx="169560" cy="170640"/>
              </p14:xfrm>
            </p:contentPart>
          </mc:Choice>
          <mc:Fallback xmlns="">
            <p:pic>
              <p:nvPicPr>
                <p:cNvPr id="123" name="Freihand 122">
                  <a:extLst>
                    <a:ext uri="{FF2B5EF4-FFF2-40B4-BE49-F238E27FC236}">
                      <a16:creationId xmlns:a16="http://schemas.microsoft.com/office/drawing/2014/main" id="{8B81BC55-508F-CCCE-53B2-B825301FE55E}"/>
                    </a:ext>
                  </a:extLst>
                </p:cNvPr>
                <p:cNvPicPr/>
                <p:nvPr/>
              </p:nvPicPr>
              <p:blipFill>
                <a:blip r:embed="rId202"/>
                <a:stretch>
                  <a:fillRect/>
                </a:stretch>
              </p:blipFill>
              <p:spPr>
                <a:xfrm>
                  <a:off x="7173589" y="5151502"/>
                  <a:ext cx="187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2CE843F8-69FA-7065-52EB-2D3E9DD74A9C}"/>
                    </a:ext>
                  </a:extLst>
                </p14:cNvPr>
                <p14:cNvContentPartPr/>
                <p14:nvPr/>
              </p14:nvContentPartPr>
              <p14:xfrm>
                <a:off x="7473109" y="5081662"/>
                <a:ext cx="156960" cy="413280"/>
              </p14:xfrm>
            </p:contentPart>
          </mc:Choice>
          <mc:Fallback xmlns="">
            <p:pic>
              <p:nvPicPr>
                <p:cNvPr id="125" name="Freihand 124">
                  <a:extLst>
                    <a:ext uri="{FF2B5EF4-FFF2-40B4-BE49-F238E27FC236}">
                      <a16:creationId xmlns:a16="http://schemas.microsoft.com/office/drawing/2014/main" id="{2CE843F8-69FA-7065-52EB-2D3E9DD74A9C}"/>
                    </a:ext>
                  </a:extLst>
                </p:cNvPr>
                <p:cNvPicPr/>
                <p:nvPr/>
              </p:nvPicPr>
              <p:blipFill>
                <a:blip r:embed="rId204"/>
                <a:stretch>
                  <a:fillRect/>
                </a:stretch>
              </p:blipFill>
              <p:spPr>
                <a:xfrm>
                  <a:off x="7464469" y="5073022"/>
                  <a:ext cx="17460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6" name="Freihand 125">
                  <a:extLst>
                    <a:ext uri="{FF2B5EF4-FFF2-40B4-BE49-F238E27FC236}">
                      <a16:creationId xmlns:a16="http://schemas.microsoft.com/office/drawing/2014/main" id="{40DA68AC-29B1-A91F-08DD-5C3E45F9CA24}"/>
                    </a:ext>
                  </a:extLst>
                </p14:cNvPr>
                <p14:cNvContentPartPr/>
                <p14:nvPr/>
              </p14:nvContentPartPr>
              <p14:xfrm>
                <a:off x="7688029" y="5284702"/>
                <a:ext cx="114840" cy="91800"/>
              </p14:xfrm>
            </p:contentPart>
          </mc:Choice>
          <mc:Fallback xmlns="">
            <p:pic>
              <p:nvPicPr>
                <p:cNvPr id="126" name="Freihand 125">
                  <a:extLst>
                    <a:ext uri="{FF2B5EF4-FFF2-40B4-BE49-F238E27FC236}">
                      <a16:creationId xmlns:a16="http://schemas.microsoft.com/office/drawing/2014/main" id="{40DA68AC-29B1-A91F-08DD-5C3E45F9CA24}"/>
                    </a:ext>
                  </a:extLst>
                </p:cNvPr>
                <p:cNvPicPr/>
                <p:nvPr/>
              </p:nvPicPr>
              <p:blipFill>
                <a:blip r:embed="rId206"/>
                <a:stretch>
                  <a:fillRect/>
                </a:stretch>
              </p:blipFill>
              <p:spPr>
                <a:xfrm>
                  <a:off x="7679389" y="5276062"/>
                  <a:ext cx="132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7" name="Freihand 126">
                  <a:extLst>
                    <a:ext uri="{FF2B5EF4-FFF2-40B4-BE49-F238E27FC236}">
                      <a16:creationId xmlns:a16="http://schemas.microsoft.com/office/drawing/2014/main" id="{EA269706-922C-606B-F9E0-B4DA23A4A6B8}"/>
                    </a:ext>
                  </a:extLst>
                </p14:cNvPr>
                <p14:cNvContentPartPr/>
                <p14:nvPr/>
              </p14:nvContentPartPr>
              <p14:xfrm>
                <a:off x="7906549" y="5216302"/>
                <a:ext cx="117000" cy="38520"/>
              </p14:xfrm>
            </p:contentPart>
          </mc:Choice>
          <mc:Fallback xmlns="">
            <p:pic>
              <p:nvPicPr>
                <p:cNvPr id="127" name="Freihand 126">
                  <a:extLst>
                    <a:ext uri="{FF2B5EF4-FFF2-40B4-BE49-F238E27FC236}">
                      <a16:creationId xmlns:a16="http://schemas.microsoft.com/office/drawing/2014/main" id="{EA269706-922C-606B-F9E0-B4DA23A4A6B8}"/>
                    </a:ext>
                  </a:extLst>
                </p:cNvPr>
                <p:cNvPicPr/>
                <p:nvPr/>
              </p:nvPicPr>
              <p:blipFill>
                <a:blip r:embed="rId208"/>
                <a:stretch>
                  <a:fillRect/>
                </a:stretch>
              </p:blipFill>
              <p:spPr>
                <a:xfrm>
                  <a:off x="7897909" y="5207662"/>
                  <a:ext cx="134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8" name="Freihand 127">
                  <a:extLst>
                    <a:ext uri="{FF2B5EF4-FFF2-40B4-BE49-F238E27FC236}">
                      <a16:creationId xmlns:a16="http://schemas.microsoft.com/office/drawing/2014/main" id="{DC6FE0BF-823A-6049-3522-43CFFD850431}"/>
                    </a:ext>
                  </a:extLst>
                </p14:cNvPr>
                <p14:cNvContentPartPr/>
                <p14:nvPr/>
              </p14:nvContentPartPr>
              <p14:xfrm>
                <a:off x="7949749" y="5272822"/>
                <a:ext cx="94320" cy="19800"/>
              </p14:xfrm>
            </p:contentPart>
          </mc:Choice>
          <mc:Fallback xmlns="">
            <p:pic>
              <p:nvPicPr>
                <p:cNvPr id="128" name="Freihand 127">
                  <a:extLst>
                    <a:ext uri="{FF2B5EF4-FFF2-40B4-BE49-F238E27FC236}">
                      <a16:creationId xmlns:a16="http://schemas.microsoft.com/office/drawing/2014/main" id="{DC6FE0BF-823A-6049-3522-43CFFD850431}"/>
                    </a:ext>
                  </a:extLst>
                </p:cNvPr>
                <p:cNvPicPr/>
                <p:nvPr/>
              </p:nvPicPr>
              <p:blipFill>
                <a:blip r:embed="rId210"/>
                <a:stretch>
                  <a:fillRect/>
                </a:stretch>
              </p:blipFill>
              <p:spPr>
                <a:xfrm>
                  <a:off x="7940749" y="5263822"/>
                  <a:ext cx="111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9" name="Freihand 128">
                  <a:extLst>
                    <a:ext uri="{FF2B5EF4-FFF2-40B4-BE49-F238E27FC236}">
                      <a16:creationId xmlns:a16="http://schemas.microsoft.com/office/drawing/2014/main" id="{32506646-22A4-1CE2-BA2C-15A9A0B1B239}"/>
                    </a:ext>
                  </a:extLst>
                </p14:cNvPr>
                <p14:cNvContentPartPr/>
                <p14:nvPr/>
              </p14:nvContentPartPr>
              <p14:xfrm>
                <a:off x="8142349" y="5111542"/>
                <a:ext cx="143280" cy="170640"/>
              </p14:xfrm>
            </p:contentPart>
          </mc:Choice>
          <mc:Fallback xmlns="">
            <p:pic>
              <p:nvPicPr>
                <p:cNvPr id="129" name="Freihand 128">
                  <a:extLst>
                    <a:ext uri="{FF2B5EF4-FFF2-40B4-BE49-F238E27FC236}">
                      <a16:creationId xmlns:a16="http://schemas.microsoft.com/office/drawing/2014/main" id="{32506646-22A4-1CE2-BA2C-15A9A0B1B239}"/>
                    </a:ext>
                  </a:extLst>
                </p:cNvPr>
                <p:cNvPicPr/>
                <p:nvPr/>
              </p:nvPicPr>
              <p:blipFill>
                <a:blip r:embed="rId212"/>
                <a:stretch>
                  <a:fillRect/>
                </a:stretch>
              </p:blipFill>
              <p:spPr>
                <a:xfrm>
                  <a:off x="8133349" y="5102902"/>
                  <a:ext cx="160920" cy="18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3">
            <p14:nvContentPartPr>
              <p14:cNvPr id="131" name="Freihand 130">
                <a:extLst>
                  <a:ext uri="{FF2B5EF4-FFF2-40B4-BE49-F238E27FC236}">
                    <a16:creationId xmlns:a16="http://schemas.microsoft.com/office/drawing/2014/main" id="{F59DC78D-30E9-0F9D-4AA9-54E75C134952}"/>
                  </a:ext>
                </a:extLst>
              </p14:cNvPr>
              <p14:cNvContentPartPr/>
              <p14:nvPr/>
            </p14:nvContentPartPr>
            <p14:xfrm>
              <a:off x="5061829" y="6245542"/>
              <a:ext cx="864360" cy="374040"/>
            </p14:xfrm>
          </p:contentPart>
        </mc:Choice>
        <mc:Fallback xmlns="">
          <p:pic>
            <p:nvPicPr>
              <p:cNvPr id="131" name="Freihand 130">
                <a:extLst>
                  <a:ext uri="{FF2B5EF4-FFF2-40B4-BE49-F238E27FC236}">
                    <a16:creationId xmlns:a16="http://schemas.microsoft.com/office/drawing/2014/main" id="{F59DC78D-30E9-0F9D-4AA9-54E75C134952}"/>
                  </a:ext>
                </a:extLst>
              </p:cNvPr>
              <p:cNvPicPr/>
              <p:nvPr/>
            </p:nvPicPr>
            <p:blipFill>
              <a:blip r:embed="rId214"/>
              <a:stretch>
                <a:fillRect/>
              </a:stretch>
            </p:blipFill>
            <p:spPr>
              <a:xfrm>
                <a:off x="5052829" y="6236542"/>
                <a:ext cx="882000" cy="391680"/>
              </a:xfrm>
              <a:prstGeom prst="rect">
                <a:avLst/>
              </a:prstGeom>
            </p:spPr>
          </p:pic>
        </mc:Fallback>
      </mc:AlternateContent>
      <p:grpSp>
        <p:nvGrpSpPr>
          <p:cNvPr id="134" name="Gruppieren 133">
            <a:extLst>
              <a:ext uri="{FF2B5EF4-FFF2-40B4-BE49-F238E27FC236}">
                <a16:creationId xmlns:a16="http://schemas.microsoft.com/office/drawing/2014/main" id="{EBCB1595-4CBC-6BC2-5F39-E5E7A631459F}"/>
              </a:ext>
            </a:extLst>
          </p:cNvPr>
          <p:cNvGrpSpPr/>
          <p:nvPr/>
        </p:nvGrpSpPr>
        <p:grpSpPr>
          <a:xfrm>
            <a:off x="5142109" y="6198022"/>
            <a:ext cx="765360" cy="417960"/>
            <a:chOff x="5142109" y="6198022"/>
            <a:chExt cx="765360" cy="417960"/>
          </a:xfrm>
        </p:grpSpPr>
        <mc:AlternateContent xmlns:mc="http://schemas.openxmlformats.org/markup-compatibility/2006" xmlns:p14="http://schemas.microsoft.com/office/powerpoint/2010/main">
          <mc:Choice Requires="p14">
            <p:contentPart p14:bwMode="auto" r:id="rId215">
              <p14:nvContentPartPr>
                <p14:cNvPr id="132" name="Freihand 131">
                  <a:extLst>
                    <a:ext uri="{FF2B5EF4-FFF2-40B4-BE49-F238E27FC236}">
                      <a16:creationId xmlns:a16="http://schemas.microsoft.com/office/drawing/2014/main" id="{C32EDA35-8045-6EE1-BA9F-701284145D29}"/>
                    </a:ext>
                  </a:extLst>
                </p14:cNvPr>
                <p14:cNvContentPartPr/>
                <p14:nvPr/>
              </p14:nvContentPartPr>
              <p14:xfrm>
                <a:off x="5142109" y="6276142"/>
                <a:ext cx="129240" cy="311760"/>
              </p14:xfrm>
            </p:contentPart>
          </mc:Choice>
          <mc:Fallback xmlns="">
            <p:pic>
              <p:nvPicPr>
                <p:cNvPr id="132" name="Freihand 131">
                  <a:extLst>
                    <a:ext uri="{FF2B5EF4-FFF2-40B4-BE49-F238E27FC236}">
                      <a16:creationId xmlns:a16="http://schemas.microsoft.com/office/drawing/2014/main" id="{C32EDA35-8045-6EE1-BA9F-701284145D29}"/>
                    </a:ext>
                  </a:extLst>
                </p:cNvPr>
                <p:cNvPicPr/>
                <p:nvPr/>
              </p:nvPicPr>
              <p:blipFill>
                <a:blip r:embed="rId216"/>
                <a:stretch>
                  <a:fillRect/>
                </a:stretch>
              </p:blipFill>
              <p:spPr>
                <a:xfrm>
                  <a:off x="5133469" y="6267502"/>
                  <a:ext cx="1468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3" name="Freihand 132">
                  <a:extLst>
                    <a:ext uri="{FF2B5EF4-FFF2-40B4-BE49-F238E27FC236}">
                      <a16:creationId xmlns:a16="http://schemas.microsoft.com/office/drawing/2014/main" id="{50834DF3-A289-4F12-67C5-E5F054C77945}"/>
                    </a:ext>
                  </a:extLst>
                </p14:cNvPr>
                <p14:cNvContentPartPr/>
                <p14:nvPr/>
              </p14:nvContentPartPr>
              <p14:xfrm>
                <a:off x="5457469" y="6198022"/>
                <a:ext cx="450000" cy="417960"/>
              </p14:xfrm>
            </p:contentPart>
          </mc:Choice>
          <mc:Fallback xmlns="">
            <p:pic>
              <p:nvPicPr>
                <p:cNvPr id="133" name="Freihand 132">
                  <a:extLst>
                    <a:ext uri="{FF2B5EF4-FFF2-40B4-BE49-F238E27FC236}">
                      <a16:creationId xmlns:a16="http://schemas.microsoft.com/office/drawing/2014/main" id="{50834DF3-A289-4F12-67C5-E5F054C77945}"/>
                    </a:ext>
                  </a:extLst>
                </p:cNvPr>
                <p:cNvPicPr/>
                <p:nvPr/>
              </p:nvPicPr>
              <p:blipFill>
                <a:blip r:embed="rId218"/>
                <a:stretch>
                  <a:fillRect/>
                </a:stretch>
              </p:blipFill>
              <p:spPr>
                <a:xfrm>
                  <a:off x="5448829" y="6189022"/>
                  <a:ext cx="467640" cy="435600"/>
                </a:xfrm>
                <a:prstGeom prst="rect">
                  <a:avLst/>
                </a:prstGeom>
              </p:spPr>
            </p:pic>
          </mc:Fallback>
        </mc:AlternateContent>
      </p:grpSp>
    </p:spTree>
    <p:extLst>
      <p:ext uri="{BB962C8B-B14F-4D97-AF65-F5344CB8AC3E}">
        <p14:creationId xmlns:p14="http://schemas.microsoft.com/office/powerpoint/2010/main" val="250064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DAC7FD1-9C25-EE38-5CD1-14293E2D05CC}"/>
              </a:ext>
            </a:extLst>
          </p:cNvPr>
          <p:cNvPicPr>
            <a:picLocks noChangeAspect="1"/>
          </p:cNvPicPr>
          <p:nvPr/>
        </p:nvPicPr>
        <p:blipFill>
          <a:blip r:embed="rId2"/>
          <a:stretch>
            <a:fillRect/>
          </a:stretch>
        </p:blipFill>
        <p:spPr>
          <a:xfrm>
            <a:off x="2388301" y="3232756"/>
            <a:ext cx="4584589" cy="2755631"/>
          </a:xfrm>
          <a:prstGeom prst="rect">
            <a:avLst/>
          </a:prstGeom>
        </p:spPr>
      </p:pic>
      <p:sp>
        <p:nvSpPr>
          <p:cNvPr id="3" name="Foliennummernplatzhalter 2"/>
          <p:cNvSpPr>
            <a:spLocks noGrp="1"/>
          </p:cNvSpPr>
          <p:nvPr>
            <p:ph type="sldNum" sz="quarter" idx="12"/>
          </p:nvPr>
        </p:nvSpPr>
        <p:spPr/>
        <p:txBody>
          <a:bodyPr/>
          <a:lstStyle/>
          <a:p>
            <a:fld id="{386CAE9C-98EE-4793-B6DD-11C28406210D}" type="slidenum">
              <a:rPr lang="de-DE" smtClean="0"/>
              <a:t>12</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t-Test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322949" y="320199"/>
                <a:ext cx="9377680" cy="5976664"/>
              </a:xfrm>
              <a:prstGeom prst="rect">
                <a:avLst/>
              </a:prstGeom>
              <a:noFill/>
            </p:spPr>
            <p:txBody>
              <a:bodyPr wrap="square" rtlCol="0">
                <a:noAutofit/>
              </a:bodyPr>
              <a:lstStyle/>
              <a:p>
                <a:endParaRPr lang="de-DE" sz="2200"/>
              </a:p>
              <a:p>
                <a:pPr marL="457200" indent="-457200">
                  <a:buFont typeface="+mj-lt"/>
                  <a:buAutoNum type="arabicParenR" startAt="4"/>
                </a:pPr>
                <a:r>
                  <a:rPr lang="de-DE" sz="2200" b="1"/>
                  <a:t>Determine the theoretical t-value</a:t>
                </a:r>
              </a:p>
              <a:p>
                <a:r>
                  <a:rPr lang="de-DE" sz="2200"/>
                  <a:t>Given the significance level the t-value represents the value for which for which the accumulated probability of an F-distributed variable equals </a:t>
                </a:r>
                <a14:m>
                  <m:oMath xmlns:m="http://schemas.openxmlformats.org/officeDocument/2006/math">
                    <m:r>
                      <a:rPr lang="de-DE" sz="2200" i="1" smtClean="0">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i.e. in our example we have a t</a:t>
                </a:r>
                <a14:m>
                  <m:oMath xmlns:m="http://schemas.openxmlformats.org/officeDocument/2006/math">
                    <m:d>
                      <m:dPr>
                        <m:ctrlPr>
                          <a:rPr lang="de-DE" sz="2200" b="0" i="1" smtClean="0">
                            <a:latin typeface="Cambria Math" panose="02040503050406030204" pitchFamily="18" charset="0"/>
                            <a:ea typeface="Cambria Math" panose="02040503050406030204" pitchFamily="18" charset="0"/>
                          </a:rPr>
                        </m:ctrlPr>
                      </m:dPr>
                      <m:e>
                        <m:r>
                          <a:rPr lang="de-DE" sz="2200" b="0" i="1" smtClean="0">
                            <a:latin typeface="Cambria Math" panose="02040503050406030204" pitchFamily="18" charset="0"/>
                            <a:ea typeface="Cambria Math" panose="02040503050406030204" pitchFamily="18" charset="0"/>
                          </a:rPr>
                          <m:t>𝑛</m:t>
                        </m:r>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−1=8−3−1=4</m:t>
                        </m:r>
                      </m:e>
                    </m:d>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𝑡</m:t>
                    </m:r>
                    <m:r>
                      <a:rPr lang="de-DE" sz="2200" b="0" i="1" smtClean="0">
                        <a:latin typeface="Cambria Math" panose="02040503050406030204" pitchFamily="18" charset="0"/>
                        <a:ea typeface="Cambria Math" panose="02040503050406030204" pitchFamily="18" charset="0"/>
                      </a:rPr>
                      <m:t>(4)</m:t>
                    </m:r>
                  </m:oMath>
                </a14:m>
                <a:r>
                  <a:rPr lang="de-DE" sz="2200"/>
                  <a:t> distribution and thus </a:t>
                </a:r>
                <a14:m>
                  <m:oMath xmlns:m="http://schemas.openxmlformats.org/officeDocument/2006/math">
                    <m:r>
                      <a:rPr lang="de-DE" sz="2200" b="0" i="1" smtClean="0">
                        <a:latin typeface="Cambria Math" panose="02040503050406030204" pitchFamily="18" charset="0"/>
                        <a:ea typeface="Cambria Math" panose="02040503050406030204" pitchFamily="18" charset="0"/>
                      </a:rPr>
                      <m:t>𝑡</m:t>
                    </m:r>
                    <m:r>
                      <m:rPr>
                        <m:nor/>
                      </m:rPr>
                      <a:rPr lang="de-DE" sz="2200" baseline="-25000"/>
                      <m:t>9</m:t>
                    </m:r>
                    <m:r>
                      <m:rPr>
                        <m:nor/>
                      </m:rPr>
                      <a:rPr lang="de-DE" sz="2200" b="0" i="0" baseline="-25000" smtClean="0"/>
                      <m:t>5</m:t>
                    </m:r>
                    <m:r>
                      <m:rPr>
                        <m:nor/>
                      </m:rPr>
                      <a:rPr lang="de-DE" sz="2200" baseline="-25000"/>
                      <m:t>%</m:t>
                    </m:r>
                    <m:r>
                      <a:rPr lang="de-DE" sz="2200" b="0" i="1" smtClean="0">
                        <a:latin typeface="Cambria Math" panose="02040503050406030204" pitchFamily="18" charset="0"/>
                        <a:ea typeface="Cambria Math" panose="02040503050406030204" pitchFamily="18" charset="0"/>
                      </a:rPr>
                      <m:t>=2,13</m:t>
                    </m:r>
                  </m:oMath>
                </a14:m>
                <a:endParaRPr lang="de-DE" sz="2200"/>
              </a:p>
              <a:p>
                <a:endParaRPr lang="de-DE" sz="2200"/>
              </a:p>
              <a:p>
                <a:pPr marL="457200" indent="-457200">
                  <a:buFont typeface="+mj-lt"/>
                  <a:buAutoNum type="arabicParenR" startAt="5"/>
                </a:pPr>
                <a:r>
                  <a:rPr lang="de-DE" sz="2200" b="1"/>
                  <a:t>Compare theoretical and empirical F-value</a:t>
                </a:r>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322949" y="320199"/>
                <a:ext cx="9377680" cy="5976664"/>
              </a:xfrm>
              <a:prstGeom prst="rect">
                <a:avLst/>
              </a:prstGeom>
              <a:blipFill>
                <a:blip r:embed="rId3"/>
                <a:stretch>
                  <a:fillRect l="-84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4759E667-0E5C-F128-1F63-9BF2CCA18233}"/>
                  </a:ext>
                </a:extLst>
              </p:cNvPr>
              <p:cNvSpPr txBox="1"/>
              <p:nvPr/>
            </p:nvSpPr>
            <p:spPr>
              <a:xfrm>
                <a:off x="5647470" y="3795556"/>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ea typeface="Cambria Math" panose="02040503050406030204" pitchFamily="18" charset="0"/>
                        </a:rPr>
                        <m:t>𝑡</m:t>
                      </m:r>
                      <m:r>
                        <m:rPr>
                          <m:nor/>
                        </m:rPr>
                        <a:rPr lang="de-DE" sz="1800" baseline="-25000"/>
                        <m:t>9</m:t>
                      </m:r>
                      <m:r>
                        <m:rPr>
                          <m:nor/>
                        </m:rPr>
                        <a:rPr lang="de-DE" sz="1800" b="0" i="0" baseline="-25000" smtClean="0"/>
                        <m:t>5</m:t>
                      </m:r>
                      <m:r>
                        <m:rPr>
                          <m:nor/>
                        </m:rPr>
                        <a:rPr lang="de-DE" sz="1800" baseline="-25000"/>
                        <m:t>%</m:t>
                      </m:r>
                      <m:r>
                        <a:rPr lang="de-DE" sz="1800" b="0" i="1" smtClean="0">
                          <a:latin typeface="Cambria Math" panose="02040503050406030204" pitchFamily="18" charset="0"/>
                          <a:ea typeface="Cambria Math" panose="02040503050406030204" pitchFamily="18" charset="0"/>
                        </a:rPr>
                        <m:t>=2,13</m:t>
                      </m:r>
                    </m:oMath>
                  </m:oMathPara>
                </a14:m>
                <a:endParaRPr lang="de-DE"/>
              </a:p>
            </p:txBody>
          </p:sp>
        </mc:Choice>
        <mc:Fallback xmlns="">
          <p:sp>
            <p:nvSpPr>
              <p:cNvPr id="8" name="Textfeld 7">
                <a:extLst>
                  <a:ext uri="{FF2B5EF4-FFF2-40B4-BE49-F238E27FC236}">
                    <a16:creationId xmlns:a16="http://schemas.microsoft.com/office/drawing/2014/main" id="{4759E667-0E5C-F128-1F63-9BF2CCA18233}"/>
                  </a:ext>
                </a:extLst>
              </p:cNvPr>
              <p:cNvSpPr txBox="1">
                <a:spLocks noRot="1" noChangeAspect="1" noMove="1" noResize="1" noEditPoints="1" noAdjustHandles="1" noChangeArrowheads="1" noChangeShapeType="1" noTextEdit="1"/>
              </p:cNvSpPr>
              <p:nvPr/>
            </p:nvSpPr>
            <p:spPr>
              <a:xfrm>
                <a:off x="5647470" y="3795556"/>
                <a:ext cx="1452880" cy="369332"/>
              </a:xfrm>
              <a:prstGeom prst="rect">
                <a:avLst/>
              </a:prstGeom>
              <a:blipFill>
                <a:blip r:embed="rId4"/>
                <a:stretch>
                  <a:fillRect/>
                </a:stretch>
              </a:blipFill>
            </p:spPr>
            <p:txBody>
              <a:bodyPr/>
              <a:lstStyle/>
              <a:p>
                <a:r>
                  <a:rPr lang="de-DE">
                    <a:noFill/>
                  </a:rPr>
                  <a:t> </a:t>
                </a:r>
              </a:p>
            </p:txBody>
          </p:sp>
        </mc:Fallback>
      </mc:AlternateContent>
      <p:cxnSp>
        <p:nvCxnSpPr>
          <p:cNvPr id="12" name="Gerade Verbindung mit Pfeil 11">
            <a:extLst>
              <a:ext uri="{FF2B5EF4-FFF2-40B4-BE49-F238E27FC236}">
                <a16:creationId xmlns:a16="http://schemas.microsoft.com/office/drawing/2014/main" id="{2902E8B1-3825-D213-059C-74E49EC866B2}"/>
              </a:ext>
            </a:extLst>
          </p:cNvPr>
          <p:cNvCxnSpPr>
            <a:cxnSpLocks/>
          </p:cNvCxnSpPr>
          <p:nvPr/>
        </p:nvCxnSpPr>
        <p:spPr>
          <a:xfrm flipV="1">
            <a:off x="5165188" y="5167139"/>
            <a:ext cx="708294" cy="9209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7C42DF7C-89D7-815A-E7AB-6C2D9557B2B4}"/>
              </a:ext>
            </a:extLst>
          </p:cNvPr>
          <p:cNvSpPr txBox="1"/>
          <p:nvPr/>
        </p:nvSpPr>
        <p:spPr>
          <a:xfrm>
            <a:off x="4557329" y="4296682"/>
            <a:ext cx="607859" cy="369332"/>
          </a:xfrm>
          <a:prstGeom prst="rect">
            <a:avLst/>
          </a:prstGeom>
          <a:noFill/>
        </p:spPr>
        <p:txBody>
          <a:bodyPr wrap="none" rtlCol="0">
            <a:spAutoFit/>
          </a:bodyPr>
          <a:lstStyle/>
          <a:p>
            <a:r>
              <a:rPr lang="de-DE"/>
              <a:t>90%</a:t>
            </a: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DBCB5D6B-E83B-3344-9084-6A2CF47A7C9C}"/>
                  </a:ext>
                </a:extLst>
              </p:cNvPr>
              <p:cNvSpPr txBox="1"/>
              <p:nvPr/>
            </p:nvSpPr>
            <p:spPr>
              <a:xfrm>
                <a:off x="1762512" y="5929439"/>
                <a:ext cx="5784608" cy="845956"/>
              </a:xfrm>
              <a:prstGeom prst="rect">
                <a:avLst/>
              </a:prstGeom>
              <a:noFill/>
            </p:spPr>
            <p:txBody>
              <a:bodyPr wrap="square" rtlCol="0">
                <a:noAutofit/>
              </a:bodyPr>
              <a:lstStyle/>
              <a:p>
                <a:pPr algn="ctr"/>
                <a:r>
                  <a:rPr lang="de-DE"/>
                  <a:t>|t</a:t>
                </a:r>
                <a:r>
                  <a:rPr lang="de-DE" baseline="-25000"/>
                  <a:t>emp</a:t>
                </a:r>
                <a:r>
                  <a:rPr lang="de-DE"/>
                  <a:t>|&gt;t</a:t>
                </a:r>
                <a:r>
                  <a:rPr lang="de-DE" baseline="-25000"/>
                  <a:t>theo</a:t>
                </a:r>
                <a:endParaRPr lang="de-DE"/>
              </a:p>
              <a:p>
                <a:r>
                  <a:rPr lang="de-DE"/>
                  <a:t>H</a:t>
                </a:r>
                <a:r>
                  <a:rPr lang="de-DE" baseline="-25000"/>
                  <a:t>0 </a:t>
                </a:r>
                <a:r>
                  <a:rPr lang="de-DE"/>
                  <a:t>is rejected, X</a:t>
                </a:r>
                <a:r>
                  <a:rPr lang="de-DE" baseline="-25000"/>
                  <a:t>i</a:t>
                </a:r>
                <a:r>
                  <a:rPr lang="de-DE"/>
                  <a:t> has for a level of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 a significant influence on Y with the marginal contribution </a:t>
                </a:r>
                <a14:m>
                  <m:oMath xmlns:m="http://schemas.openxmlformats.org/officeDocument/2006/math">
                    <m:sSub>
                      <m:sSubPr>
                        <m:ctrlPr>
                          <a:rPr lang="de-DE" i="1">
                            <a:latin typeface="Cambria Math" panose="02040503050406030204" pitchFamily="18" charset="0"/>
                          </a:rPr>
                        </m:ctrlPr>
                      </m:sSubPr>
                      <m:e>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𝛽</m:t>
                            </m:r>
                          </m:e>
                        </m:acc>
                      </m:e>
                      <m:sub>
                        <m:r>
                          <a:rPr lang="de-DE" i="1">
                            <a:latin typeface="Cambria Math" panose="02040503050406030204" pitchFamily="18" charset="0"/>
                          </a:rPr>
                          <m:t>𝑖</m:t>
                        </m:r>
                      </m:sub>
                    </m:sSub>
                  </m:oMath>
                </a14:m>
                <a:endParaRPr lang="de-DE"/>
              </a:p>
            </p:txBody>
          </p:sp>
        </mc:Choice>
        <mc:Fallback xmlns="">
          <p:sp>
            <p:nvSpPr>
              <p:cNvPr id="14" name="Textfeld 13">
                <a:extLst>
                  <a:ext uri="{FF2B5EF4-FFF2-40B4-BE49-F238E27FC236}">
                    <a16:creationId xmlns:a16="http://schemas.microsoft.com/office/drawing/2014/main" id="{DBCB5D6B-E83B-3344-9084-6A2CF47A7C9C}"/>
                  </a:ext>
                </a:extLst>
              </p:cNvPr>
              <p:cNvSpPr txBox="1">
                <a:spLocks noRot="1" noChangeAspect="1" noMove="1" noResize="1" noEditPoints="1" noAdjustHandles="1" noChangeArrowheads="1" noChangeShapeType="1" noTextEdit="1"/>
              </p:cNvSpPr>
              <p:nvPr/>
            </p:nvSpPr>
            <p:spPr>
              <a:xfrm>
                <a:off x="1762512" y="5929439"/>
                <a:ext cx="5784608" cy="845956"/>
              </a:xfrm>
              <a:prstGeom prst="rect">
                <a:avLst/>
              </a:prstGeom>
              <a:blipFill>
                <a:blip r:embed="rId5"/>
                <a:stretch>
                  <a:fillRect l="-843" t="-4348" b="-22464"/>
                </a:stretch>
              </a:blipFill>
            </p:spPr>
            <p:txBody>
              <a:bodyPr/>
              <a:lstStyle/>
              <a:p>
                <a:r>
                  <a:rPr lang="de-DE">
                    <a:noFill/>
                  </a:rPr>
                  <a:t> </a:t>
                </a:r>
              </a:p>
            </p:txBody>
          </p:sp>
        </mc:Fallback>
      </mc:AlternateContent>
      <p:cxnSp>
        <p:nvCxnSpPr>
          <p:cNvPr id="15" name="Gerade Verbindung mit Pfeil 14">
            <a:extLst>
              <a:ext uri="{FF2B5EF4-FFF2-40B4-BE49-F238E27FC236}">
                <a16:creationId xmlns:a16="http://schemas.microsoft.com/office/drawing/2014/main" id="{C997D7CA-E5A3-2E7E-3705-35E16645AEC3}"/>
              </a:ext>
            </a:extLst>
          </p:cNvPr>
          <p:cNvCxnSpPr>
            <a:cxnSpLocks/>
          </p:cNvCxnSpPr>
          <p:nvPr/>
        </p:nvCxnSpPr>
        <p:spPr>
          <a:xfrm flipH="1">
            <a:off x="4759130" y="3188769"/>
            <a:ext cx="3066298" cy="87537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C9DE128C-6C09-46A5-4487-46458F2E16DE}"/>
                  </a:ext>
                </a:extLst>
              </p:cNvPr>
              <p:cNvSpPr txBox="1"/>
              <p:nvPr/>
            </p:nvSpPr>
            <p:spPr>
              <a:xfrm>
                <a:off x="7825428" y="2580500"/>
                <a:ext cx="3469712" cy="945236"/>
              </a:xfrm>
              <a:prstGeom prst="rect">
                <a:avLst/>
              </a:prstGeom>
              <a:noFill/>
            </p:spPr>
            <p:txBody>
              <a:bodyPr wrap="square" rtlCol="0">
                <a:noAutofit/>
              </a:bodyPr>
              <a:lstStyle/>
              <a:p>
                <a:r>
                  <a:rPr lang="de-DE"/>
                  <a:t>|t</a:t>
                </a:r>
                <a:r>
                  <a:rPr lang="de-DE" baseline="-25000"/>
                  <a:t>emp</a:t>
                </a:r>
                <a:r>
                  <a:rPr lang="de-DE"/>
                  <a:t>| ≤ t</a:t>
                </a:r>
                <a:r>
                  <a:rPr lang="de-DE" baseline="-25000"/>
                  <a:t>theo</a:t>
                </a:r>
                <a:endParaRPr lang="de-DE"/>
              </a:p>
              <a:p>
                <a:r>
                  <a:rPr lang="de-DE"/>
                  <a:t>H</a:t>
                </a:r>
                <a:r>
                  <a:rPr lang="de-DE" baseline="-25000"/>
                  <a:t>0 </a:t>
                </a:r>
                <a:r>
                  <a:rPr lang="de-DE"/>
                  <a:t>is not rejected. The variable X</a:t>
                </a:r>
                <a:r>
                  <a:rPr lang="de-DE" baseline="-25000"/>
                  <a:t>i</a:t>
                </a:r>
                <a:r>
                  <a:rPr lang="de-DE"/>
                  <a:t> has no </a:t>
                </a:r>
                <a14:m>
                  <m:oMath xmlns:m="http://schemas.openxmlformats.org/officeDocument/2006/math">
                    <m:r>
                      <a:rPr lang="de-DE">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𝛽</m:t>
                        </m:r>
                      </m:e>
                      <m:sub>
                        <m:r>
                          <a:rPr lang="de-DE" i="1">
                            <a:latin typeface="Cambria Math" panose="02040503050406030204" pitchFamily="18" charset="0"/>
                          </a:rPr>
                          <m:t>𝑖</m:t>
                        </m:r>
                      </m:sub>
                    </m:sSub>
                  </m:oMath>
                </a14:m>
                <a:r>
                  <a:rPr lang="de-DE"/>
                  <a:t>=0) influence on Y for a significanse level of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 </a:t>
                </a:r>
              </a:p>
            </p:txBody>
          </p:sp>
        </mc:Choice>
        <mc:Fallback xmlns="">
          <p:sp>
            <p:nvSpPr>
              <p:cNvPr id="17" name="Textfeld 16">
                <a:extLst>
                  <a:ext uri="{FF2B5EF4-FFF2-40B4-BE49-F238E27FC236}">
                    <a16:creationId xmlns:a16="http://schemas.microsoft.com/office/drawing/2014/main" id="{C9DE128C-6C09-46A5-4487-46458F2E16DE}"/>
                  </a:ext>
                </a:extLst>
              </p:cNvPr>
              <p:cNvSpPr txBox="1">
                <a:spLocks noRot="1" noChangeAspect="1" noMove="1" noResize="1" noEditPoints="1" noAdjustHandles="1" noChangeArrowheads="1" noChangeShapeType="1" noTextEdit="1"/>
              </p:cNvSpPr>
              <p:nvPr/>
            </p:nvSpPr>
            <p:spPr>
              <a:xfrm>
                <a:off x="7825428" y="2580500"/>
                <a:ext cx="3469712" cy="945236"/>
              </a:xfrm>
              <a:prstGeom prst="rect">
                <a:avLst/>
              </a:prstGeom>
              <a:blipFill>
                <a:blip r:embed="rId6"/>
                <a:stretch>
                  <a:fillRect l="-1582" t="-3226" b="-36129"/>
                </a:stretch>
              </a:blipFill>
            </p:spPr>
            <p:txBody>
              <a:bodyPr/>
              <a:lstStyle/>
              <a:p>
                <a:r>
                  <a:rPr lang="de-DE">
                    <a:noFill/>
                  </a:rPr>
                  <a:t> </a:t>
                </a:r>
              </a:p>
            </p:txBody>
          </p:sp>
        </mc:Fallback>
      </mc:AlternateContent>
      <p:cxnSp>
        <p:nvCxnSpPr>
          <p:cNvPr id="19" name="Gerade Verbindung mit Pfeil 18">
            <a:extLst>
              <a:ext uri="{FF2B5EF4-FFF2-40B4-BE49-F238E27FC236}">
                <a16:creationId xmlns:a16="http://schemas.microsoft.com/office/drawing/2014/main" id="{EE32F8FF-A272-AC67-3F17-94DB1B19BCC7}"/>
              </a:ext>
            </a:extLst>
          </p:cNvPr>
          <p:cNvCxnSpPr>
            <a:cxnSpLocks/>
          </p:cNvCxnSpPr>
          <p:nvPr/>
        </p:nvCxnSpPr>
        <p:spPr>
          <a:xfrm flipH="1" flipV="1">
            <a:off x="3615219" y="5095865"/>
            <a:ext cx="523491" cy="8925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EB21FA3F-0610-59CF-D798-8AE40AE830FC}"/>
                  </a:ext>
                </a:extLst>
              </p:cNvPr>
              <p:cNvSpPr txBox="1"/>
              <p:nvPr/>
            </p:nvSpPr>
            <p:spPr>
              <a:xfrm>
                <a:off x="2960820" y="3650308"/>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ea typeface="Cambria Math" panose="02040503050406030204" pitchFamily="18" charset="0"/>
                        </a:rPr>
                        <m:t>𝑡</m:t>
                      </m:r>
                      <m:r>
                        <m:rPr>
                          <m:nor/>
                        </m:rPr>
                        <a:rPr lang="de-DE" sz="1800" b="0" i="0" baseline="-25000" smtClean="0"/>
                        <m:t>5</m:t>
                      </m:r>
                      <m:r>
                        <m:rPr>
                          <m:nor/>
                        </m:rPr>
                        <a:rPr lang="de-DE" sz="1800" baseline="-25000"/>
                        <m:t>%</m:t>
                      </m:r>
                      <m:r>
                        <a:rPr lang="de-DE" sz="1800" b="0" i="1" smtClean="0">
                          <a:latin typeface="Cambria Math" panose="02040503050406030204" pitchFamily="18" charset="0"/>
                          <a:ea typeface="Cambria Math" panose="02040503050406030204" pitchFamily="18" charset="0"/>
                        </a:rPr>
                        <m:t>=−2,13</m:t>
                      </m:r>
                    </m:oMath>
                  </m:oMathPara>
                </a14:m>
                <a:endParaRPr lang="de-DE"/>
              </a:p>
            </p:txBody>
          </p:sp>
        </mc:Choice>
        <mc:Fallback xmlns="">
          <p:sp>
            <p:nvSpPr>
              <p:cNvPr id="24" name="Textfeld 23">
                <a:extLst>
                  <a:ext uri="{FF2B5EF4-FFF2-40B4-BE49-F238E27FC236}">
                    <a16:creationId xmlns:a16="http://schemas.microsoft.com/office/drawing/2014/main" id="{EB21FA3F-0610-59CF-D798-8AE40AE830FC}"/>
                  </a:ext>
                </a:extLst>
              </p:cNvPr>
              <p:cNvSpPr txBox="1">
                <a:spLocks noRot="1" noChangeAspect="1" noMove="1" noResize="1" noEditPoints="1" noAdjustHandles="1" noChangeArrowheads="1" noChangeShapeType="1" noTextEdit="1"/>
              </p:cNvSpPr>
              <p:nvPr/>
            </p:nvSpPr>
            <p:spPr>
              <a:xfrm>
                <a:off x="2960820" y="3650308"/>
                <a:ext cx="1452880" cy="369332"/>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E34B85E2-1898-7F38-BEB2-352D0A793DC3}"/>
                  </a:ext>
                </a:extLst>
              </p14:cNvPr>
              <p14:cNvContentPartPr/>
              <p14:nvPr/>
            </p14:nvContentPartPr>
            <p14:xfrm>
              <a:off x="2744869" y="1028225"/>
              <a:ext cx="2266920" cy="29160"/>
            </p14:xfrm>
          </p:contentPart>
        </mc:Choice>
        <mc:Fallback xmlns="">
          <p:pic>
            <p:nvPicPr>
              <p:cNvPr id="5" name="Freihand 4">
                <a:extLst>
                  <a:ext uri="{FF2B5EF4-FFF2-40B4-BE49-F238E27FC236}">
                    <a16:creationId xmlns:a16="http://schemas.microsoft.com/office/drawing/2014/main" id="{E34B85E2-1898-7F38-BEB2-352D0A793DC3}"/>
                  </a:ext>
                </a:extLst>
              </p:cNvPr>
              <p:cNvPicPr/>
              <p:nvPr/>
            </p:nvPicPr>
            <p:blipFill>
              <a:blip r:embed="rId9"/>
              <a:stretch>
                <a:fillRect/>
              </a:stretch>
            </p:blipFill>
            <p:spPr>
              <a:xfrm>
                <a:off x="2736229" y="1019585"/>
                <a:ext cx="2284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3C10E3D3-E388-62C4-A8F8-D60CEA792B36}"/>
                  </a:ext>
                </a:extLst>
              </p14:cNvPr>
              <p14:cNvContentPartPr/>
              <p14:nvPr/>
            </p14:nvContentPartPr>
            <p14:xfrm>
              <a:off x="606829" y="2431145"/>
              <a:ext cx="290160" cy="52920"/>
            </p14:xfrm>
          </p:contentPart>
        </mc:Choice>
        <mc:Fallback xmlns="">
          <p:pic>
            <p:nvPicPr>
              <p:cNvPr id="7" name="Freihand 6">
                <a:extLst>
                  <a:ext uri="{FF2B5EF4-FFF2-40B4-BE49-F238E27FC236}">
                    <a16:creationId xmlns:a16="http://schemas.microsoft.com/office/drawing/2014/main" id="{3C10E3D3-E388-62C4-A8F8-D60CEA792B36}"/>
                  </a:ext>
                </a:extLst>
              </p:cNvPr>
              <p:cNvPicPr/>
              <p:nvPr/>
            </p:nvPicPr>
            <p:blipFill>
              <a:blip r:embed="rId11"/>
              <a:stretch>
                <a:fillRect/>
              </a:stretch>
            </p:blipFill>
            <p:spPr>
              <a:xfrm>
                <a:off x="598189" y="2422145"/>
                <a:ext cx="307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098BE679-C67F-7FE0-3D18-AFBF1CD8FF9E}"/>
                  </a:ext>
                </a:extLst>
              </p14:cNvPr>
              <p14:cNvContentPartPr/>
              <p14:nvPr/>
            </p14:nvContentPartPr>
            <p14:xfrm>
              <a:off x="4783189" y="3257705"/>
              <a:ext cx="14040" cy="156600"/>
            </p14:xfrm>
          </p:contentPart>
        </mc:Choice>
        <mc:Fallback xmlns="">
          <p:pic>
            <p:nvPicPr>
              <p:cNvPr id="10" name="Freihand 9">
                <a:extLst>
                  <a:ext uri="{FF2B5EF4-FFF2-40B4-BE49-F238E27FC236}">
                    <a16:creationId xmlns:a16="http://schemas.microsoft.com/office/drawing/2014/main" id="{098BE679-C67F-7FE0-3D18-AFBF1CD8FF9E}"/>
                  </a:ext>
                </a:extLst>
              </p:cNvPr>
              <p:cNvPicPr/>
              <p:nvPr/>
            </p:nvPicPr>
            <p:blipFill>
              <a:blip r:embed="rId13"/>
              <a:stretch>
                <a:fillRect/>
              </a:stretch>
            </p:blipFill>
            <p:spPr>
              <a:xfrm>
                <a:off x="4774189" y="3248705"/>
                <a:ext cx="31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2FCE8481-4FB0-DB4A-14A4-0C73ECE7999E}"/>
                  </a:ext>
                </a:extLst>
              </p14:cNvPr>
              <p14:cNvContentPartPr/>
              <p14:nvPr/>
            </p14:nvContentPartPr>
            <p14:xfrm>
              <a:off x="4782469" y="3514025"/>
              <a:ext cx="9720" cy="241200"/>
            </p14:xfrm>
          </p:contentPart>
        </mc:Choice>
        <mc:Fallback xmlns="">
          <p:pic>
            <p:nvPicPr>
              <p:cNvPr id="11" name="Freihand 10">
                <a:extLst>
                  <a:ext uri="{FF2B5EF4-FFF2-40B4-BE49-F238E27FC236}">
                    <a16:creationId xmlns:a16="http://schemas.microsoft.com/office/drawing/2014/main" id="{2FCE8481-4FB0-DB4A-14A4-0C73ECE7999E}"/>
                  </a:ext>
                </a:extLst>
              </p:cNvPr>
              <p:cNvPicPr/>
              <p:nvPr/>
            </p:nvPicPr>
            <p:blipFill>
              <a:blip r:embed="rId15"/>
              <a:stretch>
                <a:fillRect/>
              </a:stretch>
            </p:blipFill>
            <p:spPr>
              <a:xfrm>
                <a:off x="4773829" y="3505385"/>
                <a:ext cx="273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CB727655-35CF-9E6F-69E2-4F96651C47C8}"/>
                  </a:ext>
                </a:extLst>
              </p14:cNvPr>
              <p14:cNvContentPartPr/>
              <p14:nvPr/>
            </p14:nvContentPartPr>
            <p14:xfrm>
              <a:off x="4775269" y="3853505"/>
              <a:ext cx="4320" cy="61200"/>
            </p14:xfrm>
          </p:contentPart>
        </mc:Choice>
        <mc:Fallback xmlns="">
          <p:pic>
            <p:nvPicPr>
              <p:cNvPr id="16" name="Freihand 15">
                <a:extLst>
                  <a:ext uri="{FF2B5EF4-FFF2-40B4-BE49-F238E27FC236}">
                    <a16:creationId xmlns:a16="http://schemas.microsoft.com/office/drawing/2014/main" id="{CB727655-35CF-9E6F-69E2-4F96651C47C8}"/>
                  </a:ext>
                </a:extLst>
              </p:cNvPr>
              <p:cNvPicPr/>
              <p:nvPr/>
            </p:nvPicPr>
            <p:blipFill>
              <a:blip r:embed="rId17"/>
              <a:stretch>
                <a:fillRect/>
              </a:stretch>
            </p:blipFill>
            <p:spPr>
              <a:xfrm>
                <a:off x="4766629" y="3844865"/>
                <a:ext cx="21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E8E68B45-E4BC-4DEA-D55E-E9AD7B535F2C}"/>
                  </a:ext>
                </a:extLst>
              </p14:cNvPr>
              <p14:cNvContentPartPr/>
              <p14:nvPr/>
            </p14:nvContentPartPr>
            <p14:xfrm>
              <a:off x="4741429" y="4061945"/>
              <a:ext cx="29160" cy="1324440"/>
            </p14:xfrm>
          </p:contentPart>
        </mc:Choice>
        <mc:Fallback xmlns="">
          <p:pic>
            <p:nvPicPr>
              <p:cNvPr id="18" name="Freihand 17">
                <a:extLst>
                  <a:ext uri="{FF2B5EF4-FFF2-40B4-BE49-F238E27FC236}">
                    <a16:creationId xmlns:a16="http://schemas.microsoft.com/office/drawing/2014/main" id="{E8E68B45-E4BC-4DEA-D55E-E9AD7B535F2C}"/>
                  </a:ext>
                </a:extLst>
              </p:cNvPr>
              <p:cNvPicPr/>
              <p:nvPr/>
            </p:nvPicPr>
            <p:blipFill>
              <a:blip r:embed="rId19"/>
              <a:stretch>
                <a:fillRect/>
              </a:stretch>
            </p:blipFill>
            <p:spPr>
              <a:xfrm>
                <a:off x="4732789" y="4053305"/>
                <a:ext cx="46800" cy="1342080"/>
              </a:xfrm>
              <a:prstGeom prst="rect">
                <a:avLst/>
              </a:prstGeom>
            </p:spPr>
          </p:pic>
        </mc:Fallback>
      </mc:AlternateContent>
      <p:grpSp>
        <p:nvGrpSpPr>
          <p:cNvPr id="39" name="Gruppieren 38">
            <a:extLst>
              <a:ext uri="{FF2B5EF4-FFF2-40B4-BE49-F238E27FC236}">
                <a16:creationId xmlns:a16="http://schemas.microsoft.com/office/drawing/2014/main" id="{2B0B74D2-DD42-302C-491A-6746D00F0D9D}"/>
              </a:ext>
            </a:extLst>
          </p:cNvPr>
          <p:cNvGrpSpPr/>
          <p:nvPr/>
        </p:nvGrpSpPr>
        <p:grpSpPr>
          <a:xfrm>
            <a:off x="5119789" y="2030105"/>
            <a:ext cx="3231360" cy="1693440"/>
            <a:chOff x="5119789" y="2030105"/>
            <a:chExt cx="3231360" cy="1693440"/>
          </a:xfrm>
        </p:grpSpPr>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5CE7F0BE-D764-3590-9EEA-6881F5EF9A48}"/>
                    </a:ext>
                  </a:extLst>
                </p14:cNvPr>
                <p14:cNvContentPartPr/>
                <p14:nvPr/>
              </p14:nvContentPartPr>
              <p14:xfrm>
                <a:off x="5255149" y="2652905"/>
                <a:ext cx="188640" cy="374040"/>
              </p14:xfrm>
            </p:contentPart>
          </mc:Choice>
          <mc:Fallback xmlns="">
            <p:pic>
              <p:nvPicPr>
                <p:cNvPr id="21" name="Freihand 20">
                  <a:extLst>
                    <a:ext uri="{FF2B5EF4-FFF2-40B4-BE49-F238E27FC236}">
                      <a16:creationId xmlns:a16="http://schemas.microsoft.com/office/drawing/2014/main" id="{5CE7F0BE-D764-3590-9EEA-6881F5EF9A48}"/>
                    </a:ext>
                  </a:extLst>
                </p:cNvPr>
                <p:cNvPicPr/>
                <p:nvPr/>
              </p:nvPicPr>
              <p:blipFill>
                <a:blip r:embed="rId21"/>
                <a:stretch>
                  <a:fillRect/>
                </a:stretch>
              </p:blipFill>
              <p:spPr>
                <a:xfrm>
                  <a:off x="5246149" y="2643905"/>
                  <a:ext cx="20628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Freihand 21">
                  <a:extLst>
                    <a:ext uri="{FF2B5EF4-FFF2-40B4-BE49-F238E27FC236}">
                      <a16:creationId xmlns:a16="http://schemas.microsoft.com/office/drawing/2014/main" id="{997FFEF2-811E-F700-77E0-1B0C5BBA8D66}"/>
                    </a:ext>
                  </a:extLst>
                </p14:cNvPr>
                <p14:cNvContentPartPr/>
                <p14:nvPr/>
              </p14:nvContentPartPr>
              <p14:xfrm>
                <a:off x="5194669" y="2764865"/>
                <a:ext cx="267120" cy="108000"/>
              </p14:xfrm>
            </p:contentPart>
          </mc:Choice>
          <mc:Fallback xmlns="">
            <p:pic>
              <p:nvPicPr>
                <p:cNvPr id="22" name="Freihand 21">
                  <a:extLst>
                    <a:ext uri="{FF2B5EF4-FFF2-40B4-BE49-F238E27FC236}">
                      <a16:creationId xmlns:a16="http://schemas.microsoft.com/office/drawing/2014/main" id="{997FFEF2-811E-F700-77E0-1B0C5BBA8D66}"/>
                    </a:ext>
                  </a:extLst>
                </p:cNvPr>
                <p:cNvPicPr/>
                <p:nvPr/>
              </p:nvPicPr>
              <p:blipFill>
                <a:blip r:embed="rId23"/>
                <a:stretch>
                  <a:fillRect/>
                </a:stretch>
              </p:blipFill>
              <p:spPr>
                <a:xfrm>
                  <a:off x="5185669" y="2755865"/>
                  <a:ext cx="284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Freihand 24">
                  <a:extLst>
                    <a:ext uri="{FF2B5EF4-FFF2-40B4-BE49-F238E27FC236}">
                      <a16:creationId xmlns:a16="http://schemas.microsoft.com/office/drawing/2014/main" id="{70643C31-6093-422E-599C-681A273F9EB8}"/>
                    </a:ext>
                  </a:extLst>
                </p14:cNvPr>
                <p14:cNvContentPartPr/>
                <p14:nvPr/>
              </p14:nvContentPartPr>
              <p14:xfrm>
                <a:off x="5119789" y="2619065"/>
                <a:ext cx="1359000" cy="1037880"/>
              </p14:xfrm>
            </p:contentPart>
          </mc:Choice>
          <mc:Fallback xmlns="">
            <p:pic>
              <p:nvPicPr>
                <p:cNvPr id="25" name="Freihand 24">
                  <a:extLst>
                    <a:ext uri="{FF2B5EF4-FFF2-40B4-BE49-F238E27FC236}">
                      <a16:creationId xmlns:a16="http://schemas.microsoft.com/office/drawing/2014/main" id="{70643C31-6093-422E-599C-681A273F9EB8}"/>
                    </a:ext>
                  </a:extLst>
                </p:cNvPr>
                <p:cNvPicPr/>
                <p:nvPr/>
              </p:nvPicPr>
              <p:blipFill>
                <a:blip r:embed="rId25"/>
                <a:stretch>
                  <a:fillRect/>
                </a:stretch>
              </p:blipFill>
              <p:spPr>
                <a:xfrm>
                  <a:off x="5111149" y="2610065"/>
                  <a:ext cx="1376640" cy="1055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Freihand 25">
                  <a:extLst>
                    <a:ext uri="{FF2B5EF4-FFF2-40B4-BE49-F238E27FC236}">
                      <a16:creationId xmlns:a16="http://schemas.microsoft.com/office/drawing/2014/main" id="{781A0C01-EB2E-950B-5AF6-37C16565FE9B}"/>
                    </a:ext>
                  </a:extLst>
                </p14:cNvPr>
                <p14:cNvContentPartPr/>
                <p14:nvPr/>
              </p14:nvContentPartPr>
              <p14:xfrm>
                <a:off x="5128789" y="3392705"/>
                <a:ext cx="310320" cy="330840"/>
              </p14:xfrm>
            </p:contentPart>
          </mc:Choice>
          <mc:Fallback xmlns="">
            <p:pic>
              <p:nvPicPr>
                <p:cNvPr id="26" name="Freihand 25">
                  <a:extLst>
                    <a:ext uri="{FF2B5EF4-FFF2-40B4-BE49-F238E27FC236}">
                      <a16:creationId xmlns:a16="http://schemas.microsoft.com/office/drawing/2014/main" id="{781A0C01-EB2E-950B-5AF6-37C16565FE9B}"/>
                    </a:ext>
                  </a:extLst>
                </p:cNvPr>
                <p:cNvPicPr/>
                <p:nvPr/>
              </p:nvPicPr>
              <p:blipFill>
                <a:blip r:embed="rId27"/>
                <a:stretch>
                  <a:fillRect/>
                </a:stretch>
              </p:blipFill>
              <p:spPr>
                <a:xfrm>
                  <a:off x="5120149" y="3384065"/>
                  <a:ext cx="3279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87130E01-53D8-4EA5-1831-0E83B892B8C9}"/>
                    </a:ext>
                  </a:extLst>
                </p14:cNvPr>
                <p14:cNvContentPartPr/>
                <p14:nvPr/>
              </p14:nvContentPartPr>
              <p14:xfrm>
                <a:off x="6613069" y="2227745"/>
                <a:ext cx="46800" cy="305280"/>
              </p14:xfrm>
            </p:contentPart>
          </mc:Choice>
          <mc:Fallback xmlns="">
            <p:pic>
              <p:nvPicPr>
                <p:cNvPr id="28" name="Freihand 27">
                  <a:extLst>
                    <a:ext uri="{FF2B5EF4-FFF2-40B4-BE49-F238E27FC236}">
                      <a16:creationId xmlns:a16="http://schemas.microsoft.com/office/drawing/2014/main" id="{87130E01-53D8-4EA5-1831-0E83B892B8C9}"/>
                    </a:ext>
                  </a:extLst>
                </p:cNvPr>
                <p:cNvPicPr/>
                <p:nvPr/>
              </p:nvPicPr>
              <p:blipFill>
                <a:blip r:embed="rId29"/>
                <a:stretch>
                  <a:fillRect/>
                </a:stretch>
              </p:blipFill>
              <p:spPr>
                <a:xfrm>
                  <a:off x="6604069" y="2218745"/>
                  <a:ext cx="6444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Freihand 28">
                  <a:extLst>
                    <a:ext uri="{FF2B5EF4-FFF2-40B4-BE49-F238E27FC236}">
                      <a16:creationId xmlns:a16="http://schemas.microsoft.com/office/drawing/2014/main" id="{36BD65F2-E657-2FA6-1A47-FAAABD048ECE}"/>
                    </a:ext>
                  </a:extLst>
                </p14:cNvPr>
                <p14:cNvContentPartPr/>
                <p14:nvPr/>
              </p14:nvContentPartPr>
              <p14:xfrm>
                <a:off x="6545749" y="2356265"/>
                <a:ext cx="126720" cy="38160"/>
              </p14:xfrm>
            </p:contentPart>
          </mc:Choice>
          <mc:Fallback xmlns="">
            <p:pic>
              <p:nvPicPr>
                <p:cNvPr id="29" name="Freihand 28">
                  <a:extLst>
                    <a:ext uri="{FF2B5EF4-FFF2-40B4-BE49-F238E27FC236}">
                      <a16:creationId xmlns:a16="http://schemas.microsoft.com/office/drawing/2014/main" id="{36BD65F2-E657-2FA6-1A47-FAAABD048ECE}"/>
                    </a:ext>
                  </a:extLst>
                </p:cNvPr>
                <p:cNvPicPr/>
                <p:nvPr/>
              </p:nvPicPr>
              <p:blipFill>
                <a:blip r:embed="rId31"/>
                <a:stretch>
                  <a:fillRect/>
                </a:stretch>
              </p:blipFill>
              <p:spPr>
                <a:xfrm>
                  <a:off x="6536749" y="2347265"/>
                  <a:ext cx="144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Freihand 29">
                  <a:extLst>
                    <a:ext uri="{FF2B5EF4-FFF2-40B4-BE49-F238E27FC236}">
                      <a16:creationId xmlns:a16="http://schemas.microsoft.com/office/drawing/2014/main" id="{B0C97A38-0CB3-C8A8-C2D2-34FD952D7379}"/>
                    </a:ext>
                  </a:extLst>
                </p14:cNvPr>
                <p14:cNvContentPartPr/>
                <p14:nvPr/>
              </p14:nvContentPartPr>
              <p14:xfrm>
                <a:off x="6815029" y="2365625"/>
                <a:ext cx="83880" cy="37080"/>
              </p14:xfrm>
            </p:contentPart>
          </mc:Choice>
          <mc:Fallback xmlns="">
            <p:pic>
              <p:nvPicPr>
                <p:cNvPr id="30" name="Freihand 29">
                  <a:extLst>
                    <a:ext uri="{FF2B5EF4-FFF2-40B4-BE49-F238E27FC236}">
                      <a16:creationId xmlns:a16="http://schemas.microsoft.com/office/drawing/2014/main" id="{B0C97A38-0CB3-C8A8-C2D2-34FD952D7379}"/>
                    </a:ext>
                  </a:extLst>
                </p:cNvPr>
                <p:cNvPicPr/>
                <p:nvPr/>
              </p:nvPicPr>
              <p:blipFill>
                <a:blip r:embed="rId33"/>
                <a:stretch>
                  <a:fillRect/>
                </a:stretch>
              </p:blipFill>
              <p:spPr>
                <a:xfrm>
                  <a:off x="6806029" y="2356625"/>
                  <a:ext cx="101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Freihand 30">
                  <a:extLst>
                    <a:ext uri="{FF2B5EF4-FFF2-40B4-BE49-F238E27FC236}">
                      <a16:creationId xmlns:a16="http://schemas.microsoft.com/office/drawing/2014/main" id="{4F13C3BB-B03A-F83C-659A-004E16294D3C}"/>
                    </a:ext>
                  </a:extLst>
                </p14:cNvPr>
                <p14:cNvContentPartPr/>
                <p14:nvPr/>
              </p14:nvContentPartPr>
              <p14:xfrm>
                <a:off x="6977029" y="2182385"/>
                <a:ext cx="221040" cy="208800"/>
              </p14:xfrm>
            </p:contentPart>
          </mc:Choice>
          <mc:Fallback xmlns="">
            <p:pic>
              <p:nvPicPr>
                <p:cNvPr id="31" name="Freihand 30">
                  <a:extLst>
                    <a:ext uri="{FF2B5EF4-FFF2-40B4-BE49-F238E27FC236}">
                      <a16:creationId xmlns:a16="http://schemas.microsoft.com/office/drawing/2014/main" id="{4F13C3BB-B03A-F83C-659A-004E16294D3C}"/>
                    </a:ext>
                  </a:extLst>
                </p:cNvPr>
                <p:cNvPicPr/>
                <p:nvPr/>
              </p:nvPicPr>
              <p:blipFill>
                <a:blip r:embed="rId35"/>
                <a:stretch>
                  <a:fillRect/>
                </a:stretch>
              </p:blipFill>
              <p:spPr>
                <a:xfrm>
                  <a:off x="6968389" y="2173745"/>
                  <a:ext cx="2386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Freihand 31">
                  <a:extLst>
                    <a:ext uri="{FF2B5EF4-FFF2-40B4-BE49-F238E27FC236}">
                      <a16:creationId xmlns:a16="http://schemas.microsoft.com/office/drawing/2014/main" id="{2F163A52-6EFD-2317-12BE-5F2AD2D771C8}"/>
                    </a:ext>
                  </a:extLst>
                </p14:cNvPr>
                <p14:cNvContentPartPr/>
                <p14:nvPr/>
              </p14:nvContentPartPr>
              <p14:xfrm>
                <a:off x="7244149" y="2233865"/>
                <a:ext cx="64080" cy="143640"/>
              </p14:xfrm>
            </p:contentPart>
          </mc:Choice>
          <mc:Fallback xmlns="">
            <p:pic>
              <p:nvPicPr>
                <p:cNvPr id="32" name="Freihand 31">
                  <a:extLst>
                    <a:ext uri="{FF2B5EF4-FFF2-40B4-BE49-F238E27FC236}">
                      <a16:creationId xmlns:a16="http://schemas.microsoft.com/office/drawing/2014/main" id="{2F163A52-6EFD-2317-12BE-5F2AD2D771C8}"/>
                    </a:ext>
                  </a:extLst>
                </p:cNvPr>
                <p:cNvPicPr/>
                <p:nvPr/>
              </p:nvPicPr>
              <p:blipFill>
                <a:blip r:embed="rId37"/>
                <a:stretch>
                  <a:fillRect/>
                </a:stretch>
              </p:blipFill>
              <p:spPr>
                <a:xfrm>
                  <a:off x="7235509" y="2225225"/>
                  <a:ext cx="81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Freihand 32">
                  <a:extLst>
                    <a:ext uri="{FF2B5EF4-FFF2-40B4-BE49-F238E27FC236}">
                      <a16:creationId xmlns:a16="http://schemas.microsoft.com/office/drawing/2014/main" id="{04D611B4-3187-D51A-182B-BB7A73D406E7}"/>
                    </a:ext>
                  </a:extLst>
                </p14:cNvPr>
                <p14:cNvContentPartPr/>
                <p14:nvPr/>
              </p14:nvContentPartPr>
              <p14:xfrm>
                <a:off x="7304629" y="2152865"/>
                <a:ext cx="219240" cy="142920"/>
              </p14:xfrm>
            </p:contentPart>
          </mc:Choice>
          <mc:Fallback xmlns="">
            <p:pic>
              <p:nvPicPr>
                <p:cNvPr id="33" name="Freihand 32">
                  <a:extLst>
                    <a:ext uri="{FF2B5EF4-FFF2-40B4-BE49-F238E27FC236}">
                      <a16:creationId xmlns:a16="http://schemas.microsoft.com/office/drawing/2014/main" id="{04D611B4-3187-D51A-182B-BB7A73D406E7}"/>
                    </a:ext>
                  </a:extLst>
                </p:cNvPr>
                <p:cNvPicPr/>
                <p:nvPr/>
              </p:nvPicPr>
              <p:blipFill>
                <a:blip r:embed="rId39"/>
                <a:stretch>
                  <a:fillRect/>
                </a:stretch>
              </p:blipFill>
              <p:spPr>
                <a:xfrm>
                  <a:off x="7295629" y="2144225"/>
                  <a:ext cx="236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Freihand 33">
                  <a:extLst>
                    <a:ext uri="{FF2B5EF4-FFF2-40B4-BE49-F238E27FC236}">
                      <a16:creationId xmlns:a16="http://schemas.microsoft.com/office/drawing/2014/main" id="{54976014-1826-44E8-2D2B-4D6C186CD3E2}"/>
                    </a:ext>
                  </a:extLst>
                </p14:cNvPr>
                <p14:cNvContentPartPr/>
                <p14:nvPr/>
              </p14:nvContentPartPr>
              <p14:xfrm>
                <a:off x="7507309" y="2100665"/>
                <a:ext cx="4320" cy="18000"/>
              </p14:xfrm>
            </p:contentPart>
          </mc:Choice>
          <mc:Fallback xmlns="">
            <p:pic>
              <p:nvPicPr>
                <p:cNvPr id="34" name="Freihand 33">
                  <a:extLst>
                    <a:ext uri="{FF2B5EF4-FFF2-40B4-BE49-F238E27FC236}">
                      <a16:creationId xmlns:a16="http://schemas.microsoft.com/office/drawing/2014/main" id="{54976014-1826-44E8-2D2B-4D6C186CD3E2}"/>
                    </a:ext>
                  </a:extLst>
                </p:cNvPr>
                <p:cNvPicPr/>
                <p:nvPr/>
              </p:nvPicPr>
              <p:blipFill>
                <a:blip r:embed="rId41"/>
                <a:stretch>
                  <a:fillRect/>
                </a:stretch>
              </p:blipFill>
              <p:spPr>
                <a:xfrm>
                  <a:off x="7498669" y="2092025"/>
                  <a:ext cx="21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Freihand 34">
                  <a:extLst>
                    <a:ext uri="{FF2B5EF4-FFF2-40B4-BE49-F238E27FC236}">
                      <a16:creationId xmlns:a16="http://schemas.microsoft.com/office/drawing/2014/main" id="{888FF3BE-8E8C-7335-312F-8B68F20ACE60}"/>
                    </a:ext>
                  </a:extLst>
                </p14:cNvPr>
                <p14:cNvContentPartPr/>
                <p14:nvPr/>
              </p14:nvContentPartPr>
              <p14:xfrm>
                <a:off x="7594069" y="2049185"/>
                <a:ext cx="93960" cy="256320"/>
              </p14:xfrm>
            </p:contentPart>
          </mc:Choice>
          <mc:Fallback xmlns="">
            <p:pic>
              <p:nvPicPr>
                <p:cNvPr id="35" name="Freihand 34">
                  <a:extLst>
                    <a:ext uri="{FF2B5EF4-FFF2-40B4-BE49-F238E27FC236}">
                      <a16:creationId xmlns:a16="http://schemas.microsoft.com/office/drawing/2014/main" id="{888FF3BE-8E8C-7335-312F-8B68F20ACE60}"/>
                    </a:ext>
                  </a:extLst>
                </p:cNvPr>
                <p:cNvPicPr/>
                <p:nvPr/>
              </p:nvPicPr>
              <p:blipFill>
                <a:blip r:embed="rId43"/>
                <a:stretch>
                  <a:fillRect/>
                </a:stretch>
              </p:blipFill>
              <p:spPr>
                <a:xfrm>
                  <a:off x="7585429" y="2040545"/>
                  <a:ext cx="1116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Freihand 35">
                  <a:extLst>
                    <a:ext uri="{FF2B5EF4-FFF2-40B4-BE49-F238E27FC236}">
                      <a16:creationId xmlns:a16="http://schemas.microsoft.com/office/drawing/2014/main" id="{9012378D-B3A7-6A0F-8DF7-C78ED47FFC06}"/>
                    </a:ext>
                  </a:extLst>
                </p14:cNvPr>
                <p14:cNvContentPartPr/>
                <p14:nvPr/>
              </p14:nvContentPartPr>
              <p14:xfrm>
                <a:off x="7738429" y="2030105"/>
                <a:ext cx="310680" cy="222120"/>
              </p14:xfrm>
            </p:contentPart>
          </mc:Choice>
          <mc:Fallback xmlns="">
            <p:pic>
              <p:nvPicPr>
                <p:cNvPr id="36" name="Freihand 35">
                  <a:extLst>
                    <a:ext uri="{FF2B5EF4-FFF2-40B4-BE49-F238E27FC236}">
                      <a16:creationId xmlns:a16="http://schemas.microsoft.com/office/drawing/2014/main" id="{9012378D-B3A7-6A0F-8DF7-C78ED47FFC06}"/>
                    </a:ext>
                  </a:extLst>
                </p:cNvPr>
                <p:cNvPicPr/>
                <p:nvPr/>
              </p:nvPicPr>
              <p:blipFill>
                <a:blip r:embed="rId45"/>
                <a:stretch>
                  <a:fillRect/>
                </a:stretch>
              </p:blipFill>
              <p:spPr>
                <a:xfrm>
                  <a:off x="7729789" y="2021465"/>
                  <a:ext cx="3283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Freihand 36">
                  <a:extLst>
                    <a:ext uri="{FF2B5EF4-FFF2-40B4-BE49-F238E27FC236}">
                      <a16:creationId xmlns:a16="http://schemas.microsoft.com/office/drawing/2014/main" id="{1904E7A8-60A3-DAA1-78BB-2B166D8704D0}"/>
                    </a:ext>
                  </a:extLst>
                </p14:cNvPr>
                <p14:cNvContentPartPr/>
                <p14:nvPr/>
              </p14:nvContentPartPr>
              <p14:xfrm>
                <a:off x="8012029" y="2062505"/>
                <a:ext cx="44640" cy="27360"/>
              </p14:xfrm>
            </p:contentPart>
          </mc:Choice>
          <mc:Fallback xmlns="">
            <p:pic>
              <p:nvPicPr>
                <p:cNvPr id="37" name="Freihand 36">
                  <a:extLst>
                    <a:ext uri="{FF2B5EF4-FFF2-40B4-BE49-F238E27FC236}">
                      <a16:creationId xmlns:a16="http://schemas.microsoft.com/office/drawing/2014/main" id="{1904E7A8-60A3-DAA1-78BB-2B166D8704D0}"/>
                    </a:ext>
                  </a:extLst>
                </p:cNvPr>
                <p:cNvPicPr/>
                <p:nvPr/>
              </p:nvPicPr>
              <p:blipFill>
                <a:blip r:embed="rId47"/>
                <a:stretch>
                  <a:fillRect/>
                </a:stretch>
              </p:blipFill>
              <p:spPr>
                <a:xfrm>
                  <a:off x="8003389" y="2053865"/>
                  <a:ext cx="62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Freihand 37">
                  <a:extLst>
                    <a:ext uri="{FF2B5EF4-FFF2-40B4-BE49-F238E27FC236}">
                      <a16:creationId xmlns:a16="http://schemas.microsoft.com/office/drawing/2014/main" id="{0470319B-7584-7009-6CF3-F4389463CFFF}"/>
                    </a:ext>
                  </a:extLst>
                </p14:cNvPr>
                <p14:cNvContentPartPr/>
                <p14:nvPr/>
              </p14:nvContentPartPr>
              <p14:xfrm>
                <a:off x="8145949" y="2076905"/>
                <a:ext cx="205200" cy="64080"/>
              </p14:xfrm>
            </p:contentPart>
          </mc:Choice>
          <mc:Fallback xmlns="">
            <p:pic>
              <p:nvPicPr>
                <p:cNvPr id="38" name="Freihand 37">
                  <a:extLst>
                    <a:ext uri="{FF2B5EF4-FFF2-40B4-BE49-F238E27FC236}">
                      <a16:creationId xmlns:a16="http://schemas.microsoft.com/office/drawing/2014/main" id="{0470319B-7584-7009-6CF3-F4389463CFFF}"/>
                    </a:ext>
                  </a:extLst>
                </p:cNvPr>
                <p:cNvPicPr/>
                <p:nvPr/>
              </p:nvPicPr>
              <p:blipFill>
                <a:blip r:embed="rId49"/>
                <a:stretch>
                  <a:fillRect/>
                </a:stretch>
              </p:blipFill>
              <p:spPr>
                <a:xfrm>
                  <a:off x="8136949" y="2068265"/>
                  <a:ext cx="222840" cy="81720"/>
                </a:xfrm>
                <a:prstGeom prst="rect">
                  <a:avLst/>
                </a:prstGeom>
              </p:spPr>
            </p:pic>
          </mc:Fallback>
        </mc:AlternateContent>
      </p:grpSp>
      <p:grpSp>
        <p:nvGrpSpPr>
          <p:cNvPr id="69" name="Gruppieren 68">
            <a:extLst>
              <a:ext uri="{FF2B5EF4-FFF2-40B4-BE49-F238E27FC236}">
                <a16:creationId xmlns:a16="http://schemas.microsoft.com/office/drawing/2014/main" id="{1F078B92-53C3-F2E9-E900-4B0B0D6EF88D}"/>
              </a:ext>
            </a:extLst>
          </p:cNvPr>
          <p:cNvGrpSpPr/>
          <p:nvPr/>
        </p:nvGrpSpPr>
        <p:grpSpPr>
          <a:xfrm>
            <a:off x="2865829" y="5047985"/>
            <a:ext cx="5492880" cy="1072440"/>
            <a:chOff x="2865829" y="5047985"/>
            <a:chExt cx="5492880" cy="1072440"/>
          </a:xfrm>
        </p:grpSpPr>
        <mc:AlternateContent xmlns:mc="http://schemas.openxmlformats.org/markup-compatibility/2006" xmlns:p14="http://schemas.microsoft.com/office/powerpoint/2010/main">
          <mc:Choice Requires="p14">
            <p:contentPart p14:bwMode="auto" r:id="rId50">
              <p14:nvContentPartPr>
                <p14:cNvPr id="40" name="Freihand 39">
                  <a:extLst>
                    <a:ext uri="{FF2B5EF4-FFF2-40B4-BE49-F238E27FC236}">
                      <a16:creationId xmlns:a16="http://schemas.microsoft.com/office/drawing/2014/main" id="{5F98FF71-25A0-DEB6-BDC8-ADA4E85377A9}"/>
                    </a:ext>
                  </a:extLst>
                </p14:cNvPr>
                <p14:cNvContentPartPr/>
                <p14:nvPr/>
              </p14:nvContentPartPr>
              <p14:xfrm>
                <a:off x="6261349" y="5112425"/>
                <a:ext cx="90000" cy="339120"/>
              </p14:xfrm>
            </p:contentPart>
          </mc:Choice>
          <mc:Fallback xmlns="">
            <p:pic>
              <p:nvPicPr>
                <p:cNvPr id="40" name="Freihand 39">
                  <a:extLst>
                    <a:ext uri="{FF2B5EF4-FFF2-40B4-BE49-F238E27FC236}">
                      <a16:creationId xmlns:a16="http://schemas.microsoft.com/office/drawing/2014/main" id="{5F98FF71-25A0-DEB6-BDC8-ADA4E85377A9}"/>
                    </a:ext>
                  </a:extLst>
                </p:cNvPr>
                <p:cNvPicPr/>
                <p:nvPr/>
              </p:nvPicPr>
              <p:blipFill>
                <a:blip r:embed="rId51"/>
                <a:stretch>
                  <a:fillRect/>
                </a:stretch>
              </p:blipFill>
              <p:spPr>
                <a:xfrm>
                  <a:off x="6252709" y="5103425"/>
                  <a:ext cx="10764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Freihand 40">
                  <a:extLst>
                    <a:ext uri="{FF2B5EF4-FFF2-40B4-BE49-F238E27FC236}">
                      <a16:creationId xmlns:a16="http://schemas.microsoft.com/office/drawing/2014/main" id="{40002BEA-5985-5F51-1FDD-8B3436776FDE}"/>
                    </a:ext>
                  </a:extLst>
                </p14:cNvPr>
                <p14:cNvContentPartPr/>
                <p14:nvPr/>
              </p14:nvContentPartPr>
              <p14:xfrm>
                <a:off x="6172429" y="5052665"/>
                <a:ext cx="191160" cy="156600"/>
              </p14:xfrm>
            </p:contentPart>
          </mc:Choice>
          <mc:Fallback xmlns="">
            <p:pic>
              <p:nvPicPr>
                <p:cNvPr id="41" name="Freihand 40">
                  <a:extLst>
                    <a:ext uri="{FF2B5EF4-FFF2-40B4-BE49-F238E27FC236}">
                      <a16:creationId xmlns:a16="http://schemas.microsoft.com/office/drawing/2014/main" id="{40002BEA-5985-5F51-1FDD-8B3436776FDE}"/>
                    </a:ext>
                  </a:extLst>
                </p:cNvPr>
                <p:cNvPicPr/>
                <p:nvPr/>
              </p:nvPicPr>
              <p:blipFill>
                <a:blip r:embed="rId53"/>
                <a:stretch>
                  <a:fillRect/>
                </a:stretch>
              </p:blipFill>
              <p:spPr>
                <a:xfrm>
                  <a:off x="6163429" y="5044025"/>
                  <a:ext cx="208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Freihand 42">
                  <a:extLst>
                    <a:ext uri="{FF2B5EF4-FFF2-40B4-BE49-F238E27FC236}">
                      <a16:creationId xmlns:a16="http://schemas.microsoft.com/office/drawing/2014/main" id="{A71C6163-A6C8-4121-1923-80E066D683B3}"/>
                    </a:ext>
                  </a:extLst>
                </p14:cNvPr>
                <p14:cNvContentPartPr/>
                <p14:nvPr/>
              </p14:nvContentPartPr>
              <p14:xfrm>
                <a:off x="6315709" y="5653505"/>
                <a:ext cx="104400" cy="179640"/>
              </p14:xfrm>
            </p:contentPart>
          </mc:Choice>
          <mc:Fallback xmlns="">
            <p:pic>
              <p:nvPicPr>
                <p:cNvPr id="43" name="Freihand 42">
                  <a:extLst>
                    <a:ext uri="{FF2B5EF4-FFF2-40B4-BE49-F238E27FC236}">
                      <a16:creationId xmlns:a16="http://schemas.microsoft.com/office/drawing/2014/main" id="{A71C6163-A6C8-4121-1923-80E066D683B3}"/>
                    </a:ext>
                  </a:extLst>
                </p:cNvPr>
                <p:cNvPicPr/>
                <p:nvPr/>
              </p:nvPicPr>
              <p:blipFill>
                <a:blip r:embed="rId55"/>
                <a:stretch>
                  <a:fillRect/>
                </a:stretch>
              </p:blipFill>
              <p:spPr>
                <a:xfrm>
                  <a:off x="6306709" y="5644505"/>
                  <a:ext cx="122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Freihand 43">
                  <a:extLst>
                    <a:ext uri="{FF2B5EF4-FFF2-40B4-BE49-F238E27FC236}">
                      <a16:creationId xmlns:a16="http://schemas.microsoft.com/office/drawing/2014/main" id="{667BFF37-342E-1509-EFC4-CAF7E3F12346}"/>
                    </a:ext>
                  </a:extLst>
                </p14:cNvPr>
                <p14:cNvContentPartPr/>
                <p14:nvPr/>
              </p14:nvContentPartPr>
              <p14:xfrm>
                <a:off x="6326869" y="5601665"/>
                <a:ext cx="95400" cy="39600"/>
              </p14:xfrm>
            </p:contentPart>
          </mc:Choice>
          <mc:Fallback xmlns="">
            <p:pic>
              <p:nvPicPr>
                <p:cNvPr id="44" name="Freihand 43">
                  <a:extLst>
                    <a:ext uri="{FF2B5EF4-FFF2-40B4-BE49-F238E27FC236}">
                      <a16:creationId xmlns:a16="http://schemas.microsoft.com/office/drawing/2014/main" id="{667BFF37-342E-1509-EFC4-CAF7E3F12346}"/>
                    </a:ext>
                  </a:extLst>
                </p:cNvPr>
                <p:cNvPicPr/>
                <p:nvPr/>
              </p:nvPicPr>
              <p:blipFill>
                <a:blip r:embed="rId57"/>
                <a:stretch>
                  <a:fillRect/>
                </a:stretch>
              </p:blipFill>
              <p:spPr>
                <a:xfrm>
                  <a:off x="6318229" y="5592665"/>
                  <a:ext cx="113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5" name="Freihand 44">
                  <a:extLst>
                    <a:ext uri="{FF2B5EF4-FFF2-40B4-BE49-F238E27FC236}">
                      <a16:creationId xmlns:a16="http://schemas.microsoft.com/office/drawing/2014/main" id="{198B2D3A-7616-9114-2AAC-9B95E270D769}"/>
                    </a:ext>
                  </a:extLst>
                </p14:cNvPr>
                <p14:cNvContentPartPr/>
                <p14:nvPr/>
              </p14:nvContentPartPr>
              <p14:xfrm>
                <a:off x="6518749" y="5576825"/>
                <a:ext cx="189000" cy="233640"/>
              </p14:xfrm>
            </p:contentPart>
          </mc:Choice>
          <mc:Fallback xmlns="">
            <p:pic>
              <p:nvPicPr>
                <p:cNvPr id="45" name="Freihand 44">
                  <a:extLst>
                    <a:ext uri="{FF2B5EF4-FFF2-40B4-BE49-F238E27FC236}">
                      <a16:creationId xmlns:a16="http://schemas.microsoft.com/office/drawing/2014/main" id="{198B2D3A-7616-9114-2AAC-9B95E270D769}"/>
                    </a:ext>
                  </a:extLst>
                </p:cNvPr>
                <p:cNvPicPr/>
                <p:nvPr/>
              </p:nvPicPr>
              <p:blipFill>
                <a:blip r:embed="rId59"/>
                <a:stretch>
                  <a:fillRect/>
                </a:stretch>
              </p:blipFill>
              <p:spPr>
                <a:xfrm>
                  <a:off x="6509749" y="5568185"/>
                  <a:ext cx="2066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Freihand 45">
                  <a:extLst>
                    <a:ext uri="{FF2B5EF4-FFF2-40B4-BE49-F238E27FC236}">
                      <a16:creationId xmlns:a16="http://schemas.microsoft.com/office/drawing/2014/main" id="{F784359C-2C7C-629C-180A-82C053E73F93}"/>
                    </a:ext>
                  </a:extLst>
                </p14:cNvPr>
                <p14:cNvContentPartPr/>
                <p14:nvPr/>
              </p14:nvContentPartPr>
              <p14:xfrm>
                <a:off x="6731509" y="5685545"/>
                <a:ext cx="99720" cy="147600"/>
              </p14:xfrm>
            </p:contentPart>
          </mc:Choice>
          <mc:Fallback xmlns="">
            <p:pic>
              <p:nvPicPr>
                <p:cNvPr id="46" name="Freihand 45">
                  <a:extLst>
                    <a:ext uri="{FF2B5EF4-FFF2-40B4-BE49-F238E27FC236}">
                      <a16:creationId xmlns:a16="http://schemas.microsoft.com/office/drawing/2014/main" id="{F784359C-2C7C-629C-180A-82C053E73F93}"/>
                    </a:ext>
                  </a:extLst>
                </p:cNvPr>
                <p:cNvPicPr/>
                <p:nvPr/>
              </p:nvPicPr>
              <p:blipFill>
                <a:blip r:embed="rId61"/>
                <a:stretch>
                  <a:fillRect/>
                </a:stretch>
              </p:blipFill>
              <p:spPr>
                <a:xfrm>
                  <a:off x="6722869" y="5676545"/>
                  <a:ext cx="117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Freihand 47">
                  <a:extLst>
                    <a:ext uri="{FF2B5EF4-FFF2-40B4-BE49-F238E27FC236}">
                      <a16:creationId xmlns:a16="http://schemas.microsoft.com/office/drawing/2014/main" id="{3B19DFAC-6CD3-63AC-F2CB-E74BA22054A1}"/>
                    </a:ext>
                  </a:extLst>
                </p14:cNvPr>
                <p14:cNvContentPartPr/>
                <p14:nvPr/>
              </p14:nvContentPartPr>
              <p14:xfrm>
                <a:off x="3227629" y="5095505"/>
                <a:ext cx="228600" cy="406800"/>
              </p14:xfrm>
            </p:contentPart>
          </mc:Choice>
          <mc:Fallback xmlns="">
            <p:pic>
              <p:nvPicPr>
                <p:cNvPr id="48" name="Freihand 47">
                  <a:extLst>
                    <a:ext uri="{FF2B5EF4-FFF2-40B4-BE49-F238E27FC236}">
                      <a16:creationId xmlns:a16="http://schemas.microsoft.com/office/drawing/2014/main" id="{3B19DFAC-6CD3-63AC-F2CB-E74BA22054A1}"/>
                    </a:ext>
                  </a:extLst>
                </p:cNvPr>
                <p:cNvPicPr/>
                <p:nvPr/>
              </p:nvPicPr>
              <p:blipFill>
                <a:blip r:embed="rId63"/>
                <a:stretch>
                  <a:fillRect/>
                </a:stretch>
              </p:blipFill>
              <p:spPr>
                <a:xfrm>
                  <a:off x="3218629" y="5086505"/>
                  <a:ext cx="24624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Freihand 48">
                  <a:extLst>
                    <a:ext uri="{FF2B5EF4-FFF2-40B4-BE49-F238E27FC236}">
                      <a16:creationId xmlns:a16="http://schemas.microsoft.com/office/drawing/2014/main" id="{C8CE1469-DE6E-EBB8-B826-DBD99D21E3AF}"/>
                    </a:ext>
                  </a:extLst>
                </p14:cNvPr>
                <p14:cNvContentPartPr/>
                <p14:nvPr/>
              </p14:nvContentPartPr>
              <p14:xfrm>
                <a:off x="3401149" y="5047985"/>
                <a:ext cx="97920" cy="100440"/>
              </p14:xfrm>
            </p:contentPart>
          </mc:Choice>
          <mc:Fallback xmlns="">
            <p:pic>
              <p:nvPicPr>
                <p:cNvPr id="49" name="Freihand 48">
                  <a:extLst>
                    <a:ext uri="{FF2B5EF4-FFF2-40B4-BE49-F238E27FC236}">
                      <a16:creationId xmlns:a16="http://schemas.microsoft.com/office/drawing/2014/main" id="{C8CE1469-DE6E-EBB8-B826-DBD99D21E3AF}"/>
                    </a:ext>
                  </a:extLst>
                </p:cNvPr>
                <p:cNvPicPr/>
                <p:nvPr/>
              </p:nvPicPr>
              <p:blipFill>
                <a:blip r:embed="rId65"/>
                <a:stretch>
                  <a:fillRect/>
                </a:stretch>
              </p:blipFill>
              <p:spPr>
                <a:xfrm>
                  <a:off x="3392509" y="5038985"/>
                  <a:ext cx="115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Freihand 49">
                  <a:extLst>
                    <a:ext uri="{FF2B5EF4-FFF2-40B4-BE49-F238E27FC236}">
                      <a16:creationId xmlns:a16="http://schemas.microsoft.com/office/drawing/2014/main" id="{BE9B3F60-71FB-394A-23BF-F847CB71AFFD}"/>
                    </a:ext>
                  </a:extLst>
                </p14:cNvPr>
                <p14:cNvContentPartPr/>
                <p14:nvPr/>
              </p14:nvContentPartPr>
              <p14:xfrm>
                <a:off x="2865829" y="5636945"/>
                <a:ext cx="104400" cy="163440"/>
              </p14:xfrm>
            </p:contentPart>
          </mc:Choice>
          <mc:Fallback xmlns="">
            <p:pic>
              <p:nvPicPr>
                <p:cNvPr id="50" name="Freihand 49">
                  <a:extLst>
                    <a:ext uri="{FF2B5EF4-FFF2-40B4-BE49-F238E27FC236}">
                      <a16:creationId xmlns:a16="http://schemas.microsoft.com/office/drawing/2014/main" id="{BE9B3F60-71FB-394A-23BF-F847CB71AFFD}"/>
                    </a:ext>
                  </a:extLst>
                </p:cNvPr>
                <p:cNvPicPr/>
                <p:nvPr/>
              </p:nvPicPr>
              <p:blipFill>
                <a:blip r:embed="rId67"/>
                <a:stretch>
                  <a:fillRect/>
                </a:stretch>
              </p:blipFill>
              <p:spPr>
                <a:xfrm>
                  <a:off x="2856829" y="5628305"/>
                  <a:ext cx="122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Freihand 50">
                  <a:extLst>
                    <a:ext uri="{FF2B5EF4-FFF2-40B4-BE49-F238E27FC236}">
                      <a16:creationId xmlns:a16="http://schemas.microsoft.com/office/drawing/2014/main" id="{B0AE4436-7A83-11DD-4E9E-645B3382A729}"/>
                    </a:ext>
                  </a:extLst>
                </p14:cNvPr>
                <p14:cNvContentPartPr/>
                <p14:nvPr/>
              </p14:nvContentPartPr>
              <p14:xfrm>
                <a:off x="2878429" y="5552705"/>
                <a:ext cx="249120" cy="158400"/>
              </p14:xfrm>
            </p:contentPart>
          </mc:Choice>
          <mc:Fallback xmlns="">
            <p:pic>
              <p:nvPicPr>
                <p:cNvPr id="51" name="Freihand 50">
                  <a:extLst>
                    <a:ext uri="{FF2B5EF4-FFF2-40B4-BE49-F238E27FC236}">
                      <a16:creationId xmlns:a16="http://schemas.microsoft.com/office/drawing/2014/main" id="{B0AE4436-7A83-11DD-4E9E-645B3382A729}"/>
                    </a:ext>
                  </a:extLst>
                </p:cNvPr>
                <p:cNvPicPr/>
                <p:nvPr/>
              </p:nvPicPr>
              <p:blipFill>
                <a:blip r:embed="rId69"/>
                <a:stretch>
                  <a:fillRect/>
                </a:stretch>
              </p:blipFill>
              <p:spPr>
                <a:xfrm>
                  <a:off x="2869789" y="5543705"/>
                  <a:ext cx="266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Freihand 51">
                  <a:extLst>
                    <a:ext uri="{FF2B5EF4-FFF2-40B4-BE49-F238E27FC236}">
                      <a16:creationId xmlns:a16="http://schemas.microsoft.com/office/drawing/2014/main" id="{9186D2EA-437F-2717-ACA1-714C1AF78865}"/>
                    </a:ext>
                  </a:extLst>
                </p14:cNvPr>
                <p14:cNvContentPartPr/>
                <p14:nvPr/>
              </p14:nvContentPartPr>
              <p14:xfrm>
                <a:off x="2997589" y="5501945"/>
                <a:ext cx="60120" cy="96480"/>
              </p14:xfrm>
            </p:contentPart>
          </mc:Choice>
          <mc:Fallback xmlns="">
            <p:pic>
              <p:nvPicPr>
                <p:cNvPr id="52" name="Freihand 51">
                  <a:extLst>
                    <a:ext uri="{FF2B5EF4-FFF2-40B4-BE49-F238E27FC236}">
                      <a16:creationId xmlns:a16="http://schemas.microsoft.com/office/drawing/2014/main" id="{9186D2EA-437F-2717-ACA1-714C1AF78865}"/>
                    </a:ext>
                  </a:extLst>
                </p:cNvPr>
                <p:cNvPicPr/>
                <p:nvPr/>
              </p:nvPicPr>
              <p:blipFill>
                <a:blip r:embed="rId71"/>
                <a:stretch>
                  <a:fillRect/>
                </a:stretch>
              </p:blipFill>
              <p:spPr>
                <a:xfrm>
                  <a:off x="2988589" y="5492945"/>
                  <a:ext cx="77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Freihand 52">
                  <a:extLst>
                    <a:ext uri="{FF2B5EF4-FFF2-40B4-BE49-F238E27FC236}">
                      <a16:creationId xmlns:a16="http://schemas.microsoft.com/office/drawing/2014/main" id="{68F800C1-5A2D-4A52-F00C-A35D2766A95D}"/>
                    </a:ext>
                  </a:extLst>
                </p14:cNvPr>
                <p14:cNvContentPartPr/>
                <p14:nvPr/>
              </p14:nvContentPartPr>
              <p14:xfrm>
                <a:off x="3217189" y="5595185"/>
                <a:ext cx="25920" cy="110160"/>
              </p14:xfrm>
            </p:contentPart>
          </mc:Choice>
          <mc:Fallback xmlns="">
            <p:pic>
              <p:nvPicPr>
                <p:cNvPr id="53" name="Freihand 52">
                  <a:extLst>
                    <a:ext uri="{FF2B5EF4-FFF2-40B4-BE49-F238E27FC236}">
                      <a16:creationId xmlns:a16="http://schemas.microsoft.com/office/drawing/2014/main" id="{68F800C1-5A2D-4A52-F00C-A35D2766A95D}"/>
                    </a:ext>
                  </a:extLst>
                </p:cNvPr>
                <p:cNvPicPr/>
                <p:nvPr/>
              </p:nvPicPr>
              <p:blipFill>
                <a:blip r:embed="rId73"/>
                <a:stretch>
                  <a:fillRect/>
                </a:stretch>
              </p:blipFill>
              <p:spPr>
                <a:xfrm>
                  <a:off x="3208189" y="5586185"/>
                  <a:ext cx="43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Freihand 54">
                  <a:extLst>
                    <a:ext uri="{FF2B5EF4-FFF2-40B4-BE49-F238E27FC236}">
                      <a16:creationId xmlns:a16="http://schemas.microsoft.com/office/drawing/2014/main" id="{CD41BF5D-77CE-860C-B394-AA399D8960C0}"/>
                    </a:ext>
                  </a:extLst>
                </p14:cNvPr>
                <p14:cNvContentPartPr/>
                <p14:nvPr/>
              </p14:nvContentPartPr>
              <p14:xfrm>
                <a:off x="3206029" y="5590505"/>
                <a:ext cx="55440" cy="116640"/>
              </p14:xfrm>
            </p:contentPart>
          </mc:Choice>
          <mc:Fallback xmlns="">
            <p:pic>
              <p:nvPicPr>
                <p:cNvPr id="55" name="Freihand 54">
                  <a:extLst>
                    <a:ext uri="{FF2B5EF4-FFF2-40B4-BE49-F238E27FC236}">
                      <a16:creationId xmlns:a16="http://schemas.microsoft.com/office/drawing/2014/main" id="{CD41BF5D-77CE-860C-B394-AA399D8960C0}"/>
                    </a:ext>
                  </a:extLst>
                </p:cNvPr>
                <p:cNvPicPr/>
                <p:nvPr/>
              </p:nvPicPr>
              <p:blipFill>
                <a:blip r:embed="rId75"/>
                <a:stretch>
                  <a:fillRect/>
                </a:stretch>
              </p:blipFill>
              <p:spPr>
                <a:xfrm>
                  <a:off x="3197029" y="5581865"/>
                  <a:ext cx="73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Freihand 56">
                  <a:extLst>
                    <a:ext uri="{FF2B5EF4-FFF2-40B4-BE49-F238E27FC236}">
                      <a16:creationId xmlns:a16="http://schemas.microsoft.com/office/drawing/2014/main" id="{E539261E-D593-AF02-BDE0-23691A8680BF}"/>
                    </a:ext>
                  </a:extLst>
                </p14:cNvPr>
                <p14:cNvContentPartPr/>
                <p14:nvPr/>
              </p14:nvContentPartPr>
              <p14:xfrm>
                <a:off x="3196669" y="5864825"/>
                <a:ext cx="3326040" cy="255600"/>
              </p14:xfrm>
            </p:contentPart>
          </mc:Choice>
          <mc:Fallback xmlns="">
            <p:pic>
              <p:nvPicPr>
                <p:cNvPr id="57" name="Freihand 56">
                  <a:extLst>
                    <a:ext uri="{FF2B5EF4-FFF2-40B4-BE49-F238E27FC236}">
                      <a16:creationId xmlns:a16="http://schemas.microsoft.com/office/drawing/2014/main" id="{E539261E-D593-AF02-BDE0-23691A8680BF}"/>
                    </a:ext>
                  </a:extLst>
                </p:cNvPr>
                <p:cNvPicPr/>
                <p:nvPr/>
              </p:nvPicPr>
              <p:blipFill>
                <a:blip r:embed="rId77"/>
                <a:stretch>
                  <a:fillRect/>
                </a:stretch>
              </p:blipFill>
              <p:spPr>
                <a:xfrm>
                  <a:off x="3187669" y="5855825"/>
                  <a:ext cx="33436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Freihand 57">
                  <a:extLst>
                    <a:ext uri="{FF2B5EF4-FFF2-40B4-BE49-F238E27FC236}">
                      <a16:creationId xmlns:a16="http://schemas.microsoft.com/office/drawing/2014/main" id="{1F5EDD29-032D-A714-0145-85E7E15062F6}"/>
                    </a:ext>
                  </a:extLst>
                </p14:cNvPr>
                <p14:cNvContentPartPr/>
                <p14:nvPr/>
              </p14:nvContentPartPr>
              <p14:xfrm>
                <a:off x="6796309" y="5897225"/>
                <a:ext cx="96120" cy="144360"/>
              </p14:xfrm>
            </p:contentPart>
          </mc:Choice>
          <mc:Fallback xmlns="">
            <p:pic>
              <p:nvPicPr>
                <p:cNvPr id="58" name="Freihand 57">
                  <a:extLst>
                    <a:ext uri="{FF2B5EF4-FFF2-40B4-BE49-F238E27FC236}">
                      <a16:creationId xmlns:a16="http://schemas.microsoft.com/office/drawing/2014/main" id="{1F5EDD29-032D-A714-0145-85E7E15062F6}"/>
                    </a:ext>
                  </a:extLst>
                </p:cNvPr>
                <p:cNvPicPr/>
                <p:nvPr/>
              </p:nvPicPr>
              <p:blipFill>
                <a:blip r:embed="rId79"/>
                <a:stretch>
                  <a:fillRect/>
                </a:stretch>
              </p:blipFill>
              <p:spPr>
                <a:xfrm>
                  <a:off x="6787309" y="5888225"/>
                  <a:ext cx="113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AC8AC08D-2C9E-E1F4-DADD-0F28227CCF0E}"/>
                    </a:ext>
                  </a:extLst>
                </p14:cNvPr>
                <p14:cNvContentPartPr/>
                <p14:nvPr/>
              </p14:nvContentPartPr>
              <p14:xfrm>
                <a:off x="6946789" y="5719025"/>
                <a:ext cx="97200" cy="222840"/>
              </p14:xfrm>
            </p:contentPart>
          </mc:Choice>
          <mc:Fallback xmlns="">
            <p:pic>
              <p:nvPicPr>
                <p:cNvPr id="59" name="Freihand 58">
                  <a:extLst>
                    <a:ext uri="{FF2B5EF4-FFF2-40B4-BE49-F238E27FC236}">
                      <a16:creationId xmlns:a16="http://schemas.microsoft.com/office/drawing/2014/main" id="{AC8AC08D-2C9E-E1F4-DADD-0F28227CCF0E}"/>
                    </a:ext>
                  </a:extLst>
                </p:cNvPr>
                <p:cNvPicPr/>
                <p:nvPr/>
              </p:nvPicPr>
              <p:blipFill>
                <a:blip r:embed="rId81"/>
                <a:stretch>
                  <a:fillRect/>
                </a:stretch>
              </p:blipFill>
              <p:spPr>
                <a:xfrm>
                  <a:off x="6937789" y="5710385"/>
                  <a:ext cx="1148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CBB253A5-D46C-F7C8-B76E-18D43C8F5D4E}"/>
                    </a:ext>
                  </a:extLst>
                </p14:cNvPr>
                <p14:cNvContentPartPr/>
                <p14:nvPr/>
              </p14:nvContentPartPr>
              <p14:xfrm>
                <a:off x="7068109" y="5603465"/>
                <a:ext cx="308880" cy="309600"/>
              </p14:xfrm>
            </p:contentPart>
          </mc:Choice>
          <mc:Fallback xmlns="">
            <p:pic>
              <p:nvPicPr>
                <p:cNvPr id="60" name="Freihand 59">
                  <a:extLst>
                    <a:ext uri="{FF2B5EF4-FFF2-40B4-BE49-F238E27FC236}">
                      <a16:creationId xmlns:a16="http://schemas.microsoft.com/office/drawing/2014/main" id="{CBB253A5-D46C-F7C8-B76E-18D43C8F5D4E}"/>
                    </a:ext>
                  </a:extLst>
                </p:cNvPr>
                <p:cNvPicPr/>
                <p:nvPr/>
              </p:nvPicPr>
              <p:blipFill>
                <a:blip r:embed="rId83"/>
                <a:stretch>
                  <a:fillRect/>
                </a:stretch>
              </p:blipFill>
              <p:spPr>
                <a:xfrm>
                  <a:off x="7059109" y="5594825"/>
                  <a:ext cx="3265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D04156BA-E483-9F4C-B469-5034D9645010}"/>
                    </a:ext>
                  </a:extLst>
                </p14:cNvPr>
                <p14:cNvContentPartPr/>
                <p14:nvPr/>
              </p14:nvContentPartPr>
              <p14:xfrm>
                <a:off x="7420189" y="5640185"/>
                <a:ext cx="71640" cy="242280"/>
              </p14:xfrm>
            </p:contentPart>
          </mc:Choice>
          <mc:Fallback xmlns="">
            <p:pic>
              <p:nvPicPr>
                <p:cNvPr id="61" name="Freihand 60">
                  <a:extLst>
                    <a:ext uri="{FF2B5EF4-FFF2-40B4-BE49-F238E27FC236}">
                      <a16:creationId xmlns:a16="http://schemas.microsoft.com/office/drawing/2014/main" id="{D04156BA-E483-9F4C-B469-5034D9645010}"/>
                    </a:ext>
                  </a:extLst>
                </p:cNvPr>
                <p:cNvPicPr/>
                <p:nvPr/>
              </p:nvPicPr>
              <p:blipFill>
                <a:blip r:embed="rId85"/>
                <a:stretch>
                  <a:fillRect/>
                </a:stretch>
              </p:blipFill>
              <p:spPr>
                <a:xfrm>
                  <a:off x="7411189" y="5631545"/>
                  <a:ext cx="892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1294B7DC-02CC-4024-5C8D-B4FBEE6B2BE8}"/>
                    </a:ext>
                  </a:extLst>
                </p14:cNvPr>
                <p14:cNvContentPartPr/>
                <p14:nvPr/>
              </p14:nvContentPartPr>
              <p14:xfrm>
                <a:off x="7530709" y="5517425"/>
                <a:ext cx="157680" cy="142560"/>
              </p14:xfrm>
            </p:contentPart>
          </mc:Choice>
          <mc:Fallback xmlns="">
            <p:pic>
              <p:nvPicPr>
                <p:cNvPr id="62" name="Freihand 61">
                  <a:extLst>
                    <a:ext uri="{FF2B5EF4-FFF2-40B4-BE49-F238E27FC236}">
                      <a16:creationId xmlns:a16="http://schemas.microsoft.com/office/drawing/2014/main" id="{1294B7DC-02CC-4024-5C8D-B4FBEE6B2BE8}"/>
                    </a:ext>
                  </a:extLst>
                </p:cNvPr>
                <p:cNvPicPr/>
                <p:nvPr/>
              </p:nvPicPr>
              <p:blipFill>
                <a:blip r:embed="rId87"/>
                <a:stretch>
                  <a:fillRect/>
                </a:stretch>
              </p:blipFill>
              <p:spPr>
                <a:xfrm>
                  <a:off x="7521709" y="5508785"/>
                  <a:ext cx="175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Freihand 62">
                  <a:extLst>
                    <a:ext uri="{FF2B5EF4-FFF2-40B4-BE49-F238E27FC236}">
                      <a16:creationId xmlns:a16="http://schemas.microsoft.com/office/drawing/2014/main" id="{44A055C3-8068-A4AC-4730-6011ACA07B1E}"/>
                    </a:ext>
                  </a:extLst>
                </p14:cNvPr>
                <p14:cNvContentPartPr/>
                <p14:nvPr/>
              </p14:nvContentPartPr>
              <p14:xfrm>
                <a:off x="7710709" y="5435345"/>
                <a:ext cx="90720" cy="345240"/>
              </p14:xfrm>
            </p:contentPart>
          </mc:Choice>
          <mc:Fallback xmlns="">
            <p:pic>
              <p:nvPicPr>
                <p:cNvPr id="63" name="Freihand 62">
                  <a:extLst>
                    <a:ext uri="{FF2B5EF4-FFF2-40B4-BE49-F238E27FC236}">
                      <a16:creationId xmlns:a16="http://schemas.microsoft.com/office/drawing/2014/main" id="{44A055C3-8068-A4AC-4730-6011ACA07B1E}"/>
                    </a:ext>
                  </a:extLst>
                </p:cNvPr>
                <p:cNvPicPr/>
                <p:nvPr/>
              </p:nvPicPr>
              <p:blipFill>
                <a:blip r:embed="rId89"/>
                <a:stretch>
                  <a:fillRect/>
                </a:stretch>
              </p:blipFill>
              <p:spPr>
                <a:xfrm>
                  <a:off x="7702069" y="5426705"/>
                  <a:ext cx="10836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Freihand 63">
                  <a:extLst>
                    <a:ext uri="{FF2B5EF4-FFF2-40B4-BE49-F238E27FC236}">
                      <a16:creationId xmlns:a16="http://schemas.microsoft.com/office/drawing/2014/main" id="{558BD6CC-EA54-30C7-9681-9A2AEE0703EC}"/>
                    </a:ext>
                  </a:extLst>
                </p14:cNvPr>
                <p14:cNvContentPartPr/>
                <p14:nvPr/>
              </p14:nvContentPartPr>
              <p14:xfrm>
                <a:off x="7849669" y="5294585"/>
                <a:ext cx="270000" cy="250560"/>
              </p14:xfrm>
            </p:contentPart>
          </mc:Choice>
          <mc:Fallback xmlns="">
            <p:pic>
              <p:nvPicPr>
                <p:cNvPr id="64" name="Freihand 63">
                  <a:extLst>
                    <a:ext uri="{FF2B5EF4-FFF2-40B4-BE49-F238E27FC236}">
                      <a16:creationId xmlns:a16="http://schemas.microsoft.com/office/drawing/2014/main" id="{558BD6CC-EA54-30C7-9681-9A2AEE0703EC}"/>
                    </a:ext>
                  </a:extLst>
                </p:cNvPr>
                <p:cNvPicPr/>
                <p:nvPr/>
              </p:nvPicPr>
              <p:blipFill>
                <a:blip r:embed="rId91"/>
                <a:stretch>
                  <a:fillRect/>
                </a:stretch>
              </p:blipFill>
              <p:spPr>
                <a:xfrm>
                  <a:off x="7840669" y="5285945"/>
                  <a:ext cx="2876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Freihand 64">
                  <a:extLst>
                    <a:ext uri="{FF2B5EF4-FFF2-40B4-BE49-F238E27FC236}">
                      <a16:creationId xmlns:a16="http://schemas.microsoft.com/office/drawing/2014/main" id="{1A813705-AA1F-6308-6F7E-80330EC239C4}"/>
                    </a:ext>
                  </a:extLst>
                </p14:cNvPr>
                <p14:cNvContentPartPr/>
                <p14:nvPr/>
              </p14:nvContentPartPr>
              <p14:xfrm>
                <a:off x="7724029" y="5797505"/>
                <a:ext cx="150120" cy="267120"/>
              </p14:xfrm>
            </p:contentPart>
          </mc:Choice>
          <mc:Fallback xmlns="">
            <p:pic>
              <p:nvPicPr>
                <p:cNvPr id="65" name="Freihand 64">
                  <a:extLst>
                    <a:ext uri="{FF2B5EF4-FFF2-40B4-BE49-F238E27FC236}">
                      <a16:creationId xmlns:a16="http://schemas.microsoft.com/office/drawing/2014/main" id="{1A813705-AA1F-6308-6F7E-80330EC239C4}"/>
                    </a:ext>
                  </a:extLst>
                </p:cNvPr>
                <p:cNvPicPr/>
                <p:nvPr/>
              </p:nvPicPr>
              <p:blipFill>
                <a:blip r:embed="rId93"/>
                <a:stretch>
                  <a:fillRect/>
                </a:stretch>
              </p:blipFill>
              <p:spPr>
                <a:xfrm>
                  <a:off x="7715389" y="5788865"/>
                  <a:ext cx="1677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Freihand 65">
                  <a:extLst>
                    <a:ext uri="{FF2B5EF4-FFF2-40B4-BE49-F238E27FC236}">
                      <a16:creationId xmlns:a16="http://schemas.microsoft.com/office/drawing/2014/main" id="{0322CBF9-6E8B-7E6C-F471-0FBEDC13063F}"/>
                    </a:ext>
                  </a:extLst>
                </p14:cNvPr>
                <p14:cNvContentPartPr/>
                <p14:nvPr/>
              </p14:nvContentPartPr>
              <p14:xfrm>
                <a:off x="7914829" y="5738825"/>
                <a:ext cx="61560" cy="208800"/>
              </p14:xfrm>
            </p:contentPart>
          </mc:Choice>
          <mc:Fallback xmlns="">
            <p:pic>
              <p:nvPicPr>
                <p:cNvPr id="66" name="Freihand 65">
                  <a:extLst>
                    <a:ext uri="{FF2B5EF4-FFF2-40B4-BE49-F238E27FC236}">
                      <a16:creationId xmlns:a16="http://schemas.microsoft.com/office/drawing/2014/main" id="{0322CBF9-6E8B-7E6C-F471-0FBEDC13063F}"/>
                    </a:ext>
                  </a:extLst>
                </p:cNvPr>
                <p:cNvPicPr/>
                <p:nvPr/>
              </p:nvPicPr>
              <p:blipFill>
                <a:blip r:embed="rId95"/>
                <a:stretch>
                  <a:fillRect/>
                </a:stretch>
              </p:blipFill>
              <p:spPr>
                <a:xfrm>
                  <a:off x="7906189" y="5730185"/>
                  <a:ext cx="792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Freihand 66">
                  <a:extLst>
                    <a:ext uri="{FF2B5EF4-FFF2-40B4-BE49-F238E27FC236}">
                      <a16:creationId xmlns:a16="http://schemas.microsoft.com/office/drawing/2014/main" id="{04897C46-1B71-0323-43BC-F3CE468DC1A1}"/>
                    </a:ext>
                  </a:extLst>
                </p14:cNvPr>
                <p14:cNvContentPartPr/>
                <p14:nvPr/>
              </p14:nvContentPartPr>
              <p14:xfrm>
                <a:off x="8152069" y="5632985"/>
                <a:ext cx="38520" cy="202320"/>
              </p14:xfrm>
            </p:contentPart>
          </mc:Choice>
          <mc:Fallback xmlns="">
            <p:pic>
              <p:nvPicPr>
                <p:cNvPr id="67" name="Freihand 66">
                  <a:extLst>
                    <a:ext uri="{FF2B5EF4-FFF2-40B4-BE49-F238E27FC236}">
                      <a16:creationId xmlns:a16="http://schemas.microsoft.com/office/drawing/2014/main" id="{04897C46-1B71-0323-43BC-F3CE468DC1A1}"/>
                    </a:ext>
                  </a:extLst>
                </p:cNvPr>
                <p:cNvPicPr/>
                <p:nvPr/>
              </p:nvPicPr>
              <p:blipFill>
                <a:blip r:embed="rId97"/>
                <a:stretch>
                  <a:fillRect/>
                </a:stretch>
              </p:blipFill>
              <p:spPr>
                <a:xfrm>
                  <a:off x="8143069" y="5623985"/>
                  <a:ext cx="561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Freihand 67">
                  <a:extLst>
                    <a:ext uri="{FF2B5EF4-FFF2-40B4-BE49-F238E27FC236}">
                      <a16:creationId xmlns:a16="http://schemas.microsoft.com/office/drawing/2014/main" id="{33AF453F-815C-7018-A068-E9169EE14F6A}"/>
                    </a:ext>
                  </a:extLst>
                </p14:cNvPr>
                <p14:cNvContentPartPr/>
                <p14:nvPr/>
              </p14:nvContentPartPr>
              <p14:xfrm>
                <a:off x="8026429" y="5577185"/>
                <a:ext cx="332280" cy="241920"/>
              </p14:xfrm>
            </p:contentPart>
          </mc:Choice>
          <mc:Fallback xmlns="">
            <p:pic>
              <p:nvPicPr>
                <p:cNvPr id="68" name="Freihand 67">
                  <a:extLst>
                    <a:ext uri="{FF2B5EF4-FFF2-40B4-BE49-F238E27FC236}">
                      <a16:creationId xmlns:a16="http://schemas.microsoft.com/office/drawing/2014/main" id="{33AF453F-815C-7018-A068-E9169EE14F6A}"/>
                    </a:ext>
                  </a:extLst>
                </p:cNvPr>
                <p:cNvPicPr/>
                <p:nvPr/>
              </p:nvPicPr>
              <p:blipFill>
                <a:blip r:embed="rId99"/>
                <a:stretch>
                  <a:fillRect/>
                </a:stretch>
              </p:blipFill>
              <p:spPr>
                <a:xfrm>
                  <a:off x="8017429" y="5568185"/>
                  <a:ext cx="349920" cy="25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70" name="Freihand 69">
                <a:extLst>
                  <a:ext uri="{FF2B5EF4-FFF2-40B4-BE49-F238E27FC236}">
                    <a16:creationId xmlns:a16="http://schemas.microsoft.com/office/drawing/2014/main" id="{80192CCE-534A-3909-97C6-57D6C94F1627}"/>
                  </a:ext>
                </a:extLst>
              </p14:cNvPr>
              <p14:cNvContentPartPr/>
              <p14:nvPr/>
            </p14:nvContentPartPr>
            <p14:xfrm>
              <a:off x="4388269" y="2176265"/>
              <a:ext cx="198000" cy="15480"/>
            </p14:xfrm>
          </p:contentPart>
        </mc:Choice>
        <mc:Fallback xmlns="">
          <p:pic>
            <p:nvPicPr>
              <p:cNvPr id="70" name="Freihand 69">
                <a:extLst>
                  <a:ext uri="{FF2B5EF4-FFF2-40B4-BE49-F238E27FC236}">
                    <a16:creationId xmlns:a16="http://schemas.microsoft.com/office/drawing/2014/main" id="{80192CCE-534A-3909-97C6-57D6C94F1627}"/>
                  </a:ext>
                </a:extLst>
              </p:cNvPr>
              <p:cNvPicPr/>
              <p:nvPr/>
            </p:nvPicPr>
            <p:blipFill>
              <a:blip r:embed="rId101"/>
              <a:stretch>
                <a:fillRect/>
              </a:stretch>
            </p:blipFill>
            <p:spPr>
              <a:xfrm>
                <a:off x="4379629" y="2167265"/>
                <a:ext cx="215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Freihand 70">
                <a:extLst>
                  <a:ext uri="{FF2B5EF4-FFF2-40B4-BE49-F238E27FC236}">
                    <a16:creationId xmlns:a16="http://schemas.microsoft.com/office/drawing/2014/main" id="{000A8EBF-7CBF-EBDA-D38A-11ABDD403DE2}"/>
                  </a:ext>
                </a:extLst>
              </p14:cNvPr>
              <p14:cNvContentPartPr/>
              <p14:nvPr/>
            </p14:nvContentPartPr>
            <p14:xfrm>
              <a:off x="4934389" y="2152505"/>
              <a:ext cx="109800" cy="13320"/>
            </p14:xfrm>
          </p:contentPart>
        </mc:Choice>
        <mc:Fallback xmlns="">
          <p:pic>
            <p:nvPicPr>
              <p:cNvPr id="71" name="Freihand 70">
                <a:extLst>
                  <a:ext uri="{FF2B5EF4-FFF2-40B4-BE49-F238E27FC236}">
                    <a16:creationId xmlns:a16="http://schemas.microsoft.com/office/drawing/2014/main" id="{000A8EBF-7CBF-EBDA-D38A-11ABDD403DE2}"/>
                  </a:ext>
                </a:extLst>
              </p:cNvPr>
              <p:cNvPicPr/>
              <p:nvPr/>
            </p:nvPicPr>
            <p:blipFill>
              <a:blip r:embed="rId103"/>
              <a:stretch>
                <a:fillRect/>
              </a:stretch>
            </p:blipFill>
            <p:spPr>
              <a:xfrm>
                <a:off x="4925389" y="2143505"/>
                <a:ext cx="127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Freihand 71">
                <a:extLst>
                  <a:ext uri="{FF2B5EF4-FFF2-40B4-BE49-F238E27FC236}">
                    <a16:creationId xmlns:a16="http://schemas.microsoft.com/office/drawing/2014/main" id="{4134C7DE-8464-A3C1-8206-7A0591A50B99}"/>
                  </a:ext>
                </a:extLst>
              </p14:cNvPr>
              <p14:cNvContentPartPr/>
              <p14:nvPr/>
            </p14:nvContentPartPr>
            <p14:xfrm>
              <a:off x="5419309" y="2100665"/>
              <a:ext cx="114480" cy="46440"/>
            </p14:xfrm>
          </p:contentPart>
        </mc:Choice>
        <mc:Fallback xmlns="">
          <p:pic>
            <p:nvPicPr>
              <p:cNvPr id="72" name="Freihand 71">
                <a:extLst>
                  <a:ext uri="{FF2B5EF4-FFF2-40B4-BE49-F238E27FC236}">
                    <a16:creationId xmlns:a16="http://schemas.microsoft.com/office/drawing/2014/main" id="{4134C7DE-8464-A3C1-8206-7A0591A50B99}"/>
                  </a:ext>
                </a:extLst>
              </p:cNvPr>
              <p:cNvPicPr/>
              <p:nvPr/>
            </p:nvPicPr>
            <p:blipFill>
              <a:blip r:embed="rId105"/>
              <a:stretch>
                <a:fillRect/>
              </a:stretch>
            </p:blipFill>
            <p:spPr>
              <a:xfrm>
                <a:off x="5410309" y="2092025"/>
                <a:ext cx="1321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3" name="Freihand 72">
                <a:extLst>
                  <a:ext uri="{FF2B5EF4-FFF2-40B4-BE49-F238E27FC236}">
                    <a16:creationId xmlns:a16="http://schemas.microsoft.com/office/drawing/2014/main" id="{54371A26-62B8-A111-BF62-9D9D82910F42}"/>
                  </a:ext>
                </a:extLst>
              </p14:cNvPr>
              <p14:cNvContentPartPr/>
              <p14:nvPr/>
            </p14:nvContentPartPr>
            <p14:xfrm>
              <a:off x="5894509" y="1686305"/>
              <a:ext cx="224280" cy="439200"/>
            </p14:xfrm>
          </p:contentPart>
        </mc:Choice>
        <mc:Fallback xmlns="">
          <p:pic>
            <p:nvPicPr>
              <p:cNvPr id="73" name="Freihand 72">
                <a:extLst>
                  <a:ext uri="{FF2B5EF4-FFF2-40B4-BE49-F238E27FC236}">
                    <a16:creationId xmlns:a16="http://schemas.microsoft.com/office/drawing/2014/main" id="{54371A26-62B8-A111-BF62-9D9D82910F42}"/>
                  </a:ext>
                </a:extLst>
              </p:cNvPr>
              <p:cNvPicPr/>
              <p:nvPr/>
            </p:nvPicPr>
            <p:blipFill>
              <a:blip r:embed="rId107"/>
              <a:stretch>
                <a:fillRect/>
              </a:stretch>
            </p:blipFill>
            <p:spPr>
              <a:xfrm>
                <a:off x="5885869" y="1677665"/>
                <a:ext cx="24192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4" name="Freihand 73">
                <a:extLst>
                  <a:ext uri="{FF2B5EF4-FFF2-40B4-BE49-F238E27FC236}">
                    <a16:creationId xmlns:a16="http://schemas.microsoft.com/office/drawing/2014/main" id="{4E5DE273-0064-83E8-7198-C1CA1A3EAC12}"/>
                  </a:ext>
                </a:extLst>
              </p14:cNvPr>
              <p14:cNvContentPartPr/>
              <p14:nvPr/>
            </p14:nvContentPartPr>
            <p14:xfrm>
              <a:off x="1291549" y="2400545"/>
              <a:ext cx="656280" cy="56880"/>
            </p14:xfrm>
          </p:contentPart>
        </mc:Choice>
        <mc:Fallback xmlns="">
          <p:pic>
            <p:nvPicPr>
              <p:cNvPr id="74" name="Freihand 73">
                <a:extLst>
                  <a:ext uri="{FF2B5EF4-FFF2-40B4-BE49-F238E27FC236}">
                    <a16:creationId xmlns:a16="http://schemas.microsoft.com/office/drawing/2014/main" id="{4E5DE273-0064-83E8-7198-C1CA1A3EAC12}"/>
                  </a:ext>
                </a:extLst>
              </p:cNvPr>
              <p:cNvPicPr/>
              <p:nvPr/>
            </p:nvPicPr>
            <p:blipFill>
              <a:blip r:embed="rId109"/>
              <a:stretch>
                <a:fillRect/>
              </a:stretch>
            </p:blipFill>
            <p:spPr>
              <a:xfrm>
                <a:off x="1282549" y="2391905"/>
                <a:ext cx="673920" cy="74520"/>
              </a:xfrm>
              <a:prstGeom prst="rect">
                <a:avLst/>
              </a:prstGeom>
            </p:spPr>
          </p:pic>
        </mc:Fallback>
      </mc:AlternateContent>
      <p:grpSp>
        <p:nvGrpSpPr>
          <p:cNvPr id="89" name="Gruppieren 88">
            <a:extLst>
              <a:ext uri="{FF2B5EF4-FFF2-40B4-BE49-F238E27FC236}">
                <a16:creationId xmlns:a16="http://schemas.microsoft.com/office/drawing/2014/main" id="{3E5FE3F6-3D42-A488-7ED7-B66E7CD65A82}"/>
              </a:ext>
            </a:extLst>
          </p:cNvPr>
          <p:cNvGrpSpPr/>
          <p:nvPr/>
        </p:nvGrpSpPr>
        <p:grpSpPr>
          <a:xfrm>
            <a:off x="180589" y="3181025"/>
            <a:ext cx="1099800" cy="724320"/>
            <a:chOff x="180589" y="3181025"/>
            <a:chExt cx="1099800" cy="724320"/>
          </a:xfrm>
        </p:grpSpPr>
        <mc:AlternateContent xmlns:mc="http://schemas.openxmlformats.org/markup-compatibility/2006" xmlns:p14="http://schemas.microsoft.com/office/powerpoint/2010/main">
          <mc:Choice Requires="p14">
            <p:contentPart p14:bwMode="auto" r:id="rId110">
              <p14:nvContentPartPr>
                <p14:cNvPr id="75" name="Freihand 74">
                  <a:extLst>
                    <a:ext uri="{FF2B5EF4-FFF2-40B4-BE49-F238E27FC236}">
                      <a16:creationId xmlns:a16="http://schemas.microsoft.com/office/drawing/2014/main" id="{A88025CC-AAB3-4E6C-066B-68322D301754}"/>
                    </a:ext>
                  </a:extLst>
                </p14:cNvPr>
                <p14:cNvContentPartPr/>
                <p14:nvPr/>
              </p14:nvContentPartPr>
              <p14:xfrm>
                <a:off x="226309" y="3553985"/>
                <a:ext cx="81000" cy="351360"/>
              </p14:xfrm>
            </p:contentPart>
          </mc:Choice>
          <mc:Fallback xmlns="">
            <p:pic>
              <p:nvPicPr>
                <p:cNvPr id="75" name="Freihand 74">
                  <a:extLst>
                    <a:ext uri="{FF2B5EF4-FFF2-40B4-BE49-F238E27FC236}">
                      <a16:creationId xmlns:a16="http://schemas.microsoft.com/office/drawing/2014/main" id="{A88025CC-AAB3-4E6C-066B-68322D301754}"/>
                    </a:ext>
                  </a:extLst>
                </p:cNvPr>
                <p:cNvPicPr/>
                <p:nvPr/>
              </p:nvPicPr>
              <p:blipFill>
                <a:blip r:embed="rId111"/>
                <a:stretch>
                  <a:fillRect/>
                </a:stretch>
              </p:blipFill>
              <p:spPr>
                <a:xfrm>
                  <a:off x="217309" y="3545345"/>
                  <a:ext cx="9864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6" name="Freihand 75">
                  <a:extLst>
                    <a:ext uri="{FF2B5EF4-FFF2-40B4-BE49-F238E27FC236}">
                      <a16:creationId xmlns:a16="http://schemas.microsoft.com/office/drawing/2014/main" id="{8B00C721-2E70-1F68-2518-B1FCB74835F1}"/>
                    </a:ext>
                  </a:extLst>
                </p14:cNvPr>
                <p14:cNvContentPartPr/>
                <p14:nvPr/>
              </p14:nvContentPartPr>
              <p14:xfrm>
                <a:off x="180589" y="3724985"/>
                <a:ext cx="100800" cy="67320"/>
              </p14:xfrm>
            </p:contentPart>
          </mc:Choice>
          <mc:Fallback xmlns="">
            <p:pic>
              <p:nvPicPr>
                <p:cNvPr id="76" name="Freihand 75">
                  <a:extLst>
                    <a:ext uri="{FF2B5EF4-FFF2-40B4-BE49-F238E27FC236}">
                      <a16:creationId xmlns:a16="http://schemas.microsoft.com/office/drawing/2014/main" id="{8B00C721-2E70-1F68-2518-B1FCB74835F1}"/>
                    </a:ext>
                  </a:extLst>
                </p:cNvPr>
                <p:cNvPicPr/>
                <p:nvPr/>
              </p:nvPicPr>
              <p:blipFill>
                <a:blip r:embed="rId113"/>
                <a:stretch>
                  <a:fillRect/>
                </a:stretch>
              </p:blipFill>
              <p:spPr>
                <a:xfrm>
                  <a:off x="171589" y="3716345"/>
                  <a:ext cx="118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7" name="Freihand 76">
                  <a:extLst>
                    <a:ext uri="{FF2B5EF4-FFF2-40B4-BE49-F238E27FC236}">
                      <a16:creationId xmlns:a16="http://schemas.microsoft.com/office/drawing/2014/main" id="{785E3BA3-AC24-96CA-28ED-EAAECA501529}"/>
                    </a:ext>
                  </a:extLst>
                </p14:cNvPr>
                <p14:cNvContentPartPr/>
                <p14:nvPr/>
              </p14:nvContentPartPr>
              <p14:xfrm>
                <a:off x="342229" y="3759905"/>
                <a:ext cx="110880" cy="142920"/>
              </p14:xfrm>
            </p:contentPart>
          </mc:Choice>
          <mc:Fallback xmlns="">
            <p:pic>
              <p:nvPicPr>
                <p:cNvPr id="77" name="Freihand 76">
                  <a:extLst>
                    <a:ext uri="{FF2B5EF4-FFF2-40B4-BE49-F238E27FC236}">
                      <a16:creationId xmlns:a16="http://schemas.microsoft.com/office/drawing/2014/main" id="{785E3BA3-AC24-96CA-28ED-EAAECA501529}"/>
                    </a:ext>
                  </a:extLst>
                </p:cNvPr>
                <p:cNvPicPr/>
                <p:nvPr/>
              </p:nvPicPr>
              <p:blipFill>
                <a:blip r:embed="rId115"/>
                <a:stretch>
                  <a:fillRect/>
                </a:stretch>
              </p:blipFill>
              <p:spPr>
                <a:xfrm>
                  <a:off x="333589" y="3750905"/>
                  <a:ext cx="128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Freihand 77">
                  <a:extLst>
                    <a:ext uri="{FF2B5EF4-FFF2-40B4-BE49-F238E27FC236}">
                      <a16:creationId xmlns:a16="http://schemas.microsoft.com/office/drawing/2014/main" id="{FC407D5D-355B-90DB-5B16-4D8B47F45710}"/>
                    </a:ext>
                  </a:extLst>
                </p14:cNvPr>
                <p14:cNvContentPartPr/>
                <p14:nvPr/>
              </p14:nvContentPartPr>
              <p14:xfrm>
                <a:off x="482269" y="3680345"/>
                <a:ext cx="172080" cy="147600"/>
              </p14:xfrm>
            </p:contentPart>
          </mc:Choice>
          <mc:Fallback xmlns="">
            <p:pic>
              <p:nvPicPr>
                <p:cNvPr id="78" name="Freihand 77">
                  <a:extLst>
                    <a:ext uri="{FF2B5EF4-FFF2-40B4-BE49-F238E27FC236}">
                      <a16:creationId xmlns:a16="http://schemas.microsoft.com/office/drawing/2014/main" id="{FC407D5D-355B-90DB-5B16-4D8B47F45710}"/>
                    </a:ext>
                  </a:extLst>
                </p:cNvPr>
                <p:cNvPicPr/>
                <p:nvPr/>
              </p:nvPicPr>
              <p:blipFill>
                <a:blip r:embed="rId117"/>
                <a:stretch>
                  <a:fillRect/>
                </a:stretch>
              </p:blipFill>
              <p:spPr>
                <a:xfrm>
                  <a:off x="473629" y="3671705"/>
                  <a:ext cx="1897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9" name="Freihand 78">
                  <a:extLst>
                    <a:ext uri="{FF2B5EF4-FFF2-40B4-BE49-F238E27FC236}">
                      <a16:creationId xmlns:a16="http://schemas.microsoft.com/office/drawing/2014/main" id="{D0676873-7E17-29D6-6AAD-EAF3EB33BC5A}"/>
                    </a:ext>
                  </a:extLst>
                </p14:cNvPr>
                <p14:cNvContentPartPr/>
                <p14:nvPr/>
              </p14:nvContentPartPr>
              <p14:xfrm>
                <a:off x="670189" y="3619505"/>
                <a:ext cx="96840" cy="237240"/>
              </p14:xfrm>
            </p:contentPart>
          </mc:Choice>
          <mc:Fallback xmlns="">
            <p:pic>
              <p:nvPicPr>
                <p:cNvPr id="79" name="Freihand 78">
                  <a:extLst>
                    <a:ext uri="{FF2B5EF4-FFF2-40B4-BE49-F238E27FC236}">
                      <a16:creationId xmlns:a16="http://schemas.microsoft.com/office/drawing/2014/main" id="{D0676873-7E17-29D6-6AAD-EAF3EB33BC5A}"/>
                    </a:ext>
                  </a:extLst>
                </p:cNvPr>
                <p:cNvPicPr/>
                <p:nvPr/>
              </p:nvPicPr>
              <p:blipFill>
                <a:blip r:embed="rId119"/>
                <a:stretch>
                  <a:fillRect/>
                </a:stretch>
              </p:blipFill>
              <p:spPr>
                <a:xfrm>
                  <a:off x="661189" y="3610865"/>
                  <a:ext cx="1144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Freihand 80">
                  <a:extLst>
                    <a:ext uri="{FF2B5EF4-FFF2-40B4-BE49-F238E27FC236}">
                      <a16:creationId xmlns:a16="http://schemas.microsoft.com/office/drawing/2014/main" id="{3FD54EBE-EFD7-C01C-85A8-A6D5587BFF6F}"/>
                    </a:ext>
                  </a:extLst>
                </p14:cNvPr>
                <p14:cNvContentPartPr/>
                <p14:nvPr/>
              </p14:nvContentPartPr>
              <p14:xfrm>
                <a:off x="789349" y="3301625"/>
                <a:ext cx="142200" cy="378000"/>
              </p14:xfrm>
            </p:contentPart>
          </mc:Choice>
          <mc:Fallback xmlns="">
            <p:pic>
              <p:nvPicPr>
                <p:cNvPr id="81" name="Freihand 80">
                  <a:extLst>
                    <a:ext uri="{FF2B5EF4-FFF2-40B4-BE49-F238E27FC236}">
                      <a16:creationId xmlns:a16="http://schemas.microsoft.com/office/drawing/2014/main" id="{3FD54EBE-EFD7-C01C-85A8-A6D5587BFF6F}"/>
                    </a:ext>
                  </a:extLst>
                </p:cNvPr>
                <p:cNvPicPr/>
                <p:nvPr/>
              </p:nvPicPr>
              <p:blipFill>
                <a:blip r:embed="rId121"/>
                <a:stretch>
                  <a:fillRect/>
                </a:stretch>
              </p:blipFill>
              <p:spPr>
                <a:xfrm>
                  <a:off x="780349" y="3292985"/>
                  <a:ext cx="15984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Freihand 82">
                  <a:extLst>
                    <a:ext uri="{FF2B5EF4-FFF2-40B4-BE49-F238E27FC236}">
                      <a16:creationId xmlns:a16="http://schemas.microsoft.com/office/drawing/2014/main" id="{4C5536EE-E2BA-E448-43DA-4AFE951D7713}"/>
                    </a:ext>
                  </a:extLst>
                </p14:cNvPr>
                <p14:cNvContentPartPr/>
                <p14:nvPr/>
              </p14:nvContentPartPr>
              <p14:xfrm>
                <a:off x="959629" y="3305225"/>
                <a:ext cx="107640" cy="440640"/>
              </p14:xfrm>
            </p:contentPart>
          </mc:Choice>
          <mc:Fallback xmlns="">
            <p:pic>
              <p:nvPicPr>
                <p:cNvPr id="83" name="Freihand 82">
                  <a:extLst>
                    <a:ext uri="{FF2B5EF4-FFF2-40B4-BE49-F238E27FC236}">
                      <a16:creationId xmlns:a16="http://schemas.microsoft.com/office/drawing/2014/main" id="{4C5536EE-E2BA-E448-43DA-4AFE951D7713}"/>
                    </a:ext>
                  </a:extLst>
                </p:cNvPr>
                <p:cNvPicPr/>
                <p:nvPr/>
              </p:nvPicPr>
              <p:blipFill>
                <a:blip r:embed="rId123"/>
                <a:stretch>
                  <a:fillRect/>
                </a:stretch>
              </p:blipFill>
              <p:spPr>
                <a:xfrm>
                  <a:off x="950629" y="3296585"/>
                  <a:ext cx="12528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Freihand 83">
                  <a:extLst>
                    <a:ext uri="{FF2B5EF4-FFF2-40B4-BE49-F238E27FC236}">
                      <a16:creationId xmlns:a16="http://schemas.microsoft.com/office/drawing/2014/main" id="{D3F50FFF-0541-E1C6-F8D6-64571029D612}"/>
                    </a:ext>
                  </a:extLst>
                </p14:cNvPr>
                <p14:cNvContentPartPr/>
                <p14:nvPr/>
              </p14:nvContentPartPr>
              <p14:xfrm>
                <a:off x="1121629" y="3446345"/>
                <a:ext cx="45360" cy="132480"/>
              </p14:xfrm>
            </p:contentPart>
          </mc:Choice>
          <mc:Fallback xmlns="">
            <p:pic>
              <p:nvPicPr>
                <p:cNvPr id="84" name="Freihand 83">
                  <a:extLst>
                    <a:ext uri="{FF2B5EF4-FFF2-40B4-BE49-F238E27FC236}">
                      <a16:creationId xmlns:a16="http://schemas.microsoft.com/office/drawing/2014/main" id="{D3F50FFF-0541-E1C6-F8D6-64571029D612}"/>
                    </a:ext>
                  </a:extLst>
                </p:cNvPr>
                <p:cNvPicPr/>
                <p:nvPr/>
              </p:nvPicPr>
              <p:blipFill>
                <a:blip r:embed="rId125"/>
                <a:stretch>
                  <a:fillRect/>
                </a:stretch>
              </p:blipFill>
              <p:spPr>
                <a:xfrm>
                  <a:off x="1112989" y="3437345"/>
                  <a:ext cx="63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5" name="Freihand 84">
                  <a:extLst>
                    <a:ext uri="{FF2B5EF4-FFF2-40B4-BE49-F238E27FC236}">
                      <a16:creationId xmlns:a16="http://schemas.microsoft.com/office/drawing/2014/main" id="{735A16BA-BDD9-FAE2-E54F-6389842392D7}"/>
                    </a:ext>
                  </a:extLst>
                </p14:cNvPr>
                <p14:cNvContentPartPr/>
                <p14:nvPr/>
              </p14:nvContentPartPr>
              <p14:xfrm>
                <a:off x="1141069" y="3181025"/>
                <a:ext cx="139320" cy="371880"/>
              </p14:xfrm>
            </p:contentPart>
          </mc:Choice>
          <mc:Fallback xmlns="">
            <p:pic>
              <p:nvPicPr>
                <p:cNvPr id="85" name="Freihand 84">
                  <a:extLst>
                    <a:ext uri="{FF2B5EF4-FFF2-40B4-BE49-F238E27FC236}">
                      <a16:creationId xmlns:a16="http://schemas.microsoft.com/office/drawing/2014/main" id="{735A16BA-BDD9-FAE2-E54F-6389842392D7}"/>
                    </a:ext>
                  </a:extLst>
                </p:cNvPr>
                <p:cNvPicPr/>
                <p:nvPr/>
              </p:nvPicPr>
              <p:blipFill>
                <a:blip r:embed="rId127"/>
                <a:stretch>
                  <a:fillRect/>
                </a:stretch>
              </p:blipFill>
              <p:spPr>
                <a:xfrm>
                  <a:off x="1132429" y="3172025"/>
                  <a:ext cx="156960" cy="389520"/>
                </a:xfrm>
                <a:prstGeom prst="rect">
                  <a:avLst/>
                </a:prstGeom>
              </p:spPr>
            </p:pic>
          </mc:Fallback>
        </mc:AlternateContent>
      </p:grpSp>
      <p:grpSp>
        <p:nvGrpSpPr>
          <p:cNvPr id="88" name="Gruppieren 87">
            <a:extLst>
              <a:ext uri="{FF2B5EF4-FFF2-40B4-BE49-F238E27FC236}">
                <a16:creationId xmlns:a16="http://schemas.microsoft.com/office/drawing/2014/main" id="{B38C434E-18E6-A77E-DA0F-EEE07674435F}"/>
              </a:ext>
            </a:extLst>
          </p:cNvPr>
          <p:cNvGrpSpPr/>
          <p:nvPr/>
        </p:nvGrpSpPr>
        <p:grpSpPr>
          <a:xfrm>
            <a:off x="245389" y="4230785"/>
            <a:ext cx="182880" cy="133920"/>
            <a:chOff x="245389" y="4230785"/>
            <a:chExt cx="182880" cy="133920"/>
          </a:xfrm>
        </p:grpSpPr>
        <mc:AlternateContent xmlns:mc="http://schemas.openxmlformats.org/markup-compatibility/2006" xmlns:p14="http://schemas.microsoft.com/office/powerpoint/2010/main">
          <mc:Choice Requires="p14">
            <p:contentPart p14:bwMode="auto" r:id="rId128">
              <p14:nvContentPartPr>
                <p14:cNvPr id="86" name="Freihand 85">
                  <a:extLst>
                    <a:ext uri="{FF2B5EF4-FFF2-40B4-BE49-F238E27FC236}">
                      <a16:creationId xmlns:a16="http://schemas.microsoft.com/office/drawing/2014/main" id="{DC1A1BA3-36A9-F994-062A-C5D6938DD439}"/>
                    </a:ext>
                  </a:extLst>
                </p14:cNvPr>
                <p14:cNvContentPartPr/>
                <p14:nvPr/>
              </p14:nvContentPartPr>
              <p14:xfrm>
                <a:off x="255469" y="4230785"/>
                <a:ext cx="155160" cy="33120"/>
              </p14:xfrm>
            </p:contentPart>
          </mc:Choice>
          <mc:Fallback xmlns="">
            <p:pic>
              <p:nvPicPr>
                <p:cNvPr id="86" name="Freihand 85">
                  <a:extLst>
                    <a:ext uri="{FF2B5EF4-FFF2-40B4-BE49-F238E27FC236}">
                      <a16:creationId xmlns:a16="http://schemas.microsoft.com/office/drawing/2014/main" id="{DC1A1BA3-36A9-F994-062A-C5D6938DD439}"/>
                    </a:ext>
                  </a:extLst>
                </p:cNvPr>
                <p:cNvPicPr/>
                <p:nvPr/>
              </p:nvPicPr>
              <p:blipFill>
                <a:blip r:embed="rId129"/>
                <a:stretch>
                  <a:fillRect/>
                </a:stretch>
              </p:blipFill>
              <p:spPr>
                <a:xfrm>
                  <a:off x="246469" y="4222145"/>
                  <a:ext cx="1728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7" name="Freihand 86">
                  <a:extLst>
                    <a:ext uri="{FF2B5EF4-FFF2-40B4-BE49-F238E27FC236}">
                      <a16:creationId xmlns:a16="http://schemas.microsoft.com/office/drawing/2014/main" id="{18F718DD-AAE5-EC27-CC6C-D14BFD715F55}"/>
                    </a:ext>
                  </a:extLst>
                </p14:cNvPr>
                <p14:cNvContentPartPr/>
                <p14:nvPr/>
              </p14:nvContentPartPr>
              <p14:xfrm>
                <a:off x="245389" y="4305665"/>
                <a:ext cx="182880" cy="59040"/>
              </p14:xfrm>
            </p:contentPart>
          </mc:Choice>
          <mc:Fallback xmlns="">
            <p:pic>
              <p:nvPicPr>
                <p:cNvPr id="87" name="Freihand 86">
                  <a:extLst>
                    <a:ext uri="{FF2B5EF4-FFF2-40B4-BE49-F238E27FC236}">
                      <a16:creationId xmlns:a16="http://schemas.microsoft.com/office/drawing/2014/main" id="{18F718DD-AAE5-EC27-CC6C-D14BFD715F55}"/>
                    </a:ext>
                  </a:extLst>
                </p:cNvPr>
                <p:cNvPicPr/>
                <p:nvPr/>
              </p:nvPicPr>
              <p:blipFill>
                <a:blip r:embed="rId131"/>
                <a:stretch>
                  <a:fillRect/>
                </a:stretch>
              </p:blipFill>
              <p:spPr>
                <a:xfrm>
                  <a:off x="236749" y="4296665"/>
                  <a:ext cx="200520" cy="76680"/>
                </a:xfrm>
                <a:prstGeom prst="rect">
                  <a:avLst/>
                </a:prstGeom>
              </p:spPr>
            </p:pic>
          </mc:Fallback>
        </mc:AlternateContent>
      </p:grpSp>
      <p:pic>
        <p:nvPicPr>
          <p:cNvPr id="90" name="Grafik 89">
            <a:extLst>
              <a:ext uri="{FF2B5EF4-FFF2-40B4-BE49-F238E27FC236}">
                <a16:creationId xmlns:a16="http://schemas.microsoft.com/office/drawing/2014/main" id="{E7016D68-DD29-FAFF-E77B-ED948F8D3D47}"/>
              </a:ext>
            </a:extLst>
          </p:cNvPr>
          <p:cNvPicPr>
            <a:picLocks noChangeAspect="1"/>
          </p:cNvPicPr>
          <p:nvPr/>
        </p:nvPicPr>
        <p:blipFill>
          <a:blip r:embed="rId132"/>
          <a:stretch>
            <a:fillRect/>
          </a:stretch>
        </p:blipFill>
        <p:spPr>
          <a:xfrm>
            <a:off x="428435" y="4029644"/>
            <a:ext cx="1706646" cy="435401"/>
          </a:xfrm>
          <a:prstGeom prst="rect">
            <a:avLst/>
          </a:prstGeom>
        </p:spPr>
      </p:pic>
      <p:grpSp>
        <p:nvGrpSpPr>
          <p:cNvPr id="148" name="Gruppieren 147">
            <a:extLst>
              <a:ext uri="{FF2B5EF4-FFF2-40B4-BE49-F238E27FC236}">
                <a16:creationId xmlns:a16="http://schemas.microsoft.com/office/drawing/2014/main" id="{6EC780D6-76EC-D572-CDA9-3816DFF146F6}"/>
              </a:ext>
            </a:extLst>
          </p:cNvPr>
          <p:cNvGrpSpPr/>
          <p:nvPr/>
        </p:nvGrpSpPr>
        <p:grpSpPr>
          <a:xfrm>
            <a:off x="9592429" y="145145"/>
            <a:ext cx="1554120" cy="2694600"/>
            <a:chOff x="9592429" y="145145"/>
            <a:chExt cx="1554120" cy="2694600"/>
          </a:xfrm>
        </p:grpSpPr>
        <mc:AlternateContent xmlns:mc="http://schemas.openxmlformats.org/markup-compatibility/2006" xmlns:p14="http://schemas.microsoft.com/office/powerpoint/2010/main">
          <mc:Choice Requires="p14">
            <p:contentPart p14:bwMode="auto" r:id="rId133">
              <p14:nvContentPartPr>
                <p14:cNvPr id="91" name="Freihand 90">
                  <a:extLst>
                    <a:ext uri="{FF2B5EF4-FFF2-40B4-BE49-F238E27FC236}">
                      <a16:creationId xmlns:a16="http://schemas.microsoft.com/office/drawing/2014/main" id="{4EB22E39-9C27-2AD7-1198-98FD602411D8}"/>
                    </a:ext>
                  </a:extLst>
                </p14:cNvPr>
                <p14:cNvContentPartPr/>
                <p14:nvPr/>
              </p14:nvContentPartPr>
              <p14:xfrm>
                <a:off x="9751189" y="232985"/>
                <a:ext cx="186840" cy="279720"/>
              </p14:xfrm>
            </p:contentPart>
          </mc:Choice>
          <mc:Fallback xmlns="">
            <p:pic>
              <p:nvPicPr>
                <p:cNvPr id="91" name="Freihand 90">
                  <a:extLst>
                    <a:ext uri="{FF2B5EF4-FFF2-40B4-BE49-F238E27FC236}">
                      <a16:creationId xmlns:a16="http://schemas.microsoft.com/office/drawing/2014/main" id="{4EB22E39-9C27-2AD7-1198-98FD602411D8}"/>
                    </a:ext>
                  </a:extLst>
                </p:cNvPr>
                <p:cNvPicPr/>
                <p:nvPr/>
              </p:nvPicPr>
              <p:blipFill>
                <a:blip r:embed="rId134"/>
                <a:stretch>
                  <a:fillRect/>
                </a:stretch>
              </p:blipFill>
              <p:spPr>
                <a:xfrm>
                  <a:off x="9742549" y="224345"/>
                  <a:ext cx="2044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2" name="Freihand 91">
                  <a:extLst>
                    <a:ext uri="{FF2B5EF4-FFF2-40B4-BE49-F238E27FC236}">
                      <a16:creationId xmlns:a16="http://schemas.microsoft.com/office/drawing/2014/main" id="{75D8DECD-789E-BAD6-9ABF-27ECB65BA409}"/>
                    </a:ext>
                  </a:extLst>
                </p14:cNvPr>
                <p14:cNvContentPartPr/>
                <p14:nvPr/>
              </p14:nvContentPartPr>
              <p14:xfrm>
                <a:off x="9937309" y="398225"/>
                <a:ext cx="64800" cy="118440"/>
              </p14:xfrm>
            </p:contentPart>
          </mc:Choice>
          <mc:Fallback xmlns="">
            <p:pic>
              <p:nvPicPr>
                <p:cNvPr id="92" name="Freihand 91">
                  <a:extLst>
                    <a:ext uri="{FF2B5EF4-FFF2-40B4-BE49-F238E27FC236}">
                      <a16:creationId xmlns:a16="http://schemas.microsoft.com/office/drawing/2014/main" id="{75D8DECD-789E-BAD6-9ABF-27ECB65BA409}"/>
                    </a:ext>
                  </a:extLst>
                </p:cNvPr>
                <p:cNvPicPr/>
                <p:nvPr/>
              </p:nvPicPr>
              <p:blipFill>
                <a:blip r:embed="rId136"/>
                <a:stretch>
                  <a:fillRect/>
                </a:stretch>
              </p:blipFill>
              <p:spPr>
                <a:xfrm>
                  <a:off x="9928309" y="389225"/>
                  <a:ext cx="82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3" name="Freihand 92">
                  <a:extLst>
                    <a:ext uri="{FF2B5EF4-FFF2-40B4-BE49-F238E27FC236}">
                      <a16:creationId xmlns:a16="http://schemas.microsoft.com/office/drawing/2014/main" id="{ABA15DD8-1540-9FF4-16C6-393FE09A0687}"/>
                    </a:ext>
                  </a:extLst>
                </p14:cNvPr>
                <p14:cNvContentPartPr/>
                <p14:nvPr/>
              </p14:nvContentPartPr>
              <p14:xfrm>
                <a:off x="10060429" y="312545"/>
                <a:ext cx="135000" cy="14400"/>
              </p14:xfrm>
            </p:contentPart>
          </mc:Choice>
          <mc:Fallback xmlns="">
            <p:pic>
              <p:nvPicPr>
                <p:cNvPr id="93" name="Freihand 92">
                  <a:extLst>
                    <a:ext uri="{FF2B5EF4-FFF2-40B4-BE49-F238E27FC236}">
                      <a16:creationId xmlns:a16="http://schemas.microsoft.com/office/drawing/2014/main" id="{ABA15DD8-1540-9FF4-16C6-393FE09A0687}"/>
                    </a:ext>
                  </a:extLst>
                </p:cNvPr>
                <p:cNvPicPr/>
                <p:nvPr/>
              </p:nvPicPr>
              <p:blipFill>
                <a:blip r:embed="rId138"/>
                <a:stretch>
                  <a:fillRect/>
                </a:stretch>
              </p:blipFill>
              <p:spPr>
                <a:xfrm>
                  <a:off x="10051789" y="303545"/>
                  <a:ext cx="152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4" name="Freihand 93">
                  <a:extLst>
                    <a:ext uri="{FF2B5EF4-FFF2-40B4-BE49-F238E27FC236}">
                      <a16:creationId xmlns:a16="http://schemas.microsoft.com/office/drawing/2014/main" id="{415A4014-ED9C-AA40-8331-F457A8CA4EFC}"/>
                    </a:ext>
                  </a:extLst>
                </p14:cNvPr>
                <p14:cNvContentPartPr/>
                <p14:nvPr/>
              </p14:nvContentPartPr>
              <p14:xfrm>
                <a:off x="10085269" y="361145"/>
                <a:ext cx="106200" cy="17280"/>
              </p14:xfrm>
            </p:contentPart>
          </mc:Choice>
          <mc:Fallback xmlns="">
            <p:pic>
              <p:nvPicPr>
                <p:cNvPr id="94" name="Freihand 93">
                  <a:extLst>
                    <a:ext uri="{FF2B5EF4-FFF2-40B4-BE49-F238E27FC236}">
                      <a16:creationId xmlns:a16="http://schemas.microsoft.com/office/drawing/2014/main" id="{415A4014-ED9C-AA40-8331-F457A8CA4EFC}"/>
                    </a:ext>
                  </a:extLst>
                </p:cNvPr>
                <p:cNvPicPr/>
                <p:nvPr/>
              </p:nvPicPr>
              <p:blipFill>
                <a:blip r:embed="rId140"/>
                <a:stretch>
                  <a:fillRect/>
                </a:stretch>
              </p:blipFill>
              <p:spPr>
                <a:xfrm>
                  <a:off x="10076629" y="352145"/>
                  <a:ext cx="123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5" name="Freihand 94">
                  <a:extLst>
                    <a:ext uri="{FF2B5EF4-FFF2-40B4-BE49-F238E27FC236}">
                      <a16:creationId xmlns:a16="http://schemas.microsoft.com/office/drawing/2014/main" id="{C40B3E50-D5A2-FE9A-EBD5-E0B9D007FDA4}"/>
                    </a:ext>
                  </a:extLst>
                </p14:cNvPr>
                <p14:cNvContentPartPr/>
                <p14:nvPr/>
              </p14:nvContentPartPr>
              <p14:xfrm>
                <a:off x="10339789" y="208865"/>
                <a:ext cx="142560" cy="176040"/>
              </p14:xfrm>
            </p:contentPart>
          </mc:Choice>
          <mc:Fallback xmlns="">
            <p:pic>
              <p:nvPicPr>
                <p:cNvPr id="95" name="Freihand 94">
                  <a:extLst>
                    <a:ext uri="{FF2B5EF4-FFF2-40B4-BE49-F238E27FC236}">
                      <a16:creationId xmlns:a16="http://schemas.microsoft.com/office/drawing/2014/main" id="{C40B3E50-D5A2-FE9A-EBD5-E0B9D007FDA4}"/>
                    </a:ext>
                  </a:extLst>
                </p:cNvPr>
                <p:cNvPicPr/>
                <p:nvPr/>
              </p:nvPicPr>
              <p:blipFill>
                <a:blip r:embed="rId142"/>
                <a:stretch>
                  <a:fillRect/>
                </a:stretch>
              </p:blipFill>
              <p:spPr>
                <a:xfrm>
                  <a:off x="10330789" y="199865"/>
                  <a:ext cx="1602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6" name="Freihand 95">
                  <a:extLst>
                    <a:ext uri="{FF2B5EF4-FFF2-40B4-BE49-F238E27FC236}">
                      <a16:creationId xmlns:a16="http://schemas.microsoft.com/office/drawing/2014/main" id="{FB33C89D-F18B-4054-08D1-31A1F62CF252}"/>
                    </a:ext>
                  </a:extLst>
                </p14:cNvPr>
                <p14:cNvContentPartPr/>
                <p14:nvPr/>
              </p14:nvContentPartPr>
              <p14:xfrm>
                <a:off x="10463629" y="190865"/>
                <a:ext cx="196920" cy="237600"/>
              </p14:xfrm>
            </p:contentPart>
          </mc:Choice>
          <mc:Fallback xmlns="">
            <p:pic>
              <p:nvPicPr>
                <p:cNvPr id="96" name="Freihand 95">
                  <a:extLst>
                    <a:ext uri="{FF2B5EF4-FFF2-40B4-BE49-F238E27FC236}">
                      <a16:creationId xmlns:a16="http://schemas.microsoft.com/office/drawing/2014/main" id="{FB33C89D-F18B-4054-08D1-31A1F62CF252}"/>
                    </a:ext>
                  </a:extLst>
                </p:cNvPr>
                <p:cNvPicPr/>
                <p:nvPr/>
              </p:nvPicPr>
              <p:blipFill>
                <a:blip r:embed="rId144"/>
                <a:stretch>
                  <a:fillRect/>
                </a:stretch>
              </p:blipFill>
              <p:spPr>
                <a:xfrm>
                  <a:off x="10454629" y="181865"/>
                  <a:ext cx="2145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7" name="Freihand 96">
                  <a:extLst>
                    <a:ext uri="{FF2B5EF4-FFF2-40B4-BE49-F238E27FC236}">
                      <a16:creationId xmlns:a16="http://schemas.microsoft.com/office/drawing/2014/main" id="{08B0248A-A678-D3F0-7005-6F407B98BAEA}"/>
                    </a:ext>
                  </a:extLst>
                </p14:cNvPr>
                <p14:cNvContentPartPr/>
                <p14:nvPr/>
              </p14:nvContentPartPr>
              <p14:xfrm>
                <a:off x="10617709" y="257825"/>
                <a:ext cx="36360" cy="97200"/>
              </p14:xfrm>
            </p:contentPart>
          </mc:Choice>
          <mc:Fallback xmlns="">
            <p:pic>
              <p:nvPicPr>
                <p:cNvPr id="97" name="Freihand 96">
                  <a:extLst>
                    <a:ext uri="{FF2B5EF4-FFF2-40B4-BE49-F238E27FC236}">
                      <a16:creationId xmlns:a16="http://schemas.microsoft.com/office/drawing/2014/main" id="{08B0248A-A678-D3F0-7005-6F407B98BAEA}"/>
                    </a:ext>
                  </a:extLst>
                </p:cNvPr>
                <p:cNvPicPr/>
                <p:nvPr/>
              </p:nvPicPr>
              <p:blipFill>
                <a:blip r:embed="rId146"/>
                <a:stretch>
                  <a:fillRect/>
                </a:stretch>
              </p:blipFill>
              <p:spPr>
                <a:xfrm>
                  <a:off x="10609069" y="248825"/>
                  <a:ext cx="54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8" name="Freihand 97">
                  <a:extLst>
                    <a:ext uri="{FF2B5EF4-FFF2-40B4-BE49-F238E27FC236}">
                      <a16:creationId xmlns:a16="http://schemas.microsoft.com/office/drawing/2014/main" id="{38722EF1-DE5E-3390-5E6E-55AD113C3BAC}"/>
                    </a:ext>
                  </a:extLst>
                </p14:cNvPr>
                <p14:cNvContentPartPr/>
                <p14:nvPr/>
              </p14:nvContentPartPr>
              <p14:xfrm>
                <a:off x="10708069" y="211025"/>
                <a:ext cx="141120" cy="160200"/>
              </p14:xfrm>
            </p:contentPart>
          </mc:Choice>
          <mc:Fallback xmlns="">
            <p:pic>
              <p:nvPicPr>
                <p:cNvPr id="98" name="Freihand 97">
                  <a:extLst>
                    <a:ext uri="{FF2B5EF4-FFF2-40B4-BE49-F238E27FC236}">
                      <a16:creationId xmlns:a16="http://schemas.microsoft.com/office/drawing/2014/main" id="{38722EF1-DE5E-3390-5E6E-55AD113C3BAC}"/>
                    </a:ext>
                  </a:extLst>
                </p:cNvPr>
                <p:cNvPicPr/>
                <p:nvPr/>
              </p:nvPicPr>
              <p:blipFill>
                <a:blip r:embed="rId148"/>
                <a:stretch>
                  <a:fillRect/>
                </a:stretch>
              </p:blipFill>
              <p:spPr>
                <a:xfrm>
                  <a:off x="10699069" y="202385"/>
                  <a:ext cx="1587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9" name="Freihand 98">
                  <a:extLst>
                    <a:ext uri="{FF2B5EF4-FFF2-40B4-BE49-F238E27FC236}">
                      <a16:creationId xmlns:a16="http://schemas.microsoft.com/office/drawing/2014/main" id="{D0DA4D11-84A7-C5E9-4C33-4CA9F7B79301}"/>
                    </a:ext>
                  </a:extLst>
                </p14:cNvPr>
                <p14:cNvContentPartPr/>
                <p14:nvPr/>
              </p14:nvContentPartPr>
              <p14:xfrm>
                <a:off x="10874749" y="181505"/>
                <a:ext cx="55440" cy="183960"/>
              </p14:xfrm>
            </p:contentPart>
          </mc:Choice>
          <mc:Fallback xmlns="">
            <p:pic>
              <p:nvPicPr>
                <p:cNvPr id="99" name="Freihand 98">
                  <a:extLst>
                    <a:ext uri="{FF2B5EF4-FFF2-40B4-BE49-F238E27FC236}">
                      <a16:creationId xmlns:a16="http://schemas.microsoft.com/office/drawing/2014/main" id="{D0DA4D11-84A7-C5E9-4C33-4CA9F7B79301}"/>
                    </a:ext>
                  </a:extLst>
                </p:cNvPr>
                <p:cNvPicPr/>
                <p:nvPr/>
              </p:nvPicPr>
              <p:blipFill>
                <a:blip r:embed="rId150"/>
                <a:stretch>
                  <a:fillRect/>
                </a:stretch>
              </p:blipFill>
              <p:spPr>
                <a:xfrm>
                  <a:off x="10866109" y="172505"/>
                  <a:ext cx="730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5" name="Freihand 114">
                  <a:extLst>
                    <a:ext uri="{FF2B5EF4-FFF2-40B4-BE49-F238E27FC236}">
                      <a16:creationId xmlns:a16="http://schemas.microsoft.com/office/drawing/2014/main" id="{225C585B-E3C7-0A06-FC3D-13E22A920BE6}"/>
                    </a:ext>
                  </a:extLst>
                </p14:cNvPr>
                <p14:cNvContentPartPr/>
                <p14:nvPr/>
              </p14:nvContentPartPr>
              <p14:xfrm>
                <a:off x="9787909" y="145145"/>
                <a:ext cx="177480" cy="151920"/>
              </p14:xfrm>
            </p:contentPart>
          </mc:Choice>
          <mc:Fallback xmlns="">
            <p:pic>
              <p:nvPicPr>
                <p:cNvPr id="115" name="Freihand 114">
                  <a:extLst>
                    <a:ext uri="{FF2B5EF4-FFF2-40B4-BE49-F238E27FC236}">
                      <a16:creationId xmlns:a16="http://schemas.microsoft.com/office/drawing/2014/main" id="{225C585B-E3C7-0A06-FC3D-13E22A920BE6}"/>
                    </a:ext>
                  </a:extLst>
                </p:cNvPr>
                <p:cNvPicPr/>
                <p:nvPr/>
              </p:nvPicPr>
              <p:blipFill>
                <a:blip r:embed="rId152"/>
                <a:stretch>
                  <a:fillRect/>
                </a:stretch>
              </p:blipFill>
              <p:spPr>
                <a:xfrm>
                  <a:off x="9778909" y="136505"/>
                  <a:ext cx="195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253CF1D0-5133-75D3-A071-E287A4313737}"/>
                    </a:ext>
                  </a:extLst>
                </p14:cNvPr>
                <p14:cNvContentPartPr/>
                <p14:nvPr/>
              </p14:nvContentPartPr>
              <p14:xfrm>
                <a:off x="9707989" y="736985"/>
                <a:ext cx="186840" cy="338760"/>
              </p14:xfrm>
            </p:contentPart>
          </mc:Choice>
          <mc:Fallback xmlns="">
            <p:pic>
              <p:nvPicPr>
                <p:cNvPr id="101" name="Freihand 100">
                  <a:extLst>
                    <a:ext uri="{FF2B5EF4-FFF2-40B4-BE49-F238E27FC236}">
                      <a16:creationId xmlns:a16="http://schemas.microsoft.com/office/drawing/2014/main" id="{253CF1D0-5133-75D3-A071-E287A4313737}"/>
                    </a:ext>
                  </a:extLst>
                </p:cNvPr>
                <p:cNvPicPr/>
                <p:nvPr/>
              </p:nvPicPr>
              <p:blipFill>
                <a:blip r:embed="rId154"/>
                <a:stretch>
                  <a:fillRect/>
                </a:stretch>
              </p:blipFill>
              <p:spPr>
                <a:xfrm>
                  <a:off x="9698989" y="727985"/>
                  <a:ext cx="20448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BF4822AA-B8C6-2BEF-ED1C-E8B9CF01D604}"/>
                    </a:ext>
                  </a:extLst>
                </p14:cNvPr>
                <p14:cNvContentPartPr/>
                <p14:nvPr/>
              </p14:nvContentPartPr>
              <p14:xfrm>
                <a:off x="9954589" y="902945"/>
                <a:ext cx="104760" cy="127440"/>
              </p14:xfrm>
            </p:contentPart>
          </mc:Choice>
          <mc:Fallback xmlns="">
            <p:pic>
              <p:nvPicPr>
                <p:cNvPr id="102" name="Freihand 101">
                  <a:extLst>
                    <a:ext uri="{FF2B5EF4-FFF2-40B4-BE49-F238E27FC236}">
                      <a16:creationId xmlns:a16="http://schemas.microsoft.com/office/drawing/2014/main" id="{BF4822AA-B8C6-2BEF-ED1C-E8B9CF01D604}"/>
                    </a:ext>
                  </a:extLst>
                </p:cNvPr>
                <p:cNvPicPr/>
                <p:nvPr/>
              </p:nvPicPr>
              <p:blipFill>
                <a:blip r:embed="rId156"/>
                <a:stretch>
                  <a:fillRect/>
                </a:stretch>
              </p:blipFill>
              <p:spPr>
                <a:xfrm>
                  <a:off x="9945949" y="894305"/>
                  <a:ext cx="122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3" name="Freihand 102">
                  <a:extLst>
                    <a:ext uri="{FF2B5EF4-FFF2-40B4-BE49-F238E27FC236}">
                      <a16:creationId xmlns:a16="http://schemas.microsoft.com/office/drawing/2014/main" id="{2396EA65-9C52-9850-ACCA-ABD2957EB4FD}"/>
                    </a:ext>
                  </a:extLst>
                </p14:cNvPr>
                <p14:cNvContentPartPr/>
                <p14:nvPr/>
              </p14:nvContentPartPr>
              <p14:xfrm>
                <a:off x="10102189" y="806825"/>
                <a:ext cx="150480" cy="83520"/>
              </p14:xfrm>
            </p:contentPart>
          </mc:Choice>
          <mc:Fallback xmlns="">
            <p:pic>
              <p:nvPicPr>
                <p:cNvPr id="103" name="Freihand 102">
                  <a:extLst>
                    <a:ext uri="{FF2B5EF4-FFF2-40B4-BE49-F238E27FC236}">
                      <a16:creationId xmlns:a16="http://schemas.microsoft.com/office/drawing/2014/main" id="{2396EA65-9C52-9850-ACCA-ABD2957EB4FD}"/>
                    </a:ext>
                  </a:extLst>
                </p:cNvPr>
                <p:cNvPicPr/>
                <p:nvPr/>
              </p:nvPicPr>
              <p:blipFill>
                <a:blip r:embed="rId158"/>
                <a:stretch>
                  <a:fillRect/>
                </a:stretch>
              </p:blipFill>
              <p:spPr>
                <a:xfrm>
                  <a:off x="10093549" y="797825"/>
                  <a:ext cx="168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4" name="Freihand 103">
                  <a:extLst>
                    <a:ext uri="{FF2B5EF4-FFF2-40B4-BE49-F238E27FC236}">
                      <a16:creationId xmlns:a16="http://schemas.microsoft.com/office/drawing/2014/main" id="{C597711F-D42E-8835-93B5-C106CFDA1162}"/>
                    </a:ext>
                  </a:extLst>
                </p14:cNvPr>
                <p14:cNvContentPartPr/>
                <p14:nvPr/>
              </p14:nvContentPartPr>
              <p14:xfrm>
                <a:off x="10426909" y="695225"/>
                <a:ext cx="82440" cy="119160"/>
              </p14:xfrm>
            </p:contentPart>
          </mc:Choice>
          <mc:Fallback xmlns="">
            <p:pic>
              <p:nvPicPr>
                <p:cNvPr id="104" name="Freihand 103">
                  <a:extLst>
                    <a:ext uri="{FF2B5EF4-FFF2-40B4-BE49-F238E27FC236}">
                      <a16:creationId xmlns:a16="http://schemas.microsoft.com/office/drawing/2014/main" id="{C597711F-D42E-8835-93B5-C106CFDA1162}"/>
                    </a:ext>
                  </a:extLst>
                </p:cNvPr>
                <p:cNvPicPr/>
                <p:nvPr/>
              </p:nvPicPr>
              <p:blipFill>
                <a:blip r:embed="rId160"/>
                <a:stretch>
                  <a:fillRect/>
                </a:stretch>
              </p:blipFill>
              <p:spPr>
                <a:xfrm>
                  <a:off x="10417909" y="686585"/>
                  <a:ext cx="100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5" name="Freihand 104">
                  <a:extLst>
                    <a:ext uri="{FF2B5EF4-FFF2-40B4-BE49-F238E27FC236}">
                      <a16:creationId xmlns:a16="http://schemas.microsoft.com/office/drawing/2014/main" id="{4E91EEA3-5D09-D409-1284-12742D95EB48}"/>
                    </a:ext>
                  </a:extLst>
                </p14:cNvPr>
                <p14:cNvContentPartPr/>
                <p14:nvPr/>
              </p14:nvContentPartPr>
              <p14:xfrm>
                <a:off x="10505389" y="804665"/>
                <a:ext cx="36000" cy="151920"/>
              </p14:xfrm>
            </p:contentPart>
          </mc:Choice>
          <mc:Fallback xmlns="">
            <p:pic>
              <p:nvPicPr>
                <p:cNvPr id="105" name="Freihand 104">
                  <a:extLst>
                    <a:ext uri="{FF2B5EF4-FFF2-40B4-BE49-F238E27FC236}">
                      <a16:creationId xmlns:a16="http://schemas.microsoft.com/office/drawing/2014/main" id="{4E91EEA3-5D09-D409-1284-12742D95EB48}"/>
                    </a:ext>
                  </a:extLst>
                </p:cNvPr>
                <p:cNvPicPr/>
                <p:nvPr/>
              </p:nvPicPr>
              <p:blipFill>
                <a:blip r:embed="rId162"/>
                <a:stretch>
                  <a:fillRect/>
                </a:stretch>
              </p:blipFill>
              <p:spPr>
                <a:xfrm>
                  <a:off x="10496389" y="796025"/>
                  <a:ext cx="53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 name="Freihand 105">
                  <a:extLst>
                    <a:ext uri="{FF2B5EF4-FFF2-40B4-BE49-F238E27FC236}">
                      <a16:creationId xmlns:a16="http://schemas.microsoft.com/office/drawing/2014/main" id="{88440911-C374-5ABB-D296-D9C2CA23FA5D}"/>
                    </a:ext>
                  </a:extLst>
                </p14:cNvPr>
                <p14:cNvContentPartPr/>
                <p14:nvPr/>
              </p14:nvContentPartPr>
              <p14:xfrm>
                <a:off x="10646509" y="669305"/>
                <a:ext cx="108360" cy="200520"/>
              </p14:xfrm>
            </p:contentPart>
          </mc:Choice>
          <mc:Fallback xmlns="">
            <p:pic>
              <p:nvPicPr>
                <p:cNvPr id="106" name="Freihand 105">
                  <a:extLst>
                    <a:ext uri="{FF2B5EF4-FFF2-40B4-BE49-F238E27FC236}">
                      <a16:creationId xmlns:a16="http://schemas.microsoft.com/office/drawing/2014/main" id="{88440911-C374-5ABB-D296-D9C2CA23FA5D}"/>
                    </a:ext>
                  </a:extLst>
                </p:cNvPr>
                <p:cNvPicPr/>
                <p:nvPr/>
              </p:nvPicPr>
              <p:blipFill>
                <a:blip r:embed="rId164"/>
                <a:stretch>
                  <a:fillRect/>
                </a:stretch>
              </p:blipFill>
              <p:spPr>
                <a:xfrm>
                  <a:off x="10637869" y="660305"/>
                  <a:ext cx="1260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9" name="Freihand 108">
                  <a:extLst>
                    <a:ext uri="{FF2B5EF4-FFF2-40B4-BE49-F238E27FC236}">
                      <a16:creationId xmlns:a16="http://schemas.microsoft.com/office/drawing/2014/main" id="{4C322C87-CF1E-CACD-4BFC-89C32BFF31B2}"/>
                    </a:ext>
                  </a:extLst>
                </p14:cNvPr>
                <p14:cNvContentPartPr/>
                <p14:nvPr/>
              </p14:nvContentPartPr>
              <p14:xfrm>
                <a:off x="10786909" y="675065"/>
                <a:ext cx="111600" cy="144720"/>
              </p14:xfrm>
            </p:contentPart>
          </mc:Choice>
          <mc:Fallback xmlns="">
            <p:pic>
              <p:nvPicPr>
                <p:cNvPr id="109" name="Freihand 108">
                  <a:extLst>
                    <a:ext uri="{FF2B5EF4-FFF2-40B4-BE49-F238E27FC236}">
                      <a16:creationId xmlns:a16="http://schemas.microsoft.com/office/drawing/2014/main" id="{4C322C87-CF1E-CACD-4BFC-89C32BFF31B2}"/>
                    </a:ext>
                  </a:extLst>
                </p:cNvPr>
                <p:cNvPicPr/>
                <p:nvPr/>
              </p:nvPicPr>
              <p:blipFill>
                <a:blip r:embed="rId166"/>
                <a:stretch>
                  <a:fillRect/>
                </a:stretch>
              </p:blipFill>
              <p:spPr>
                <a:xfrm>
                  <a:off x="10777909" y="666065"/>
                  <a:ext cx="129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0" name="Freihand 109">
                  <a:extLst>
                    <a:ext uri="{FF2B5EF4-FFF2-40B4-BE49-F238E27FC236}">
                      <a16:creationId xmlns:a16="http://schemas.microsoft.com/office/drawing/2014/main" id="{005357E8-9A0E-C758-C402-3FCAB5325965}"/>
                    </a:ext>
                  </a:extLst>
                </p14:cNvPr>
                <p14:cNvContentPartPr/>
                <p14:nvPr/>
              </p14:nvContentPartPr>
              <p14:xfrm>
                <a:off x="10972669" y="612785"/>
                <a:ext cx="115200" cy="217080"/>
              </p14:xfrm>
            </p:contentPart>
          </mc:Choice>
          <mc:Fallback xmlns="">
            <p:pic>
              <p:nvPicPr>
                <p:cNvPr id="110" name="Freihand 109">
                  <a:extLst>
                    <a:ext uri="{FF2B5EF4-FFF2-40B4-BE49-F238E27FC236}">
                      <a16:creationId xmlns:a16="http://schemas.microsoft.com/office/drawing/2014/main" id="{005357E8-9A0E-C758-C402-3FCAB5325965}"/>
                    </a:ext>
                  </a:extLst>
                </p:cNvPr>
                <p:cNvPicPr/>
                <p:nvPr/>
              </p:nvPicPr>
              <p:blipFill>
                <a:blip r:embed="rId168"/>
                <a:stretch>
                  <a:fillRect/>
                </a:stretch>
              </p:blipFill>
              <p:spPr>
                <a:xfrm>
                  <a:off x="10964029" y="603785"/>
                  <a:ext cx="1328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1" name="Freihand 110">
                  <a:extLst>
                    <a:ext uri="{FF2B5EF4-FFF2-40B4-BE49-F238E27FC236}">
                      <a16:creationId xmlns:a16="http://schemas.microsoft.com/office/drawing/2014/main" id="{53B07998-2024-DAF8-D3DF-9CB3EFEBADB5}"/>
                    </a:ext>
                  </a:extLst>
                </p14:cNvPr>
                <p14:cNvContentPartPr/>
                <p14:nvPr/>
              </p14:nvContentPartPr>
              <p14:xfrm>
                <a:off x="9753709" y="1295345"/>
                <a:ext cx="179640" cy="280080"/>
              </p14:xfrm>
            </p:contentPart>
          </mc:Choice>
          <mc:Fallback xmlns="">
            <p:pic>
              <p:nvPicPr>
                <p:cNvPr id="111" name="Freihand 110">
                  <a:extLst>
                    <a:ext uri="{FF2B5EF4-FFF2-40B4-BE49-F238E27FC236}">
                      <a16:creationId xmlns:a16="http://schemas.microsoft.com/office/drawing/2014/main" id="{53B07998-2024-DAF8-D3DF-9CB3EFEBADB5}"/>
                    </a:ext>
                  </a:extLst>
                </p:cNvPr>
                <p:cNvPicPr/>
                <p:nvPr/>
              </p:nvPicPr>
              <p:blipFill>
                <a:blip r:embed="rId170"/>
                <a:stretch>
                  <a:fillRect/>
                </a:stretch>
              </p:blipFill>
              <p:spPr>
                <a:xfrm>
                  <a:off x="9745069" y="1286705"/>
                  <a:ext cx="1972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2" name="Freihand 111">
                  <a:extLst>
                    <a:ext uri="{FF2B5EF4-FFF2-40B4-BE49-F238E27FC236}">
                      <a16:creationId xmlns:a16="http://schemas.microsoft.com/office/drawing/2014/main" id="{71558764-34D7-359F-8A92-25FDDF529D7B}"/>
                    </a:ext>
                  </a:extLst>
                </p14:cNvPr>
                <p14:cNvContentPartPr/>
                <p14:nvPr/>
              </p14:nvContentPartPr>
              <p14:xfrm>
                <a:off x="9951349" y="1390025"/>
                <a:ext cx="77400" cy="198000"/>
              </p14:xfrm>
            </p:contentPart>
          </mc:Choice>
          <mc:Fallback xmlns="">
            <p:pic>
              <p:nvPicPr>
                <p:cNvPr id="112" name="Freihand 111">
                  <a:extLst>
                    <a:ext uri="{FF2B5EF4-FFF2-40B4-BE49-F238E27FC236}">
                      <a16:creationId xmlns:a16="http://schemas.microsoft.com/office/drawing/2014/main" id="{71558764-34D7-359F-8A92-25FDDF529D7B}"/>
                    </a:ext>
                  </a:extLst>
                </p:cNvPr>
                <p:cNvPicPr/>
                <p:nvPr/>
              </p:nvPicPr>
              <p:blipFill>
                <a:blip r:embed="rId172"/>
                <a:stretch>
                  <a:fillRect/>
                </a:stretch>
              </p:blipFill>
              <p:spPr>
                <a:xfrm>
                  <a:off x="9942349" y="1381385"/>
                  <a:ext cx="950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3" name="Freihand 112">
                  <a:extLst>
                    <a:ext uri="{FF2B5EF4-FFF2-40B4-BE49-F238E27FC236}">
                      <a16:creationId xmlns:a16="http://schemas.microsoft.com/office/drawing/2014/main" id="{4618D581-4B7A-DFB2-79BF-DFBCB3932FFE}"/>
                    </a:ext>
                  </a:extLst>
                </p14:cNvPr>
                <p14:cNvContentPartPr/>
                <p14:nvPr/>
              </p14:nvContentPartPr>
              <p14:xfrm>
                <a:off x="9769189" y="1161785"/>
                <a:ext cx="130680" cy="107640"/>
              </p14:xfrm>
            </p:contentPart>
          </mc:Choice>
          <mc:Fallback xmlns="">
            <p:pic>
              <p:nvPicPr>
                <p:cNvPr id="113" name="Freihand 112">
                  <a:extLst>
                    <a:ext uri="{FF2B5EF4-FFF2-40B4-BE49-F238E27FC236}">
                      <a16:creationId xmlns:a16="http://schemas.microsoft.com/office/drawing/2014/main" id="{4618D581-4B7A-DFB2-79BF-DFBCB3932FFE}"/>
                    </a:ext>
                  </a:extLst>
                </p:cNvPr>
                <p:cNvPicPr/>
                <p:nvPr/>
              </p:nvPicPr>
              <p:blipFill>
                <a:blip r:embed="rId174"/>
                <a:stretch>
                  <a:fillRect/>
                </a:stretch>
              </p:blipFill>
              <p:spPr>
                <a:xfrm>
                  <a:off x="9760189" y="1153145"/>
                  <a:ext cx="148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4" name="Freihand 113">
                  <a:extLst>
                    <a:ext uri="{FF2B5EF4-FFF2-40B4-BE49-F238E27FC236}">
                      <a16:creationId xmlns:a16="http://schemas.microsoft.com/office/drawing/2014/main" id="{FCF9F372-9E73-20C4-5F4E-00E1CC6EC445}"/>
                    </a:ext>
                  </a:extLst>
                </p14:cNvPr>
                <p14:cNvContentPartPr/>
                <p14:nvPr/>
              </p14:nvContentPartPr>
              <p14:xfrm>
                <a:off x="9765589" y="605585"/>
                <a:ext cx="151560" cy="145440"/>
              </p14:xfrm>
            </p:contentPart>
          </mc:Choice>
          <mc:Fallback xmlns="">
            <p:pic>
              <p:nvPicPr>
                <p:cNvPr id="114" name="Freihand 113">
                  <a:extLst>
                    <a:ext uri="{FF2B5EF4-FFF2-40B4-BE49-F238E27FC236}">
                      <a16:creationId xmlns:a16="http://schemas.microsoft.com/office/drawing/2014/main" id="{FCF9F372-9E73-20C4-5F4E-00E1CC6EC445}"/>
                    </a:ext>
                  </a:extLst>
                </p:cNvPr>
                <p:cNvPicPr/>
                <p:nvPr/>
              </p:nvPicPr>
              <p:blipFill>
                <a:blip r:embed="rId176"/>
                <a:stretch>
                  <a:fillRect/>
                </a:stretch>
              </p:blipFill>
              <p:spPr>
                <a:xfrm>
                  <a:off x="9756589" y="596585"/>
                  <a:ext cx="169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Freihand 115">
                  <a:extLst>
                    <a:ext uri="{FF2B5EF4-FFF2-40B4-BE49-F238E27FC236}">
                      <a16:creationId xmlns:a16="http://schemas.microsoft.com/office/drawing/2014/main" id="{79D64F99-C154-70B7-5C14-6A47A62013B9}"/>
                    </a:ext>
                  </a:extLst>
                </p14:cNvPr>
                <p14:cNvContentPartPr/>
                <p14:nvPr/>
              </p14:nvContentPartPr>
              <p14:xfrm>
                <a:off x="10115869" y="1238105"/>
                <a:ext cx="191880" cy="53640"/>
              </p14:xfrm>
            </p:contentPart>
          </mc:Choice>
          <mc:Fallback xmlns="">
            <p:pic>
              <p:nvPicPr>
                <p:cNvPr id="116" name="Freihand 115">
                  <a:extLst>
                    <a:ext uri="{FF2B5EF4-FFF2-40B4-BE49-F238E27FC236}">
                      <a16:creationId xmlns:a16="http://schemas.microsoft.com/office/drawing/2014/main" id="{79D64F99-C154-70B7-5C14-6A47A62013B9}"/>
                    </a:ext>
                  </a:extLst>
                </p:cNvPr>
                <p:cNvPicPr/>
                <p:nvPr/>
              </p:nvPicPr>
              <p:blipFill>
                <a:blip r:embed="rId178"/>
                <a:stretch>
                  <a:fillRect/>
                </a:stretch>
              </p:blipFill>
              <p:spPr>
                <a:xfrm>
                  <a:off x="10106869" y="1229465"/>
                  <a:ext cx="209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Freihand 116">
                  <a:extLst>
                    <a:ext uri="{FF2B5EF4-FFF2-40B4-BE49-F238E27FC236}">
                      <a16:creationId xmlns:a16="http://schemas.microsoft.com/office/drawing/2014/main" id="{4AFAA286-80B7-3DCE-4E55-DF305C4148CD}"/>
                    </a:ext>
                  </a:extLst>
                </p14:cNvPr>
                <p14:cNvContentPartPr/>
                <p14:nvPr/>
              </p14:nvContentPartPr>
              <p14:xfrm>
                <a:off x="10188589" y="1271225"/>
                <a:ext cx="156600" cy="64800"/>
              </p14:xfrm>
            </p:contentPart>
          </mc:Choice>
          <mc:Fallback xmlns="">
            <p:pic>
              <p:nvPicPr>
                <p:cNvPr id="117" name="Freihand 116">
                  <a:extLst>
                    <a:ext uri="{FF2B5EF4-FFF2-40B4-BE49-F238E27FC236}">
                      <a16:creationId xmlns:a16="http://schemas.microsoft.com/office/drawing/2014/main" id="{4AFAA286-80B7-3DCE-4E55-DF305C4148CD}"/>
                    </a:ext>
                  </a:extLst>
                </p:cNvPr>
                <p:cNvPicPr/>
                <p:nvPr/>
              </p:nvPicPr>
              <p:blipFill>
                <a:blip r:embed="rId180"/>
                <a:stretch>
                  <a:fillRect/>
                </a:stretch>
              </p:blipFill>
              <p:spPr>
                <a:xfrm>
                  <a:off x="10179589" y="1262225"/>
                  <a:ext cx="174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8" name="Freihand 117">
                  <a:extLst>
                    <a:ext uri="{FF2B5EF4-FFF2-40B4-BE49-F238E27FC236}">
                      <a16:creationId xmlns:a16="http://schemas.microsoft.com/office/drawing/2014/main" id="{F1F9AB39-6C87-F256-8D74-27324B2A499B}"/>
                    </a:ext>
                  </a:extLst>
                </p14:cNvPr>
                <p14:cNvContentPartPr/>
                <p14:nvPr/>
              </p14:nvContentPartPr>
              <p14:xfrm>
                <a:off x="10456789" y="1118945"/>
                <a:ext cx="90000" cy="187200"/>
              </p14:xfrm>
            </p:contentPart>
          </mc:Choice>
          <mc:Fallback xmlns="">
            <p:pic>
              <p:nvPicPr>
                <p:cNvPr id="118" name="Freihand 117">
                  <a:extLst>
                    <a:ext uri="{FF2B5EF4-FFF2-40B4-BE49-F238E27FC236}">
                      <a16:creationId xmlns:a16="http://schemas.microsoft.com/office/drawing/2014/main" id="{F1F9AB39-6C87-F256-8D74-27324B2A499B}"/>
                    </a:ext>
                  </a:extLst>
                </p:cNvPr>
                <p:cNvPicPr/>
                <p:nvPr/>
              </p:nvPicPr>
              <p:blipFill>
                <a:blip r:embed="rId182"/>
                <a:stretch>
                  <a:fillRect/>
                </a:stretch>
              </p:blipFill>
              <p:spPr>
                <a:xfrm>
                  <a:off x="10447789" y="1110305"/>
                  <a:ext cx="1076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Freihand 118">
                  <a:extLst>
                    <a:ext uri="{FF2B5EF4-FFF2-40B4-BE49-F238E27FC236}">
                      <a16:creationId xmlns:a16="http://schemas.microsoft.com/office/drawing/2014/main" id="{8DC75BDC-0057-2BC2-68C8-EEB7865CDACD}"/>
                    </a:ext>
                  </a:extLst>
                </p14:cNvPr>
                <p14:cNvContentPartPr/>
                <p14:nvPr/>
              </p14:nvContentPartPr>
              <p14:xfrm>
                <a:off x="10617349" y="1136945"/>
                <a:ext cx="171000" cy="242640"/>
              </p14:xfrm>
            </p:contentPart>
          </mc:Choice>
          <mc:Fallback xmlns="">
            <p:pic>
              <p:nvPicPr>
                <p:cNvPr id="119" name="Freihand 118">
                  <a:extLst>
                    <a:ext uri="{FF2B5EF4-FFF2-40B4-BE49-F238E27FC236}">
                      <a16:creationId xmlns:a16="http://schemas.microsoft.com/office/drawing/2014/main" id="{8DC75BDC-0057-2BC2-68C8-EEB7865CDACD}"/>
                    </a:ext>
                  </a:extLst>
                </p:cNvPr>
                <p:cNvPicPr/>
                <p:nvPr/>
              </p:nvPicPr>
              <p:blipFill>
                <a:blip r:embed="rId184"/>
                <a:stretch>
                  <a:fillRect/>
                </a:stretch>
              </p:blipFill>
              <p:spPr>
                <a:xfrm>
                  <a:off x="10608349" y="1128305"/>
                  <a:ext cx="1886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0" name="Freihand 119">
                  <a:extLst>
                    <a:ext uri="{FF2B5EF4-FFF2-40B4-BE49-F238E27FC236}">
                      <a16:creationId xmlns:a16="http://schemas.microsoft.com/office/drawing/2014/main" id="{513BB0C6-B2A9-A21A-B508-B537175B9769}"/>
                    </a:ext>
                  </a:extLst>
                </p14:cNvPr>
                <p14:cNvContentPartPr/>
                <p14:nvPr/>
              </p14:nvContentPartPr>
              <p14:xfrm>
                <a:off x="10861789" y="1108865"/>
                <a:ext cx="82080" cy="106560"/>
              </p14:xfrm>
            </p:contentPart>
          </mc:Choice>
          <mc:Fallback xmlns="">
            <p:pic>
              <p:nvPicPr>
                <p:cNvPr id="120" name="Freihand 119">
                  <a:extLst>
                    <a:ext uri="{FF2B5EF4-FFF2-40B4-BE49-F238E27FC236}">
                      <a16:creationId xmlns:a16="http://schemas.microsoft.com/office/drawing/2014/main" id="{513BB0C6-B2A9-A21A-B508-B537175B9769}"/>
                    </a:ext>
                  </a:extLst>
                </p:cNvPr>
                <p:cNvPicPr/>
                <p:nvPr/>
              </p:nvPicPr>
              <p:blipFill>
                <a:blip r:embed="rId186"/>
                <a:stretch>
                  <a:fillRect/>
                </a:stretch>
              </p:blipFill>
              <p:spPr>
                <a:xfrm>
                  <a:off x="10853149" y="1100225"/>
                  <a:ext cx="99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1" name="Freihand 120">
                  <a:extLst>
                    <a:ext uri="{FF2B5EF4-FFF2-40B4-BE49-F238E27FC236}">
                      <a16:creationId xmlns:a16="http://schemas.microsoft.com/office/drawing/2014/main" id="{79C556E0-EA58-A6EC-FF7C-B91BFC1674CB}"/>
                    </a:ext>
                  </a:extLst>
                </p14:cNvPr>
                <p14:cNvContentPartPr/>
                <p14:nvPr/>
              </p14:nvContentPartPr>
              <p14:xfrm>
                <a:off x="10981309" y="1022105"/>
                <a:ext cx="165240" cy="243360"/>
              </p14:xfrm>
            </p:contentPart>
          </mc:Choice>
          <mc:Fallback xmlns="">
            <p:pic>
              <p:nvPicPr>
                <p:cNvPr id="121" name="Freihand 120">
                  <a:extLst>
                    <a:ext uri="{FF2B5EF4-FFF2-40B4-BE49-F238E27FC236}">
                      <a16:creationId xmlns:a16="http://schemas.microsoft.com/office/drawing/2014/main" id="{79C556E0-EA58-A6EC-FF7C-B91BFC1674CB}"/>
                    </a:ext>
                  </a:extLst>
                </p:cNvPr>
                <p:cNvPicPr/>
                <p:nvPr/>
              </p:nvPicPr>
              <p:blipFill>
                <a:blip r:embed="rId188"/>
                <a:stretch>
                  <a:fillRect/>
                </a:stretch>
              </p:blipFill>
              <p:spPr>
                <a:xfrm>
                  <a:off x="10972669" y="1013465"/>
                  <a:ext cx="1828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4" name="Freihand 123">
                  <a:extLst>
                    <a:ext uri="{FF2B5EF4-FFF2-40B4-BE49-F238E27FC236}">
                      <a16:creationId xmlns:a16="http://schemas.microsoft.com/office/drawing/2014/main" id="{B6C161D2-2F42-3A57-D245-B5BF772FF42B}"/>
                    </a:ext>
                  </a:extLst>
                </p14:cNvPr>
                <p14:cNvContentPartPr/>
                <p14:nvPr/>
              </p14:nvContentPartPr>
              <p14:xfrm>
                <a:off x="9592429" y="1802225"/>
                <a:ext cx="120960" cy="194040"/>
              </p14:xfrm>
            </p:contentPart>
          </mc:Choice>
          <mc:Fallback xmlns="">
            <p:pic>
              <p:nvPicPr>
                <p:cNvPr id="124" name="Freihand 123">
                  <a:extLst>
                    <a:ext uri="{FF2B5EF4-FFF2-40B4-BE49-F238E27FC236}">
                      <a16:creationId xmlns:a16="http://schemas.microsoft.com/office/drawing/2014/main" id="{B6C161D2-2F42-3A57-D245-B5BF772FF42B}"/>
                    </a:ext>
                  </a:extLst>
                </p:cNvPr>
                <p:cNvPicPr/>
                <p:nvPr/>
              </p:nvPicPr>
              <p:blipFill>
                <a:blip r:embed="rId190"/>
                <a:stretch>
                  <a:fillRect/>
                </a:stretch>
              </p:blipFill>
              <p:spPr>
                <a:xfrm>
                  <a:off x="9583429" y="1793225"/>
                  <a:ext cx="1386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5" name="Freihand 124">
                  <a:extLst>
                    <a:ext uri="{FF2B5EF4-FFF2-40B4-BE49-F238E27FC236}">
                      <a16:creationId xmlns:a16="http://schemas.microsoft.com/office/drawing/2014/main" id="{CA8DE589-93DA-ED3A-58C0-13CA14DE87CD}"/>
                    </a:ext>
                  </a:extLst>
                </p14:cNvPr>
                <p14:cNvContentPartPr/>
                <p14:nvPr/>
              </p14:nvContentPartPr>
              <p14:xfrm>
                <a:off x="9764869" y="1806905"/>
                <a:ext cx="91440" cy="135000"/>
              </p14:xfrm>
            </p:contentPart>
          </mc:Choice>
          <mc:Fallback xmlns="">
            <p:pic>
              <p:nvPicPr>
                <p:cNvPr id="125" name="Freihand 124">
                  <a:extLst>
                    <a:ext uri="{FF2B5EF4-FFF2-40B4-BE49-F238E27FC236}">
                      <a16:creationId xmlns:a16="http://schemas.microsoft.com/office/drawing/2014/main" id="{CA8DE589-93DA-ED3A-58C0-13CA14DE87CD}"/>
                    </a:ext>
                  </a:extLst>
                </p:cNvPr>
                <p:cNvPicPr/>
                <p:nvPr/>
              </p:nvPicPr>
              <p:blipFill>
                <a:blip r:embed="rId192"/>
                <a:stretch>
                  <a:fillRect/>
                </a:stretch>
              </p:blipFill>
              <p:spPr>
                <a:xfrm>
                  <a:off x="9755869" y="1797905"/>
                  <a:ext cx="109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Freihand 126">
                  <a:extLst>
                    <a:ext uri="{FF2B5EF4-FFF2-40B4-BE49-F238E27FC236}">
                      <a16:creationId xmlns:a16="http://schemas.microsoft.com/office/drawing/2014/main" id="{1343851B-C729-8253-CDA5-5780C09D6AE3}"/>
                    </a:ext>
                  </a:extLst>
                </p14:cNvPr>
                <p14:cNvContentPartPr/>
                <p14:nvPr/>
              </p14:nvContentPartPr>
              <p14:xfrm>
                <a:off x="9906349" y="1701785"/>
                <a:ext cx="76320" cy="239760"/>
              </p14:xfrm>
            </p:contentPart>
          </mc:Choice>
          <mc:Fallback xmlns="">
            <p:pic>
              <p:nvPicPr>
                <p:cNvPr id="127" name="Freihand 126">
                  <a:extLst>
                    <a:ext uri="{FF2B5EF4-FFF2-40B4-BE49-F238E27FC236}">
                      <a16:creationId xmlns:a16="http://schemas.microsoft.com/office/drawing/2014/main" id="{1343851B-C729-8253-CDA5-5780C09D6AE3}"/>
                    </a:ext>
                  </a:extLst>
                </p:cNvPr>
                <p:cNvPicPr/>
                <p:nvPr/>
              </p:nvPicPr>
              <p:blipFill>
                <a:blip r:embed="rId194"/>
                <a:stretch>
                  <a:fillRect/>
                </a:stretch>
              </p:blipFill>
              <p:spPr>
                <a:xfrm>
                  <a:off x="9897709" y="1692785"/>
                  <a:ext cx="939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Freihand 127">
                  <a:extLst>
                    <a:ext uri="{FF2B5EF4-FFF2-40B4-BE49-F238E27FC236}">
                      <a16:creationId xmlns:a16="http://schemas.microsoft.com/office/drawing/2014/main" id="{9974F96A-5F53-D8E2-E62E-9FB96E8445DB}"/>
                    </a:ext>
                  </a:extLst>
                </p14:cNvPr>
                <p14:cNvContentPartPr/>
                <p14:nvPr/>
              </p14:nvContentPartPr>
              <p14:xfrm>
                <a:off x="10019749" y="1701425"/>
                <a:ext cx="143280" cy="366840"/>
              </p14:xfrm>
            </p:contentPart>
          </mc:Choice>
          <mc:Fallback xmlns="">
            <p:pic>
              <p:nvPicPr>
                <p:cNvPr id="128" name="Freihand 127">
                  <a:extLst>
                    <a:ext uri="{FF2B5EF4-FFF2-40B4-BE49-F238E27FC236}">
                      <a16:creationId xmlns:a16="http://schemas.microsoft.com/office/drawing/2014/main" id="{9974F96A-5F53-D8E2-E62E-9FB96E8445DB}"/>
                    </a:ext>
                  </a:extLst>
                </p:cNvPr>
                <p:cNvPicPr/>
                <p:nvPr/>
              </p:nvPicPr>
              <p:blipFill>
                <a:blip r:embed="rId196"/>
                <a:stretch>
                  <a:fillRect/>
                </a:stretch>
              </p:blipFill>
              <p:spPr>
                <a:xfrm>
                  <a:off x="10011109" y="1692425"/>
                  <a:ext cx="16092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9" name="Freihand 128">
                  <a:extLst>
                    <a:ext uri="{FF2B5EF4-FFF2-40B4-BE49-F238E27FC236}">
                      <a16:creationId xmlns:a16="http://schemas.microsoft.com/office/drawing/2014/main" id="{0FA8ED62-5680-0C3D-546C-A7F0267155DB}"/>
                    </a:ext>
                  </a:extLst>
                </p14:cNvPr>
                <p14:cNvContentPartPr/>
                <p14:nvPr/>
              </p14:nvContentPartPr>
              <p14:xfrm>
                <a:off x="10113349" y="1792505"/>
                <a:ext cx="100800" cy="159120"/>
              </p14:xfrm>
            </p:contentPart>
          </mc:Choice>
          <mc:Fallback xmlns="">
            <p:pic>
              <p:nvPicPr>
                <p:cNvPr id="129" name="Freihand 128">
                  <a:extLst>
                    <a:ext uri="{FF2B5EF4-FFF2-40B4-BE49-F238E27FC236}">
                      <a16:creationId xmlns:a16="http://schemas.microsoft.com/office/drawing/2014/main" id="{0FA8ED62-5680-0C3D-546C-A7F0267155DB}"/>
                    </a:ext>
                  </a:extLst>
                </p:cNvPr>
                <p:cNvPicPr/>
                <p:nvPr/>
              </p:nvPicPr>
              <p:blipFill>
                <a:blip r:embed="rId198"/>
                <a:stretch>
                  <a:fillRect/>
                </a:stretch>
              </p:blipFill>
              <p:spPr>
                <a:xfrm>
                  <a:off x="10104349" y="1783505"/>
                  <a:ext cx="118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54210AF3-3E54-27C4-1F10-58F96B0189E3}"/>
                    </a:ext>
                  </a:extLst>
                </p14:cNvPr>
                <p14:cNvContentPartPr/>
                <p14:nvPr/>
              </p14:nvContentPartPr>
              <p14:xfrm>
                <a:off x="10036669" y="1604945"/>
                <a:ext cx="110880" cy="84600"/>
              </p14:xfrm>
            </p:contentPart>
          </mc:Choice>
          <mc:Fallback xmlns="">
            <p:pic>
              <p:nvPicPr>
                <p:cNvPr id="131" name="Freihand 130">
                  <a:extLst>
                    <a:ext uri="{FF2B5EF4-FFF2-40B4-BE49-F238E27FC236}">
                      <a16:creationId xmlns:a16="http://schemas.microsoft.com/office/drawing/2014/main" id="{54210AF3-3E54-27C4-1F10-58F96B0189E3}"/>
                    </a:ext>
                  </a:extLst>
                </p:cNvPr>
                <p:cNvPicPr/>
                <p:nvPr/>
              </p:nvPicPr>
              <p:blipFill>
                <a:blip r:embed="rId200"/>
                <a:stretch>
                  <a:fillRect/>
                </a:stretch>
              </p:blipFill>
              <p:spPr>
                <a:xfrm>
                  <a:off x="10028029" y="1596305"/>
                  <a:ext cx="128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80DF3883-2CD2-2661-9E9E-A6B68AB15FC2}"/>
                    </a:ext>
                  </a:extLst>
                </p14:cNvPr>
                <p14:cNvContentPartPr/>
                <p14:nvPr/>
              </p14:nvContentPartPr>
              <p14:xfrm>
                <a:off x="10258789" y="1601705"/>
                <a:ext cx="74160" cy="300240"/>
              </p14:xfrm>
            </p:contentPart>
          </mc:Choice>
          <mc:Fallback xmlns="">
            <p:pic>
              <p:nvPicPr>
                <p:cNvPr id="132" name="Freihand 131">
                  <a:extLst>
                    <a:ext uri="{FF2B5EF4-FFF2-40B4-BE49-F238E27FC236}">
                      <a16:creationId xmlns:a16="http://schemas.microsoft.com/office/drawing/2014/main" id="{80DF3883-2CD2-2661-9E9E-A6B68AB15FC2}"/>
                    </a:ext>
                  </a:extLst>
                </p:cNvPr>
                <p:cNvPicPr/>
                <p:nvPr/>
              </p:nvPicPr>
              <p:blipFill>
                <a:blip r:embed="rId202"/>
                <a:stretch>
                  <a:fillRect/>
                </a:stretch>
              </p:blipFill>
              <p:spPr>
                <a:xfrm>
                  <a:off x="10249789" y="1592705"/>
                  <a:ext cx="9180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3" name="Freihand 132">
                  <a:extLst>
                    <a:ext uri="{FF2B5EF4-FFF2-40B4-BE49-F238E27FC236}">
                      <a16:creationId xmlns:a16="http://schemas.microsoft.com/office/drawing/2014/main" id="{BA1F2A55-BF4C-6E92-E164-0AD65EB499FC}"/>
                    </a:ext>
                  </a:extLst>
                </p14:cNvPr>
                <p14:cNvContentPartPr/>
                <p14:nvPr/>
              </p14:nvContentPartPr>
              <p14:xfrm>
                <a:off x="9664429" y="2231705"/>
                <a:ext cx="92880" cy="180720"/>
              </p14:xfrm>
            </p:contentPart>
          </mc:Choice>
          <mc:Fallback xmlns="">
            <p:pic>
              <p:nvPicPr>
                <p:cNvPr id="133" name="Freihand 132">
                  <a:extLst>
                    <a:ext uri="{FF2B5EF4-FFF2-40B4-BE49-F238E27FC236}">
                      <a16:creationId xmlns:a16="http://schemas.microsoft.com/office/drawing/2014/main" id="{BA1F2A55-BF4C-6E92-E164-0AD65EB499FC}"/>
                    </a:ext>
                  </a:extLst>
                </p:cNvPr>
                <p:cNvPicPr/>
                <p:nvPr/>
              </p:nvPicPr>
              <p:blipFill>
                <a:blip r:embed="rId204"/>
                <a:stretch>
                  <a:fillRect/>
                </a:stretch>
              </p:blipFill>
              <p:spPr>
                <a:xfrm>
                  <a:off x="9655429" y="2222705"/>
                  <a:ext cx="1105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Freihand 133">
                  <a:extLst>
                    <a:ext uri="{FF2B5EF4-FFF2-40B4-BE49-F238E27FC236}">
                      <a16:creationId xmlns:a16="http://schemas.microsoft.com/office/drawing/2014/main" id="{DD21CDBB-4718-D609-C9A0-AFA9A096EF55}"/>
                    </a:ext>
                  </a:extLst>
                </p14:cNvPr>
                <p14:cNvContentPartPr/>
                <p14:nvPr/>
              </p14:nvContentPartPr>
              <p14:xfrm>
                <a:off x="9807709" y="2218025"/>
                <a:ext cx="78840" cy="128160"/>
              </p14:xfrm>
            </p:contentPart>
          </mc:Choice>
          <mc:Fallback xmlns="">
            <p:pic>
              <p:nvPicPr>
                <p:cNvPr id="134" name="Freihand 133">
                  <a:extLst>
                    <a:ext uri="{FF2B5EF4-FFF2-40B4-BE49-F238E27FC236}">
                      <a16:creationId xmlns:a16="http://schemas.microsoft.com/office/drawing/2014/main" id="{DD21CDBB-4718-D609-C9A0-AFA9A096EF55}"/>
                    </a:ext>
                  </a:extLst>
                </p:cNvPr>
                <p:cNvPicPr/>
                <p:nvPr/>
              </p:nvPicPr>
              <p:blipFill>
                <a:blip r:embed="rId206"/>
                <a:stretch>
                  <a:fillRect/>
                </a:stretch>
              </p:blipFill>
              <p:spPr>
                <a:xfrm>
                  <a:off x="9798709" y="2209385"/>
                  <a:ext cx="96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 name="Freihand 134">
                  <a:extLst>
                    <a:ext uri="{FF2B5EF4-FFF2-40B4-BE49-F238E27FC236}">
                      <a16:creationId xmlns:a16="http://schemas.microsoft.com/office/drawing/2014/main" id="{0950F60E-4499-C633-B55C-E8992224F504}"/>
                    </a:ext>
                  </a:extLst>
                </p14:cNvPr>
                <p14:cNvContentPartPr/>
                <p14:nvPr/>
              </p14:nvContentPartPr>
              <p14:xfrm>
                <a:off x="10009669" y="2115065"/>
                <a:ext cx="47880" cy="225720"/>
              </p14:xfrm>
            </p:contentPart>
          </mc:Choice>
          <mc:Fallback xmlns="">
            <p:pic>
              <p:nvPicPr>
                <p:cNvPr id="135" name="Freihand 134">
                  <a:extLst>
                    <a:ext uri="{FF2B5EF4-FFF2-40B4-BE49-F238E27FC236}">
                      <a16:creationId xmlns:a16="http://schemas.microsoft.com/office/drawing/2014/main" id="{0950F60E-4499-C633-B55C-E8992224F504}"/>
                    </a:ext>
                  </a:extLst>
                </p:cNvPr>
                <p:cNvPicPr/>
                <p:nvPr/>
              </p:nvPicPr>
              <p:blipFill>
                <a:blip r:embed="rId208"/>
                <a:stretch>
                  <a:fillRect/>
                </a:stretch>
              </p:blipFill>
              <p:spPr>
                <a:xfrm>
                  <a:off x="10000669" y="2106425"/>
                  <a:ext cx="655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0D62A326-B52A-52D1-08BF-178AEC4CA015}"/>
                    </a:ext>
                  </a:extLst>
                </p14:cNvPr>
                <p14:cNvContentPartPr/>
                <p14:nvPr/>
              </p14:nvContentPartPr>
              <p14:xfrm>
                <a:off x="10120189" y="2101025"/>
                <a:ext cx="150120" cy="315000"/>
              </p14:xfrm>
            </p:contentPart>
          </mc:Choice>
          <mc:Fallback xmlns="">
            <p:pic>
              <p:nvPicPr>
                <p:cNvPr id="136" name="Freihand 135">
                  <a:extLst>
                    <a:ext uri="{FF2B5EF4-FFF2-40B4-BE49-F238E27FC236}">
                      <a16:creationId xmlns:a16="http://schemas.microsoft.com/office/drawing/2014/main" id="{0D62A326-B52A-52D1-08BF-178AEC4CA015}"/>
                    </a:ext>
                  </a:extLst>
                </p:cNvPr>
                <p:cNvPicPr/>
                <p:nvPr/>
              </p:nvPicPr>
              <p:blipFill>
                <a:blip r:embed="rId210"/>
                <a:stretch>
                  <a:fillRect/>
                </a:stretch>
              </p:blipFill>
              <p:spPr>
                <a:xfrm>
                  <a:off x="10111189" y="2092025"/>
                  <a:ext cx="16776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FFEABEA5-C06F-22F5-88C1-81E844711E81}"/>
                    </a:ext>
                  </a:extLst>
                </p14:cNvPr>
                <p14:cNvContentPartPr/>
                <p14:nvPr/>
              </p14:nvContentPartPr>
              <p14:xfrm>
                <a:off x="10142149" y="1975745"/>
                <a:ext cx="114840" cy="136800"/>
              </p14:xfrm>
            </p:contentPart>
          </mc:Choice>
          <mc:Fallback xmlns="">
            <p:pic>
              <p:nvPicPr>
                <p:cNvPr id="137" name="Freihand 136">
                  <a:extLst>
                    <a:ext uri="{FF2B5EF4-FFF2-40B4-BE49-F238E27FC236}">
                      <a16:creationId xmlns:a16="http://schemas.microsoft.com/office/drawing/2014/main" id="{FFEABEA5-C06F-22F5-88C1-81E844711E81}"/>
                    </a:ext>
                  </a:extLst>
                </p:cNvPr>
                <p:cNvPicPr/>
                <p:nvPr/>
              </p:nvPicPr>
              <p:blipFill>
                <a:blip r:embed="rId212"/>
                <a:stretch>
                  <a:fillRect/>
                </a:stretch>
              </p:blipFill>
              <p:spPr>
                <a:xfrm>
                  <a:off x="10133509" y="1967105"/>
                  <a:ext cx="132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2646D0D7-BF72-DEC1-A8AC-1EB7FFAB380E}"/>
                    </a:ext>
                  </a:extLst>
                </p14:cNvPr>
                <p14:cNvContentPartPr/>
                <p14:nvPr/>
              </p14:nvContentPartPr>
              <p14:xfrm>
                <a:off x="10297669" y="2180585"/>
                <a:ext cx="109800" cy="137880"/>
              </p14:xfrm>
            </p:contentPart>
          </mc:Choice>
          <mc:Fallback xmlns="">
            <p:pic>
              <p:nvPicPr>
                <p:cNvPr id="138" name="Freihand 137">
                  <a:extLst>
                    <a:ext uri="{FF2B5EF4-FFF2-40B4-BE49-F238E27FC236}">
                      <a16:creationId xmlns:a16="http://schemas.microsoft.com/office/drawing/2014/main" id="{2646D0D7-BF72-DEC1-A8AC-1EB7FFAB380E}"/>
                    </a:ext>
                  </a:extLst>
                </p:cNvPr>
                <p:cNvPicPr/>
                <p:nvPr/>
              </p:nvPicPr>
              <p:blipFill>
                <a:blip r:embed="rId214"/>
                <a:stretch>
                  <a:fillRect/>
                </a:stretch>
              </p:blipFill>
              <p:spPr>
                <a:xfrm>
                  <a:off x="10289029" y="2171945"/>
                  <a:ext cx="127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9" name="Freihand 138">
                  <a:extLst>
                    <a:ext uri="{FF2B5EF4-FFF2-40B4-BE49-F238E27FC236}">
                      <a16:creationId xmlns:a16="http://schemas.microsoft.com/office/drawing/2014/main" id="{B1A4B5DF-D692-0867-A5C2-8EAA44BF1F52}"/>
                    </a:ext>
                  </a:extLst>
                </p14:cNvPr>
                <p14:cNvContentPartPr/>
                <p14:nvPr/>
              </p14:nvContentPartPr>
              <p14:xfrm>
                <a:off x="10384429" y="2043065"/>
                <a:ext cx="82800" cy="267480"/>
              </p14:xfrm>
            </p:contentPart>
          </mc:Choice>
          <mc:Fallback xmlns="">
            <p:pic>
              <p:nvPicPr>
                <p:cNvPr id="139" name="Freihand 138">
                  <a:extLst>
                    <a:ext uri="{FF2B5EF4-FFF2-40B4-BE49-F238E27FC236}">
                      <a16:creationId xmlns:a16="http://schemas.microsoft.com/office/drawing/2014/main" id="{B1A4B5DF-D692-0867-A5C2-8EAA44BF1F52}"/>
                    </a:ext>
                  </a:extLst>
                </p:cNvPr>
                <p:cNvPicPr/>
                <p:nvPr/>
              </p:nvPicPr>
              <p:blipFill>
                <a:blip r:embed="rId216"/>
                <a:stretch>
                  <a:fillRect/>
                </a:stretch>
              </p:blipFill>
              <p:spPr>
                <a:xfrm>
                  <a:off x="10375789" y="2034065"/>
                  <a:ext cx="1004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1" name="Freihand 140">
                  <a:extLst>
                    <a:ext uri="{FF2B5EF4-FFF2-40B4-BE49-F238E27FC236}">
                      <a16:creationId xmlns:a16="http://schemas.microsoft.com/office/drawing/2014/main" id="{B3A2A33C-4B20-C455-FA12-B9AECBF3A971}"/>
                    </a:ext>
                  </a:extLst>
                </p14:cNvPr>
                <p14:cNvContentPartPr/>
                <p14:nvPr/>
              </p14:nvContentPartPr>
              <p14:xfrm>
                <a:off x="9725989" y="2653265"/>
                <a:ext cx="102240" cy="186480"/>
              </p14:xfrm>
            </p:contentPart>
          </mc:Choice>
          <mc:Fallback xmlns="">
            <p:pic>
              <p:nvPicPr>
                <p:cNvPr id="141" name="Freihand 140">
                  <a:extLst>
                    <a:ext uri="{FF2B5EF4-FFF2-40B4-BE49-F238E27FC236}">
                      <a16:creationId xmlns:a16="http://schemas.microsoft.com/office/drawing/2014/main" id="{B3A2A33C-4B20-C455-FA12-B9AECBF3A971}"/>
                    </a:ext>
                  </a:extLst>
                </p:cNvPr>
                <p:cNvPicPr/>
                <p:nvPr/>
              </p:nvPicPr>
              <p:blipFill>
                <a:blip r:embed="rId218"/>
                <a:stretch>
                  <a:fillRect/>
                </a:stretch>
              </p:blipFill>
              <p:spPr>
                <a:xfrm>
                  <a:off x="9717349" y="2644625"/>
                  <a:ext cx="1198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2" name="Freihand 141">
                  <a:extLst>
                    <a:ext uri="{FF2B5EF4-FFF2-40B4-BE49-F238E27FC236}">
                      <a16:creationId xmlns:a16="http://schemas.microsoft.com/office/drawing/2014/main" id="{CB2D6B64-E75D-EF57-C7D5-027B542ECE73}"/>
                    </a:ext>
                  </a:extLst>
                </p14:cNvPr>
                <p14:cNvContentPartPr/>
                <p14:nvPr/>
              </p14:nvContentPartPr>
              <p14:xfrm>
                <a:off x="9875389" y="2642825"/>
                <a:ext cx="108720" cy="154800"/>
              </p14:xfrm>
            </p:contentPart>
          </mc:Choice>
          <mc:Fallback xmlns="">
            <p:pic>
              <p:nvPicPr>
                <p:cNvPr id="142" name="Freihand 141">
                  <a:extLst>
                    <a:ext uri="{FF2B5EF4-FFF2-40B4-BE49-F238E27FC236}">
                      <a16:creationId xmlns:a16="http://schemas.microsoft.com/office/drawing/2014/main" id="{CB2D6B64-E75D-EF57-C7D5-027B542ECE73}"/>
                    </a:ext>
                  </a:extLst>
                </p:cNvPr>
                <p:cNvPicPr/>
                <p:nvPr/>
              </p:nvPicPr>
              <p:blipFill>
                <a:blip r:embed="rId220"/>
                <a:stretch>
                  <a:fillRect/>
                </a:stretch>
              </p:blipFill>
              <p:spPr>
                <a:xfrm>
                  <a:off x="9866389" y="2634185"/>
                  <a:ext cx="126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3" name="Freihand 142">
                  <a:extLst>
                    <a:ext uri="{FF2B5EF4-FFF2-40B4-BE49-F238E27FC236}">
                      <a16:creationId xmlns:a16="http://schemas.microsoft.com/office/drawing/2014/main" id="{482075E0-0773-0C39-44C5-966A2289EA0D}"/>
                    </a:ext>
                  </a:extLst>
                </p14:cNvPr>
                <p14:cNvContentPartPr/>
                <p14:nvPr/>
              </p14:nvContentPartPr>
              <p14:xfrm>
                <a:off x="10110469" y="2520425"/>
                <a:ext cx="60840" cy="230760"/>
              </p14:xfrm>
            </p:contentPart>
          </mc:Choice>
          <mc:Fallback xmlns="">
            <p:pic>
              <p:nvPicPr>
                <p:cNvPr id="143" name="Freihand 142">
                  <a:extLst>
                    <a:ext uri="{FF2B5EF4-FFF2-40B4-BE49-F238E27FC236}">
                      <a16:creationId xmlns:a16="http://schemas.microsoft.com/office/drawing/2014/main" id="{482075E0-0773-0C39-44C5-966A2289EA0D}"/>
                    </a:ext>
                  </a:extLst>
                </p:cNvPr>
                <p:cNvPicPr/>
                <p:nvPr/>
              </p:nvPicPr>
              <p:blipFill>
                <a:blip r:embed="rId222"/>
                <a:stretch>
                  <a:fillRect/>
                </a:stretch>
              </p:blipFill>
              <p:spPr>
                <a:xfrm>
                  <a:off x="10101469" y="2511425"/>
                  <a:ext cx="784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4" name="Freihand 143">
                  <a:extLst>
                    <a:ext uri="{FF2B5EF4-FFF2-40B4-BE49-F238E27FC236}">
                      <a16:creationId xmlns:a16="http://schemas.microsoft.com/office/drawing/2014/main" id="{E78037AE-B3F0-52A6-B298-B66F3EA8684A}"/>
                    </a:ext>
                  </a:extLst>
                </p14:cNvPr>
                <p14:cNvContentPartPr/>
                <p14:nvPr/>
              </p14:nvContentPartPr>
              <p14:xfrm>
                <a:off x="10280029" y="2481185"/>
                <a:ext cx="145080" cy="296280"/>
              </p14:xfrm>
            </p:contentPart>
          </mc:Choice>
          <mc:Fallback xmlns="">
            <p:pic>
              <p:nvPicPr>
                <p:cNvPr id="144" name="Freihand 143">
                  <a:extLst>
                    <a:ext uri="{FF2B5EF4-FFF2-40B4-BE49-F238E27FC236}">
                      <a16:creationId xmlns:a16="http://schemas.microsoft.com/office/drawing/2014/main" id="{E78037AE-B3F0-52A6-B298-B66F3EA8684A}"/>
                    </a:ext>
                  </a:extLst>
                </p:cNvPr>
                <p:cNvPicPr/>
                <p:nvPr/>
              </p:nvPicPr>
              <p:blipFill>
                <a:blip r:embed="rId224"/>
                <a:stretch>
                  <a:fillRect/>
                </a:stretch>
              </p:blipFill>
              <p:spPr>
                <a:xfrm>
                  <a:off x="10271389" y="2472185"/>
                  <a:ext cx="1627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5" name="Freihand 144">
                  <a:extLst>
                    <a:ext uri="{FF2B5EF4-FFF2-40B4-BE49-F238E27FC236}">
                      <a16:creationId xmlns:a16="http://schemas.microsoft.com/office/drawing/2014/main" id="{ACA5E979-1164-8104-C415-E55F0CD814AA}"/>
                    </a:ext>
                  </a:extLst>
                </p14:cNvPr>
                <p14:cNvContentPartPr/>
                <p14:nvPr/>
              </p14:nvContentPartPr>
              <p14:xfrm>
                <a:off x="10418629" y="2618705"/>
                <a:ext cx="79560" cy="170280"/>
              </p14:xfrm>
            </p:contentPart>
          </mc:Choice>
          <mc:Fallback xmlns="">
            <p:pic>
              <p:nvPicPr>
                <p:cNvPr id="145" name="Freihand 144">
                  <a:extLst>
                    <a:ext uri="{FF2B5EF4-FFF2-40B4-BE49-F238E27FC236}">
                      <a16:creationId xmlns:a16="http://schemas.microsoft.com/office/drawing/2014/main" id="{ACA5E979-1164-8104-C415-E55F0CD814AA}"/>
                    </a:ext>
                  </a:extLst>
                </p:cNvPr>
                <p:cNvPicPr/>
                <p:nvPr/>
              </p:nvPicPr>
              <p:blipFill>
                <a:blip r:embed="rId226"/>
                <a:stretch>
                  <a:fillRect/>
                </a:stretch>
              </p:blipFill>
              <p:spPr>
                <a:xfrm>
                  <a:off x="10409989" y="2609705"/>
                  <a:ext cx="97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6" name="Freihand 145">
                  <a:extLst>
                    <a:ext uri="{FF2B5EF4-FFF2-40B4-BE49-F238E27FC236}">
                      <a16:creationId xmlns:a16="http://schemas.microsoft.com/office/drawing/2014/main" id="{08CB3E41-11D4-D96E-43EB-B4BDCED16EDA}"/>
                    </a:ext>
                  </a:extLst>
                </p14:cNvPr>
                <p14:cNvContentPartPr/>
                <p14:nvPr/>
              </p14:nvContentPartPr>
              <p14:xfrm>
                <a:off x="10277869" y="2373905"/>
                <a:ext cx="179280" cy="133200"/>
              </p14:xfrm>
            </p:contentPart>
          </mc:Choice>
          <mc:Fallback xmlns="">
            <p:pic>
              <p:nvPicPr>
                <p:cNvPr id="146" name="Freihand 145">
                  <a:extLst>
                    <a:ext uri="{FF2B5EF4-FFF2-40B4-BE49-F238E27FC236}">
                      <a16:creationId xmlns:a16="http://schemas.microsoft.com/office/drawing/2014/main" id="{08CB3E41-11D4-D96E-43EB-B4BDCED16EDA}"/>
                    </a:ext>
                  </a:extLst>
                </p:cNvPr>
                <p:cNvPicPr/>
                <p:nvPr/>
              </p:nvPicPr>
              <p:blipFill>
                <a:blip r:embed="rId228"/>
                <a:stretch>
                  <a:fillRect/>
                </a:stretch>
              </p:blipFill>
              <p:spPr>
                <a:xfrm>
                  <a:off x="10268869" y="2365265"/>
                  <a:ext cx="196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7" name="Freihand 146">
                  <a:extLst>
                    <a:ext uri="{FF2B5EF4-FFF2-40B4-BE49-F238E27FC236}">
                      <a16:creationId xmlns:a16="http://schemas.microsoft.com/office/drawing/2014/main" id="{BFFDE927-BC7C-E244-150D-6F3F714978F9}"/>
                    </a:ext>
                  </a:extLst>
                </p14:cNvPr>
                <p14:cNvContentPartPr/>
                <p14:nvPr/>
              </p14:nvContentPartPr>
              <p14:xfrm>
                <a:off x="10547509" y="2363825"/>
                <a:ext cx="69480" cy="310320"/>
              </p14:xfrm>
            </p:contentPart>
          </mc:Choice>
          <mc:Fallback xmlns="">
            <p:pic>
              <p:nvPicPr>
                <p:cNvPr id="147" name="Freihand 146">
                  <a:extLst>
                    <a:ext uri="{FF2B5EF4-FFF2-40B4-BE49-F238E27FC236}">
                      <a16:creationId xmlns:a16="http://schemas.microsoft.com/office/drawing/2014/main" id="{BFFDE927-BC7C-E244-150D-6F3F714978F9}"/>
                    </a:ext>
                  </a:extLst>
                </p:cNvPr>
                <p:cNvPicPr/>
                <p:nvPr/>
              </p:nvPicPr>
              <p:blipFill>
                <a:blip r:embed="rId230"/>
                <a:stretch>
                  <a:fillRect/>
                </a:stretch>
              </p:blipFill>
              <p:spPr>
                <a:xfrm>
                  <a:off x="10538869" y="2355185"/>
                  <a:ext cx="87120" cy="327960"/>
                </a:xfrm>
                <a:prstGeom prst="rect">
                  <a:avLst/>
                </a:prstGeom>
              </p:spPr>
            </p:pic>
          </mc:Fallback>
        </mc:AlternateContent>
      </p:grpSp>
    </p:spTree>
    <p:extLst>
      <p:ext uri="{BB962C8B-B14F-4D97-AF65-F5344CB8AC3E}">
        <p14:creationId xmlns:p14="http://schemas.microsoft.com/office/powerpoint/2010/main" val="309936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9A56346-B377-6D8C-196B-4A884C3D67AD}"/>
                  </a:ext>
                </a:extLst>
              </p:cNvPr>
              <p:cNvSpPr txBox="1"/>
              <p:nvPr/>
            </p:nvSpPr>
            <p:spPr>
              <a:xfrm>
                <a:off x="243840" y="764704"/>
                <a:ext cx="8859520" cy="548640"/>
              </a:xfrm>
              <a:prstGeom prst="rect">
                <a:avLst/>
              </a:prstGeom>
              <a:noFill/>
            </p:spPr>
            <p:txBody>
              <a:bodyPr wrap="square" rtlCol="0">
                <a:noAutofit/>
              </a:bodyPr>
              <a:lstStyle/>
              <a:p>
                <a:pPr marL="342900" indent="-342900">
                  <a:buFont typeface="Arial" panose="020B0604020202020204" pitchFamily="34" charset="0"/>
                  <a:buChar char="•"/>
                </a:pPr>
                <a:r>
                  <a:rPr lang="de-DE" sz="2400"/>
                  <a:t>Test the example for </a:t>
                </a:r>
                <a14:m>
                  <m:oMath xmlns:m="http://schemas.openxmlformats.org/officeDocument/2006/math">
                    <m:r>
                      <m:rPr>
                        <m:nor/>
                      </m:rPr>
                      <a:rPr lang="el-GR" sz="2400"/>
                      <m:t>α</m:t>
                    </m:r>
                    <m:r>
                      <a:rPr lang="de-DE" sz="2400" b="0" i="1" smtClean="0">
                        <a:latin typeface="Cambria Math" panose="02040503050406030204" pitchFamily="18" charset="0"/>
                      </a:rPr>
                      <m:t>=</m:t>
                    </m:r>
                    <m:r>
                      <m:rPr>
                        <m:nor/>
                      </m:rPr>
                      <a:rPr lang="de-DE" sz="2400"/>
                      <m:t>5%</m:t>
                    </m:r>
                  </m:oMath>
                </a14:m>
                <a:r>
                  <a:rPr lang="de-DE" sz="2400"/>
                  <a:t> on H</a:t>
                </a:r>
                <a:r>
                  <a:rPr lang="de-DE" sz="2400" baseline="-25000"/>
                  <a:t>0</a:t>
                </a:r>
                <a:r>
                  <a:rPr lang="de-DE" sz="2400"/>
                  <a:t>: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ea typeface="Cambria Math" panose="02040503050406030204" pitchFamily="18" charset="0"/>
                          </a:rPr>
                          <m:t>0</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ea typeface="Cambria Math" panose="02040503050406030204" pitchFamily="18" charset="0"/>
                          </a:rPr>
                          <m:t>1</m:t>
                        </m:r>
                      </m:sub>
                    </m:sSub>
                    <m:r>
                      <a:rPr lang="de-DE" sz="240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ea typeface="Cambria Math" panose="02040503050406030204" pitchFamily="18" charset="0"/>
                          </a:rPr>
                          <m:t>2</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rPr>
                          <m:t>𝑘</m:t>
                        </m:r>
                      </m:sub>
                    </m:sSub>
                    <m:r>
                      <a:rPr lang="de-DE" sz="2400" i="1">
                        <a:latin typeface="Cambria Math" panose="02040503050406030204" pitchFamily="18" charset="0"/>
                      </a:rPr>
                      <m:t>=0</m:t>
                    </m:r>
                  </m:oMath>
                </a14:m>
                <a:endParaRPr lang="de-DE" sz="2400"/>
              </a:p>
              <a:p>
                <a:pPr marL="342900" indent="-342900">
                  <a:buFont typeface="Arial" panose="020B0604020202020204" pitchFamily="34" charset="0"/>
                  <a:buChar char="•"/>
                </a:pPr>
                <a:endParaRPr lang="de-DE" altLang="de-DE" sz="2400"/>
              </a:p>
              <a:p>
                <a:pPr marL="342900" indent="-342900">
                  <a:buFont typeface="Arial" panose="020B0604020202020204" pitchFamily="34" charset="0"/>
                  <a:buChar char="•"/>
                </a:pPr>
                <a:r>
                  <a:rPr lang="de-DE" altLang="de-DE" sz="2400"/>
                  <a:t>Test for all </a:t>
                </a:r>
                <a:r>
                  <a:rPr lang="de-DE" sz="2400"/>
                  <a:t>H</a:t>
                </a:r>
                <a:r>
                  <a:rPr lang="de-DE" sz="2400" baseline="-25000"/>
                  <a:t>0</a:t>
                </a:r>
                <a:r>
                  <a:rPr lang="de-DE" sz="2400"/>
                  <a:t>: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=0</m:t>
                    </m:r>
                  </m:oMath>
                </a14:m>
                <a:r>
                  <a:rPr lang="de-DE" altLang="de-DE" sz="2400"/>
                  <a:t> and </a:t>
                </a:r>
                <a14:m>
                  <m:oMath xmlns:m="http://schemas.openxmlformats.org/officeDocument/2006/math">
                    <m:r>
                      <m:rPr>
                        <m:nor/>
                      </m:rPr>
                      <a:rPr lang="el-GR" sz="2400"/>
                      <m:t>α</m:t>
                    </m:r>
                    <m:r>
                      <a:rPr lang="de-DE" sz="2400" i="1">
                        <a:latin typeface="Cambria Math" panose="02040503050406030204" pitchFamily="18" charset="0"/>
                      </a:rPr>
                      <m:t>=</m:t>
                    </m:r>
                    <m:r>
                      <m:rPr>
                        <m:nor/>
                      </m:rPr>
                      <a:rPr lang="de-DE" sz="2400"/>
                      <m:t>5%</m:t>
                    </m:r>
                  </m:oMath>
                </a14:m>
                <a:endParaRPr lang="de-DE" altLang="de-DE" sz="2400"/>
              </a:p>
              <a:p>
                <a:endParaRPr lang="de-DE" altLang="de-DE" sz="2400"/>
              </a:p>
            </p:txBody>
          </p:sp>
        </mc:Choice>
        <mc:Fallback xmlns="">
          <p:sp>
            <p:nvSpPr>
              <p:cNvPr id="2" name="Textfeld 1">
                <a:extLst>
                  <a:ext uri="{FF2B5EF4-FFF2-40B4-BE49-F238E27FC236}">
                    <a16:creationId xmlns:a16="http://schemas.microsoft.com/office/drawing/2014/main" id="{69A56346-B377-6D8C-196B-4A884C3D67AD}"/>
                  </a:ext>
                </a:extLst>
              </p:cNvPr>
              <p:cNvSpPr txBox="1">
                <a:spLocks noRot="1" noChangeAspect="1" noMove="1" noResize="1" noEditPoints="1" noAdjustHandles="1" noChangeArrowheads="1" noChangeShapeType="1" noTextEdit="1"/>
              </p:cNvSpPr>
              <p:nvPr/>
            </p:nvSpPr>
            <p:spPr>
              <a:xfrm>
                <a:off x="243840" y="764704"/>
                <a:ext cx="8859520" cy="548640"/>
              </a:xfrm>
              <a:prstGeom prst="rect">
                <a:avLst/>
              </a:prstGeom>
              <a:blipFill>
                <a:blip r:embed="rId2"/>
                <a:stretch>
                  <a:fillRect l="-895" t="-8889" b="-142222"/>
                </a:stretch>
              </a:blipFill>
            </p:spPr>
            <p:txBody>
              <a:bodyPr/>
              <a:lstStyle/>
              <a:p>
                <a:r>
                  <a:rPr lang="de-DE">
                    <a:noFill/>
                  </a:rPr>
                  <a:t> </a:t>
                </a:r>
              </a:p>
            </p:txBody>
          </p:sp>
        </mc:Fallback>
      </mc:AlternateContent>
      <p:graphicFrame>
        <p:nvGraphicFramePr>
          <p:cNvPr id="6" name="Tabelle 5">
            <a:extLst>
              <a:ext uri="{FF2B5EF4-FFF2-40B4-BE49-F238E27FC236}">
                <a16:creationId xmlns:a16="http://schemas.microsoft.com/office/drawing/2014/main" id="{7EA5C59D-03ED-B86B-F79F-8432A21592FB}"/>
              </a:ext>
            </a:extLst>
          </p:cNvPr>
          <p:cNvGraphicFramePr>
            <a:graphicFrameLocks noGrp="1"/>
          </p:cNvGraphicFramePr>
          <p:nvPr/>
        </p:nvGraphicFramePr>
        <p:xfrm>
          <a:off x="7498080" y="1313344"/>
          <a:ext cx="3675380" cy="1897216"/>
        </p:xfrm>
        <a:graphic>
          <a:graphicData uri="http://schemas.openxmlformats.org/drawingml/2006/table">
            <a:tbl>
              <a:tblPr firstRow="1" bandRow="1"/>
              <a:tblGrid>
                <a:gridCol w="935966">
                  <a:extLst>
                    <a:ext uri="{9D8B030D-6E8A-4147-A177-3AD203B41FA5}">
                      <a16:colId xmlns:a16="http://schemas.microsoft.com/office/drawing/2014/main" val="2691000748"/>
                    </a:ext>
                  </a:extLst>
                </a:gridCol>
                <a:gridCol w="730510">
                  <a:extLst>
                    <a:ext uri="{9D8B030D-6E8A-4147-A177-3AD203B41FA5}">
                      <a16:colId xmlns:a16="http://schemas.microsoft.com/office/drawing/2014/main" val="2970920032"/>
                    </a:ext>
                  </a:extLst>
                </a:gridCol>
                <a:gridCol w="1164251">
                  <a:extLst>
                    <a:ext uri="{9D8B030D-6E8A-4147-A177-3AD203B41FA5}">
                      <a16:colId xmlns:a16="http://schemas.microsoft.com/office/drawing/2014/main" val="95580498"/>
                    </a:ext>
                  </a:extLst>
                </a:gridCol>
                <a:gridCol w="844653">
                  <a:extLst>
                    <a:ext uri="{9D8B030D-6E8A-4147-A177-3AD203B41FA5}">
                      <a16:colId xmlns:a16="http://schemas.microsoft.com/office/drawing/2014/main" val="2146902723"/>
                    </a:ext>
                  </a:extLst>
                </a:gridCol>
              </a:tblGrid>
              <a:tr h="474304">
                <a:tc>
                  <a:txBody>
                    <a:bodyPr/>
                    <a:lstStyle/>
                    <a:p>
                      <a:pPr algn="ctr" fontAlgn="b"/>
                      <a:r>
                        <a:rPr lang="de-DE" sz="2000" b="0" i="0" u="none" strike="noStrike">
                          <a:solidFill>
                            <a:srgbClr val="000000"/>
                          </a:solidFill>
                          <a:effectLst/>
                          <a:latin typeface="Calibri" panose="020F0502020204030204" pitchFamily="34" charset="0"/>
                        </a:rPr>
                        <a:t>beta0</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beta2</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beta3</a:t>
                      </a:r>
                    </a:p>
                  </a:txBody>
                  <a:tcPr marL="6350" marR="6350" marT="6350" marB="0" anchor="b">
                    <a:lnL>
                      <a:noFill/>
                    </a:lnL>
                    <a:lnR>
                      <a:noFill/>
                    </a:lnR>
                    <a:lnT>
                      <a:noFill/>
                    </a:lnT>
                    <a:lnB>
                      <a:noFill/>
                    </a:lnB>
                  </a:tcPr>
                </a:tc>
                <a:extLst>
                  <a:ext uri="{0D108BD9-81ED-4DB2-BD59-A6C34878D82A}">
                    <a16:rowId xmlns:a16="http://schemas.microsoft.com/office/drawing/2014/main" val="3744176773"/>
                  </a:ext>
                </a:extLst>
              </a:tr>
              <a:tr h="474304">
                <a:tc>
                  <a:txBody>
                    <a:bodyPr/>
                    <a:lstStyle/>
                    <a:p>
                      <a:pPr algn="ctr" fontAlgn="b"/>
                      <a:r>
                        <a:rPr lang="de-DE" sz="2000" b="0" i="0" u="none" strike="noStrike">
                          <a:solidFill>
                            <a:srgbClr val="000000"/>
                          </a:solidFill>
                          <a:effectLst/>
                          <a:latin typeface="Calibri" panose="020F0502020204030204" pitchFamily="34" charset="0"/>
                        </a:rPr>
                        <a:t>10,669</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1,484</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0,718</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9,008</a:t>
                      </a:r>
                    </a:p>
                  </a:txBody>
                  <a:tcPr marL="6350" marR="6350" marT="6350" marB="0" anchor="b">
                    <a:lnL>
                      <a:noFill/>
                    </a:lnL>
                    <a:lnR>
                      <a:noFill/>
                    </a:lnR>
                    <a:lnT>
                      <a:noFill/>
                    </a:lnT>
                    <a:lnB>
                      <a:noFill/>
                    </a:lnB>
                  </a:tcPr>
                </a:tc>
                <a:extLst>
                  <a:ext uri="{0D108BD9-81ED-4DB2-BD59-A6C34878D82A}">
                    <a16:rowId xmlns:a16="http://schemas.microsoft.com/office/drawing/2014/main" val="2195028732"/>
                  </a:ext>
                </a:extLst>
              </a:tr>
              <a:tr h="474304">
                <a:tc>
                  <a:txBody>
                    <a:bodyPr/>
                    <a:lstStyle/>
                    <a:p>
                      <a:pPr algn="ctr" fontAlgn="b"/>
                      <a:r>
                        <a:rPr lang="de-DE" sz="2000" b="0" i="0" u="none" strike="noStrike">
                          <a:solidFill>
                            <a:srgbClr val="000000"/>
                          </a:solidFill>
                          <a:effectLst/>
                          <a:latin typeface="Calibri" panose="020F0502020204030204" pitchFamily="34" charset="0"/>
                        </a:rPr>
                        <a:t>se(b0)</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se(b1)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se(b2)</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se(b3)</a:t>
                      </a:r>
                    </a:p>
                  </a:txBody>
                  <a:tcPr marL="6350" marR="6350" marT="6350" marB="0" anchor="b">
                    <a:lnL>
                      <a:noFill/>
                    </a:lnL>
                    <a:lnR>
                      <a:noFill/>
                    </a:lnR>
                    <a:lnT>
                      <a:noFill/>
                    </a:lnT>
                    <a:lnB>
                      <a:noFill/>
                    </a:lnB>
                  </a:tcPr>
                </a:tc>
                <a:extLst>
                  <a:ext uri="{0D108BD9-81ED-4DB2-BD59-A6C34878D82A}">
                    <a16:rowId xmlns:a16="http://schemas.microsoft.com/office/drawing/2014/main" val="2003025121"/>
                  </a:ext>
                </a:extLst>
              </a:tr>
              <a:tr h="474304">
                <a:tc>
                  <a:txBody>
                    <a:bodyPr/>
                    <a:lstStyle/>
                    <a:p>
                      <a:pPr algn="ctr" fontAlgn="b"/>
                      <a:r>
                        <a:rPr lang="de-DE" sz="2000" b="0" i="0" u="none" strike="noStrike">
                          <a:solidFill>
                            <a:srgbClr val="000000"/>
                          </a:solidFill>
                          <a:effectLst/>
                          <a:latin typeface="Calibri" panose="020F0502020204030204" pitchFamily="34" charset="0"/>
                        </a:rPr>
                        <a:t>7,579</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0,911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0,199</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4,150</a:t>
                      </a:r>
                    </a:p>
                  </a:txBody>
                  <a:tcPr marL="6350" marR="6350" marT="6350" marB="0" anchor="b">
                    <a:lnL>
                      <a:noFill/>
                    </a:lnL>
                    <a:lnR>
                      <a:noFill/>
                    </a:lnR>
                    <a:lnT>
                      <a:noFill/>
                    </a:lnT>
                    <a:lnB>
                      <a:noFill/>
                    </a:lnB>
                  </a:tcPr>
                </a:tc>
                <a:extLst>
                  <a:ext uri="{0D108BD9-81ED-4DB2-BD59-A6C34878D82A}">
                    <a16:rowId xmlns:a16="http://schemas.microsoft.com/office/drawing/2014/main" val="4026349172"/>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32AADEE8-8D1B-5558-7A99-7A613E2A7642}"/>
                  </a:ext>
                </a:extLst>
              </p14:cNvPr>
              <p14:cNvContentPartPr/>
              <p14:nvPr/>
            </p14:nvContentPartPr>
            <p14:xfrm>
              <a:off x="5424349" y="2506942"/>
              <a:ext cx="304920" cy="617760"/>
            </p14:xfrm>
          </p:contentPart>
        </mc:Choice>
        <mc:Fallback xmlns="">
          <p:pic>
            <p:nvPicPr>
              <p:cNvPr id="5" name="Freihand 4">
                <a:extLst>
                  <a:ext uri="{FF2B5EF4-FFF2-40B4-BE49-F238E27FC236}">
                    <a16:creationId xmlns:a16="http://schemas.microsoft.com/office/drawing/2014/main" id="{32AADEE8-8D1B-5558-7A99-7A613E2A7642}"/>
                  </a:ext>
                </a:extLst>
              </p:cNvPr>
              <p:cNvPicPr/>
              <p:nvPr/>
            </p:nvPicPr>
            <p:blipFill>
              <a:blip r:embed="rId4"/>
              <a:stretch>
                <a:fillRect/>
              </a:stretch>
            </p:blipFill>
            <p:spPr>
              <a:xfrm>
                <a:off x="5415349" y="2498302"/>
                <a:ext cx="322560" cy="63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9A3676E4-F557-FF84-CB85-95BC1A467B7B}"/>
                  </a:ext>
                </a:extLst>
              </p14:cNvPr>
              <p14:cNvContentPartPr/>
              <p14:nvPr/>
            </p14:nvContentPartPr>
            <p14:xfrm>
              <a:off x="3089749" y="1184662"/>
              <a:ext cx="1188360" cy="141120"/>
            </p14:xfrm>
          </p:contentPart>
        </mc:Choice>
        <mc:Fallback xmlns="">
          <p:pic>
            <p:nvPicPr>
              <p:cNvPr id="7" name="Freihand 6">
                <a:extLst>
                  <a:ext uri="{FF2B5EF4-FFF2-40B4-BE49-F238E27FC236}">
                    <a16:creationId xmlns:a16="http://schemas.microsoft.com/office/drawing/2014/main" id="{9A3676E4-F557-FF84-CB85-95BC1A467B7B}"/>
                  </a:ext>
                </a:extLst>
              </p:cNvPr>
              <p:cNvPicPr/>
              <p:nvPr/>
            </p:nvPicPr>
            <p:blipFill>
              <a:blip r:embed="rId6"/>
              <a:stretch>
                <a:fillRect/>
              </a:stretch>
            </p:blipFill>
            <p:spPr>
              <a:xfrm>
                <a:off x="3081109" y="1176022"/>
                <a:ext cx="1206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53213E47-0E03-AB9D-97CB-A84312B60E28}"/>
                  </a:ext>
                </a:extLst>
              </p14:cNvPr>
              <p14:cNvContentPartPr/>
              <p14:nvPr/>
            </p14:nvContentPartPr>
            <p14:xfrm>
              <a:off x="3486109" y="1914742"/>
              <a:ext cx="1549440" cy="185760"/>
            </p14:xfrm>
          </p:contentPart>
        </mc:Choice>
        <mc:Fallback xmlns="">
          <p:pic>
            <p:nvPicPr>
              <p:cNvPr id="8" name="Freihand 7">
                <a:extLst>
                  <a:ext uri="{FF2B5EF4-FFF2-40B4-BE49-F238E27FC236}">
                    <a16:creationId xmlns:a16="http://schemas.microsoft.com/office/drawing/2014/main" id="{53213E47-0E03-AB9D-97CB-A84312B60E28}"/>
                  </a:ext>
                </a:extLst>
              </p:cNvPr>
              <p:cNvPicPr/>
              <p:nvPr/>
            </p:nvPicPr>
            <p:blipFill>
              <a:blip r:embed="rId8"/>
              <a:stretch>
                <a:fillRect/>
              </a:stretch>
            </p:blipFill>
            <p:spPr>
              <a:xfrm>
                <a:off x="3477469" y="1905742"/>
                <a:ext cx="15670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1F8FF218-0BAC-C001-58DB-B880AA354720}"/>
                  </a:ext>
                </a:extLst>
              </p14:cNvPr>
              <p14:cNvContentPartPr/>
              <p14:nvPr/>
            </p14:nvContentPartPr>
            <p14:xfrm>
              <a:off x="2503669" y="1438462"/>
              <a:ext cx="2622240" cy="662040"/>
            </p14:xfrm>
          </p:contentPart>
        </mc:Choice>
        <mc:Fallback xmlns="">
          <p:pic>
            <p:nvPicPr>
              <p:cNvPr id="10" name="Freihand 9">
                <a:extLst>
                  <a:ext uri="{FF2B5EF4-FFF2-40B4-BE49-F238E27FC236}">
                    <a16:creationId xmlns:a16="http://schemas.microsoft.com/office/drawing/2014/main" id="{1F8FF218-0BAC-C001-58DB-B880AA354720}"/>
                  </a:ext>
                </a:extLst>
              </p:cNvPr>
              <p:cNvPicPr/>
              <p:nvPr/>
            </p:nvPicPr>
            <p:blipFill>
              <a:blip r:embed="rId10"/>
              <a:stretch>
                <a:fillRect/>
              </a:stretch>
            </p:blipFill>
            <p:spPr>
              <a:xfrm>
                <a:off x="2494669" y="1429822"/>
                <a:ext cx="2639880" cy="679680"/>
              </a:xfrm>
              <a:prstGeom prst="rect">
                <a:avLst/>
              </a:prstGeom>
            </p:spPr>
          </p:pic>
        </mc:Fallback>
      </mc:AlternateContent>
      <p:graphicFrame>
        <p:nvGraphicFramePr>
          <p:cNvPr id="49" name="Tabelle 48">
            <a:extLst>
              <a:ext uri="{FF2B5EF4-FFF2-40B4-BE49-F238E27FC236}">
                <a16:creationId xmlns:a16="http://schemas.microsoft.com/office/drawing/2014/main" id="{0D3A546C-E569-7F22-39B4-096ECB13C08E}"/>
              </a:ext>
            </a:extLst>
          </p:cNvPr>
          <p:cNvGraphicFramePr>
            <a:graphicFrameLocks noGrp="1"/>
          </p:cNvGraphicFramePr>
          <p:nvPr>
            <p:extLst>
              <p:ext uri="{D42A27DB-BD31-4B8C-83A1-F6EECF244321}">
                <p14:modId xmlns:p14="http://schemas.microsoft.com/office/powerpoint/2010/main" val="2776902977"/>
              </p:ext>
            </p:extLst>
          </p:nvPr>
        </p:nvGraphicFramePr>
        <p:xfrm>
          <a:off x="246976" y="4018108"/>
          <a:ext cx="3000666" cy="561340"/>
        </p:xfrm>
        <a:graphic>
          <a:graphicData uri="http://schemas.openxmlformats.org/drawingml/2006/table">
            <a:tbl>
              <a:tblPr>
                <a:tableStyleId>{5C22544A-7EE6-4342-B048-85BDC9FD1C3A}</a:tableStyleId>
              </a:tblPr>
              <a:tblGrid>
                <a:gridCol w="764145">
                  <a:extLst>
                    <a:ext uri="{9D8B030D-6E8A-4147-A177-3AD203B41FA5}">
                      <a16:colId xmlns:a16="http://schemas.microsoft.com/office/drawing/2014/main" val="3347311220"/>
                    </a:ext>
                  </a:extLst>
                </a:gridCol>
                <a:gridCol w="596406">
                  <a:extLst>
                    <a:ext uri="{9D8B030D-6E8A-4147-A177-3AD203B41FA5}">
                      <a16:colId xmlns:a16="http://schemas.microsoft.com/office/drawing/2014/main" val="3654317076"/>
                    </a:ext>
                  </a:extLst>
                </a:gridCol>
                <a:gridCol w="950521">
                  <a:extLst>
                    <a:ext uri="{9D8B030D-6E8A-4147-A177-3AD203B41FA5}">
                      <a16:colId xmlns:a16="http://schemas.microsoft.com/office/drawing/2014/main" val="2801683481"/>
                    </a:ext>
                  </a:extLst>
                </a:gridCol>
                <a:gridCol w="689594">
                  <a:extLst>
                    <a:ext uri="{9D8B030D-6E8A-4147-A177-3AD203B41FA5}">
                      <a16:colId xmlns:a16="http://schemas.microsoft.com/office/drawing/2014/main" val="656625202"/>
                    </a:ext>
                  </a:extLst>
                </a:gridCol>
              </a:tblGrid>
              <a:tr h="259641">
                <a:tc>
                  <a:txBody>
                    <a:bodyPr/>
                    <a:lstStyle/>
                    <a:p>
                      <a:pPr algn="l" fontAlgn="b"/>
                      <a:r>
                        <a:rPr lang="de-DE" sz="1800" u="none" strike="noStrike">
                          <a:effectLst/>
                        </a:rPr>
                        <a:t>t(b0)</a:t>
                      </a:r>
                      <a:endParaRPr lang="de-DE"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800" u="none" strike="noStrike">
                          <a:effectLst/>
                        </a:rPr>
                        <a:t>t(b1)</a:t>
                      </a:r>
                      <a:endParaRPr lang="de-DE"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800" u="none" strike="noStrike">
                          <a:effectLst/>
                        </a:rPr>
                        <a:t>t(b2)</a:t>
                      </a:r>
                      <a:endParaRPr lang="de-DE"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800" u="none" strike="noStrike">
                          <a:effectLst/>
                        </a:rPr>
                        <a:t>t(b3)</a:t>
                      </a:r>
                      <a:endParaRPr lang="de-DE"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31687595"/>
                  </a:ext>
                </a:extLst>
              </a:tr>
              <a:tr h="259641">
                <a:tc>
                  <a:txBody>
                    <a:bodyPr/>
                    <a:lstStyle/>
                    <a:p>
                      <a:pPr algn="r" fontAlgn="b"/>
                      <a:r>
                        <a:rPr lang="de-DE" sz="1800" u="none" strike="noStrike">
                          <a:effectLst/>
                        </a:rPr>
                        <a:t>1,408</a:t>
                      </a:r>
                      <a:endParaRPr lang="de-DE"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de-DE" sz="1800" u="none" strike="noStrike">
                          <a:effectLst/>
                        </a:rPr>
                        <a:t>1,630</a:t>
                      </a:r>
                      <a:endParaRPr lang="de-DE"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de-DE" sz="1800" u="none" strike="noStrike">
                          <a:effectLst/>
                        </a:rPr>
                        <a:t>3,606</a:t>
                      </a:r>
                      <a:endParaRPr lang="de-DE"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de-DE" sz="1800" u="none" strike="noStrike">
                          <a:effectLst/>
                        </a:rPr>
                        <a:t>2,171</a:t>
                      </a:r>
                      <a:endParaRPr lang="de-DE"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68075886"/>
                  </a:ext>
                </a:extLst>
              </a:tr>
            </a:tbl>
          </a:graphicData>
        </a:graphic>
      </p:graphicFrame>
      <mc:AlternateContent xmlns:mc="http://schemas.openxmlformats.org/markup-compatibility/2006" xmlns:p14="http://schemas.microsoft.com/office/powerpoint/2010/main">
        <mc:Choice Requires="p14">
          <p:contentPart p14:bwMode="auto" r:id="rId11">
            <p14:nvContentPartPr>
              <p14:cNvPr id="239" name="Freihand 238">
                <a:extLst>
                  <a:ext uri="{FF2B5EF4-FFF2-40B4-BE49-F238E27FC236}">
                    <a16:creationId xmlns:a16="http://schemas.microsoft.com/office/drawing/2014/main" id="{82DD12EE-6550-4D5A-710B-A179C3BFF1F0}"/>
                  </a:ext>
                </a:extLst>
              </p14:cNvPr>
              <p14:cNvContentPartPr/>
              <p14:nvPr/>
            </p14:nvContentPartPr>
            <p14:xfrm>
              <a:off x="10418629" y="1386982"/>
              <a:ext cx="775440" cy="500760"/>
            </p14:xfrm>
          </p:contentPart>
        </mc:Choice>
        <mc:Fallback xmlns="">
          <p:pic>
            <p:nvPicPr>
              <p:cNvPr id="239" name="Freihand 238">
                <a:extLst>
                  <a:ext uri="{FF2B5EF4-FFF2-40B4-BE49-F238E27FC236}">
                    <a16:creationId xmlns:a16="http://schemas.microsoft.com/office/drawing/2014/main" id="{82DD12EE-6550-4D5A-710B-A179C3BFF1F0}"/>
                  </a:ext>
                </a:extLst>
              </p:cNvPr>
              <p:cNvPicPr/>
              <p:nvPr/>
            </p:nvPicPr>
            <p:blipFill>
              <a:blip r:embed="rId12"/>
              <a:stretch>
                <a:fillRect/>
              </a:stretch>
            </p:blipFill>
            <p:spPr>
              <a:xfrm>
                <a:off x="10409989" y="1377982"/>
                <a:ext cx="79308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0" name="Freihand 239">
                <a:extLst>
                  <a:ext uri="{FF2B5EF4-FFF2-40B4-BE49-F238E27FC236}">
                    <a16:creationId xmlns:a16="http://schemas.microsoft.com/office/drawing/2014/main" id="{75EEF8AE-A95B-97B7-55BC-13C3DAECFEEE}"/>
                  </a:ext>
                </a:extLst>
              </p14:cNvPr>
              <p14:cNvContentPartPr/>
              <p14:nvPr/>
            </p14:nvContentPartPr>
            <p14:xfrm>
              <a:off x="9338989" y="1386982"/>
              <a:ext cx="774360" cy="518040"/>
            </p14:xfrm>
          </p:contentPart>
        </mc:Choice>
        <mc:Fallback xmlns="">
          <p:pic>
            <p:nvPicPr>
              <p:cNvPr id="240" name="Freihand 239">
                <a:extLst>
                  <a:ext uri="{FF2B5EF4-FFF2-40B4-BE49-F238E27FC236}">
                    <a16:creationId xmlns:a16="http://schemas.microsoft.com/office/drawing/2014/main" id="{75EEF8AE-A95B-97B7-55BC-13C3DAECFEEE}"/>
                  </a:ext>
                </a:extLst>
              </p:cNvPr>
              <p:cNvPicPr/>
              <p:nvPr/>
            </p:nvPicPr>
            <p:blipFill>
              <a:blip r:embed="rId14"/>
              <a:stretch>
                <a:fillRect/>
              </a:stretch>
            </p:blipFill>
            <p:spPr>
              <a:xfrm>
                <a:off x="9330349" y="1378342"/>
                <a:ext cx="79200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1" name="Freihand 240">
                <a:extLst>
                  <a:ext uri="{FF2B5EF4-FFF2-40B4-BE49-F238E27FC236}">
                    <a16:creationId xmlns:a16="http://schemas.microsoft.com/office/drawing/2014/main" id="{7DFB3915-E3C5-5488-2A25-9E8EFD581C0B}"/>
                  </a:ext>
                </a:extLst>
              </p14:cNvPr>
              <p14:cNvContentPartPr/>
              <p14:nvPr/>
            </p14:nvContentPartPr>
            <p14:xfrm>
              <a:off x="9304069" y="1272502"/>
              <a:ext cx="844920" cy="2056320"/>
            </p14:xfrm>
          </p:contentPart>
        </mc:Choice>
        <mc:Fallback xmlns="">
          <p:pic>
            <p:nvPicPr>
              <p:cNvPr id="241" name="Freihand 240">
                <a:extLst>
                  <a:ext uri="{FF2B5EF4-FFF2-40B4-BE49-F238E27FC236}">
                    <a16:creationId xmlns:a16="http://schemas.microsoft.com/office/drawing/2014/main" id="{7DFB3915-E3C5-5488-2A25-9E8EFD581C0B}"/>
                  </a:ext>
                </a:extLst>
              </p:cNvPr>
              <p:cNvPicPr/>
              <p:nvPr/>
            </p:nvPicPr>
            <p:blipFill>
              <a:blip r:embed="rId16"/>
              <a:stretch>
                <a:fillRect/>
              </a:stretch>
            </p:blipFill>
            <p:spPr>
              <a:xfrm>
                <a:off x="9295429" y="1263862"/>
                <a:ext cx="862560" cy="2073960"/>
              </a:xfrm>
              <a:prstGeom prst="rect">
                <a:avLst/>
              </a:prstGeom>
            </p:spPr>
          </p:pic>
        </mc:Fallback>
      </mc:AlternateContent>
      <p:grpSp>
        <p:nvGrpSpPr>
          <p:cNvPr id="313" name="Gruppieren 312">
            <a:extLst>
              <a:ext uri="{FF2B5EF4-FFF2-40B4-BE49-F238E27FC236}">
                <a16:creationId xmlns:a16="http://schemas.microsoft.com/office/drawing/2014/main" id="{4955F270-15BE-2052-6763-B1D00DDFCE88}"/>
              </a:ext>
            </a:extLst>
          </p:cNvPr>
          <p:cNvGrpSpPr/>
          <p:nvPr/>
        </p:nvGrpSpPr>
        <p:grpSpPr>
          <a:xfrm>
            <a:off x="376069" y="2248822"/>
            <a:ext cx="8268480" cy="4484880"/>
            <a:chOff x="376069" y="2248822"/>
            <a:chExt cx="8268480" cy="4484880"/>
          </a:xfrm>
        </p:grpSpPr>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EA7F9847-22CF-C3EB-C787-C542881C4916}"/>
                    </a:ext>
                  </a:extLst>
                </p14:cNvPr>
                <p14:cNvContentPartPr/>
                <p14:nvPr/>
              </p14:nvContentPartPr>
              <p14:xfrm>
                <a:off x="747949" y="2463742"/>
                <a:ext cx="22680" cy="321120"/>
              </p14:xfrm>
            </p:contentPart>
          </mc:Choice>
          <mc:Fallback xmlns="">
            <p:pic>
              <p:nvPicPr>
                <p:cNvPr id="11" name="Freihand 10">
                  <a:extLst>
                    <a:ext uri="{FF2B5EF4-FFF2-40B4-BE49-F238E27FC236}">
                      <a16:creationId xmlns:a16="http://schemas.microsoft.com/office/drawing/2014/main" id="{EA7F9847-22CF-C3EB-C787-C542881C4916}"/>
                    </a:ext>
                  </a:extLst>
                </p:cNvPr>
                <p:cNvPicPr/>
                <p:nvPr/>
              </p:nvPicPr>
              <p:blipFill>
                <a:blip r:embed="rId18"/>
                <a:stretch>
                  <a:fillRect/>
                </a:stretch>
              </p:blipFill>
              <p:spPr>
                <a:xfrm>
                  <a:off x="739309" y="2454742"/>
                  <a:ext cx="4032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5210D1FA-E899-C44E-D5F8-16D7218BA5ED}"/>
                    </a:ext>
                  </a:extLst>
                </p14:cNvPr>
                <p14:cNvContentPartPr/>
                <p14:nvPr/>
              </p14:nvContentPartPr>
              <p14:xfrm>
                <a:off x="663709" y="2438542"/>
                <a:ext cx="167040" cy="76680"/>
              </p14:xfrm>
            </p:contentPart>
          </mc:Choice>
          <mc:Fallback xmlns="">
            <p:pic>
              <p:nvPicPr>
                <p:cNvPr id="12" name="Freihand 11">
                  <a:extLst>
                    <a:ext uri="{FF2B5EF4-FFF2-40B4-BE49-F238E27FC236}">
                      <a16:creationId xmlns:a16="http://schemas.microsoft.com/office/drawing/2014/main" id="{5210D1FA-E899-C44E-D5F8-16D7218BA5ED}"/>
                    </a:ext>
                  </a:extLst>
                </p:cNvPr>
                <p:cNvPicPr/>
                <p:nvPr/>
              </p:nvPicPr>
              <p:blipFill>
                <a:blip r:embed="rId20"/>
                <a:stretch>
                  <a:fillRect/>
                </a:stretch>
              </p:blipFill>
              <p:spPr>
                <a:xfrm>
                  <a:off x="655069" y="2429542"/>
                  <a:ext cx="184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F0E8154F-1947-7855-7FE2-778A7ED7AEBE}"/>
                    </a:ext>
                  </a:extLst>
                </p14:cNvPr>
                <p14:cNvContentPartPr/>
                <p14:nvPr/>
              </p14:nvContentPartPr>
              <p14:xfrm>
                <a:off x="893389" y="2392102"/>
                <a:ext cx="91440" cy="330840"/>
              </p14:xfrm>
            </p:contentPart>
          </mc:Choice>
          <mc:Fallback xmlns="">
            <p:pic>
              <p:nvPicPr>
                <p:cNvPr id="14" name="Freihand 13">
                  <a:extLst>
                    <a:ext uri="{FF2B5EF4-FFF2-40B4-BE49-F238E27FC236}">
                      <a16:creationId xmlns:a16="http://schemas.microsoft.com/office/drawing/2014/main" id="{F0E8154F-1947-7855-7FE2-778A7ED7AEBE}"/>
                    </a:ext>
                  </a:extLst>
                </p:cNvPr>
                <p:cNvPicPr/>
                <p:nvPr/>
              </p:nvPicPr>
              <p:blipFill>
                <a:blip r:embed="rId22"/>
                <a:stretch>
                  <a:fillRect/>
                </a:stretch>
              </p:blipFill>
              <p:spPr>
                <a:xfrm>
                  <a:off x="884749" y="2383102"/>
                  <a:ext cx="1090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9ACECF9-C8F0-FF66-3A8B-23F160DB23B1}"/>
                    </a:ext>
                  </a:extLst>
                </p14:cNvPr>
                <p14:cNvContentPartPr/>
                <p14:nvPr/>
              </p14:nvContentPartPr>
              <p14:xfrm>
                <a:off x="1017589" y="2544022"/>
                <a:ext cx="123840" cy="122040"/>
              </p14:xfrm>
            </p:contentPart>
          </mc:Choice>
          <mc:Fallback xmlns="">
            <p:pic>
              <p:nvPicPr>
                <p:cNvPr id="15" name="Freihand 14">
                  <a:extLst>
                    <a:ext uri="{FF2B5EF4-FFF2-40B4-BE49-F238E27FC236}">
                      <a16:creationId xmlns:a16="http://schemas.microsoft.com/office/drawing/2014/main" id="{79ACECF9-C8F0-FF66-3A8B-23F160DB23B1}"/>
                    </a:ext>
                  </a:extLst>
                </p:cNvPr>
                <p:cNvPicPr/>
                <p:nvPr/>
              </p:nvPicPr>
              <p:blipFill>
                <a:blip r:embed="rId24"/>
                <a:stretch>
                  <a:fillRect/>
                </a:stretch>
              </p:blipFill>
              <p:spPr>
                <a:xfrm>
                  <a:off x="1008589" y="2535022"/>
                  <a:ext cx="141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F97A8377-4203-4E0E-9C0A-A6FA71E3B1D1}"/>
                    </a:ext>
                  </a:extLst>
                </p14:cNvPr>
                <p14:cNvContentPartPr/>
                <p14:nvPr/>
              </p14:nvContentPartPr>
              <p14:xfrm>
                <a:off x="1161589" y="2526742"/>
                <a:ext cx="239760" cy="122400"/>
              </p14:xfrm>
            </p:contentPart>
          </mc:Choice>
          <mc:Fallback xmlns="">
            <p:pic>
              <p:nvPicPr>
                <p:cNvPr id="16" name="Freihand 15">
                  <a:extLst>
                    <a:ext uri="{FF2B5EF4-FFF2-40B4-BE49-F238E27FC236}">
                      <a16:creationId xmlns:a16="http://schemas.microsoft.com/office/drawing/2014/main" id="{F97A8377-4203-4E0E-9C0A-A6FA71E3B1D1}"/>
                    </a:ext>
                  </a:extLst>
                </p:cNvPr>
                <p:cNvPicPr/>
                <p:nvPr/>
              </p:nvPicPr>
              <p:blipFill>
                <a:blip r:embed="rId26"/>
                <a:stretch>
                  <a:fillRect/>
                </a:stretch>
              </p:blipFill>
              <p:spPr>
                <a:xfrm>
                  <a:off x="1152589" y="2517742"/>
                  <a:ext cx="257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466981B0-DD34-36D7-E8C1-CE24D523F73E}"/>
                    </a:ext>
                  </a:extLst>
                </p14:cNvPr>
                <p14:cNvContentPartPr/>
                <p14:nvPr/>
              </p14:nvContentPartPr>
              <p14:xfrm>
                <a:off x="1478749" y="2345662"/>
                <a:ext cx="151560" cy="257760"/>
              </p14:xfrm>
            </p:contentPart>
          </mc:Choice>
          <mc:Fallback xmlns="">
            <p:pic>
              <p:nvPicPr>
                <p:cNvPr id="17" name="Freihand 16">
                  <a:extLst>
                    <a:ext uri="{FF2B5EF4-FFF2-40B4-BE49-F238E27FC236}">
                      <a16:creationId xmlns:a16="http://schemas.microsoft.com/office/drawing/2014/main" id="{466981B0-DD34-36D7-E8C1-CE24D523F73E}"/>
                    </a:ext>
                  </a:extLst>
                </p:cNvPr>
                <p:cNvPicPr/>
                <p:nvPr/>
              </p:nvPicPr>
              <p:blipFill>
                <a:blip r:embed="rId28"/>
                <a:stretch>
                  <a:fillRect/>
                </a:stretch>
              </p:blipFill>
              <p:spPr>
                <a:xfrm>
                  <a:off x="1469749" y="2336662"/>
                  <a:ext cx="1692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7AE27A96-B071-A863-92F8-DC3B5F9436BF}"/>
                    </a:ext>
                  </a:extLst>
                </p14:cNvPr>
                <p14:cNvContentPartPr/>
                <p14:nvPr/>
              </p14:nvContentPartPr>
              <p14:xfrm>
                <a:off x="1602589" y="2370502"/>
                <a:ext cx="144720" cy="190800"/>
              </p14:xfrm>
            </p:contentPart>
          </mc:Choice>
          <mc:Fallback xmlns="">
            <p:pic>
              <p:nvPicPr>
                <p:cNvPr id="18" name="Freihand 17">
                  <a:extLst>
                    <a:ext uri="{FF2B5EF4-FFF2-40B4-BE49-F238E27FC236}">
                      <a16:creationId xmlns:a16="http://schemas.microsoft.com/office/drawing/2014/main" id="{7AE27A96-B071-A863-92F8-DC3B5F9436BF}"/>
                    </a:ext>
                  </a:extLst>
                </p:cNvPr>
                <p:cNvPicPr/>
                <p:nvPr/>
              </p:nvPicPr>
              <p:blipFill>
                <a:blip r:embed="rId30"/>
                <a:stretch>
                  <a:fillRect/>
                </a:stretch>
              </p:blipFill>
              <p:spPr>
                <a:xfrm>
                  <a:off x="1593589" y="2361502"/>
                  <a:ext cx="162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92578A02-EE52-8A90-7D8E-DC29A8C9373C}"/>
                    </a:ext>
                  </a:extLst>
                </p14:cNvPr>
                <p14:cNvContentPartPr/>
                <p14:nvPr/>
              </p14:nvContentPartPr>
              <p14:xfrm>
                <a:off x="1798789" y="2321902"/>
                <a:ext cx="172440" cy="241200"/>
              </p14:xfrm>
            </p:contentPart>
          </mc:Choice>
          <mc:Fallback xmlns="">
            <p:pic>
              <p:nvPicPr>
                <p:cNvPr id="19" name="Freihand 18">
                  <a:extLst>
                    <a:ext uri="{FF2B5EF4-FFF2-40B4-BE49-F238E27FC236}">
                      <a16:creationId xmlns:a16="http://schemas.microsoft.com/office/drawing/2014/main" id="{92578A02-EE52-8A90-7D8E-DC29A8C9373C}"/>
                    </a:ext>
                  </a:extLst>
                </p:cNvPr>
                <p:cNvPicPr/>
                <p:nvPr/>
              </p:nvPicPr>
              <p:blipFill>
                <a:blip r:embed="rId32"/>
                <a:stretch>
                  <a:fillRect/>
                </a:stretch>
              </p:blipFill>
              <p:spPr>
                <a:xfrm>
                  <a:off x="1789789" y="2312902"/>
                  <a:ext cx="1900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B277BF21-4B65-3029-6F34-D11212449771}"/>
                    </a:ext>
                  </a:extLst>
                </p14:cNvPr>
                <p14:cNvContentPartPr/>
                <p14:nvPr/>
              </p14:nvContentPartPr>
              <p14:xfrm>
                <a:off x="2198029" y="2429182"/>
                <a:ext cx="135000" cy="113400"/>
              </p14:xfrm>
            </p:contentPart>
          </mc:Choice>
          <mc:Fallback xmlns="">
            <p:pic>
              <p:nvPicPr>
                <p:cNvPr id="20" name="Freihand 19">
                  <a:extLst>
                    <a:ext uri="{FF2B5EF4-FFF2-40B4-BE49-F238E27FC236}">
                      <a16:creationId xmlns:a16="http://schemas.microsoft.com/office/drawing/2014/main" id="{B277BF21-4B65-3029-6F34-D11212449771}"/>
                    </a:ext>
                  </a:extLst>
                </p:cNvPr>
                <p:cNvPicPr/>
                <p:nvPr/>
              </p:nvPicPr>
              <p:blipFill>
                <a:blip r:embed="rId34"/>
                <a:stretch>
                  <a:fillRect/>
                </a:stretch>
              </p:blipFill>
              <p:spPr>
                <a:xfrm>
                  <a:off x="2189389" y="2420182"/>
                  <a:ext cx="152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D993AB60-518D-0650-480C-6B5287E75056}"/>
                    </a:ext>
                  </a:extLst>
                </p14:cNvPr>
                <p14:cNvContentPartPr/>
                <p14:nvPr/>
              </p14:nvContentPartPr>
              <p14:xfrm>
                <a:off x="2354629" y="2306422"/>
                <a:ext cx="367560" cy="203760"/>
              </p14:xfrm>
            </p:contentPart>
          </mc:Choice>
          <mc:Fallback xmlns="">
            <p:pic>
              <p:nvPicPr>
                <p:cNvPr id="21" name="Freihand 20">
                  <a:extLst>
                    <a:ext uri="{FF2B5EF4-FFF2-40B4-BE49-F238E27FC236}">
                      <a16:creationId xmlns:a16="http://schemas.microsoft.com/office/drawing/2014/main" id="{D993AB60-518D-0650-480C-6B5287E75056}"/>
                    </a:ext>
                  </a:extLst>
                </p:cNvPr>
                <p:cNvPicPr/>
                <p:nvPr/>
              </p:nvPicPr>
              <p:blipFill>
                <a:blip r:embed="rId36"/>
                <a:stretch>
                  <a:fillRect/>
                </a:stretch>
              </p:blipFill>
              <p:spPr>
                <a:xfrm>
                  <a:off x="2345629" y="2297782"/>
                  <a:ext cx="385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FB3B619E-F049-A140-80C8-0D437A622C2F}"/>
                    </a:ext>
                  </a:extLst>
                </p14:cNvPr>
                <p14:cNvContentPartPr/>
                <p14:nvPr/>
              </p14:nvContentPartPr>
              <p14:xfrm>
                <a:off x="2745589" y="2351422"/>
                <a:ext cx="80640" cy="144720"/>
              </p14:xfrm>
            </p:contentPart>
          </mc:Choice>
          <mc:Fallback xmlns="">
            <p:pic>
              <p:nvPicPr>
                <p:cNvPr id="22" name="Freihand 21">
                  <a:extLst>
                    <a:ext uri="{FF2B5EF4-FFF2-40B4-BE49-F238E27FC236}">
                      <a16:creationId xmlns:a16="http://schemas.microsoft.com/office/drawing/2014/main" id="{FB3B619E-F049-A140-80C8-0D437A622C2F}"/>
                    </a:ext>
                  </a:extLst>
                </p:cNvPr>
                <p:cNvPicPr/>
                <p:nvPr/>
              </p:nvPicPr>
              <p:blipFill>
                <a:blip r:embed="rId38"/>
                <a:stretch>
                  <a:fillRect/>
                </a:stretch>
              </p:blipFill>
              <p:spPr>
                <a:xfrm>
                  <a:off x="2736949" y="2342422"/>
                  <a:ext cx="98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08DCC410-68AB-5617-4BEC-FBFBC52F0430}"/>
                    </a:ext>
                  </a:extLst>
                </p14:cNvPr>
                <p14:cNvContentPartPr/>
                <p14:nvPr/>
              </p14:nvContentPartPr>
              <p14:xfrm>
                <a:off x="2940349" y="2344942"/>
                <a:ext cx="75240" cy="173160"/>
              </p14:xfrm>
            </p:contentPart>
          </mc:Choice>
          <mc:Fallback xmlns="">
            <p:pic>
              <p:nvPicPr>
                <p:cNvPr id="23" name="Freihand 22">
                  <a:extLst>
                    <a:ext uri="{FF2B5EF4-FFF2-40B4-BE49-F238E27FC236}">
                      <a16:creationId xmlns:a16="http://schemas.microsoft.com/office/drawing/2014/main" id="{08DCC410-68AB-5617-4BEC-FBFBC52F0430}"/>
                    </a:ext>
                  </a:extLst>
                </p:cNvPr>
                <p:cNvPicPr/>
                <p:nvPr/>
              </p:nvPicPr>
              <p:blipFill>
                <a:blip r:embed="rId40"/>
                <a:stretch>
                  <a:fillRect/>
                </a:stretch>
              </p:blipFill>
              <p:spPr>
                <a:xfrm>
                  <a:off x="2931709" y="2336302"/>
                  <a:ext cx="92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A1D0C9F0-0C93-4C01-3E27-D30F8D74881B}"/>
                    </a:ext>
                  </a:extLst>
                </p14:cNvPr>
                <p14:cNvContentPartPr/>
                <p14:nvPr/>
              </p14:nvContentPartPr>
              <p14:xfrm>
                <a:off x="3236989" y="2248822"/>
                <a:ext cx="114480" cy="424440"/>
              </p14:xfrm>
            </p:contentPart>
          </mc:Choice>
          <mc:Fallback xmlns="">
            <p:pic>
              <p:nvPicPr>
                <p:cNvPr id="25" name="Freihand 24">
                  <a:extLst>
                    <a:ext uri="{FF2B5EF4-FFF2-40B4-BE49-F238E27FC236}">
                      <a16:creationId xmlns:a16="http://schemas.microsoft.com/office/drawing/2014/main" id="{A1D0C9F0-0C93-4C01-3E27-D30F8D74881B}"/>
                    </a:ext>
                  </a:extLst>
                </p:cNvPr>
                <p:cNvPicPr/>
                <p:nvPr/>
              </p:nvPicPr>
              <p:blipFill>
                <a:blip r:embed="rId42"/>
                <a:stretch>
                  <a:fillRect/>
                </a:stretch>
              </p:blipFill>
              <p:spPr>
                <a:xfrm>
                  <a:off x="3228349" y="2240182"/>
                  <a:ext cx="13212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8D406C9C-F760-9F77-3B2A-23BFEB6AF3BA}"/>
                    </a:ext>
                  </a:extLst>
                </p14:cNvPr>
                <p14:cNvContentPartPr/>
                <p14:nvPr/>
              </p14:nvContentPartPr>
              <p14:xfrm>
                <a:off x="3387469" y="2353222"/>
                <a:ext cx="224640" cy="121320"/>
              </p14:xfrm>
            </p:contentPart>
          </mc:Choice>
          <mc:Fallback xmlns="">
            <p:pic>
              <p:nvPicPr>
                <p:cNvPr id="26" name="Freihand 25">
                  <a:extLst>
                    <a:ext uri="{FF2B5EF4-FFF2-40B4-BE49-F238E27FC236}">
                      <a16:creationId xmlns:a16="http://schemas.microsoft.com/office/drawing/2014/main" id="{8D406C9C-F760-9F77-3B2A-23BFEB6AF3BA}"/>
                    </a:ext>
                  </a:extLst>
                </p:cNvPr>
                <p:cNvPicPr/>
                <p:nvPr/>
              </p:nvPicPr>
              <p:blipFill>
                <a:blip r:embed="rId44"/>
                <a:stretch>
                  <a:fillRect/>
                </a:stretch>
              </p:blipFill>
              <p:spPr>
                <a:xfrm>
                  <a:off x="3378469" y="2344582"/>
                  <a:ext cx="242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A0E7D808-DE60-1785-8B75-5BC6C87C3B4B}"/>
                    </a:ext>
                  </a:extLst>
                </p14:cNvPr>
                <p14:cNvContentPartPr/>
                <p14:nvPr/>
              </p14:nvContentPartPr>
              <p14:xfrm>
                <a:off x="3700669" y="2349982"/>
                <a:ext cx="179280" cy="142560"/>
              </p14:xfrm>
            </p:contentPart>
          </mc:Choice>
          <mc:Fallback xmlns="">
            <p:pic>
              <p:nvPicPr>
                <p:cNvPr id="28" name="Freihand 27">
                  <a:extLst>
                    <a:ext uri="{FF2B5EF4-FFF2-40B4-BE49-F238E27FC236}">
                      <a16:creationId xmlns:a16="http://schemas.microsoft.com/office/drawing/2014/main" id="{A0E7D808-DE60-1785-8B75-5BC6C87C3B4B}"/>
                    </a:ext>
                  </a:extLst>
                </p:cNvPr>
                <p:cNvPicPr/>
                <p:nvPr/>
              </p:nvPicPr>
              <p:blipFill>
                <a:blip r:embed="rId46"/>
                <a:stretch>
                  <a:fillRect/>
                </a:stretch>
              </p:blipFill>
              <p:spPr>
                <a:xfrm>
                  <a:off x="3691669" y="2340982"/>
                  <a:ext cx="196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0041CB43-54D6-05B9-9E90-2555EAF775E5}"/>
                    </a:ext>
                  </a:extLst>
                </p14:cNvPr>
                <p14:cNvContentPartPr/>
                <p14:nvPr/>
              </p14:nvContentPartPr>
              <p14:xfrm>
                <a:off x="962869" y="3091582"/>
                <a:ext cx="109080" cy="244440"/>
              </p14:xfrm>
            </p:contentPart>
          </mc:Choice>
          <mc:Fallback xmlns="">
            <p:pic>
              <p:nvPicPr>
                <p:cNvPr id="30" name="Freihand 29">
                  <a:extLst>
                    <a:ext uri="{FF2B5EF4-FFF2-40B4-BE49-F238E27FC236}">
                      <a16:creationId xmlns:a16="http://schemas.microsoft.com/office/drawing/2014/main" id="{0041CB43-54D6-05B9-9E90-2555EAF775E5}"/>
                    </a:ext>
                  </a:extLst>
                </p:cNvPr>
                <p:cNvPicPr/>
                <p:nvPr/>
              </p:nvPicPr>
              <p:blipFill>
                <a:blip r:embed="rId48"/>
                <a:stretch>
                  <a:fillRect/>
                </a:stretch>
              </p:blipFill>
              <p:spPr>
                <a:xfrm>
                  <a:off x="954229" y="3082942"/>
                  <a:ext cx="1267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6A0D2A8E-430B-BFC4-0FD5-FD4903F00E24}"/>
                    </a:ext>
                  </a:extLst>
                </p14:cNvPr>
                <p14:cNvContentPartPr/>
                <p14:nvPr/>
              </p14:nvContentPartPr>
              <p14:xfrm>
                <a:off x="1171669" y="3041542"/>
                <a:ext cx="36360" cy="225360"/>
              </p14:xfrm>
            </p:contentPart>
          </mc:Choice>
          <mc:Fallback xmlns="">
            <p:pic>
              <p:nvPicPr>
                <p:cNvPr id="31" name="Freihand 30">
                  <a:extLst>
                    <a:ext uri="{FF2B5EF4-FFF2-40B4-BE49-F238E27FC236}">
                      <a16:creationId xmlns:a16="http://schemas.microsoft.com/office/drawing/2014/main" id="{6A0D2A8E-430B-BFC4-0FD5-FD4903F00E24}"/>
                    </a:ext>
                  </a:extLst>
                </p:cNvPr>
                <p:cNvPicPr/>
                <p:nvPr/>
              </p:nvPicPr>
              <p:blipFill>
                <a:blip r:embed="rId50"/>
                <a:stretch>
                  <a:fillRect/>
                </a:stretch>
              </p:blipFill>
              <p:spPr>
                <a:xfrm>
                  <a:off x="1163029" y="3032902"/>
                  <a:ext cx="540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D862A120-9582-6FF1-2478-21299752DCE8}"/>
                    </a:ext>
                  </a:extLst>
                </p14:cNvPr>
                <p14:cNvContentPartPr/>
                <p14:nvPr/>
              </p14:nvContentPartPr>
              <p14:xfrm>
                <a:off x="1333669" y="3122182"/>
                <a:ext cx="87840" cy="308880"/>
              </p14:xfrm>
            </p:contentPart>
          </mc:Choice>
          <mc:Fallback xmlns="">
            <p:pic>
              <p:nvPicPr>
                <p:cNvPr id="32" name="Freihand 31">
                  <a:extLst>
                    <a:ext uri="{FF2B5EF4-FFF2-40B4-BE49-F238E27FC236}">
                      <a16:creationId xmlns:a16="http://schemas.microsoft.com/office/drawing/2014/main" id="{D862A120-9582-6FF1-2478-21299752DCE8}"/>
                    </a:ext>
                  </a:extLst>
                </p:cNvPr>
                <p:cNvPicPr/>
                <p:nvPr/>
              </p:nvPicPr>
              <p:blipFill>
                <a:blip r:embed="rId52"/>
                <a:stretch>
                  <a:fillRect/>
                </a:stretch>
              </p:blipFill>
              <p:spPr>
                <a:xfrm>
                  <a:off x="1325029" y="3113182"/>
                  <a:ext cx="1054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FD1A9601-D57F-CC76-B7F7-535B7F937BFF}"/>
                    </a:ext>
                  </a:extLst>
                </p14:cNvPr>
                <p14:cNvContentPartPr/>
                <p14:nvPr/>
              </p14:nvContentPartPr>
              <p14:xfrm>
                <a:off x="1472629" y="3067462"/>
                <a:ext cx="232920" cy="149400"/>
              </p14:xfrm>
            </p:contentPart>
          </mc:Choice>
          <mc:Fallback xmlns="">
            <p:pic>
              <p:nvPicPr>
                <p:cNvPr id="33" name="Freihand 32">
                  <a:extLst>
                    <a:ext uri="{FF2B5EF4-FFF2-40B4-BE49-F238E27FC236}">
                      <a16:creationId xmlns:a16="http://schemas.microsoft.com/office/drawing/2014/main" id="{FD1A9601-D57F-CC76-B7F7-535B7F937BFF}"/>
                    </a:ext>
                  </a:extLst>
                </p:cNvPr>
                <p:cNvPicPr/>
                <p:nvPr/>
              </p:nvPicPr>
              <p:blipFill>
                <a:blip r:embed="rId54"/>
                <a:stretch>
                  <a:fillRect/>
                </a:stretch>
              </p:blipFill>
              <p:spPr>
                <a:xfrm>
                  <a:off x="1463629" y="3058822"/>
                  <a:ext cx="250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40E6FF21-4272-9660-F098-D8C42DB31E60}"/>
                    </a:ext>
                  </a:extLst>
                </p14:cNvPr>
                <p14:cNvContentPartPr/>
                <p14:nvPr/>
              </p14:nvContentPartPr>
              <p14:xfrm>
                <a:off x="1673149" y="2968822"/>
                <a:ext cx="2520" cy="40680"/>
              </p14:xfrm>
            </p:contentPart>
          </mc:Choice>
          <mc:Fallback xmlns="">
            <p:pic>
              <p:nvPicPr>
                <p:cNvPr id="34" name="Freihand 33">
                  <a:extLst>
                    <a:ext uri="{FF2B5EF4-FFF2-40B4-BE49-F238E27FC236}">
                      <a16:creationId xmlns:a16="http://schemas.microsoft.com/office/drawing/2014/main" id="{40E6FF21-4272-9660-F098-D8C42DB31E60}"/>
                    </a:ext>
                  </a:extLst>
                </p:cNvPr>
                <p:cNvPicPr/>
                <p:nvPr/>
              </p:nvPicPr>
              <p:blipFill>
                <a:blip r:embed="rId56"/>
                <a:stretch>
                  <a:fillRect/>
                </a:stretch>
              </p:blipFill>
              <p:spPr>
                <a:xfrm>
                  <a:off x="1664509" y="2960182"/>
                  <a:ext cx="201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DF3175D4-E2DE-4509-2B5F-21FBD758C069}"/>
                    </a:ext>
                  </a:extLst>
                </p14:cNvPr>
                <p14:cNvContentPartPr/>
                <p14:nvPr/>
              </p14:nvContentPartPr>
              <p14:xfrm>
                <a:off x="1858189" y="2864062"/>
                <a:ext cx="181440" cy="333000"/>
              </p14:xfrm>
            </p:contentPart>
          </mc:Choice>
          <mc:Fallback xmlns="">
            <p:pic>
              <p:nvPicPr>
                <p:cNvPr id="35" name="Freihand 34">
                  <a:extLst>
                    <a:ext uri="{FF2B5EF4-FFF2-40B4-BE49-F238E27FC236}">
                      <a16:creationId xmlns:a16="http://schemas.microsoft.com/office/drawing/2014/main" id="{DF3175D4-E2DE-4509-2B5F-21FBD758C069}"/>
                    </a:ext>
                  </a:extLst>
                </p:cNvPr>
                <p:cNvPicPr/>
                <p:nvPr/>
              </p:nvPicPr>
              <p:blipFill>
                <a:blip r:embed="rId58"/>
                <a:stretch>
                  <a:fillRect/>
                </a:stretch>
              </p:blipFill>
              <p:spPr>
                <a:xfrm>
                  <a:off x="1849189" y="2855062"/>
                  <a:ext cx="19908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0EABA124-3665-6C8D-F9D3-1BBB1FE099C3}"/>
                    </a:ext>
                  </a:extLst>
                </p14:cNvPr>
                <p14:cNvContentPartPr/>
                <p14:nvPr/>
              </p14:nvContentPartPr>
              <p14:xfrm>
                <a:off x="2024509" y="2897182"/>
                <a:ext cx="201240" cy="187920"/>
              </p14:xfrm>
            </p:contentPart>
          </mc:Choice>
          <mc:Fallback xmlns="">
            <p:pic>
              <p:nvPicPr>
                <p:cNvPr id="36" name="Freihand 35">
                  <a:extLst>
                    <a:ext uri="{FF2B5EF4-FFF2-40B4-BE49-F238E27FC236}">
                      <a16:creationId xmlns:a16="http://schemas.microsoft.com/office/drawing/2014/main" id="{0EABA124-3665-6C8D-F9D3-1BBB1FE099C3}"/>
                    </a:ext>
                  </a:extLst>
                </p:cNvPr>
                <p:cNvPicPr/>
                <p:nvPr/>
              </p:nvPicPr>
              <p:blipFill>
                <a:blip r:embed="rId60"/>
                <a:stretch>
                  <a:fillRect/>
                </a:stretch>
              </p:blipFill>
              <p:spPr>
                <a:xfrm>
                  <a:off x="2015869" y="2888182"/>
                  <a:ext cx="2188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8B68CDC3-89FA-547F-5D1D-BEC124A244BC}"/>
                    </a:ext>
                  </a:extLst>
                </p14:cNvPr>
                <p14:cNvContentPartPr/>
                <p14:nvPr/>
              </p14:nvContentPartPr>
              <p14:xfrm>
                <a:off x="2228269" y="3010222"/>
                <a:ext cx="216720" cy="64800"/>
              </p14:xfrm>
            </p:contentPart>
          </mc:Choice>
          <mc:Fallback xmlns="">
            <p:pic>
              <p:nvPicPr>
                <p:cNvPr id="37" name="Freihand 36">
                  <a:extLst>
                    <a:ext uri="{FF2B5EF4-FFF2-40B4-BE49-F238E27FC236}">
                      <a16:creationId xmlns:a16="http://schemas.microsoft.com/office/drawing/2014/main" id="{8B68CDC3-89FA-547F-5D1D-BEC124A244BC}"/>
                    </a:ext>
                  </a:extLst>
                </p:cNvPr>
                <p:cNvPicPr/>
                <p:nvPr/>
              </p:nvPicPr>
              <p:blipFill>
                <a:blip r:embed="rId62"/>
                <a:stretch>
                  <a:fillRect/>
                </a:stretch>
              </p:blipFill>
              <p:spPr>
                <a:xfrm>
                  <a:off x="2219269" y="3001582"/>
                  <a:ext cx="234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221EB5F9-3061-E2E9-389F-FC10829E6AB5}"/>
                    </a:ext>
                  </a:extLst>
                </p14:cNvPr>
                <p14:cNvContentPartPr/>
                <p14:nvPr/>
              </p14:nvContentPartPr>
              <p14:xfrm>
                <a:off x="2497549" y="2932462"/>
                <a:ext cx="118800" cy="140040"/>
              </p14:xfrm>
            </p:contentPart>
          </mc:Choice>
          <mc:Fallback xmlns="">
            <p:pic>
              <p:nvPicPr>
                <p:cNvPr id="38" name="Freihand 37">
                  <a:extLst>
                    <a:ext uri="{FF2B5EF4-FFF2-40B4-BE49-F238E27FC236}">
                      <a16:creationId xmlns:a16="http://schemas.microsoft.com/office/drawing/2014/main" id="{221EB5F9-3061-E2E9-389F-FC10829E6AB5}"/>
                    </a:ext>
                  </a:extLst>
                </p:cNvPr>
                <p:cNvPicPr/>
                <p:nvPr/>
              </p:nvPicPr>
              <p:blipFill>
                <a:blip r:embed="rId64"/>
                <a:stretch>
                  <a:fillRect/>
                </a:stretch>
              </p:blipFill>
              <p:spPr>
                <a:xfrm>
                  <a:off x="2488909" y="2923462"/>
                  <a:ext cx="1364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D294F24F-D3DE-5E7D-83DE-BF7B43987B9C}"/>
                    </a:ext>
                  </a:extLst>
                </p14:cNvPr>
                <p14:cNvContentPartPr/>
                <p14:nvPr/>
              </p14:nvContentPartPr>
              <p14:xfrm>
                <a:off x="2810389" y="2824822"/>
                <a:ext cx="17640" cy="256320"/>
              </p14:xfrm>
            </p:contentPart>
          </mc:Choice>
          <mc:Fallback xmlns="">
            <p:pic>
              <p:nvPicPr>
                <p:cNvPr id="39" name="Freihand 38">
                  <a:extLst>
                    <a:ext uri="{FF2B5EF4-FFF2-40B4-BE49-F238E27FC236}">
                      <a16:creationId xmlns:a16="http://schemas.microsoft.com/office/drawing/2014/main" id="{D294F24F-D3DE-5E7D-83DE-BF7B43987B9C}"/>
                    </a:ext>
                  </a:extLst>
                </p:cNvPr>
                <p:cNvPicPr/>
                <p:nvPr/>
              </p:nvPicPr>
              <p:blipFill>
                <a:blip r:embed="rId66"/>
                <a:stretch>
                  <a:fillRect/>
                </a:stretch>
              </p:blipFill>
              <p:spPr>
                <a:xfrm>
                  <a:off x="2801749" y="2815822"/>
                  <a:ext cx="352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8516529B-5775-39FE-364B-B4CD2B1C9264}"/>
                    </a:ext>
                  </a:extLst>
                </p14:cNvPr>
                <p14:cNvContentPartPr/>
                <p14:nvPr/>
              </p14:nvContentPartPr>
              <p14:xfrm>
                <a:off x="2921629" y="2875582"/>
                <a:ext cx="337680" cy="169200"/>
              </p14:xfrm>
            </p:contentPart>
          </mc:Choice>
          <mc:Fallback xmlns="">
            <p:pic>
              <p:nvPicPr>
                <p:cNvPr id="40" name="Freihand 39">
                  <a:extLst>
                    <a:ext uri="{FF2B5EF4-FFF2-40B4-BE49-F238E27FC236}">
                      <a16:creationId xmlns:a16="http://schemas.microsoft.com/office/drawing/2014/main" id="{8516529B-5775-39FE-364B-B4CD2B1C9264}"/>
                    </a:ext>
                  </a:extLst>
                </p:cNvPr>
                <p:cNvPicPr/>
                <p:nvPr/>
              </p:nvPicPr>
              <p:blipFill>
                <a:blip r:embed="rId68"/>
                <a:stretch>
                  <a:fillRect/>
                </a:stretch>
              </p:blipFill>
              <p:spPr>
                <a:xfrm>
                  <a:off x="2912629" y="2866582"/>
                  <a:ext cx="355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02B69E4D-24FB-55BC-A37D-F5D292C4D796}"/>
                    </a:ext>
                  </a:extLst>
                </p14:cNvPr>
                <p14:cNvContentPartPr/>
                <p14:nvPr/>
              </p14:nvContentPartPr>
              <p14:xfrm>
                <a:off x="3228349" y="2773342"/>
                <a:ext cx="156240" cy="268920"/>
              </p14:xfrm>
            </p:contentPart>
          </mc:Choice>
          <mc:Fallback xmlns="">
            <p:pic>
              <p:nvPicPr>
                <p:cNvPr id="41" name="Freihand 40">
                  <a:extLst>
                    <a:ext uri="{FF2B5EF4-FFF2-40B4-BE49-F238E27FC236}">
                      <a16:creationId xmlns:a16="http://schemas.microsoft.com/office/drawing/2014/main" id="{02B69E4D-24FB-55BC-A37D-F5D292C4D796}"/>
                    </a:ext>
                  </a:extLst>
                </p:cNvPr>
                <p:cNvPicPr/>
                <p:nvPr/>
              </p:nvPicPr>
              <p:blipFill>
                <a:blip r:embed="rId70"/>
                <a:stretch>
                  <a:fillRect/>
                </a:stretch>
              </p:blipFill>
              <p:spPr>
                <a:xfrm>
                  <a:off x="3219709" y="2764342"/>
                  <a:ext cx="1738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288D5408-55C4-ED03-1D9C-E1C922BB745E}"/>
                    </a:ext>
                  </a:extLst>
                </p14:cNvPr>
                <p14:cNvContentPartPr/>
                <p14:nvPr/>
              </p14:nvContentPartPr>
              <p14:xfrm>
                <a:off x="3567469" y="2777662"/>
                <a:ext cx="284760" cy="514440"/>
              </p14:xfrm>
            </p:contentPart>
          </mc:Choice>
          <mc:Fallback xmlns="">
            <p:pic>
              <p:nvPicPr>
                <p:cNvPr id="42" name="Freihand 41">
                  <a:extLst>
                    <a:ext uri="{FF2B5EF4-FFF2-40B4-BE49-F238E27FC236}">
                      <a16:creationId xmlns:a16="http://schemas.microsoft.com/office/drawing/2014/main" id="{288D5408-55C4-ED03-1D9C-E1C922BB745E}"/>
                    </a:ext>
                  </a:extLst>
                </p:cNvPr>
                <p:cNvPicPr/>
                <p:nvPr/>
              </p:nvPicPr>
              <p:blipFill>
                <a:blip r:embed="rId72"/>
                <a:stretch>
                  <a:fillRect/>
                </a:stretch>
              </p:blipFill>
              <p:spPr>
                <a:xfrm>
                  <a:off x="3558469" y="2769022"/>
                  <a:ext cx="30240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31C3F7BD-EFF0-C76A-090E-62CDCD024448}"/>
                    </a:ext>
                  </a:extLst>
                </p14:cNvPr>
                <p14:cNvContentPartPr/>
                <p14:nvPr/>
              </p14:nvContentPartPr>
              <p14:xfrm>
                <a:off x="4097389" y="2715742"/>
                <a:ext cx="111240" cy="293040"/>
              </p14:xfrm>
            </p:contentPart>
          </mc:Choice>
          <mc:Fallback xmlns="">
            <p:pic>
              <p:nvPicPr>
                <p:cNvPr id="44" name="Freihand 43">
                  <a:extLst>
                    <a:ext uri="{FF2B5EF4-FFF2-40B4-BE49-F238E27FC236}">
                      <a16:creationId xmlns:a16="http://schemas.microsoft.com/office/drawing/2014/main" id="{31C3F7BD-EFF0-C76A-090E-62CDCD024448}"/>
                    </a:ext>
                  </a:extLst>
                </p:cNvPr>
                <p:cNvPicPr/>
                <p:nvPr/>
              </p:nvPicPr>
              <p:blipFill>
                <a:blip r:embed="rId74"/>
                <a:stretch>
                  <a:fillRect/>
                </a:stretch>
              </p:blipFill>
              <p:spPr>
                <a:xfrm>
                  <a:off x="4088389" y="2706742"/>
                  <a:ext cx="12888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723AF205-0713-1278-A2B4-82FA8E2FA55B}"/>
                    </a:ext>
                  </a:extLst>
                </p14:cNvPr>
                <p14:cNvContentPartPr/>
                <p14:nvPr/>
              </p14:nvContentPartPr>
              <p14:xfrm>
                <a:off x="4140589" y="2693782"/>
                <a:ext cx="316800" cy="268200"/>
              </p14:xfrm>
            </p:contentPart>
          </mc:Choice>
          <mc:Fallback xmlns="">
            <p:pic>
              <p:nvPicPr>
                <p:cNvPr id="45" name="Freihand 44">
                  <a:extLst>
                    <a:ext uri="{FF2B5EF4-FFF2-40B4-BE49-F238E27FC236}">
                      <a16:creationId xmlns:a16="http://schemas.microsoft.com/office/drawing/2014/main" id="{723AF205-0713-1278-A2B4-82FA8E2FA55B}"/>
                    </a:ext>
                  </a:extLst>
                </p:cNvPr>
                <p:cNvPicPr/>
                <p:nvPr/>
              </p:nvPicPr>
              <p:blipFill>
                <a:blip r:embed="rId76"/>
                <a:stretch>
                  <a:fillRect/>
                </a:stretch>
              </p:blipFill>
              <p:spPr>
                <a:xfrm>
                  <a:off x="4131949" y="2685142"/>
                  <a:ext cx="3344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B7810451-2B68-D736-6B1A-930110F814FC}"/>
                    </a:ext>
                  </a:extLst>
                </p14:cNvPr>
                <p14:cNvContentPartPr/>
                <p14:nvPr/>
              </p14:nvContentPartPr>
              <p14:xfrm>
                <a:off x="4282429" y="2636902"/>
                <a:ext cx="111240" cy="155520"/>
              </p14:xfrm>
            </p:contentPart>
          </mc:Choice>
          <mc:Fallback xmlns="">
            <p:pic>
              <p:nvPicPr>
                <p:cNvPr id="46" name="Freihand 45">
                  <a:extLst>
                    <a:ext uri="{FF2B5EF4-FFF2-40B4-BE49-F238E27FC236}">
                      <a16:creationId xmlns:a16="http://schemas.microsoft.com/office/drawing/2014/main" id="{B7810451-2B68-D736-6B1A-930110F814FC}"/>
                    </a:ext>
                  </a:extLst>
                </p:cNvPr>
                <p:cNvPicPr/>
                <p:nvPr/>
              </p:nvPicPr>
              <p:blipFill>
                <a:blip r:embed="rId78"/>
                <a:stretch>
                  <a:fillRect/>
                </a:stretch>
              </p:blipFill>
              <p:spPr>
                <a:xfrm>
                  <a:off x="4273429" y="2627902"/>
                  <a:ext cx="128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ABC1419F-DA65-44B1-D5A8-0F6923F5A2DA}"/>
                    </a:ext>
                  </a:extLst>
                </p14:cNvPr>
                <p14:cNvContentPartPr/>
                <p14:nvPr/>
              </p14:nvContentPartPr>
              <p14:xfrm>
                <a:off x="4510669" y="2814022"/>
                <a:ext cx="69840" cy="168120"/>
              </p14:xfrm>
            </p:contentPart>
          </mc:Choice>
          <mc:Fallback xmlns="">
            <p:pic>
              <p:nvPicPr>
                <p:cNvPr id="47" name="Freihand 46">
                  <a:extLst>
                    <a:ext uri="{FF2B5EF4-FFF2-40B4-BE49-F238E27FC236}">
                      <a16:creationId xmlns:a16="http://schemas.microsoft.com/office/drawing/2014/main" id="{ABC1419F-DA65-44B1-D5A8-0F6923F5A2DA}"/>
                    </a:ext>
                  </a:extLst>
                </p:cNvPr>
                <p:cNvPicPr/>
                <p:nvPr/>
              </p:nvPicPr>
              <p:blipFill>
                <a:blip r:embed="rId80"/>
                <a:stretch>
                  <a:fillRect/>
                </a:stretch>
              </p:blipFill>
              <p:spPr>
                <a:xfrm>
                  <a:off x="4501669" y="2805022"/>
                  <a:ext cx="87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89ECC04E-722F-7A75-87AF-64A01F168F1D}"/>
                    </a:ext>
                  </a:extLst>
                </p14:cNvPr>
                <p14:cNvContentPartPr/>
                <p14:nvPr/>
              </p14:nvContentPartPr>
              <p14:xfrm>
                <a:off x="3036829" y="3665062"/>
                <a:ext cx="175680" cy="24480"/>
              </p14:xfrm>
            </p:contentPart>
          </mc:Choice>
          <mc:Fallback xmlns="">
            <p:pic>
              <p:nvPicPr>
                <p:cNvPr id="50" name="Freihand 49">
                  <a:extLst>
                    <a:ext uri="{FF2B5EF4-FFF2-40B4-BE49-F238E27FC236}">
                      <a16:creationId xmlns:a16="http://schemas.microsoft.com/office/drawing/2014/main" id="{89ECC04E-722F-7A75-87AF-64A01F168F1D}"/>
                    </a:ext>
                  </a:extLst>
                </p:cNvPr>
                <p:cNvPicPr/>
                <p:nvPr/>
              </p:nvPicPr>
              <p:blipFill>
                <a:blip r:embed="rId82"/>
                <a:stretch>
                  <a:fillRect/>
                </a:stretch>
              </p:blipFill>
              <p:spPr>
                <a:xfrm>
                  <a:off x="3028189" y="3656062"/>
                  <a:ext cx="193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5F92F811-0458-B611-8482-F99FE09FADD7}"/>
                    </a:ext>
                  </a:extLst>
                </p14:cNvPr>
                <p14:cNvContentPartPr/>
                <p14:nvPr/>
              </p14:nvContentPartPr>
              <p14:xfrm>
                <a:off x="3090469" y="3742822"/>
                <a:ext cx="151920" cy="34560"/>
              </p14:xfrm>
            </p:contentPart>
          </mc:Choice>
          <mc:Fallback xmlns="">
            <p:pic>
              <p:nvPicPr>
                <p:cNvPr id="51" name="Freihand 50">
                  <a:extLst>
                    <a:ext uri="{FF2B5EF4-FFF2-40B4-BE49-F238E27FC236}">
                      <a16:creationId xmlns:a16="http://schemas.microsoft.com/office/drawing/2014/main" id="{5F92F811-0458-B611-8482-F99FE09FADD7}"/>
                    </a:ext>
                  </a:extLst>
                </p:cNvPr>
                <p:cNvPicPr/>
                <p:nvPr/>
              </p:nvPicPr>
              <p:blipFill>
                <a:blip r:embed="rId84"/>
                <a:stretch>
                  <a:fillRect/>
                </a:stretch>
              </p:blipFill>
              <p:spPr>
                <a:xfrm>
                  <a:off x="3081829" y="3734182"/>
                  <a:ext cx="169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DEFCD6A7-1544-EB6D-F848-F596CF44CEF5}"/>
                    </a:ext>
                  </a:extLst>
                </p14:cNvPr>
                <p14:cNvContentPartPr/>
                <p14:nvPr/>
              </p14:nvContentPartPr>
              <p14:xfrm>
                <a:off x="3235549" y="3599182"/>
                <a:ext cx="93240" cy="203040"/>
              </p14:xfrm>
            </p:contentPart>
          </mc:Choice>
          <mc:Fallback xmlns="">
            <p:pic>
              <p:nvPicPr>
                <p:cNvPr id="52" name="Freihand 51">
                  <a:extLst>
                    <a:ext uri="{FF2B5EF4-FFF2-40B4-BE49-F238E27FC236}">
                      <a16:creationId xmlns:a16="http://schemas.microsoft.com/office/drawing/2014/main" id="{DEFCD6A7-1544-EB6D-F848-F596CF44CEF5}"/>
                    </a:ext>
                  </a:extLst>
                </p:cNvPr>
                <p:cNvPicPr/>
                <p:nvPr/>
              </p:nvPicPr>
              <p:blipFill>
                <a:blip r:embed="rId86"/>
                <a:stretch>
                  <a:fillRect/>
                </a:stretch>
              </p:blipFill>
              <p:spPr>
                <a:xfrm>
                  <a:off x="3226549" y="3590542"/>
                  <a:ext cx="1108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C65FD88F-5297-E71F-1128-79551AB8D9F5}"/>
                    </a:ext>
                  </a:extLst>
                </p14:cNvPr>
                <p14:cNvContentPartPr/>
                <p14:nvPr/>
              </p14:nvContentPartPr>
              <p14:xfrm>
                <a:off x="3506989" y="3506302"/>
                <a:ext cx="376560" cy="203040"/>
              </p14:xfrm>
            </p:contentPart>
          </mc:Choice>
          <mc:Fallback xmlns="">
            <p:pic>
              <p:nvPicPr>
                <p:cNvPr id="54" name="Freihand 53">
                  <a:extLst>
                    <a:ext uri="{FF2B5EF4-FFF2-40B4-BE49-F238E27FC236}">
                      <a16:creationId xmlns:a16="http://schemas.microsoft.com/office/drawing/2014/main" id="{C65FD88F-5297-E71F-1128-79551AB8D9F5}"/>
                    </a:ext>
                  </a:extLst>
                </p:cNvPr>
                <p:cNvPicPr/>
                <p:nvPr/>
              </p:nvPicPr>
              <p:blipFill>
                <a:blip r:embed="rId88"/>
                <a:stretch>
                  <a:fillRect/>
                </a:stretch>
              </p:blipFill>
              <p:spPr>
                <a:xfrm>
                  <a:off x="3497989" y="3497662"/>
                  <a:ext cx="3942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3A6B3D6C-1A6D-D9F8-AB03-C5E57F4D19FA}"/>
                    </a:ext>
                  </a:extLst>
                </p14:cNvPr>
                <p14:cNvContentPartPr/>
                <p14:nvPr/>
              </p14:nvContentPartPr>
              <p14:xfrm>
                <a:off x="3948709" y="3364102"/>
                <a:ext cx="167040" cy="226080"/>
              </p14:xfrm>
            </p:contentPart>
          </mc:Choice>
          <mc:Fallback xmlns="">
            <p:pic>
              <p:nvPicPr>
                <p:cNvPr id="55" name="Freihand 54">
                  <a:extLst>
                    <a:ext uri="{FF2B5EF4-FFF2-40B4-BE49-F238E27FC236}">
                      <a16:creationId xmlns:a16="http://schemas.microsoft.com/office/drawing/2014/main" id="{3A6B3D6C-1A6D-D9F8-AB03-C5E57F4D19FA}"/>
                    </a:ext>
                  </a:extLst>
                </p:cNvPr>
                <p:cNvPicPr/>
                <p:nvPr/>
              </p:nvPicPr>
              <p:blipFill>
                <a:blip r:embed="rId90"/>
                <a:stretch>
                  <a:fillRect/>
                </a:stretch>
              </p:blipFill>
              <p:spPr>
                <a:xfrm>
                  <a:off x="3940069" y="3355462"/>
                  <a:ext cx="1846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D894D2C4-0134-80D9-03FE-E46C5651D925}"/>
                    </a:ext>
                  </a:extLst>
                </p14:cNvPr>
                <p14:cNvContentPartPr/>
                <p14:nvPr/>
              </p14:nvContentPartPr>
              <p14:xfrm>
                <a:off x="4152829" y="3423142"/>
                <a:ext cx="335880" cy="154080"/>
              </p14:xfrm>
            </p:contentPart>
          </mc:Choice>
          <mc:Fallback xmlns="">
            <p:pic>
              <p:nvPicPr>
                <p:cNvPr id="56" name="Freihand 55">
                  <a:extLst>
                    <a:ext uri="{FF2B5EF4-FFF2-40B4-BE49-F238E27FC236}">
                      <a16:creationId xmlns:a16="http://schemas.microsoft.com/office/drawing/2014/main" id="{D894D2C4-0134-80D9-03FE-E46C5651D925}"/>
                    </a:ext>
                  </a:extLst>
                </p:cNvPr>
                <p:cNvPicPr/>
                <p:nvPr/>
              </p:nvPicPr>
              <p:blipFill>
                <a:blip r:embed="rId92"/>
                <a:stretch>
                  <a:fillRect/>
                </a:stretch>
              </p:blipFill>
              <p:spPr>
                <a:xfrm>
                  <a:off x="4143829" y="3414142"/>
                  <a:ext cx="353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012DCDC1-20F7-3F49-A3A1-F3E64E648378}"/>
                    </a:ext>
                  </a:extLst>
                </p14:cNvPr>
                <p14:cNvContentPartPr/>
                <p14:nvPr/>
              </p14:nvContentPartPr>
              <p14:xfrm>
                <a:off x="4624429" y="3230902"/>
                <a:ext cx="134280" cy="267840"/>
              </p14:xfrm>
            </p:contentPart>
          </mc:Choice>
          <mc:Fallback xmlns="">
            <p:pic>
              <p:nvPicPr>
                <p:cNvPr id="57" name="Freihand 56">
                  <a:extLst>
                    <a:ext uri="{FF2B5EF4-FFF2-40B4-BE49-F238E27FC236}">
                      <a16:creationId xmlns:a16="http://schemas.microsoft.com/office/drawing/2014/main" id="{012DCDC1-20F7-3F49-A3A1-F3E64E648378}"/>
                    </a:ext>
                  </a:extLst>
                </p:cNvPr>
                <p:cNvPicPr/>
                <p:nvPr/>
              </p:nvPicPr>
              <p:blipFill>
                <a:blip r:embed="rId94"/>
                <a:stretch>
                  <a:fillRect/>
                </a:stretch>
              </p:blipFill>
              <p:spPr>
                <a:xfrm>
                  <a:off x="4615429" y="3221902"/>
                  <a:ext cx="1519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F5809BA2-195B-7EFB-D6FE-9C2714517775}"/>
                    </a:ext>
                  </a:extLst>
                </p14:cNvPr>
                <p14:cNvContentPartPr/>
                <p14:nvPr/>
              </p14:nvContentPartPr>
              <p14:xfrm>
                <a:off x="4809469" y="3367702"/>
                <a:ext cx="32400" cy="125280"/>
              </p14:xfrm>
            </p:contentPart>
          </mc:Choice>
          <mc:Fallback xmlns="">
            <p:pic>
              <p:nvPicPr>
                <p:cNvPr id="58" name="Freihand 57">
                  <a:extLst>
                    <a:ext uri="{FF2B5EF4-FFF2-40B4-BE49-F238E27FC236}">
                      <a16:creationId xmlns:a16="http://schemas.microsoft.com/office/drawing/2014/main" id="{F5809BA2-195B-7EFB-D6FE-9C2714517775}"/>
                    </a:ext>
                  </a:extLst>
                </p:cNvPr>
                <p:cNvPicPr/>
                <p:nvPr/>
              </p:nvPicPr>
              <p:blipFill>
                <a:blip r:embed="rId96"/>
                <a:stretch>
                  <a:fillRect/>
                </a:stretch>
              </p:blipFill>
              <p:spPr>
                <a:xfrm>
                  <a:off x="4800829" y="3358702"/>
                  <a:ext cx="50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36C564A2-EFB9-BA51-E283-BB6DB908229A}"/>
                    </a:ext>
                  </a:extLst>
                </p14:cNvPr>
                <p14:cNvContentPartPr/>
                <p14:nvPr/>
              </p14:nvContentPartPr>
              <p14:xfrm>
                <a:off x="5022589" y="3355102"/>
                <a:ext cx="74160" cy="115560"/>
              </p14:xfrm>
            </p:contentPart>
          </mc:Choice>
          <mc:Fallback xmlns="">
            <p:pic>
              <p:nvPicPr>
                <p:cNvPr id="59" name="Freihand 58">
                  <a:extLst>
                    <a:ext uri="{FF2B5EF4-FFF2-40B4-BE49-F238E27FC236}">
                      <a16:creationId xmlns:a16="http://schemas.microsoft.com/office/drawing/2014/main" id="{36C564A2-EFB9-BA51-E283-BB6DB908229A}"/>
                    </a:ext>
                  </a:extLst>
                </p:cNvPr>
                <p:cNvPicPr/>
                <p:nvPr/>
              </p:nvPicPr>
              <p:blipFill>
                <a:blip r:embed="rId98"/>
                <a:stretch>
                  <a:fillRect/>
                </a:stretch>
              </p:blipFill>
              <p:spPr>
                <a:xfrm>
                  <a:off x="5013589" y="3346102"/>
                  <a:ext cx="91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94D0C947-BE9D-9174-4009-EB5612B46C94}"/>
                    </a:ext>
                  </a:extLst>
                </p14:cNvPr>
                <p14:cNvContentPartPr/>
                <p14:nvPr/>
              </p14:nvContentPartPr>
              <p14:xfrm>
                <a:off x="5187469" y="3299302"/>
                <a:ext cx="358200" cy="239760"/>
              </p14:xfrm>
            </p:contentPart>
          </mc:Choice>
          <mc:Fallback xmlns="">
            <p:pic>
              <p:nvPicPr>
                <p:cNvPr id="60" name="Freihand 59">
                  <a:extLst>
                    <a:ext uri="{FF2B5EF4-FFF2-40B4-BE49-F238E27FC236}">
                      <a16:creationId xmlns:a16="http://schemas.microsoft.com/office/drawing/2014/main" id="{94D0C947-BE9D-9174-4009-EB5612B46C94}"/>
                    </a:ext>
                  </a:extLst>
                </p:cNvPr>
                <p:cNvPicPr/>
                <p:nvPr/>
              </p:nvPicPr>
              <p:blipFill>
                <a:blip r:embed="rId100"/>
                <a:stretch>
                  <a:fillRect/>
                </a:stretch>
              </p:blipFill>
              <p:spPr>
                <a:xfrm>
                  <a:off x="5178829" y="3290662"/>
                  <a:ext cx="3758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D5FA9AE5-A2FB-B854-AF26-36F750B15C04}"/>
                    </a:ext>
                  </a:extLst>
                </p14:cNvPr>
                <p14:cNvContentPartPr/>
                <p14:nvPr/>
              </p14:nvContentPartPr>
              <p14:xfrm>
                <a:off x="5620909" y="3188782"/>
                <a:ext cx="277560" cy="151200"/>
              </p14:xfrm>
            </p:contentPart>
          </mc:Choice>
          <mc:Fallback xmlns="">
            <p:pic>
              <p:nvPicPr>
                <p:cNvPr id="61" name="Freihand 60">
                  <a:extLst>
                    <a:ext uri="{FF2B5EF4-FFF2-40B4-BE49-F238E27FC236}">
                      <a16:creationId xmlns:a16="http://schemas.microsoft.com/office/drawing/2014/main" id="{D5FA9AE5-A2FB-B854-AF26-36F750B15C04}"/>
                    </a:ext>
                  </a:extLst>
                </p:cNvPr>
                <p:cNvPicPr/>
                <p:nvPr/>
              </p:nvPicPr>
              <p:blipFill>
                <a:blip r:embed="rId102"/>
                <a:stretch>
                  <a:fillRect/>
                </a:stretch>
              </p:blipFill>
              <p:spPr>
                <a:xfrm>
                  <a:off x="5612269" y="3179782"/>
                  <a:ext cx="295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C7423A8C-844E-D1D5-D2CE-537FA1A369C2}"/>
                    </a:ext>
                  </a:extLst>
                </p14:cNvPr>
                <p14:cNvContentPartPr/>
                <p14:nvPr/>
              </p14:nvContentPartPr>
              <p14:xfrm>
                <a:off x="6136429" y="3001582"/>
                <a:ext cx="70200" cy="239040"/>
              </p14:xfrm>
            </p:contentPart>
          </mc:Choice>
          <mc:Fallback xmlns="">
            <p:pic>
              <p:nvPicPr>
                <p:cNvPr id="63" name="Freihand 62">
                  <a:extLst>
                    <a:ext uri="{FF2B5EF4-FFF2-40B4-BE49-F238E27FC236}">
                      <a16:creationId xmlns:a16="http://schemas.microsoft.com/office/drawing/2014/main" id="{C7423A8C-844E-D1D5-D2CE-537FA1A369C2}"/>
                    </a:ext>
                  </a:extLst>
                </p:cNvPr>
                <p:cNvPicPr/>
                <p:nvPr/>
              </p:nvPicPr>
              <p:blipFill>
                <a:blip r:embed="rId104"/>
                <a:stretch>
                  <a:fillRect/>
                </a:stretch>
              </p:blipFill>
              <p:spPr>
                <a:xfrm>
                  <a:off x="6127789" y="2992582"/>
                  <a:ext cx="87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38B15F0F-20EF-627A-9EC6-91656B0FE9B7}"/>
                    </a:ext>
                  </a:extLst>
                </p14:cNvPr>
                <p14:cNvContentPartPr/>
                <p14:nvPr/>
              </p14:nvContentPartPr>
              <p14:xfrm>
                <a:off x="6102589" y="3090502"/>
                <a:ext cx="85320" cy="50400"/>
              </p14:xfrm>
            </p:contentPart>
          </mc:Choice>
          <mc:Fallback xmlns="">
            <p:pic>
              <p:nvPicPr>
                <p:cNvPr id="64" name="Freihand 63">
                  <a:extLst>
                    <a:ext uri="{FF2B5EF4-FFF2-40B4-BE49-F238E27FC236}">
                      <a16:creationId xmlns:a16="http://schemas.microsoft.com/office/drawing/2014/main" id="{38B15F0F-20EF-627A-9EC6-91656B0FE9B7}"/>
                    </a:ext>
                  </a:extLst>
                </p:cNvPr>
                <p:cNvPicPr/>
                <p:nvPr/>
              </p:nvPicPr>
              <p:blipFill>
                <a:blip r:embed="rId106"/>
                <a:stretch>
                  <a:fillRect/>
                </a:stretch>
              </p:blipFill>
              <p:spPr>
                <a:xfrm>
                  <a:off x="6093589" y="3081862"/>
                  <a:ext cx="102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4FD2BBD5-041D-9E67-F957-64D10441CEBB}"/>
                    </a:ext>
                  </a:extLst>
                </p14:cNvPr>
                <p14:cNvContentPartPr/>
                <p14:nvPr/>
              </p14:nvContentPartPr>
              <p14:xfrm>
                <a:off x="6287989" y="3118582"/>
                <a:ext cx="87840" cy="119880"/>
              </p14:xfrm>
            </p:contentPart>
          </mc:Choice>
          <mc:Fallback xmlns="">
            <p:pic>
              <p:nvPicPr>
                <p:cNvPr id="65" name="Freihand 64">
                  <a:extLst>
                    <a:ext uri="{FF2B5EF4-FFF2-40B4-BE49-F238E27FC236}">
                      <a16:creationId xmlns:a16="http://schemas.microsoft.com/office/drawing/2014/main" id="{4FD2BBD5-041D-9E67-F957-64D10441CEBB}"/>
                    </a:ext>
                  </a:extLst>
                </p:cNvPr>
                <p:cNvPicPr/>
                <p:nvPr/>
              </p:nvPicPr>
              <p:blipFill>
                <a:blip r:embed="rId108"/>
                <a:stretch>
                  <a:fillRect/>
                </a:stretch>
              </p:blipFill>
              <p:spPr>
                <a:xfrm>
                  <a:off x="6278989" y="3109582"/>
                  <a:ext cx="105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10A71176-D920-6817-9D74-DE1C4767EE54}"/>
                    </a:ext>
                  </a:extLst>
                </p14:cNvPr>
                <p14:cNvContentPartPr/>
                <p14:nvPr/>
              </p14:nvContentPartPr>
              <p14:xfrm>
                <a:off x="6407509" y="3117502"/>
                <a:ext cx="189720" cy="74160"/>
              </p14:xfrm>
            </p:contentPart>
          </mc:Choice>
          <mc:Fallback xmlns="">
            <p:pic>
              <p:nvPicPr>
                <p:cNvPr id="66" name="Freihand 65">
                  <a:extLst>
                    <a:ext uri="{FF2B5EF4-FFF2-40B4-BE49-F238E27FC236}">
                      <a16:creationId xmlns:a16="http://schemas.microsoft.com/office/drawing/2014/main" id="{10A71176-D920-6817-9D74-DE1C4767EE54}"/>
                    </a:ext>
                  </a:extLst>
                </p:cNvPr>
                <p:cNvPicPr/>
                <p:nvPr/>
              </p:nvPicPr>
              <p:blipFill>
                <a:blip r:embed="rId110"/>
                <a:stretch>
                  <a:fillRect/>
                </a:stretch>
              </p:blipFill>
              <p:spPr>
                <a:xfrm>
                  <a:off x="6398509" y="3108862"/>
                  <a:ext cx="207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457EFFA2-62F4-9971-7D41-D9C3762FA04E}"/>
                    </a:ext>
                  </a:extLst>
                </p14:cNvPr>
                <p14:cNvContentPartPr/>
                <p14:nvPr/>
              </p14:nvContentPartPr>
              <p14:xfrm>
                <a:off x="6617389" y="3075382"/>
                <a:ext cx="64440" cy="202320"/>
              </p14:xfrm>
            </p:contentPart>
          </mc:Choice>
          <mc:Fallback xmlns="">
            <p:pic>
              <p:nvPicPr>
                <p:cNvPr id="67" name="Freihand 66">
                  <a:extLst>
                    <a:ext uri="{FF2B5EF4-FFF2-40B4-BE49-F238E27FC236}">
                      <a16:creationId xmlns:a16="http://schemas.microsoft.com/office/drawing/2014/main" id="{457EFFA2-62F4-9971-7D41-D9C3762FA04E}"/>
                    </a:ext>
                  </a:extLst>
                </p:cNvPr>
                <p:cNvPicPr/>
                <p:nvPr/>
              </p:nvPicPr>
              <p:blipFill>
                <a:blip r:embed="rId112"/>
                <a:stretch>
                  <a:fillRect/>
                </a:stretch>
              </p:blipFill>
              <p:spPr>
                <a:xfrm>
                  <a:off x="6608749" y="3066742"/>
                  <a:ext cx="82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1AA9BD73-5199-7D6F-232D-F77BD974DBC3}"/>
                    </a:ext>
                  </a:extLst>
                </p14:cNvPr>
                <p14:cNvContentPartPr/>
                <p14:nvPr/>
              </p14:nvContentPartPr>
              <p14:xfrm>
                <a:off x="4007389" y="3850102"/>
                <a:ext cx="319320" cy="153720"/>
              </p14:xfrm>
            </p:contentPart>
          </mc:Choice>
          <mc:Fallback xmlns="">
            <p:pic>
              <p:nvPicPr>
                <p:cNvPr id="69" name="Freihand 68">
                  <a:extLst>
                    <a:ext uri="{FF2B5EF4-FFF2-40B4-BE49-F238E27FC236}">
                      <a16:creationId xmlns:a16="http://schemas.microsoft.com/office/drawing/2014/main" id="{1AA9BD73-5199-7D6F-232D-F77BD974DBC3}"/>
                    </a:ext>
                  </a:extLst>
                </p:cNvPr>
                <p:cNvPicPr/>
                <p:nvPr/>
              </p:nvPicPr>
              <p:blipFill>
                <a:blip r:embed="rId114"/>
                <a:stretch>
                  <a:fillRect/>
                </a:stretch>
              </p:blipFill>
              <p:spPr>
                <a:xfrm>
                  <a:off x="3998749" y="3841462"/>
                  <a:ext cx="336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2CD6BA59-51B8-D745-E3F4-6D9F4C400F02}"/>
                    </a:ext>
                  </a:extLst>
                </p14:cNvPr>
                <p14:cNvContentPartPr/>
                <p14:nvPr/>
              </p14:nvContentPartPr>
              <p14:xfrm>
                <a:off x="4361989" y="3714742"/>
                <a:ext cx="194040" cy="217440"/>
              </p14:xfrm>
            </p:contentPart>
          </mc:Choice>
          <mc:Fallback xmlns="">
            <p:pic>
              <p:nvPicPr>
                <p:cNvPr id="70" name="Freihand 69">
                  <a:extLst>
                    <a:ext uri="{FF2B5EF4-FFF2-40B4-BE49-F238E27FC236}">
                      <a16:creationId xmlns:a16="http://schemas.microsoft.com/office/drawing/2014/main" id="{2CD6BA59-51B8-D745-E3F4-6D9F4C400F02}"/>
                    </a:ext>
                  </a:extLst>
                </p:cNvPr>
                <p:cNvPicPr/>
                <p:nvPr/>
              </p:nvPicPr>
              <p:blipFill>
                <a:blip r:embed="rId116"/>
                <a:stretch>
                  <a:fillRect/>
                </a:stretch>
              </p:blipFill>
              <p:spPr>
                <a:xfrm>
                  <a:off x="4353349" y="3706102"/>
                  <a:ext cx="2116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A9E90DA5-88AC-5923-FB13-2C6F2767F812}"/>
                    </a:ext>
                  </a:extLst>
                </p14:cNvPr>
                <p14:cNvContentPartPr/>
                <p14:nvPr/>
              </p14:nvContentPartPr>
              <p14:xfrm>
                <a:off x="4262269" y="3714022"/>
                <a:ext cx="47880" cy="5040"/>
              </p14:xfrm>
            </p:contentPart>
          </mc:Choice>
          <mc:Fallback xmlns="">
            <p:pic>
              <p:nvPicPr>
                <p:cNvPr id="71" name="Freihand 70">
                  <a:extLst>
                    <a:ext uri="{FF2B5EF4-FFF2-40B4-BE49-F238E27FC236}">
                      <a16:creationId xmlns:a16="http://schemas.microsoft.com/office/drawing/2014/main" id="{A9E90DA5-88AC-5923-FB13-2C6F2767F812}"/>
                    </a:ext>
                  </a:extLst>
                </p:cNvPr>
                <p:cNvPicPr/>
                <p:nvPr/>
              </p:nvPicPr>
              <p:blipFill>
                <a:blip r:embed="rId118"/>
                <a:stretch>
                  <a:fillRect/>
                </a:stretch>
              </p:blipFill>
              <p:spPr>
                <a:xfrm>
                  <a:off x="4253629" y="3705022"/>
                  <a:ext cx="65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FA653627-E767-7084-F184-B5A815374FD2}"/>
                    </a:ext>
                  </a:extLst>
                </p14:cNvPr>
                <p14:cNvContentPartPr/>
                <p14:nvPr/>
              </p14:nvContentPartPr>
              <p14:xfrm>
                <a:off x="4810549" y="3683422"/>
                <a:ext cx="149400" cy="208800"/>
              </p14:xfrm>
            </p:contentPart>
          </mc:Choice>
          <mc:Fallback xmlns="">
            <p:pic>
              <p:nvPicPr>
                <p:cNvPr id="72" name="Freihand 71">
                  <a:extLst>
                    <a:ext uri="{FF2B5EF4-FFF2-40B4-BE49-F238E27FC236}">
                      <a16:creationId xmlns:a16="http://schemas.microsoft.com/office/drawing/2014/main" id="{FA653627-E767-7084-F184-B5A815374FD2}"/>
                    </a:ext>
                  </a:extLst>
                </p:cNvPr>
                <p:cNvPicPr/>
                <p:nvPr/>
              </p:nvPicPr>
              <p:blipFill>
                <a:blip r:embed="rId120"/>
                <a:stretch>
                  <a:fillRect/>
                </a:stretch>
              </p:blipFill>
              <p:spPr>
                <a:xfrm>
                  <a:off x="4801549" y="3674422"/>
                  <a:ext cx="1670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27A8D242-56B6-5358-444F-9A4B33A12543}"/>
                    </a:ext>
                  </a:extLst>
                </p14:cNvPr>
                <p14:cNvContentPartPr/>
                <p14:nvPr/>
              </p14:nvContentPartPr>
              <p14:xfrm>
                <a:off x="4983349" y="3804742"/>
                <a:ext cx="25200" cy="123840"/>
              </p14:xfrm>
            </p:contentPart>
          </mc:Choice>
          <mc:Fallback xmlns="">
            <p:pic>
              <p:nvPicPr>
                <p:cNvPr id="73" name="Freihand 72">
                  <a:extLst>
                    <a:ext uri="{FF2B5EF4-FFF2-40B4-BE49-F238E27FC236}">
                      <a16:creationId xmlns:a16="http://schemas.microsoft.com/office/drawing/2014/main" id="{27A8D242-56B6-5358-444F-9A4B33A12543}"/>
                    </a:ext>
                  </a:extLst>
                </p:cNvPr>
                <p:cNvPicPr/>
                <p:nvPr/>
              </p:nvPicPr>
              <p:blipFill>
                <a:blip r:embed="rId122"/>
                <a:stretch>
                  <a:fillRect/>
                </a:stretch>
              </p:blipFill>
              <p:spPr>
                <a:xfrm>
                  <a:off x="4974349" y="3796102"/>
                  <a:ext cx="42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5B9E7ADC-375B-2F55-D90F-4918395AB371}"/>
                    </a:ext>
                  </a:extLst>
                </p14:cNvPr>
                <p14:cNvContentPartPr/>
                <p14:nvPr/>
              </p14:nvContentPartPr>
              <p14:xfrm>
                <a:off x="5044909" y="3628342"/>
                <a:ext cx="181800" cy="176040"/>
              </p14:xfrm>
            </p:contentPart>
          </mc:Choice>
          <mc:Fallback xmlns="">
            <p:pic>
              <p:nvPicPr>
                <p:cNvPr id="74" name="Freihand 73">
                  <a:extLst>
                    <a:ext uri="{FF2B5EF4-FFF2-40B4-BE49-F238E27FC236}">
                      <a16:creationId xmlns:a16="http://schemas.microsoft.com/office/drawing/2014/main" id="{5B9E7ADC-375B-2F55-D90F-4918395AB371}"/>
                    </a:ext>
                  </a:extLst>
                </p:cNvPr>
                <p:cNvPicPr/>
                <p:nvPr/>
              </p:nvPicPr>
              <p:blipFill>
                <a:blip r:embed="rId124"/>
                <a:stretch>
                  <a:fillRect/>
                </a:stretch>
              </p:blipFill>
              <p:spPr>
                <a:xfrm>
                  <a:off x="5036269" y="3619702"/>
                  <a:ext cx="1994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9F33D0B1-0EA5-2EB9-6085-090C053F3DFD}"/>
                    </a:ext>
                  </a:extLst>
                </p14:cNvPr>
                <p14:cNvContentPartPr/>
                <p14:nvPr/>
              </p14:nvContentPartPr>
              <p14:xfrm>
                <a:off x="5089189" y="3689542"/>
                <a:ext cx="160200" cy="66960"/>
              </p14:xfrm>
            </p:contentPart>
          </mc:Choice>
          <mc:Fallback xmlns="">
            <p:pic>
              <p:nvPicPr>
                <p:cNvPr id="75" name="Freihand 74">
                  <a:extLst>
                    <a:ext uri="{FF2B5EF4-FFF2-40B4-BE49-F238E27FC236}">
                      <a16:creationId xmlns:a16="http://schemas.microsoft.com/office/drawing/2014/main" id="{9F33D0B1-0EA5-2EB9-6085-090C053F3DFD}"/>
                    </a:ext>
                  </a:extLst>
                </p:cNvPr>
                <p:cNvPicPr/>
                <p:nvPr/>
              </p:nvPicPr>
              <p:blipFill>
                <a:blip r:embed="rId126"/>
                <a:stretch>
                  <a:fillRect/>
                </a:stretch>
              </p:blipFill>
              <p:spPr>
                <a:xfrm>
                  <a:off x="5080189" y="3680902"/>
                  <a:ext cx="177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6BF823FD-B525-DEBE-2EB6-A034DCE2FA32}"/>
                    </a:ext>
                  </a:extLst>
                </p14:cNvPr>
                <p14:cNvContentPartPr/>
                <p14:nvPr/>
              </p14:nvContentPartPr>
              <p14:xfrm>
                <a:off x="5041309" y="3595942"/>
                <a:ext cx="205560" cy="308520"/>
              </p14:xfrm>
            </p:contentPart>
          </mc:Choice>
          <mc:Fallback xmlns="">
            <p:pic>
              <p:nvPicPr>
                <p:cNvPr id="76" name="Freihand 75">
                  <a:extLst>
                    <a:ext uri="{FF2B5EF4-FFF2-40B4-BE49-F238E27FC236}">
                      <a16:creationId xmlns:a16="http://schemas.microsoft.com/office/drawing/2014/main" id="{6BF823FD-B525-DEBE-2EB6-A034DCE2FA32}"/>
                    </a:ext>
                  </a:extLst>
                </p:cNvPr>
                <p:cNvPicPr/>
                <p:nvPr/>
              </p:nvPicPr>
              <p:blipFill>
                <a:blip r:embed="rId128"/>
                <a:stretch>
                  <a:fillRect/>
                </a:stretch>
              </p:blipFill>
              <p:spPr>
                <a:xfrm>
                  <a:off x="5032309" y="3586942"/>
                  <a:ext cx="2232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B287D8C3-C4F2-D611-FC68-A52116169C10}"/>
                    </a:ext>
                  </a:extLst>
                </p14:cNvPr>
                <p14:cNvContentPartPr/>
                <p14:nvPr/>
              </p14:nvContentPartPr>
              <p14:xfrm>
                <a:off x="5270269" y="3592342"/>
                <a:ext cx="146880" cy="242280"/>
              </p14:xfrm>
            </p:contentPart>
          </mc:Choice>
          <mc:Fallback xmlns="">
            <p:pic>
              <p:nvPicPr>
                <p:cNvPr id="77" name="Freihand 76">
                  <a:extLst>
                    <a:ext uri="{FF2B5EF4-FFF2-40B4-BE49-F238E27FC236}">
                      <a16:creationId xmlns:a16="http://schemas.microsoft.com/office/drawing/2014/main" id="{B287D8C3-C4F2-D611-FC68-A52116169C10}"/>
                    </a:ext>
                  </a:extLst>
                </p:cNvPr>
                <p:cNvPicPr/>
                <p:nvPr/>
              </p:nvPicPr>
              <p:blipFill>
                <a:blip r:embed="rId130"/>
                <a:stretch>
                  <a:fillRect/>
                </a:stretch>
              </p:blipFill>
              <p:spPr>
                <a:xfrm>
                  <a:off x="5261269" y="3583342"/>
                  <a:ext cx="1645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D88828FC-FF62-4E3A-00A0-D171DFC31B21}"/>
                    </a:ext>
                  </a:extLst>
                </p14:cNvPr>
                <p14:cNvContentPartPr/>
                <p14:nvPr/>
              </p14:nvContentPartPr>
              <p14:xfrm>
                <a:off x="5302309" y="3697462"/>
                <a:ext cx="150480" cy="38160"/>
              </p14:xfrm>
            </p:contentPart>
          </mc:Choice>
          <mc:Fallback xmlns="">
            <p:pic>
              <p:nvPicPr>
                <p:cNvPr id="78" name="Freihand 77">
                  <a:extLst>
                    <a:ext uri="{FF2B5EF4-FFF2-40B4-BE49-F238E27FC236}">
                      <a16:creationId xmlns:a16="http://schemas.microsoft.com/office/drawing/2014/main" id="{D88828FC-FF62-4E3A-00A0-D171DFC31B21}"/>
                    </a:ext>
                  </a:extLst>
                </p:cNvPr>
                <p:cNvPicPr/>
                <p:nvPr/>
              </p:nvPicPr>
              <p:blipFill>
                <a:blip r:embed="rId132"/>
                <a:stretch>
                  <a:fillRect/>
                </a:stretch>
              </p:blipFill>
              <p:spPr>
                <a:xfrm>
                  <a:off x="5293309" y="3688462"/>
                  <a:ext cx="1681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A88D4E82-D7C8-F41A-2622-5FFB15B37496}"/>
                    </a:ext>
                  </a:extLst>
                </p14:cNvPr>
                <p14:cNvContentPartPr/>
                <p14:nvPr/>
              </p14:nvContentPartPr>
              <p14:xfrm>
                <a:off x="5579869" y="3613942"/>
                <a:ext cx="158400" cy="59040"/>
              </p14:xfrm>
            </p:contentPart>
          </mc:Choice>
          <mc:Fallback xmlns="">
            <p:pic>
              <p:nvPicPr>
                <p:cNvPr id="79" name="Freihand 78">
                  <a:extLst>
                    <a:ext uri="{FF2B5EF4-FFF2-40B4-BE49-F238E27FC236}">
                      <a16:creationId xmlns:a16="http://schemas.microsoft.com/office/drawing/2014/main" id="{A88D4E82-D7C8-F41A-2622-5FFB15B37496}"/>
                    </a:ext>
                  </a:extLst>
                </p:cNvPr>
                <p:cNvPicPr/>
                <p:nvPr/>
              </p:nvPicPr>
              <p:blipFill>
                <a:blip r:embed="rId134"/>
                <a:stretch>
                  <a:fillRect/>
                </a:stretch>
              </p:blipFill>
              <p:spPr>
                <a:xfrm>
                  <a:off x="5570869" y="3605302"/>
                  <a:ext cx="176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4365E8E7-3C08-0566-367B-4A3A826BF535}"/>
                    </a:ext>
                  </a:extLst>
                </p14:cNvPr>
                <p14:cNvContentPartPr/>
                <p14:nvPr/>
              </p14:nvContentPartPr>
              <p14:xfrm>
                <a:off x="5623789" y="3674782"/>
                <a:ext cx="164520" cy="65520"/>
              </p14:xfrm>
            </p:contentPart>
          </mc:Choice>
          <mc:Fallback xmlns="">
            <p:pic>
              <p:nvPicPr>
                <p:cNvPr id="80" name="Freihand 79">
                  <a:extLst>
                    <a:ext uri="{FF2B5EF4-FFF2-40B4-BE49-F238E27FC236}">
                      <a16:creationId xmlns:a16="http://schemas.microsoft.com/office/drawing/2014/main" id="{4365E8E7-3C08-0566-367B-4A3A826BF535}"/>
                    </a:ext>
                  </a:extLst>
                </p:cNvPr>
                <p:cNvPicPr/>
                <p:nvPr/>
              </p:nvPicPr>
              <p:blipFill>
                <a:blip r:embed="rId136"/>
                <a:stretch>
                  <a:fillRect/>
                </a:stretch>
              </p:blipFill>
              <p:spPr>
                <a:xfrm>
                  <a:off x="5614789" y="3665782"/>
                  <a:ext cx="182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320CFA3A-BF44-1455-5BFE-5C2EF82919D2}"/>
                    </a:ext>
                  </a:extLst>
                </p14:cNvPr>
                <p14:cNvContentPartPr/>
                <p14:nvPr/>
              </p14:nvContentPartPr>
              <p14:xfrm>
                <a:off x="5862109" y="3393982"/>
                <a:ext cx="117000" cy="267480"/>
              </p14:xfrm>
            </p:contentPart>
          </mc:Choice>
          <mc:Fallback xmlns="">
            <p:pic>
              <p:nvPicPr>
                <p:cNvPr id="81" name="Freihand 80">
                  <a:extLst>
                    <a:ext uri="{FF2B5EF4-FFF2-40B4-BE49-F238E27FC236}">
                      <a16:creationId xmlns:a16="http://schemas.microsoft.com/office/drawing/2014/main" id="{320CFA3A-BF44-1455-5BFE-5C2EF82919D2}"/>
                    </a:ext>
                  </a:extLst>
                </p:cNvPr>
                <p:cNvPicPr/>
                <p:nvPr/>
              </p:nvPicPr>
              <p:blipFill>
                <a:blip r:embed="rId138"/>
                <a:stretch>
                  <a:fillRect/>
                </a:stretch>
              </p:blipFill>
              <p:spPr>
                <a:xfrm>
                  <a:off x="5853109" y="3385342"/>
                  <a:ext cx="1346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5802666B-78BD-9923-C716-4FD7019CD36E}"/>
                    </a:ext>
                  </a:extLst>
                </p14:cNvPr>
                <p14:cNvContentPartPr/>
                <p14:nvPr/>
              </p14:nvContentPartPr>
              <p14:xfrm>
                <a:off x="6017269" y="3593782"/>
                <a:ext cx="101520" cy="161280"/>
              </p14:xfrm>
            </p:contentPart>
          </mc:Choice>
          <mc:Fallback xmlns="">
            <p:pic>
              <p:nvPicPr>
                <p:cNvPr id="82" name="Freihand 81">
                  <a:extLst>
                    <a:ext uri="{FF2B5EF4-FFF2-40B4-BE49-F238E27FC236}">
                      <a16:creationId xmlns:a16="http://schemas.microsoft.com/office/drawing/2014/main" id="{5802666B-78BD-9923-C716-4FD7019CD36E}"/>
                    </a:ext>
                  </a:extLst>
                </p:cNvPr>
                <p:cNvPicPr/>
                <p:nvPr/>
              </p:nvPicPr>
              <p:blipFill>
                <a:blip r:embed="rId140"/>
                <a:stretch>
                  <a:fillRect/>
                </a:stretch>
              </p:blipFill>
              <p:spPr>
                <a:xfrm>
                  <a:off x="6008269" y="3584782"/>
                  <a:ext cx="119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873AFFBC-3EA0-6B06-76E4-45627C327628}"/>
                    </a:ext>
                  </a:extLst>
                </p14:cNvPr>
                <p14:cNvContentPartPr/>
                <p14:nvPr/>
              </p14:nvContentPartPr>
              <p14:xfrm>
                <a:off x="6104029" y="3654982"/>
                <a:ext cx="21960" cy="109800"/>
              </p14:xfrm>
            </p:contentPart>
          </mc:Choice>
          <mc:Fallback xmlns="">
            <p:pic>
              <p:nvPicPr>
                <p:cNvPr id="83" name="Freihand 82">
                  <a:extLst>
                    <a:ext uri="{FF2B5EF4-FFF2-40B4-BE49-F238E27FC236}">
                      <a16:creationId xmlns:a16="http://schemas.microsoft.com/office/drawing/2014/main" id="{873AFFBC-3EA0-6B06-76E4-45627C327628}"/>
                    </a:ext>
                  </a:extLst>
                </p:cNvPr>
                <p:cNvPicPr/>
                <p:nvPr/>
              </p:nvPicPr>
              <p:blipFill>
                <a:blip r:embed="rId142"/>
                <a:stretch>
                  <a:fillRect/>
                </a:stretch>
              </p:blipFill>
              <p:spPr>
                <a:xfrm>
                  <a:off x="6095029" y="3646342"/>
                  <a:ext cx="39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20558146-3222-2ED4-B13A-CA10361D6175}"/>
                    </a:ext>
                  </a:extLst>
                </p14:cNvPr>
                <p14:cNvContentPartPr/>
                <p14:nvPr/>
              </p14:nvContentPartPr>
              <p14:xfrm>
                <a:off x="6232909" y="3430702"/>
                <a:ext cx="88200" cy="222840"/>
              </p14:xfrm>
            </p:contentPart>
          </mc:Choice>
          <mc:Fallback xmlns="">
            <p:pic>
              <p:nvPicPr>
                <p:cNvPr id="84" name="Freihand 83">
                  <a:extLst>
                    <a:ext uri="{FF2B5EF4-FFF2-40B4-BE49-F238E27FC236}">
                      <a16:creationId xmlns:a16="http://schemas.microsoft.com/office/drawing/2014/main" id="{20558146-3222-2ED4-B13A-CA10361D6175}"/>
                    </a:ext>
                  </a:extLst>
                </p:cNvPr>
                <p:cNvPicPr/>
                <p:nvPr/>
              </p:nvPicPr>
              <p:blipFill>
                <a:blip r:embed="rId144"/>
                <a:stretch>
                  <a:fillRect/>
                </a:stretch>
              </p:blipFill>
              <p:spPr>
                <a:xfrm>
                  <a:off x="6223909" y="3421702"/>
                  <a:ext cx="1058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894E308F-B388-862F-BE12-F612A118F6FD}"/>
                    </a:ext>
                  </a:extLst>
                </p14:cNvPr>
                <p14:cNvContentPartPr/>
                <p14:nvPr/>
              </p14:nvContentPartPr>
              <p14:xfrm>
                <a:off x="6374029" y="3415222"/>
                <a:ext cx="73800" cy="140760"/>
              </p14:xfrm>
            </p:contentPart>
          </mc:Choice>
          <mc:Fallback xmlns="">
            <p:pic>
              <p:nvPicPr>
                <p:cNvPr id="85" name="Freihand 84">
                  <a:extLst>
                    <a:ext uri="{FF2B5EF4-FFF2-40B4-BE49-F238E27FC236}">
                      <a16:creationId xmlns:a16="http://schemas.microsoft.com/office/drawing/2014/main" id="{894E308F-B388-862F-BE12-F612A118F6FD}"/>
                    </a:ext>
                  </a:extLst>
                </p:cNvPr>
                <p:cNvPicPr/>
                <p:nvPr/>
              </p:nvPicPr>
              <p:blipFill>
                <a:blip r:embed="rId146"/>
                <a:stretch>
                  <a:fillRect/>
                </a:stretch>
              </p:blipFill>
              <p:spPr>
                <a:xfrm>
                  <a:off x="6365389" y="3406222"/>
                  <a:ext cx="91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5239C672-07DD-8482-44A7-3E15B8EB445B}"/>
                    </a:ext>
                  </a:extLst>
                </p14:cNvPr>
                <p14:cNvContentPartPr/>
                <p14:nvPr/>
              </p14:nvContentPartPr>
              <p14:xfrm>
                <a:off x="6506149" y="3374542"/>
                <a:ext cx="74880" cy="152280"/>
              </p14:xfrm>
            </p:contentPart>
          </mc:Choice>
          <mc:Fallback xmlns="">
            <p:pic>
              <p:nvPicPr>
                <p:cNvPr id="86" name="Freihand 85">
                  <a:extLst>
                    <a:ext uri="{FF2B5EF4-FFF2-40B4-BE49-F238E27FC236}">
                      <a16:creationId xmlns:a16="http://schemas.microsoft.com/office/drawing/2014/main" id="{5239C672-07DD-8482-44A7-3E15B8EB445B}"/>
                    </a:ext>
                  </a:extLst>
                </p:cNvPr>
                <p:cNvPicPr/>
                <p:nvPr/>
              </p:nvPicPr>
              <p:blipFill>
                <a:blip r:embed="rId148"/>
                <a:stretch>
                  <a:fillRect/>
                </a:stretch>
              </p:blipFill>
              <p:spPr>
                <a:xfrm>
                  <a:off x="6497509" y="3365542"/>
                  <a:ext cx="92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F35B7E7E-9B4E-1B87-7994-DB099CFCC204}"/>
                    </a:ext>
                  </a:extLst>
                </p14:cNvPr>
                <p14:cNvContentPartPr/>
                <p14:nvPr/>
              </p14:nvContentPartPr>
              <p14:xfrm>
                <a:off x="6537469" y="3468502"/>
                <a:ext cx="117360" cy="112680"/>
              </p14:xfrm>
            </p:contentPart>
          </mc:Choice>
          <mc:Fallback xmlns="">
            <p:pic>
              <p:nvPicPr>
                <p:cNvPr id="87" name="Freihand 86">
                  <a:extLst>
                    <a:ext uri="{FF2B5EF4-FFF2-40B4-BE49-F238E27FC236}">
                      <a16:creationId xmlns:a16="http://schemas.microsoft.com/office/drawing/2014/main" id="{F35B7E7E-9B4E-1B87-7994-DB099CFCC204}"/>
                    </a:ext>
                  </a:extLst>
                </p:cNvPr>
                <p:cNvPicPr/>
                <p:nvPr/>
              </p:nvPicPr>
              <p:blipFill>
                <a:blip r:embed="rId150"/>
                <a:stretch>
                  <a:fillRect/>
                </a:stretch>
              </p:blipFill>
              <p:spPr>
                <a:xfrm>
                  <a:off x="6528469" y="3459502"/>
                  <a:ext cx="135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Freihand 87">
                  <a:extLst>
                    <a:ext uri="{FF2B5EF4-FFF2-40B4-BE49-F238E27FC236}">
                      <a16:creationId xmlns:a16="http://schemas.microsoft.com/office/drawing/2014/main" id="{24D902A3-B385-42D7-DA7D-0A0EB15909CD}"/>
                    </a:ext>
                  </a:extLst>
                </p14:cNvPr>
                <p14:cNvContentPartPr/>
                <p14:nvPr/>
              </p14:nvContentPartPr>
              <p14:xfrm>
                <a:off x="6707749" y="3286702"/>
                <a:ext cx="132480" cy="198000"/>
              </p14:xfrm>
            </p:contentPart>
          </mc:Choice>
          <mc:Fallback xmlns="">
            <p:pic>
              <p:nvPicPr>
                <p:cNvPr id="88" name="Freihand 87">
                  <a:extLst>
                    <a:ext uri="{FF2B5EF4-FFF2-40B4-BE49-F238E27FC236}">
                      <a16:creationId xmlns:a16="http://schemas.microsoft.com/office/drawing/2014/main" id="{24D902A3-B385-42D7-DA7D-0A0EB15909CD}"/>
                    </a:ext>
                  </a:extLst>
                </p:cNvPr>
                <p:cNvPicPr/>
                <p:nvPr/>
              </p:nvPicPr>
              <p:blipFill>
                <a:blip r:embed="rId152"/>
                <a:stretch>
                  <a:fillRect/>
                </a:stretch>
              </p:blipFill>
              <p:spPr>
                <a:xfrm>
                  <a:off x="6698749" y="3278062"/>
                  <a:ext cx="1501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9" name="Freihand 88">
                  <a:extLst>
                    <a:ext uri="{FF2B5EF4-FFF2-40B4-BE49-F238E27FC236}">
                      <a16:creationId xmlns:a16="http://schemas.microsoft.com/office/drawing/2014/main" id="{1E8A7785-349F-87FC-B8D5-8F1ACC4524D1}"/>
                    </a:ext>
                  </a:extLst>
                </p14:cNvPr>
                <p14:cNvContentPartPr/>
                <p14:nvPr/>
              </p14:nvContentPartPr>
              <p14:xfrm>
                <a:off x="6836629" y="3248182"/>
                <a:ext cx="101520" cy="192960"/>
              </p14:xfrm>
            </p:contentPart>
          </mc:Choice>
          <mc:Fallback xmlns="">
            <p:pic>
              <p:nvPicPr>
                <p:cNvPr id="89" name="Freihand 88">
                  <a:extLst>
                    <a:ext uri="{FF2B5EF4-FFF2-40B4-BE49-F238E27FC236}">
                      <a16:creationId xmlns:a16="http://schemas.microsoft.com/office/drawing/2014/main" id="{1E8A7785-349F-87FC-B8D5-8F1ACC4524D1}"/>
                    </a:ext>
                  </a:extLst>
                </p:cNvPr>
                <p:cNvPicPr/>
                <p:nvPr/>
              </p:nvPicPr>
              <p:blipFill>
                <a:blip r:embed="rId154"/>
                <a:stretch>
                  <a:fillRect/>
                </a:stretch>
              </p:blipFill>
              <p:spPr>
                <a:xfrm>
                  <a:off x="6827989" y="3239182"/>
                  <a:ext cx="1191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0" name="Freihand 89">
                  <a:extLst>
                    <a:ext uri="{FF2B5EF4-FFF2-40B4-BE49-F238E27FC236}">
                      <a16:creationId xmlns:a16="http://schemas.microsoft.com/office/drawing/2014/main" id="{9F965495-99B8-AB5D-E569-895DEF9EB9B9}"/>
                    </a:ext>
                  </a:extLst>
                </p14:cNvPr>
                <p14:cNvContentPartPr/>
                <p14:nvPr/>
              </p14:nvContentPartPr>
              <p14:xfrm>
                <a:off x="6964789" y="3349342"/>
                <a:ext cx="66240" cy="96480"/>
              </p14:xfrm>
            </p:contentPart>
          </mc:Choice>
          <mc:Fallback xmlns="">
            <p:pic>
              <p:nvPicPr>
                <p:cNvPr id="90" name="Freihand 89">
                  <a:extLst>
                    <a:ext uri="{FF2B5EF4-FFF2-40B4-BE49-F238E27FC236}">
                      <a16:creationId xmlns:a16="http://schemas.microsoft.com/office/drawing/2014/main" id="{9F965495-99B8-AB5D-E569-895DEF9EB9B9}"/>
                    </a:ext>
                  </a:extLst>
                </p:cNvPr>
                <p:cNvPicPr/>
                <p:nvPr/>
              </p:nvPicPr>
              <p:blipFill>
                <a:blip r:embed="rId156"/>
                <a:stretch>
                  <a:fillRect/>
                </a:stretch>
              </p:blipFill>
              <p:spPr>
                <a:xfrm>
                  <a:off x="6956149" y="3340702"/>
                  <a:ext cx="83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1" name="Freihand 90">
                  <a:extLst>
                    <a:ext uri="{FF2B5EF4-FFF2-40B4-BE49-F238E27FC236}">
                      <a16:creationId xmlns:a16="http://schemas.microsoft.com/office/drawing/2014/main" id="{91C73F16-1B1B-938D-D20D-D9E04ED3C623}"/>
                    </a:ext>
                  </a:extLst>
                </p14:cNvPr>
                <p14:cNvContentPartPr/>
                <p14:nvPr/>
              </p14:nvContentPartPr>
              <p14:xfrm>
                <a:off x="7047589" y="3163942"/>
                <a:ext cx="61920" cy="339480"/>
              </p14:xfrm>
            </p:contentPart>
          </mc:Choice>
          <mc:Fallback xmlns="">
            <p:pic>
              <p:nvPicPr>
                <p:cNvPr id="91" name="Freihand 90">
                  <a:extLst>
                    <a:ext uri="{FF2B5EF4-FFF2-40B4-BE49-F238E27FC236}">
                      <a16:creationId xmlns:a16="http://schemas.microsoft.com/office/drawing/2014/main" id="{91C73F16-1B1B-938D-D20D-D9E04ED3C623}"/>
                    </a:ext>
                  </a:extLst>
                </p:cNvPr>
                <p:cNvPicPr/>
                <p:nvPr/>
              </p:nvPicPr>
              <p:blipFill>
                <a:blip r:embed="rId158"/>
                <a:stretch>
                  <a:fillRect/>
                </a:stretch>
              </p:blipFill>
              <p:spPr>
                <a:xfrm>
                  <a:off x="7038949" y="3154942"/>
                  <a:ext cx="795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3" name="Freihand 92">
                  <a:extLst>
                    <a:ext uri="{FF2B5EF4-FFF2-40B4-BE49-F238E27FC236}">
                      <a16:creationId xmlns:a16="http://schemas.microsoft.com/office/drawing/2014/main" id="{58FB9D35-932D-3EDA-5449-489710EA4252}"/>
                    </a:ext>
                  </a:extLst>
                </p14:cNvPr>
                <p14:cNvContentPartPr/>
                <p14:nvPr/>
              </p14:nvContentPartPr>
              <p14:xfrm>
                <a:off x="6055069" y="3712222"/>
                <a:ext cx="95040" cy="29880"/>
              </p14:xfrm>
            </p:contentPart>
          </mc:Choice>
          <mc:Fallback xmlns="">
            <p:pic>
              <p:nvPicPr>
                <p:cNvPr id="93" name="Freihand 92">
                  <a:extLst>
                    <a:ext uri="{FF2B5EF4-FFF2-40B4-BE49-F238E27FC236}">
                      <a16:creationId xmlns:a16="http://schemas.microsoft.com/office/drawing/2014/main" id="{58FB9D35-932D-3EDA-5449-489710EA4252}"/>
                    </a:ext>
                  </a:extLst>
                </p:cNvPr>
                <p:cNvPicPr/>
                <p:nvPr/>
              </p:nvPicPr>
              <p:blipFill>
                <a:blip r:embed="rId160"/>
                <a:stretch>
                  <a:fillRect/>
                </a:stretch>
              </p:blipFill>
              <p:spPr>
                <a:xfrm>
                  <a:off x="6046069" y="3703222"/>
                  <a:ext cx="112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4" name="Freihand 93">
                  <a:extLst>
                    <a:ext uri="{FF2B5EF4-FFF2-40B4-BE49-F238E27FC236}">
                      <a16:creationId xmlns:a16="http://schemas.microsoft.com/office/drawing/2014/main" id="{5063E346-0AFE-E5E8-855E-1E6E82F640A3}"/>
                    </a:ext>
                  </a:extLst>
                </p14:cNvPr>
                <p14:cNvContentPartPr/>
                <p14:nvPr/>
              </p14:nvContentPartPr>
              <p14:xfrm>
                <a:off x="6114469" y="3649582"/>
                <a:ext cx="28080" cy="196200"/>
              </p14:xfrm>
            </p:contentPart>
          </mc:Choice>
          <mc:Fallback xmlns="">
            <p:pic>
              <p:nvPicPr>
                <p:cNvPr id="94" name="Freihand 93">
                  <a:extLst>
                    <a:ext uri="{FF2B5EF4-FFF2-40B4-BE49-F238E27FC236}">
                      <a16:creationId xmlns:a16="http://schemas.microsoft.com/office/drawing/2014/main" id="{5063E346-0AFE-E5E8-855E-1E6E82F640A3}"/>
                    </a:ext>
                  </a:extLst>
                </p:cNvPr>
                <p:cNvPicPr/>
                <p:nvPr/>
              </p:nvPicPr>
              <p:blipFill>
                <a:blip r:embed="rId162"/>
                <a:stretch>
                  <a:fillRect/>
                </a:stretch>
              </p:blipFill>
              <p:spPr>
                <a:xfrm>
                  <a:off x="6105829" y="3640582"/>
                  <a:ext cx="457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0E5324E2-B2BE-3527-CC65-8CE29D29425A}"/>
                    </a:ext>
                  </a:extLst>
                </p14:cNvPr>
                <p14:cNvContentPartPr/>
                <p14:nvPr/>
              </p14:nvContentPartPr>
              <p14:xfrm>
                <a:off x="3852229" y="4400542"/>
                <a:ext cx="167040" cy="25560"/>
              </p14:xfrm>
            </p:contentPart>
          </mc:Choice>
          <mc:Fallback xmlns="">
            <p:pic>
              <p:nvPicPr>
                <p:cNvPr id="96" name="Freihand 95">
                  <a:extLst>
                    <a:ext uri="{FF2B5EF4-FFF2-40B4-BE49-F238E27FC236}">
                      <a16:creationId xmlns:a16="http://schemas.microsoft.com/office/drawing/2014/main" id="{0E5324E2-B2BE-3527-CC65-8CE29D29425A}"/>
                    </a:ext>
                  </a:extLst>
                </p:cNvPr>
                <p:cNvPicPr/>
                <p:nvPr/>
              </p:nvPicPr>
              <p:blipFill>
                <a:blip r:embed="rId164"/>
                <a:stretch>
                  <a:fillRect/>
                </a:stretch>
              </p:blipFill>
              <p:spPr>
                <a:xfrm>
                  <a:off x="3843589" y="4391902"/>
                  <a:ext cx="184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185D9F72-EF39-8F57-1B84-6D06F682CA0C}"/>
                    </a:ext>
                  </a:extLst>
                </p14:cNvPr>
                <p14:cNvContentPartPr/>
                <p14:nvPr/>
              </p14:nvContentPartPr>
              <p14:xfrm>
                <a:off x="3891109" y="4418182"/>
                <a:ext cx="189720" cy="64800"/>
              </p14:xfrm>
            </p:contentPart>
          </mc:Choice>
          <mc:Fallback xmlns="">
            <p:pic>
              <p:nvPicPr>
                <p:cNvPr id="97" name="Freihand 96">
                  <a:extLst>
                    <a:ext uri="{FF2B5EF4-FFF2-40B4-BE49-F238E27FC236}">
                      <a16:creationId xmlns:a16="http://schemas.microsoft.com/office/drawing/2014/main" id="{185D9F72-EF39-8F57-1B84-6D06F682CA0C}"/>
                    </a:ext>
                  </a:extLst>
                </p:cNvPr>
                <p:cNvPicPr/>
                <p:nvPr/>
              </p:nvPicPr>
              <p:blipFill>
                <a:blip r:embed="rId166"/>
                <a:stretch>
                  <a:fillRect/>
                </a:stretch>
              </p:blipFill>
              <p:spPr>
                <a:xfrm>
                  <a:off x="3882109" y="4409542"/>
                  <a:ext cx="207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3DF01F93-5222-5B21-E939-A46C20A996F8}"/>
                    </a:ext>
                  </a:extLst>
                </p14:cNvPr>
                <p14:cNvContentPartPr/>
                <p14:nvPr/>
              </p14:nvContentPartPr>
              <p14:xfrm>
                <a:off x="4088389" y="4288222"/>
                <a:ext cx="37080" cy="258840"/>
              </p14:xfrm>
            </p:contentPart>
          </mc:Choice>
          <mc:Fallback xmlns="">
            <p:pic>
              <p:nvPicPr>
                <p:cNvPr id="98" name="Freihand 97">
                  <a:extLst>
                    <a:ext uri="{FF2B5EF4-FFF2-40B4-BE49-F238E27FC236}">
                      <a16:creationId xmlns:a16="http://schemas.microsoft.com/office/drawing/2014/main" id="{3DF01F93-5222-5B21-E939-A46C20A996F8}"/>
                    </a:ext>
                  </a:extLst>
                </p:cNvPr>
                <p:cNvPicPr/>
                <p:nvPr/>
              </p:nvPicPr>
              <p:blipFill>
                <a:blip r:embed="rId168"/>
                <a:stretch>
                  <a:fillRect/>
                </a:stretch>
              </p:blipFill>
              <p:spPr>
                <a:xfrm>
                  <a:off x="4079749" y="4279222"/>
                  <a:ext cx="547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9B38BCC8-1B8A-5818-3415-1AF89406B56D}"/>
                    </a:ext>
                  </a:extLst>
                </p14:cNvPr>
                <p14:cNvContentPartPr/>
                <p14:nvPr/>
              </p14:nvContentPartPr>
              <p14:xfrm>
                <a:off x="4307629" y="4279222"/>
                <a:ext cx="222480" cy="184680"/>
              </p14:xfrm>
            </p:contentPart>
          </mc:Choice>
          <mc:Fallback xmlns="">
            <p:pic>
              <p:nvPicPr>
                <p:cNvPr id="100" name="Freihand 99">
                  <a:extLst>
                    <a:ext uri="{FF2B5EF4-FFF2-40B4-BE49-F238E27FC236}">
                      <a16:creationId xmlns:a16="http://schemas.microsoft.com/office/drawing/2014/main" id="{9B38BCC8-1B8A-5818-3415-1AF89406B56D}"/>
                    </a:ext>
                  </a:extLst>
                </p:cNvPr>
                <p:cNvPicPr/>
                <p:nvPr/>
              </p:nvPicPr>
              <p:blipFill>
                <a:blip r:embed="rId170"/>
                <a:stretch>
                  <a:fillRect/>
                </a:stretch>
              </p:blipFill>
              <p:spPr>
                <a:xfrm>
                  <a:off x="4298629" y="4270222"/>
                  <a:ext cx="240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722DB121-6862-0921-58A5-8938E3D95B5A}"/>
                    </a:ext>
                  </a:extLst>
                </p14:cNvPr>
                <p14:cNvContentPartPr/>
                <p14:nvPr/>
              </p14:nvContentPartPr>
              <p14:xfrm>
                <a:off x="4534429" y="4160782"/>
                <a:ext cx="102960" cy="194760"/>
              </p14:xfrm>
            </p:contentPart>
          </mc:Choice>
          <mc:Fallback xmlns="">
            <p:pic>
              <p:nvPicPr>
                <p:cNvPr id="101" name="Freihand 100">
                  <a:extLst>
                    <a:ext uri="{FF2B5EF4-FFF2-40B4-BE49-F238E27FC236}">
                      <a16:creationId xmlns:a16="http://schemas.microsoft.com/office/drawing/2014/main" id="{722DB121-6862-0921-58A5-8938E3D95B5A}"/>
                    </a:ext>
                  </a:extLst>
                </p:cNvPr>
                <p:cNvPicPr/>
                <p:nvPr/>
              </p:nvPicPr>
              <p:blipFill>
                <a:blip r:embed="rId172"/>
                <a:stretch>
                  <a:fillRect/>
                </a:stretch>
              </p:blipFill>
              <p:spPr>
                <a:xfrm>
                  <a:off x="4525429" y="4151782"/>
                  <a:ext cx="120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FCEA16C7-5D40-F1D3-EFAA-528CC3CA4790}"/>
                    </a:ext>
                  </a:extLst>
                </p14:cNvPr>
                <p14:cNvContentPartPr/>
                <p14:nvPr/>
              </p14:nvContentPartPr>
              <p14:xfrm>
                <a:off x="4704709" y="4151062"/>
                <a:ext cx="51480" cy="218160"/>
              </p14:xfrm>
            </p:contentPart>
          </mc:Choice>
          <mc:Fallback xmlns="">
            <p:pic>
              <p:nvPicPr>
                <p:cNvPr id="102" name="Freihand 101">
                  <a:extLst>
                    <a:ext uri="{FF2B5EF4-FFF2-40B4-BE49-F238E27FC236}">
                      <a16:creationId xmlns:a16="http://schemas.microsoft.com/office/drawing/2014/main" id="{FCEA16C7-5D40-F1D3-EFAA-528CC3CA4790}"/>
                    </a:ext>
                  </a:extLst>
                </p:cNvPr>
                <p:cNvPicPr/>
                <p:nvPr/>
              </p:nvPicPr>
              <p:blipFill>
                <a:blip r:embed="rId174"/>
                <a:stretch>
                  <a:fillRect/>
                </a:stretch>
              </p:blipFill>
              <p:spPr>
                <a:xfrm>
                  <a:off x="4695709" y="4142062"/>
                  <a:ext cx="69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438697A2-55C0-5C11-1851-19197CB5D353}"/>
                    </a:ext>
                  </a:extLst>
                </p14:cNvPr>
                <p14:cNvContentPartPr/>
                <p14:nvPr/>
              </p14:nvContentPartPr>
              <p14:xfrm>
                <a:off x="4820989" y="4031182"/>
                <a:ext cx="175320" cy="289080"/>
              </p14:xfrm>
            </p:contentPart>
          </mc:Choice>
          <mc:Fallback xmlns="">
            <p:pic>
              <p:nvPicPr>
                <p:cNvPr id="103" name="Freihand 102">
                  <a:extLst>
                    <a:ext uri="{FF2B5EF4-FFF2-40B4-BE49-F238E27FC236}">
                      <a16:creationId xmlns:a16="http://schemas.microsoft.com/office/drawing/2014/main" id="{438697A2-55C0-5C11-1851-19197CB5D353}"/>
                    </a:ext>
                  </a:extLst>
                </p:cNvPr>
                <p:cNvPicPr/>
                <p:nvPr/>
              </p:nvPicPr>
              <p:blipFill>
                <a:blip r:embed="rId176"/>
                <a:stretch>
                  <a:fillRect/>
                </a:stretch>
              </p:blipFill>
              <p:spPr>
                <a:xfrm>
                  <a:off x="4812349" y="4022542"/>
                  <a:ext cx="1929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5" name="Freihand 104">
                  <a:extLst>
                    <a:ext uri="{FF2B5EF4-FFF2-40B4-BE49-F238E27FC236}">
                      <a16:creationId xmlns:a16="http://schemas.microsoft.com/office/drawing/2014/main" id="{756F8F3C-A8F3-9F0F-2D39-D2131C6C4F2C}"/>
                    </a:ext>
                  </a:extLst>
                </p14:cNvPr>
                <p14:cNvContentPartPr/>
                <p14:nvPr/>
              </p14:nvContentPartPr>
              <p14:xfrm>
                <a:off x="5204749" y="4128022"/>
                <a:ext cx="75960" cy="245160"/>
              </p14:xfrm>
            </p:contentPart>
          </mc:Choice>
          <mc:Fallback xmlns="">
            <p:pic>
              <p:nvPicPr>
                <p:cNvPr id="105" name="Freihand 104">
                  <a:extLst>
                    <a:ext uri="{FF2B5EF4-FFF2-40B4-BE49-F238E27FC236}">
                      <a16:creationId xmlns:a16="http://schemas.microsoft.com/office/drawing/2014/main" id="{756F8F3C-A8F3-9F0F-2D39-D2131C6C4F2C}"/>
                    </a:ext>
                  </a:extLst>
                </p:cNvPr>
                <p:cNvPicPr/>
                <p:nvPr/>
              </p:nvPicPr>
              <p:blipFill>
                <a:blip r:embed="rId178"/>
                <a:stretch>
                  <a:fillRect/>
                </a:stretch>
              </p:blipFill>
              <p:spPr>
                <a:xfrm>
                  <a:off x="5195749" y="4119022"/>
                  <a:ext cx="936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6" name="Freihand 105">
                  <a:extLst>
                    <a:ext uri="{FF2B5EF4-FFF2-40B4-BE49-F238E27FC236}">
                      <a16:creationId xmlns:a16="http://schemas.microsoft.com/office/drawing/2014/main" id="{CE516B15-5FF8-1F3C-112F-4C0F3526B691}"/>
                    </a:ext>
                  </a:extLst>
                </p14:cNvPr>
                <p14:cNvContentPartPr/>
                <p14:nvPr/>
              </p14:nvContentPartPr>
              <p14:xfrm>
                <a:off x="5355949" y="4081942"/>
                <a:ext cx="151920" cy="81720"/>
              </p14:xfrm>
            </p:contentPart>
          </mc:Choice>
          <mc:Fallback xmlns="">
            <p:pic>
              <p:nvPicPr>
                <p:cNvPr id="106" name="Freihand 105">
                  <a:extLst>
                    <a:ext uri="{FF2B5EF4-FFF2-40B4-BE49-F238E27FC236}">
                      <a16:creationId xmlns:a16="http://schemas.microsoft.com/office/drawing/2014/main" id="{CE516B15-5FF8-1F3C-112F-4C0F3526B691}"/>
                    </a:ext>
                  </a:extLst>
                </p:cNvPr>
                <p:cNvPicPr/>
                <p:nvPr/>
              </p:nvPicPr>
              <p:blipFill>
                <a:blip r:embed="rId180"/>
                <a:stretch>
                  <a:fillRect/>
                </a:stretch>
              </p:blipFill>
              <p:spPr>
                <a:xfrm>
                  <a:off x="5347309" y="4072942"/>
                  <a:ext cx="169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7" name="Freihand 106">
                  <a:extLst>
                    <a:ext uri="{FF2B5EF4-FFF2-40B4-BE49-F238E27FC236}">
                      <a16:creationId xmlns:a16="http://schemas.microsoft.com/office/drawing/2014/main" id="{589277F0-CEAA-95CE-AD27-AF5B79857496}"/>
                    </a:ext>
                  </a:extLst>
                </p14:cNvPr>
                <p14:cNvContentPartPr/>
                <p14:nvPr/>
              </p14:nvContentPartPr>
              <p14:xfrm>
                <a:off x="5516149" y="4029382"/>
                <a:ext cx="104040" cy="99720"/>
              </p14:xfrm>
            </p:contentPart>
          </mc:Choice>
          <mc:Fallback xmlns="">
            <p:pic>
              <p:nvPicPr>
                <p:cNvPr id="107" name="Freihand 106">
                  <a:extLst>
                    <a:ext uri="{FF2B5EF4-FFF2-40B4-BE49-F238E27FC236}">
                      <a16:creationId xmlns:a16="http://schemas.microsoft.com/office/drawing/2014/main" id="{589277F0-CEAA-95CE-AD27-AF5B79857496}"/>
                    </a:ext>
                  </a:extLst>
                </p:cNvPr>
                <p:cNvPicPr/>
                <p:nvPr/>
              </p:nvPicPr>
              <p:blipFill>
                <a:blip r:embed="rId182"/>
                <a:stretch>
                  <a:fillRect/>
                </a:stretch>
              </p:blipFill>
              <p:spPr>
                <a:xfrm>
                  <a:off x="5507509" y="4020742"/>
                  <a:ext cx="121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51E7BBDB-924E-535C-0D65-B7FA3E1D36EF}"/>
                    </a:ext>
                  </a:extLst>
                </p14:cNvPr>
                <p14:cNvContentPartPr/>
                <p14:nvPr/>
              </p14:nvContentPartPr>
              <p14:xfrm>
                <a:off x="5643229" y="4020382"/>
                <a:ext cx="165600" cy="93240"/>
              </p14:xfrm>
            </p:contentPart>
          </mc:Choice>
          <mc:Fallback xmlns="">
            <p:pic>
              <p:nvPicPr>
                <p:cNvPr id="108" name="Freihand 107">
                  <a:extLst>
                    <a:ext uri="{FF2B5EF4-FFF2-40B4-BE49-F238E27FC236}">
                      <a16:creationId xmlns:a16="http://schemas.microsoft.com/office/drawing/2014/main" id="{51E7BBDB-924E-535C-0D65-B7FA3E1D36EF}"/>
                    </a:ext>
                  </a:extLst>
                </p:cNvPr>
                <p:cNvPicPr/>
                <p:nvPr/>
              </p:nvPicPr>
              <p:blipFill>
                <a:blip r:embed="rId184"/>
                <a:stretch>
                  <a:fillRect/>
                </a:stretch>
              </p:blipFill>
              <p:spPr>
                <a:xfrm>
                  <a:off x="5634229" y="4011742"/>
                  <a:ext cx="183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71CBD69E-B127-6D73-6FEB-90D4F6DD09AE}"/>
                    </a:ext>
                  </a:extLst>
                </p14:cNvPr>
                <p14:cNvContentPartPr/>
                <p14:nvPr/>
              </p14:nvContentPartPr>
              <p14:xfrm>
                <a:off x="5832589" y="3985102"/>
                <a:ext cx="101160" cy="103320"/>
              </p14:xfrm>
            </p:contentPart>
          </mc:Choice>
          <mc:Fallback xmlns="">
            <p:pic>
              <p:nvPicPr>
                <p:cNvPr id="109" name="Freihand 108">
                  <a:extLst>
                    <a:ext uri="{FF2B5EF4-FFF2-40B4-BE49-F238E27FC236}">
                      <a16:creationId xmlns:a16="http://schemas.microsoft.com/office/drawing/2014/main" id="{71CBD69E-B127-6D73-6FEB-90D4F6DD09AE}"/>
                    </a:ext>
                  </a:extLst>
                </p:cNvPr>
                <p:cNvPicPr/>
                <p:nvPr/>
              </p:nvPicPr>
              <p:blipFill>
                <a:blip r:embed="rId186"/>
                <a:stretch>
                  <a:fillRect/>
                </a:stretch>
              </p:blipFill>
              <p:spPr>
                <a:xfrm>
                  <a:off x="5823589" y="3976102"/>
                  <a:ext cx="118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05F1648D-46EF-7DE8-8220-5FE2ADEFE3B7}"/>
                    </a:ext>
                  </a:extLst>
                </p14:cNvPr>
                <p14:cNvContentPartPr/>
                <p14:nvPr/>
              </p14:nvContentPartPr>
              <p14:xfrm>
                <a:off x="5924749" y="3887182"/>
                <a:ext cx="176400" cy="191880"/>
              </p14:xfrm>
            </p:contentPart>
          </mc:Choice>
          <mc:Fallback xmlns="">
            <p:pic>
              <p:nvPicPr>
                <p:cNvPr id="110" name="Freihand 109">
                  <a:extLst>
                    <a:ext uri="{FF2B5EF4-FFF2-40B4-BE49-F238E27FC236}">
                      <a16:creationId xmlns:a16="http://schemas.microsoft.com/office/drawing/2014/main" id="{05F1648D-46EF-7DE8-8220-5FE2ADEFE3B7}"/>
                    </a:ext>
                  </a:extLst>
                </p:cNvPr>
                <p:cNvPicPr/>
                <p:nvPr/>
              </p:nvPicPr>
              <p:blipFill>
                <a:blip r:embed="rId188"/>
                <a:stretch>
                  <a:fillRect/>
                </a:stretch>
              </p:blipFill>
              <p:spPr>
                <a:xfrm>
                  <a:off x="5916109" y="3878542"/>
                  <a:ext cx="1940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Freihand 111">
                  <a:extLst>
                    <a:ext uri="{FF2B5EF4-FFF2-40B4-BE49-F238E27FC236}">
                      <a16:creationId xmlns:a16="http://schemas.microsoft.com/office/drawing/2014/main" id="{2E875962-CCFB-3D29-D94A-6D5CDF43C042}"/>
                    </a:ext>
                  </a:extLst>
                </p14:cNvPr>
                <p14:cNvContentPartPr/>
                <p14:nvPr/>
              </p14:nvContentPartPr>
              <p14:xfrm>
                <a:off x="6145789" y="3928582"/>
                <a:ext cx="103320" cy="123840"/>
              </p14:xfrm>
            </p:contentPart>
          </mc:Choice>
          <mc:Fallback xmlns="">
            <p:pic>
              <p:nvPicPr>
                <p:cNvPr id="112" name="Freihand 111">
                  <a:extLst>
                    <a:ext uri="{FF2B5EF4-FFF2-40B4-BE49-F238E27FC236}">
                      <a16:creationId xmlns:a16="http://schemas.microsoft.com/office/drawing/2014/main" id="{2E875962-CCFB-3D29-D94A-6D5CDF43C042}"/>
                    </a:ext>
                  </a:extLst>
                </p:cNvPr>
                <p:cNvPicPr/>
                <p:nvPr/>
              </p:nvPicPr>
              <p:blipFill>
                <a:blip r:embed="rId190"/>
                <a:stretch>
                  <a:fillRect/>
                </a:stretch>
              </p:blipFill>
              <p:spPr>
                <a:xfrm>
                  <a:off x="6136789" y="3919942"/>
                  <a:ext cx="120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Freihand 112">
                  <a:extLst>
                    <a:ext uri="{FF2B5EF4-FFF2-40B4-BE49-F238E27FC236}">
                      <a16:creationId xmlns:a16="http://schemas.microsoft.com/office/drawing/2014/main" id="{F743493B-2772-A15A-A11E-B594F27075FA}"/>
                    </a:ext>
                  </a:extLst>
                </p14:cNvPr>
                <p14:cNvContentPartPr/>
                <p14:nvPr/>
              </p14:nvContentPartPr>
              <p14:xfrm>
                <a:off x="6382669" y="3791422"/>
                <a:ext cx="274680" cy="206640"/>
              </p14:xfrm>
            </p:contentPart>
          </mc:Choice>
          <mc:Fallback xmlns="">
            <p:pic>
              <p:nvPicPr>
                <p:cNvPr id="113" name="Freihand 112">
                  <a:extLst>
                    <a:ext uri="{FF2B5EF4-FFF2-40B4-BE49-F238E27FC236}">
                      <a16:creationId xmlns:a16="http://schemas.microsoft.com/office/drawing/2014/main" id="{F743493B-2772-A15A-A11E-B594F27075FA}"/>
                    </a:ext>
                  </a:extLst>
                </p:cNvPr>
                <p:cNvPicPr/>
                <p:nvPr/>
              </p:nvPicPr>
              <p:blipFill>
                <a:blip r:embed="rId192"/>
                <a:stretch>
                  <a:fillRect/>
                </a:stretch>
              </p:blipFill>
              <p:spPr>
                <a:xfrm>
                  <a:off x="6374029" y="3782782"/>
                  <a:ext cx="2923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Freihand 114">
                  <a:extLst>
                    <a:ext uri="{FF2B5EF4-FFF2-40B4-BE49-F238E27FC236}">
                      <a16:creationId xmlns:a16="http://schemas.microsoft.com/office/drawing/2014/main" id="{68EC9F46-E9B0-FF86-979E-A04255879C89}"/>
                    </a:ext>
                  </a:extLst>
                </p14:cNvPr>
                <p14:cNvContentPartPr/>
                <p14:nvPr/>
              </p14:nvContentPartPr>
              <p14:xfrm>
                <a:off x="6800629" y="3769102"/>
                <a:ext cx="88560" cy="160560"/>
              </p14:xfrm>
            </p:contentPart>
          </mc:Choice>
          <mc:Fallback xmlns="">
            <p:pic>
              <p:nvPicPr>
                <p:cNvPr id="115" name="Freihand 114">
                  <a:extLst>
                    <a:ext uri="{FF2B5EF4-FFF2-40B4-BE49-F238E27FC236}">
                      <a16:creationId xmlns:a16="http://schemas.microsoft.com/office/drawing/2014/main" id="{68EC9F46-E9B0-FF86-979E-A04255879C89}"/>
                    </a:ext>
                  </a:extLst>
                </p:cNvPr>
                <p:cNvPicPr/>
                <p:nvPr/>
              </p:nvPicPr>
              <p:blipFill>
                <a:blip r:embed="rId194"/>
                <a:stretch>
                  <a:fillRect/>
                </a:stretch>
              </p:blipFill>
              <p:spPr>
                <a:xfrm>
                  <a:off x="6791989" y="3760462"/>
                  <a:ext cx="1062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Freihand 115">
                  <a:extLst>
                    <a:ext uri="{FF2B5EF4-FFF2-40B4-BE49-F238E27FC236}">
                      <a16:creationId xmlns:a16="http://schemas.microsoft.com/office/drawing/2014/main" id="{A7FD20E2-7293-00AE-867D-882F18584431}"/>
                    </a:ext>
                  </a:extLst>
                </p14:cNvPr>
                <p14:cNvContentPartPr/>
                <p14:nvPr/>
              </p14:nvContentPartPr>
              <p14:xfrm>
                <a:off x="6937429" y="3699982"/>
                <a:ext cx="280440" cy="176760"/>
              </p14:xfrm>
            </p:contentPart>
          </mc:Choice>
          <mc:Fallback xmlns="">
            <p:pic>
              <p:nvPicPr>
                <p:cNvPr id="116" name="Freihand 115">
                  <a:extLst>
                    <a:ext uri="{FF2B5EF4-FFF2-40B4-BE49-F238E27FC236}">
                      <a16:creationId xmlns:a16="http://schemas.microsoft.com/office/drawing/2014/main" id="{A7FD20E2-7293-00AE-867D-882F18584431}"/>
                    </a:ext>
                  </a:extLst>
                </p:cNvPr>
                <p:cNvPicPr/>
                <p:nvPr/>
              </p:nvPicPr>
              <p:blipFill>
                <a:blip r:embed="rId196"/>
                <a:stretch>
                  <a:fillRect/>
                </a:stretch>
              </p:blipFill>
              <p:spPr>
                <a:xfrm>
                  <a:off x="6928429" y="3691342"/>
                  <a:ext cx="2980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1E3EFBDB-8A30-2C8C-C32C-4AD8C805EC44}"/>
                    </a:ext>
                  </a:extLst>
                </p14:cNvPr>
                <p14:cNvContentPartPr/>
                <p14:nvPr/>
              </p14:nvContentPartPr>
              <p14:xfrm>
                <a:off x="5486989" y="4363822"/>
                <a:ext cx="71640" cy="227520"/>
              </p14:xfrm>
            </p:contentPart>
          </mc:Choice>
          <mc:Fallback xmlns="">
            <p:pic>
              <p:nvPicPr>
                <p:cNvPr id="118" name="Freihand 117">
                  <a:extLst>
                    <a:ext uri="{FF2B5EF4-FFF2-40B4-BE49-F238E27FC236}">
                      <a16:creationId xmlns:a16="http://schemas.microsoft.com/office/drawing/2014/main" id="{1E3EFBDB-8A30-2C8C-C32C-4AD8C805EC44}"/>
                    </a:ext>
                  </a:extLst>
                </p:cNvPr>
                <p:cNvPicPr/>
                <p:nvPr/>
              </p:nvPicPr>
              <p:blipFill>
                <a:blip r:embed="rId198"/>
                <a:stretch>
                  <a:fillRect/>
                </a:stretch>
              </p:blipFill>
              <p:spPr>
                <a:xfrm>
                  <a:off x="5477989" y="4355182"/>
                  <a:ext cx="892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7DB5514B-316E-F66E-99CB-5C03A8363F6E}"/>
                    </a:ext>
                  </a:extLst>
                </p14:cNvPr>
                <p14:cNvContentPartPr/>
                <p14:nvPr/>
              </p14:nvContentPartPr>
              <p14:xfrm>
                <a:off x="5650069" y="4288582"/>
                <a:ext cx="41040" cy="225720"/>
              </p14:xfrm>
            </p:contentPart>
          </mc:Choice>
          <mc:Fallback xmlns="">
            <p:pic>
              <p:nvPicPr>
                <p:cNvPr id="119" name="Freihand 118">
                  <a:extLst>
                    <a:ext uri="{FF2B5EF4-FFF2-40B4-BE49-F238E27FC236}">
                      <a16:creationId xmlns:a16="http://schemas.microsoft.com/office/drawing/2014/main" id="{7DB5514B-316E-F66E-99CB-5C03A8363F6E}"/>
                    </a:ext>
                  </a:extLst>
                </p:cNvPr>
                <p:cNvPicPr/>
                <p:nvPr/>
              </p:nvPicPr>
              <p:blipFill>
                <a:blip r:embed="rId200"/>
                <a:stretch>
                  <a:fillRect/>
                </a:stretch>
              </p:blipFill>
              <p:spPr>
                <a:xfrm>
                  <a:off x="5641069" y="4279942"/>
                  <a:ext cx="58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9EF42F63-B432-7B8B-BFBA-8E010AF11E9F}"/>
                    </a:ext>
                  </a:extLst>
                </p14:cNvPr>
                <p14:cNvContentPartPr/>
                <p14:nvPr/>
              </p14:nvContentPartPr>
              <p14:xfrm>
                <a:off x="5748709" y="4320982"/>
                <a:ext cx="253800" cy="326160"/>
              </p14:xfrm>
            </p:contentPart>
          </mc:Choice>
          <mc:Fallback xmlns="">
            <p:pic>
              <p:nvPicPr>
                <p:cNvPr id="120" name="Freihand 119">
                  <a:extLst>
                    <a:ext uri="{FF2B5EF4-FFF2-40B4-BE49-F238E27FC236}">
                      <a16:creationId xmlns:a16="http://schemas.microsoft.com/office/drawing/2014/main" id="{9EF42F63-B432-7B8B-BFBA-8E010AF11E9F}"/>
                    </a:ext>
                  </a:extLst>
                </p:cNvPr>
                <p:cNvPicPr/>
                <p:nvPr/>
              </p:nvPicPr>
              <p:blipFill>
                <a:blip r:embed="rId202"/>
                <a:stretch>
                  <a:fillRect/>
                </a:stretch>
              </p:blipFill>
              <p:spPr>
                <a:xfrm>
                  <a:off x="5739709" y="4312342"/>
                  <a:ext cx="2714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0224064E-9AB8-750E-431B-C0553EF64990}"/>
                    </a:ext>
                  </a:extLst>
                </p14:cNvPr>
                <p14:cNvContentPartPr/>
                <p14:nvPr/>
              </p14:nvContentPartPr>
              <p14:xfrm>
                <a:off x="5985229" y="4228822"/>
                <a:ext cx="9720" cy="19440"/>
              </p14:xfrm>
            </p:contentPart>
          </mc:Choice>
          <mc:Fallback xmlns="">
            <p:pic>
              <p:nvPicPr>
                <p:cNvPr id="121" name="Freihand 120">
                  <a:extLst>
                    <a:ext uri="{FF2B5EF4-FFF2-40B4-BE49-F238E27FC236}">
                      <a16:creationId xmlns:a16="http://schemas.microsoft.com/office/drawing/2014/main" id="{0224064E-9AB8-750E-431B-C0553EF64990}"/>
                    </a:ext>
                  </a:extLst>
                </p:cNvPr>
                <p:cNvPicPr/>
                <p:nvPr/>
              </p:nvPicPr>
              <p:blipFill>
                <a:blip r:embed="rId204"/>
                <a:stretch>
                  <a:fillRect/>
                </a:stretch>
              </p:blipFill>
              <p:spPr>
                <a:xfrm>
                  <a:off x="5976589" y="4220182"/>
                  <a:ext cx="27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F5D2F6F6-53F2-C6DE-3B97-E11BA7F3B302}"/>
                    </a:ext>
                  </a:extLst>
                </p14:cNvPr>
                <p14:cNvContentPartPr/>
                <p14:nvPr/>
              </p14:nvContentPartPr>
              <p14:xfrm>
                <a:off x="6125629" y="4161502"/>
                <a:ext cx="118800" cy="314640"/>
              </p14:xfrm>
            </p:contentPart>
          </mc:Choice>
          <mc:Fallback xmlns="">
            <p:pic>
              <p:nvPicPr>
                <p:cNvPr id="122" name="Freihand 121">
                  <a:extLst>
                    <a:ext uri="{FF2B5EF4-FFF2-40B4-BE49-F238E27FC236}">
                      <a16:creationId xmlns:a16="http://schemas.microsoft.com/office/drawing/2014/main" id="{F5D2F6F6-53F2-C6DE-3B97-E11BA7F3B302}"/>
                    </a:ext>
                  </a:extLst>
                </p:cNvPr>
                <p:cNvPicPr/>
                <p:nvPr/>
              </p:nvPicPr>
              <p:blipFill>
                <a:blip r:embed="rId206"/>
                <a:stretch>
                  <a:fillRect/>
                </a:stretch>
              </p:blipFill>
              <p:spPr>
                <a:xfrm>
                  <a:off x="6116989" y="4152862"/>
                  <a:ext cx="1364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C4752465-160C-512F-845E-40E3CE456BEE}"/>
                    </a:ext>
                  </a:extLst>
                </p14:cNvPr>
                <p14:cNvContentPartPr/>
                <p14:nvPr/>
              </p14:nvContentPartPr>
              <p14:xfrm>
                <a:off x="6305269" y="4212982"/>
                <a:ext cx="60840" cy="142920"/>
              </p14:xfrm>
            </p:contentPart>
          </mc:Choice>
          <mc:Fallback xmlns="">
            <p:pic>
              <p:nvPicPr>
                <p:cNvPr id="123" name="Freihand 122">
                  <a:extLst>
                    <a:ext uri="{FF2B5EF4-FFF2-40B4-BE49-F238E27FC236}">
                      <a16:creationId xmlns:a16="http://schemas.microsoft.com/office/drawing/2014/main" id="{C4752465-160C-512F-845E-40E3CE456BEE}"/>
                    </a:ext>
                  </a:extLst>
                </p:cNvPr>
                <p:cNvPicPr/>
                <p:nvPr/>
              </p:nvPicPr>
              <p:blipFill>
                <a:blip r:embed="rId208"/>
                <a:stretch>
                  <a:fillRect/>
                </a:stretch>
              </p:blipFill>
              <p:spPr>
                <a:xfrm>
                  <a:off x="6296629" y="4203982"/>
                  <a:ext cx="78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D68BBFB7-6C9B-94A4-A0E0-35879A7E5B90}"/>
                    </a:ext>
                  </a:extLst>
                </p14:cNvPr>
                <p14:cNvContentPartPr/>
                <p14:nvPr/>
              </p14:nvContentPartPr>
              <p14:xfrm>
                <a:off x="6411829" y="4053862"/>
                <a:ext cx="235800" cy="230760"/>
              </p14:xfrm>
            </p:contentPart>
          </mc:Choice>
          <mc:Fallback xmlns="">
            <p:pic>
              <p:nvPicPr>
                <p:cNvPr id="124" name="Freihand 123">
                  <a:extLst>
                    <a:ext uri="{FF2B5EF4-FFF2-40B4-BE49-F238E27FC236}">
                      <a16:creationId xmlns:a16="http://schemas.microsoft.com/office/drawing/2014/main" id="{D68BBFB7-6C9B-94A4-A0E0-35879A7E5B90}"/>
                    </a:ext>
                  </a:extLst>
                </p:cNvPr>
                <p:cNvPicPr/>
                <p:nvPr/>
              </p:nvPicPr>
              <p:blipFill>
                <a:blip r:embed="rId210"/>
                <a:stretch>
                  <a:fillRect/>
                </a:stretch>
              </p:blipFill>
              <p:spPr>
                <a:xfrm>
                  <a:off x="6402829" y="4044862"/>
                  <a:ext cx="2534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3EA36808-2EA2-C6EC-518D-6798394E761B}"/>
                    </a:ext>
                  </a:extLst>
                </p14:cNvPr>
                <p14:cNvContentPartPr/>
                <p14:nvPr/>
              </p14:nvContentPartPr>
              <p14:xfrm>
                <a:off x="6707029" y="3963862"/>
                <a:ext cx="136080" cy="183600"/>
              </p14:xfrm>
            </p:contentPart>
          </mc:Choice>
          <mc:Fallback xmlns="">
            <p:pic>
              <p:nvPicPr>
                <p:cNvPr id="125" name="Freihand 124">
                  <a:extLst>
                    <a:ext uri="{FF2B5EF4-FFF2-40B4-BE49-F238E27FC236}">
                      <a16:creationId xmlns:a16="http://schemas.microsoft.com/office/drawing/2014/main" id="{3EA36808-2EA2-C6EC-518D-6798394E761B}"/>
                    </a:ext>
                  </a:extLst>
                </p:cNvPr>
                <p:cNvPicPr/>
                <p:nvPr/>
              </p:nvPicPr>
              <p:blipFill>
                <a:blip r:embed="rId212"/>
                <a:stretch>
                  <a:fillRect/>
                </a:stretch>
              </p:blipFill>
              <p:spPr>
                <a:xfrm>
                  <a:off x="6698389" y="3954862"/>
                  <a:ext cx="153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AF270C72-83C1-0548-0EC6-E96C9A453EE3}"/>
                    </a:ext>
                  </a:extLst>
                </p14:cNvPr>
                <p14:cNvContentPartPr/>
                <p14:nvPr/>
              </p14:nvContentPartPr>
              <p14:xfrm>
                <a:off x="6820789" y="4226302"/>
                <a:ext cx="16920" cy="44640"/>
              </p14:xfrm>
            </p:contentPart>
          </mc:Choice>
          <mc:Fallback xmlns="">
            <p:pic>
              <p:nvPicPr>
                <p:cNvPr id="126" name="Freihand 125">
                  <a:extLst>
                    <a:ext uri="{FF2B5EF4-FFF2-40B4-BE49-F238E27FC236}">
                      <a16:creationId xmlns:a16="http://schemas.microsoft.com/office/drawing/2014/main" id="{AF270C72-83C1-0548-0EC6-E96C9A453EE3}"/>
                    </a:ext>
                  </a:extLst>
                </p:cNvPr>
                <p:cNvPicPr/>
                <p:nvPr/>
              </p:nvPicPr>
              <p:blipFill>
                <a:blip r:embed="rId214"/>
                <a:stretch>
                  <a:fillRect/>
                </a:stretch>
              </p:blipFill>
              <p:spPr>
                <a:xfrm>
                  <a:off x="6811789" y="4217302"/>
                  <a:ext cx="34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8" name="Freihand 127">
                  <a:extLst>
                    <a:ext uri="{FF2B5EF4-FFF2-40B4-BE49-F238E27FC236}">
                      <a16:creationId xmlns:a16="http://schemas.microsoft.com/office/drawing/2014/main" id="{8CBB4872-DF93-04BA-7BAB-D3B1B97949DD}"/>
                    </a:ext>
                  </a:extLst>
                </p14:cNvPr>
                <p14:cNvContentPartPr/>
                <p14:nvPr/>
              </p14:nvContentPartPr>
              <p14:xfrm>
                <a:off x="6771109" y="3931462"/>
                <a:ext cx="104400" cy="419760"/>
              </p14:xfrm>
            </p:contentPart>
          </mc:Choice>
          <mc:Fallback xmlns="">
            <p:pic>
              <p:nvPicPr>
                <p:cNvPr id="128" name="Freihand 127">
                  <a:extLst>
                    <a:ext uri="{FF2B5EF4-FFF2-40B4-BE49-F238E27FC236}">
                      <a16:creationId xmlns:a16="http://schemas.microsoft.com/office/drawing/2014/main" id="{8CBB4872-DF93-04BA-7BAB-D3B1B97949DD}"/>
                    </a:ext>
                  </a:extLst>
                </p:cNvPr>
                <p:cNvPicPr/>
                <p:nvPr/>
              </p:nvPicPr>
              <p:blipFill>
                <a:blip r:embed="rId216"/>
                <a:stretch>
                  <a:fillRect/>
                </a:stretch>
              </p:blipFill>
              <p:spPr>
                <a:xfrm>
                  <a:off x="6762109" y="3922822"/>
                  <a:ext cx="12204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2202C53F-1859-03D0-AB3A-F8E018F70BE3}"/>
                    </a:ext>
                  </a:extLst>
                </p14:cNvPr>
                <p14:cNvContentPartPr/>
                <p14:nvPr/>
              </p14:nvContentPartPr>
              <p14:xfrm>
                <a:off x="6884149" y="4019302"/>
                <a:ext cx="200880" cy="167760"/>
              </p14:xfrm>
            </p:contentPart>
          </mc:Choice>
          <mc:Fallback xmlns="">
            <p:pic>
              <p:nvPicPr>
                <p:cNvPr id="129" name="Freihand 128">
                  <a:extLst>
                    <a:ext uri="{FF2B5EF4-FFF2-40B4-BE49-F238E27FC236}">
                      <a16:creationId xmlns:a16="http://schemas.microsoft.com/office/drawing/2014/main" id="{2202C53F-1859-03D0-AB3A-F8E018F70BE3}"/>
                    </a:ext>
                  </a:extLst>
                </p:cNvPr>
                <p:cNvPicPr/>
                <p:nvPr/>
              </p:nvPicPr>
              <p:blipFill>
                <a:blip r:embed="rId218"/>
                <a:stretch>
                  <a:fillRect/>
                </a:stretch>
              </p:blipFill>
              <p:spPr>
                <a:xfrm>
                  <a:off x="6875149" y="4010662"/>
                  <a:ext cx="2185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91FD99C6-A25C-23C3-7690-EE845E9BFDAA}"/>
                    </a:ext>
                  </a:extLst>
                </p14:cNvPr>
                <p14:cNvContentPartPr/>
                <p14:nvPr/>
              </p14:nvContentPartPr>
              <p14:xfrm>
                <a:off x="7228309" y="3932542"/>
                <a:ext cx="165960" cy="181080"/>
              </p14:xfrm>
            </p:contentPart>
          </mc:Choice>
          <mc:Fallback xmlns="">
            <p:pic>
              <p:nvPicPr>
                <p:cNvPr id="130" name="Freihand 129">
                  <a:extLst>
                    <a:ext uri="{FF2B5EF4-FFF2-40B4-BE49-F238E27FC236}">
                      <a16:creationId xmlns:a16="http://schemas.microsoft.com/office/drawing/2014/main" id="{91FD99C6-A25C-23C3-7690-EE845E9BFDAA}"/>
                    </a:ext>
                  </a:extLst>
                </p:cNvPr>
                <p:cNvPicPr/>
                <p:nvPr/>
              </p:nvPicPr>
              <p:blipFill>
                <a:blip r:embed="rId220"/>
                <a:stretch>
                  <a:fillRect/>
                </a:stretch>
              </p:blipFill>
              <p:spPr>
                <a:xfrm>
                  <a:off x="7219669" y="3923902"/>
                  <a:ext cx="183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 name="Freihand 130">
                  <a:extLst>
                    <a:ext uri="{FF2B5EF4-FFF2-40B4-BE49-F238E27FC236}">
                      <a16:creationId xmlns:a16="http://schemas.microsoft.com/office/drawing/2014/main" id="{4DD136F5-C986-2A8B-B61E-00627E05F2FF}"/>
                    </a:ext>
                  </a:extLst>
                </p14:cNvPr>
                <p14:cNvContentPartPr/>
                <p14:nvPr/>
              </p14:nvContentPartPr>
              <p14:xfrm>
                <a:off x="7425949" y="3911662"/>
                <a:ext cx="129240" cy="70920"/>
              </p14:xfrm>
            </p:contentPart>
          </mc:Choice>
          <mc:Fallback xmlns="">
            <p:pic>
              <p:nvPicPr>
                <p:cNvPr id="131" name="Freihand 130">
                  <a:extLst>
                    <a:ext uri="{FF2B5EF4-FFF2-40B4-BE49-F238E27FC236}">
                      <a16:creationId xmlns:a16="http://schemas.microsoft.com/office/drawing/2014/main" id="{4DD136F5-C986-2A8B-B61E-00627E05F2FF}"/>
                    </a:ext>
                  </a:extLst>
                </p:cNvPr>
                <p:cNvPicPr/>
                <p:nvPr/>
              </p:nvPicPr>
              <p:blipFill>
                <a:blip r:embed="rId222"/>
                <a:stretch>
                  <a:fillRect/>
                </a:stretch>
              </p:blipFill>
              <p:spPr>
                <a:xfrm>
                  <a:off x="7416949" y="3902662"/>
                  <a:ext cx="146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Freihand 131">
                  <a:extLst>
                    <a:ext uri="{FF2B5EF4-FFF2-40B4-BE49-F238E27FC236}">
                      <a16:creationId xmlns:a16="http://schemas.microsoft.com/office/drawing/2014/main" id="{D45FFD62-7CFF-9D15-136E-AD5B3217EFFF}"/>
                    </a:ext>
                  </a:extLst>
                </p14:cNvPr>
                <p14:cNvContentPartPr/>
                <p14:nvPr/>
              </p14:nvContentPartPr>
              <p14:xfrm>
                <a:off x="7626829" y="3772702"/>
                <a:ext cx="122760" cy="174960"/>
              </p14:xfrm>
            </p:contentPart>
          </mc:Choice>
          <mc:Fallback xmlns="">
            <p:pic>
              <p:nvPicPr>
                <p:cNvPr id="132" name="Freihand 131">
                  <a:extLst>
                    <a:ext uri="{FF2B5EF4-FFF2-40B4-BE49-F238E27FC236}">
                      <a16:creationId xmlns:a16="http://schemas.microsoft.com/office/drawing/2014/main" id="{D45FFD62-7CFF-9D15-136E-AD5B3217EFFF}"/>
                    </a:ext>
                  </a:extLst>
                </p:cNvPr>
                <p:cNvPicPr/>
                <p:nvPr/>
              </p:nvPicPr>
              <p:blipFill>
                <a:blip r:embed="rId224"/>
                <a:stretch>
                  <a:fillRect/>
                </a:stretch>
              </p:blipFill>
              <p:spPr>
                <a:xfrm>
                  <a:off x="7617829" y="3764062"/>
                  <a:ext cx="140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3" name="Freihand 132">
                  <a:extLst>
                    <a:ext uri="{FF2B5EF4-FFF2-40B4-BE49-F238E27FC236}">
                      <a16:creationId xmlns:a16="http://schemas.microsoft.com/office/drawing/2014/main" id="{D893E41B-38DA-3BDF-5D29-F0303E6B07FD}"/>
                    </a:ext>
                  </a:extLst>
                </p14:cNvPr>
                <p14:cNvContentPartPr/>
                <p14:nvPr/>
              </p14:nvContentPartPr>
              <p14:xfrm>
                <a:off x="7650229" y="3685222"/>
                <a:ext cx="288360" cy="147240"/>
              </p14:xfrm>
            </p:contentPart>
          </mc:Choice>
          <mc:Fallback xmlns="">
            <p:pic>
              <p:nvPicPr>
                <p:cNvPr id="133" name="Freihand 132">
                  <a:extLst>
                    <a:ext uri="{FF2B5EF4-FFF2-40B4-BE49-F238E27FC236}">
                      <a16:creationId xmlns:a16="http://schemas.microsoft.com/office/drawing/2014/main" id="{D893E41B-38DA-3BDF-5D29-F0303E6B07FD}"/>
                    </a:ext>
                  </a:extLst>
                </p:cNvPr>
                <p:cNvPicPr/>
                <p:nvPr/>
              </p:nvPicPr>
              <p:blipFill>
                <a:blip r:embed="rId226"/>
                <a:stretch>
                  <a:fillRect/>
                </a:stretch>
              </p:blipFill>
              <p:spPr>
                <a:xfrm>
                  <a:off x="7641589" y="3676222"/>
                  <a:ext cx="306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4" name="Freihand 133">
                  <a:extLst>
                    <a:ext uri="{FF2B5EF4-FFF2-40B4-BE49-F238E27FC236}">
                      <a16:creationId xmlns:a16="http://schemas.microsoft.com/office/drawing/2014/main" id="{C5ED8724-C430-A81D-7F09-57821B754F98}"/>
                    </a:ext>
                  </a:extLst>
                </p14:cNvPr>
                <p14:cNvContentPartPr/>
                <p14:nvPr/>
              </p14:nvContentPartPr>
              <p14:xfrm>
                <a:off x="7764349" y="3607822"/>
                <a:ext cx="56520" cy="123480"/>
              </p14:xfrm>
            </p:contentPart>
          </mc:Choice>
          <mc:Fallback xmlns="">
            <p:pic>
              <p:nvPicPr>
                <p:cNvPr id="134" name="Freihand 133">
                  <a:extLst>
                    <a:ext uri="{FF2B5EF4-FFF2-40B4-BE49-F238E27FC236}">
                      <a16:creationId xmlns:a16="http://schemas.microsoft.com/office/drawing/2014/main" id="{C5ED8724-C430-A81D-7F09-57821B754F98}"/>
                    </a:ext>
                  </a:extLst>
                </p:cNvPr>
                <p:cNvPicPr/>
                <p:nvPr/>
              </p:nvPicPr>
              <p:blipFill>
                <a:blip r:embed="rId228"/>
                <a:stretch>
                  <a:fillRect/>
                </a:stretch>
              </p:blipFill>
              <p:spPr>
                <a:xfrm>
                  <a:off x="7755709" y="3598822"/>
                  <a:ext cx="74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5" name="Freihand 134">
                  <a:extLst>
                    <a:ext uri="{FF2B5EF4-FFF2-40B4-BE49-F238E27FC236}">
                      <a16:creationId xmlns:a16="http://schemas.microsoft.com/office/drawing/2014/main" id="{0B0CD93B-4E85-56C2-1B95-7810EBF28D7C}"/>
                    </a:ext>
                  </a:extLst>
                </p14:cNvPr>
                <p14:cNvContentPartPr/>
                <p14:nvPr/>
              </p14:nvContentPartPr>
              <p14:xfrm>
                <a:off x="7960909" y="3728062"/>
                <a:ext cx="78840" cy="142200"/>
              </p14:xfrm>
            </p:contentPart>
          </mc:Choice>
          <mc:Fallback xmlns="">
            <p:pic>
              <p:nvPicPr>
                <p:cNvPr id="135" name="Freihand 134">
                  <a:extLst>
                    <a:ext uri="{FF2B5EF4-FFF2-40B4-BE49-F238E27FC236}">
                      <a16:creationId xmlns:a16="http://schemas.microsoft.com/office/drawing/2014/main" id="{0B0CD93B-4E85-56C2-1B95-7810EBF28D7C}"/>
                    </a:ext>
                  </a:extLst>
                </p:cNvPr>
                <p:cNvPicPr/>
                <p:nvPr/>
              </p:nvPicPr>
              <p:blipFill>
                <a:blip r:embed="rId230"/>
                <a:stretch>
                  <a:fillRect/>
                </a:stretch>
              </p:blipFill>
              <p:spPr>
                <a:xfrm>
                  <a:off x="7952269" y="3719422"/>
                  <a:ext cx="96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6" name="Freihand 135">
                  <a:extLst>
                    <a:ext uri="{FF2B5EF4-FFF2-40B4-BE49-F238E27FC236}">
                      <a16:creationId xmlns:a16="http://schemas.microsoft.com/office/drawing/2014/main" id="{8413F926-190B-BE77-DF59-75E27354C947}"/>
                    </a:ext>
                  </a:extLst>
                </p14:cNvPr>
                <p14:cNvContentPartPr/>
                <p14:nvPr/>
              </p14:nvContentPartPr>
              <p14:xfrm>
                <a:off x="8060989" y="3482542"/>
                <a:ext cx="117000" cy="336240"/>
              </p14:xfrm>
            </p:contentPart>
          </mc:Choice>
          <mc:Fallback xmlns="">
            <p:pic>
              <p:nvPicPr>
                <p:cNvPr id="136" name="Freihand 135">
                  <a:extLst>
                    <a:ext uri="{FF2B5EF4-FFF2-40B4-BE49-F238E27FC236}">
                      <a16:creationId xmlns:a16="http://schemas.microsoft.com/office/drawing/2014/main" id="{8413F926-190B-BE77-DF59-75E27354C947}"/>
                    </a:ext>
                  </a:extLst>
                </p:cNvPr>
                <p:cNvPicPr/>
                <p:nvPr/>
              </p:nvPicPr>
              <p:blipFill>
                <a:blip r:embed="rId232"/>
                <a:stretch>
                  <a:fillRect/>
                </a:stretch>
              </p:blipFill>
              <p:spPr>
                <a:xfrm>
                  <a:off x="8052349" y="3473542"/>
                  <a:ext cx="13464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 name="Freihand 137">
                  <a:extLst>
                    <a:ext uri="{FF2B5EF4-FFF2-40B4-BE49-F238E27FC236}">
                      <a16:creationId xmlns:a16="http://schemas.microsoft.com/office/drawing/2014/main" id="{A8952D7B-12C5-A6BB-2105-D035A2886DE2}"/>
                    </a:ext>
                  </a:extLst>
                </p14:cNvPr>
                <p14:cNvContentPartPr/>
                <p14:nvPr/>
              </p14:nvContentPartPr>
              <p14:xfrm>
                <a:off x="5288989" y="3573262"/>
                <a:ext cx="158760" cy="308520"/>
              </p14:xfrm>
            </p:contentPart>
          </mc:Choice>
          <mc:Fallback xmlns="">
            <p:pic>
              <p:nvPicPr>
                <p:cNvPr id="138" name="Freihand 137">
                  <a:extLst>
                    <a:ext uri="{FF2B5EF4-FFF2-40B4-BE49-F238E27FC236}">
                      <a16:creationId xmlns:a16="http://schemas.microsoft.com/office/drawing/2014/main" id="{A8952D7B-12C5-A6BB-2105-D035A2886DE2}"/>
                    </a:ext>
                  </a:extLst>
                </p:cNvPr>
                <p:cNvPicPr/>
                <p:nvPr/>
              </p:nvPicPr>
              <p:blipFill>
                <a:blip r:embed="rId234"/>
                <a:stretch>
                  <a:fillRect/>
                </a:stretch>
              </p:blipFill>
              <p:spPr>
                <a:xfrm>
                  <a:off x="5280349" y="3564622"/>
                  <a:ext cx="1764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9" name="Freihand 138">
                  <a:extLst>
                    <a:ext uri="{FF2B5EF4-FFF2-40B4-BE49-F238E27FC236}">
                      <a16:creationId xmlns:a16="http://schemas.microsoft.com/office/drawing/2014/main" id="{634D4A97-4AB4-AC98-57B9-DD50EC8F52A6}"/>
                    </a:ext>
                  </a:extLst>
                </p14:cNvPr>
                <p14:cNvContentPartPr/>
                <p14:nvPr/>
              </p14:nvContentPartPr>
              <p14:xfrm>
                <a:off x="5296549" y="3593782"/>
                <a:ext cx="153360" cy="315360"/>
              </p14:xfrm>
            </p:contentPart>
          </mc:Choice>
          <mc:Fallback xmlns="">
            <p:pic>
              <p:nvPicPr>
                <p:cNvPr id="139" name="Freihand 138">
                  <a:extLst>
                    <a:ext uri="{FF2B5EF4-FFF2-40B4-BE49-F238E27FC236}">
                      <a16:creationId xmlns:a16="http://schemas.microsoft.com/office/drawing/2014/main" id="{634D4A97-4AB4-AC98-57B9-DD50EC8F52A6}"/>
                    </a:ext>
                  </a:extLst>
                </p:cNvPr>
                <p:cNvPicPr/>
                <p:nvPr/>
              </p:nvPicPr>
              <p:blipFill>
                <a:blip r:embed="rId236"/>
                <a:stretch>
                  <a:fillRect/>
                </a:stretch>
              </p:blipFill>
              <p:spPr>
                <a:xfrm>
                  <a:off x="5287909" y="3584782"/>
                  <a:ext cx="17100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1" name="Freihand 140">
                  <a:extLst>
                    <a:ext uri="{FF2B5EF4-FFF2-40B4-BE49-F238E27FC236}">
                      <a16:creationId xmlns:a16="http://schemas.microsoft.com/office/drawing/2014/main" id="{693779F2-D31C-8586-3D47-279E870A1C09}"/>
                    </a:ext>
                  </a:extLst>
                </p14:cNvPr>
                <p14:cNvContentPartPr/>
                <p14:nvPr/>
              </p14:nvContentPartPr>
              <p14:xfrm>
                <a:off x="376069" y="3780262"/>
                <a:ext cx="101520" cy="211320"/>
              </p14:xfrm>
            </p:contentPart>
          </mc:Choice>
          <mc:Fallback xmlns="">
            <p:pic>
              <p:nvPicPr>
                <p:cNvPr id="141" name="Freihand 140">
                  <a:extLst>
                    <a:ext uri="{FF2B5EF4-FFF2-40B4-BE49-F238E27FC236}">
                      <a16:creationId xmlns:a16="http://schemas.microsoft.com/office/drawing/2014/main" id="{693779F2-D31C-8586-3D47-279E870A1C09}"/>
                    </a:ext>
                  </a:extLst>
                </p:cNvPr>
                <p:cNvPicPr/>
                <p:nvPr/>
              </p:nvPicPr>
              <p:blipFill>
                <a:blip r:embed="rId238"/>
                <a:stretch>
                  <a:fillRect/>
                </a:stretch>
              </p:blipFill>
              <p:spPr>
                <a:xfrm>
                  <a:off x="367429" y="3771622"/>
                  <a:ext cx="1191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2" name="Freihand 141">
                  <a:extLst>
                    <a:ext uri="{FF2B5EF4-FFF2-40B4-BE49-F238E27FC236}">
                      <a16:creationId xmlns:a16="http://schemas.microsoft.com/office/drawing/2014/main" id="{14F3AEDE-DE65-B12D-DA19-0944AB695AB5}"/>
                    </a:ext>
                  </a:extLst>
                </p14:cNvPr>
                <p14:cNvContentPartPr/>
                <p14:nvPr/>
              </p14:nvContentPartPr>
              <p14:xfrm>
                <a:off x="523669" y="3822382"/>
                <a:ext cx="57960" cy="91800"/>
              </p14:xfrm>
            </p:contentPart>
          </mc:Choice>
          <mc:Fallback xmlns="">
            <p:pic>
              <p:nvPicPr>
                <p:cNvPr id="142" name="Freihand 141">
                  <a:extLst>
                    <a:ext uri="{FF2B5EF4-FFF2-40B4-BE49-F238E27FC236}">
                      <a16:creationId xmlns:a16="http://schemas.microsoft.com/office/drawing/2014/main" id="{14F3AEDE-DE65-B12D-DA19-0944AB695AB5}"/>
                    </a:ext>
                  </a:extLst>
                </p:cNvPr>
                <p:cNvPicPr/>
                <p:nvPr/>
              </p:nvPicPr>
              <p:blipFill>
                <a:blip r:embed="rId240"/>
                <a:stretch>
                  <a:fillRect/>
                </a:stretch>
              </p:blipFill>
              <p:spPr>
                <a:xfrm>
                  <a:off x="514669" y="3813742"/>
                  <a:ext cx="75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3" name="Freihand 142">
                  <a:extLst>
                    <a:ext uri="{FF2B5EF4-FFF2-40B4-BE49-F238E27FC236}">
                      <a16:creationId xmlns:a16="http://schemas.microsoft.com/office/drawing/2014/main" id="{5FF74339-23B8-A26B-3152-5F0742F3F26A}"/>
                    </a:ext>
                  </a:extLst>
                </p14:cNvPr>
                <p14:cNvContentPartPr/>
                <p14:nvPr/>
              </p14:nvContentPartPr>
              <p14:xfrm>
                <a:off x="1152229" y="3817342"/>
                <a:ext cx="94320" cy="182880"/>
              </p14:xfrm>
            </p:contentPart>
          </mc:Choice>
          <mc:Fallback xmlns="">
            <p:pic>
              <p:nvPicPr>
                <p:cNvPr id="143" name="Freihand 142">
                  <a:extLst>
                    <a:ext uri="{FF2B5EF4-FFF2-40B4-BE49-F238E27FC236}">
                      <a16:creationId xmlns:a16="http://schemas.microsoft.com/office/drawing/2014/main" id="{5FF74339-23B8-A26B-3152-5F0742F3F26A}"/>
                    </a:ext>
                  </a:extLst>
                </p:cNvPr>
                <p:cNvPicPr/>
                <p:nvPr/>
              </p:nvPicPr>
              <p:blipFill>
                <a:blip r:embed="rId242"/>
                <a:stretch>
                  <a:fillRect/>
                </a:stretch>
              </p:blipFill>
              <p:spPr>
                <a:xfrm>
                  <a:off x="1143229" y="3808702"/>
                  <a:ext cx="111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4" name="Freihand 143">
                  <a:extLst>
                    <a:ext uri="{FF2B5EF4-FFF2-40B4-BE49-F238E27FC236}">
                      <a16:creationId xmlns:a16="http://schemas.microsoft.com/office/drawing/2014/main" id="{83764E26-AD42-8DCB-7573-600C2445A214}"/>
                    </a:ext>
                  </a:extLst>
                </p14:cNvPr>
                <p14:cNvContentPartPr/>
                <p14:nvPr/>
              </p14:nvContentPartPr>
              <p14:xfrm>
                <a:off x="1313509" y="3871702"/>
                <a:ext cx="55440" cy="77400"/>
              </p14:xfrm>
            </p:contentPart>
          </mc:Choice>
          <mc:Fallback xmlns="">
            <p:pic>
              <p:nvPicPr>
                <p:cNvPr id="144" name="Freihand 143">
                  <a:extLst>
                    <a:ext uri="{FF2B5EF4-FFF2-40B4-BE49-F238E27FC236}">
                      <a16:creationId xmlns:a16="http://schemas.microsoft.com/office/drawing/2014/main" id="{83764E26-AD42-8DCB-7573-600C2445A214}"/>
                    </a:ext>
                  </a:extLst>
                </p:cNvPr>
                <p:cNvPicPr/>
                <p:nvPr/>
              </p:nvPicPr>
              <p:blipFill>
                <a:blip r:embed="rId244"/>
                <a:stretch>
                  <a:fillRect/>
                </a:stretch>
              </p:blipFill>
              <p:spPr>
                <a:xfrm>
                  <a:off x="1304869" y="3863062"/>
                  <a:ext cx="73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5" name="Freihand 144">
                  <a:extLst>
                    <a:ext uri="{FF2B5EF4-FFF2-40B4-BE49-F238E27FC236}">
                      <a16:creationId xmlns:a16="http://schemas.microsoft.com/office/drawing/2014/main" id="{8ECF2909-61D0-1C5D-6F29-AF9B27BCDAD1}"/>
                    </a:ext>
                  </a:extLst>
                </p14:cNvPr>
                <p14:cNvContentPartPr/>
                <p14:nvPr/>
              </p14:nvContentPartPr>
              <p14:xfrm>
                <a:off x="1693669" y="3766222"/>
                <a:ext cx="105840" cy="218520"/>
              </p14:xfrm>
            </p:contentPart>
          </mc:Choice>
          <mc:Fallback xmlns="">
            <p:pic>
              <p:nvPicPr>
                <p:cNvPr id="145" name="Freihand 144">
                  <a:extLst>
                    <a:ext uri="{FF2B5EF4-FFF2-40B4-BE49-F238E27FC236}">
                      <a16:creationId xmlns:a16="http://schemas.microsoft.com/office/drawing/2014/main" id="{8ECF2909-61D0-1C5D-6F29-AF9B27BCDAD1}"/>
                    </a:ext>
                  </a:extLst>
                </p:cNvPr>
                <p:cNvPicPr/>
                <p:nvPr/>
              </p:nvPicPr>
              <p:blipFill>
                <a:blip r:embed="rId246"/>
                <a:stretch>
                  <a:fillRect/>
                </a:stretch>
              </p:blipFill>
              <p:spPr>
                <a:xfrm>
                  <a:off x="1684669" y="3757582"/>
                  <a:ext cx="1234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6" name="Freihand 145">
                  <a:extLst>
                    <a:ext uri="{FF2B5EF4-FFF2-40B4-BE49-F238E27FC236}">
                      <a16:creationId xmlns:a16="http://schemas.microsoft.com/office/drawing/2014/main" id="{974E8FA5-7AEA-7C02-F0CD-12B229AE2D66}"/>
                    </a:ext>
                  </a:extLst>
                </p14:cNvPr>
                <p14:cNvContentPartPr/>
                <p14:nvPr/>
              </p14:nvContentPartPr>
              <p14:xfrm>
                <a:off x="1840549" y="3856222"/>
                <a:ext cx="56520" cy="105120"/>
              </p14:xfrm>
            </p:contentPart>
          </mc:Choice>
          <mc:Fallback xmlns="">
            <p:pic>
              <p:nvPicPr>
                <p:cNvPr id="146" name="Freihand 145">
                  <a:extLst>
                    <a:ext uri="{FF2B5EF4-FFF2-40B4-BE49-F238E27FC236}">
                      <a16:creationId xmlns:a16="http://schemas.microsoft.com/office/drawing/2014/main" id="{974E8FA5-7AEA-7C02-F0CD-12B229AE2D66}"/>
                    </a:ext>
                  </a:extLst>
                </p:cNvPr>
                <p:cNvPicPr/>
                <p:nvPr/>
              </p:nvPicPr>
              <p:blipFill>
                <a:blip r:embed="rId248"/>
                <a:stretch>
                  <a:fillRect/>
                </a:stretch>
              </p:blipFill>
              <p:spPr>
                <a:xfrm>
                  <a:off x="1831549" y="3847222"/>
                  <a:ext cx="74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7" name="Freihand 146">
                  <a:extLst>
                    <a:ext uri="{FF2B5EF4-FFF2-40B4-BE49-F238E27FC236}">
                      <a16:creationId xmlns:a16="http://schemas.microsoft.com/office/drawing/2014/main" id="{958CA6CE-78E4-A28A-CA83-61289315AA8F}"/>
                    </a:ext>
                  </a:extLst>
                </p14:cNvPr>
                <p14:cNvContentPartPr/>
                <p14:nvPr/>
              </p14:nvContentPartPr>
              <p14:xfrm>
                <a:off x="2655949" y="3732382"/>
                <a:ext cx="89280" cy="253440"/>
              </p14:xfrm>
            </p:contentPart>
          </mc:Choice>
          <mc:Fallback xmlns="">
            <p:pic>
              <p:nvPicPr>
                <p:cNvPr id="147" name="Freihand 146">
                  <a:extLst>
                    <a:ext uri="{FF2B5EF4-FFF2-40B4-BE49-F238E27FC236}">
                      <a16:creationId xmlns:a16="http://schemas.microsoft.com/office/drawing/2014/main" id="{958CA6CE-78E4-A28A-CA83-61289315AA8F}"/>
                    </a:ext>
                  </a:extLst>
                </p:cNvPr>
                <p:cNvPicPr/>
                <p:nvPr/>
              </p:nvPicPr>
              <p:blipFill>
                <a:blip r:embed="rId250"/>
                <a:stretch>
                  <a:fillRect/>
                </a:stretch>
              </p:blipFill>
              <p:spPr>
                <a:xfrm>
                  <a:off x="2646949" y="3723382"/>
                  <a:ext cx="1069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8" name="Freihand 147">
                  <a:extLst>
                    <a:ext uri="{FF2B5EF4-FFF2-40B4-BE49-F238E27FC236}">
                      <a16:creationId xmlns:a16="http://schemas.microsoft.com/office/drawing/2014/main" id="{A7BCEFE9-A6CC-3C7E-B4A1-066B8D223893}"/>
                    </a:ext>
                  </a:extLst>
                </p14:cNvPr>
                <p14:cNvContentPartPr/>
                <p14:nvPr/>
              </p14:nvContentPartPr>
              <p14:xfrm>
                <a:off x="2760709" y="3825262"/>
                <a:ext cx="61920" cy="118080"/>
              </p14:xfrm>
            </p:contentPart>
          </mc:Choice>
          <mc:Fallback xmlns="">
            <p:pic>
              <p:nvPicPr>
                <p:cNvPr id="148" name="Freihand 147">
                  <a:extLst>
                    <a:ext uri="{FF2B5EF4-FFF2-40B4-BE49-F238E27FC236}">
                      <a16:creationId xmlns:a16="http://schemas.microsoft.com/office/drawing/2014/main" id="{A7BCEFE9-A6CC-3C7E-B4A1-066B8D223893}"/>
                    </a:ext>
                  </a:extLst>
                </p:cNvPr>
                <p:cNvPicPr/>
                <p:nvPr/>
              </p:nvPicPr>
              <p:blipFill>
                <a:blip r:embed="rId252"/>
                <a:stretch>
                  <a:fillRect/>
                </a:stretch>
              </p:blipFill>
              <p:spPr>
                <a:xfrm>
                  <a:off x="2752069" y="3816262"/>
                  <a:ext cx="795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3" name="Freihand 152">
                  <a:extLst>
                    <a:ext uri="{FF2B5EF4-FFF2-40B4-BE49-F238E27FC236}">
                      <a16:creationId xmlns:a16="http://schemas.microsoft.com/office/drawing/2014/main" id="{B0CA650E-CAC7-C062-4AC1-A9612CEB6EA3}"/>
                    </a:ext>
                  </a:extLst>
                </p14:cNvPr>
                <p14:cNvContentPartPr/>
                <p14:nvPr/>
              </p14:nvContentPartPr>
              <p14:xfrm>
                <a:off x="5036269" y="4900582"/>
                <a:ext cx="71280" cy="256680"/>
              </p14:xfrm>
            </p:contentPart>
          </mc:Choice>
          <mc:Fallback xmlns="">
            <p:pic>
              <p:nvPicPr>
                <p:cNvPr id="153" name="Freihand 152">
                  <a:extLst>
                    <a:ext uri="{FF2B5EF4-FFF2-40B4-BE49-F238E27FC236}">
                      <a16:creationId xmlns:a16="http://schemas.microsoft.com/office/drawing/2014/main" id="{B0CA650E-CAC7-C062-4AC1-A9612CEB6EA3}"/>
                    </a:ext>
                  </a:extLst>
                </p:cNvPr>
                <p:cNvPicPr/>
                <p:nvPr/>
              </p:nvPicPr>
              <p:blipFill>
                <a:blip r:embed="rId254"/>
                <a:stretch>
                  <a:fillRect/>
                </a:stretch>
              </p:blipFill>
              <p:spPr>
                <a:xfrm>
                  <a:off x="5027269" y="4891942"/>
                  <a:ext cx="889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4" name="Freihand 153">
                  <a:extLst>
                    <a:ext uri="{FF2B5EF4-FFF2-40B4-BE49-F238E27FC236}">
                      <a16:creationId xmlns:a16="http://schemas.microsoft.com/office/drawing/2014/main" id="{9E19B5BE-C3B8-3F16-333C-8C8D5605DD81}"/>
                    </a:ext>
                  </a:extLst>
                </p14:cNvPr>
                <p14:cNvContentPartPr/>
                <p14:nvPr/>
              </p14:nvContentPartPr>
              <p14:xfrm>
                <a:off x="5007469" y="5015782"/>
                <a:ext cx="74160" cy="29160"/>
              </p14:xfrm>
            </p:contentPart>
          </mc:Choice>
          <mc:Fallback xmlns="">
            <p:pic>
              <p:nvPicPr>
                <p:cNvPr id="154" name="Freihand 153">
                  <a:extLst>
                    <a:ext uri="{FF2B5EF4-FFF2-40B4-BE49-F238E27FC236}">
                      <a16:creationId xmlns:a16="http://schemas.microsoft.com/office/drawing/2014/main" id="{9E19B5BE-C3B8-3F16-333C-8C8D5605DD81}"/>
                    </a:ext>
                  </a:extLst>
                </p:cNvPr>
                <p:cNvPicPr/>
                <p:nvPr/>
              </p:nvPicPr>
              <p:blipFill>
                <a:blip r:embed="rId256"/>
                <a:stretch>
                  <a:fillRect/>
                </a:stretch>
              </p:blipFill>
              <p:spPr>
                <a:xfrm>
                  <a:off x="4998829" y="5006782"/>
                  <a:ext cx="91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5" name="Freihand 154">
                  <a:extLst>
                    <a:ext uri="{FF2B5EF4-FFF2-40B4-BE49-F238E27FC236}">
                      <a16:creationId xmlns:a16="http://schemas.microsoft.com/office/drawing/2014/main" id="{1C61B89A-BDE4-A5A0-4507-395E5FB44CD6}"/>
                    </a:ext>
                  </a:extLst>
                </p14:cNvPr>
                <p14:cNvContentPartPr/>
                <p14:nvPr/>
              </p14:nvContentPartPr>
              <p14:xfrm>
                <a:off x="5204389" y="4840822"/>
                <a:ext cx="59400" cy="262800"/>
              </p14:xfrm>
            </p:contentPart>
          </mc:Choice>
          <mc:Fallback xmlns="">
            <p:pic>
              <p:nvPicPr>
                <p:cNvPr id="155" name="Freihand 154">
                  <a:extLst>
                    <a:ext uri="{FF2B5EF4-FFF2-40B4-BE49-F238E27FC236}">
                      <a16:creationId xmlns:a16="http://schemas.microsoft.com/office/drawing/2014/main" id="{1C61B89A-BDE4-A5A0-4507-395E5FB44CD6}"/>
                    </a:ext>
                  </a:extLst>
                </p:cNvPr>
                <p:cNvPicPr/>
                <p:nvPr/>
              </p:nvPicPr>
              <p:blipFill>
                <a:blip r:embed="rId258"/>
                <a:stretch>
                  <a:fillRect/>
                </a:stretch>
              </p:blipFill>
              <p:spPr>
                <a:xfrm>
                  <a:off x="5195749" y="4831822"/>
                  <a:ext cx="770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6" name="Freihand 155">
                  <a:extLst>
                    <a:ext uri="{FF2B5EF4-FFF2-40B4-BE49-F238E27FC236}">
                      <a16:creationId xmlns:a16="http://schemas.microsoft.com/office/drawing/2014/main" id="{DFA7988F-0BFB-F9CA-D6C4-E226E02D4078}"/>
                    </a:ext>
                  </a:extLst>
                </p14:cNvPr>
                <p14:cNvContentPartPr/>
                <p14:nvPr/>
              </p14:nvContentPartPr>
              <p14:xfrm>
                <a:off x="5298709" y="4887622"/>
                <a:ext cx="138960" cy="298800"/>
              </p14:xfrm>
            </p:contentPart>
          </mc:Choice>
          <mc:Fallback xmlns="">
            <p:pic>
              <p:nvPicPr>
                <p:cNvPr id="156" name="Freihand 155">
                  <a:extLst>
                    <a:ext uri="{FF2B5EF4-FFF2-40B4-BE49-F238E27FC236}">
                      <a16:creationId xmlns:a16="http://schemas.microsoft.com/office/drawing/2014/main" id="{DFA7988F-0BFB-F9CA-D6C4-E226E02D4078}"/>
                    </a:ext>
                  </a:extLst>
                </p:cNvPr>
                <p:cNvPicPr/>
                <p:nvPr/>
              </p:nvPicPr>
              <p:blipFill>
                <a:blip r:embed="rId260"/>
                <a:stretch>
                  <a:fillRect/>
                </a:stretch>
              </p:blipFill>
              <p:spPr>
                <a:xfrm>
                  <a:off x="5289709" y="4878622"/>
                  <a:ext cx="1566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7" name="Freihand 156">
                  <a:extLst>
                    <a:ext uri="{FF2B5EF4-FFF2-40B4-BE49-F238E27FC236}">
                      <a16:creationId xmlns:a16="http://schemas.microsoft.com/office/drawing/2014/main" id="{97BA60AB-CA4A-7548-A096-8F0F9A21C2D8}"/>
                    </a:ext>
                  </a:extLst>
                </p14:cNvPr>
                <p14:cNvContentPartPr/>
                <p14:nvPr/>
              </p14:nvContentPartPr>
              <p14:xfrm>
                <a:off x="5478709" y="4998862"/>
                <a:ext cx="43560" cy="91440"/>
              </p14:xfrm>
            </p:contentPart>
          </mc:Choice>
          <mc:Fallback xmlns="">
            <p:pic>
              <p:nvPicPr>
                <p:cNvPr id="157" name="Freihand 156">
                  <a:extLst>
                    <a:ext uri="{FF2B5EF4-FFF2-40B4-BE49-F238E27FC236}">
                      <a16:creationId xmlns:a16="http://schemas.microsoft.com/office/drawing/2014/main" id="{97BA60AB-CA4A-7548-A096-8F0F9A21C2D8}"/>
                    </a:ext>
                  </a:extLst>
                </p:cNvPr>
                <p:cNvPicPr/>
                <p:nvPr/>
              </p:nvPicPr>
              <p:blipFill>
                <a:blip r:embed="rId262"/>
                <a:stretch>
                  <a:fillRect/>
                </a:stretch>
              </p:blipFill>
              <p:spPr>
                <a:xfrm>
                  <a:off x="5470069" y="4990222"/>
                  <a:ext cx="61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8" name="Freihand 157">
                  <a:extLst>
                    <a:ext uri="{FF2B5EF4-FFF2-40B4-BE49-F238E27FC236}">
                      <a16:creationId xmlns:a16="http://schemas.microsoft.com/office/drawing/2014/main" id="{4FEA0757-8DFD-DBC2-48F3-8C6A125C87C6}"/>
                    </a:ext>
                  </a:extLst>
                </p14:cNvPr>
                <p14:cNvContentPartPr/>
                <p14:nvPr/>
              </p14:nvContentPartPr>
              <p14:xfrm>
                <a:off x="5553949" y="4841902"/>
                <a:ext cx="69480" cy="237600"/>
              </p14:xfrm>
            </p:contentPart>
          </mc:Choice>
          <mc:Fallback xmlns="">
            <p:pic>
              <p:nvPicPr>
                <p:cNvPr id="158" name="Freihand 157">
                  <a:extLst>
                    <a:ext uri="{FF2B5EF4-FFF2-40B4-BE49-F238E27FC236}">
                      <a16:creationId xmlns:a16="http://schemas.microsoft.com/office/drawing/2014/main" id="{4FEA0757-8DFD-DBC2-48F3-8C6A125C87C6}"/>
                    </a:ext>
                  </a:extLst>
                </p:cNvPr>
                <p:cNvPicPr/>
                <p:nvPr/>
              </p:nvPicPr>
              <p:blipFill>
                <a:blip r:embed="rId264"/>
                <a:stretch>
                  <a:fillRect/>
                </a:stretch>
              </p:blipFill>
              <p:spPr>
                <a:xfrm>
                  <a:off x="5545309" y="4832902"/>
                  <a:ext cx="871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0" name="Freihand 159">
                  <a:extLst>
                    <a:ext uri="{FF2B5EF4-FFF2-40B4-BE49-F238E27FC236}">
                      <a16:creationId xmlns:a16="http://schemas.microsoft.com/office/drawing/2014/main" id="{F55FF57A-BDAB-F1EC-868E-38357FC0DB45}"/>
                    </a:ext>
                  </a:extLst>
                </p14:cNvPr>
                <p14:cNvContentPartPr/>
                <p14:nvPr/>
              </p14:nvContentPartPr>
              <p14:xfrm>
                <a:off x="5729989" y="4820662"/>
                <a:ext cx="156600" cy="168840"/>
              </p14:xfrm>
            </p:contentPart>
          </mc:Choice>
          <mc:Fallback xmlns="">
            <p:pic>
              <p:nvPicPr>
                <p:cNvPr id="160" name="Freihand 159">
                  <a:extLst>
                    <a:ext uri="{FF2B5EF4-FFF2-40B4-BE49-F238E27FC236}">
                      <a16:creationId xmlns:a16="http://schemas.microsoft.com/office/drawing/2014/main" id="{F55FF57A-BDAB-F1EC-868E-38357FC0DB45}"/>
                    </a:ext>
                  </a:extLst>
                </p:cNvPr>
                <p:cNvPicPr/>
                <p:nvPr/>
              </p:nvPicPr>
              <p:blipFill>
                <a:blip r:embed="rId266"/>
                <a:stretch>
                  <a:fillRect/>
                </a:stretch>
              </p:blipFill>
              <p:spPr>
                <a:xfrm>
                  <a:off x="5720989" y="4811662"/>
                  <a:ext cx="174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1" name="Freihand 160">
                  <a:extLst>
                    <a:ext uri="{FF2B5EF4-FFF2-40B4-BE49-F238E27FC236}">
                      <a16:creationId xmlns:a16="http://schemas.microsoft.com/office/drawing/2014/main" id="{27FAA9C2-08C7-6DEC-9169-26598A047F05}"/>
                    </a:ext>
                  </a:extLst>
                </p14:cNvPr>
                <p14:cNvContentPartPr/>
                <p14:nvPr/>
              </p14:nvContentPartPr>
              <p14:xfrm>
                <a:off x="5990989" y="4720222"/>
                <a:ext cx="134640" cy="172080"/>
              </p14:xfrm>
            </p:contentPart>
          </mc:Choice>
          <mc:Fallback xmlns="">
            <p:pic>
              <p:nvPicPr>
                <p:cNvPr id="161" name="Freihand 160">
                  <a:extLst>
                    <a:ext uri="{FF2B5EF4-FFF2-40B4-BE49-F238E27FC236}">
                      <a16:creationId xmlns:a16="http://schemas.microsoft.com/office/drawing/2014/main" id="{27FAA9C2-08C7-6DEC-9169-26598A047F05}"/>
                    </a:ext>
                  </a:extLst>
                </p:cNvPr>
                <p:cNvPicPr/>
                <p:nvPr/>
              </p:nvPicPr>
              <p:blipFill>
                <a:blip r:embed="rId268"/>
                <a:stretch>
                  <a:fillRect/>
                </a:stretch>
              </p:blipFill>
              <p:spPr>
                <a:xfrm>
                  <a:off x="5982349" y="4711222"/>
                  <a:ext cx="1522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2" name="Freihand 161">
                  <a:extLst>
                    <a:ext uri="{FF2B5EF4-FFF2-40B4-BE49-F238E27FC236}">
                      <a16:creationId xmlns:a16="http://schemas.microsoft.com/office/drawing/2014/main" id="{1A91766F-DE31-9CD9-F988-3A750FE24AC8}"/>
                    </a:ext>
                  </a:extLst>
                </p14:cNvPr>
                <p14:cNvContentPartPr/>
                <p14:nvPr/>
              </p14:nvContentPartPr>
              <p14:xfrm>
                <a:off x="6168109" y="4850542"/>
                <a:ext cx="19080" cy="114840"/>
              </p14:xfrm>
            </p:contentPart>
          </mc:Choice>
          <mc:Fallback xmlns="">
            <p:pic>
              <p:nvPicPr>
                <p:cNvPr id="162" name="Freihand 161">
                  <a:extLst>
                    <a:ext uri="{FF2B5EF4-FFF2-40B4-BE49-F238E27FC236}">
                      <a16:creationId xmlns:a16="http://schemas.microsoft.com/office/drawing/2014/main" id="{1A91766F-DE31-9CD9-F988-3A750FE24AC8}"/>
                    </a:ext>
                  </a:extLst>
                </p:cNvPr>
                <p:cNvPicPr/>
                <p:nvPr/>
              </p:nvPicPr>
              <p:blipFill>
                <a:blip r:embed="rId270"/>
                <a:stretch>
                  <a:fillRect/>
                </a:stretch>
              </p:blipFill>
              <p:spPr>
                <a:xfrm>
                  <a:off x="6159109" y="4841902"/>
                  <a:ext cx="36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3" name="Freihand 162">
                  <a:extLst>
                    <a:ext uri="{FF2B5EF4-FFF2-40B4-BE49-F238E27FC236}">
                      <a16:creationId xmlns:a16="http://schemas.microsoft.com/office/drawing/2014/main" id="{663E088B-8B3D-D3D3-454A-58ECE25C6E1B}"/>
                    </a:ext>
                  </a:extLst>
                </p14:cNvPr>
                <p14:cNvContentPartPr/>
                <p14:nvPr/>
              </p14:nvContentPartPr>
              <p14:xfrm>
                <a:off x="6221029" y="4653262"/>
                <a:ext cx="126720" cy="197640"/>
              </p14:xfrm>
            </p:contentPart>
          </mc:Choice>
          <mc:Fallback xmlns="">
            <p:pic>
              <p:nvPicPr>
                <p:cNvPr id="163" name="Freihand 162">
                  <a:extLst>
                    <a:ext uri="{FF2B5EF4-FFF2-40B4-BE49-F238E27FC236}">
                      <a16:creationId xmlns:a16="http://schemas.microsoft.com/office/drawing/2014/main" id="{663E088B-8B3D-D3D3-454A-58ECE25C6E1B}"/>
                    </a:ext>
                  </a:extLst>
                </p:cNvPr>
                <p:cNvPicPr/>
                <p:nvPr/>
              </p:nvPicPr>
              <p:blipFill>
                <a:blip r:embed="rId272"/>
                <a:stretch>
                  <a:fillRect/>
                </a:stretch>
              </p:blipFill>
              <p:spPr>
                <a:xfrm>
                  <a:off x="6212389" y="4644262"/>
                  <a:ext cx="144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4" name="Freihand 163">
                  <a:extLst>
                    <a:ext uri="{FF2B5EF4-FFF2-40B4-BE49-F238E27FC236}">
                      <a16:creationId xmlns:a16="http://schemas.microsoft.com/office/drawing/2014/main" id="{2B8E31E2-8361-A5C1-A5FC-3C844A262D59}"/>
                    </a:ext>
                  </a:extLst>
                </p14:cNvPr>
                <p14:cNvContentPartPr/>
                <p14:nvPr/>
              </p14:nvContentPartPr>
              <p14:xfrm>
                <a:off x="6407509" y="4628782"/>
                <a:ext cx="105840" cy="213120"/>
              </p14:xfrm>
            </p:contentPart>
          </mc:Choice>
          <mc:Fallback xmlns="">
            <p:pic>
              <p:nvPicPr>
                <p:cNvPr id="164" name="Freihand 163">
                  <a:extLst>
                    <a:ext uri="{FF2B5EF4-FFF2-40B4-BE49-F238E27FC236}">
                      <a16:creationId xmlns:a16="http://schemas.microsoft.com/office/drawing/2014/main" id="{2B8E31E2-8361-A5C1-A5FC-3C844A262D59}"/>
                    </a:ext>
                  </a:extLst>
                </p:cNvPr>
                <p:cNvPicPr/>
                <p:nvPr/>
              </p:nvPicPr>
              <p:blipFill>
                <a:blip r:embed="rId274"/>
                <a:stretch>
                  <a:fillRect/>
                </a:stretch>
              </p:blipFill>
              <p:spPr>
                <a:xfrm>
                  <a:off x="6398869" y="4619782"/>
                  <a:ext cx="1234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6" name="Freihand 165">
                  <a:extLst>
                    <a:ext uri="{FF2B5EF4-FFF2-40B4-BE49-F238E27FC236}">
                      <a16:creationId xmlns:a16="http://schemas.microsoft.com/office/drawing/2014/main" id="{34593DC1-30BF-DCB1-B8D0-C6E218610FBD}"/>
                    </a:ext>
                  </a:extLst>
                </p14:cNvPr>
                <p14:cNvContentPartPr/>
                <p14:nvPr/>
              </p14:nvContentPartPr>
              <p14:xfrm>
                <a:off x="5067949" y="5319262"/>
                <a:ext cx="78120" cy="285480"/>
              </p14:xfrm>
            </p:contentPart>
          </mc:Choice>
          <mc:Fallback xmlns="">
            <p:pic>
              <p:nvPicPr>
                <p:cNvPr id="166" name="Freihand 165">
                  <a:extLst>
                    <a:ext uri="{FF2B5EF4-FFF2-40B4-BE49-F238E27FC236}">
                      <a16:creationId xmlns:a16="http://schemas.microsoft.com/office/drawing/2014/main" id="{34593DC1-30BF-DCB1-B8D0-C6E218610FBD}"/>
                    </a:ext>
                  </a:extLst>
                </p:cNvPr>
                <p:cNvPicPr/>
                <p:nvPr/>
              </p:nvPicPr>
              <p:blipFill>
                <a:blip r:embed="rId276"/>
                <a:stretch>
                  <a:fillRect/>
                </a:stretch>
              </p:blipFill>
              <p:spPr>
                <a:xfrm>
                  <a:off x="5059309" y="5310622"/>
                  <a:ext cx="957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7" name="Freihand 166">
                  <a:extLst>
                    <a:ext uri="{FF2B5EF4-FFF2-40B4-BE49-F238E27FC236}">
                      <a16:creationId xmlns:a16="http://schemas.microsoft.com/office/drawing/2014/main" id="{ADDD9021-42BF-71B1-FAAD-0F89ECA6D773}"/>
                    </a:ext>
                  </a:extLst>
                </p14:cNvPr>
                <p14:cNvContentPartPr/>
                <p14:nvPr/>
              </p14:nvContentPartPr>
              <p14:xfrm>
                <a:off x="5036989" y="5308822"/>
                <a:ext cx="245520" cy="267480"/>
              </p14:xfrm>
            </p:contentPart>
          </mc:Choice>
          <mc:Fallback xmlns="">
            <p:pic>
              <p:nvPicPr>
                <p:cNvPr id="167" name="Freihand 166">
                  <a:extLst>
                    <a:ext uri="{FF2B5EF4-FFF2-40B4-BE49-F238E27FC236}">
                      <a16:creationId xmlns:a16="http://schemas.microsoft.com/office/drawing/2014/main" id="{ADDD9021-42BF-71B1-FAAD-0F89ECA6D773}"/>
                    </a:ext>
                  </a:extLst>
                </p:cNvPr>
                <p:cNvPicPr/>
                <p:nvPr/>
              </p:nvPicPr>
              <p:blipFill>
                <a:blip r:embed="rId278"/>
                <a:stretch>
                  <a:fillRect/>
                </a:stretch>
              </p:blipFill>
              <p:spPr>
                <a:xfrm>
                  <a:off x="5027989" y="5299822"/>
                  <a:ext cx="2631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8" name="Freihand 167">
                  <a:extLst>
                    <a:ext uri="{FF2B5EF4-FFF2-40B4-BE49-F238E27FC236}">
                      <a16:creationId xmlns:a16="http://schemas.microsoft.com/office/drawing/2014/main" id="{A5A040A4-BF58-9948-3F59-7FB87680D350}"/>
                    </a:ext>
                  </a:extLst>
                </p14:cNvPr>
                <p14:cNvContentPartPr/>
                <p14:nvPr/>
              </p14:nvContentPartPr>
              <p14:xfrm>
                <a:off x="5388709" y="5330422"/>
                <a:ext cx="94320" cy="273600"/>
              </p14:xfrm>
            </p:contentPart>
          </mc:Choice>
          <mc:Fallback xmlns="">
            <p:pic>
              <p:nvPicPr>
                <p:cNvPr id="168" name="Freihand 167">
                  <a:extLst>
                    <a:ext uri="{FF2B5EF4-FFF2-40B4-BE49-F238E27FC236}">
                      <a16:creationId xmlns:a16="http://schemas.microsoft.com/office/drawing/2014/main" id="{A5A040A4-BF58-9948-3F59-7FB87680D350}"/>
                    </a:ext>
                  </a:extLst>
                </p:cNvPr>
                <p:cNvPicPr/>
                <p:nvPr/>
              </p:nvPicPr>
              <p:blipFill>
                <a:blip r:embed="rId280"/>
                <a:stretch>
                  <a:fillRect/>
                </a:stretch>
              </p:blipFill>
              <p:spPr>
                <a:xfrm>
                  <a:off x="5380069" y="5321422"/>
                  <a:ext cx="1119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9" name="Freihand 168">
                  <a:extLst>
                    <a:ext uri="{FF2B5EF4-FFF2-40B4-BE49-F238E27FC236}">
                      <a16:creationId xmlns:a16="http://schemas.microsoft.com/office/drawing/2014/main" id="{CB35A170-A8B2-F9A2-93A2-7E1810F70D24}"/>
                    </a:ext>
                  </a:extLst>
                </p14:cNvPr>
                <p14:cNvContentPartPr/>
                <p14:nvPr/>
              </p14:nvContentPartPr>
              <p14:xfrm>
                <a:off x="5522629" y="5377942"/>
                <a:ext cx="64800" cy="152280"/>
              </p14:xfrm>
            </p:contentPart>
          </mc:Choice>
          <mc:Fallback xmlns="">
            <p:pic>
              <p:nvPicPr>
                <p:cNvPr id="169" name="Freihand 168">
                  <a:extLst>
                    <a:ext uri="{FF2B5EF4-FFF2-40B4-BE49-F238E27FC236}">
                      <a16:creationId xmlns:a16="http://schemas.microsoft.com/office/drawing/2014/main" id="{CB35A170-A8B2-F9A2-93A2-7E1810F70D24}"/>
                    </a:ext>
                  </a:extLst>
                </p:cNvPr>
                <p:cNvPicPr/>
                <p:nvPr/>
              </p:nvPicPr>
              <p:blipFill>
                <a:blip r:embed="rId282"/>
                <a:stretch>
                  <a:fillRect/>
                </a:stretch>
              </p:blipFill>
              <p:spPr>
                <a:xfrm>
                  <a:off x="5513629" y="5368942"/>
                  <a:ext cx="82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0" name="Freihand 169">
                  <a:extLst>
                    <a:ext uri="{FF2B5EF4-FFF2-40B4-BE49-F238E27FC236}">
                      <a16:creationId xmlns:a16="http://schemas.microsoft.com/office/drawing/2014/main" id="{8B184186-F680-A95E-4161-535C30C83224}"/>
                    </a:ext>
                  </a:extLst>
                </p14:cNvPr>
                <p14:cNvContentPartPr/>
                <p14:nvPr/>
              </p14:nvContentPartPr>
              <p14:xfrm>
                <a:off x="5590669" y="5297302"/>
                <a:ext cx="92160" cy="222840"/>
              </p14:xfrm>
            </p:contentPart>
          </mc:Choice>
          <mc:Fallback xmlns="">
            <p:pic>
              <p:nvPicPr>
                <p:cNvPr id="170" name="Freihand 169">
                  <a:extLst>
                    <a:ext uri="{FF2B5EF4-FFF2-40B4-BE49-F238E27FC236}">
                      <a16:creationId xmlns:a16="http://schemas.microsoft.com/office/drawing/2014/main" id="{8B184186-F680-A95E-4161-535C30C83224}"/>
                    </a:ext>
                  </a:extLst>
                </p:cNvPr>
                <p:cNvPicPr/>
                <p:nvPr/>
              </p:nvPicPr>
              <p:blipFill>
                <a:blip r:embed="rId284"/>
                <a:stretch>
                  <a:fillRect/>
                </a:stretch>
              </p:blipFill>
              <p:spPr>
                <a:xfrm>
                  <a:off x="5581669" y="5288662"/>
                  <a:ext cx="1098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1" name="Freihand 170">
                  <a:extLst>
                    <a:ext uri="{FF2B5EF4-FFF2-40B4-BE49-F238E27FC236}">
                      <a16:creationId xmlns:a16="http://schemas.microsoft.com/office/drawing/2014/main" id="{BDC44D1F-D50D-C9CA-742D-ECCF1A37F3BA}"/>
                    </a:ext>
                  </a:extLst>
                </p14:cNvPr>
                <p14:cNvContentPartPr/>
                <p14:nvPr/>
              </p14:nvContentPartPr>
              <p14:xfrm>
                <a:off x="5809549" y="5251942"/>
                <a:ext cx="124560" cy="115560"/>
              </p14:xfrm>
            </p:contentPart>
          </mc:Choice>
          <mc:Fallback xmlns="">
            <p:pic>
              <p:nvPicPr>
                <p:cNvPr id="171" name="Freihand 170">
                  <a:extLst>
                    <a:ext uri="{FF2B5EF4-FFF2-40B4-BE49-F238E27FC236}">
                      <a16:creationId xmlns:a16="http://schemas.microsoft.com/office/drawing/2014/main" id="{BDC44D1F-D50D-C9CA-742D-ECCF1A37F3BA}"/>
                    </a:ext>
                  </a:extLst>
                </p:cNvPr>
                <p:cNvPicPr/>
                <p:nvPr/>
              </p:nvPicPr>
              <p:blipFill>
                <a:blip r:embed="rId286"/>
                <a:stretch>
                  <a:fillRect/>
                </a:stretch>
              </p:blipFill>
              <p:spPr>
                <a:xfrm>
                  <a:off x="5800549" y="5243302"/>
                  <a:ext cx="142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2" name="Freihand 171">
                  <a:extLst>
                    <a:ext uri="{FF2B5EF4-FFF2-40B4-BE49-F238E27FC236}">
                      <a16:creationId xmlns:a16="http://schemas.microsoft.com/office/drawing/2014/main" id="{98EF34AB-5ADE-DEFB-4C76-0746D2F685B2}"/>
                    </a:ext>
                  </a:extLst>
                </p14:cNvPr>
                <p14:cNvContentPartPr/>
                <p14:nvPr/>
              </p14:nvContentPartPr>
              <p14:xfrm>
                <a:off x="6016549" y="5181022"/>
                <a:ext cx="127080" cy="162000"/>
              </p14:xfrm>
            </p:contentPart>
          </mc:Choice>
          <mc:Fallback xmlns="">
            <p:pic>
              <p:nvPicPr>
                <p:cNvPr id="172" name="Freihand 171">
                  <a:extLst>
                    <a:ext uri="{FF2B5EF4-FFF2-40B4-BE49-F238E27FC236}">
                      <a16:creationId xmlns:a16="http://schemas.microsoft.com/office/drawing/2014/main" id="{98EF34AB-5ADE-DEFB-4C76-0746D2F685B2}"/>
                    </a:ext>
                  </a:extLst>
                </p:cNvPr>
                <p:cNvPicPr/>
                <p:nvPr/>
              </p:nvPicPr>
              <p:blipFill>
                <a:blip r:embed="rId288"/>
                <a:stretch>
                  <a:fillRect/>
                </a:stretch>
              </p:blipFill>
              <p:spPr>
                <a:xfrm>
                  <a:off x="6007909" y="5172382"/>
                  <a:ext cx="144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3" name="Freihand 172">
                  <a:extLst>
                    <a:ext uri="{FF2B5EF4-FFF2-40B4-BE49-F238E27FC236}">
                      <a16:creationId xmlns:a16="http://schemas.microsoft.com/office/drawing/2014/main" id="{19BB7201-011C-6DA7-FACB-0B5DB84C646F}"/>
                    </a:ext>
                  </a:extLst>
                </p14:cNvPr>
                <p14:cNvContentPartPr/>
                <p14:nvPr/>
              </p14:nvContentPartPr>
              <p14:xfrm>
                <a:off x="6237589" y="5220982"/>
                <a:ext cx="28800" cy="144720"/>
              </p14:xfrm>
            </p:contentPart>
          </mc:Choice>
          <mc:Fallback xmlns="">
            <p:pic>
              <p:nvPicPr>
                <p:cNvPr id="173" name="Freihand 172">
                  <a:extLst>
                    <a:ext uri="{FF2B5EF4-FFF2-40B4-BE49-F238E27FC236}">
                      <a16:creationId xmlns:a16="http://schemas.microsoft.com/office/drawing/2014/main" id="{19BB7201-011C-6DA7-FACB-0B5DB84C646F}"/>
                    </a:ext>
                  </a:extLst>
                </p:cNvPr>
                <p:cNvPicPr/>
                <p:nvPr/>
              </p:nvPicPr>
              <p:blipFill>
                <a:blip r:embed="rId290"/>
                <a:stretch>
                  <a:fillRect/>
                </a:stretch>
              </p:blipFill>
              <p:spPr>
                <a:xfrm>
                  <a:off x="6228949" y="5212342"/>
                  <a:ext cx="46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4" name="Freihand 173">
                  <a:extLst>
                    <a:ext uri="{FF2B5EF4-FFF2-40B4-BE49-F238E27FC236}">
                      <a16:creationId xmlns:a16="http://schemas.microsoft.com/office/drawing/2014/main" id="{1C302E01-D5B5-078A-5E64-589462B0C35E}"/>
                    </a:ext>
                  </a:extLst>
                </p14:cNvPr>
                <p14:cNvContentPartPr/>
                <p14:nvPr/>
              </p14:nvContentPartPr>
              <p14:xfrm>
                <a:off x="6295549" y="5089222"/>
                <a:ext cx="77760" cy="182160"/>
              </p14:xfrm>
            </p:contentPart>
          </mc:Choice>
          <mc:Fallback xmlns="">
            <p:pic>
              <p:nvPicPr>
                <p:cNvPr id="174" name="Freihand 173">
                  <a:extLst>
                    <a:ext uri="{FF2B5EF4-FFF2-40B4-BE49-F238E27FC236}">
                      <a16:creationId xmlns:a16="http://schemas.microsoft.com/office/drawing/2014/main" id="{1C302E01-D5B5-078A-5E64-589462B0C35E}"/>
                    </a:ext>
                  </a:extLst>
                </p:cNvPr>
                <p:cNvPicPr/>
                <p:nvPr/>
              </p:nvPicPr>
              <p:blipFill>
                <a:blip r:embed="rId292"/>
                <a:stretch>
                  <a:fillRect/>
                </a:stretch>
              </p:blipFill>
              <p:spPr>
                <a:xfrm>
                  <a:off x="6286549" y="5080582"/>
                  <a:ext cx="954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5" name="Freihand 174">
                  <a:extLst>
                    <a:ext uri="{FF2B5EF4-FFF2-40B4-BE49-F238E27FC236}">
                      <a16:creationId xmlns:a16="http://schemas.microsoft.com/office/drawing/2014/main" id="{EED25ABA-04D1-E2D6-F78D-6E1C0773B6C5}"/>
                    </a:ext>
                  </a:extLst>
                </p14:cNvPr>
                <p14:cNvContentPartPr/>
                <p14:nvPr/>
              </p14:nvContentPartPr>
              <p14:xfrm>
                <a:off x="6322909" y="5134222"/>
                <a:ext cx="82800" cy="64440"/>
              </p14:xfrm>
            </p:contentPart>
          </mc:Choice>
          <mc:Fallback xmlns="">
            <p:pic>
              <p:nvPicPr>
                <p:cNvPr id="175" name="Freihand 174">
                  <a:extLst>
                    <a:ext uri="{FF2B5EF4-FFF2-40B4-BE49-F238E27FC236}">
                      <a16:creationId xmlns:a16="http://schemas.microsoft.com/office/drawing/2014/main" id="{EED25ABA-04D1-E2D6-F78D-6E1C0773B6C5}"/>
                    </a:ext>
                  </a:extLst>
                </p:cNvPr>
                <p:cNvPicPr/>
                <p:nvPr/>
              </p:nvPicPr>
              <p:blipFill>
                <a:blip r:embed="rId294"/>
                <a:stretch>
                  <a:fillRect/>
                </a:stretch>
              </p:blipFill>
              <p:spPr>
                <a:xfrm>
                  <a:off x="6313909" y="5125582"/>
                  <a:ext cx="100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6" name="Freihand 175">
                  <a:extLst>
                    <a:ext uri="{FF2B5EF4-FFF2-40B4-BE49-F238E27FC236}">
                      <a16:creationId xmlns:a16="http://schemas.microsoft.com/office/drawing/2014/main" id="{4253FBF0-0F96-B261-8977-EA2347A4C71A}"/>
                    </a:ext>
                  </a:extLst>
                </p14:cNvPr>
                <p14:cNvContentPartPr/>
                <p14:nvPr/>
              </p14:nvContentPartPr>
              <p14:xfrm>
                <a:off x="6471949" y="5017942"/>
                <a:ext cx="97920" cy="207720"/>
              </p14:xfrm>
            </p:contentPart>
          </mc:Choice>
          <mc:Fallback xmlns="">
            <p:pic>
              <p:nvPicPr>
                <p:cNvPr id="176" name="Freihand 175">
                  <a:extLst>
                    <a:ext uri="{FF2B5EF4-FFF2-40B4-BE49-F238E27FC236}">
                      <a16:creationId xmlns:a16="http://schemas.microsoft.com/office/drawing/2014/main" id="{4253FBF0-0F96-B261-8977-EA2347A4C71A}"/>
                    </a:ext>
                  </a:extLst>
                </p:cNvPr>
                <p:cNvPicPr/>
                <p:nvPr/>
              </p:nvPicPr>
              <p:blipFill>
                <a:blip r:embed="rId296"/>
                <a:stretch>
                  <a:fillRect/>
                </a:stretch>
              </p:blipFill>
              <p:spPr>
                <a:xfrm>
                  <a:off x="6463309" y="5009302"/>
                  <a:ext cx="115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8" name="Freihand 177">
                  <a:extLst>
                    <a:ext uri="{FF2B5EF4-FFF2-40B4-BE49-F238E27FC236}">
                      <a16:creationId xmlns:a16="http://schemas.microsoft.com/office/drawing/2014/main" id="{7D80BA12-358C-47EA-7C43-A22BEEF332A2}"/>
                    </a:ext>
                  </a:extLst>
                </p14:cNvPr>
                <p14:cNvContentPartPr/>
                <p14:nvPr/>
              </p14:nvContentPartPr>
              <p14:xfrm>
                <a:off x="5201509" y="5775022"/>
                <a:ext cx="58320" cy="223200"/>
              </p14:xfrm>
            </p:contentPart>
          </mc:Choice>
          <mc:Fallback xmlns="">
            <p:pic>
              <p:nvPicPr>
                <p:cNvPr id="178" name="Freihand 177">
                  <a:extLst>
                    <a:ext uri="{FF2B5EF4-FFF2-40B4-BE49-F238E27FC236}">
                      <a16:creationId xmlns:a16="http://schemas.microsoft.com/office/drawing/2014/main" id="{7D80BA12-358C-47EA-7C43-A22BEEF332A2}"/>
                    </a:ext>
                  </a:extLst>
                </p:cNvPr>
                <p:cNvPicPr/>
                <p:nvPr/>
              </p:nvPicPr>
              <p:blipFill>
                <a:blip r:embed="rId298"/>
                <a:stretch>
                  <a:fillRect/>
                </a:stretch>
              </p:blipFill>
              <p:spPr>
                <a:xfrm>
                  <a:off x="5192869" y="5766022"/>
                  <a:ext cx="759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9" name="Freihand 178">
                  <a:extLst>
                    <a:ext uri="{FF2B5EF4-FFF2-40B4-BE49-F238E27FC236}">
                      <a16:creationId xmlns:a16="http://schemas.microsoft.com/office/drawing/2014/main" id="{B78BE590-C1F9-00F5-583F-BF85DF541C2E}"/>
                    </a:ext>
                  </a:extLst>
                </p14:cNvPr>
                <p14:cNvContentPartPr/>
                <p14:nvPr/>
              </p14:nvContentPartPr>
              <p14:xfrm>
                <a:off x="5168029" y="5835502"/>
                <a:ext cx="80280" cy="86040"/>
              </p14:xfrm>
            </p:contentPart>
          </mc:Choice>
          <mc:Fallback xmlns="">
            <p:pic>
              <p:nvPicPr>
                <p:cNvPr id="179" name="Freihand 178">
                  <a:extLst>
                    <a:ext uri="{FF2B5EF4-FFF2-40B4-BE49-F238E27FC236}">
                      <a16:creationId xmlns:a16="http://schemas.microsoft.com/office/drawing/2014/main" id="{B78BE590-C1F9-00F5-583F-BF85DF541C2E}"/>
                    </a:ext>
                  </a:extLst>
                </p:cNvPr>
                <p:cNvPicPr/>
                <p:nvPr/>
              </p:nvPicPr>
              <p:blipFill>
                <a:blip r:embed="rId300"/>
                <a:stretch>
                  <a:fillRect/>
                </a:stretch>
              </p:blipFill>
              <p:spPr>
                <a:xfrm>
                  <a:off x="5159029" y="5826862"/>
                  <a:ext cx="97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0" name="Freihand 179">
                  <a:extLst>
                    <a:ext uri="{FF2B5EF4-FFF2-40B4-BE49-F238E27FC236}">
                      <a16:creationId xmlns:a16="http://schemas.microsoft.com/office/drawing/2014/main" id="{F412CF5E-71A5-A145-D865-2B81213E71E7}"/>
                    </a:ext>
                  </a:extLst>
                </p14:cNvPr>
                <p14:cNvContentPartPr/>
                <p14:nvPr/>
              </p14:nvContentPartPr>
              <p14:xfrm>
                <a:off x="5418229" y="5694742"/>
                <a:ext cx="49680" cy="221760"/>
              </p14:xfrm>
            </p:contentPart>
          </mc:Choice>
          <mc:Fallback xmlns="">
            <p:pic>
              <p:nvPicPr>
                <p:cNvPr id="180" name="Freihand 179">
                  <a:extLst>
                    <a:ext uri="{FF2B5EF4-FFF2-40B4-BE49-F238E27FC236}">
                      <a16:creationId xmlns:a16="http://schemas.microsoft.com/office/drawing/2014/main" id="{F412CF5E-71A5-A145-D865-2B81213E71E7}"/>
                    </a:ext>
                  </a:extLst>
                </p:cNvPr>
                <p:cNvPicPr/>
                <p:nvPr/>
              </p:nvPicPr>
              <p:blipFill>
                <a:blip r:embed="rId302"/>
                <a:stretch>
                  <a:fillRect/>
                </a:stretch>
              </p:blipFill>
              <p:spPr>
                <a:xfrm>
                  <a:off x="5409229" y="5685742"/>
                  <a:ext cx="673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1" name="Freihand 180">
                  <a:extLst>
                    <a:ext uri="{FF2B5EF4-FFF2-40B4-BE49-F238E27FC236}">
                      <a16:creationId xmlns:a16="http://schemas.microsoft.com/office/drawing/2014/main" id="{5EDC2833-1914-C4C2-C1D9-DD76F50ECDA9}"/>
                    </a:ext>
                  </a:extLst>
                </p14:cNvPr>
                <p14:cNvContentPartPr/>
                <p14:nvPr/>
              </p14:nvContentPartPr>
              <p14:xfrm>
                <a:off x="5500309" y="5739022"/>
                <a:ext cx="101880" cy="273600"/>
              </p14:xfrm>
            </p:contentPart>
          </mc:Choice>
          <mc:Fallback xmlns="">
            <p:pic>
              <p:nvPicPr>
                <p:cNvPr id="181" name="Freihand 180">
                  <a:extLst>
                    <a:ext uri="{FF2B5EF4-FFF2-40B4-BE49-F238E27FC236}">
                      <a16:creationId xmlns:a16="http://schemas.microsoft.com/office/drawing/2014/main" id="{5EDC2833-1914-C4C2-C1D9-DD76F50ECDA9}"/>
                    </a:ext>
                  </a:extLst>
                </p:cNvPr>
                <p:cNvPicPr/>
                <p:nvPr/>
              </p:nvPicPr>
              <p:blipFill>
                <a:blip r:embed="rId304"/>
                <a:stretch>
                  <a:fillRect/>
                </a:stretch>
              </p:blipFill>
              <p:spPr>
                <a:xfrm>
                  <a:off x="5491309" y="5730382"/>
                  <a:ext cx="1195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2" name="Freihand 181">
                  <a:extLst>
                    <a:ext uri="{FF2B5EF4-FFF2-40B4-BE49-F238E27FC236}">
                      <a16:creationId xmlns:a16="http://schemas.microsoft.com/office/drawing/2014/main" id="{BE5EFF47-7103-33AE-23C4-8963A0996EF4}"/>
                    </a:ext>
                  </a:extLst>
                </p14:cNvPr>
                <p14:cNvContentPartPr/>
                <p14:nvPr/>
              </p14:nvContentPartPr>
              <p14:xfrm>
                <a:off x="5656189" y="5789422"/>
                <a:ext cx="55440" cy="96480"/>
              </p14:xfrm>
            </p:contentPart>
          </mc:Choice>
          <mc:Fallback xmlns="">
            <p:pic>
              <p:nvPicPr>
                <p:cNvPr id="182" name="Freihand 181">
                  <a:extLst>
                    <a:ext uri="{FF2B5EF4-FFF2-40B4-BE49-F238E27FC236}">
                      <a16:creationId xmlns:a16="http://schemas.microsoft.com/office/drawing/2014/main" id="{BE5EFF47-7103-33AE-23C4-8963A0996EF4}"/>
                    </a:ext>
                  </a:extLst>
                </p:cNvPr>
                <p:cNvPicPr/>
                <p:nvPr/>
              </p:nvPicPr>
              <p:blipFill>
                <a:blip r:embed="rId306"/>
                <a:stretch>
                  <a:fillRect/>
                </a:stretch>
              </p:blipFill>
              <p:spPr>
                <a:xfrm>
                  <a:off x="5647549" y="5780422"/>
                  <a:ext cx="73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3" name="Freihand 182">
                  <a:extLst>
                    <a:ext uri="{FF2B5EF4-FFF2-40B4-BE49-F238E27FC236}">
                      <a16:creationId xmlns:a16="http://schemas.microsoft.com/office/drawing/2014/main" id="{957C6292-80A3-6087-FEA8-5572DFE5A3D6}"/>
                    </a:ext>
                  </a:extLst>
                </p14:cNvPr>
                <p14:cNvContentPartPr/>
                <p14:nvPr/>
              </p14:nvContentPartPr>
              <p14:xfrm>
                <a:off x="5708389" y="5624182"/>
                <a:ext cx="55440" cy="216720"/>
              </p14:xfrm>
            </p:contentPart>
          </mc:Choice>
          <mc:Fallback xmlns="">
            <p:pic>
              <p:nvPicPr>
                <p:cNvPr id="183" name="Freihand 182">
                  <a:extLst>
                    <a:ext uri="{FF2B5EF4-FFF2-40B4-BE49-F238E27FC236}">
                      <a16:creationId xmlns:a16="http://schemas.microsoft.com/office/drawing/2014/main" id="{957C6292-80A3-6087-FEA8-5572DFE5A3D6}"/>
                    </a:ext>
                  </a:extLst>
                </p:cNvPr>
                <p:cNvPicPr/>
                <p:nvPr/>
              </p:nvPicPr>
              <p:blipFill>
                <a:blip r:embed="rId308"/>
                <a:stretch>
                  <a:fillRect/>
                </a:stretch>
              </p:blipFill>
              <p:spPr>
                <a:xfrm>
                  <a:off x="5699389" y="5615182"/>
                  <a:ext cx="730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4" name="Freihand 183">
                  <a:extLst>
                    <a:ext uri="{FF2B5EF4-FFF2-40B4-BE49-F238E27FC236}">
                      <a16:creationId xmlns:a16="http://schemas.microsoft.com/office/drawing/2014/main" id="{B652B384-95AD-F710-3271-8B0E40972809}"/>
                    </a:ext>
                  </a:extLst>
                </p14:cNvPr>
                <p14:cNvContentPartPr/>
                <p14:nvPr/>
              </p14:nvContentPartPr>
              <p14:xfrm>
                <a:off x="5911789" y="5667742"/>
                <a:ext cx="102600" cy="131040"/>
              </p14:xfrm>
            </p:contentPart>
          </mc:Choice>
          <mc:Fallback xmlns="">
            <p:pic>
              <p:nvPicPr>
                <p:cNvPr id="184" name="Freihand 183">
                  <a:extLst>
                    <a:ext uri="{FF2B5EF4-FFF2-40B4-BE49-F238E27FC236}">
                      <a16:creationId xmlns:a16="http://schemas.microsoft.com/office/drawing/2014/main" id="{B652B384-95AD-F710-3271-8B0E40972809}"/>
                    </a:ext>
                  </a:extLst>
                </p:cNvPr>
                <p:cNvPicPr/>
                <p:nvPr/>
              </p:nvPicPr>
              <p:blipFill>
                <a:blip r:embed="rId310"/>
                <a:stretch>
                  <a:fillRect/>
                </a:stretch>
              </p:blipFill>
              <p:spPr>
                <a:xfrm>
                  <a:off x="5903149" y="5659102"/>
                  <a:ext cx="120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5" name="Freihand 184">
                  <a:extLst>
                    <a:ext uri="{FF2B5EF4-FFF2-40B4-BE49-F238E27FC236}">
                      <a16:creationId xmlns:a16="http://schemas.microsoft.com/office/drawing/2014/main" id="{57255E74-FFAC-4052-2EEF-0ECD8C7BACA0}"/>
                    </a:ext>
                  </a:extLst>
                </p14:cNvPr>
                <p14:cNvContentPartPr/>
                <p14:nvPr/>
              </p14:nvContentPartPr>
              <p14:xfrm>
                <a:off x="6090709" y="5565142"/>
                <a:ext cx="112680" cy="169560"/>
              </p14:xfrm>
            </p:contentPart>
          </mc:Choice>
          <mc:Fallback xmlns="">
            <p:pic>
              <p:nvPicPr>
                <p:cNvPr id="185" name="Freihand 184">
                  <a:extLst>
                    <a:ext uri="{FF2B5EF4-FFF2-40B4-BE49-F238E27FC236}">
                      <a16:creationId xmlns:a16="http://schemas.microsoft.com/office/drawing/2014/main" id="{57255E74-FFAC-4052-2EEF-0ECD8C7BACA0}"/>
                    </a:ext>
                  </a:extLst>
                </p:cNvPr>
                <p:cNvPicPr/>
                <p:nvPr/>
              </p:nvPicPr>
              <p:blipFill>
                <a:blip r:embed="rId312"/>
                <a:stretch>
                  <a:fillRect/>
                </a:stretch>
              </p:blipFill>
              <p:spPr>
                <a:xfrm>
                  <a:off x="6081709" y="5556502"/>
                  <a:ext cx="130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6" name="Freihand 185">
                  <a:extLst>
                    <a:ext uri="{FF2B5EF4-FFF2-40B4-BE49-F238E27FC236}">
                      <a16:creationId xmlns:a16="http://schemas.microsoft.com/office/drawing/2014/main" id="{C5E363F0-E598-4D9A-213C-62606D70697A}"/>
                    </a:ext>
                  </a:extLst>
                </p14:cNvPr>
                <p14:cNvContentPartPr/>
                <p14:nvPr/>
              </p14:nvContentPartPr>
              <p14:xfrm>
                <a:off x="6256669" y="5636782"/>
                <a:ext cx="12240" cy="148320"/>
              </p14:xfrm>
            </p:contentPart>
          </mc:Choice>
          <mc:Fallback xmlns="">
            <p:pic>
              <p:nvPicPr>
                <p:cNvPr id="186" name="Freihand 185">
                  <a:extLst>
                    <a:ext uri="{FF2B5EF4-FFF2-40B4-BE49-F238E27FC236}">
                      <a16:creationId xmlns:a16="http://schemas.microsoft.com/office/drawing/2014/main" id="{C5E363F0-E598-4D9A-213C-62606D70697A}"/>
                    </a:ext>
                  </a:extLst>
                </p:cNvPr>
                <p:cNvPicPr/>
                <p:nvPr/>
              </p:nvPicPr>
              <p:blipFill>
                <a:blip r:embed="rId314"/>
                <a:stretch>
                  <a:fillRect/>
                </a:stretch>
              </p:blipFill>
              <p:spPr>
                <a:xfrm>
                  <a:off x="6248029" y="5628142"/>
                  <a:ext cx="29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7" name="Freihand 186">
                  <a:extLst>
                    <a:ext uri="{FF2B5EF4-FFF2-40B4-BE49-F238E27FC236}">
                      <a16:creationId xmlns:a16="http://schemas.microsoft.com/office/drawing/2014/main" id="{012DE41B-7AD5-B891-1320-99C0B2040648}"/>
                    </a:ext>
                  </a:extLst>
                </p14:cNvPr>
                <p14:cNvContentPartPr/>
                <p14:nvPr/>
              </p14:nvContentPartPr>
              <p14:xfrm>
                <a:off x="6321109" y="5466862"/>
                <a:ext cx="87480" cy="167400"/>
              </p14:xfrm>
            </p:contentPart>
          </mc:Choice>
          <mc:Fallback xmlns="">
            <p:pic>
              <p:nvPicPr>
                <p:cNvPr id="187" name="Freihand 186">
                  <a:extLst>
                    <a:ext uri="{FF2B5EF4-FFF2-40B4-BE49-F238E27FC236}">
                      <a16:creationId xmlns:a16="http://schemas.microsoft.com/office/drawing/2014/main" id="{012DE41B-7AD5-B891-1320-99C0B2040648}"/>
                    </a:ext>
                  </a:extLst>
                </p:cNvPr>
                <p:cNvPicPr/>
                <p:nvPr/>
              </p:nvPicPr>
              <p:blipFill>
                <a:blip r:embed="rId316"/>
                <a:stretch>
                  <a:fillRect/>
                </a:stretch>
              </p:blipFill>
              <p:spPr>
                <a:xfrm>
                  <a:off x="6312469" y="5457862"/>
                  <a:ext cx="105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8" name="Freihand 187">
                  <a:extLst>
                    <a:ext uri="{FF2B5EF4-FFF2-40B4-BE49-F238E27FC236}">
                      <a16:creationId xmlns:a16="http://schemas.microsoft.com/office/drawing/2014/main" id="{49B484B6-7606-E3F6-BBAF-27FE7D1F96CA}"/>
                    </a:ext>
                  </a:extLst>
                </p14:cNvPr>
                <p14:cNvContentPartPr/>
                <p14:nvPr/>
              </p14:nvContentPartPr>
              <p14:xfrm>
                <a:off x="6353149" y="5526622"/>
                <a:ext cx="84600" cy="53640"/>
              </p14:xfrm>
            </p:contentPart>
          </mc:Choice>
          <mc:Fallback xmlns="">
            <p:pic>
              <p:nvPicPr>
                <p:cNvPr id="188" name="Freihand 187">
                  <a:extLst>
                    <a:ext uri="{FF2B5EF4-FFF2-40B4-BE49-F238E27FC236}">
                      <a16:creationId xmlns:a16="http://schemas.microsoft.com/office/drawing/2014/main" id="{49B484B6-7606-E3F6-BBAF-27FE7D1F96CA}"/>
                    </a:ext>
                  </a:extLst>
                </p:cNvPr>
                <p:cNvPicPr/>
                <p:nvPr/>
              </p:nvPicPr>
              <p:blipFill>
                <a:blip r:embed="rId318"/>
                <a:stretch>
                  <a:fillRect/>
                </a:stretch>
              </p:blipFill>
              <p:spPr>
                <a:xfrm>
                  <a:off x="6344509" y="5517622"/>
                  <a:ext cx="102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9" name="Freihand 188">
                  <a:extLst>
                    <a:ext uri="{FF2B5EF4-FFF2-40B4-BE49-F238E27FC236}">
                      <a16:creationId xmlns:a16="http://schemas.microsoft.com/office/drawing/2014/main" id="{32665F81-8BBD-D28E-025B-D9BDA66D6525}"/>
                    </a:ext>
                  </a:extLst>
                </p14:cNvPr>
                <p14:cNvContentPartPr/>
                <p14:nvPr/>
              </p14:nvContentPartPr>
              <p14:xfrm>
                <a:off x="6490309" y="5403142"/>
                <a:ext cx="104400" cy="211320"/>
              </p14:xfrm>
            </p:contentPart>
          </mc:Choice>
          <mc:Fallback xmlns="">
            <p:pic>
              <p:nvPicPr>
                <p:cNvPr id="189" name="Freihand 188">
                  <a:extLst>
                    <a:ext uri="{FF2B5EF4-FFF2-40B4-BE49-F238E27FC236}">
                      <a16:creationId xmlns:a16="http://schemas.microsoft.com/office/drawing/2014/main" id="{32665F81-8BBD-D28E-025B-D9BDA66D6525}"/>
                    </a:ext>
                  </a:extLst>
                </p:cNvPr>
                <p:cNvPicPr/>
                <p:nvPr/>
              </p:nvPicPr>
              <p:blipFill>
                <a:blip r:embed="rId320"/>
                <a:stretch>
                  <a:fillRect/>
                </a:stretch>
              </p:blipFill>
              <p:spPr>
                <a:xfrm>
                  <a:off x="6481669" y="5394142"/>
                  <a:ext cx="122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0" name="Freihand 189">
                  <a:extLst>
                    <a:ext uri="{FF2B5EF4-FFF2-40B4-BE49-F238E27FC236}">
                      <a16:creationId xmlns:a16="http://schemas.microsoft.com/office/drawing/2014/main" id="{76E160F3-4AE3-0791-41F0-46A0977A3DE8}"/>
                    </a:ext>
                  </a:extLst>
                </p14:cNvPr>
                <p14:cNvContentPartPr/>
                <p14:nvPr/>
              </p14:nvContentPartPr>
              <p14:xfrm>
                <a:off x="5309509" y="6188302"/>
                <a:ext cx="75960" cy="281160"/>
              </p14:xfrm>
            </p:contentPart>
          </mc:Choice>
          <mc:Fallback xmlns="">
            <p:pic>
              <p:nvPicPr>
                <p:cNvPr id="190" name="Freihand 189">
                  <a:extLst>
                    <a:ext uri="{FF2B5EF4-FFF2-40B4-BE49-F238E27FC236}">
                      <a16:creationId xmlns:a16="http://schemas.microsoft.com/office/drawing/2014/main" id="{76E160F3-4AE3-0791-41F0-46A0977A3DE8}"/>
                    </a:ext>
                  </a:extLst>
                </p:cNvPr>
                <p:cNvPicPr/>
                <p:nvPr/>
              </p:nvPicPr>
              <p:blipFill>
                <a:blip r:embed="rId322"/>
                <a:stretch>
                  <a:fillRect/>
                </a:stretch>
              </p:blipFill>
              <p:spPr>
                <a:xfrm>
                  <a:off x="5300869" y="6179662"/>
                  <a:ext cx="936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1" name="Freihand 190">
                  <a:extLst>
                    <a:ext uri="{FF2B5EF4-FFF2-40B4-BE49-F238E27FC236}">
                      <a16:creationId xmlns:a16="http://schemas.microsoft.com/office/drawing/2014/main" id="{65DD9815-2998-AACA-EB43-E1C6ED6946B8}"/>
                    </a:ext>
                  </a:extLst>
                </p14:cNvPr>
                <p14:cNvContentPartPr/>
                <p14:nvPr/>
              </p14:nvContentPartPr>
              <p14:xfrm>
                <a:off x="5255869" y="6285502"/>
                <a:ext cx="153720" cy="47880"/>
              </p14:xfrm>
            </p:contentPart>
          </mc:Choice>
          <mc:Fallback xmlns="">
            <p:pic>
              <p:nvPicPr>
                <p:cNvPr id="191" name="Freihand 190">
                  <a:extLst>
                    <a:ext uri="{FF2B5EF4-FFF2-40B4-BE49-F238E27FC236}">
                      <a16:creationId xmlns:a16="http://schemas.microsoft.com/office/drawing/2014/main" id="{65DD9815-2998-AACA-EB43-E1C6ED6946B8}"/>
                    </a:ext>
                  </a:extLst>
                </p:cNvPr>
                <p:cNvPicPr/>
                <p:nvPr/>
              </p:nvPicPr>
              <p:blipFill>
                <a:blip r:embed="rId324"/>
                <a:stretch>
                  <a:fillRect/>
                </a:stretch>
              </p:blipFill>
              <p:spPr>
                <a:xfrm>
                  <a:off x="5246869" y="6276862"/>
                  <a:ext cx="171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2" name="Freihand 191">
                  <a:extLst>
                    <a:ext uri="{FF2B5EF4-FFF2-40B4-BE49-F238E27FC236}">
                      <a16:creationId xmlns:a16="http://schemas.microsoft.com/office/drawing/2014/main" id="{0A55A6BD-8B95-882C-67DD-C9AC595CCCA1}"/>
                    </a:ext>
                  </a:extLst>
                </p14:cNvPr>
                <p14:cNvContentPartPr/>
                <p14:nvPr/>
              </p14:nvContentPartPr>
              <p14:xfrm>
                <a:off x="5474749" y="6138982"/>
                <a:ext cx="48600" cy="252720"/>
              </p14:xfrm>
            </p:contentPart>
          </mc:Choice>
          <mc:Fallback xmlns="">
            <p:pic>
              <p:nvPicPr>
                <p:cNvPr id="192" name="Freihand 191">
                  <a:extLst>
                    <a:ext uri="{FF2B5EF4-FFF2-40B4-BE49-F238E27FC236}">
                      <a16:creationId xmlns:a16="http://schemas.microsoft.com/office/drawing/2014/main" id="{0A55A6BD-8B95-882C-67DD-C9AC595CCCA1}"/>
                    </a:ext>
                  </a:extLst>
                </p:cNvPr>
                <p:cNvPicPr/>
                <p:nvPr/>
              </p:nvPicPr>
              <p:blipFill>
                <a:blip r:embed="rId326"/>
                <a:stretch>
                  <a:fillRect/>
                </a:stretch>
              </p:blipFill>
              <p:spPr>
                <a:xfrm>
                  <a:off x="5466109" y="6129982"/>
                  <a:ext cx="662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3" name="Freihand 192">
                  <a:extLst>
                    <a:ext uri="{FF2B5EF4-FFF2-40B4-BE49-F238E27FC236}">
                      <a16:creationId xmlns:a16="http://schemas.microsoft.com/office/drawing/2014/main" id="{0DFDA4B3-97D9-80B7-85B7-327EA50DB08F}"/>
                    </a:ext>
                  </a:extLst>
                </p14:cNvPr>
                <p14:cNvContentPartPr/>
                <p14:nvPr/>
              </p14:nvContentPartPr>
              <p14:xfrm>
                <a:off x="5638549" y="6140062"/>
                <a:ext cx="103680" cy="305640"/>
              </p14:xfrm>
            </p:contentPart>
          </mc:Choice>
          <mc:Fallback xmlns="">
            <p:pic>
              <p:nvPicPr>
                <p:cNvPr id="193" name="Freihand 192">
                  <a:extLst>
                    <a:ext uri="{FF2B5EF4-FFF2-40B4-BE49-F238E27FC236}">
                      <a16:creationId xmlns:a16="http://schemas.microsoft.com/office/drawing/2014/main" id="{0DFDA4B3-97D9-80B7-85B7-327EA50DB08F}"/>
                    </a:ext>
                  </a:extLst>
                </p:cNvPr>
                <p:cNvPicPr/>
                <p:nvPr/>
              </p:nvPicPr>
              <p:blipFill>
                <a:blip r:embed="rId328"/>
                <a:stretch>
                  <a:fillRect/>
                </a:stretch>
              </p:blipFill>
              <p:spPr>
                <a:xfrm>
                  <a:off x="5629909" y="6131422"/>
                  <a:ext cx="1213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4" name="Freihand 193">
                  <a:extLst>
                    <a:ext uri="{FF2B5EF4-FFF2-40B4-BE49-F238E27FC236}">
                      <a16:creationId xmlns:a16="http://schemas.microsoft.com/office/drawing/2014/main" id="{F6E65A52-F9CF-E45E-44BF-A787C8B3529C}"/>
                    </a:ext>
                  </a:extLst>
                </p14:cNvPr>
                <p14:cNvContentPartPr/>
                <p14:nvPr/>
              </p14:nvContentPartPr>
              <p14:xfrm>
                <a:off x="5776789" y="6214222"/>
                <a:ext cx="109800" cy="168120"/>
              </p14:xfrm>
            </p:contentPart>
          </mc:Choice>
          <mc:Fallback xmlns="">
            <p:pic>
              <p:nvPicPr>
                <p:cNvPr id="194" name="Freihand 193">
                  <a:extLst>
                    <a:ext uri="{FF2B5EF4-FFF2-40B4-BE49-F238E27FC236}">
                      <a16:creationId xmlns:a16="http://schemas.microsoft.com/office/drawing/2014/main" id="{F6E65A52-F9CF-E45E-44BF-A787C8B3529C}"/>
                    </a:ext>
                  </a:extLst>
                </p:cNvPr>
                <p:cNvPicPr/>
                <p:nvPr/>
              </p:nvPicPr>
              <p:blipFill>
                <a:blip r:embed="rId330"/>
                <a:stretch>
                  <a:fillRect/>
                </a:stretch>
              </p:blipFill>
              <p:spPr>
                <a:xfrm>
                  <a:off x="5768149" y="6205222"/>
                  <a:ext cx="1274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5" name="Freihand 194">
                  <a:extLst>
                    <a:ext uri="{FF2B5EF4-FFF2-40B4-BE49-F238E27FC236}">
                      <a16:creationId xmlns:a16="http://schemas.microsoft.com/office/drawing/2014/main" id="{F25FAD96-F54F-D58B-B6EC-50629FBB8ECC}"/>
                    </a:ext>
                  </a:extLst>
                </p14:cNvPr>
                <p14:cNvContentPartPr/>
                <p14:nvPr/>
              </p14:nvContentPartPr>
              <p14:xfrm>
                <a:off x="5874349" y="6068782"/>
                <a:ext cx="54720" cy="284400"/>
              </p14:xfrm>
            </p:contentPart>
          </mc:Choice>
          <mc:Fallback xmlns="">
            <p:pic>
              <p:nvPicPr>
                <p:cNvPr id="195" name="Freihand 194">
                  <a:extLst>
                    <a:ext uri="{FF2B5EF4-FFF2-40B4-BE49-F238E27FC236}">
                      <a16:creationId xmlns:a16="http://schemas.microsoft.com/office/drawing/2014/main" id="{F25FAD96-F54F-D58B-B6EC-50629FBB8ECC}"/>
                    </a:ext>
                  </a:extLst>
                </p:cNvPr>
                <p:cNvPicPr/>
                <p:nvPr/>
              </p:nvPicPr>
              <p:blipFill>
                <a:blip r:embed="rId332"/>
                <a:stretch>
                  <a:fillRect/>
                </a:stretch>
              </p:blipFill>
              <p:spPr>
                <a:xfrm>
                  <a:off x="5865709" y="6059782"/>
                  <a:ext cx="723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6" name="Freihand 195">
                  <a:extLst>
                    <a:ext uri="{FF2B5EF4-FFF2-40B4-BE49-F238E27FC236}">
                      <a16:creationId xmlns:a16="http://schemas.microsoft.com/office/drawing/2014/main" id="{8A7E9122-CBE1-0FE8-E0C0-9BB074FC0388}"/>
                    </a:ext>
                  </a:extLst>
                </p14:cNvPr>
                <p14:cNvContentPartPr/>
                <p14:nvPr/>
              </p14:nvContentPartPr>
              <p14:xfrm>
                <a:off x="6137509" y="6045022"/>
                <a:ext cx="720" cy="1800"/>
              </p14:xfrm>
            </p:contentPart>
          </mc:Choice>
          <mc:Fallback xmlns="">
            <p:pic>
              <p:nvPicPr>
                <p:cNvPr id="196" name="Freihand 195">
                  <a:extLst>
                    <a:ext uri="{FF2B5EF4-FFF2-40B4-BE49-F238E27FC236}">
                      <a16:creationId xmlns:a16="http://schemas.microsoft.com/office/drawing/2014/main" id="{8A7E9122-CBE1-0FE8-E0C0-9BB074FC0388}"/>
                    </a:ext>
                  </a:extLst>
                </p:cNvPr>
                <p:cNvPicPr/>
                <p:nvPr/>
              </p:nvPicPr>
              <p:blipFill>
                <a:blip r:embed="rId334"/>
                <a:stretch>
                  <a:fillRect/>
                </a:stretch>
              </p:blipFill>
              <p:spPr>
                <a:xfrm>
                  <a:off x="6128869" y="6036382"/>
                  <a:ext cx="18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7" name="Freihand 196">
                  <a:extLst>
                    <a:ext uri="{FF2B5EF4-FFF2-40B4-BE49-F238E27FC236}">
                      <a16:creationId xmlns:a16="http://schemas.microsoft.com/office/drawing/2014/main" id="{1ACA1BFE-88C5-91E1-F301-B18E5216D3DB}"/>
                    </a:ext>
                  </a:extLst>
                </p14:cNvPr>
                <p14:cNvContentPartPr/>
                <p14:nvPr/>
              </p14:nvContentPartPr>
              <p14:xfrm>
                <a:off x="6075229" y="6034942"/>
                <a:ext cx="160920" cy="174960"/>
              </p14:xfrm>
            </p:contentPart>
          </mc:Choice>
          <mc:Fallback xmlns="">
            <p:pic>
              <p:nvPicPr>
                <p:cNvPr id="197" name="Freihand 196">
                  <a:extLst>
                    <a:ext uri="{FF2B5EF4-FFF2-40B4-BE49-F238E27FC236}">
                      <a16:creationId xmlns:a16="http://schemas.microsoft.com/office/drawing/2014/main" id="{1ACA1BFE-88C5-91E1-F301-B18E5216D3DB}"/>
                    </a:ext>
                  </a:extLst>
                </p:cNvPr>
                <p:cNvPicPr/>
                <p:nvPr/>
              </p:nvPicPr>
              <p:blipFill>
                <a:blip r:embed="rId336"/>
                <a:stretch>
                  <a:fillRect/>
                </a:stretch>
              </p:blipFill>
              <p:spPr>
                <a:xfrm>
                  <a:off x="6066229" y="6026302"/>
                  <a:ext cx="178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9" name="Freihand 198">
                  <a:extLst>
                    <a:ext uri="{FF2B5EF4-FFF2-40B4-BE49-F238E27FC236}">
                      <a16:creationId xmlns:a16="http://schemas.microsoft.com/office/drawing/2014/main" id="{4F26B351-A74A-8F9E-E985-1212531CF7A3}"/>
                    </a:ext>
                  </a:extLst>
                </p14:cNvPr>
                <p14:cNvContentPartPr/>
                <p14:nvPr/>
              </p14:nvContentPartPr>
              <p14:xfrm>
                <a:off x="6287269" y="5930182"/>
                <a:ext cx="105120" cy="209880"/>
              </p14:xfrm>
            </p:contentPart>
          </mc:Choice>
          <mc:Fallback xmlns="">
            <p:pic>
              <p:nvPicPr>
                <p:cNvPr id="199" name="Freihand 198">
                  <a:extLst>
                    <a:ext uri="{FF2B5EF4-FFF2-40B4-BE49-F238E27FC236}">
                      <a16:creationId xmlns:a16="http://schemas.microsoft.com/office/drawing/2014/main" id="{4F26B351-A74A-8F9E-E985-1212531CF7A3}"/>
                    </a:ext>
                  </a:extLst>
                </p:cNvPr>
                <p:cNvPicPr/>
                <p:nvPr/>
              </p:nvPicPr>
              <p:blipFill>
                <a:blip r:embed="rId338"/>
                <a:stretch>
                  <a:fillRect/>
                </a:stretch>
              </p:blipFill>
              <p:spPr>
                <a:xfrm>
                  <a:off x="6278269" y="5921542"/>
                  <a:ext cx="122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0" name="Freihand 199">
                  <a:extLst>
                    <a:ext uri="{FF2B5EF4-FFF2-40B4-BE49-F238E27FC236}">
                      <a16:creationId xmlns:a16="http://schemas.microsoft.com/office/drawing/2014/main" id="{081591AD-AB7E-6071-767D-FB9A5528F9B5}"/>
                    </a:ext>
                  </a:extLst>
                </p14:cNvPr>
                <p14:cNvContentPartPr/>
                <p14:nvPr/>
              </p14:nvContentPartPr>
              <p14:xfrm>
                <a:off x="6423349" y="6031702"/>
                <a:ext cx="30240" cy="118080"/>
              </p14:xfrm>
            </p:contentPart>
          </mc:Choice>
          <mc:Fallback xmlns="">
            <p:pic>
              <p:nvPicPr>
                <p:cNvPr id="200" name="Freihand 199">
                  <a:extLst>
                    <a:ext uri="{FF2B5EF4-FFF2-40B4-BE49-F238E27FC236}">
                      <a16:creationId xmlns:a16="http://schemas.microsoft.com/office/drawing/2014/main" id="{081591AD-AB7E-6071-767D-FB9A5528F9B5}"/>
                    </a:ext>
                  </a:extLst>
                </p:cNvPr>
                <p:cNvPicPr/>
                <p:nvPr/>
              </p:nvPicPr>
              <p:blipFill>
                <a:blip r:embed="rId340"/>
                <a:stretch>
                  <a:fillRect/>
                </a:stretch>
              </p:blipFill>
              <p:spPr>
                <a:xfrm>
                  <a:off x="6414709" y="6022702"/>
                  <a:ext cx="47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1" name="Freihand 200">
                  <a:extLst>
                    <a:ext uri="{FF2B5EF4-FFF2-40B4-BE49-F238E27FC236}">
                      <a16:creationId xmlns:a16="http://schemas.microsoft.com/office/drawing/2014/main" id="{5F524AD0-65CD-BF45-D4F1-3714260DFEDB}"/>
                    </a:ext>
                  </a:extLst>
                </p14:cNvPr>
                <p14:cNvContentPartPr/>
                <p14:nvPr/>
              </p14:nvContentPartPr>
              <p14:xfrm>
                <a:off x="6447109" y="5803102"/>
                <a:ext cx="155160" cy="226800"/>
              </p14:xfrm>
            </p:contentPart>
          </mc:Choice>
          <mc:Fallback xmlns="">
            <p:pic>
              <p:nvPicPr>
                <p:cNvPr id="201" name="Freihand 200">
                  <a:extLst>
                    <a:ext uri="{FF2B5EF4-FFF2-40B4-BE49-F238E27FC236}">
                      <a16:creationId xmlns:a16="http://schemas.microsoft.com/office/drawing/2014/main" id="{5F524AD0-65CD-BF45-D4F1-3714260DFEDB}"/>
                    </a:ext>
                  </a:extLst>
                </p:cNvPr>
                <p:cNvPicPr/>
                <p:nvPr/>
              </p:nvPicPr>
              <p:blipFill>
                <a:blip r:embed="rId342"/>
                <a:stretch>
                  <a:fillRect/>
                </a:stretch>
              </p:blipFill>
              <p:spPr>
                <a:xfrm>
                  <a:off x="6438469" y="5794102"/>
                  <a:ext cx="1728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2" name="Freihand 201">
                  <a:extLst>
                    <a:ext uri="{FF2B5EF4-FFF2-40B4-BE49-F238E27FC236}">
                      <a16:creationId xmlns:a16="http://schemas.microsoft.com/office/drawing/2014/main" id="{38A1F0D8-2D44-9DD9-B74A-F40A3A16CD47}"/>
                    </a:ext>
                  </a:extLst>
                </p14:cNvPr>
                <p14:cNvContentPartPr/>
                <p14:nvPr/>
              </p14:nvContentPartPr>
              <p14:xfrm>
                <a:off x="6634669" y="5779702"/>
                <a:ext cx="109800" cy="212040"/>
              </p14:xfrm>
            </p:contentPart>
          </mc:Choice>
          <mc:Fallback xmlns="">
            <p:pic>
              <p:nvPicPr>
                <p:cNvPr id="202" name="Freihand 201">
                  <a:extLst>
                    <a:ext uri="{FF2B5EF4-FFF2-40B4-BE49-F238E27FC236}">
                      <a16:creationId xmlns:a16="http://schemas.microsoft.com/office/drawing/2014/main" id="{38A1F0D8-2D44-9DD9-B74A-F40A3A16CD47}"/>
                    </a:ext>
                  </a:extLst>
                </p:cNvPr>
                <p:cNvPicPr/>
                <p:nvPr/>
              </p:nvPicPr>
              <p:blipFill>
                <a:blip r:embed="rId344"/>
                <a:stretch>
                  <a:fillRect/>
                </a:stretch>
              </p:blipFill>
              <p:spPr>
                <a:xfrm>
                  <a:off x="6625669" y="5771062"/>
                  <a:ext cx="1274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4" name="Freihand 203">
                  <a:extLst>
                    <a:ext uri="{FF2B5EF4-FFF2-40B4-BE49-F238E27FC236}">
                      <a16:creationId xmlns:a16="http://schemas.microsoft.com/office/drawing/2014/main" id="{F4EB17F7-2001-E915-A0F5-01BD66831EAC}"/>
                    </a:ext>
                  </a:extLst>
                </p14:cNvPr>
                <p14:cNvContentPartPr/>
                <p14:nvPr/>
              </p14:nvContentPartPr>
              <p14:xfrm>
                <a:off x="4776709" y="5272822"/>
                <a:ext cx="2138040" cy="929160"/>
              </p14:xfrm>
            </p:contentPart>
          </mc:Choice>
          <mc:Fallback xmlns="">
            <p:pic>
              <p:nvPicPr>
                <p:cNvPr id="204" name="Freihand 203">
                  <a:extLst>
                    <a:ext uri="{FF2B5EF4-FFF2-40B4-BE49-F238E27FC236}">
                      <a16:creationId xmlns:a16="http://schemas.microsoft.com/office/drawing/2014/main" id="{F4EB17F7-2001-E915-A0F5-01BD66831EAC}"/>
                    </a:ext>
                  </a:extLst>
                </p:cNvPr>
                <p:cNvPicPr/>
                <p:nvPr/>
              </p:nvPicPr>
              <p:blipFill>
                <a:blip r:embed="rId346"/>
                <a:stretch>
                  <a:fillRect/>
                </a:stretch>
              </p:blipFill>
              <p:spPr>
                <a:xfrm>
                  <a:off x="4767709" y="5264182"/>
                  <a:ext cx="2155680" cy="9468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5" name="Freihand 204">
                  <a:extLst>
                    <a:ext uri="{FF2B5EF4-FFF2-40B4-BE49-F238E27FC236}">
                      <a16:creationId xmlns:a16="http://schemas.microsoft.com/office/drawing/2014/main" id="{AE68BA30-E893-E507-9F26-9E8E32D50EDC}"/>
                    </a:ext>
                  </a:extLst>
                </p14:cNvPr>
                <p14:cNvContentPartPr/>
                <p14:nvPr/>
              </p14:nvContentPartPr>
              <p14:xfrm>
                <a:off x="3563509" y="5562262"/>
                <a:ext cx="1132200" cy="457560"/>
              </p14:xfrm>
            </p:contentPart>
          </mc:Choice>
          <mc:Fallback xmlns="">
            <p:pic>
              <p:nvPicPr>
                <p:cNvPr id="205" name="Freihand 204">
                  <a:extLst>
                    <a:ext uri="{FF2B5EF4-FFF2-40B4-BE49-F238E27FC236}">
                      <a16:creationId xmlns:a16="http://schemas.microsoft.com/office/drawing/2014/main" id="{AE68BA30-E893-E507-9F26-9E8E32D50EDC}"/>
                    </a:ext>
                  </a:extLst>
                </p:cNvPr>
                <p:cNvPicPr/>
                <p:nvPr/>
              </p:nvPicPr>
              <p:blipFill>
                <a:blip r:embed="rId348"/>
                <a:stretch>
                  <a:fillRect/>
                </a:stretch>
              </p:blipFill>
              <p:spPr>
                <a:xfrm>
                  <a:off x="3554509" y="5553262"/>
                  <a:ext cx="114984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7" name="Freihand 206">
                  <a:extLst>
                    <a:ext uri="{FF2B5EF4-FFF2-40B4-BE49-F238E27FC236}">
                      <a16:creationId xmlns:a16="http://schemas.microsoft.com/office/drawing/2014/main" id="{4DE22285-5AA6-0ED3-E9A7-D950A5B44FD5}"/>
                    </a:ext>
                  </a:extLst>
                </p14:cNvPr>
                <p14:cNvContentPartPr/>
                <p14:nvPr/>
              </p14:nvContentPartPr>
              <p14:xfrm>
                <a:off x="4378549" y="5825422"/>
                <a:ext cx="299160" cy="285120"/>
              </p14:xfrm>
            </p:contentPart>
          </mc:Choice>
          <mc:Fallback xmlns="">
            <p:pic>
              <p:nvPicPr>
                <p:cNvPr id="207" name="Freihand 206">
                  <a:extLst>
                    <a:ext uri="{FF2B5EF4-FFF2-40B4-BE49-F238E27FC236}">
                      <a16:creationId xmlns:a16="http://schemas.microsoft.com/office/drawing/2014/main" id="{4DE22285-5AA6-0ED3-E9A7-D950A5B44FD5}"/>
                    </a:ext>
                  </a:extLst>
                </p:cNvPr>
                <p:cNvPicPr/>
                <p:nvPr/>
              </p:nvPicPr>
              <p:blipFill>
                <a:blip r:embed="rId350"/>
                <a:stretch>
                  <a:fillRect/>
                </a:stretch>
              </p:blipFill>
              <p:spPr>
                <a:xfrm>
                  <a:off x="4369549" y="5816422"/>
                  <a:ext cx="3168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8" name="Freihand 207">
                  <a:extLst>
                    <a:ext uri="{FF2B5EF4-FFF2-40B4-BE49-F238E27FC236}">
                      <a16:creationId xmlns:a16="http://schemas.microsoft.com/office/drawing/2014/main" id="{83908ED1-A9BD-879B-7EB7-BD520AC7EC45}"/>
                    </a:ext>
                  </a:extLst>
                </p14:cNvPr>
                <p14:cNvContentPartPr/>
                <p14:nvPr/>
              </p14:nvContentPartPr>
              <p14:xfrm>
                <a:off x="1871869" y="5012542"/>
                <a:ext cx="261360" cy="149040"/>
              </p14:xfrm>
            </p:contentPart>
          </mc:Choice>
          <mc:Fallback xmlns="">
            <p:pic>
              <p:nvPicPr>
                <p:cNvPr id="208" name="Freihand 207">
                  <a:extLst>
                    <a:ext uri="{FF2B5EF4-FFF2-40B4-BE49-F238E27FC236}">
                      <a16:creationId xmlns:a16="http://schemas.microsoft.com/office/drawing/2014/main" id="{83908ED1-A9BD-879B-7EB7-BD520AC7EC45}"/>
                    </a:ext>
                  </a:extLst>
                </p:cNvPr>
                <p:cNvPicPr/>
                <p:nvPr/>
              </p:nvPicPr>
              <p:blipFill>
                <a:blip r:embed="rId352"/>
                <a:stretch>
                  <a:fillRect/>
                </a:stretch>
              </p:blipFill>
              <p:spPr>
                <a:xfrm>
                  <a:off x="1863229" y="5003542"/>
                  <a:ext cx="279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9" name="Freihand 208">
                  <a:extLst>
                    <a:ext uri="{FF2B5EF4-FFF2-40B4-BE49-F238E27FC236}">
                      <a16:creationId xmlns:a16="http://schemas.microsoft.com/office/drawing/2014/main" id="{D2B51443-33A5-5A98-CA0E-BAB145B35FFA}"/>
                    </a:ext>
                  </a:extLst>
                </p14:cNvPr>
                <p14:cNvContentPartPr/>
                <p14:nvPr/>
              </p14:nvContentPartPr>
              <p14:xfrm>
                <a:off x="2149069" y="4920382"/>
                <a:ext cx="181440" cy="335160"/>
              </p14:xfrm>
            </p:contentPart>
          </mc:Choice>
          <mc:Fallback xmlns="">
            <p:pic>
              <p:nvPicPr>
                <p:cNvPr id="209" name="Freihand 208">
                  <a:extLst>
                    <a:ext uri="{FF2B5EF4-FFF2-40B4-BE49-F238E27FC236}">
                      <a16:creationId xmlns:a16="http://schemas.microsoft.com/office/drawing/2014/main" id="{D2B51443-33A5-5A98-CA0E-BAB145B35FFA}"/>
                    </a:ext>
                  </a:extLst>
                </p:cNvPr>
                <p:cNvPicPr/>
                <p:nvPr/>
              </p:nvPicPr>
              <p:blipFill>
                <a:blip r:embed="rId354"/>
                <a:stretch>
                  <a:fillRect/>
                </a:stretch>
              </p:blipFill>
              <p:spPr>
                <a:xfrm>
                  <a:off x="2140429" y="4911382"/>
                  <a:ext cx="19908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2" name="Freihand 211">
                  <a:extLst>
                    <a:ext uri="{FF2B5EF4-FFF2-40B4-BE49-F238E27FC236}">
                      <a16:creationId xmlns:a16="http://schemas.microsoft.com/office/drawing/2014/main" id="{3748F8EA-7BF5-F7AB-50E5-6F94EAE8818F}"/>
                    </a:ext>
                  </a:extLst>
                </p14:cNvPr>
                <p14:cNvContentPartPr/>
                <p14:nvPr/>
              </p14:nvContentPartPr>
              <p14:xfrm>
                <a:off x="2531389" y="4855222"/>
                <a:ext cx="116640" cy="331920"/>
              </p14:xfrm>
            </p:contentPart>
          </mc:Choice>
          <mc:Fallback xmlns="">
            <p:pic>
              <p:nvPicPr>
                <p:cNvPr id="212" name="Freihand 211">
                  <a:extLst>
                    <a:ext uri="{FF2B5EF4-FFF2-40B4-BE49-F238E27FC236}">
                      <a16:creationId xmlns:a16="http://schemas.microsoft.com/office/drawing/2014/main" id="{3748F8EA-7BF5-F7AB-50E5-6F94EAE8818F}"/>
                    </a:ext>
                  </a:extLst>
                </p:cNvPr>
                <p:cNvPicPr/>
                <p:nvPr/>
              </p:nvPicPr>
              <p:blipFill>
                <a:blip r:embed="rId356"/>
                <a:stretch>
                  <a:fillRect/>
                </a:stretch>
              </p:blipFill>
              <p:spPr>
                <a:xfrm>
                  <a:off x="2522749" y="4846222"/>
                  <a:ext cx="13428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3" name="Freihand 212">
                  <a:extLst>
                    <a:ext uri="{FF2B5EF4-FFF2-40B4-BE49-F238E27FC236}">
                      <a16:creationId xmlns:a16="http://schemas.microsoft.com/office/drawing/2014/main" id="{BE4BB778-DFF9-9E3C-EE7E-4E325320482F}"/>
                    </a:ext>
                  </a:extLst>
                </p14:cNvPr>
                <p14:cNvContentPartPr/>
                <p14:nvPr/>
              </p14:nvContentPartPr>
              <p14:xfrm>
                <a:off x="2708149" y="4943422"/>
                <a:ext cx="99360" cy="161280"/>
              </p14:xfrm>
            </p:contentPart>
          </mc:Choice>
          <mc:Fallback xmlns="">
            <p:pic>
              <p:nvPicPr>
                <p:cNvPr id="213" name="Freihand 212">
                  <a:extLst>
                    <a:ext uri="{FF2B5EF4-FFF2-40B4-BE49-F238E27FC236}">
                      <a16:creationId xmlns:a16="http://schemas.microsoft.com/office/drawing/2014/main" id="{BE4BB778-DFF9-9E3C-EE7E-4E325320482F}"/>
                    </a:ext>
                  </a:extLst>
                </p:cNvPr>
                <p:cNvPicPr/>
                <p:nvPr/>
              </p:nvPicPr>
              <p:blipFill>
                <a:blip r:embed="rId358"/>
                <a:stretch>
                  <a:fillRect/>
                </a:stretch>
              </p:blipFill>
              <p:spPr>
                <a:xfrm>
                  <a:off x="2699509" y="4934782"/>
                  <a:ext cx="117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5" name="Freihand 214">
                  <a:extLst>
                    <a:ext uri="{FF2B5EF4-FFF2-40B4-BE49-F238E27FC236}">
                      <a16:creationId xmlns:a16="http://schemas.microsoft.com/office/drawing/2014/main" id="{60AEA72C-3B2A-77FC-59E5-71442FE6F3E3}"/>
                    </a:ext>
                  </a:extLst>
                </p14:cNvPr>
                <p14:cNvContentPartPr/>
                <p14:nvPr/>
              </p14:nvContentPartPr>
              <p14:xfrm>
                <a:off x="2959429" y="4906342"/>
                <a:ext cx="41040" cy="135720"/>
              </p14:xfrm>
            </p:contentPart>
          </mc:Choice>
          <mc:Fallback xmlns="">
            <p:pic>
              <p:nvPicPr>
                <p:cNvPr id="215" name="Freihand 214">
                  <a:extLst>
                    <a:ext uri="{FF2B5EF4-FFF2-40B4-BE49-F238E27FC236}">
                      <a16:creationId xmlns:a16="http://schemas.microsoft.com/office/drawing/2014/main" id="{60AEA72C-3B2A-77FC-59E5-71442FE6F3E3}"/>
                    </a:ext>
                  </a:extLst>
                </p:cNvPr>
                <p:cNvPicPr/>
                <p:nvPr/>
              </p:nvPicPr>
              <p:blipFill>
                <a:blip r:embed="rId360"/>
                <a:stretch>
                  <a:fillRect/>
                </a:stretch>
              </p:blipFill>
              <p:spPr>
                <a:xfrm>
                  <a:off x="2950789" y="4897342"/>
                  <a:ext cx="58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6" name="Freihand 215">
                  <a:extLst>
                    <a:ext uri="{FF2B5EF4-FFF2-40B4-BE49-F238E27FC236}">
                      <a16:creationId xmlns:a16="http://schemas.microsoft.com/office/drawing/2014/main" id="{64F1CADB-609B-2D3A-BB90-677CE2DBB515}"/>
                    </a:ext>
                  </a:extLst>
                </p14:cNvPr>
                <p14:cNvContentPartPr/>
                <p14:nvPr/>
              </p14:nvContentPartPr>
              <p14:xfrm>
                <a:off x="2921269" y="4828942"/>
                <a:ext cx="37080" cy="22680"/>
              </p14:xfrm>
            </p:contentPart>
          </mc:Choice>
          <mc:Fallback xmlns="">
            <p:pic>
              <p:nvPicPr>
                <p:cNvPr id="216" name="Freihand 215">
                  <a:extLst>
                    <a:ext uri="{FF2B5EF4-FFF2-40B4-BE49-F238E27FC236}">
                      <a16:creationId xmlns:a16="http://schemas.microsoft.com/office/drawing/2014/main" id="{64F1CADB-609B-2D3A-BB90-677CE2DBB515}"/>
                    </a:ext>
                  </a:extLst>
                </p:cNvPr>
                <p:cNvPicPr/>
                <p:nvPr/>
              </p:nvPicPr>
              <p:blipFill>
                <a:blip r:embed="rId362"/>
                <a:stretch>
                  <a:fillRect/>
                </a:stretch>
              </p:blipFill>
              <p:spPr>
                <a:xfrm>
                  <a:off x="2912629" y="4819942"/>
                  <a:ext cx="54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7" name="Freihand 216">
                  <a:extLst>
                    <a:ext uri="{FF2B5EF4-FFF2-40B4-BE49-F238E27FC236}">
                      <a16:creationId xmlns:a16="http://schemas.microsoft.com/office/drawing/2014/main" id="{2DCD7948-F774-D8DC-962A-E79AEBFD685A}"/>
                    </a:ext>
                  </a:extLst>
                </p14:cNvPr>
                <p14:cNvContentPartPr/>
                <p14:nvPr/>
              </p14:nvContentPartPr>
              <p14:xfrm>
                <a:off x="3040789" y="4842982"/>
                <a:ext cx="100800" cy="145080"/>
              </p14:xfrm>
            </p:contentPart>
          </mc:Choice>
          <mc:Fallback xmlns="">
            <p:pic>
              <p:nvPicPr>
                <p:cNvPr id="217" name="Freihand 216">
                  <a:extLst>
                    <a:ext uri="{FF2B5EF4-FFF2-40B4-BE49-F238E27FC236}">
                      <a16:creationId xmlns:a16="http://schemas.microsoft.com/office/drawing/2014/main" id="{2DCD7948-F774-D8DC-962A-E79AEBFD685A}"/>
                    </a:ext>
                  </a:extLst>
                </p:cNvPr>
                <p:cNvPicPr/>
                <p:nvPr/>
              </p:nvPicPr>
              <p:blipFill>
                <a:blip r:embed="rId364"/>
                <a:stretch>
                  <a:fillRect/>
                </a:stretch>
              </p:blipFill>
              <p:spPr>
                <a:xfrm>
                  <a:off x="3032149" y="4833982"/>
                  <a:ext cx="118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9" name="Freihand 218">
                  <a:extLst>
                    <a:ext uri="{FF2B5EF4-FFF2-40B4-BE49-F238E27FC236}">
                      <a16:creationId xmlns:a16="http://schemas.microsoft.com/office/drawing/2014/main" id="{8471C120-4420-D32E-2FB7-05B215D77B62}"/>
                    </a:ext>
                  </a:extLst>
                </p14:cNvPr>
                <p14:cNvContentPartPr/>
                <p14:nvPr/>
              </p14:nvContentPartPr>
              <p14:xfrm>
                <a:off x="2003629" y="5457862"/>
                <a:ext cx="105480" cy="244080"/>
              </p14:xfrm>
            </p:contentPart>
          </mc:Choice>
          <mc:Fallback xmlns="">
            <p:pic>
              <p:nvPicPr>
                <p:cNvPr id="219" name="Freihand 218">
                  <a:extLst>
                    <a:ext uri="{FF2B5EF4-FFF2-40B4-BE49-F238E27FC236}">
                      <a16:creationId xmlns:a16="http://schemas.microsoft.com/office/drawing/2014/main" id="{8471C120-4420-D32E-2FB7-05B215D77B62}"/>
                    </a:ext>
                  </a:extLst>
                </p:cNvPr>
                <p:cNvPicPr/>
                <p:nvPr/>
              </p:nvPicPr>
              <p:blipFill>
                <a:blip r:embed="rId366"/>
                <a:stretch>
                  <a:fillRect/>
                </a:stretch>
              </p:blipFill>
              <p:spPr>
                <a:xfrm>
                  <a:off x="1994989" y="5449222"/>
                  <a:ext cx="1231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0" name="Freihand 219">
                  <a:extLst>
                    <a:ext uri="{FF2B5EF4-FFF2-40B4-BE49-F238E27FC236}">
                      <a16:creationId xmlns:a16="http://schemas.microsoft.com/office/drawing/2014/main" id="{69FF4BC3-7C20-1FA4-2BF0-BC655A3A10AB}"/>
                    </a:ext>
                  </a:extLst>
                </p14:cNvPr>
                <p14:cNvContentPartPr/>
                <p14:nvPr/>
              </p14:nvContentPartPr>
              <p14:xfrm>
                <a:off x="2156989" y="5429422"/>
                <a:ext cx="69120" cy="178200"/>
              </p14:xfrm>
            </p:contentPart>
          </mc:Choice>
          <mc:Fallback xmlns="">
            <p:pic>
              <p:nvPicPr>
                <p:cNvPr id="220" name="Freihand 219">
                  <a:extLst>
                    <a:ext uri="{FF2B5EF4-FFF2-40B4-BE49-F238E27FC236}">
                      <a16:creationId xmlns:a16="http://schemas.microsoft.com/office/drawing/2014/main" id="{69FF4BC3-7C20-1FA4-2BF0-BC655A3A10AB}"/>
                    </a:ext>
                  </a:extLst>
                </p:cNvPr>
                <p:cNvPicPr/>
                <p:nvPr/>
              </p:nvPicPr>
              <p:blipFill>
                <a:blip r:embed="rId368"/>
                <a:stretch>
                  <a:fillRect/>
                </a:stretch>
              </p:blipFill>
              <p:spPr>
                <a:xfrm>
                  <a:off x="2147989" y="5420782"/>
                  <a:ext cx="86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1" name="Freihand 220">
                  <a:extLst>
                    <a:ext uri="{FF2B5EF4-FFF2-40B4-BE49-F238E27FC236}">
                      <a16:creationId xmlns:a16="http://schemas.microsoft.com/office/drawing/2014/main" id="{BED847EF-A5F2-B584-14ED-FBDC6D7B9096}"/>
                    </a:ext>
                  </a:extLst>
                </p14:cNvPr>
                <p14:cNvContentPartPr/>
                <p14:nvPr/>
              </p14:nvContentPartPr>
              <p14:xfrm>
                <a:off x="2304949" y="5401702"/>
                <a:ext cx="240840" cy="267840"/>
              </p14:xfrm>
            </p:contentPart>
          </mc:Choice>
          <mc:Fallback xmlns="">
            <p:pic>
              <p:nvPicPr>
                <p:cNvPr id="221" name="Freihand 220">
                  <a:extLst>
                    <a:ext uri="{FF2B5EF4-FFF2-40B4-BE49-F238E27FC236}">
                      <a16:creationId xmlns:a16="http://schemas.microsoft.com/office/drawing/2014/main" id="{BED847EF-A5F2-B584-14ED-FBDC6D7B9096}"/>
                    </a:ext>
                  </a:extLst>
                </p:cNvPr>
                <p:cNvPicPr/>
                <p:nvPr/>
              </p:nvPicPr>
              <p:blipFill>
                <a:blip r:embed="rId370"/>
                <a:stretch>
                  <a:fillRect/>
                </a:stretch>
              </p:blipFill>
              <p:spPr>
                <a:xfrm>
                  <a:off x="2295949" y="5392702"/>
                  <a:ext cx="2584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2" name="Freihand 221">
                  <a:extLst>
                    <a:ext uri="{FF2B5EF4-FFF2-40B4-BE49-F238E27FC236}">
                      <a16:creationId xmlns:a16="http://schemas.microsoft.com/office/drawing/2014/main" id="{4D9A5CB1-2027-5C0E-2520-2141A7C42C10}"/>
                    </a:ext>
                  </a:extLst>
                </p14:cNvPr>
                <p14:cNvContentPartPr/>
                <p14:nvPr/>
              </p14:nvContentPartPr>
              <p14:xfrm>
                <a:off x="2524189" y="5292262"/>
                <a:ext cx="5040" cy="23400"/>
              </p14:xfrm>
            </p:contentPart>
          </mc:Choice>
          <mc:Fallback xmlns="">
            <p:pic>
              <p:nvPicPr>
                <p:cNvPr id="222" name="Freihand 221">
                  <a:extLst>
                    <a:ext uri="{FF2B5EF4-FFF2-40B4-BE49-F238E27FC236}">
                      <a16:creationId xmlns:a16="http://schemas.microsoft.com/office/drawing/2014/main" id="{4D9A5CB1-2027-5C0E-2520-2141A7C42C10}"/>
                    </a:ext>
                  </a:extLst>
                </p:cNvPr>
                <p:cNvPicPr/>
                <p:nvPr/>
              </p:nvPicPr>
              <p:blipFill>
                <a:blip r:embed="rId372"/>
                <a:stretch>
                  <a:fillRect/>
                </a:stretch>
              </p:blipFill>
              <p:spPr>
                <a:xfrm>
                  <a:off x="2515189" y="5283622"/>
                  <a:ext cx="226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3" name="Freihand 222">
                  <a:extLst>
                    <a:ext uri="{FF2B5EF4-FFF2-40B4-BE49-F238E27FC236}">
                      <a16:creationId xmlns:a16="http://schemas.microsoft.com/office/drawing/2014/main" id="{DD2A6CB7-8EFF-5491-AA6B-DF3AE519A79C}"/>
                    </a:ext>
                  </a:extLst>
                </p14:cNvPr>
                <p14:cNvContentPartPr/>
                <p14:nvPr/>
              </p14:nvContentPartPr>
              <p14:xfrm>
                <a:off x="2642629" y="5238982"/>
                <a:ext cx="153000" cy="334800"/>
              </p14:xfrm>
            </p:contentPart>
          </mc:Choice>
          <mc:Fallback xmlns="">
            <p:pic>
              <p:nvPicPr>
                <p:cNvPr id="223" name="Freihand 222">
                  <a:extLst>
                    <a:ext uri="{FF2B5EF4-FFF2-40B4-BE49-F238E27FC236}">
                      <a16:creationId xmlns:a16="http://schemas.microsoft.com/office/drawing/2014/main" id="{DD2A6CB7-8EFF-5491-AA6B-DF3AE519A79C}"/>
                    </a:ext>
                  </a:extLst>
                </p:cNvPr>
                <p:cNvPicPr/>
                <p:nvPr/>
              </p:nvPicPr>
              <p:blipFill>
                <a:blip r:embed="rId374"/>
                <a:stretch>
                  <a:fillRect/>
                </a:stretch>
              </p:blipFill>
              <p:spPr>
                <a:xfrm>
                  <a:off x="2633989" y="5229982"/>
                  <a:ext cx="17064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4" name="Freihand 223">
                  <a:extLst>
                    <a:ext uri="{FF2B5EF4-FFF2-40B4-BE49-F238E27FC236}">
                      <a16:creationId xmlns:a16="http://schemas.microsoft.com/office/drawing/2014/main" id="{5A776D75-75E5-1D75-F196-B4802A31B41B}"/>
                    </a:ext>
                  </a:extLst>
                </p14:cNvPr>
                <p14:cNvContentPartPr/>
                <p14:nvPr/>
              </p14:nvContentPartPr>
              <p14:xfrm>
                <a:off x="2777989" y="5268502"/>
                <a:ext cx="6480" cy="10080"/>
              </p14:xfrm>
            </p:contentPart>
          </mc:Choice>
          <mc:Fallback xmlns="">
            <p:pic>
              <p:nvPicPr>
                <p:cNvPr id="224" name="Freihand 223">
                  <a:extLst>
                    <a:ext uri="{FF2B5EF4-FFF2-40B4-BE49-F238E27FC236}">
                      <a16:creationId xmlns:a16="http://schemas.microsoft.com/office/drawing/2014/main" id="{5A776D75-75E5-1D75-F196-B4802A31B41B}"/>
                    </a:ext>
                  </a:extLst>
                </p:cNvPr>
                <p:cNvPicPr/>
                <p:nvPr/>
              </p:nvPicPr>
              <p:blipFill>
                <a:blip r:embed="rId376"/>
                <a:stretch>
                  <a:fillRect/>
                </a:stretch>
              </p:blipFill>
              <p:spPr>
                <a:xfrm>
                  <a:off x="2768989" y="5259862"/>
                  <a:ext cx="24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6" name="Freihand 225">
                  <a:extLst>
                    <a:ext uri="{FF2B5EF4-FFF2-40B4-BE49-F238E27FC236}">
                      <a16:creationId xmlns:a16="http://schemas.microsoft.com/office/drawing/2014/main" id="{CAFAD6D9-467A-0AA4-3848-17BDD34F875B}"/>
                    </a:ext>
                  </a:extLst>
                </p14:cNvPr>
                <p14:cNvContentPartPr/>
                <p14:nvPr/>
              </p14:nvContentPartPr>
              <p14:xfrm>
                <a:off x="2842069" y="5320342"/>
                <a:ext cx="84240" cy="124560"/>
              </p14:xfrm>
            </p:contentPart>
          </mc:Choice>
          <mc:Fallback xmlns="">
            <p:pic>
              <p:nvPicPr>
                <p:cNvPr id="226" name="Freihand 225">
                  <a:extLst>
                    <a:ext uri="{FF2B5EF4-FFF2-40B4-BE49-F238E27FC236}">
                      <a16:creationId xmlns:a16="http://schemas.microsoft.com/office/drawing/2014/main" id="{CAFAD6D9-467A-0AA4-3848-17BDD34F875B}"/>
                    </a:ext>
                  </a:extLst>
                </p:cNvPr>
                <p:cNvPicPr/>
                <p:nvPr/>
              </p:nvPicPr>
              <p:blipFill>
                <a:blip r:embed="rId378"/>
                <a:stretch>
                  <a:fillRect/>
                </a:stretch>
              </p:blipFill>
              <p:spPr>
                <a:xfrm>
                  <a:off x="2833429" y="5311702"/>
                  <a:ext cx="101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7" name="Freihand 226">
                  <a:extLst>
                    <a:ext uri="{FF2B5EF4-FFF2-40B4-BE49-F238E27FC236}">
                      <a16:creationId xmlns:a16="http://schemas.microsoft.com/office/drawing/2014/main" id="{33F81D4D-ABA5-49ED-A63A-B5BF6070940B}"/>
                    </a:ext>
                  </a:extLst>
                </p14:cNvPr>
                <p14:cNvContentPartPr/>
                <p14:nvPr/>
              </p14:nvContentPartPr>
              <p14:xfrm>
                <a:off x="2975629" y="5134222"/>
                <a:ext cx="280080" cy="256320"/>
              </p14:xfrm>
            </p:contentPart>
          </mc:Choice>
          <mc:Fallback xmlns="">
            <p:pic>
              <p:nvPicPr>
                <p:cNvPr id="227" name="Freihand 226">
                  <a:extLst>
                    <a:ext uri="{FF2B5EF4-FFF2-40B4-BE49-F238E27FC236}">
                      <a16:creationId xmlns:a16="http://schemas.microsoft.com/office/drawing/2014/main" id="{33F81D4D-ABA5-49ED-A63A-B5BF6070940B}"/>
                    </a:ext>
                  </a:extLst>
                </p:cNvPr>
                <p:cNvPicPr/>
                <p:nvPr/>
              </p:nvPicPr>
              <p:blipFill>
                <a:blip r:embed="rId380"/>
                <a:stretch>
                  <a:fillRect/>
                </a:stretch>
              </p:blipFill>
              <p:spPr>
                <a:xfrm>
                  <a:off x="2966629" y="5125582"/>
                  <a:ext cx="297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8" name="Freihand 227">
                  <a:extLst>
                    <a:ext uri="{FF2B5EF4-FFF2-40B4-BE49-F238E27FC236}">
                      <a16:creationId xmlns:a16="http://schemas.microsoft.com/office/drawing/2014/main" id="{36AF9801-19AC-6C12-B7C3-0F5CA31E3D39}"/>
                    </a:ext>
                  </a:extLst>
                </p14:cNvPr>
                <p14:cNvContentPartPr/>
                <p14:nvPr/>
              </p14:nvContentPartPr>
              <p14:xfrm>
                <a:off x="3348589" y="5066902"/>
                <a:ext cx="164160" cy="228960"/>
              </p14:xfrm>
            </p:contentPart>
          </mc:Choice>
          <mc:Fallback xmlns="">
            <p:pic>
              <p:nvPicPr>
                <p:cNvPr id="228" name="Freihand 227">
                  <a:extLst>
                    <a:ext uri="{FF2B5EF4-FFF2-40B4-BE49-F238E27FC236}">
                      <a16:creationId xmlns:a16="http://schemas.microsoft.com/office/drawing/2014/main" id="{36AF9801-19AC-6C12-B7C3-0F5CA31E3D39}"/>
                    </a:ext>
                  </a:extLst>
                </p:cNvPr>
                <p:cNvPicPr/>
                <p:nvPr/>
              </p:nvPicPr>
              <p:blipFill>
                <a:blip r:embed="rId382"/>
                <a:stretch>
                  <a:fillRect/>
                </a:stretch>
              </p:blipFill>
              <p:spPr>
                <a:xfrm>
                  <a:off x="3339589" y="5057902"/>
                  <a:ext cx="181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9" name="Freihand 228">
                  <a:extLst>
                    <a:ext uri="{FF2B5EF4-FFF2-40B4-BE49-F238E27FC236}">
                      <a16:creationId xmlns:a16="http://schemas.microsoft.com/office/drawing/2014/main" id="{90C61D28-F3AC-0CC4-C43F-86514C405E15}"/>
                    </a:ext>
                  </a:extLst>
                </p14:cNvPr>
                <p14:cNvContentPartPr/>
                <p14:nvPr/>
              </p14:nvContentPartPr>
              <p14:xfrm>
                <a:off x="2202349" y="5870062"/>
                <a:ext cx="158040" cy="176400"/>
              </p14:xfrm>
            </p:contentPart>
          </mc:Choice>
          <mc:Fallback xmlns="">
            <p:pic>
              <p:nvPicPr>
                <p:cNvPr id="229" name="Freihand 228">
                  <a:extLst>
                    <a:ext uri="{FF2B5EF4-FFF2-40B4-BE49-F238E27FC236}">
                      <a16:creationId xmlns:a16="http://schemas.microsoft.com/office/drawing/2014/main" id="{90C61D28-F3AC-0CC4-C43F-86514C405E15}"/>
                    </a:ext>
                  </a:extLst>
                </p:cNvPr>
                <p:cNvPicPr/>
                <p:nvPr/>
              </p:nvPicPr>
              <p:blipFill>
                <a:blip r:embed="rId384"/>
                <a:stretch>
                  <a:fillRect/>
                </a:stretch>
              </p:blipFill>
              <p:spPr>
                <a:xfrm>
                  <a:off x="2193709" y="5861422"/>
                  <a:ext cx="175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0" name="Freihand 229">
                  <a:extLst>
                    <a:ext uri="{FF2B5EF4-FFF2-40B4-BE49-F238E27FC236}">
                      <a16:creationId xmlns:a16="http://schemas.microsoft.com/office/drawing/2014/main" id="{4EB27F52-F0D5-3A11-6DC4-9CCC39566676}"/>
                    </a:ext>
                  </a:extLst>
                </p14:cNvPr>
                <p14:cNvContentPartPr/>
                <p14:nvPr/>
              </p14:nvContentPartPr>
              <p14:xfrm>
                <a:off x="2405029" y="5729662"/>
                <a:ext cx="102600" cy="233640"/>
              </p14:xfrm>
            </p:contentPart>
          </mc:Choice>
          <mc:Fallback xmlns="">
            <p:pic>
              <p:nvPicPr>
                <p:cNvPr id="230" name="Freihand 229">
                  <a:extLst>
                    <a:ext uri="{FF2B5EF4-FFF2-40B4-BE49-F238E27FC236}">
                      <a16:creationId xmlns:a16="http://schemas.microsoft.com/office/drawing/2014/main" id="{4EB27F52-F0D5-3A11-6DC4-9CCC39566676}"/>
                    </a:ext>
                  </a:extLst>
                </p:cNvPr>
                <p:cNvPicPr/>
                <p:nvPr/>
              </p:nvPicPr>
              <p:blipFill>
                <a:blip r:embed="rId386"/>
                <a:stretch>
                  <a:fillRect/>
                </a:stretch>
              </p:blipFill>
              <p:spPr>
                <a:xfrm>
                  <a:off x="2396029" y="5720662"/>
                  <a:ext cx="1202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1" name="Freihand 230">
                  <a:extLst>
                    <a:ext uri="{FF2B5EF4-FFF2-40B4-BE49-F238E27FC236}">
                      <a16:creationId xmlns:a16="http://schemas.microsoft.com/office/drawing/2014/main" id="{45F7B541-EC3A-87B7-67BC-E086BDD1128B}"/>
                    </a:ext>
                  </a:extLst>
                </p14:cNvPr>
                <p14:cNvContentPartPr/>
                <p14:nvPr/>
              </p14:nvContentPartPr>
              <p14:xfrm>
                <a:off x="2544709" y="5584222"/>
                <a:ext cx="401400" cy="300240"/>
              </p14:xfrm>
            </p:contentPart>
          </mc:Choice>
          <mc:Fallback xmlns="">
            <p:pic>
              <p:nvPicPr>
                <p:cNvPr id="231" name="Freihand 230">
                  <a:extLst>
                    <a:ext uri="{FF2B5EF4-FFF2-40B4-BE49-F238E27FC236}">
                      <a16:creationId xmlns:a16="http://schemas.microsoft.com/office/drawing/2014/main" id="{45F7B541-EC3A-87B7-67BC-E086BDD1128B}"/>
                    </a:ext>
                  </a:extLst>
                </p:cNvPr>
                <p:cNvPicPr/>
                <p:nvPr/>
              </p:nvPicPr>
              <p:blipFill>
                <a:blip r:embed="rId388"/>
                <a:stretch>
                  <a:fillRect/>
                </a:stretch>
              </p:blipFill>
              <p:spPr>
                <a:xfrm>
                  <a:off x="2536069" y="5575222"/>
                  <a:ext cx="4190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2" name="Freihand 231">
                  <a:extLst>
                    <a:ext uri="{FF2B5EF4-FFF2-40B4-BE49-F238E27FC236}">
                      <a16:creationId xmlns:a16="http://schemas.microsoft.com/office/drawing/2014/main" id="{11EEB28F-172A-783B-EA72-AD513A0B8292}"/>
                    </a:ext>
                  </a:extLst>
                </p14:cNvPr>
                <p14:cNvContentPartPr/>
                <p14:nvPr/>
              </p14:nvContentPartPr>
              <p14:xfrm>
                <a:off x="3081469" y="5520142"/>
                <a:ext cx="210960" cy="394560"/>
              </p14:xfrm>
            </p:contentPart>
          </mc:Choice>
          <mc:Fallback xmlns="">
            <p:pic>
              <p:nvPicPr>
                <p:cNvPr id="232" name="Freihand 231">
                  <a:extLst>
                    <a:ext uri="{FF2B5EF4-FFF2-40B4-BE49-F238E27FC236}">
                      <a16:creationId xmlns:a16="http://schemas.microsoft.com/office/drawing/2014/main" id="{11EEB28F-172A-783B-EA72-AD513A0B8292}"/>
                    </a:ext>
                  </a:extLst>
                </p:cNvPr>
                <p:cNvPicPr/>
                <p:nvPr/>
              </p:nvPicPr>
              <p:blipFill>
                <a:blip r:embed="rId390"/>
                <a:stretch>
                  <a:fillRect/>
                </a:stretch>
              </p:blipFill>
              <p:spPr>
                <a:xfrm>
                  <a:off x="3072469" y="5511142"/>
                  <a:ext cx="22860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4" name="Freihand 233">
                  <a:extLst>
                    <a:ext uri="{FF2B5EF4-FFF2-40B4-BE49-F238E27FC236}">
                      <a16:creationId xmlns:a16="http://schemas.microsoft.com/office/drawing/2014/main" id="{3AE0C208-43D0-DD58-7949-DBA0A5055D12}"/>
                    </a:ext>
                  </a:extLst>
                </p14:cNvPr>
                <p14:cNvContentPartPr/>
                <p14:nvPr/>
              </p14:nvContentPartPr>
              <p14:xfrm>
                <a:off x="2684389" y="6143662"/>
                <a:ext cx="97920" cy="246240"/>
              </p14:xfrm>
            </p:contentPart>
          </mc:Choice>
          <mc:Fallback xmlns="">
            <p:pic>
              <p:nvPicPr>
                <p:cNvPr id="234" name="Freihand 233">
                  <a:extLst>
                    <a:ext uri="{FF2B5EF4-FFF2-40B4-BE49-F238E27FC236}">
                      <a16:creationId xmlns:a16="http://schemas.microsoft.com/office/drawing/2014/main" id="{3AE0C208-43D0-DD58-7949-DBA0A5055D12}"/>
                    </a:ext>
                  </a:extLst>
                </p:cNvPr>
                <p:cNvPicPr/>
                <p:nvPr/>
              </p:nvPicPr>
              <p:blipFill>
                <a:blip r:embed="rId392"/>
                <a:stretch>
                  <a:fillRect/>
                </a:stretch>
              </p:blipFill>
              <p:spPr>
                <a:xfrm>
                  <a:off x="2675389" y="6134662"/>
                  <a:ext cx="1155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5" name="Freihand 234">
                  <a:extLst>
                    <a:ext uri="{FF2B5EF4-FFF2-40B4-BE49-F238E27FC236}">
                      <a16:creationId xmlns:a16="http://schemas.microsoft.com/office/drawing/2014/main" id="{7E8A36DD-0169-1CC5-DF3E-3279BA1989E2}"/>
                    </a:ext>
                  </a:extLst>
                </p14:cNvPr>
                <p14:cNvContentPartPr/>
                <p14:nvPr/>
              </p14:nvContentPartPr>
              <p14:xfrm>
                <a:off x="2707789" y="6063742"/>
                <a:ext cx="82440" cy="55080"/>
              </p14:xfrm>
            </p:contentPart>
          </mc:Choice>
          <mc:Fallback xmlns="">
            <p:pic>
              <p:nvPicPr>
                <p:cNvPr id="235" name="Freihand 234">
                  <a:extLst>
                    <a:ext uri="{FF2B5EF4-FFF2-40B4-BE49-F238E27FC236}">
                      <a16:creationId xmlns:a16="http://schemas.microsoft.com/office/drawing/2014/main" id="{7E8A36DD-0169-1CC5-DF3E-3279BA1989E2}"/>
                    </a:ext>
                  </a:extLst>
                </p:cNvPr>
                <p:cNvPicPr/>
                <p:nvPr/>
              </p:nvPicPr>
              <p:blipFill>
                <a:blip r:embed="rId394"/>
                <a:stretch>
                  <a:fillRect/>
                </a:stretch>
              </p:blipFill>
              <p:spPr>
                <a:xfrm>
                  <a:off x="2698789" y="6054742"/>
                  <a:ext cx="100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6" name="Freihand 235">
                  <a:extLst>
                    <a:ext uri="{FF2B5EF4-FFF2-40B4-BE49-F238E27FC236}">
                      <a16:creationId xmlns:a16="http://schemas.microsoft.com/office/drawing/2014/main" id="{07C694BB-51C6-8E6B-B09A-B808E7E7EA34}"/>
                    </a:ext>
                  </a:extLst>
                </p14:cNvPr>
                <p14:cNvContentPartPr/>
                <p14:nvPr/>
              </p14:nvContentPartPr>
              <p14:xfrm>
                <a:off x="2828029" y="5950702"/>
                <a:ext cx="155880" cy="337320"/>
              </p14:xfrm>
            </p:contentPart>
          </mc:Choice>
          <mc:Fallback xmlns="">
            <p:pic>
              <p:nvPicPr>
                <p:cNvPr id="236" name="Freihand 235">
                  <a:extLst>
                    <a:ext uri="{FF2B5EF4-FFF2-40B4-BE49-F238E27FC236}">
                      <a16:creationId xmlns:a16="http://schemas.microsoft.com/office/drawing/2014/main" id="{07C694BB-51C6-8E6B-B09A-B808E7E7EA34}"/>
                    </a:ext>
                  </a:extLst>
                </p:cNvPr>
                <p:cNvPicPr/>
                <p:nvPr/>
              </p:nvPicPr>
              <p:blipFill>
                <a:blip r:embed="rId396"/>
                <a:stretch>
                  <a:fillRect/>
                </a:stretch>
              </p:blipFill>
              <p:spPr>
                <a:xfrm>
                  <a:off x="2819029" y="5941702"/>
                  <a:ext cx="1735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7" name="Freihand 236">
                  <a:extLst>
                    <a:ext uri="{FF2B5EF4-FFF2-40B4-BE49-F238E27FC236}">
                      <a16:creationId xmlns:a16="http://schemas.microsoft.com/office/drawing/2014/main" id="{514F16DB-F747-9C03-87DE-D33CCD2F02BA}"/>
                    </a:ext>
                  </a:extLst>
                </p14:cNvPr>
                <p14:cNvContentPartPr/>
                <p14:nvPr/>
              </p14:nvContentPartPr>
              <p14:xfrm>
                <a:off x="3052669" y="6060502"/>
                <a:ext cx="94320" cy="180360"/>
              </p14:xfrm>
            </p:contentPart>
          </mc:Choice>
          <mc:Fallback xmlns="">
            <p:pic>
              <p:nvPicPr>
                <p:cNvPr id="237" name="Freihand 236">
                  <a:extLst>
                    <a:ext uri="{FF2B5EF4-FFF2-40B4-BE49-F238E27FC236}">
                      <a16:creationId xmlns:a16="http://schemas.microsoft.com/office/drawing/2014/main" id="{514F16DB-F747-9C03-87DE-D33CCD2F02BA}"/>
                    </a:ext>
                  </a:extLst>
                </p:cNvPr>
                <p:cNvPicPr/>
                <p:nvPr/>
              </p:nvPicPr>
              <p:blipFill>
                <a:blip r:embed="rId398"/>
                <a:stretch>
                  <a:fillRect/>
                </a:stretch>
              </p:blipFill>
              <p:spPr>
                <a:xfrm>
                  <a:off x="3044029" y="6051862"/>
                  <a:ext cx="111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2" name="Freihand 241">
                  <a:extLst>
                    <a:ext uri="{FF2B5EF4-FFF2-40B4-BE49-F238E27FC236}">
                      <a16:creationId xmlns:a16="http://schemas.microsoft.com/office/drawing/2014/main" id="{E97AA0A9-3714-B234-977A-EA80A56983C3}"/>
                    </a:ext>
                  </a:extLst>
                </p14:cNvPr>
                <p14:cNvContentPartPr/>
                <p14:nvPr/>
              </p14:nvContentPartPr>
              <p14:xfrm>
                <a:off x="1396309" y="5058982"/>
                <a:ext cx="13320" cy="68400"/>
              </p14:xfrm>
            </p:contentPart>
          </mc:Choice>
          <mc:Fallback xmlns="">
            <p:pic>
              <p:nvPicPr>
                <p:cNvPr id="242" name="Freihand 241">
                  <a:extLst>
                    <a:ext uri="{FF2B5EF4-FFF2-40B4-BE49-F238E27FC236}">
                      <a16:creationId xmlns:a16="http://schemas.microsoft.com/office/drawing/2014/main" id="{E97AA0A9-3714-B234-977A-EA80A56983C3}"/>
                    </a:ext>
                  </a:extLst>
                </p:cNvPr>
                <p:cNvPicPr/>
                <p:nvPr/>
              </p:nvPicPr>
              <p:blipFill>
                <a:blip r:embed="rId400"/>
                <a:stretch>
                  <a:fillRect/>
                </a:stretch>
              </p:blipFill>
              <p:spPr>
                <a:xfrm>
                  <a:off x="1387309" y="5050342"/>
                  <a:ext cx="30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3" name="Freihand 242">
                  <a:extLst>
                    <a:ext uri="{FF2B5EF4-FFF2-40B4-BE49-F238E27FC236}">
                      <a16:creationId xmlns:a16="http://schemas.microsoft.com/office/drawing/2014/main" id="{F609A460-8A20-0FB7-0768-59E3AA316D26}"/>
                    </a:ext>
                  </a:extLst>
                </p14:cNvPr>
                <p14:cNvContentPartPr/>
                <p14:nvPr/>
              </p14:nvContentPartPr>
              <p14:xfrm>
                <a:off x="1427989" y="4645702"/>
                <a:ext cx="2322720" cy="2082240"/>
              </p14:xfrm>
            </p:contentPart>
          </mc:Choice>
          <mc:Fallback xmlns="">
            <p:pic>
              <p:nvPicPr>
                <p:cNvPr id="243" name="Freihand 242">
                  <a:extLst>
                    <a:ext uri="{FF2B5EF4-FFF2-40B4-BE49-F238E27FC236}">
                      <a16:creationId xmlns:a16="http://schemas.microsoft.com/office/drawing/2014/main" id="{F609A460-8A20-0FB7-0768-59E3AA316D26}"/>
                    </a:ext>
                  </a:extLst>
                </p:cNvPr>
                <p:cNvPicPr/>
                <p:nvPr/>
              </p:nvPicPr>
              <p:blipFill>
                <a:blip r:embed="rId402"/>
                <a:stretch>
                  <a:fillRect/>
                </a:stretch>
              </p:blipFill>
              <p:spPr>
                <a:xfrm>
                  <a:off x="1419349" y="4637062"/>
                  <a:ext cx="2340360" cy="20998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5" name="Freihand 244">
                  <a:extLst>
                    <a:ext uri="{FF2B5EF4-FFF2-40B4-BE49-F238E27FC236}">
                      <a16:creationId xmlns:a16="http://schemas.microsoft.com/office/drawing/2014/main" id="{2A34EC92-B4EC-FF85-0DEF-32974D257113}"/>
                    </a:ext>
                  </a:extLst>
                </p14:cNvPr>
                <p14:cNvContentPartPr/>
                <p14:nvPr/>
              </p14:nvContentPartPr>
              <p14:xfrm>
                <a:off x="6867949" y="4542742"/>
                <a:ext cx="66960" cy="1756440"/>
              </p14:xfrm>
            </p:contentPart>
          </mc:Choice>
          <mc:Fallback xmlns="">
            <p:pic>
              <p:nvPicPr>
                <p:cNvPr id="245" name="Freihand 244">
                  <a:extLst>
                    <a:ext uri="{FF2B5EF4-FFF2-40B4-BE49-F238E27FC236}">
                      <a16:creationId xmlns:a16="http://schemas.microsoft.com/office/drawing/2014/main" id="{2A34EC92-B4EC-FF85-0DEF-32974D257113}"/>
                    </a:ext>
                  </a:extLst>
                </p:cNvPr>
                <p:cNvPicPr/>
                <p:nvPr/>
              </p:nvPicPr>
              <p:blipFill>
                <a:blip r:embed="rId404"/>
                <a:stretch>
                  <a:fillRect/>
                </a:stretch>
              </p:blipFill>
              <p:spPr>
                <a:xfrm>
                  <a:off x="6859309" y="4533742"/>
                  <a:ext cx="84600" cy="17740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6" name="Freihand 245">
                  <a:extLst>
                    <a:ext uri="{FF2B5EF4-FFF2-40B4-BE49-F238E27FC236}">
                      <a16:creationId xmlns:a16="http://schemas.microsoft.com/office/drawing/2014/main" id="{7EF4730D-06B3-9395-0011-C6A9CD087BEC}"/>
                    </a:ext>
                  </a:extLst>
                </p14:cNvPr>
                <p14:cNvContentPartPr/>
                <p14:nvPr/>
              </p14:nvContentPartPr>
              <p14:xfrm>
                <a:off x="6900709" y="3941182"/>
                <a:ext cx="1692360" cy="572400"/>
              </p14:xfrm>
            </p:contentPart>
          </mc:Choice>
          <mc:Fallback xmlns="">
            <p:pic>
              <p:nvPicPr>
                <p:cNvPr id="246" name="Freihand 245">
                  <a:extLst>
                    <a:ext uri="{FF2B5EF4-FFF2-40B4-BE49-F238E27FC236}">
                      <a16:creationId xmlns:a16="http://schemas.microsoft.com/office/drawing/2014/main" id="{7EF4730D-06B3-9395-0011-C6A9CD087BEC}"/>
                    </a:ext>
                  </a:extLst>
                </p:cNvPr>
                <p:cNvPicPr/>
                <p:nvPr/>
              </p:nvPicPr>
              <p:blipFill>
                <a:blip r:embed="rId406"/>
                <a:stretch>
                  <a:fillRect/>
                </a:stretch>
              </p:blipFill>
              <p:spPr>
                <a:xfrm>
                  <a:off x="6891709" y="3932182"/>
                  <a:ext cx="1710000" cy="5900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7" name="Freihand 246">
                  <a:extLst>
                    <a:ext uri="{FF2B5EF4-FFF2-40B4-BE49-F238E27FC236}">
                      <a16:creationId xmlns:a16="http://schemas.microsoft.com/office/drawing/2014/main" id="{D77B8BDA-CE99-C727-9F23-B074732FC9AC}"/>
                    </a:ext>
                  </a:extLst>
                </p14:cNvPr>
                <p14:cNvContentPartPr/>
                <p14:nvPr/>
              </p14:nvContentPartPr>
              <p14:xfrm>
                <a:off x="7074949" y="4551742"/>
                <a:ext cx="27360" cy="177480"/>
              </p14:xfrm>
            </p:contentPart>
          </mc:Choice>
          <mc:Fallback xmlns="">
            <p:pic>
              <p:nvPicPr>
                <p:cNvPr id="247" name="Freihand 246">
                  <a:extLst>
                    <a:ext uri="{FF2B5EF4-FFF2-40B4-BE49-F238E27FC236}">
                      <a16:creationId xmlns:a16="http://schemas.microsoft.com/office/drawing/2014/main" id="{D77B8BDA-CE99-C727-9F23-B074732FC9AC}"/>
                    </a:ext>
                  </a:extLst>
                </p:cNvPr>
                <p:cNvPicPr/>
                <p:nvPr/>
              </p:nvPicPr>
              <p:blipFill>
                <a:blip r:embed="rId408"/>
                <a:stretch>
                  <a:fillRect/>
                </a:stretch>
              </p:blipFill>
              <p:spPr>
                <a:xfrm>
                  <a:off x="7065949" y="4543102"/>
                  <a:ext cx="45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8" name="Freihand 247">
                  <a:extLst>
                    <a:ext uri="{FF2B5EF4-FFF2-40B4-BE49-F238E27FC236}">
                      <a16:creationId xmlns:a16="http://schemas.microsoft.com/office/drawing/2014/main" id="{5BAA7668-0137-99B2-F22C-3F6B8458FDAB}"/>
                    </a:ext>
                  </a:extLst>
                </p14:cNvPr>
                <p14:cNvContentPartPr/>
                <p14:nvPr/>
              </p14:nvContentPartPr>
              <p14:xfrm>
                <a:off x="6967669" y="4484422"/>
                <a:ext cx="165600" cy="95400"/>
              </p14:xfrm>
            </p:contentPart>
          </mc:Choice>
          <mc:Fallback xmlns="">
            <p:pic>
              <p:nvPicPr>
                <p:cNvPr id="248" name="Freihand 247">
                  <a:extLst>
                    <a:ext uri="{FF2B5EF4-FFF2-40B4-BE49-F238E27FC236}">
                      <a16:creationId xmlns:a16="http://schemas.microsoft.com/office/drawing/2014/main" id="{5BAA7668-0137-99B2-F22C-3F6B8458FDAB}"/>
                    </a:ext>
                  </a:extLst>
                </p:cNvPr>
                <p:cNvPicPr/>
                <p:nvPr/>
              </p:nvPicPr>
              <p:blipFill>
                <a:blip r:embed="rId410"/>
                <a:stretch>
                  <a:fillRect/>
                </a:stretch>
              </p:blipFill>
              <p:spPr>
                <a:xfrm>
                  <a:off x="6959029" y="4475422"/>
                  <a:ext cx="183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0" name="Freihand 249">
                  <a:extLst>
                    <a:ext uri="{FF2B5EF4-FFF2-40B4-BE49-F238E27FC236}">
                      <a16:creationId xmlns:a16="http://schemas.microsoft.com/office/drawing/2014/main" id="{1BC6627D-80A2-45AA-D67C-CE87E3A73E4E}"/>
                    </a:ext>
                  </a:extLst>
                </p14:cNvPr>
                <p14:cNvContentPartPr/>
                <p14:nvPr/>
              </p14:nvContentPartPr>
              <p14:xfrm>
                <a:off x="6997189" y="4624102"/>
                <a:ext cx="131400" cy="69480"/>
              </p14:xfrm>
            </p:contentPart>
          </mc:Choice>
          <mc:Fallback xmlns="">
            <p:pic>
              <p:nvPicPr>
                <p:cNvPr id="250" name="Freihand 249">
                  <a:extLst>
                    <a:ext uri="{FF2B5EF4-FFF2-40B4-BE49-F238E27FC236}">
                      <a16:creationId xmlns:a16="http://schemas.microsoft.com/office/drawing/2014/main" id="{1BC6627D-80A2-45AA-D67C-CE87E3A73E4E}"/>
                    </a:ext>
                  </a:extLst>
                </p:cNvPr>
                <p:cNvPicPr/>
                <p:nvPr/>
              </p:nvPicPr>
              <p:blipFill>
                <a:blip r:embed="rId412"/>
                <a:stretch>
                  <a:fillRect/>
                </a:stretch>
              </p:blipFill>
              <p:spPr>
                <a:xfrm>
                  <a:off x="6988189" y="4615462"/>
                  <a:ext cx="149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1" name="Freihand 250">
                  <a:extLst>
                    <a:ext uri="{FF2B5EF4-FFF2-40B4-BE49-F238E27FC236}">
                      <a16:creationId xmlns:a16="http://schemas.microsoft.com/office/drawing/2014/main" id="{9904A45B-2E03-D69C-8BC9-AA280148F891}"/>
                    </a:ext>
                  </a:extLst>
                </p14:cNvPr>
                <p14:cNvContentPartPr/>
                <p14:nvPr/>
              </p14:nvContentPartPr>
              <p14:xfrm>
                <a:off x="7181149" y="4402342"/>
                <a:ext cx="109440" cy="122760"/>
              </p14:xfrm>
            </p:contentPart>
          </mc:Choice>
          <mc:Fallback xmlns="">
            <p:pic>
              <p:nvPicPr>
                <p:cNvPr id="251" name="Freihand 250">
                  <a:extLst>
                    <a:ext uri="{FF2B5EF4-FFF2-40B4-BE49-F238E27FC236}">
                      <a16:creationId xmlns:a16="http://schemas.microsoft.com/office/drawing/2014/main" id="{9904A45B-2E03-D69C-8BC9-AA280148F891}"/>
                    </a:ext>
                  </a:extLst>
                </p:cNvPr>
                <p:cNvPicPr/>
                <p:nvPr/>
              </p:nvPicPr>
              <p:blipFill>
                <a:blip r:embed="rId414"/>
                <a:stretch>
                  <a:fillRect/>
                </a:stretch>
              </p:blipFill>
              <p:spPr>
                <a:xfrm>
                  <a:off x="7172509" y="4393702"/>
                  <a:ext cx="127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2" name="Freihand 251">
                  <a:extLst>
                    <a:ext uri="{FF2B5EF4-FFF2-40B4-BE49-F238E27FC236}">
                      <a16:creationId xmlns:a16="http://schemas.microsoft.com/office/drawing/2014/main" id="{6712146B-C179-5870-1116-828961B00F75}"/>
                    </a:ext>
                  </a:extLst>
                </p14:cNvPr>
                <p14:cNvContentPartPr/>
                <p14:nvPr/>
              </p14:nvContentPartPr>
              <p14:xfrm>
                <a:off x="7314349" y="4373182"/>
                <a:ext cx="78480" cy="104760"/>
              </p14:xfrm>
            </p:contentPart>
          </mc:Choice>
          <mc:Fallback xmlns="">
            <p:pic>
              <p:nvPicPr>
                <p:cNvPr id="252" name="Freihand 251">
                  <a:extLst>
                    <a:ext uri="{FF2B5EF4-FFF2-40B4-BE49-F238E27FC236}">
                      <a16:creationId xmlns:a16="http://schemas.microsoft.com/office/drawing/2014/main" id="{6712146B-C179-5870-1116-828961B00F75}"/>
                    </a:ext>
                  </a:extLst>
                </p:cNvPr>
                <p:cNvPicPr/>
                <p:nvPr/>
              </p:nvPicPr>
              <p:blipFill>
                <a:blip r:embed="rId416"/>
                <a:stretch>
                  <a:fillRect/>
                </a:stretch>
              </p:blipFill>
              <p:spPr>
                <a:xfrm>
                  <a:off x="7305709" y="4364542"/>
                  <a:ext cx="96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3" name="Freihand 252">
                  <a:extLst>
                    <a:ext uri="{FF2B5EF4-FFF2-40B4-BE49-F238E27FC236}">
                      <a16:creationId xmlns:a16="http://schemas.microsoft.com/office/drawing/2014/main" id="{13D143DE-53C6-EB79-7905-BA892F48F5DA}"/>
                    </a:ext>
                  </a:extLst>
                </p14:cNvPr>
                <p14:cNvContentPartPr/>
                <p14:nvPr/>
              </p14:nvContentPartPr>
              <p14:xfrm>
                <a:off x="7319749" y="4319182"/>
                <a:ext cx="180000" cy="80280"/>
              </p14:xfrm>
            </p:contentPart>
          </mc:Choice>
          <mc:Fallback xmlns="">
            <p:pic>
              <p:nvPicPr>
                <p:cNvPr id="253" name="Freihand 252">
                  <a:extLst>
                    <a:ext uri="{FF2B5EF4-FFF2-40B4-BE49-F238E27FC236}">
                      <a16:creationId xmlns:a16="http://schemas.microsoft.com/office/drawing/2014/main" id="{13D143DE-53C6-EB79-7905-BA892F48F5DA}"/>
                    </a:ext>
                  </a:extLst>
                </p:cNvPr>
                <p:cNvPicPr/>
                <p:nvPr/>
              </p:nvPicPr>
              <p:blipFill>
                <a:blip r:embed="rId418"/>
                <a:stretch>
                  <a:fillRect/>
                </a:stretch>
              </p:blipFill>
              <p:spPr>
                <a:xfrm>
                  <a:off x="7310749" y="4310182"/>
                  <a:ext cx="197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4" name="Freihand 253">
                  <a:extLst>
                    <a:ext uri="{FF2B5EF4-FFF2-40B4-BE49-F238E27FC236}">
                      <a16:creationId xmlns:a16="http://schemas.microsoft.com/office/drawing/2014/main" id="{98A727C1-751C-F49E-4C8C-0EE7AA31F611}"/>
                    </a:ext>
                  </a:extLst>
                </p14:cNvPr>
                <p14:cNvContentPartPr/>
                <p14:nvPr/>
              </p14:nvContentPartPr>
              <p14:xfrm>
                <a:off x="7384189" y="4254382"/>
                <a:ext cx="168120" cy="163800"/>
              </p14:xfrm>
            </p:contentPart>
          </mc:Choice>
          <mc:Fallback xmlns="">
            <p:pic>
              <p:nvPicPr>
                <p:cNvPr id="254" name="Freihand 253">
                  <a:extLst>
                    <a:ext uri="{FF2B5EF4-FFF2-40B4-BE49-F238E27FC236}">
                      <a16:creationId xmlns:a16="http://schemas.microsoft.com/office/drawing/2014/main" id="{98A727C1-751C-F49E-4C8C-0EE7AA31F611}"/>
                    </a:ext>
                  </a:extLst>
                </p:cNvPr>
                <p:cNvPicPr/>
                <p:nvPr/>
              </p:nvPicPr>
              <p:blipFill>
                <a:blip r:embed="rId420"/>
                <a:stretch>
                  <a:fillRect/>
                </a:stretch>
              </p:blipFill>
              <p:spPr>
                <a:xfrm>
                  <a:off x="7375549" y="4245382"/>
                  <a:ext cx="185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5" name="Freihand 254">
                  <a:extLst>
                    <a:ext uri="{FF2B5EF4-FFF2-40B4-BE49-F238E27FC236}">
                      <a16:creationId xmlns:a16="http://schemas.microsoft.com/office/drawing/2014/main" id="{3EB5F87B-6D92-BDB1-4368-70B358F64058}"/>
                    </a:ext>
                  </a:extLst>
                </p14:cNvPr>
                <p14:cNvContentPartPr/>
                <p14:nvPr/>
              </p14:nvContentPartPr>
              <p14:xfrm>
                <a:off x="7617469" y="4331782"/>
                <a:ext cx="82080" cy="247680"/>
              </p14:xfrm>
            </p:contentPart>
          </mc:Choice>
          <mc:Fallback xmlns="">
            <p:pic>
              <p:nvPicPr>
                <p:cNvPr id="255" name="Freihand 254">
                  <a:extLst>
                    <a:ext uri="{FF2B5EF4-FFF2-40B4-BE49-F238E27FC236}">
                      <a16:creationId xmlns:a16="http://schemas.microsoft.com/office/drawing/2014/main" id="{3EB5F87B-6D92-BDB1-4368-70B358F64058}"/>
                    </a:ext>
                  </a:extLst>
                </p:cNvPr>
                <p:cNvPicPr/>
                <p:nvPr/>
              </p:nvPicPr>
              <p:blipFill>
                <a:blip r:embed="rId422"/>
                <a:stretch>
                  <a:fillRect/>
                </a:stretch>
              </p:blipFill>
              <p:spPr>
                <a:xfrm>
                  <a:off x="7608829" y="4323142"/>
                  <a:ext cx="997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6" name="Freihand 255">
                  <a:extLst>
                    <a:ext uri="{FF2B5EF4-FFF2-40B4-BE49-F238E27FC236}">
                      <a16:creationId xmlns:a16="http://schemas.microsoft.com/office/drawing/2014/main" id="{470F0C17-F605-96E1-C39A-FB7E3472686B}"/>
                    </a:ext>
                  </a:extLst>
                </p14:cNvPr>
                <p14:cNvContentPartPr/>
                <p14:nvPr/>
              </p14:nvContentPartPr>
              <p14:xfrm>
                <a:off x="7742389" y="4346182"/>
                <a:ext cx="97200" cy="177120"/>
              </p14:xfrm>
            </p:contentPart>
          </mc:Choice>
          <mc:Fallback xmlns="">
            <p:pic>
              <p:nvPicPr>
                <p:cNvPr id="256" name="Freihand 255">
                  <a:extLst>
                    <a:ext uri="{FF2B5EF4-FFF2-40B4-BE49-F238E27FC236}">
                      <a16:creationId xmlns:a16="http://schemas.microsoft.com/office/drawing/2014/main" id="{470F0C17-F605-96E1-C39A-FB7E3472686B}"/>
                    </a:ext>
                  </a:extLst>
                </p:cNvPr>
                <p:cNvPicPr/>
                <p:nvPr/>
              </p:nvPicPr>
              <p:blipFill>
                <a:blip r:embed="rId424"/>
                <a:stretch>
                  <a:fillRect/>
                </a:stretch>
              </p:blipFill>
              <p:spPr>
                <a:xfrm>
                  <a:off x="7733749" y="4337182"/>
                  <a:ext cx="114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7" name="Freihand 256">
                  <a:extLst>
                    <a:ext uri="{FF2B5EF4-FFF2-40B4-BE49-F238E27FC236}">
                      <a16:creationId xmlns:a16="http://schemas.microsoft.com/office/drawing/2014/main" id="{E317A636-43B8-FECF-E508-7F410B03C03E}"/>
                    </a:ext>
                  </a:extLst>
                </p14:cNvPr>
                <p14:cNvContentPartPr/>
                <p14:nvPr/>
              </p14:nvContentPartPr>
              <p14:xfrm>
                <a:off x="7886749" y="4264822"/>
                <a:ext cx="124200" cy="297000"/>
              </p14:xfrm>
            </p:contentPart>
          </mc:Choice>
          <mc:Fallback xmlns="">
            <p:pic>
              <p:nvPicPr>
                <p:cNvPr id="257" name="Freihand 256">
                  <a:extLst>
                    <a:ext uri="{FF2B5EF4-FFF2-40B4-BE49-F238E27FC236}">
                      <a16:creationId xmlns:a16="http://schemas.microsoft.com/office/drawing/2014/main" id="{E317A636-43B8-FECF-E508-7F410B03C03E}"/>
                    </a:ext>
                  </a:extLst>
                </p:cNvPr>
                <p:cNvPicPr/>
                <p:nvPr/>
              </p:nvPicPr>
              <p:blipFill>
                <a:blip r:embed="rId426"/>
                <a:stretch>
                  <a:fillRect/>
                </a:stretch>
              </p:blipFill>
              <p:spPr>
                <a:xfrm>
                  <a:off x="7877749" y="4256182"/>
                  <a:ext cx="1418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8" name="Freihand 257">
                  <a:extLst>
                    <a:ext uri="{FF2B5EF4-FFF2-40B4-BE49-F238E27FC236}">
                      <a16:creationId xmlns:a16="http://schemas.microsoft.com/office/drawing/2014/main" id="{0B472294-00D6-9598-FBDD-BE24C6173B1E}"/>
                    </a:ext>
                  </a:extLst>
                </p14:cNvPr>
                <p14:cNvContentPartPr/>
                <p14:nvPr/>
              </p14:nvContentPartPr>
              <p14:xfrm>
                <a:off x="7990789" y="4190662"/>
                <a:ext cx="151920" cy="285120"/>
              </p14:xfrm>
            </p:contentPart>
          </mc:Choice>
          <mc:Fallback xmlns="">
            <p:pic>
              <p:nvPicPr>
                <p:cNvPr id="258" name="Freihand 257">
                  <a:extLst>
                    <a:ext uri="{FF2B5EF4-FFF2-40B4-BE49-F238E27FC236}">
                      <a16:creationId xmlns:a16="http://schemas.microsoft.com/office/drawing/2014/main" id="{0B472294-00D6-9598-FBDD-BE24C6173B1E}"/>
                    </a:ext>
                  </a:extLst>
                </p:cNvPr>
                <p:cNvPicPr/>
                <p:nvPr/>
              </p:nvPicPr>
              <p:blipFill>
                <a:blip r:embed="rId428"/>
                <a:stretch>
                  <a:fillRect/>
                </a:stretch>
              </p:blipFill>
              <p:spPr>
                <a:xfrm>
                  <a:off x="7982149" y="4182022"/>
                  <a:ext cx="1695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9" name="Freihand 258">
                  <a:extLst>
                    <a:ext uri="{FF2B5EF4-FFF2-40B4-BE49-F238E27FC236}">
                      <a16:creationId xmlns:a16="http://schemas.microsoft.com/office/drawing/2014/main" id="{33F9899B-94A5-6C80-6F03-751BF8C11D00}"/>
                    </a:ext>
                  </a:extLst>
                </p14:cNvPr>
                <p14:cNvContentPartPr/>
                <p14:nvPr/>
              </p14:nvContentPartPr>
              <p14:xfrm>
                <a:off x="7195909" y="4944142"/>
                <a:ext cx="157680" cy="74160"/>
              </p14:xfrm>
            </p:contentPart>
          </mc:Choice>
          <mc:Fallback xmlns="">
            <p:pic>
              <p:nvPicPr>
                <p:cNvPr id="259" name="Freihand 258">
                  <a:extLst>
                    <a:ext uri="{FF2B5EF4-FFF2-40B4-BE49-F238E27FC236}">
                      <a16:creationId xmlns:a16="http://schemas.microsoft.com/office/drawing/2014/main" id="{33F9899B-94A5-6C80-6F03-751BF8C11D00}"/>
                    </a:ext>
                  </a:extLst>
                </p:cNvPr>
                <p:cNvPicPr/>
                <p:nvPr/>
              </p:nvPicPr>
              <p:blipFill>
                <a:blip r:embed="rId430"/>
                <a:stretch>
                  <a:fillRect/>
                </a:stretch>
              </p:blipFill>
              <p:spPr>
                <a:xfrm>
                  <a:off x="7186909" y="4935142"/>
                  <a:ext cx="175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0" name="Freihand 259">
                  <a:extLst>
                    <a:ext uri="{FF2B5EF4-FFF2-40B4-BE49-F238E27FC236}">
                      <a16:creationId xmlns:a16="http://schemas.microsoft.com/office/drawing/2014/main" id="{202C190D-17D4-8EA6-83B5-B4BEABC88C7B}"/>
                    </a:ext>
                  </a:extLst>
                </p14:cNvPr>
                <p14:cNvContentPartPr/>
                <p14:nvPr/>
              </p14:nvContentPartPr>
              <p14:xfrm>
                <a:off x="7231909" y="5008942"/>
                <a:ext cx="144360" cy="72720"/>
              </p14:xfrm>
            </p:contentPart>
          </mc:Choice>
          <mc:Fallback xmlns="">
            <p:pic>
              <p:nvPicPr>
                <p:cNvPr id="260" name="Freihand 259">
                  <a:extLst>
                    <a:ext uri="{FF2B5EF4-FFF2-40B4-BE49-F238E27FC236}">
                      <a16:creationId xmlns:a16="http://schemas.microsoft.com/office/drawing/2014/main" id="{202C190D-17D4-8EA6-83B5-B4BEABC88C7B}"/>
                    </a:ext>
                  </a:extLst>
                </p:cNvPr>
                <p:cNvPicPr/>
                <p:nvPr/>
              </p:nvPicPr>
              <p:blipFill>
                <a:blip r:embed="rId432"/>
                <a:stretch>
                  <a:fillRect/>
                </a:stretch>
              </p:blipFill>
              <p:spPr>
                <a:xfrm>
                  <a:off x="7223269" y="5000302"/>
                  <a:ext cx="162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1" name="Freihand 260">
                  <a:extLst>
                    <a:ext uri="{FF2B5EF4-FFF2-40B4-BE49-F238E27FC236}">
                      <a16:creationId xmlns:a16="http://schemas.microsoft.com/office/drawing/2014/main" id="{4D83245B-F34D-2D72-45B8-865E42D304C0}"/>
                    </a:ext>
                  </a:extLst>
                </p14:cNvPr>
                <p14:cNvContentPartPr/>
                <p14:nvPr/>
              </p14:nvContentPartPr>
              <p14:xfrm>
                <a:off x="7502269" y="4790422"/>
                <a:ext cx="151920" cy="176400"/>
              </p14:xfrm>
            </p:contentPart>
          </mc:Choice>
          <mc:Fallback xmlns="">
            <p:pic>
              <p:nvPicPr>
                <p:cNvPr id="261" name="Freihand 260">
                  <a:extLst>
                    <a:ext uri="{FF2B5EF4-FFF2-40B4-BE49-F238E27FC236}">
                      <a16:creationId xmlns:a16="http://schemas.microsoft.com/office/drawing/2014/main" id="{4D83245B-F34D-2D72-45B8-865E42D304C0}"/>
                    </a:ext>
                  </a:extLst>
                </p:cNvPr>
                <p:cNvPicPr/>
                <p:nvPr/>
              </p:nvPicPr>
              <p:blipFill>
                <a:blip r:embed="rId434"/>
                <a:stretch>
                  <a:fillRect/>
                </a:stretch>
              </p:blipFill>
              <p:spPr>
                <a:xfrm>
                  <a:off x="7493629" y="4781782"/>
                  <a:ext cx="169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2" name="Freihand 261">
                  <a:extLst>
                    <a:ext uri="{FF2B5EF4-FFF2-40B4-BE49-F238E27FC236}">
                      <a16:creationId xmlns:a16="http://schemas.microsoft.com/office/drawing/2014/main" id="{0D2D49AD-CE5C-C5DB-A742-9F52B3DE5C73}"/>
                    </a:ext>
                  </a:extLst>
                </p14:cNvPr>
                <p14:cNvContentPartPr/>
                <p14:nvPr/>
              </p14:nvContentPartPr>
              <p14:xfrm>
                <a:off x="7718989" y="4895902"/>
                <a:ext cx="21960" cy="126720"/>
              </p14:xfrm>
            </p:contentPart>
          </mc:Choice>
          <mc:Fallback xmlns="">
            <p:pic>
              <p:nvPicPr>
                <p:cNvPr id="262" name="Freihand 261">
                  <a:extLst>
                    <a:ext uri="{FF2B5EF4-FFF2-40B4-BE49-F238E27FC236}">
                      <a16:creationId xmlns:a16="http://schemas.microsoft.com/office/drawing/2014/main" id="{0D2D49AD-CE5C-C5DB-A742-9F52B3DE5C73}"/>
                    </a:ext>
                  </a:extLst>
                </p:cNvPr>
                <p:cNvPicPr/>
                <p:nvPr/>
              </p:nvPicPr>
              <p:blipFill>
                <a:blip r:embed="rId436"/>
                <a:stretch>
                  <a:fillRect/>
                </a:stretch>
              </p:blipFill>
              <p:spPr>
                <a:xfrm>
                  <a:off x="7710349" y="4887262"/>
                  <a:ext cx="39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4" name="Freihand 263">
                  <a:extLst>
                    <a:ext uri="{FF2B5EF4-FFF2-40B4-BE49-F238E27FC236}">
                      <a16:creationId xmlns:a16="http://schemas.microsoft.com/office/drawing/2014/main" id="{4A945E0A-C2AD-8730-78DF-99E45026B87F}"/>
                    </a:ext>
                  </a:extLst>
                </p14:cNvPr>
                <p14:cNvContentPartPr/>
                <p14:nvPr/>
              </p14:nvContentPartPr>
              <p14:xfrm>
                <a:off x="7761469" y="4724542"/>
                <a:ext cx="46800" cy="128880"/>
              </p14:xfrm>
            </p:contentPart>
          </mc:Choice>
          <mc:Fallback xmlns="">
            <p:pic>
              <p:nvPicPr>
                <p:cNvPr id="264" name="Freihand 263">
                  <a:extLst>
                    <a:ext uri="{FF2B5EF4-FFF2-40B4-BE49-F238E27FC236}">
                      <a16:creationId xmlns:a16="http://schemas.microsoft.com/office/drawing/2014/main" id="{4A945E0A-C2AD-8730-78DF-99E45026B87F}"/>
                    </a:ext>
                  </a:extLst>
                </p:cNvPr>
                <p:cNvPicPr/>
                <p:nvPr/>
              </p:nvPicPr>
              <p:blipFill>
                <a:blip r:embed="rId438"/>
                <a:stretch>
                  <a:fillRect/>
                </a:stretch>
              </p:blipFill>
              <p:spPr>
                <a:xfrm>
                  <a:off x="7752469" y="4715902"/>
                  <a:ext cx="64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5" name="Freihand 264">
                  <a:extLst>
                    <a:ext uri="{FF2B5EF4-FFF2-40B4-BE49-F238E27FC236}">
                      <a16:creationId xmlns:a16="http://schemas.microsoft.com/office/drawing/2014/main" id="{F1EC3C69-1D6E-8D6D-A5D7-A5DAE0C222AF}"/>
                    </a:ext>
                  </a:extLst>
                </p14:cNvPr>
                <p14:cNvContentPartPr/>
                <p14:nvPr/>
              </p14:nvContentPartPr>
              <p14:xfrm>
                <a:off x="7848589" y="4688542"/>
                <a:ext cx="55080" cy="175680"/>
              </p14:xfrm>
            </p:contentPart>
          </mc:Choice>
          <mc:Fallback xmlns="">
            <p:pic>
              <p:nvPicPr>
                <p:cNvPr id="265" name="Freihand 264">
                  <a:extLst>
                    <a:ext uri="{FF2B5EF4-FFF2-40B4-BE49-F238E27FC236}">
                      <a16:creationId xmlns:a16="http://schemas.microsoft.com/office/drawing/2014/main" id="{F1EC3C69-1D6E-8D6D-A5D7-A5DAE0C222AF}"/>
                    </a:ext>
                  </a:extLst>
                </p:cNvPr>
                <p:cNvPicPr/>
                <p:nvPr/>
              </p:nvPicPr>
              <p:blipFill>
                <a:blip r:embed="rId440"/>
                <a:stretch>
                  <a:fillRect/>
                </a:stretch>
              </p:blipFill>
              <p:spPr>
                <a:xfrm>
                  <a:off x="7839589" y="4679902"/>
                  <a:ext cx="727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6" name="Freihand 265">
                  <a:extLst>
                    <a:ext uri="{FF2B5EF4-FFF2-40B4-BE49-F238E27FC236}">
                      <a16:creationId xmlns:a16="http://schemas.microsoft.com/office/drawing/2014/main" id="{4846293A-45F5-BDA9-B08E-D65F9397A1E8}"/>
                    </a:ext>
                  </a:extLst>
                </p14:cNvPr>
                <p14:cNvContentPartPr/>
                <p14:nvPr/>
              </p14:nvContentPartPr>
              <p14:xfrm>
                <a:off x="7924909" y="4594942"/>
                <a:ext cx="193680" cy="259560"/>
              </p14:xfrm>
            </p:contentPart>
          </mc:Choice>
          <mc:Fallback xmlns="">
            <p:pic>
              <p:nvPicPr>
                <p:cNvPr id="266" name="Freihand 265">
                  <a:extLst>
                    <a:ext uri="{FF2B5EF4-FFF2-40B4-BE49-F238E27FC236}">
                      <a16:creationId xmlns:a16="http://schemas.microsoft.com/office/drawing/2014/main" id="{4846293A-45F5-BDA9-B08E-D65F9397A1E8}"/>
                    </a:ext>
                  </a:extLst>
                </p:cNvPr>
                <p:cNvPicPr/>
                <p:nvPr/>
              </p:nvPicPr>
              <p:blipFill>
                <a:blip r:embed="rId442"/>
                <a:stretch>
                  <a:fillRect/>
                </a:stretch>
              </p:blipFill>
              <p:spPr>
                <a:xfrm>
                  <a:off x="7916269" y="4585942"/>
                  <a:ext cx="2113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8" name="Freihand 267">
                  <a:extLst>
                    <a:ext uri="{FF2B5EF4-FFF2-40B4-BE49-F238E27FC236}">
                      <a16:creationId xmlns:a16="http://schemas.microsoft.com/office/drawing/2014/main" id="{637B0F47-A518-D119-932B-BB4017642E2B}"/>
                    </a:ext>
                  </a:extLst>
                </p14:cNvPr>
                <p14:cNvContentPartPr/>
                <p14:nvPr/>
              </p14:nvContentPartPr>
              <p14:xfrm>
                <a:off x="7399669" y="5317102"/>
                <a:ext cx="270360" cy="297000"/>
              </p14:xfrm>
            </p:contentPart>
          </mc:Choice>
          <mc:Fallback xmlns="">
            <p:pic>
              <p:nvPicPr>
                <p:cNvPr id="268" name="Freihand 267">
                  <a:extLst>
                    <a:ext uri="{FF2B5EF4-FFF2-40B4-BE49-F238E27FC236}">
                      <a16:creationId xmlns:a16="http://schemas.microsoft.com/office/drawing/2014/main" id="{637B0F47-A518-D119-932B-BB4017642E2B}"/>
                    </a:ext>
                  </a:extLst>
                </p:cNvPr>
                <p:cNvPicPr/>
                <p:nvPr/>
              </p:nvPicPr>
              <p:blipFill>
                <a:blip r:embed="rId444"/>
                <a:stretch>
                  <a:fillRect/>
                </a:stretch>
              </p:blipFill>
              <p:spPr>
                <a:xfrm>
                  <a:off x="7390669" y="5308462"/>
                  <a:ext cx="2880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9" name="Freihand 268">
                  <a:extLst>
                    <a:ext uri="{FF2B5EF4-FFF2-40B4-BE49-F238E27FC236}">
                      <a16:creationId xmlns:a16="http://schemas.microsoft.com/office/drawing/2014/main" id="{AA9FCF20-1A89-6C1C-353B-B80DCF3847C8}"/>
                    </a:ext>
                  </a:extLst>
                </p14:cNvPr>
                <p14:cNvContentPartPr/>
                <p14:nvPr/>
              </p14:nvContentPartPr>
              <p14:xfrm>
                <a:off x="7762909" y="5096782"/>
                <a:ext cx="80640" cy="365400"/>
              </p14:xfrm>
            </p:contentPart>
          </mc:Choice>
          <mc:Fallback xmlns="">
            <p:pic>
              <p:nvPicPr>
                <p:cNvPr id="269" name="Freihand 268">
                  <a:extLst>
                    <a:ext uri="{FF2B5EF4-FFF2-40B4-BE49-F238E27FC236}">
                      <a16:creationId xmlns:a16="http://schemas.microsoft.com/office/drawing/2014/main" id="{AA9FCF20-1A89-6C1C-353B-B80DCF3847C8}"/>
                    </a:ext>
                  </a:extLst>
                </p:cNvPr>
                <p:cNvPicPr/>
                <p:nvPr/>
              </p:nvPicPr>
              <p:blipFill>
                <a:blip r:embed="rId446"/>
                <a:stretch>
                  <a:fillRect/>
                </a:stretch>
              </p:blipFill>
              <p:spPr>
                <a:xfrm>
                  <a:off x="7754269" y="5087782"/>
                  <a:ext cx="9828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0" name="Freihand 269">
                  <a:extLst>
                    <a:ext uri="{FF2B5EF4-FFF2-40B4-BE49-F238E27FC236}">
                      <a16:creationId xmlns:a16="http://schemas.microsoft.com/office/drawing/2014/main" id="{E1AA903F-87A9-2676-56CA-5A2203CA48A9}"/>
                    </a:ext>
                  </a:extLst>
                </p14:cNvPr>
                <p14:cNvContentPartPr/>
                <p14:nvPr/>
              </p14:nvContentPartPr>
              <p14:xfrm>
                <a:off x="7850029" y="5019382"/>
                <a:ext cx="135000" cy="303480"/>
              </p14:xfrm>
            </p:contentPart>
          </mc:Choice>
          <mc:Fallback xmlns="">
            <p:pic>
              <p:nvPicPr>
                <p:cNvPr id="270" name="Freihand 269">
                  <a:extLst>
                    <a:ext uri="{FF2B5EF4-FFF2-40B4-BE49-F238E27FC236}">
                      <a16:creationId xmlns:a16="http://schemas.microsoft.com/office/drawing/2014/main" id="{E1AA903F-87A9-2676-56CA-5A2203CA48A9}"/>
                    </a:ext>
                  </a:extLst>
                </p:cNvPr>
                <p:cNvPicPr/>
                <p:nvPr/>
              </p:nvPicPr>
              <p:blipFill>
                <a:blip r:embed="rId448"/>
                <a:stretch>
                  <a:fillRect/>
                </a:stretch>
              </p:blipFill>
              <p:spPr>
                <a:xfrm>
                  <a:off x="7841389" y="5010382"/>
                  <a:ext cx="1526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1" name="Freihand 270">
                  <a:extLst>
                    <a:ext uri="{FF2B5EF4-FFF2-40B4-BE49-F238E27FC236}">
                      <a16:creationId xmlns:a16="http://schemas.microsoft.com/office/drawing/2014/main" id="{92B4148C-2117-A533-6747-1FC0868AE957}"/>
                    </a:ext>
                  </a:extLst>
                </p14:cNvPr>
                <p14:cNvContentPartPr/>
                <p14:nvPr/>
              </p14:nvContentPartPr>
              <p14:xfrm>
                <a:off x="7910509" y="5183542"/>
                <a:ext cx="186480" cy="195480"/>
              </p14:xfrm>
            </p:contentPart>
          </mc:Choice>
          <mc:Fallback xmlns="">
            <p:pic>
              <p:nvPicPr>
                <p:cNvPr id="271" name="Freihand 270">
                  <a:extLst>
                    <a:ext uri="{FF2B5EF4-FFF2-40B4-BE49-F238E27FC236}">
                      <a16:creationId xmlns:a16="http://schemas.microsoft.com/office/drawing/2014/main" id="{92B4148C-2117-A533-6747-1FC0868AE957}"/>
                    </a:ext>
                  </a:extLst>
                </p:cNvPr>
                <p:cNvPicPr/>
                <p:nvPr/>
              </p:nvPicPr>
              <p:blipFill>
                <a:blip r:embed="rId450"/>
                <a:stretch>
                  <a:fillRect/>
                </a:stretch>
              </p:blipFill>
              <p:spPr>
                <a:xfrm>
                  <a:off x="7901509" y="5174542"/>
                  <a:ext cx="2041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2" name="Freihand 271">
                  <a:extLst>
                    <a:ext uri="{FF2B5EF4-FFF2-40B4-BE49-F238E27FC236}">
                      <a16:creationId xmlns:a16="http://schemas.microsoft.com/office/drawing/2014/main" id="{16A08740-49EC-40DA-90D0-A800FC16A157}"/>
                    </a:ext>
                  </a:extLst>
                </p14:cNvPr>
                <p14:cNvContentPartPr/>
                <p14:nvPr/>
              </p14:nvContentPartPr>
              <p14:xfrm>
                <a:off x="8135509" y="4943062"/>
                <a:ext cx="141120" cy="282240"/>
              </p14:xfrm>
            </p:contentPart>
          </mc:Choice>
          <mc:Fallback xmlns="">
            <p:pic>
              <p:nvPicPr>
                <p:cNvPr id="272" name="Freihand 271">
                  <a:extLst>
                    <a:ext uri="{FF2B5EF4-FFF2-40B4-BE49-F238E27FC236}">
                      <a16:creationId xmlns:a16="http://schemas.microsoft.com/office/drawing/2014/main" id="{16A08740-49EC-40DA-90D0-A800FC16A157}"/>
                    </a:ext>
                  </a:extLst>
                </p:cNvPr>
                <p:cNvPicPr/>
                <p:nvPr/>
              </p:nvPicPr>
              <p:blipFill>
                <a:blip r:embed="rId452"/>
                <a:stretch>
                  <a:fillRect/>
                </a:stretch>
              </p:blipFill>
              <p:spPr>
                <a:xfrm>
                  <a:off x="8126509" y="4934062"/>
                  <a:ext cx="1587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3" name="Freihand 272">
                  <a:extLst>
                    <a:ext uri="{FF2B5EF4-FFF2-40B4-BE49-F238E27FC236}">
                      <a16:creationId xmlns:a16="http://schemas.microsoft.com/office/drawing/2014/main" id="{86B9E7E7-AD71-C502-36F2-615B9EC88605}"/>
                    </a:ext>
                  </a:extLst>
                </p14:cNvPr>
                <p14:cNvContentPartPr/>
                <p14:nvPr/>
              </p14:nvContentPartPr>
              <p14:xfrm>
                <a:off x="8235949" y="4879702"/>
                <a:ext cx="211320" cy="236880"/>
              </p14:xfrm>
            </p:contentPart>
          </mc:Choice>
          <mc:Fallback xmlns="">
            <p:pic>
              <p:nvPicPr>
                <p:cNvPr id="273" name="Freihand 272">
                  <a:extLst>
                    <a:ext uri="{FF2B5EF4-FFF2-40B4-BE49-F238E27FC236}">
                      <a16:creationId xmlns:a16="http://schemas.microsoft.com/office/drawing/2014/main" id="{86B9E7E7-AD71-C502-36F2-615B9EC88605}"/>
                    </a:ext>
                  </a:extLst>
                </p:cNvPr>
                <p:cNvPicPr/>
                <p:nvPr/>
              </p:nvPicPr>
              <p:blipFill>
                <a:blip r:embed="rId454"/>
                <a:stretch>
                  <a:fillRect/>
                </a:stretch>
              </p:blipFill>
              <p:spPr>
                <a:xfrm>
                  <a:off x="8227309" y="4870702"/>
                  <a:ext cx="2289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5" name="Freihand 274">
                  <a:extLst>
                    <a:ext uri="{FF2B5EF4-FFF2-40B4-BE49-F238E27FC236}">
                      <a16:creationId xmlns:a16="http://schemas.microsoft.com/office/drawing/2014/main" id="{66F4B185-1C58-9C64-50BB-63BCF009F68F}"/>
                    </a:ext>
                  </a:extLst>
                </p14:cNvPr>
                <p14:cNvContentPartPr/>
                <p14:nvPr/>
              </p14:nvContentPartPr>
              <p14:xfrm>
                <a:off x="7094029" y="5967622"/>
                <a:ext cx="129960" cy="82800"/>
              </p14:xfrm>
            </p:contentPart>
          </mc:Choice>
          <mc:Fallback xmlns="">
            <p:pic>
              <p:nvPicPr>
                <p:cNvPr id="275" name="Freihand 274">
                  <a:extLst>
                    <a:ext uri="{FF2B5EF4-FFF2-40B4-BE49-F238E27FC236}">
                      <a16:creationId xmlns:a16="http://schemas.microsoft.com/office/drawing/2014/main" id="{66F4B185-1C58-9C64-50BB-63BCF009F68F}"/>
                    </a:ext>
                  </a:extLst>
                </p:cNvPr>
                <p:cNvPicPr/>
                <p:nvPr/>
              </p:nvPicPr>
              <p:blipFill>
                <a:blip r:embed="rId456"/>
                <a:stretch>
                  <a:fillRect/>
                </a:stretch>
              </p:blipFill>
              <p:spPr>
                <a:xfrm>
                  <a:off x="7085389" y="5958982"/>
                  <a:ext cx="147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6" name="Freihand 275">
                  <a:extLst>
                    <a:ext uri="{FF2B5EF4-FFF2-40B4-BE49-F238E27FC236}">
                      <a16:creationId xmlns:a16="http://schemas.microsoft.com/office/drawing/2014/main" id="{1CB0D4BC-7346-4B9A-FF04-7EF3E6ACB652}"/>
                    </a:ext>
                  </a:extLst>
                </p14:cNvPr>
                <p14:cNvContentPartPr/>
                <p14:nvPr/>
              </p14:nvContentPartPr>
              <p14:xfrm>
                <a:off x="7165309" y="5898862"/>
                <a:ext cx="132840" cy="178920"/>
              </p14:xfrm>
            </p:contentPart>
          </mc:Choice>
          <mc:Fallback xmlns="">
            <p:pic>
              <p:nvPicPr>
                <p:cNvPr id="276" name="Freihand 275">
                  <a:extLst>
                    <a:ext uri="{FF2B5EF4-FFF2-40B4-BE49-F238E27FC236}">
                      <a16:creationId xmlns:a16="http://schemas.microsoft.com/office/drawing/2014/main" id="{1CB0D4BC-7346-4B9A-FF04-7EF3E6ACB652}"/>
                    </a:ext>
                  </a:extLst>
                </p:cNvPr>
                <p:cNvPicPr/>
                <p:nvPr/>
              </p:nvPicPr>
              <p:blipFill>
                <a:blip r:embed="rId458"/>
                <a:stretch>
                  <a:fillRect/>
                </a:stretch>
              </p:blipFill>
              <p:spPr>
                <a:xfrm>
                  <a:off x="7156669" y="5890222"/>
                  <a:ext cx="1504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7" name="Freihand 276">
                  <a:extLst>
                    <a:ext uri="{FF2B5EF4-FFF2-40B4-BE49-F238E27FC236}">
                      <a16:creationId xmlns:a16="http://schemas.microsoft.com/office/drawing/2014/main" id="{D82DEE29-F62F-D96F-68B1-02B988245AE8}"/>
                    </a:ext>
                  </a:extLst>
                </p14:cNvPr>
                <p14:cNvContentPartPr/>
                <p14:nvPr/>
              </p14:nvContentPartPr>
              <p14:xfrm>
                <a:off x="7407589" y="5818222"/>
                <a:ext cx="93240" cy="173520"/>
              </p14:xfrm>
            </p:contentPart>
          </mc:Choice>
          <mc:Fallback xmlns="">
            <p:pic>
              <p:nvPicPr>
                <p:cNvPr id="277" name="Freihand 276">
                  <a:extLst>
                    <a:ext uri="{FF2B5EF4-FFF2-40B4-BE49-F238E27FC236}">
                      <a16:creationId xmlns:a16="http://schemas.microsoft.com/office/drawing/2014/main" id="{D82DEE29-F62F-D96F-68B1-02B988245AE8}"/>
                    </a:ext>
                  </a:extLst>
                </p:cNvPr>
                <p:cNvPicPr/>
                <p:nvPr/>
              </p:nvPicPr>
              <p:blipFill>
                <a:blip r:embed="rId460"/>
                <a:stretch>
                  <a:fillRect/>
                </a:stretch>
              </p:blipFill>
              <p:spPr>
                <a:xfrm>
                  <a:off x="7398949" y="5809222"/>
                  <a:ext cx="110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8" name="Freihand 277">
                  <a:extLst>
                    <a:ext uri="{FF2B5EF4-FFF2-40B4-BE49-F238E27FC236}">
                      <a16:creationId xmlns:a16="http://schemas.microsoft.com/office/drawing/2014/main" id="{AF1FF05A-D946-5FF7-B471-5669064C9B77}"/>
                    </a:ext>
                  </a:extLst>
                </p14:cNvPr>
                <p14:cNvContentPartPr/>
                <p14:nvPr/>
              </p14:nvContentPartPr>
              <p14:xfrm>
                <a:off x="7527109" y="5582422"/>
                <a:ext cx="325800" cy="338400"/>
              </p14:xfrm>
            </p:contentPart>
          </mc:Choice>
          <mc:Fallback xmlns="">
            <p:pic>
              <p:nvPicPr>
                <p:cNvPr id="278" name="Freihand 277">
                  <a:extLst>
                    <a:ext uri="{FF2B5EF4-FFF2-40B4-BE49-F238E27FC236}">
                      <a16:creationId xmlns:a16="http://schemas.microsoft.com/office/drawing/2014/main" id="{AF1FF05A-D946-5FF7-B471-5669064C9B77}"/>
                    </a:ext>
                  </a:extLst>
                </p:cNvPr>
                <p:cNvPicPr/>
                <p:nvPr/>
              </p:nvPicPr>
              <p:blipFill>
                <a:blip r:embed="rId462"/>
                <a:stretch>
                  <a:fillRect/>
                </a:stretch>
              </p:blipFill>
              <p:spPr>
                <a:xfrm>
                  <a:off x="7518109" y="5573782"/>
                  <a:ext cx="34344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79" name="Freihand 278">
                  <a:extLst>
                    <a:ext uri="{FF2B5EF4-FFF2-40B4-BE49-F238E27FC236}">
                      <a16:creationId xmlns:a16="http://schemas.microsoft.com/office/drawing/2014/main" id="{094B84A0-F007-FCE0-FDB6-C182682A8AF5}"/>
                    </a:ext>
                  </a:extLst>
                </p14:cNvPr>
                <p14:cNvContentPartPr/>
                <p14:nvPr/>
              </p14:nvContentPartPr>
              <p14:xfrm>
                <a:off x="7610629" y="5640022"/>
                <a:ext cx="8640" cy="15840"/>
              </p14:xfrm>
            </p:contentPart>
          </mc:Choice>
          <mc:Fallback xmlns="">
            <p:pic>
              <p:nvPicPr>
                <p:cNvPr id="279" name="Freihand 278">
                  <a:extLst>
                    <a:ext uri="{FF2B5EF4-FFF2-40B4-BE49-F238E27FC236}">
                      <a16:creationId xmlns:a16="http://schemas.microsoft.com/office/drawing/2014/main" id="{094B84A0-F007-FCE0-FDB6-C182682A8AF5}"/>
                    </a:ext>
                  </a:extLst>
                </p:cNvPr>
                <p:cNvPicPr/>
                <p:nvPr/>
              </p:nvPicPr>
              <p:blipFill>
                <a:blip r:embed="rId464"/>
                <a:stretch>
                  <a:fillRect/>
                </a:stretch>
              </p:blipFill>
              <p:spPr>
                <a:xfrm>
                  <a:off x="7601989" y="5631382"/>
                  <a:ext cx="26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1" name="Freihand 280">
                  <a:extLst>
                    <a:ext uri="{FF2B5EF4-FFF2-40B4-BE49-F238E27FC236}">
                      <a16:creationId xmlns:a16="http://schemas.microsoft.com/office/drawing/2014/main" id="{62ECEC67-6700-8C58-3DFB-37A0C7823276}"/>
                    </a:ext>
                  </a:extLst>
                </p14:cNvPr>
                <p14:cNvContentPartPr/>
                <p14:nvPr/>
              </p14:nvContentPartPr>
              <p14:xfrm>
                <a:off x="7952629" y="5449582"/>
                <a:ext cx="259920" cy="225360"/>
              </p14:xfrm>
            </p:contentPart>
          </mc:Choice>
          <mc:Fallback xmlns="">
            <p:pic>
              <p:nvPicPr>
                <p:cNvPr id="281" name="Freihand 280">
                  <a:extLst>
                    <a:ext uri="{FF2B5EF4-FFF2-40B4-BE49-F238E27FC236}">
                      <a16:creationId xmlns:a16="http://schemas.microsoft.com/office/drawing/2014/main" id="{62ECEC67-6700-8C58-3DFB-37A0C7823276}"/>
                    </a:ext>
                  </a:extLst>
                </p:cNvPr>
                <p:cNvPicPr/>
                <p:nvPr/>
              </p:nvPicPr>
              <p:blipFill>
                <a:blip r:embed="rId466"/>
                <a:stretch>
                  <a:fillRect/>
                </a:stretch>
              </p:blipFill>
              <p:spPr>
                <a:xfrm>
                  <a:off x="7943629" y="5440942"/>
                  <a:ext cx="2775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2" name="Freihand 281">
                  <a:extLst>
                    <a:ext uri="{FF2B5EF4-FFF2-40B4-BE49-F238E27FC236}">
                      <a16:creationId xmlns:a16="http://schemas.microsoft.com/office/drawing/2014/main" id="{BB45601E-7480-D664-F187-281E81D40814}"/>
                    </a:ext>
                  </a:extLst>
                </p14:cNvPr>
                <p14:cNvContentPartPr/>
                <p14:nvPr/>
              </p14:nvContentPartPr>
              <p14:xfrm>
                <a:off x="8230909" y="5328982"/>
                <a:ext cx="116280" cy="178560"/>
              </p14:xfrm>
            </p:contentPart>
          </mc:Choice>
          <mc:Fallback xmlns="">
            <p:pic>
              <p:nvPicPr>
                <p:cNvPr id="282" name="Freihand 281">
                  <a:extLst>
                    <a:ext uri="{FF2B5EF4-FFF2-40B4-BE49-F238E27FC236}">
                      <a16:creationId xmlns:a16="http://schemas.microsoft.com/office/drawing/2014/main" id="{BB45601E-7480-D664-F187-281E81D40814}"/>
                    </a:ext>
                  </a:extLst>
                </p:cNvPr>
                <p:cNvPicPr/>
                <p:nvPr/>
              </p:nvPicPr>
              <p:blipFill>
                <a:blip r:embed="rId468"/>
                <a:stretch>
                  <a:fillRect/>
                </a:stretch>
              </p:blipFill>
              <p:spPr>
                <a:xfrm>
                  <a:off x="8221909" y="5319982"/>
                  <a:ext cx="1339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3" name="Freihand 282">
                  <a:extLst>
                    <a:ext uri="{FF2B5EF4-FFF2-40B4-BE49-F238E27FC236}">
                      <a16:creationId xmlns:a16="http://schemas.microsoft.com/office/drawing/2014/main" id="{297FF0E8-DA09-AABA-94B2-E22F55BEBE8D}"/>
                    </a:ext>
                  </a:extLst>
                </p14:cNvPr>
                <p14:cNvContentPartPr/>
                <p14:nvPr/>
              </p14:nvContentPartPr>
              <p14:xfrm>
                <a:off x="8348269" y="5345902"/>
                <a:ext cx="67320" cy="117000"/>
              </p14:xfrm>
            </p:contentPart>
          </mc:Choice>
          <mc:Fallback xmlns="">
            <p:pic>
              <p:nvPicPr>
                <p:cNvPr id="283" name="Freihand 282">
                  <a:extLst>
                    <a:ext uri="{FF2B5EF4-FFF2-40B4-BE49-F238E27FC236}">
                      <a16:creationId xmlns:a16="http://schemas.microsoft.com/office/drawing/2014/main" id="{297FF0E8-DA09-AABA-94B2-E22F55BEBE8D}"/>
                    </a:ext>
                  </a:extLst>
                </p:cNvPr>
                <p:cNvPicPr/>
                <p:nvPr/>
              </p:nvPicPr>
              <p:blipFill>
                <a:blip r:embed="rId470"/>
                <a:stretch>
                  <a:fillRect/>
                </a:stretch>
              </p:blipFill>
              <p:spPr>
                <a:xfrm>
                  <a:off x="8339269" y="5336902"/>
                  <a:ext cx="84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4" name="Freihand 283">
                  <a:extLst>
                    <a:ext uri="{FF2B5EF4-FFF2-40B4-BE49-F238E27FC236}">
                      <a16:creationId xmlns:a16="http://schemas.microsoft.com/office/drawing/2014/main" id="{4CF7859F-3A95-E2D7-5A90-1656A5040539}"/>
                    </a:ext>
                  </a:extLst>
                </p14:cNvPr>
                <p14:cNvContentPartPr/>
                <p14:nvPr/>
              </p14:nvContentPartPr>
              <p14:xfrm>
                <a:off x="8411989" y="5244022"/>
                <a:ext cx="172440" cy="181800"/>
              </p14:xfrm>
            </p:contentPart>
          </mc:Choice>
          <mc:Fallback xmlns="">
            <p:pic>
              <p:nvPicPr>
                <p:cNvPr id="284" name="Freihand 283">
                  <a:extLst>
                    <a:ext uri="{FF2B5EF4-FFF2-40B4-BE49-F238E27FC236}">
                      <a16:creationId xmlns:a16="http://schemas.microsoft.com/office/drawing/2014/main" id="{4CF7859F-3A95-E2D7-5A90-1656A5040539}"/>
                    </a:ext>
                  </a:extLst>
                </p:cNvPr>
                <p:cNvPicPr/>
                <p:nvPr/>
              </p:nvPicPr>
              <p:blipFill>
                <a:blip r:embed="rId472"/>
                <a:stretch>
                  <a:fillRect/>
                </a:stretch>
              </p:blipFill>
              <p:spPr>
                <a:xfrm>
                  <a:off x="8403349" y="5235382"/>
                  <a:ext cx="1900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5" name="Freihand 284">
                  <a:extLst>
                    <a:ext uri="{FF2B5EF4-FFF2-40B4-BE49-F238E27FC236}">
                      <a16:creationId xmlns:a16="http://schemas.microsoft.com/office/drawing/2014/main" id="{BE6AE86C-C774-DC1E-6C50-550517606020}"/>
                    </a:ext>
                  </a:extLst>
                </p14:cNvPr>
                <p14:cNvContentPartPr/>
                <p14:nvPr/>
              </p14:nvContentPartPr>
              <p14:xfrm>
                <a:off x="6600109" y="6407182"/>
                <a:ext cx="164520" cy="138240"/>
              </p14:xfrm>
            </p:contentPart>
          </mc:Choice>
          <mc:Fallback xmlns="">
            <p:pic>
              <p:nvPicPr>
                <p:cNvPr id="285" name="Freihand 284">
                  <a:extLst>
                    <a:ext uri="{FF2B5EF4-FFF2-40B4-BE49-F238E27FC236}">
                      <a16:creationId xmlns:a16="http://schemas.microsoft.com/office/drawing/2014/main" id="{BE6AE86C-C774-DC1E-6C50-550517606020}"/>
                    </a:ext>
                  </a:extLst>
                </p:cNvPr>
                <p:cNvPicPr/>
                <p:nvPr/>
              </p:nvPicPr>
              <p:blipFill>
                <a:blip r:embed="rId474"/>
                <a:stretch>
                  <a:fillRect/>
                </a:stretch>
              </p:blipFill>
              <p:spPr>
                <a:xfrm>
                  <a:off x="6591109" y="6398542"/>
                  <a:ext cx="182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6" name="Freihand 285">
                  <a:extLst>
                    <a:ext uri="{FF2B5EF4-FFF2-40B4-BE49-F238E27FC236}">
                      <a16:creationId xmlns:a16="http://schemas.microsoft.com/office/drawing/2014/main" id="{0C58CA78-150D-FE88-3E37-57330460C046}"/>
                    </a:ext>
                  </a:extLst>
                </p14:cNvPr>
                <p14:cNvContentPartPr/>
                <p14:nvPr/>
              </p14:nvContentPartPr>
              <p14:xfrm>
                <a:off x="6168829" y="6223582"/>
                <a:ext cx="794160" cy="510120"/>
              </p14:xfrm>
            </p:contentPart>
          </mc:Choice>
          <mc:Fallback xmlns="">
            <p:pic>
              <p:nvPicPr>
                <p:cNvPr id="286" name="Freihand 285">
                  <a:extLst>
                    <a:ext uri="{FF2B5EF4-FFF2-40B4-BE49-F238E27FC236}">
                      <a16:creationId xmlns:a16="http://schemas.microsoft.com/office/drawing/2014/main" id="{0C58CA78-150D-FE88-3E37-57330460C046}"/>
                    </a:ext>
                  </a:extLst>
                </p:cNvPr>
                <p:cNvPicPr/>
                <p:nvPr/>
              </p:nvPicPr>
              <p:blipFill>
                <a:blip r:embed="rId476"/>
                <a:stretch>
                  <a:fillRect/>
                </a:stretch>
              </p:blipFill>
              <p:spPr>
                <a:xfrm>
                  <a:off x="6160189" y="6214582"/>
                  <a:ext cx="81180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7" name="Freihand 286">
                  <a:extLst>
                    <a:ext uri="{FF2B5EF4-FFF2-40B4-BE49-F238E27FC236}">
                      <a16:creationId xmlns:a16="http://schemas.microsoft.com/office/drawing/2014/main" id="{9E635E35-58ED-4DA8-C403-347ADE9B10DA}"/>
                    </a:ext>
                  </a:extLst>
                </p14:cNvPr>
                <p14:cNvContentPartPr/>
                <p14:nvPr/>
              </p14:nvContentPartPr>
              <p14:xfrm>
                <a:off x="6896029" y="6246982"/>
                <a:ext cx="277560" cy="225720"/>
              </p14:xfrm>
            </p:contentPart>
          </mc:Choice>
          <mc:Fallback xmlns="">
            <p:pic>
              <p:nvPicPr>
                <p:cNvPr id="287" name="Freihand 286">
                  <a:extLst>
                    <a:ext uri="{FF2B5EF4-FFF2-40B4-BE49-F238E27FC236}">
                      <a16:creationId xmlns:a16="http://schemas.microsoft.com/office/drawing/2014/main" id="{9E635E35-58ED-4DA8-C403-347ADE9B10DA}"/>
                    </a:ext>
                  </a:extLst>
                </p:cNvPr>
                <p:cNvPicPr/>
                <p:nvPr/>
              </p:nvPicPr>
              <p:blipFill>
                <a:blip r:embed="rId478"/>
                <a:stretch>
                  <a:fillRect/>
                </a:stretch>
              </p:blipFill>
              <p:spPr>
                <a:xfrm>
                  <a:off x="6887029" y="6237982"/>
                  <a:ext cx="2952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8" name="Freihand 287">
                  <a:extLst>
                    <a:ext uri="{FF2B5EF4-FFF2-40B4-BE49-F238E27FC236}">
                      <a16:creationId xmlns:a16="http://schemas.microsoft.com/office/drawing/2014/main" id="{B9AE3661-57CB-DA35-1C15-419071F82FEA}"/>
                    </a:ext>
                  </a:extLst>
                </p14:cNvPr>
                <p14:cNvContentPartPr/>
                <p14:nvPr/>
              </p14:nvContentPartPr>
              <p14:xfrm>
                <a:off x="7235509" y="6023062"/>
                <a:ext cx="275040" cy="258840"/>
              </p14:xfrm>
            </p:contentPart>
          </mc:Choice>
          <mc:Fallback xmlns="">
            <p:pic>
              <p:nvPicPr>
                <p:cNvPr id="288" name="Freihand 287">
                  <a:extLst>
                    <a:ext uri="{FF2B5EF4-FFF2-40B4-BE49-F238E27FC236}">
                      <a16:creationId xmlns:a16="http://schemas.microsoft.com/office/drawing/2014/main" id="{B9AE3661-57CB-DA35-1C15-419071F82FEA}"/>
                    </a:ext>
                  </a:extLst>
                </p:cNvPr>
                <p:cNvPicPr/>
                <p:nvPr/>
              </p:nvPicPr>
              <p:blipFill>
                <a:blip r:embed="rId480"/>
                <a:stretch>
                  <a:fillRect/>
                </a:stretch>
              </p:blipFill>
              <p:spPr>
                <a:xfrm>
                  <a:off x="7226869" y="6014062"/>
                  <a:ext cx="2926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9" name="Freihand 288">
                  <a:extLst>
                    <a:ext uri="{FF2B5EF4-FFF2-40B4-BE49-F238E27FC236}">
                      <a16:creationId xmlns:a16="http://schemas.microsoft.com/office/drawing/2014/main" id="{D4BC0AEC-89BC-12B3-26E6-4BBF8E12B8A0}"/>
                    </a:ext>
                  </a:extLst>
                </p14:cNvPr>
                <p14:cNvContentPartPr/>
                <p14:nvPr/>
              </p14:nvContentPartPr>
              <p14:xfrm>
                <a:off x="7687669" y="5962582"/>
                <a:ext cx="262440" cy="151920"/>
              </p14:xfrm>
            </p:contentPart>
          </mc:Choice>
          <mc:Fallback xmlns="">
            <p:pic>
              <p:nvPicPr>
                <p:cNvPr id="289" name="Freihand 288">
                  <a:extLst>
                    <a:ext uri="{FF2B5EF4-FFF2-40B4-BE49-F238E27FC236}">
                      <a16:creationId xmlns:a16="http://schemas.microsoft.com/office/drawing/2014/main" id="{D4BC0AEC-89BC-12B3-26E6-4BBF8E12B8A0}"/>
                    </a:ext>
                  </a:extLst>
                </p:cNvPr>
                <p:cNvPicPr/>
                <p:nvPr/>
              </p:nvPicPr>
              <p:blipFill>
                <a:blip r:embed="rId482"/>
                <a:stretch>
                  <a:fillRect/>
                </a:stretch>
              </p:blipFill>
              <p:spPr>
                <a:xfrm>
                  <a:off x="7679029" y="5953582"/>
                  <a:ext cx="2800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0" name="Freihand 289">
                  <a:extLst>
                    <a:ext uri="{FF2B5EF4-FFF2-40B4-BE49-F238E27FC236}">
                      <a16:creationId xmlns:a16="http://schemas.microsoft.com/office/drawing/2014/main" id="{56C15A27-10E8-EEC9-6BFE-E9D8B099F4A7}"/>
                    </a:ext>
                  </a:extLst>
                </p14:cNvPr>
                <p14:cNvContentPartPr/>
                <p14:nvPr/>
              </p14:nvContentPartPr>
              <p14:xfrm>
                <a:off x="7898989" y="5866462"/>
                <a:ext cx="138240" cy="115560"/>
              </p14:xfrm>
            </p:contentPart>
          </mc:Choice>
          <mc:Fallback xmlns="">
            <p:pic>
              <p:nvPicPr>
                <p:cNvPr id="290" name="Freihand 289">
                  <a:extLst>
                    <a:ext uri="{FF2B5EF4-FFF2-40B4-BE49-F238E27FC236}">
                      <a16:creationId xmlns:a16="http://schemas.microsoft.com/office/drawing/2014/main" id="{56C15A27-10E8-EEC9-6BFE-E9D8B099F4A7}"/>
                    </a:ext>
                  </a:extLst>
                </p:cNvPr>
                <p:cNvPicPr/>
                <p:nvPr/>
              </p:nvPicPr>
              <p:blipFill>
                <a:blip r:embed="rId484"/>
                <a:stretch>
                  <a:fillRect/>
                </a:stretch>
              </p:blipFill>
              <p:spPr>
                <a:xfrm>
                  <a:off x="7890349" y="5857822"/>
                  <a:ext cx="155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1" name="Freihand 290">
                  <a:extLst>
                    <a:ext uri="{FF2B5EF4-FFF2-40B4-BE49-F238E27FC236}">
                      <a16:creationId xmlns:a16="http://schemas.microsoft.com/office/drawing/2014/main" id="{27389CA0-6AE0-5163-A517-1C757BC761BB}"/>
                    </a:ext>
                  </a:extLst>
                </p14:cNvPr>
                <p14:cNvContentPartPr/>
                <p14:nvPr/>
              </p14:nvContentPartPr>
              <p14:xfrm>
                <a:off x="8045869" y="5785462"/>
                <a:ext cx="158400" cy="139680"/>
              </p14:xfrm>
            </p:contentPart>
          </mc:Choice>
          <mc:Fallback xmlns="">
            <p:pic>
              <p:nvPicPr>
                <p:cNvPr id="291" name="Freihand 290">
                  <a:extLst>
                    <a:ext uri="{FF2B5EF4-FFF2-40B4-BE49-F238E27FC236}">
                      <a16:creationId xmlns:a16="http://schemas.microsoft.com/office/drawing/2014/main" id="{27389CA0-6AE0-5163-A517-1C757BC761BB}"/>
                    </a:ext>
                  </a:extLst>
                </p:cNvPr>
                <p:cNvPicPr/>
                <p:nvPr/>
              </p:nvPicPr>
              <p:blipFill>
                <a:blip r:embed="rId486"/>
                <a:stretch>
                  <a:fillRect/>
                </a:stretch>
              </p:blipFill>
              <p:spPr>
                <a:xfrm>
                  <a:off x="8037229" y="5776822"/>
                  <a:ext cx="176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2" name="Freihand 291">
                  <a:extLst>
                    <a:ext uri="{FF2B5EF4-FFF2-40B4-BE49-F238E27FC236}">
                      <a16:creationId xmlns:a16="http://schemas.microsoft.com/office/drawing/2014/main" id="{3C92BF42-1B91-F98A-41FB-5FC22F5B6288}"/>
                    </a:ext>
                  </a:extLst>
                </p14:cNvPr>
                <p14:cNvContentPartPr/>
                <p14:nvPr/>
              </p14:nvContentPartPr>
              <p14:xfrm>
                <a:off x="6988909" y="6500422"/>
                <a:ext cx="217080" cy="154080"/>
              </p14:xfrm>
            </p:contentPart>
          </mc:Choice>
          <mc:Fallback xmlns="">
            <p:pic>
              <p:nvPicPr>
                <p:cNvPr id="292" name="Freihand 291">
                  <a:extLst>
                    <a:ext uri="{FF2B5EF4-FFF2-40B4-BE49-F238E27FC236}">
                      <a16:creationId xmlns:a16="http://schemas.microsoft.com/office/drawing/2014/main" id="{3C92BF42-1B91-F98A-41FB-5FC22F5B6288}"/>
                    </a:ext>
                  </a:extLst>
                </p:cNvPr>
                <p:cNvPicPr/>
                <p:nvPr/>
              </p:nvPicPr>
              <p:blipFill>
                <a:blip r:embed="rId488"/>
                <a:stretch>
                  <a:fillRect/>
                </a:stretch>
              </p:blipFill>
              <p:spPr>
                <a:xfrm>
                  <a:off x="6979909" y="6491422"/>
                  <a:ext cx="234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3" name="Freihand 292">
                  <a:extLst>
                    <a:ext uri="{FF2B5EF4-FFF2-40B4-BE49-F238E27FC236}">
                      <a16:creationId xmlns:a16="http://schemas.microsoft.com/office/drawing/2014/main" id="{0233DD1D-2BD9-92C9-9B42-A6FA0E0C02D6}"/>
                    </a:ext>
                  </a:extLst>
                </p14:cNvPr>
                <p14:cNvContentPartPr/>
                <p14:nvPr/>
              </p14:nvContentPartPr>
              <p14:xfrm>
                <a:off x="7233709" y="6442822"/>
                <a:ext cx="69480" cy="227520"/>
              </p14:xfrm>
            </p:contentPart>
          </mc:Choice>
          <mc:Fallback xmlns="">
            <p:pic>
              <p:nvPicPr>
                <p:cNvPr id="293" name="Freihand 292">
                  <a:extLst>
                    <a:ext uri="{FF2B5EF4-FFF2-40B4-BE49-F238E27FC236}">
                      <a16:creationId xmlns:a16="http://schemas.microsoft.com/office/drawing/2014/main" id="{0233DD1D-2BD9-92C9-9B42-A6FA0E0C02D6}"/>
                    </a:ext>
                  </a:extLst>
                </p:cNvPr>
                <p:cNvPicPr/>
                <p:nvPr/>
              </p:nvPicPr>
              <p:blipFill>
                <a:blip r:embed="rId490"/>
                <a:stretch>
                  <a:fillRect/>
                </a:stretch>
              </p:blipFill>
              <p:spPr>
                <a:xfrm>
                  <a:off x="7224709" y="6433822"/>
                  <a:ext cx="871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4" name="Freihand 293">
                  <a:extLst>
                    <a:ext uri="{FF2B5EF4-FFF2-40B4-BE49-F238E27FC236}">
                      <a16:creationId xmlns:a16="http://schemas.microsoft.com/office/drawing/2014/main" id="{EB42FF45-0B81-4481-7954-21E329B17919}"/>
                    </a:ext>
                  </a:extLst>
                </p14:cNvPr>
                <p14:cNvContentPartPr/>
                <p14:nvPr/>
              </p14:nvContentPartPr>
              <p14:xfrm>
                <a:off x="7351069" y="6421222"/>
                <a:ext cx="162720" cy="82080"/>
              </p14:xfrm>
            </p:contentPart>
          </mc:Choice>
          <mc:Fallback xmlns="">
            <p:pic>
              <p:nvPicPr>
                <p:cNvPr id="294" name="Freihand 293">
                  <a:extLst>
                    <a:ext uri="{FF2B5EF4-FFF2-40B4-BE49-F238E27FC236}">
                      <a16:creationId xmlns:a16="http://schemas.microsoft.com/office/drawing/2014/main" id="{EB42FF45-0B81-4481-7954-21E329B17919}"/>
                    </a:ext>
                  </a:extLst>
                </p:cNvPr>
                <p:cNvPicPr/>
                <p:nvPr/>
              </p:nvPicPr>
              <p:blipFill>
                <a:blip r:embed="rId492"/>
                <a:stretch>
                  <a:fillRect/>
                </a:stretch>
              </p:blipFill>
              <p:spPr>
                <a:xfrm>
                  <a:off x="7342429" y="6412222"/>
                  <a:ext cx="180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95" name="Freihand 294">
                  <a:extLst>
                    <a:ext uri="{FF2B5EF4-FFF2-40B4-BE49-F238E27FC236}">
                      <a16:creationId xmlns:a16="http://schemas.microsoft.com/office/drawing/2014/main" id="{1F65FD22-6212-C50A-E1C8-81612C410AC9}"/>
                    </a:ext>
                  </a:extLst>
                </p14:cNvPr>
                <p14:cNvContentPartPr/>
                <p14:nvPr/>
              </p14:nvContentPartPr>
              <p14:xfrm>
                <a:off x="7543309" y="6264262"/>
                <a:ext cx="267480" cy="183960"/>
              </p14:xfrm>
            </p:contentPart>
          </mc:Choice>
          <mc:Fallback xmlns="">
            <p:pic>
              <p:nvPicPr>
                <p:cNvPr id="295" name="Freihand 294">
                  <a:extLst>
                    <a:ext uri="{FF2B5EF4-FFF2-40B4-BE49-F238E27FC236}">
                      <a16:creationId xmlns:a16="http://schemas.microsoft.com/office/drawing/2014/main" id="{1F65FD22-6212-C50A-E1C8-81612C410AC9}"/>
                    </a:ext>
                  </a:extLst>
                </p:cNvPr>
                <p:cNvPicPr/>
                <p:nvPr/>
              </p:nvPicPr>
              <p:blipFill>
                <a:blip r:embed="rId494"/>
                <a:stretch>
                  <a:fillRect/>
                </a:stretch>
              </p:blipFill>
              <p:spPr>
                <a:xfrm>
                  <a:off x="7534309" y="6255622"/>
                  <a:ext cx="285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96" name="Freihand 295">
                  <a:extLst>
                    <a:ext uri="{FF2B5EF4-FFF2-40B4-BE49-F238E27FC236}">
                      <a16:creationId xmlns:a16="http://schemas.microsoft.com/office/drawing/2014/main" id="{5C538AAA-CE3B-3489-E414-3C58CEBACFC2}"/>
                    </a:ext>
                  </a:extLst>
                </p14:cNvPr>
                <p14:cNvContentPartPr/>
                <p14:nvPr/>
              </p14:nvContentPartPr>
              <p14:xfrm>
                <a:off x="7869829" y="6181102"/>
                <a:ext cx="118440" cy="110160"/>
              </p14:xfrm>
            </p:contentPart>
          </mc:Choice>
          <mc:Fallback xmlns="">
            <p:pic>
              <p:nvPicPr>
                <p:cNvPr id="296" name="Freihand 295">
                  <a:extLst>
                    <a:ext uri="{FF2B5EF4-FFF2-40B4-BE49-F238E27FC236}">
                      <a16:creationId xmlns:a16="http://schemas.microsoft.com/office/drawing/2014/main" id="{5C538AAA-CE3B-3489-E414-3C58CEBACFC2}"/>
                    </a:ext>
                  </a:extLst>
                </p:cNvPr>
                <p:cNvPicPr/>
                <p:nvPr/>
              </p:nvPicPr>
              <p:blipFill>
                <a:blip r:embed="rId496"/>
                <a:stretch>
                  <a:fillRect/>
                </a:stretch>
              </p:blipFill>
              <p:spPr>
                <a:xfrm>
                  <a:off x="7861189" y="6172102"/>
                  <a:ext cx="136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98" name="Freihand 297">
                  <a:extLst>
                    <a:ext uri="{FF2B5EF4-FFF2-40B4-BE49-F238E27FC236}">
                      <a16:creationId xmlns:a16="http://schemas.microsoft.com/office/drawing/2014/main" id="{47ADFB0B-558F-676F-B14A-D528B7719872}"/>
                    </a:ext>
                  </a:extLst>
                </p14:cNvPr>
                <p14:cNvContentPartPr/>
                <p14:nvPr/>
              </p14:nvContentPartPr>
              <p14:xfrm>
                <a:off x="8096269" y="6042142"/>
                <a:ext cx="122760" cy="157320"/>
              </p14:xfrm>
            </p:contentPart>
          </mc:Choice>
          <mc:Fallback xmlns="">
            <p:pic>
              <p:nvPicPr>
                <p:cNvPr id="298" name="Freihand 297">
                  <a:extLst>
                    <a:ext uri="{FF2B5EF4-FFF2-40B4-BE49-F238E27FC236}">
                      <a16:creationId xmlns:a16="http://schemas.microsoft.com/office/drawing/2014/main" id="{47ADFB0B-558F-676F-B14A-D528B7719872}"/>
                    </a:ext>
                  </a:extLst>
                </p:cNvPr>
                <p:cNvPicPr/>
                <p:nvPr/>
              </p:nvPicPr>
              <p:blipFill>
                <a:blip r:embed="rId498"/>
                <a:stretch>
                  <a:fillRect/>
                </a:stretch>
              </p:blipFill>
              <p:spPr>
                <a:xfrm>
                  <a:off x="8087269" y="6033142"/>
                  <a:ext cx="140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99" name="Freihand 298">
                  <a:extLst>
                    <a:ext uri="{FF2B5EF4-FFF2-40B4-BE49-F238E27FC236}">
                      <a16:creationId xmlns:a16="http://schemas.microsoft.com/office/drawing/2014/main" id="{7C507304-0A3D-09A1-22B8-12A29BA65117}"/>
                    </a:ext>
                  </a:extLst>
                </p14:cNvPr>
                <p14:cNvContentPartPr/>
                <p14:nvPr/>
              </p14:nvContentPartPr>
              <p14:xfrm>
                <a:off x="8221189" y="6030982"/>
                <a:ext cx="46440" cy="92520"/>
              </p14:xfrm>
            </p:contentPart>
          </mc:Choice>
          <mc:Fallback xmlns="">
            <p:pic>
              <p:nvPicPr>
                <p:cNvPr id="299" name="Freihand 298">
                  <a:extLst>
                    <a:ext uri="{FF2B5EF4-FFF2-40B4-BE49-F238E27FC236}">
                      <a16:creationId xmlns:a16="http://schemas.microsoft.com/office/drawing/2014/main" id="{7C507304-0A3D-09A1-22B8-12A29BA65117}"/>
                    </a:ext>
                  </a:extLst>
                </p:cNvPr>
                <p:cNvPicPr/>
                <p:nvPr/>
              </p:nvPicPr>
              <p:blipFill>
                <a:blip r:embed="rId500"/>
                <a:stretch>
                  <a:fillRect/>
                </a:stretch>
              </p:blipFill>
              <p:spPr>
                <a:xfrm>
                  <a:off x="8212189" y="6021982"/>
                  <a:ext cx="64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0" name="Freihand 299">
                  <a:extLst>
                    <a:ext uri="{FF2B5EF4-FFF2-40B4-BE49-F238E27FC236}">
                      <a16:creationId xmlns:a16="http://schemas.microsoft.com/office/drawing/2014/main" id="{5E071875-762E-3DF8-205B-FED11CE12F77}"/>
                    </a:ext>
                  </a:extLst>
                </p14:cNvPr>
                <p14:cNvContentPartPr/>
                <p14:nvPr/>
              </p14:nvContentPartPr>
              <p14:xfrm>
                <a:off x="8367349" y="5941342"/>
                <a:ext cx="89280" cy="103320"/>
              </p14:xfrm>
            </p:contentPart>
          </mc:Choice>
          <mc:Fallback xmlns="">
            <p:pic>
              <p:nvPicPr>
                <p:cNvPr id="300" name="Freihand 299">
                  <a:extLst>
                    <a:ext uri="{FF2B5EF4-FFF2-40B4-BE49-F238E27FC236}">
                      <a16:creationId xmlns:a16="http://schemas.microsoft.com/office/drawing/2014/main" id="{5E071875-762E-3DF8-205B-FED11CE12F77}"/>
                    </a:ext>
                  </a:extLst>
                </p:cNvPr>
                <p:cNvPicPr/>
                <p:nvPr/>
              </p:nvPicPr>
              <p:blipFill>
                <a:blip r:embed="rId502"/>
                <a:stretch>
                  <a:fillRect/>
                </a:stretch>
              </p:blipFill>
              <p:spPr>
                <a:xfrm>
                  <a:off x="8358709" y="5932702"/>
                  <a:ext cx="106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2" name="Freihand 301">
                  <a:extLst>
                    <a:ext uri="{FF2B5EF4-FFF2-40B4-BE49-F238E27FC236}">
                      <a16:creationId xmlns:a16="http://schemas.microsoft.com/office/drawing/2014/main" id="{6AC438C7-D72D-A290-9128-3616920468C6}"/>
                    </a:ext>
                  </a:extLst>
                </p14:cNvPr>
                <p14:cNvContentPartPr/>
                <p14:nvPr/>
              </p14:nvContentPartPr>
              <p14:xfrm>
                <a:off x="7634389" y="6504742"/>
                <a:ext cx="55440" cy="168120"/>
              </p14:xfrm>
            </p:contentPart>
          </mc:Choice>
          <mc:Fallback xmlns="">
            <p:pic>
              <p:nvPicPr>
                <p:cNvPr id="302" name="Freihand 301">
                  <a:extLst>
                    <a:ext uri="{FF2B5EF4-FFF2-40B4-BE49-F238E27FC236}">
                      <a16:creationId xmlns:a16="http://schemas.microsoft.com/office/drawing/2014/main" id="{6AC438C7-D72D-A290-9128-3616920468C6}"/>
                    </a:ext>
                  </a:extLst>
                </p:cNvPr>
                <p:cNvPicPr/>
                <p:nvPr/>
              </p:nvPicPr>
              <p:blipFill>
                <a:blip r:embed="rId504"/>
                <a:stretch>
                  <a:fillRect/>
                </a:stretch>
              </p:blipFill>
              <p:spPr>
                <a:xfrm>
                  <a:off x="7625749" y="6496102"/>
                  <a:ext cx="730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3" name="Freihand 302">
                  <a:extLst>
                    <a:ext uri="{FF2B5EF4-FFF2-40B4-BE49-F238E27FC236}">
                      <a16:creationId xmlns:a16="http://schemas.microsoft.com/office/drawing/2014/main" id="{77EA22B9-9F40-D362-9160-A3CFA54241E2}"/>
                    </a:ext>
                  </a:extLst>
                </p14:cNvPr>
                <p14:cNvContentPartPr/>
                <p14:nvPr/>
              </p14:nvContentPartPr>
              <p14:xfrm>
                <a:off x="7735549" y="6432382"/>
                <a:ext cx="291600" cy="192600"/>
              </p14:xfrm>
            </p:contentPart>
          </mc:Choice>
          <mc:Fallback xmlns="">
            <p:pic>
              <p:nvPicPr>
                <p:cNvPr id="303" name="Freihand 302">
                  <a:extLst>
                    <a:ext uri="{FF2B5EF4-FFF2-40B4-BE49-F238E27FC236}">
                      <a16:creationId xmlns:a16="http://schemas.microsoft.com/office/drawing/2014/main" id="{77EA22B9-9F40-D362-9160-A3CFA54241E2}"/>
                    </a:ext>
                  </a:extLst>
                </p:cNvPr>
                <p:cNvPicPr/>
                <p:nvPr/>
              </p:nvPicPr>
              <p:blipFill>
                <a:blip r:embed="rId506"/>
                <a:stretch>
                  <a:fillRect/>
                </a:stretch>
              </p:blipFill>
              <p:spPr>
                <a:xfrm>
                  <a:off x="7726549" y="6423742"/>
                  <a:ext cx="3092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04" name="Freihand 303">
                  <a:extLst>
                    <a:ext uri="{FF2B5EF4-FFF2-40B4-BE49-F238E27FC236}">
                      <a16:creationId xmlns:a16="http://schemas.microsoft.com/office/drawing/2014/main" id="{98E52FCB-672E-96BF-58B4-E6B278A5C9AB}"/>
                    </a:ext>
                  </a:extLst>
                </p14:cNvPr>
                <p14:cNvContentPartPr/>
                <p14:nvPr/>
              </p14:nvContentPartPr>
              <p14:xfrm>
                <a:off x="8046949" y="6346342"/>
                <a:ext cx="39240" cy="208080"/>
              </p14:xfrm>
            </p:contentPart>
          </mc:Choice>
          <mc:Fallback xmlns="">
            <p:pic>
              <p:nvPicPr>
                <p:cNvPr id="304" name="Freihand 303">
                  <a:extLst>
                    <a:ext uri="{FF2B5EF4-FFF2-40B4-BE49-F238E27FC236}">
                      <a16:creationId xmlns:a16="http://schemas.microsoft.com/office/drawing/2014/main" id="{98E52FCB-672E-96BF-58B4-E6B278A5C9AB}"/>
                    </a:ext>
                  </a:extLst>
                </p:cNvPr>
                <p:cNvPicPr/>
                <p:nvPr/>
              </p:nvPicPr>
              <p:blipFill>
                <a:blip r:embed="rId508"/>
                <a:stretch>
                  <a:fillRect/>
                </a:stretch>
              </p:blipFill>
              <p:spPr>
                <a:xfrm>
                  <a:off x="8038309" y="6337702"/>
                  <a:ext cx="56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5" name="Freihand 304">
                  <a:extLst>
                    <a:ext uri="{FF2B5EF4-FFF2-40B4-BE49-F238E27FC236}">
                      <a16:creationId xmlns:a16="http://schemas.microsoft.com/office/drawing/2014/main" id="{502C48AF-08D0-0F2D-E59D-75B24B0C818F}"/>
                    </a:ext>
                  </a:extLst>
                </p14:cNvPr>
                <p14:cNvContentPartPr/>
                <p14:nvPr/>
              </p14:nvContentPartPr>
              <p14:xfrm>
                <a:off x="8170789" y="6289102"/>
                <a:ext cx="159840" cy="358200"/>
              </p14:xfrm>
            </p:contentPart>
          </mc:Choice>
          <mc:Fallback xmlns="">
            <p:pic>
              <p:nvPicPr>
                <p:cNvPr id="305" name="Freihand 304">
                  <a:extLst>
                    <a:ext uri="{FF2B5EF4-FFF2-40B4-BE49-F238E27FC236}">
                      <a16:creationId xmlns:a16="http://schemas.microsoft.com/office/drawing/2014/main" id="{502C48AF-08D0-0F2D-E59D-75B24B0C818F}"/>
                    </a:ext>
                  </a:extLst>
                </p:cNvPr>
                <p:cNvPicPr/>
                <p:nvPr/>
              </p:nvPicPr>
              <p:blipFill>
                <a:blip r:embed="rId510"/>
                <a:stretch>
                  <a:fillRect/>
                </a:stretch>
              </p:blipFill>
              <p:spPr>
                <a:xfrm>
                  <a:off x="8162149" y="6280102"/>
                  <a:ext cx="17748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7" name="Freihand 306">
                  <a:extLst>
                    <a:ext uri="{FF2B5EF4-FFF2-40B4-BE49-F238E27FC236}">
                      <a16:creationId xmlns:a16="http://schemas.microsoft.com/office/drawing/2014/main" id="{83F675DB-EBA5-675A-5569-C7D929849BDD}"/>
                    </a:ext>
                  </a:extLst>
                </p14:cNvPr>
                <p14:cNvContentPartPr/>
                <p14:nvPr/>
              </p14:nvContentPartPr>
              <p14:xfrm>
                <a:off x="8279149" y="6216022"/>
                <a:ext cx="130680" cy="178560"/>
              </p14:xfrm>
            </p:contentPart>
          </mc:Choice>
          <mc:Fallback xmlns="">
            <p:pic>
              <p:nvPicPr>
                <p:cNvPr id="307" name="Freihand 306">
                  <a:extLst>
                    <a:ext uri="{FF2B5EF4-FFF2-40B4-BE49-F238E27FC236}">
                      <a16:creationId xmlns:a16="http://schemas.microsoft.com/office/drawing/2014/main" id="{83F675DB-EBA5-675A-5569-C7D929849BDD}"/>
                    </a:ext>
                  </a:extLst>
                </p:cNvPr>
                <p:cNvPicPr/>
                <p:nvPr/>
              </p:nvPicPr>
              <p:blipFill>
                <a:blip r:embed="rId512"/>
                <a:stretch>
                  <a:fillRect/>
                </a:stretch>
              </p:blipFill>
              <p:spPr>
                <a:xfrm>
                  <a:off x="8270509" y="6207022"/>
                  <a:ext cx="148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8" name="Freihand 307">
                  <a:extLst>
                    <a:ext uri="{FF2B5EF4-FFF2-40B4-BE49-F238E27FC236}">
                      <a16:creationId xmlns:a16="http://schemas.microsoft.com/office/drawing/2014/main" id="{B5276892-98DD-B9F8-0045-24176F97C803}"/>
                    </a:ext>
                  </a:extLst>
                </p14:cNvPr>
                <p14:cNvContentPartPr/>
                <p14:nvPr/>
              </p14:nvContentPartPr>
              <p14:xfrm>
                <a:off x="8393269" y="6254182"/>
                <a:ext cx="59040" cy="44640"/>
              </p14:xfrm>
            </p:contentPart>
          </mc:Choice>
          <mc:Fallback xmlns="">
            <p:pic>
              <p:nvPicPr>
                <p:cNvPr id="308" name="Freihand 307">
                  <a:extLst>
                    <a:ext uri="{FF2B5EF4-FFF2-40B4-BE49-F238E27FC236}">
                      <a16:creationId xmlns:a16="http://schemas.microsoft.com/office/drawing/2014/main" id="{B5276892-98DD-B9F8-0045-24176F97C803}"/>
                    </a:ext>
                  </a:extLst>
                </p:cNvPr>
                <p:cNvPicPr/>
                <p:nvPr/>
              </p:nvPicPr>
              <p:blipFill>
                <a:blip r:embed="rId514"/>
                <a:stretch>
                  <a:fillRect/>
                </a:stretch>
              </p:blipFill>
              <p:spPr>
                <a:xfrm>
                  <a:off x="8384629" y="6245182"/>
                  <a:ext cx="76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09" name="Freihand 308">
                  <a:extLst>
                    <a:ext uri="{FF2B5EF4-FFF2-40B4-BE49-F238E27FC236}">
                      <a16:creationId xmlns:a16="http://schemas.microsoft.com/office/drawing/2014/main" id="{71C8F916-3A25-8972-9C19-44BDD5CA806F}"/>
                    </a:ext>
                  </a:extLst>
                </p14:cNvPr>
                <p14:cNvContentPartPr/>
                <p14:nvPr/>
              </p14:nvContentPartPr>
              <p14:xfrm>
                <a:off x="8432869" y="6087862"/>
                <a:ext cx="98280" cy="200160"/>
              </p14:xfrm>
            </p:contentPart>
          </mc:Choice>
          <mc:Fallback xmlns="">
            <p:pic>
              <p:nvPicPr>
                <p:cNvPr id="309" name="Freihand 308">
                  <a:extLst>
                    <a:ext uri="{FF2B5EF4-FFF2-40B4-BE49-F238E27FC236}">
                      <a16:creationId xmlns:a16="http://schemas.microsoft.com/office/drawing/2014/main" id="{71C8F916-3A25-8972-9C19-44BDD5CA806F}"/>
                    </a:ext>
                  </a:extLst>
                </p:cNvPr>
                <p:cNvPicPr/>
                <p:nvPr/>
              </p:nvPicPr>
              <p:blipFill>
                <a:blip r:embed="rId516"/>
                <a:stretch>
                  <a:fillRect/>
                </a:stretch>
              </p:blipFill>
              <p:spPr>
                <a:xfrm>
                  <a:off x="8423869" y="6079222"/>
                  <a:ext cx="1159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0" name="Freihand 309">
                  <a:extLst>
                    <a:ext uri="{FF2B5EF4-FFF2-40B4-BE49-F238E27FC236}">
                      <a16:creationId xmlns:a16="http://schemas.microsoft.com/office/drawing/2014/main" id="{571735A3-9BC2-D1B7-54B0-EABF0B22ADFF}"/>
                    </a:ext>
                  </a:extLst>
                </p14:cNvPr>
                <p14:cNvContentPartPr/>
                <p14:nvPr/>
              </p14:nvContentPartPr>
              <p14:xfrm>
                <a:off x="8566429" y="6063742"/>
                <a:ext cx="11160" cy="184680"/>
              </p14:xfrm>
            </p:contentPart>
          </mc:Choice>
          <mc:Fallback xmlns="">
            <p:pic>
              <p:nvPicPr>
                <p:cNvPr id="310" name="Freihand 309">
                  <a:extLst>
                    <a:ext uri="{FF2B5EF4-FFF2-40B4-BE49-F238E27FC236}">
                      <a16:creationId xmlns:a16="http://schemas.microsoft.com/office/drawing/2014/main" id="{571735A3-9BC2-D1B7-54B0-EABF0B22ADFF}"/>
                    </a:ext>
                  </a:extLst>
                </p:cNvPr>
                <p:cNvPicPr/>
                <p:nvPr/>
              </p:nvPicPr>
              <p:blipFill>
                <a:blip r:embed="rId518"/>
                <a:stretch>
                  <a:fillRect/>
                </a:stretch>
              </p:blipFill>
              <p:spPr>
                <a:xfrm>
                  <a:off x="8557429" y="6054742"/>
                  <a:ext cx="288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1" name="Freihand 310">
                  <a:extLst>
                    <a:ext uri="{FF2B5EF4-FFF2-40B4-BE49-F238E27FC236}">
                      <a16:creationId xmlns:a16="http://schemas.microsoft.com/office/drawing/2014/main" id="{FEA09D00-B6C8-411C-DBC9-CD08ED812595}"/>
                    </a:ext>
                  </a:extLst>
                </p14:cNvPr>
                <p14:cNvContentPartPr/>
                <p14:nvPr/>
              </p14:nvContentPartPr>
              <p14:xfrm>
                <a:off x="8487589" y="6025582"/>
                <a:ext cx="156960" cy="213840"/>
              </p14:xfrm>
            </p:contentPart>
          </mc:Choice>
          <mc:Fallback xmlns="">
            <p:pic>
              <p:nvPicPr>
                <p:cNvPr id="311" name="Freihand 310">
                  <a:extLst>
                    <a:ext uri="{FF2B5EF4-FFF2-40B4-BE49-F238E27FC236}">
                      <a16:creationId xmlns:a16="http://schemas.microsoft.com/office/drawing/2014/main" id="{FEA09D00-B6C8-411C-DBC9-CD08ED812595}"/>
                    </a:ext>
                  </a:extLst>
                </p:cNvPr>
                <p:cNvPicPr/>
                <p:nvPr/>
              </p:nvPicPr>
              <p:blipFill>
                <a:blip r:embed="rId520"/>
                <a:stretch>
                  <a:fillRect/>
                </a:stretch>
              </p:blipFill>
              <p:spPr>
                <a:xfrm>
                  <a:off x="8478949" y="6016942"/>
                  <a:ext cx="1746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12" name="Freihand 311">
                  <a:extLst>
                    <a:ext uri="{FF2B5EF4-FFF2-40B4-BE49-F238E27FC236}">
                      <a16:creationId xmlns:a16="http://schemas.microsoft.com/office/drawing/2014/main" id="{C42EC6A2-D5E8-445C-80B1-6736D821A3DC}"/>
                    </a:ext>
                  </a:extLst>
                </p14:cNvPr>
                <p14:cNvContentPartPr/>
                <p14:nvPr/>
              </p14:nvContentPartPr>
              <p14:xfrm>
                <a:off x="8373469" y="6290542"/>
                <a:ext cx="255600" cy="171360"/>
              </p14:xfrm>
            </p:contentPart>
          </mc:Choice>
          <mc:Fallback xmlns="">
            <p:pic>
              <p:nvPicPr>
                <p:cNvPr id="312" name="Freihand 311">
                  <a:extLst>
                    <a:ext uri="{FF2B5EF4-FFF2-40B4-BE49-F238E27FC236}">
                      <a16:creationId xmlns:a16="http://schemas.microsoft.com/office/drawing/2014/main" id="{C42EC6A2-D5E8-445C-80B1-6736D821A3DC}"/>
                    </a:ext>
                  </a:extLst>
                </p:cNvPr>
                <p:cNvPicPr/>
                <p:nvPr/>
              </p:nvPicPr>
              <p:blipFill>
                <a:blip r:embed="rId522"/>
                <a:stretch>
                  <a:fillRect/>
                </a:stretch>
              </p:blipFill>
              <p:spPr>
                <a:xfrm>
                  <a:off x="8364469" y="6281542"/>
                  <a:ext cx="273240" cy="189000"/>
                </a:xfrm>
                <a:prstGeom prst="rect">
                  <a:avLst/>
                </a:prstGeom>
              </p:spPr>
            </p:pic>
          </mc:Fallback>
        </mc:AlternateContent>
      </p:grpSp>
    </p:spTree>
    <p:extLst>
      <p:ext uri="{BB962C8B-B14F-4D97-AF65-F5344CB8AC3E}">
        <p14:creationId xmlns:p14="http://schemas.microsoft.com/office/powerpoint/2010/main" val="3433220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baseline="30000"/>
              <a:t>T-distribution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2A947CA2-C50F-D14E-2C9D-705F55AEABD7}"/>
              </a:ext>
            </a:extLst>
          </p:cNvPr>
          <p:cNvPicPr>
            <a:picLocks noChangeAspect="1"/>
          </p:cNvPicPr>
          <p:nvPr/>
        </p:nvPicPr>
        <p:blipFill>
          <a:blip r:embed="rId2"/>
          <a:stretch>
            <a:fillRect/>
          </a:stretch>
        </p:blipFill>
        <p:spPr>
          <a:xfrm>
            <a:off x="853440" y="628917"/>
            <a:ext cx="6654800" cy="618854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6451DDA-E031-E68C-3B43-B4D1923F3184}"/>
                  </a:ext>
                </a:extLst>
              </p14:cNvPr>
              <p14:cNvContentPartPr/>
              <p14:nvPr/>
            </p14:nvContentPartPr>
            <p14:xfrm>
              <a:off x="3047629" y="1053229"/>
              <a:ext cx="545040" cy="60120"/>
            </p14:xfrm>
          </p:contentPart>
        </mc:Choice>
        <mc:Fallback xmlns="">
          <p:pic>
            <p:nvPicPr>
              <p:cNvPr id="2" name="Freihand 1">
                <a:extLst>
                  <a:ext uri="{FF2B5EF4-FFF2-40B4-BE49-F238E27FC236}">
                    <a16:creationId xmlns:a16="http://schemas.microsoft.com/office/drawing/2014/main" id="{A6451DDA-E031-E68C-3B43-B4D1923F3184}"/>
                  </a:ext>
                </a:extLst>
              </p:cNvPr>
              <p:cNvPicPr/>
              <p:nvPr/>
            </p:nvPicPr>
            <p:blipFill>
              <a:blip r:embed="rId4"/>
              <a:stretch>
                <a:fillRect/>
              </a:stretch>
            </p:blipFill>
            <p:spPr>
              <a:xfrm>
                <a:off x="3038629" y="1044589"/>
                <a:ext cx="562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09CDF42-4244-9398-95F9-B83F3F98E6AD}"/>
                  </a:ext>
                </a:extLst>
              </p14:cNvPr>
              <p14:cNvContentPartPr/>
              <p14:nvPr/>
            </p14:nvContentPartPr>
            <p14:xfrm>
              <a:off x="1170229" y="2153029"/>
              <a:ext cx="264600" cy="308160"/>
            </p14:xfrm>
          </p:contentPart>
        </mc:Choice>
        <mc:Fallback xmlns="">
          <p:pic>
            <p:nvPicPr>
              <p:cNvPr id="5" name="Freihand 4">
                <a:extLst>
                  <a:ext uri="{FF2B5EF4-FFF2-40B4-BE49-F238E27FC236}">
                    <a16:creationId xmlns:a16="http://schemas.microsoft.com/office/drawing/2014/main" id="{809CDF42-4244-9398-95F9-B83F3F98E6AD}"/>
                  </a:ext>
                </a:extLst>
              </p:cNvPr>
              <p:cNvPicPr/>
              <p:nvPr/>
            </p:nvPicPr>
            <p:blipFill>
              <a:blip r:embed="rId6"/>
              <a:stretch>
                <a:fillRect/>
              </a:stretch>
            </p:blipFill>
            <p:spPr>
              <a:xfrm>
                <a:off x="1161229" y="2144389"/>
                <a:ext cx="2822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6E1E00F2-93E4-A75D-66E8-12AD1D655F51}"/>
                  </a:ext>
                </a:extLst>
              </p14:cNvPr>
              <p14:cNvContentPartPr/>
              <p14:nvPr/>
            </p14:nvContentPartPr>
            <p14:xfrm>
              <a:off x="2743789" y="2154109"/>
              <a:ext cx="841680" cy="380520"/>
            </p14:xfrm>
          </p:contentPart>
        </mc:Choice>
        <mc:Fallback xmlns="">
          <p:pic>
            <p:nvPicPr>
              <p:cNvPr id="6" name="Freihand 5">
                <a:extLst>
                  <a:ext uri="{FF2B5EF4-FFF2-40B4-BE49-F238E27FC236}">
                    <a16:creationId xmlns:a16="http://schemas.microsoft.com/office/drawing/2014/main" id="{6E1E00F2-93E4-A75D-66E8-12AD1D655F51}"/>
                  </a:ext>
                </a:extLst>
              </p:cNvPr>
              <p:cNvPicPr/>
              <p:nvPr/>
            </p:nvPicPr>
            <p:blipFill>
              <a:blip r:embed="rId8"/>
              <a:stretch>
                <a:fillRect/>
              </a:stretch>
            </p:blipFill>
            <p:spPr>
              <a:xfrm>
                <a:off x="2735149" y="2145469"/>
                <a:ext cx="8593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528E77C-F703-E6C3-5038-57DE0AC41377}"/>
                  </a:ext>
                </a:extLst>
              </p14:cNvPr>
              <p14:cNvContentPartPr/>
              <p14:nvPr/>
            </p14:nvContentPartPr>
            <p14:xfrm>
              <a:off x="3098029" y="1046389"/>
              <a:ext cx="470520" cy="37080"/>
            </p14:xfrm>
          </p:contentPart>
        </mc:Choice>
        <mc:Fallback xmlns="">
          <p:pic>
            <p:nvPicPr>
              <p:cNvPr id="8" name="Freihand 7">
                <a:extLst>
                  <a:ext uri="{FF2B5EF4-FFF2-40B4-BE49-F238E27FC236}">
                    <a16:creationId xmlns:a16="http://schemas.microsoft.com/office/drawing/2014/main" id="{D528E77C-F703-E6C3-5038-57DE0AC41377}"/>
                  </a:ext>
                </a:extLst>
              </p:cNvPr>
              <p:cNvPicPr/>
              <p:nvPr/>
            </p:nvPicPr>
            <p:blipFill>
              <a:blip r:embed="rId10"/>
              <a:stretch>
                <a:fillRect/>
              </a:stretch>
            </p:blipFill>
            <p:spPr>
              <a:xfrm>
                <a:off x="3089029" y="1037389"/>
                <a:ext cx="488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19A5C66-5444-37AE-D091-D3F3F3223E62}"/>
                  </a:ext>
                </a:extLst>
              </p14:cNvPr>
              <p14:cNvContentPartPr/>
              <p14:nvPr/>
            </p14:nvContentPartPr>
            <p14:xfrm>
              <a:off x="3875269" y="1036669"/>
              <a:ext cx="896760" cy="56160"/>
            </p14:xfrm>
          </p:contentPart>
        </mc:Choice>
        <mc:Fallback xmlns="">
          <p:pic>
            <p:nvPicPr>
              <p:cNvPr id="10" name="Freihand 9">
                <a:extLst>
                  <a:ext uri="{FF2B5EF4-FFF2-40B4-BE49-F238E27FC236}">
                    <a16:creationId xmlns:a16="http://schemas.microsoft.com/office/drawing/2014/main" id="{619A5C66-5444-37AE-D091-D3F3F3223E62}"/>
                  </a:ext>
                </a:extLst>
              </p:cNvPr>
              <p:cNvPicPr/>
              <p:nvPr/>
            </p:nvPicPr>
            <p:blipFill>
              <a:blip r:embed="rId12"/>
              <a:stretch>
                <a:fillRect/>
              </a:stretch>
            </p:blipFill>
            <p:spPr>
              <a:xfrm>
                <a:off x="3866269" y="1028029"/>
                <a:ext cx="914400" cy="73800"/>
              </a:xfrm>
              <a:prstGeom prst="rect">
                <a:avLst/>
              </a:prstGeom>
            </p:spPr>
          </p:pic>
        </mc:Fallback>
      </mc:AlternateContent>
      <p:grpSp>
        <p:nvGrpSpPr>
          <p:cNvPr id="14" name="Gruppieren 13">
            <a:extLst>
              <a:ext uri="{FF2B5EF4-FFF2-40B4-BE49-F238E27FC236}">
                <a16:creationId xmlns:a16="http://schemas.microsoft.com/office/drawing/2014/main" id="{7CECB13F-4422-96FF-61F2-5DB100B89B24}"/>
              </a:ext>
            </a:extLst>
          </p:cNvPr>
          <p:cNvGrpSpPr/>
          <p:nvPr/>
        </p:nvGrpSpPr>
        <p:grpSpPr>
          <a:xfrm>
            <a:off x="8071789" y="742549"/>
            <a:ext cx="780120" cy="355680"/>
            <a:chOff x="8071789" y="742549"/>
            <a:chExt cx="780120" cy="35568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9F16FD94-62BC-0514-379B-733AB46ADF5B}"/>
                    </a:ext>
                  </a:extLst>
                </p14:cNvPr>
                <p14:cNvContentPartPr/>
                <p14:nvPr/>
              </p14:nvContentPartPr>
              <p14:xfrm>
                <a:off x="8071789" y="847309"/>
                <a:ext cx="300960" cy="250920"/>
              </p14:xfrm>
            </p:contentPart>
          </mc:Choice>
          <mc:Fallback xmlns="">
            <p:pic>
              <p:nvPicPr>
                <p:cNvPr id="11" name="Freihand 10">
                  <a:extLst>
                    <a:ext uri="{FF2B5EF4-FFF2-40B4-BE49-F238E27FC236}">
                      <a16:creationId xmlns:a16="http://schemas.microsoft.com/office/drawing/2014/main" id="{9F16FD94-62BC-0514-379B-733AB46ADF5B}"/>
                    </a:ext>
                  </a:extLst>
                </p:cNvPr>
                <p:cNvPicPr/>
                <p:nvPr/>
              </p:nvPicPr>
              <p:blipFill>
                <a:blip r:embed="rId14"/>
                <a:stretch>
                  <a:fillRect/>
                </a:stretch>
              </p:blipFill>
              <p:spPr>
                <a:xfrm>
                  <a:off x="8062789" y="838309"/>
                  <a:ext cx="3186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DDAC782-BC9C-9C75-A49F-A3AC97E04311}"/>
                    </a:ext>
                  </a:extLst>
                </p14:cNvPr>
                <p14:cNvContentPartPr/>
                <p14:nvPr/>
              </p14:nvContentPartPr>
              <p14:xfrm>
                <a:off x="8424229" y="798349"/>
                <a:ext cx="131040" cy="222840"/>
              </p14:xfrm>
            </p:contentPart>
          </mc:Choice>
          <mc:Fallback xmlns="">
            <p:pic>
              <p:nvPicPr>
                <p:cNvPr id="12" name="Freihand 11">
                  <a:extLst>
                    <a:ext uri="{FF2B5EF4-FFF2-40B4-BE49-F238E27FC236}">
                      <a16:creationId xmlns:a16="http://schemas.microsoft.com/office/drawing/2014/main" id="{3DDAC782-BC9C-9C75-A49F-A3AC97E04311}"/>
                    </a:ext>
                  </a:extLst>
                </p:cNvPr>
                <p:cNvPicPr/>
                <p:nvPr/>
              </p:nvPicPr>
              <p:blipFill>
                <a:blip r:embed="rId16"/>
                <a:stretch>
                  <a:fillRect/>
                </a:stretch>
              </p:blipFill>
              <p:spPr>
                <a:xfrm>
                  <a:off x="8415229" y="789709"/>
                  <a:ext cx="1486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A296C2C6-09F3-14C0-987C-FE49D064E379}"/>
                    </a:ext>
                  </a:extLst>
                </p14:cNvPr>
                <p14:cNvContentPartPr/>
                <p14:nvPr/>
              </p14:nvContentPartPr>
              <p14:xfrm>
                <a:off x="8602069" y="742549"/>
                <a:ext cx="249840" cy="273960"/>
              </p14:xfrm>
            </p:contentPart>
          </mc:Choice>
          <mc:Fallback xmlns="">
            <p:pic>
              <p:nvPicPr>
                <p:cNvPr id="13" name="Freihand 12">
                  <a:extLst>
                    <a:ext uri="{FF2B5EF4-FFF2-40B4-BE49-F238E27FC236}">
                      <a16:creationId xmlns:a16="http://schemas.microsoft.com/office/drawing/2014/main" id="{A296C2C6-09F3-14C0-987C-FE49D064E379}"/>
                    </a:ext>
                  </a:extLst>
                </p:cNvPr>
                <p:cNvPicPr/>
                <p:nvPr/>
              </p:nvPicPr>
              <p:blipFill>
                <a:blip r:embed="rId18"/>
                <a:stretch>
                  <a:fillRect/>
                </a:stretch>
              </p:blipFill>
              <p:spPr>
                <a:xfrm>
                  <a:off x="8593429" y="733909"/>
                  <a:ext cx="267480" cy="291600"/>
                </a:xfrm>
                <a:prstGeom prst="rect">
                  <a:avLst/>
                </a:prstGeom>
              </p:spPr>
            </p:pic>
          </mc:Fallback>
        </mc:AlternateContent>
      </p:grpSp>
      <p:grpSp>
        <p:nvGrpSpPr>
          <p:cNvPr id="21" name="Gruppieren 20">
            <a:extLst>
              <a:ext uri="{FF2B5EF4-FFF2-40B4-BE49-F238E27FC236}">
                <a16:creationId xmlns:a16="http://schemas.microsoft.com/office/drawing/2014/main" id="{4308D4AC-B10D-0E28-AE73-CCCD71C55F8D}"/>
              </a:ext>
            </a:extLst>
          </p:cNvPr>
          <p:cNvGrpSpPr/>
          <p:nvPr/>
        </p:nvGrpSpPr>
        <p:grpSpPr>
          <a:xfrm>
            <a:off x="9052789" y="716629"/>
            <a:ext cx="218880" cy="205200"/>
            <a:chOff x="9052789" y="716629"/>
            <a:chExt cx="218880" cy="205200"/>
          </a:xfrm>
        </p:grpSpPr>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9B6149B3-5EE6-5FC4-06DA-0E8550EE9C64}"/>
                    </a:ext>
                  </a:extLst>
                </p14:cNvPr>
                <p14:cNvContentPartPr/>
                <p14:nvPr/>
              </p14:nvContentPartPr>
              <p14:xfrm>
                <a:off x="9052789" y="791509"/>
                <a:ext cx="29880" cy="119160"/>
              </p14:xfrm>
            </p:contentPart>
          </mc:Choice>
          <mc:Fallback xmlns="">
            <p:pic>
              <p:nvPicPr>
                <p:cNvPr id="15" name="Freihand 14">
                  <a:extLst>
                    <a:ext uri="{FF2B5EF4-FFF2-40B4-BE49-F238E27FC236}">
                      <a16:creationId xmlns:a16="http://schemas.microsoft.com/office/drawing/2014/main" id="{9B6149B3-5EE6-5FC4-06DA-0E8550EE9C64}"/>
                    </a:ext>
                  </a:extLst>
                </p:cNvPr>
                <p:cNvPicPr/>
                <p:nvPr/>
              </p:nvPicPr>
              <p:blipFill>
                <a:blip r:embed="rId20"/>
                <a:stretch>
                  <a:fillRect/>
                </a:stretch>
              </p:blipFill>
              <p:spPr>
                <a:xfrm>
                  <a:off x="9044149" y="782509"/>
                  <a:ext cx="47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56008673-1125-695A-114A-8074ABC64126}"/>
                    </a:ext>
                  </a:extLst>
                </p14:cNvPr>
                <p14:cNvContentPartPr/>
                <p14:nvPr/>
              </p14:nvContentPartPr>
              <p14:xfrm>
                <a:off x="9062149" y="716629"/>
                <a:ext cx="27360" cy="27720"/>
              </p14:xfrm>
            </p:contentPart>
          </mc:Choice>
          <mc:Fallback xmlns="">
            <p:pic>
              <p:nvPicPr>
                <p:cNvPr id="16" name="Freihand 15">
                  <a:extLst>
                    <a:ext uri="{FF2B5EF4-FFF2-40B4-BE49-F238E27FC236}">
                      <a16:creationId xmlns:a16="http://schemas.microsoft.com/office/drawing/2014/main" id="{56008673-1125-695A-114A-8074ABC64126}"/>
                    </a:ext>
                  </a:extLst>
                </p:cNvPr>
                <p:cNvPicPr/>
                <p:nvPr/>
              </p:nvPicPr>
              <p:blipFill>
                <a:blip r:embed="rId22"/>
                <a:stretch>
                  <a:fillRect/>
                </a:stretch>
              </p:blipFill>
              <p:spPr>
                <a:xfrm>
                  <a:off x="9053149" y="707989"/>
                  <a:ext cx="45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BEB87351-5841-95D4-6C6C-EE9D903F3AC1}"/>
                    </a:ext>
                  </a:extLst>
                </p14:cNvPr>
                <p14:cNvContentPartPr/>
                <p14:nvPr/>
              </p14:nvContentPartPr>
              <p14:xfrm>
                <a:off x="9144229" y="749749"/>
                <a:ext cx="127440" cy="172080"/>
              </p14:xfrm>
            </p:contentPart>
          </mc:Choice>
          <mc:Fallback xmlns="">
            <p:pic>
              <p:nvPicPr>
                <p:cNvPr id="17" name="Freihand 16">
                  <a:extLst>
                    <a:ext uri="{FF2B5EF4-FFF2-40B4-BE49-F238E27FC236}">
                      <a16:creationId xmlns:a16="http://schemas.microsoft.com/office/drawing/2014/main" id="{BEB87351-5841-95D4-6C6C-EE9D903F3AC1}"/>
                    </a:ext>
                  </a:extLst>
                </p:cNvPr>
                <p:cNvPicPr/>
                <p:nvPr/>
              </p:nvPicPr>
              <p:blipFill>
                <a:blip r:embed="rId24"/>
                <a:stretch>
                  <a:fillRect/>
                </a:stretch>
              </p:blipFill>
              <p:spPr>
                <a:xfrm>
                  <a:off x="9135589" y="740749"/>
                  <a:ext cx="145080" cy="189720"/>
                </a:xfrm>
                <a:prstGeom prst="rect">
                  <a:avLst/>
                </a:prstGeom>
              </p:spPr>
            </p:pic>
          </mc:Fallback>
        </mc:AlternateContent>
      </p:grpSp>
      <p:grpSp>
        <p:nvGrpSpPr>
          <p:cNvPr id="30" name="Gruppieren 29">
            <a:extLst>
              <a:ext uri="{FF2B5EF4-FFF2-40B4-BE49-F238E27FC236}">
                <a16:creationId xmlns:a16="http://schemas.microsoft.com/office/drawing/2014/main" id="{131D1BF6-48FD-A394-8F0A-E1A9918F86B4}"/>
              </a:ext>
            </a:extLst>
          </p:cNvPr>
          <p:cNvGrpSpPr/>
          <p:nvPr/>
        </p:nvGrpSpPr>
        <p:grpSpPr>
          <a:xfrm>
            <a:off x="8126509" y="1427989"/>
            <a:ext cx="1226520" cy="427320"/>
            <a:chOff x="8126509" y="1427989"/>
            <a:chExt cx="1226520" cy="42732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272AB966-8D18-9027-D27A-2444D571261F}"/>
                    </a:ext>
                  </a:extLst>
                </p14:cNvPr>
                <p14:cNvContentPartPr/>
                <p14:nvPr/>
              </p14:nvContentPartPr>
              <p14:xfrm>
                <a:off x="8166109" y="1427989"/>
                <a:ext cx="85680" cy="331200"/>
              </p14:xfrm>
            </p:contentPart>
          </mc:Choice>
          <mc:Fallback xmlns="">
            <p:pic>
              <p:nvPicPr>
                <p:cNvPr id="18" name="Freihand 17">
                  <a:extLst>
                    <a:ext uri="{FF2B5EF4-FFF2-40B4-BE49-F238E27FC236}">
                      <a16:creationId xmlns:a16="http://schemas.microsoft.com/office/drawing/2014/main" id="{272AB966-8D18-9027-D27A-2444D571261F}"/>
                    </a:ext>
                  </a:extLst>
                </p:cNvPr>
                <p:cNvPicPr/>
                <p:nvPr/>
              </p:nvPicPr>
              <p:blipFill>
                <a:blip r:embed="rId26"/>
                <a:stretch>
                  <a:fillRect/>
                </a:stretch>
              </p:blipFill>
              <p:spPr>
                <a:xfrm>
                  <a:off x="8157469" y="1418989"/>
                  <a:ext cx="10332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7B4E9DCF-BB01-0EDF-6B39-DE2C74FB3C8A}"/>
                    </a:ext>
                  </a:extLst>
                </p14:cNvPr>
                <p14:cNvContentPartPr/>
                <p14:nvPr/>
              </p14:nvContentPartPr>
              <p14:xfrm>
                <a:off x="8126509" y="1513309"/>
                <a:ext cx="164520" cy="59760"/>
              </p14:xfrm>
            </p:contentPart>
          </mc:Choice>
          <mc:Fallback xmlns="">
            <p:pic>
              <p:nvPicPr>
                <p:cNvPr id="19" name="Freihand 18">
                  <a:extLst>
                    <a:ext uri="{FF2B5EF4-FFF2-40B4-BE49-F238E27FC236}">
                      <a16:creationId xmlns:a16="http://schemas.microsoft.com/office/drawing/2014/main" id="{7B4E9DCF-BB01-0EDF-6B39-DE2C74FB3C8A}"/>
                    </a:ext>
                  </a:extLst>
                </p:cNvPr>
                <p:cNvPicPr/>
                <p:nvPr/>
              </p:nvPicPr>
              <p:blipFill>
                <a:blip r:embed="rId28"/>
                <a:stretch>
                  <a:fillRect/>
                </a:stretch>
              </p:blipFill>
              <p:spPr>
                <a:xfrm>
                  <a:off x="8117869" y="1504669"/>
                  <a:ext cx="182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FC361E7F-CFD7-1FA3-6B08-83A9D804F1BA}"/>
                    </a:ext>
                  </a:extLst>
                </p14:cNvPr>
                <p14:cNvContentPartPr/>
                <p14:nvPr/>
              </p14:nvContentPartPr>
              <p14:xfrm>
                <a:off x="8312629" y="1623469"/>
                <a:ext cx="94320" cy="214560"/>
              </p14:xfrm>
            </p:contentPart>
          </mc:Choice>
          <mc:Fallback xmlns="">
            <p:pic>
              <p:nvPicPr>
                <p:cNvPr id="22" name="Freihand 21">
                  <a:extLst>
                    <a:ext uri="{FF2B5EF4-FFF2-40B4-BE49-F238E27FC236}">
                      <a16:creationId xmlns:a16="http://schemas.microsoft.com/office/drawing/2014/main" id="{FC361E7F-CFD7-1FA3-6B08-83A9D804F1BA}"/>
                    </a:ext>
                  </a:extLst>
                </p:cNvPr>
                <p:cNvPicPr/>
                <p:nvPr/>
              </p:nvPicPr>
              <p:blipFill>
                <a:blip r:embed="rId30"/>
                <a:stretch>
                  <a:fillRect/>
                </a:stretch>
              </p:blipFill>
              <p:spPr>
                <a:xfrm>
                  <a:off x="8303989" y="1614469"/>
                  <a:ext cx="111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6C4613B1-B81B-406E-81D1-26C1E83D473F}"/>
                    </a:ext>
                  </a:extLst>
                </p14:cNvPr>
                <p14:cNvContentPartPr/>
                <p14:nvPr/>
              </p14:nvContentPartPr>
              <p14:xfrm>
                <a:off x="8455909" y="1634989"/>
                <a:ext cx="146160" cy="182880"/>
              </p14:xfrm>
            </p:contentPart>
          </mc:Choice>
          <mc:Fallback xmlns="">
            <p:pic>
              <p:nvPicPr>
                <p:cNvPr id="23" name="Freihand 22">
                  <a:extLst>
                    <a:ext uri="{FF2B5EF4-FFF2-40B4-BE49-F238E27FC236}">
                      <a16:creationId xmlns:a16="http://schemas.microsoft.com/office/drawing/2014/main" id="{6C4613B1-B81B-406E-81D1-26C1E83D473F}"/>
                    </a:ext>
                  </a:extLst>
                </p:cNvPr>
                <p:cNvPicPr/>
                <p:nvPr/>
              </p:nvPicPr>
              <p:blipFill>
                <a:blip r:embed="rId32"/>
                <a:stretch>
                  <a:fillRect/>
                </a:stretch>
              </p:blipFill>
              <p:spPr>
                <a:xfrm>
                  <a:off x="8446909" y="1625989"/>
                  <a:ext cx="163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06B9698E-4843-470C-43F7-0D90C527B3A1}"/>
                    </a:ext>
                  </a:extLst>
                </p14:cNvPr>
                <p14:cNvContentPartPr/>
                <p14:nvPr/>
              </p14:nvContentPartPr>
              <p14:xfrm>
                <a:off x="8644189" y="1717069"/>
                <a:ext cx="65520" cy="24120"/>
              </p14:xfrm>
            </p:contentPart>
          </mc:Choice>
          <mc:Fallback xmlns="">
            <p:pic>
              <p:nvPicPr>
                <p:cNvPr id="24" name="Freihand 23">
                  <a:extLst>
                    <a:ext uri="{FF2B5EF4-FFF2-40B4-BE49-F238E27FC236}">
                      <a16:creationId xmlns:a16="http://schemas.microsoft.com/office/drawing/2014/main" id="{06B9698E-4843-470C-43F7-0D90C527B3A1}"/>
                    </a:ext>
                  </a:extLst>
                </p:cNvPr>
                <p:cNvPicPr/>
                <p:nvPr/>
              </p:nvPicPr>
              <p:blipFill>
                <a:blip r:embed="rId34"/>
                <a:stretch>
                  <a:fillRect/>
                </a:stretch>
              </p:blipFill>
              <p:spPr>
                <a:xfrm>
                  <a:off x="8635189" y="1708429"/>
                  <a:ext cx="83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7607DF15-2C54-56DA-4AD8-03FB11903387}"/>
                    </a:ext>
                  </a:extLst>
                </p14:cNvPr>
                <p14:cNvContentPartPr/>
                <p14:nvPr/>
              </p14:nvContentPartPr>
              <p14:xfrm>
                <a:off x="8812309" y="1628509"/>
                <a:ext cx="78120" cy="158400"/>
              </p14:xfrm>
            </p:contentPart>
          </mc:Choice>
          <mc:Fallback xmlns="">
            <p:pic>
              <p:nvPicPr>
                <p:cNvPr id="26" name="Freihand 25">
                  <a:extLst>
                    <a:ext uri="{FF2B5EF4-FFF2-40B4-BE49-F238E27FC236}">
                      <a16:creationId xmlns:a16="http://schemas.microsoft.com/office/drawing/2014/main" id="{7607DF15-2C54-56DA-4AD8-03FB11903387}"/>
                    </a:ext>
                  </a:extLst>
                </p:cNvPr>
                <p:cNvPicPr/>
                <p:nvPr/>
              </p:nvPicPr>
              <p:blipFill>
                <a:blip r:embed="rId36"/>
                <a:stretch>
                  <a:fillRect/>
                </a:stretch>
              </p:blipFill>
              <p:spPr>
                <a:xfrm>
                  <a:off x="8803669" y="1619509"/>
                  <a:ext cx="95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7D494A54-F583-C4B2-B28C-EA8E2631CD50}"/>
                    </a:ext>
                  </a:extLst>
                </p14:cNvPr>
                <p14:cNvContentPartPr/>
                <p14:nvPr/>
              </p14:nvContentPartPr>
              <p14:xfrm>
                <a:off x="8963509" y="1690789"/>
                <a:ext cx="109080" cy="16200"/>
              </p14:xfrm>
            </p:contentPart>
          </mc:Choice>
          <mc:Fallback xmlns="">
            <p:pic>
              <p:nvPicPr>
                <p:cNvPr id="27" name="Freihand 26">
                  <a:extLst>
                    <a:ext uri="{FF2B5EF4-FFF2-40B4-BE49-F238E27FC236}">
                      <a16:creationId xmlns:a16="http://schemas.microsoft.com/office/drawing/2014/main" id="{7D494A54-F583-C4B2-B28C-EA8E2631CD50}"/>
                    </a:ext>
                  </a:extLst>
                </p:cNvPr>
                <p:cNvPicPr/>
                <p:nvPr/>
              </p:nvPicPr>
              <p:blipFill>
                <a:blip r:embed="rId38"/>
                <a:stretch>
                  <a:fillRect/>
                </a:stretch>
              </p:blipFill>
              <p:spPr>
                <a:xfrm>
                  <a:off x="8954869" y="1682149"/>
                  <a:ext cx="126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40188908-48E6-8AAA-948E-EE6FE5172252}"/>
                    </a:ext>
                  </a:extLst>
                </p14:cNvPr>
                <p14:cNvContentPartPr/>
                <p14:nvPr/>
              </p14:nvContentPartPr>
              <p14:xfrm>
                <a:off x="9121909" y="1608349"/>
                <a:ext cx="113760" cy="177840"/>
              </p14:xfrm>
            </p:contentPart>
          </mc:Choice>
          <mc:Fallback xmlns="">
            <p:pic>
              <p:nvPicPr>
                <p:cNvPr id="28" name="Freihand 27">
                  <a:extLst>
                    <a:ext uri="{FF2B5EF4-FFF2-40B4-BE49-F238E27FC236}">
                      <a16:creationId xmlns:a16="http://schemas.microsoft.com/office/drawing/2014/main" id="{40188908-48E6-8AAA-948E-EE6FE5172252}"/>
                    </a:ext>
                  </a:extLst>
                </p:cNvPr>
                <p:cNvPicPr/>
                <p:nvPr/>
              </p:nvPicPr>
              <p:blipFill>
                <a:blip r:embed="rId40"/>
                <a:stretch>
                  <a:fillRect/>
                </a:stretch>
              </p:blipFill>
              <p:spPr>
                <a:xfrm>
                  <a:off x="9112909" y="1599709"/>
                  <a:ext cx="131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5C9BB03A-EC94-A43A-AFA9-DF1C12FB4BE7}"/>
                    </a:ext>
                  </a:extLst>
                </p14:cNvPr>
                <p14:cNvContentPartPr/>
                <p14:nvPr/>
              </p14:nvContentPartPr>
              <p14:xfrm>
                <a:off x="9254029" y="1547869"/>
                <a:ext cx="99000" cy="307440"/>
              </p14:xfrm>
            </p:contentPart>
          </mc:Choice>
          <mc:Fallback xmlns="">
            <p:pic>
              <p:nvPicPr>
                <p:cNvPr id="29" name="Freihand 28">
                  <a:extLst>
                    <a:ext uri="{FF2B5EF4-FFF2-40B4-BE49-F238E27FC236}">
                      <a16:creationId xmlns:a16="http://schemas.microsoft.com/office/drawing/2014/main" id="{5C9BB03A-EC94-A43A-AFA9-DF1C12FB4BE7}"/>
                    </a:ext>
                  </a:extLst>
                </p:cNvPr>
                <p:cNvPicPr/>
                <p:nvPr/>
              </p:nvPicPr>
              <p:blipFill>
                <a:blip r:embed="rId42"/>
                <a:stretch>
                  <a:fillRect/>
                </a:stretch>
              </p:blipFill>
              <p:spPr>
                <a:xfrm>
                  <a:off x="9245389" y="1539229"/>
                  <a:ext cx="116640" cy="325080"/>
                </a:xfrm>
                <a:prstGeom prst="rect">
                  <a:avLst/>
                </a:prstGeom>
              </p:spPr>
            </p:pic>
          </mc:Fallback>
        </mc:AlternateContent>
      </p:grpSp>
      <p:grpSp>
        <p:nvGrpSpPr>
          <p:cNvPr id="40" name="Gruppieren 39">
            <a:extLst>
              <a:ext uri="{FF2B5EF4-FFF2-40B4-BE49-F238E27FC236}">
                <a16:creationId xmlns:a16="http://schemas.microsoft.com/office/drawing/2014/main" id="{8B6CA13F-2288-700C-7366-51B218D08962}"/>
              </a:ext>
            </a:extLst>
          </p:cNvPr>
          <p:cNvGrpSpPr/>
          <p:nvPr/>
        </p:nvGrpSpPr>
        <p:grpSpPr>
          <a:xfrm>
            <a:off x="9521869" y="1147549"/>
            <a:ext cx="1078200" cy="509400"/>
            <a:chOff x="9521869" y="1147549"/>
            <a:chExt cx="1078200" cy="509400"/>
          </a:xfrm>
        </p:grpSpPr>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4C2C9C0D-4A37-C74D-52E0-9BC366510F95}"/>
                    </a:ext>
                  </a:extLst>
                </p14:cNvPr>
                <p14:cNvContentPartPr/>
                <p14:nvPr/>
              </p14:nvContentPartPr>
              <p14:xfrm>
                <a:off x="9521869" y="1229629"/>
                <a:ext cx="92520" cy="427320"/>
              </p14:xfrm>
            </p:contentPart>
          </mc:Choice>
          <mc:Fallback xmlns="">
            <p:pic>
              <p:nvPicPr>
                <p:cNvPr id="31" name="Freihand 30">
                  <a:extLst>
                    <a:ext uri="{FF2B5EF4-FFF2-40B4-BE49-F238E27FC236}">
                      <a16:creationId xmlns:a16="http://schemas.microsoft.com/office/drawing/2014/main" id="{4C2C9C0D-4A37-C74D-52E0-9BC366510F95}"/>
                    </a:ext>
                  </a:extLst>
                </p:cNvPr>
                <p:cNvPicPr/>
                <p:nvPr/>
              </p:nvPicPr>
              <p:blipFill>
                <a:blip r:embed="rId44"/>
                <a:stretch>
                  <a:fillRect/>
                </a:stretch>
              </p:blipFill>
              <p:spPr>
                <a:xfrm>
                  <a:off x="9512869" y="1220629"/>
                  <a:ext cx="11016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163C5C80-4993-1D2A-AD38-4F49E912C20A}"/>
                    </a:ext>
                  </a:extLst>
                </p14:cNvPr>
                <p14:cNvContentPartPr/>
                <p14:nvPr/>
              </p14:nvContentPartPr>
              <p14:xfrm>
                <a:off x="9702949" y="1325029"/>
                <a:ext cx="104760" cy="178920"/>
              </p14:xfrm>
            </p:contentPart>
          </mc:Choice>
          <mc:Fallback xmlns="">
            <p:pic>
              <p:nvPicPr>
                <p:cNvPr id="32" name="Freihand 31">
                  <a:extLst>
                    <a:ext uri="{FF2B5EF4-FFF2-40B4-BE49-F238E27FC236}">
                      <a16:creationId xmlns:a16="http://schemas.microsoft.com/office/drawing/2014/main" id="{163C5C80-4993-1D2A-AD38-4F49E912C20A}"/>
                    </a:ext>
                  </a:extLst>
                </p:cNvPr>
                <p:cNvPicPr/>
                <p:nvPr/>
              </p:nvPicPr>
              <p:blipFill>
                <a:blip r:embed="rId46"/>
                <a:stretch>
                  <a:fillRect/>
                </a:stretch>
              </p:blipFill>
              <p:spPr>
                <a:xfrm>
                  <a:off x="9693949" y="1316389"/>
                  <a:ext cx="1224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6445C49A-ECA0-8BA7-F920-5A4ABFE325F9}"/>
                    </a:ext>
                  </a:extLst>
                </p14:cNvPr>
                <p14:cNvContentPartPr/>
                <p14:nvPr/>
              </p14:nvContentPartPr>
              <p14:xfrm>
                <a:off x="9923269" y="1276069"/>
                <a:ext cx="92520" cy="208440"/>
              </p14:xfrm>
            </p:contentPart>
          </mc:Choice>
          <mc:Fallback xmlns="">
            <p:pic>
              <p:nvPicPr>
                <p:cNvPr id="33" name="Freihand 32">
                  <a:extLst>
                    <a:ext uri="{FF2B5EF4-FFF2-40B4-BE49-F238E27FC236}">
                      <a16:creationId xmlns:a16="http://schemas.microsoft.com/office/drawing/2014/main" id="{6445C49A-ECA0-8BA7-F920-5A4ABFE325F9}"/>
                    </a:ext>
                  </a:extLst>
                </p:cNvPr>
                <p:cNvPicPr/>
                <p:nvPr/>
              </p:nvPicPr>
              <p:blipFill>
                <a:blip r:embed="rId48"/>
                <a:stretch>
                  <a:fillRect/>
                </a:stretch>
              </p:blipFill>
              <p:spPr>
                <a:xfrm>
                  <a:off x="9914629" y="1267429"/>
                  <a:ext cx="110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040CB77B-8C12-F854-DB1E-92C5915F7AB8}"/>
                    </a:ext>
                  </a:extLst>
                </p14:cNvPr>
                <p14:cNvContentPartPr/>
                <p14:nvPr/>
              </p14:nvContentPartPr>
              <p14:xfrm>
                <a:off x="9931189" y="1399189"/>
                <a:ext cx="128880" cy="158400"/>
              </p14:xfrm>
            </p:contentPart>
          </mc:Choice>
          <mc:Fallback xmlns="">
            <p:pic>
              <p:nvPicPr>
                <p:cNvPr id="34" name="Freihand 33">
                  <a:extLst>
                    <a:ext uri="{FF2B5EF4-FFF2-40B4-BE49-F238E27FC236}">
                      <a16:creationId xmlns:a16="http://schemas.microsoft.com/office/drawing/2014/main" id="{040CB77B-8C12-F854-DB1E-92C5915F7AB8}"/>
                    </a:ext>
                  </a:extLst>
                </p:cNvPr>
                <p:cNvPicPr/>
                <p:nvPr/>
              </p:nvPicPr>
              <p:blipFill>
                <a:blip r:embed="rId50"/>
                <a:stretch>
                  <a:fillRect/>
                </a:stretch>
              </p:blipFill>
              <p:spPr>
                <a:xfrm>
                  <a:off x="9922189" y="1390549"/>
                  <a:ext cx="146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4DDB65CB-9F11-7D26-CCD2-CAF8C5747447}"/>
                    </a:ext>
                  </a:extLst>
                </p14:cNvPr>
                <p14:cNvContentPartPr/>
                <p14:nvPr/>
              </p14:nvContentPartPr>
              <p14:xfrm>
                <a:off x="10122349" y="1271749"/>
                <a:ext cx="116640" cy="162000"/>
              </p14:xfrm>
            </p:contentPart>
          </mc:Choice>
          <mc:Fallback xmlns="">
            <p:pic>
              <p:nvPicPr>
                <p:cNvPr id="35" name="Freihand 34">
                  <a:extLst>
                    <a:ext uri="{FF2B5EF4-FFF2-40B4-BE49-F238E27FC236}">
                      <a16:creationId xmlns:a16="http://schemas.microsoft.com/office/drawing/2014/main" id="{4DDB65CB-9F11-7D26-CCD2-CAF8C5747447}"/>
                    </a:ext>
                  </a:extLst>
                </p:cNvPr>
                <p:cNvPicPr/>
                <p:nvPr/>
              </p:nvPicPr>
              <p:blipFill>
                <a:blip r:embed="rId52"/>
                <a:stretch>
                  <a:fillRect/>
                </a:stretch>
              </p:blipFill>
              <p:spPr>
                <a:xfrm>
                  <a:off x="10113709" y="1263109"/>
                  <a:ext cx="134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80093D8B-DEC7-F3C8-0E5B-C235471F6EE6}"/>
                    </a:ext>
                  </a:extLst>
                </p14:cNvPr>
                <p14:cNvContentPartPr/>
                <p14:nvPr/>
              </p14:nvContentPartPr>
              <p14:xfrm>
                <a:off x="10178149" y="1245109"/>
                <a:ext cx="240840" cy="173880"/>
              </p14:xfrm>
            </p:contentPart>
          </mc:Choice>
          <mc:Fallback xmlns="">
            <p:pic>
              <p:nvPicPr>
                <p:cNvPr id="36" name="Freihand 35">
                  <a:extLst>
                    <a:ext uri="{FF2B5EF4-FFF2-40B4-BE49-F238E27FC236}">
                      <a16:creationId xmlns:a16="http://schemas.microsoft.com/office/drawing/2014/main" id="{80093D8B-DEC7-F3C8-0E5B-C235471F6EE6}"/>
                    </a:ext>
                  </a:extLst>
                </p:cNvPr>
                <p:cNvPicPr/>
                <p:nvPr/>
              </p:nvPicPr>
              <p:blipFill>
                <a:blip r:embed="rId54"/>
                <a:stretch>
                  <a:fillRect/>
                </a:stretch>
              </p:blipFill>
              <p:spPr>
                <a:xfrm>
                  <a:off x="10169509" y="1236109"/>
                  <a:ext cx="258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ECF4C905-C54B-D4C1-656D-034EA404F68B}"/>
                    </a:ext>
                  </a:extLst>
                </p14:cNvPr>
                <p14:cNvContentPartPr/>
                <p14:nvPr/>
              </p14:nvContentPartPr>
              <p14:xfrm>
                <a:off x="10280389" y="1195069"/>
                <a:ext cx="107280" cy="74520"/>
              </p14:xfrm>
            </p:contentPart>
          </mc:Choice>
          <mc:Fallback xmlns="">
            <p:pic>
              <p:nvPicPr>
                <p:cNvPr id="37" name="Freihand 36">
                  <a:extLst>
                    <a:ext uri="{FF2B5EF4-FFF2-40B4-BE49-F238E27FC236}">
                      <a16:creationId xmlns:a16="http://schemas.microsoft.com/office/drawing/2014/main" id="{ECF4C905-C54B-D4C1-656D-034EA404F68B}"/>
                    </a:ext>
                  </a:extLst>
                </p:cNvPr>
                <p:cNvPicPr/>
                <p:nvPr/>
              </p:nvPicPr>
              <p:blipFill>
                <a:blip r:embed="rId56"/>
                <a:stretch>
                  <a:fillRect/>
                </a:stretch>
              </p:blipFill>
              <p:spPr>
                <a:xfrm>
                  <a:off x="10271389" y="1186069"/>
                  <a:ext cx="124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95CB605F-0CAB-5221-109F-12E471BED115}"/>
                    </a:ext>
                  </a:extLst>
                </p14:cNvPr>
                <p14:cNvContentPartPr/>
                <p14:nvPr/>
              </p14:nvContentPartPr>
              <p14:xfrm>
                <a:off x="10425829" y="1349149"/>
                <a:ext cx="64800" cy="97200"/>
              </p14:xfrm>
            </p:contentPart>
          </mc:Choice>
          <mc:Fallback xmlns="">
            <p:pic>
              <p:nvPicPr>
                <p:cNvPr id="38" name="Freihand 37">
                  <a:extLst>
                    <a:ext uri="{FF2B5EF4-FFF2-40B4-BE49-F238E27FC236}">
                      <a16:creationId xmlns:a16="http://schemas.microsoft.com/office/drawing/2014/main" id="{95CB605F-0CAB-5221-109F-12E471BED115}"/>
                    </a:ext>
                  </a:extLst>
                </p:cNvPr>
                <p:cNvPicPr/>
                <p:nvPr/>
              </p:nvPicPr>
              <p:blipFill>
                <a:blip r:embed="rId58"/>
                <a:stretch>
                  <a:fillRect/>
                </a:stretch>
              </p:blipFill>
              <p:spPr>
                <a:xfrm>
                  <a:off x="10417189" y="1340149"/>
                  <a:ext cx="82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CB1235D3-15D5-2202-8615-FA3CEE41F4FD}"/>
                    </a:ext>
                  </a:extLst>
                </p14:cNvPr>
                <p14:cNvContentPartPr/>
                <p14:nvPr/>
              </p14:nvContentPartPr>
              <p14:xfrm>
                <a:off x="10518349" y="1147549"/>
                <a:ext cx="81720" cy="366120"/>
              </p14:xfrm>
            </p:contentPart>
          </mc:Choice>
          <mc:Fallback xmlns="">
            <p:pic>
              <p:nvPicPr>
                <p:cNvPr id="39" name="Freihand 38">
                  <a:extLst>
                    <a:ext uri="{FF2B5EF4-FFF2-40B4-BE49-F238E27FC236}">
                      <a16:creationId xmlns:a16="http://schemas.microsoft.com/office/drawing/2014/main" id="{CB1235D3-15D5-2202-8615-FA3CEE41F4FD}"/>
                    </a:ext>
                  </a:extLst>
                </p:cNvPr>
                <p:cNvPicPr/>
                <p:nvPr/>
              </p:nvPicPr>
              <p:blipFill>
                <a:blip r:embed="rId60"/>
                <a:stretch>
                  <a:fillRect/>
                </a:stretch>
              </p:blipFill>
              <p:spPr>
                <a:xfrm>
                  <a:off x="10509349" y="1138549"/>
                  <a:ext cx="99360" cy="383760"/>
                </a:xfrm>
                <a:prstGeom prst="rect">
                  <a:avLst/>
                </a:prstGeom>
              </p:spPr>
            </p:pic>
          </mc:Fallback>
        </mc:AlternateContent>
      </p:grpSp>
      <p:grpSp>
        <p:nvGrpSpPr>
          <p:cNvPr id="43" name="Gruppieren 42">
            <a:extLst>
              <a:ext uri="{FF2B5EF4-FFF2-40B4-BE49-F238E27FC236}">
                <a16:creationId xmlns:a16="http://schemas.microsoft.com/office/drawing/2014/main" id="{2A751C3A-FB61-114C-A043-239828490949}"/>
              </a:ext>
            </a:extLst>
          </p:cNvPr>
          <p:cNvGrpSpPr/>
          <p:nvPr/>
        </p:nvGrpSpPr>
        <p:grpSpPr>
          <a:xfrm>
            <a:off x="10710229" y="1301629"/>
            <a:ext cx="212760" cy="105120"/>
            <a:chOff x="10710229" y="1301629"/>
            <a:chExt cx="212760" cy="105120"/>
          </a:xfrm>
        </p:grpSpPr>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F27A51B2-838F-2403-2944-5BE596B71E5D}"/>
                    </a:ext>
                  </a:extLst>
                </p14:cNvPr>
                <p14:cNvContentPartPr/>
                <p14:nvPr/>
              </p14:nvContentPartPr>
              <p14:xfrm>
                <a:off x="10710229" y="1301629"/>
                <a:ext cx="188640" cy="65520"/>
              </p14:xfrm>
            </p:contentPart>
          </mc:Choice>
          <mc:Fallback xmlns="">
            <p:pic>
              <p:nvPicPr>
                <p:cNvPr id="41" name="Freihand 40">
                  <a:extLst>
                    <a:ext uri="{FF2B5EF4-FFF2-40B4-BE49-F238E27FC236}">
                      <a16:creationId xmlns:a16="http://schemas.microsoft.com/office/drawing/2014/main" id="{F27A51B2-838F-2403-2944-5BE596B71E5D}"/>
                    </a:ext>
                  </a:extLst>
                </p:cNvPr>
                <p:cNvPicPr/>
                <p:nvPr/>
              </p:nvPicPr>
              <p:blipFill>
                <a:blip r:embed="rId62"/>
                <a:stretch>
                  <a:fillRect/>
                </a:stretch>
              </p:blipFill>
              <p:spPr>
                <a:xfrm>
                  <a:off x="10701229" y="1292989"/>
                  <a:ext cx="206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D255BB24-D436-9967-EF87-43E68635128F}"/>
                    </a:ext>
                  </a:extLst>
                </p14:cNvPr>
                <p14:cNvContentPartPr/>
                <p14:nvPr/>
              </p14:nvContentPartPr>
              <p14:xfrm>
                <a:off x="10713829" y="1378669"/>
                <a:ext cx="209160" cy="28080"/>
              </p14:xfrm>
            </p:contentPart>
          </mc:Choice>
          <mc:Fallback xmlns="">
            <p:pic>
              <p:nvPicPr>
                <p:cNvPr id="42" name="Freihand 41">
                  <a:extLst>
                    <a:ext uri="{FF2B5EF4-FFF2-40B4-BE49-F238E27FC236}">
                      <a16:creationId xmlns:a16="http://schemas.microsoft.com/office/drawing/2014/main" id="{D255BB24-D436-9967-EF87-43E68635128F}"/>
                    </a:ext>
                  </a:extLst>
                </p:cNvPr>
                <p:cNvPicPr/>
                <p:nvPr/>
              </p:nvPicPr>
              <p:blipFill>
                <a:blip r:embed="rId64"/>
                <a:stretch>
                  <a:fillRect/>
                </a:stretch>
              </p:blipFill>
              <p:spPr>
                <a:xfrm>
                  <a:off x="10704829" y="1369669"/>
                  <a:ext cx="226800" cy="4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C3687D1E-13AD-5B48-407E-C59A70547F10}"/>
                  </a:ext>
                </a:extLst>
              </p14:cNvPr>
              <p14:cNvContentPartPr/>
              <p14:nvPr/>
            </p14:nvContentPartPr>
            <p14:xfrm>
              <a:off x="3906949" y="2146909"/>
              <a:ext cx="937440" cy="352080"/>
            </p14:xfrm>
          </p:contentPart>
        </mc:Choice>
        <mc:Fallback xmlns="">
          <p:pic>
            <p:nvPicPr>
              <p:cNvPr id="44" name="Freihand 43">
                <a:extLst>
                  <a:ext uri="{FF2B5EF4-FFF2-40B4-BE49-F238E27FC236}">
                    <a16:creationId xmlns:a16="http://schemas.microsoft.com/office/drawing/2014/main" id="{C3687D1E-13AD-5B48-407E-C59A70547F10}"/>
                  </a:ext>
                </a:extLst>
              </p:cNvPr>
              <p:cNvPicPr/>
              <p:nvPr/>
            </p:nvPicPr>
            <p:blipFill>
              <a:blip r:embed="rId66"/>
              <a:stretch>
                <a:fillRect/>
              </a:stretch>
            </p:blipFill>
            <p:spPr>
              <a:xfrm>
                <a:off x="3897949" y="2138269"/>
                <a:ext cx="955080" cy="369720"/>
              </a:xfrm>
              <a:prstGeom prst="rect">
                <a:avLst/>
              </a:prstGeom>
            </p:spPr>
          </p:pic>
        </mc:Fallback>
      </mc:AlternateContent>
    </p:spTree>
    <p:extLst>
      <p:ext uri="{BB962C8B-B14F-4D97-AF65-F5344CB8AC3E}">
        <p14:creationId xmlns:p14="http://schemas.microsoft.com/office/powerpoint/2010/main" val="374969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baseline="30000"/>
              <a:t>F-distribution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F4BADBD7-3C66-3AEE-1F6F-218513827C3F}"/>
              </a:ext>
            </a:extLst>
          </p:cNvPr>
          <p:cNvPicPr>
            <a:picLocks noChangeAspect="1"/>
          </p:cNvPicPr>
          <p:nvPr/>
        </p:nvPicPr>
        <p:blipFill>
          <a:blip r:embed="rId2"/>
          <a:stretch>
            <a:fillRect/>
          </a:stretch>
        </p:blipFill>
        <p:spPr>
          <a:xfrm>
            <a:off x="91441" y="439879"/>
            <a:ext cx="6959599" cy="2921718"/>
          </a:xfrm>
          <a:prstGeom prst="rect">
            <a:avLst/>
          </a:prstGeom>
        </p:spPr>
      </p:pic>
      <p:sp>
        <p:nvSpPr>
          <p:cNvPr id="10" name="Textfeld 9">
            <a:extLst>
              <a:ext uri="{FF2B5EF4-FFF2-40B4-BE49-F238E27FC236}">
                <a16:creationId xmlns:a16="http://schemas.microsoft.com/office/drawing/2014/main" id="{0E43E660-35B2-FBE5-FAB3-2D1AAD04D3CF}"/>
              </a:ext>
            </a:extLst>
          </p:cNvPr>
          <p:cNvSpPr txBox="1"/>
          <p:nvPr/>
        </p:nvSpPr>
        <p:spPr>
          <a:xfrm>
            <a:off x="114889" y="-21787"/>
            <a:ext cx="782587" cy="461665"/>
          </a:xfrm>
          <a:prstGeom prst="rect">
            <a:avLst/>
          </a:prstGeom>
          <a:noFill/>
        </p:spPr>
        <p:txBody>
          <a:bodyPr wrap="none" rtlCol="0">
            <a:spAutoFit/>
          </a:bodyPr>
          <a:lstStyle/>
          <a:p>
            <a:r>
              <a:rPr lang="de-DE" sz="2400" b="1"/>
              <a:t>F</a:t>
            </a:r>
            <a:r>
              <a:rPr lang="de-DE" sz="2400" b="1" baseline="-25000"/>
              <a:t>95%</a:t>
            </a:r>
          </a:p>
        </p:txBody>
      </p:sp>
      <p:sp>
        <p:nvSpPr>
          <p:cNvPr id="12" name="Textfeld 11">
            <a:extLst>
              <a:ext uri="{FF2B5EF4-FFF2-40B4-BE49-F238E27FC236}">
                <a16:creationId xmlns:a16="http://schemas.microsoft.com/office/drawing/2014/main" id="{9FD877A9-1C88-E96F-7C40-E48CA5ACB0BC}"/>
              </a:ext>
            </a:extLst>
          </p:cNvPr>
          <p:cNvSpPr txBox="1"/>
          <p:nvPr/>
        </p:nvSpPr>
        <p:spPr>
          <a:xfrm>
            <a:off x="114889" y="3226745"/>
            <a:ext cx="782587" cy="461665"/>
          </a:xfrm>
          <a:prstGeom prst="rect">
            <a:avLst/>
          </a:prstGeom>
          <a:noFill/>
        </p:spPr>
        <p:txBody>
          <a:bodyPr wrap="none" rtlCol="0">
            <a:spAutoFit/>
          </a:bodyPr>
          <a:lstStyle/>
          <a:p>
            <a:r>
              <a:rPr lang="de-DE" sz="2400" b="1"/>
              <a:t>F</a:t>
            </a:r>
            <a:r>
              <a:rPr lang="de-DE" sz="2400" b="1" baseline="-25000"/>
              <a:t>99%</a:t>
            </a:r>
          </a:p>
        </p:txBody>
      </p:sp>
      <p:pic>
        <p:nvPicPr>
          <p:cNvPr id="14" name="Grafik 13">
            <a:extLst>
              <a:ext uri="{FF2B5EF4-FFF2-40B4-BE49-F238E27FC236}">
                <a16:creationId xmlns:a16="http://schemas.microsoft.com/office/drawing/2014/main" id="{69F0149A-51E0-86B0-8628-E364DB0B8898}"/>
              </a:ext>
            </a:extLst>
          </p:cNvPr>
          <p:cNvPicPr>
            <a:picLocks noChangeAspect="1"/>
          </p:cNvPicPr>
          <p:nvPr/>
        </p:nvPicPr>
        <p:blipFill>
          <a:blip r:embed="rId3"/>
          <a:stretch>
            <a:fillRect/>
          </a:stretch>
        </p:blipFill>
        <p:spPr>
          <a:xfrm>
            <a:off x="114889" y="3714754"/>
            <a:ext cx="6936151" cy="308951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43DC93D-1D30-BED6-D2B8-BDE038AF6478}"/>
                  </a:ext>
                </a:extLst>
              </p14:cNvPr>
              <p14:cNvContentPartPr/>
              <p14:nvPr/>
            </p14:nvContentPartPr>
            <p14:xfrm>
              <a:off x="186709" y="394004"/>
              <a:ext cx="694080" cy="67680"/>
            </p14:xfrm>
          </p:contentPart>
        </mc:Choice>
        <mc:Fallback xmlns="">
          <p:pic>
            <p:nvPicPr>
              <p:cNvPr id="2" name="Freihand 1">
                <a:extLst>
                  <a:ext uri="{FF2B5EF4-FFF2-40B4-BE49-F238E27FC236}">
                    <a16:creationId xmlns:a16="http://schemas.microsoft.com/office/drawing/2014/main" id="{343DC93D-1D30-BED6-D2B8-BDE038AF6478}"/>
                  </a:ext>
                </a:extLst>
              </p:cNvPr>
              <p:cNvPicPr/>
              <p:nvPr/>
            </p:nvPicPr>
            <p:blipFill>
              <a:blip r:embed="rId5"/>
              <a:stretch>
                <a:fillRect/>
              </a:stretch>
            </p:blipFill>
            <p:spPr>
              <a:xfrm>
                <a:off x="178069" y="385364"/>
                <a:ext cx="711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Freihand 21">
                <a:extLst>
                  <a:ext uri="{FF2B5EF4-FFF2-40B4-BE49-F238E27FC236}">
                    <a16:creationId xmlns:a16="http://schemas.microsoft.com/office/drawing/2014/main" id="{A62800D6-8340-3225-2F38-C2E1D824B064}"/>
                  </a:ext>
                </a:extLst>
              </p14:cNvPr>
              <p14:cNvContentPartPr/>
              <p14:nvPr/>
            </p14:nvContentPartPr>
            <p14:xfrm>
              <a:off x="8418829" y="1382924"/>
              <a:ext cx="59400" cy="90720"/>
            </p14:xfrm>
          </p:contentPart>
        </mc:Choice>
        <mc:Fallback xmlns="">
          <p:pic>
            <p:nvPicPr>
              <p:cNvPr id="22" name="Freihand 21">
                <a:extLst>
                  <a:ext uri="{FF2B5EF4-FFF2-40B4-BE49-F238E27FC236}">
                    <a16:creationId xmlns:a16="http://schemas.microsoft.com/office/drawing/2014/main" id="{A62800D6-8340-3225-2F38-C2E1D824B064}"/>
                  </a:ext>
                </a:extLst>
              </p:cNvPr>
              <p:cNvPicPr/>
              <p:nvPr/>
            </p:nvPicPr>
            <p:blipFill>
              <a:blip r:embed="rId7"/>
              <a:stretch>
                <a:fillRect/>
              </a:stretch>
            </p:blipFill>
            <p:spPr>
              <a:xfrm>
                <a:off x="8409829" y="1373924"/>
                <a:ext cx="77040" cy="108360"/>
              </a:xfrm>
              <a:prstGeom prst="rect">
                <a:avLst/>
              </a:prstGeom>
            </p:spPr>
          </p:pic>
        </mc:Fallback>
      </mc:AlternateContent>
      <p:grpSp>
        <p:nvGrpSpPr>
          <p:cNvPr id="25" name="Gruppieren 24">
            <a:extLst>
              <a:ext uri="{FF2B5EF4-FFF2-40B4-BE49-F238E27FC236}">
                <a16:creationId xmlns:a16="http://schemas.microsoft.com/office/drawing/2014/main" id="{AF00D4C3-48BB-FF8B-3769-CE43894B5B46}"/>
              </a:ext>
            </a:extLst>
          </p:cNvPr>
          <p:cNvGrpSpPr/>
          <p:nvPr/>
        </p:nvGrpSpPr>
        <p:grpSpPr>
          <a:xfrm>
            <a:off x="9320989" y="965684"/>
            <a:ext cx="226440" cy="100080"/>
            <a:chOff x="9320989" y="965684"/>
            <a:chExt cx="226440" cy="100080"/>
          </a:xfrm>
        </p:grpSpPr>
        <mc:AlternateContent xmlns:mc="http://schemas.openxmlformats.org/markup-compatibility/2006" xmlns:p14="http://schemas.microsoft.com/office/powerpoint/2010/main">
          <mc:Choice Requires="p14">
            <p:contentPart p14:bwMode="auto" r:id="rId8">
              <p14:nvContentPartPr>
                <p14:cNvPr id="23" name="Freihand 22">
                  <a:extLst>
                    <a:ext uri="{FF2B5EF4-FFF2-40B4-BE49-F238E27FC236}">
                      <a16:creationId xmlns:a16="http://schemas.microsoft.com/office/drawing/2014/main" id="{9E1ED279-0159-6FB2-2CD0-763308081731}"/>
                    </a:ext>
                  </a:extLst>
                </p14:cNvPr>
                <p14:cNvContentPartPr/>
                <p14:nvPr/>
              </p14:nvContentPartPr>
              <p14:xfrm>
                <a:off x="9320989" y="965684"/>
                <a:ext cx="210960" cy="13680"/>
              </p14:xfrm>
            </p:contentPart>
          </mc:Choice>
          <mc:Fallback xmlns="">
            <p:pic>
              <p:nvPicPr>
                <p:cNvPr id="23" name="Freihand 22">
                  <a:extLst>
                    <a:ext uri="{FF2B5EF4-FFF2-40B4-BE49-F238E27FC236}">
                      <a16:creationId xmlns:a16="http://schemas.microsoft.com/office/drawing/2014/main" id="{9E1ED279-0159-6FB2-2CD0-763308081731}"/>
                    </a:ext>
                  </a:extLst>
                </p:cNvPr>
                <p:cNvPicPr/>
                <p:nvPr/>
              </p:nvPicPr>
              <p:blipFill>
                <a:blip r:embed="rId9"/>
                <a:stretch>
                  <a:fillRect/>
                </a:stretch>
              </p:blipFill>
              <p:spPr>
                <a:xfrm>
                  <a:off x="9312349" y="957044"/>
                  <a:ext cx="228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Freihand 23">
                  <a:extLst>
                    <a:ext uri="{FF2B5EF4-FFF2-40B4-BE49-F238E27FC236}">
                      <a16:creationId xmlns:a16="http://schemas.microsoft.com/office/drawing/2014/main" id="{6395E706-44CE-867A-C2F2-3BD7A0CD870B}"/>
                    </a:ext>
                  </a:extLst>
                </p14:cNvPr>
                <p14:cNvContentPartPr/>
                <p14:nvPr/>
              </p14:nvContentPartPr>
              <p14:xfrm>
                <a:off x="9335029" y="1016444"/>
                <a:ext cx="212400" cy="49320"/>
              </p14:xfrm>
            </p:contentPart>
          </mc:Choice>
          <mc:Fallback xmlns="">
            <p:pic>
              <p:nvPicPr>
                <p:cNvPr id="24" name="Freihand 23">
                  <a:extLst>
                    <a:ext uri="{FF2B5EF4-FFF2-40B4-BE49-F238E27FC236}">
                      <a16:creationId xmlns:a16="http://schemas.microsoft.com/office/drawing/2014/main" id="{6395E706-44CE-867A-C2F2-3BD7A0CD870B}"/>
                    </a:ext>
                  </a:extLst>
                </p:cNvPr>
                <p:cNvPicPr/>
                <p:nvPr/>
              </p:nvPicPr>
              <p:blipFill>
                <a:blip r:embed="rId11"/>
                <a:stretch>
                  <a:fillRect/>
                </a:stretch>
              </p:blipFill>
              <p:spPr>
                <a:xfrm>
                  <a:off x="9326389" y="1007444"/>
                  <a:ext cx="230040" cy="66960"/>
                </a:xfrm>
                <a:prstGeom prst="rect">
                  <a:avLst/>
                </a:prstGeom>
              </p:spPr>
            </p:pic>
          </mc:Fallback>
        </mc:AlternateContent>
      </p:grpSp>
      <p:grpSp>
        <p:nvGrpSpPr>
          <p:cNvPr id="32" name="Gruppieren 31">
            <a:extLst>
              <a:ext uri="{FF2B5EF4-FFF2-40B4-BE49-F238E27FC236}">
                <a16:creationId xmlns:a16="http://schemas.microsoft.com/office/drawing/2014/main" id="{CFC373BF-1D9D-CEF4-5255-D6A875D259DD}"/>
              </a:ext>
            </a:extLst>
          </p:cNvPr>
          <p:cNvGrpSpPr/>
          <p:nvPr/>
        </p:nvGrpSpPr>
        <p:grpSpPr>
          <a:xfrm>
            <a:off x="7842829" y="536924"/>
            <a:ext cx="1304280" cy="939600"/>
            <a:chOff x="7842829" y="536924"/>
            <a:chExt cx="1304280" cy="939600"/>
          </a:xfrm>
        </p:grpSpPr>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16AB0B1E-DDAB-3B8A-6DDC-3FB2437FB9EC}"/>
                    </a:ext>
                  </a:extLst>
                </p14:cNvPr>
                <p14:cNvContentPartPr/>
                <p14:nvPr/>
              </p14:nvContentPartPr>
              <p14:xfrm>
                <a:off x="7985749" y="1036964"/>
                <a:ext cx="17640" cy="349200"/>
              </p14:xfrm>
            </p:contentPart>
          </mc:Choice>
          <mc:Fallback xmlns="">
            <p:pic>
              <p:nvPicPr>
                <p:cNvPr id="6" name="Freihand 5">
                  <a:extLst>
                    <a:ext uri="{FF2B5EF4-FFF2-40B4-BE49-F238E27FC236}">
                      <a16:creationId xmlns:a16="http://schemas.microsoft.com/office/drawing/2014/main" id="{16AB0B1E-DDAB-3B8A-6DDC-3FB2437FB9EC}"/>
                    </a:ext>
                  </a:extLst>
                </p:cNvPr>
                <p:cNvPicPr/>
                <p:nvPr/>
              </p:nvPicPr>
              <p:blipFill>
                <a:blip r:embed="rId13"/>
                <a:stretch>
                  <a:fillRect/>
                </a:stretch>
              </p:blipFill>
              <p:spPr>
                <a:xfrm>
                  <a:off x="7977109" y="1027964"/>
                  <a:ext cx="3528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16C6D811-8341-517F-B83E-06F03E8255E8}"/>
                    </a:ext>
                  </a:extLst>
                </p14:cNvPr>
                <p14:cNvContentPartPr/>
                <p14:nvPr/>
              </p14:nvContentPartPr>
              <p14:xfrm>
                <a:off x="7842829" y="975404"/>
                <a:ext cx="306000" cy="108720"/>
              </p14:xfrm>
            </p:contentPart>
          </mc:Choice>
          <mc:Fallback xmlns="">
            <p:pic>
              <p:nvPicPr>
                <p:cNvPr id="7" name="Freihand 6">
                  <a:extLst>
                    <a:ext uri="{FF2B5EF4-FFF2-40B4-BE49-F238E27FC236}">
                      <a16:creationId xmlns:a16="http://schemas.microsoft.com/office/drawing/2014/main" id="{16C6D811-8341-517F-B83E-06F03E8255E8}"/>
                    </a:ext>
                  </a:extLst>
                </p:cNvPr>
                <p:cNvPicPr/>
                <p:nvPr/>
              </p:nvPicPr>
              <p:blipFill>
                <a:blip r:embed="rId15"/>
                <a:stretch>
                  <a:fillRect/>
                </a:stretch>
              </p:blipFill>
              <p:spPr>
                <a:xfrm>
                  <a:off x="7834189" y="966764"/>
                  <a:ext cx="323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Freihand 7">
                  <a:extLst>
                    <a:ext uri="{FF2B5EF4-FFF2-40B4-BE49-F238E27FC236}">
                      <a16:creationId xmlns:a16="http://schemas.microsoft.com/office/drawing/2014/main" id="{5E6F798E-BB6C-6D01-7B09-AA3883018096}"/>
                    </a:ext>
                  </a:extLst>
                </p14:cNvPr>
                <p14:cNvContentPartPr/>
                <p14:nvPr/>
              </p14:nvContentPartPr>
              <p14:xfrm>
                <a:off x="7905469" y="1183124"/>
                <a:ext cx="216000" cy="20520"/>
              </p14:xfrm>
            </p:contentPart>
          </mc:Choice>
          <mc:Fallback xmlns="">
            <p:pic>
              <p:nvPicPr>
                <p:cNvPr id="8" name="Freihand 7">
                  <a:extLst>
                    <a:ext uri="{FF2B5EF4-FFF2-40B4-BE49-F238E27FC236}">
                      <a16:creationId xmlns:a16="http://schemas.microsoft.com/office/drawing/2014/main" id="{5E6F798E-BB6C-6D01-7B09-AA3883018096}"/>
                    </a:ext>
                  </a:extLst>
                </p:cNvPr>
                <p:cNvPicPr/>
                <p:nvPr/>
              </p:nvPicPr>
              <p:blipFill>
                <a:blip r:embed="rId17"/>
                <a:stretch>
                  <a:fillRect/>
                </a:stretch>
              </p:blipFill>
              <p:spPr>
                <a:xfrm>
                  <a:off x="7896469" y="1174124"/>
                  <a:ext cx="233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F8202C57-7091-4DAC-7936-725DD88E56BC}"/>
                    </a:ext>
                  </a:extLst>
                </p14:cNvPr>
                <p14:cNvContentPartPr/>
                <p14:nvPr/>
              </p14:nvContentPartPr>
              <p14:xfrm>
                <a:off x="8118229" y="1259804"/>
                <a:ext cx="21240" cy="216720"/>
              </p14:xfrm>
            </p:contentPart>
          </mc:Choice>
          <mc:Fallback xmlns="">
            <p:pic>
              <p:nvPicPr>
                <p:cNvPr id="11" name="Freihand 10">
                  <a:extLst>
                    <a:ext uri="{FF2B5EF4-FFF2-40B4-BE49-F238E27FC236}">
                      <a16:creationId xmlns:a16="http://schemas.microsoft.com/office/drawing/2014/main" id="{F8202C57-7091-4DAC-7936-725DD88E56BC}"/>
                    </a:ext>
                  </a:extLst>
                </p:cNvPr>
                <p:cNvPicPr/>
                <p:nvPr/>
              </p:nvPicPr>
              <p:blipFill>
                <a:blip r:embed="rId19"/>
                <a:stretch>
                  <a:fillRect/>
                </a:stretch>
              </p:blipFill>
              <p:spPr>
                <a:xfrm>
                  <a:off x="8109589" y="1251164"/>
                  <a:ext cx="388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98BFC2E2-752C-07CF-EB60-8E18F6DA0B83}"/>
                    </a:ext>
                  </a:extLst>
                </p14:cNvPr>
                <p14:cNvContentPartPr/>
                <p14:nvPr/>
              </p14:nvContentPartPr>
              <p14:xfrm>
                <a:off x="8105989" y="1276364"/>
                <a:ext cx="159120" cy="182880"/>
              </p14:xfrm>
            </p:contentPart>
          </mc:Choice>
          <mc:Fallback xmlns="">
            <p:pic>
              <p:nvPicPr>
                <p:cNvPr id="13" name="Freihand 12">
                  <a:extLst>
                    <a:ext uri="{FF2B5EF4-FFF2-40B4-BE49-F238E27FC236}">
                      <a16:creationId xmlns:a16="http://schemas.microsoft.com/office/drawing/2014/main" id="{98BFC2E2-752C-07CF-EB60-8E18F6DA0B83}"/>
                    </a:ext>
                  </a:extLst>
                </p:cNvPr>
                <p:cNvPicPr/>
                <p:nvPr/>
              </p:nvPicPr>
              <p:blipFill>
                <a:blip r:embed="rId21"/>
                <a:stretch>
                  <a:fillRect/>
                </a:stretch>
              </p:blipFill>
              <p:spPr>
                <a:xfrm>
                  <a:off x="8097349" y="1267364"/>
                  <a:ext cx="1767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EB4BF0DA-9B15-6478-F87E-1BB78D5EF222}"/>
                    </a:ext>
                  </a:extLst>
                </p14:cNvPr>
                <p14:cNvContentPartPr/>
                <p14:nvPr/>
              </p14:nvContentPartPr>
              <p14:xfrm>
                <a:off x="8292829" y="1341164"/>
                <a:ext cx="107280" cy="102240"/>
              </p14:xfrm>
            </p:contentPart>
          </mc:Choice>
          <mc:Fallback xmlns="">
            <p:pic>
              <p:nvPicPr>
                <p:cNvPr id="15" name="Freihand 14">
                  <a:extLst>
                    <a:ext uri="{FF2B5EF4-FFF2-40B4-BE49-F238E27FC236}">
                      <a16:creationId xmlns:a16="http://schemas.microsoft.com/office/drawing/2014/main" id="{EB4BF0DA-9B15-6478-F87E-1BB78D5EF222}"/>
                    </a:ext>
                  </a:extLst>
                </p:cNvPr>
                <p:cNvPicPr/>
                <p:nvPr/>
              </p:nvPicPr>
              <p:blipFill>
                <a:blip r:embed="rId23"/>
                <a:stretch>
                  <a:fillRect/>
                </a:stretch>
              </p:blipFill>
              <p:spPr>
                <a:xfrm>
                  <a:off x="8283829" y="1332524"/>
                  <a:ext cx="124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71B140E2-5676-3641-F165-5F15D6FF2C2C}"/>
                    </a:ext>
                  </a:extLst>
                </p14:cNvPr>
                <p14:cNvContentPartPr/>
                <p14:nvPr/>
              </p14:nvContentPartPr>
              <p14:xfrm>
                <a:off x="8466709" y="908084"/>
                <a:ext cx="91440" cy="321480"/>
              </p14:xfrm>
            </p:contentPart>
          </mc:Choice>
          <mc:Fallback xmlns="">
            <p:pic>
              <p:nvPicPr>
                <p:cNvPr id="16" name="Freihand 15">
                  <a:extLst>
                    <a:ext uri="{FF2B5EF4-FFF2-40B4-BE49-F238E27FC236}">
                      <a16:creationId xmlns:a16="http://schemas.microsoft.com/office/drawing/2014/main" id="{71B140E2-5676-3641-F165-5F15D6FF2C2C}"/>
                    </a:ext>
                  </a:extLst>
                </p:cNvPr>
                <p:cNvPicPr/>
                <p:nvPr/>
              </p:nvPicPr>
              <p:blipFill>
                <a:blip r:embed="rId25"/>
                <a:stretch>
                  <a:fillRect/>
                </a:stretch>
              </p:blipFill>
              <p:spPr>
                <a:xfrm>
                  <a:off x="8458069" y="899444"/>
                  <a:ext cx="10908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28A18999-D077-92BD-2215-B83BA6B03ED2}"/>
                    </a:ext>
                  </a:extLst>
                </p14:cNvPr>
                <p14:cNvContentPartPr/>
                <p14:nvPr/>
              </p14:nvContentPartPr>
              <p14:xfrm>
                <a:off x="8653909" y="961364"/>
                <a:ext cx="113040" cy="194040"/>
              </p14:xfrm>
            </p:contentPart>
          </mc:Choice>
          <mc:Fallback xmlns="">
            <p:pic>
              <p:nvPicPr>
                <p:cNvPr id="17" name="Freihand 16">
                  <a:extLst>
                    <a:ext uri="{FF2B5EF4-FFF2-40B4-BE49-F238E27FC236}">
                      <a16:creationId xmlns:a16="http://schemas.microsoft.com/office/drawing/2014/main" id="{28A18999-D077-92BD-2215-B83BA6B03ED2}"/>
                    </a:ext>
                  </a:extLst>
                </p:cNvPr>
                <p:cNvPicPr/>
                <p:nvPr/>
              </p:nvPicPr>
              <p:blipFill>
                <a:blip r:embed="rId27"/>
                <a:stretch>
                  <a:fillRect/>
                </a:stretch>
              </p:blipFill>
              <p:spPr>
                <a:xfrm>
                  <a:off x="8644909" y="952364"/>
                  <a:ext cx="1306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19CEA8D1-5C8C-93D9-1ACD-ECEE9473562C}"/>
                    </a:ext>
                  </a:extLst>
                </p14:cNvPr>
                <p14:cNvContentPartPr/>
                <p14:nvPr/>
              </p14:nvContentPartPr>
              <p14:xfrm>
                <a:off x="8842909" y="1094204"/>
                <a:ext cx="19440" cy="157680"/>
              </p14:xfrm>
            </p:contentPart>
          </mc:Choice>
          <mc:Fallback xmlns="">
            <p:pic>
              <p:nvPicPr>
                <p:cNvPr id="18" name="Freihand 17">
                  <a:extLst>
                    <a:ext uri="{FF2B5EF4-FFF2-40B4-BE49-F238E27FC236}">
                      <a16:creationId xmlns:a16="http://schemas.microsoft.com/office/drawing/2014/main" id="{19CEA8D1-5C8C-93D9-1ACD-ECEE9473562C}"/>
                    </a:ext>
                  </a:extLst>
                </p:cNvPr>
                <p:cNvPicPr/>
                <p:nvPr/>
              </p:nvPicPr>
              <p:blipFill>
                <a:blip r:embed="rId29"/>
                <a:stretch>
                  <a:fillRect/>
                </a:stretch>
              </p:blipFill>
              <p:spPr>
                <a:xfrm>
                  <a:off x="8833909" y="1085564"/>
                  <a:ext cx="37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2703698C-994D-6152-39F5-5CB12DF59B7F}"/>
                    </a:ext>
                  </a:extLst>
                </p14:cNvPr>
                <p14:cNvContentPartPr/>
                <p14:nvPr/>
              </p14:nvContentPartPr>
              <p14:xfrm>
                <a:off x="8912389" y="900884"/>
                <a:ext cx="124200" cy="182160"/>
              </p14:xfrm>
            </p:contentPart>
          </mc:Choice>
          <mc:Fallback xmlns="">
            <p:pic>
              <p:nvPicPr>
                <p:cNvPr id="19" name="Freihand 18">
                  <a:extLst>
                    <a:ext uri="{FF2B5EF4-FFF2-40B4-BE49-F238E27FC236}">
                      <a16:creationId xmlns:a16="http://schemas.microsoft.com/office/drawing/2014/main" id="{2703698C-994D-6152-39F5-5CB12DF59B7F}"/>
                    </a:ext>
                  </a:extLst>
                </p:cNvPr>
                <p:cNvPicPr/>
                <p:nvPr/>
              </p:nvPicPr>
              <p:blipFill>
                <a:blip r:embed="rId31"/>
                <a:stretch>
                  <a:fillRect/>
                </a:stretch>
              </p:blipFill>
              <p:spPr>
                <a:xfrm>
                  <a:off x="8903389" y="892244"/>
                  <a:ext cx="141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05CBF9F6-3633-729F-1021-014EE5CE2CB0}"/>
                    </a:ext>
                  </a:extLst>
                </p14:cNvPr>
                <p14:cNvContentPartPr/>
                <p14:nvPr/>
              </p14:nvContentPartPr>
              <p14:xfrm>
                <a:off x="9002389" y="814484"/>
                <a:ext cx="144720" cy="365760"/>
              </p14:xfrm>
            </p:contentPart>
          </mc:Choice>
          <mc:Fallback xmlns="">
            <p:pic>
              <p:nvPicPr>
                <p:cNvPr id="20" name="Freihand 19">
                  <a:extLst>
                    <a:ext uri="{FF2B5EF4-FFF2-40B4-BE49-F238E27FC236}">
                      <a16:creationId xmlns:a16="http://schemas.microsoft.com/office/drawing/2014/main" id="{05CBF9F6-3633-729F-1021-014EE5CE2CB0}"/>
                    </a:ext>
                  </a:extLst>
                </p:cNvPr>
                <p:cNvPicPr/>
                <p:nvPr/>
              </p:nvPicPr>
              <p:blipFill>
                <a:blip r:embed="rId33"/>
                <a:stretch>
                  <a:fillRect/>
                </a:stretch>
              </p:blipFill>
              <p:spPr>
                <a:xfrm>
                  <a:off x="8993389" y="805844"/>
                  <a:ext cx="16236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AB0330BE-45A6-9F5A-4930-794C0D6486E7}"/>
                    </a:ext>
                  </a:extLst>
                </p14:cNvPr>
                <p14:cNvContentPartPr/>
                <p14:nvPr/>
              </p14:nvContentPartPr>
              <p14:xfrm>
                <a:off x="8037949" y="711884"/>
                <a:ext cx="136800" cy="182880"/>
              </p14:xfrm>
            </p:contentPart>
          </mc:Choice>
          <mc:Fallback xmlns="">
            <p:pic>
              <p:nvPicPr>
                <p:cNvPr id="27" name="Freihand 26">
                  <a:extLst>
                    <a:ext uri="{FF2B5EF4-FFF2-40B4-BE49-F238E27FC236}">
                      <a16:creationId xmlns:a16="http://schemas.microsoft.com/office/drawing/2014/main" id="{AB0330BE-45A6-9F5A-4930-794C0D6486E7}"/>
                    </a:ext>
                  </a:extLst>
                </p:cNvPr>
                <p:cNvPicPr/>
                <p:nvPr/>
              </p:nvPicPr>
              <p:blipFill>
                <a:blip r:embed="rId35"/>
                <a:stretch>
                  <a:fillRect/>
                </a:stretch>
              </p:blipFill>
              <p:spPr>
                <a:xfrm>
                  <a:off x="8028949" y="703244"/>
                  <a:ext cx="154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B245F970-2953-69AE-8DC2-4C9F51AA9B8C}"/>
                    </a:ext>
                  </a:extLst>
                </p14:cNvPr>
                <p14:cNvContentPartPr/>
                <p14:nvPr/>
              </p14:nvContentPartPr>
              <p14:xfrm>
                <a:off x="8189149" y="658604"/>
                <a:ext cx="78120" cy="134280"/>
              </p14:xfrm>
            </p:contentPart>
          </mc:Choice>
          <mc:Fallback xmlns="">
            <p:pic>
              <p:nvPicPr>
                <p:cNvPr id="28" name="Freihand 27">
                  <a:extLst>
                    <a:ext uri="{FF2B5EF4-FFF2-40B4-BE49-F238E27FC236}">
                      <a16:creationId xmlns:a16="http://schemas.microsoft.com/office/drawing/2014/main" id="{B245F970-2953-69AE-8DC2-4C9F51AA9B8C}"/>
                    </a:ext>
                  </a:extLst>
                </p:cNvPr>
                <p:cNvPicPr/>
                <p:nvPr/>
              </p:nvPicPr>
              <p:blipFill>
                <a:blip r:embed="rId37"/>
                <a:stretch>
                  <a:fillRect/>
                </a:stretch>
              </p:blipFill>
              <p:spPr>
                <a:xfrm>
                  <a:off x="8180149" y="649964"/>
                  <a:ext cx="95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4770E530-45DC-EF72-FE55-2BBC11A0E20F}"/>
                    </a:ext>
                  </a:extLst>
                </p14:cNvPr>
                <p14:cNvContentPartPr/>
                <p14:nvPr/>
              </p14:nvContentPartPr>
              <p14:xfrm>
                <a:off x="8217949" y="552404"/>
                <a:ext cx="216000" cy="178200"/>
              </p14:xfrm>
            </p:contentPart>
          </mc:Choice>
          <mc:Fallback xmlns="">
            <p:pic>
              <p:nvPicPr>
                <p:cNvPr id="29" name="Freihand 28">
                  <a:extLst>
                    <a:ext uri="{FF2B5EF4-FFF2-40B4-BE49-F238E27FC236}">
                      <a16:creationId xmlns:a16="http://schemas.microsoft.com/office/drawing/2014/main" id="{4770E530-45DC-EF72-FE55-2BBC11A0E20F}"/>
                    </a:ext>
                  </a:extLst>
                </p:cNvPr>
                <p:cNvPicPr/>
                <p:nvPr/>
              </p:nvPicPr>
              <p:blipFill>
                <a:blip r:embed="rId39"/>
                <a:stretch>
                  <a:fillRect/>
                </a:stretch>
              </p:blipFill>
              <p:spPr>
                <a:xfrm>
                  <a:off x="8209309" y="543764"/>
                  <a:ext cx="2336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776D17E1-746F-2029-B533-B782E9A49813}"/>
                    </a:ext>
                  </a:extLst>
                </p14:cNvPr>
                <p14:cNvContentPartPr/>
                <p14:nvPr/>
              </p14:nvContentPartPr>
              <p14:xfrm>
                <a:off x="8312269" y="536924"/>
                <a:ext cx="69840" cy="90720"/>
              </p14:xfrm>
            </p:contentPart>
          </mc:Choice>
          <mc:Fallback xmlns="">
            <p:pic>
              <p:nvPicPr>
                <p:cNvPr id="30" name="Freihand 29">
                  <a:extLst>
                    <a:ext uri="{FF2B5EF4-FFF2-40B4-BE49-F238E27FC236}">
                      <a16:creationId xmlns:a16="http://schemas.microsoft.com/office/drawing/2014/main" id="{776D17E1-746F-2029-B533-B782E9A49813}"/>
                    </a:ext>
                  </a:extLst>
                </p:cNvPr>
                <p:cNvPicPr/>
                <p:nvPr/>
              </p:nvPicPr>
              <p:blipFill>
                <a:blip r:embed="rId41"/>
                <a:stretch>
                  <a:fillRect/>
                </a:stretch>
              </p:blipFill>
              <p:spPr>
                <a:xfrm>
                  <a:off x="8303629" y="528284"/>
                  <a:ext cx="87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EDBCDACC-FFE9-5EEB-A8FC-7A3FCDD09EF7}"/>
                    </a:ext>
                  </a:extLst>
                </p14:cNvPr>
                <p14:cNvContentPartPr/>
                <p14:nvPr/>
              </p14:nvContentPartPr>
              <p14:xfrm>
                <a:off x="8442949" y="663284"/>
                <a:ext cx="68400" cy="64080"/>
              </p14:xfrm>
            </p:contentPart>
          </mc:Choice>
          <mc:Fallback xmlns="">
            <p:pic>
              <p:nvPicPr>
                <p:cNvPr id="31" name="Freihand 30">
                  <a:extLst>
                    <a:ext uri="{FF2B5EF4-FFF2-40B4-BE49-F238E27FC236}">
                      <a16:creationId xmlns:a16="http://schemas.microsoft.com/office/drawing/2014/main" id="{EDBCDACC-FFE9-5EEB-A8FC-7A3FCDD09EF7}"/>
                    </a:ext>
                  </a:extLst>
                </p:cNvPr>
                <p:cNvPicPr/>
                <p:nvPr/>
              </p:nvPicPr>
              <p:blipFill>
                <a:blip r:embed="rId43"/>
                <a:stretch>
                  <a:fillRect/>
                </a:stretch>
              </p:blipFill>
              <p:spPr>
                <a:xfrm>
                  <a:off x="8434309" y="654284"/>
                  <a:ext cx="86040" cy="81720"/>
                </a:xfrm>
                <a:prstGeom prst="rect">
                  <a:avLst/>
                </a:prstGeom>
              </p:spPr>
            </p:pic>
          </mc:Fallback>
        </mc:AlternateContent>
      </p:grpSp>
      <p:grpSp>
        <p:nvGrpSpPr>
          <p:cNvPr id="58" name="Gruppieren 57">
            <a:extLst>
              <a:ext uri="{FF2B5EF4-FFF2-40B4-BE49-F238E27FC236}">
                <a16:creationId xmlns:a16="http://schemas.microsoft.com/office/drawing/2014/main" id="{4B111EFB-6F6C-359C-4DD6-C6B56DA0FAB6}"/>
              </a:ext>
            </a:extLst>
          </p:cNvPr>
          <p:cNvGrpSpPr/>
          <p:nvPr/>
        </p:nvGrpSpPr>
        <p:grpSpPr>
          <a:xfrm>
            <a:off x="270949" y="-7036"/>
            <a:ext cx="2923920" cy="1252800"/>
            <a:chOff x="270949" y="-7036"/>
            <a:chExt cx="2923920" cy="1252800"/>
          </a:xfrm>
        </p:grpSpPr>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DF017943-51B9-8CA3-4EB5-AF763049BAC3}"/>
                    </a:ext>
                  </a:extLst>
                </p14:cNvPr>
                <p14:cNvContentPartPr/>
                <p14:nvPr/>
              </p14:nvContentPartPr>
              <p14:xfrm>
                <a:off x="304789" y="755084"/>
                <a:ext cx="31680" cy="414720"/>
              </p14:xfrm>
            </p:contentPart>
          </mc:Choice>
          <mc:Fallback xmlns="">
            <p:pic>
              <p:nvPicPr>
                <p:cNvPr id="33" name="Freihand 32">
                  <a:extLst>
                    <a:ext uri="{FF2B5EF4-FFF2-40B4-BE49-F238E27FC236}">
                      <a16:creationId xmlns:a16="http://schemas.microsoft.com/office/drawing/2014/main" id="{DF017943-51B9-8CA3-4EB5-AF763049BAC3}"/>
                    </a:ext>
                  </a:extLst>
                </p:cNvPr>
                <p:cNvPicPr/>
                <p:nvPr/>
              </p:nvPicPr>
              <p:blipFill>
                <a:blip r:embed="rId45"/>
                <a:stretch>
                  <a:fillRect/>
                </a:stretch>
              </p:blipFill>
              <p:spPr>
                <a:xfrm>
                  <a:off x="296149" y="746444"/>
                  <a:ext cx="4932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DB313FC2-2B93-02FE-6619-18B70FFD5D22}"/>
                    </a:ext>
                  </a:extLst>
                </p14:cNvPr>
                <p14:cNvContentPartPr/>
                <p14:nvPr/>
              </p14:nvContentPartPr>
              <p14:xfrm>
                <a:off x="270949" y="1040564"/>
                <a:ext cx="128520" cy="205200"/>
              </p14:xfrm>
            </p:contentPart>
          </mc:Choice>
          <mc:Fallback xmlns="">
            <p:pic>
              <p:nvPicPr>
                <p:cNvPr id="34" name="Freihand 33">
                  <a:extLst>
                    <a:ext uri="{FF2B5EF4-FFF2-40B4-BE49-F238E27FC236}">
                      <a16:creationId xmlns:a16="http://schemas.microsoft.com/office/drawing/2014/main" id="{DB313FC2-2B93-02FE-6619-18B70FFD5D22}"/>
                    </a:ext>
                  </a:extLst>
                </p:cNvPr>
                <p:cNvPicPr/>
                <p:nvPr/>
              </p:nvPicPr>
              <p:blipFill>
                <a:blip r:embed="rId47"/>
                <a:stretch>
                  <a:fillRect/>
                </a:stretch>
              </p:blipFill>
              <p:spPr>
                <a:xfrm>
                  <a:off x="262309" y="1031924"/>
                  <a:ext cx="146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Freihand 41">
                  <a:extLst>
                    <a:ext uri="{FF2B5EF4-FFF2-40B4-BE49-F238E27FC236}">
                      <a16:creationId xmlns:a16="http://schemas.microsoft.com/office/drawing/2014/main" id="{E2F08C5E-AC3D-754D-8A93-827CF55AD849}"/>
                    </a:ext>
                  </a:extLst>
                </p14:cNvPr>
                <p14:cNvContentPartPr/>
                <p14:nvPr/>
              </p14:nvContentPartPr>
              <p14:xfrm>
                <a:off x="1712389" y="57404"/>
                <a:ext cx="239400" cy="62640"/>
              </p14:xfrm>
            </p:contentPart>
          </mc:Choice>
          <mc:Fallback xmlns="">
            <p:pic>
              <p:nvPicPr>
                <p:cNvPr id="42" name="Freihand 41">
                  <a:extLst>
                    <a:ext uri="{FF2B5EF4-FFF2-40B4-BE49-F238E27FC236}">
                      <a16:creationId xmlns:a16="http://schemas.microsoft.com/office/drawing/2014/main" id="{E2F08C5E-AC3D-754D-8A93-827CF55AD849}"/>
                    </a:ext>
                  </a:extLst>
                </p:cNvPr>
                <p:cNvPicPr/>
                <p:nvPr/>
              </p:nvPicPr>
              <p:blipFill>
                <a:blip r:embed="rId49"/>
                <a:stretch>
                  <a:fillRect/>
                </a:stretch>
              </p:blipFill>
              <p:spPr>
                <a:xfrm>
                  <a:off x="1703389" y="48764"/>
                  <a:ext cx="257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Freihand 42">
                  <a:extLst>
                    <a:ext uri="{FF2B5EF4-FFF2-40B4-BE49-F238E27FC236}">
                      <a16:creationId xmlns:a16="http://schemas.microsoft.com/office/drawing/2014/main" id="{4D570E07-0964-A87E-F96D-02CA6BC74057}"/>
                    </a:ext>
                  </a:extLst>
                </p14:cNvPr>
                <p14:cNvContentPartPr/>
                <p14:nvPr/>
              </p14:nvContentPartPr>
              <p14:xfrm>
                <a:off x="2009029" y="41564"/>
                <a:ext cx="51120" cy="119880"/>
              </p14:xfrm>
            </p:contentPart>
          </mc:Choice>
          <mc:Fallback xmlns="">
            <p:pic>
              <p:nvPicPr>
                <p:cNvPr id="43" name="Freihand 42">
                  <a:extLst>
                    <a:ext uri="{FF2B5EF4-FFF2-40B4-BE49-F238E27FC236}">
                      <a16:creationId xmlns:a16="http://schemas.microsoft.com/office/drawing/2014/main" id="{4D570E07-0964-A87E-F96D-02CA6BC74057}"/>
                    </a:ext>
                  </a:extLst>
                </p:cNvPr>
                <p:cNvPicPr/>
                <p:nvPr/>
              </p:nvPicPr>
              <p:blipFill>
                <a:blip r:embed="rId51"/>
                <a:stretch>
                  <a:fillRect/>
                </a:stretch>
              </p:blipFill>
              <p:spPr>
                <a:xfrm>
                  <a:off x="2000389" y="32924"/>
                  <a:ext cx="68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Freihand 43">
                  <a:extLst>
                    <a:ext uri="{FF2B5EF4-FFF2-40B4-BE49-F238E27FC236}">
                      <a16:creationId xmlns:a16="http://schemas.microsoft.com/office/drawing/2014/main" id="{359C3BB5-30DA-D5CC-D9F0-46F4DE4ED715}"/>
                    </a:ext>
                  </a:extLst>
                </p14:cNvPr>
                <p14:cNvContentPartPr/>
                <p14:nvPr/>
              </p14:nvContentPartPr>
              <p14:xfrm>
                <a:off x="2100109" y="-7036"/>
                <a:ext cx="182520" cy="95400"/>
              </p14:xfrm>
            </p:contentPart>
          </mc:Choice>
          <mc:Fallback xmlns="">
            <p:pic>
              <p:nvPicPr>
                <p:cNvPr id="44" name="Freihand 43">
                  <a:extLst>
                    <a:ext uri="{FF2B5EF4-FFF2-40B4-BE49-F238E27FC236}">
                      <a16:creationId xmlns:a16="http://schemas.microsoft.com/office/drawing/2014/main" id="{359C3BB5-30DA-D5CC-D9F0-46F4DE4ED715}"/>
                    </a:ext>
                  </a:extLst>
                </p:cNvPr>
                <p:cNvPicPr/>
                <p:nvPr/>
              </p:nvPicPr>
              <p:blipFill>
                <a:blip r:embed="rId53"/>
                <a:stretch>
                  <a:fillRect/>
                </a:stretch>
              </p:blipFill>
              <p:spPr>
                <a:xfrm>
                  <a:off x="2091109" y="-16036"/>
                  <a:ext cx="200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3BDE8AFA-C523-AFCD-EF51-8C1DE40DFF3F}"/>
                    </a:ext>
                  </a:extLst>
                </p14:cNvPr>
                <p14:cNvContentPartPr/>
                <p14:nvPr/>
              </p14:nvContentPartPr>
              <p14:xfrm>
                <a:off x="374989" y="7004"/>
                <a:ext cx="777240" cy="771840"/>
              </p14:xfrm>
            </p:contentPart>
          </mc:Choice>
          <mc:Fallback xmlns="">
            <p:pic>
              <p:nvPicPr>
                <p:cNvPr id="36" name="Freihand 35">
                  <a:extLst>
                    <a:ext uri="{FF2B5EF4-FFF2-40B4-BE49-F238E27FC236}">
                      <a16:creationId xmlns:a16="http://schemas.microsoft.com/office/drawing/2014/main" id="{3BDE8AFA-C523-AFCD-EF51-8C1DE40DFF3F}"/>
                    </a:ext>
                  </a:extLst>
                </p:cNvPr>
                <p:cNvPicPr/>
                <p:nvPr/>
              </p:nvPicPr>
              <p:blipFill>
                <a:blip r:embed="rId55"/>
                <a:stretch>
                  <a:fillRect/>
                </a:stretch>
              </p:blipFill>
              <p:spPr>
                <a:xfrm>
                  <a:off x="366349" y="-1996"/>
                  <a:ext cx="794880" cy="789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B4DB3C60-F0C2-BE8B-6578-43C80DBB170A}"/>
                    </a:ext>
                  </a:extLst>
                </p14:cNvPr>
                <p14:cNvContentPartPr/>
                <p14:nvPr/>
              </p14:nvContentPartPr>
              <p14:xfrm>
                <a:off x="323869" y="524684"/>
                <a:ext cx="247680" cy="312480"/>
              </p14:xfrm>
            </p:contentPart>
          </mc:Choice>
          <mc:Fallback xmlns="">
            <p:pic>
              <p:nvPicPr>
                <p:cNvPr id="37" name="Freihand 36">
                  <a:extLst>
                    <a:ext uri="{FF2B5EF4-FFF2-40B4-BE49-F238E27FC236}">
                      <a16:creationId xmlns:a16="http://schemas.microsoft.com/office/drawing/2014/main" id="{B4DB3C60-F0C2-BE8B-6578-43C80DBB170A}"/>
                    </a:ext>
                  </a:extLst>
                </p:cNvPr>
                <p:cNvPicPr/>
                <p:nvPr/>
              </p:nvPicPr>
              <p:blipFill>
                <a:blip r:embed="rId57"/>
                <a:stretch>
                  <a:fillRect/>
                </a:stretch>
              </p:blipFill>
              <p:spPr>
                <a:xfrm>
                  <a:off x="315229" y="516044"/>
                  <a:ext cx="26532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344EACDF-6B37-4C4D-BAF9-3B2669392369}"/>
                    </a:ext>
                  </a:extLst>
                </p14:cNvPr>
                <p14:cNvContentPartPr/>
                <p14:nvPr/>
              </p14:nvContentPartPr>
              <p14:xfrm>
                <a:off x="1183909" y="30404"/>
                <a:ext cx="381960" cy="185760"/>
              </p14:xfrm>
            </p:contentPart>
          </mc:Choice>
          <mc:Fallback xmlns="">
            <p:pic>
              <p:nvPicPr>
                <p:cNvPr id="39" name="Freihand 38">
                  <a:extLst>
                    <a:ext uri="{FF2B5EF4-FFF2-40B4-BE49-F238E27FC236}">
                      <a16:creationId xmlns:a16="http://schemas.microsoft.com/office/drawing/2014/main" id="{344EACDF-6B37-4C4D-BAF9-3B2669392369}"/>
                    </a:ext>
                  </a:extLst>
                </p:cNvPr>
                <p:cNvPicPr/>
                <p:nvPr/>
              </p:nvPicPr>
              <p:blipFill>
                <a:blip r:embed="rId59"/>
                <a:stretch>
                  <a:fillRect/>
                </a:stretch>
              </p:blipFill>
              <p:spPr>
                <a:xfrm>
                  <a:off x="1175269" y="21764"/>
                  <a:ext cx="3996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046BC0F9-F138-51FA-4BF6-60173BFB1CAA}"/>
                    </a:ext>
                  </a:extLst>
                </p14:cNvPr>
                <p14:cNvContentPartPr/>
                <p14:nvPr/>
              </p14:nvContentPartPr>
              <p14:xfrm>
                <a:off x="1574869" y="-6676"/>
                <a:ext cx="54360" cy="126360"/>
              </p14:xfrm>
            </p:contentPart>
          </mc:Choice>
          <mc:Fallback xmlns="">
            <p:pic>
              <p:nvPicPr>
                <p:cNvPr id="40" name="Freihand 39">
                  <a:extLst>
                    <a:ext uri="{FF2B5EF4-FFF2-40B4-BE49-F238E27FC236}">
                      <a16:creationId xmlns:a16="http://schemas.microsoft.com/office/drawing/2014/main" id="{046BC0F9-F138-51FA-4BF6-60173BFB1CAA}"/>
                    </a:ext>
                  </a:extLst>
                </p:cNvPr>
                <p:cNvPicPr/>
                <p:nvPr/>
              </p:nvPicPr>
              <p:blipFill>
                <a:blip r:embed="rId61"/>
                <a:stretch>
                  <a:fillRect/>
                </a:stretch>
              </p:blipFill>
              <p:spPr>
                <a:xfrm>
                  <a:off x="1565869" y="-1567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Freihand 45">
                  <a:extLst>
                    <a:ext uri="{FF2B5EF4-FFF2-40B4-BE49-F238E27FC236}">
                      <a16:creationId xmlns:a16="http://schemas.microsoft.com/office/drawing/2014/main" id="{39D6C0ED-FDF8-1F46-C06D-CBF2A72DF0FA}"/>
                    </a:ext>
                  </a:extLst>
                </p14:cNvPr>
                <p14:cNvContentPartPr/>
                <p14:nvPr/>
              </p14:nvContentPartPr>
              <p14:xfrm>
                <a:off x="664789" y="304724"/>
                <a:ext cx="667800" cy="250200"/>
              </p14:xfrm>
            </p:contentPart>
          </mc:Choice>
          <mc:Fallback xmlns="">
            <p:pic>
              <p:nvPicPr>
                <p:cNvPr id="46" name="Freihand 45">
                  <a:extLst>
                    <a:ext uri="{FF2B5EF4-FFF2-40B4-BE49-F238E27FC236}">
                      <a16:creationId xmlns:a16="http://schemas.microsoft.com/office/drawing/2014/main" id="{39D6C0ED-FDF8-1F46-C06D-CBF2A72DF0FA}"/>
                    </a:ext>
                  </a:extLst>
                </p:cNvPr>
                <p:cNvPicPr/>
                <p:nvPr/>
              </p:nvPicPr>
              <p:blipFill>
                <a:blip r:embed="rId63"/>
                <a:stretch>
                  <a:fillRect/>
                </a:stretch>
              </p:blipFill>
              <p:spPr>
                <a:xfrm>
                  <a:off x="656149" y="295724"/>
                  <a:ext cx="6854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72F784B3-C195-AA8C-75B1-F11C9370DA0D}"/>
                    </a:ext>
                  </a:extLst>
                </p14:cNvPr>
                <p14:cNvContentPartPr/>
                <p14:nvPr/>
              </p14:nvContentPartPr>
              <p14:xfrm>
                <a:off x="611509" y="449084"/>
                <a:ext cx="239400" cy="180720"/>
              </p14:xfrm>
            </p:contentPart>
          </mc:Choice>
          <mc:Fallback xmlns="">
            <p:pic>
              <p:nvPicPr>
                <p:cNvPr id="47" name="Freihand 46">
                  <a:extLst>
                    <a:ext uri="{FF2B5EF4-FFF2-40B4-BE49-F238E27FC236}">
                      <a16:creationId xmlns:a16="http://schemas.microsoft.com/office/drawing/2014/main" id="{72F784B3-C195-AA8C-75B1-F11C9370DA0D}"/>
                    </a:ext>
                  </a:extLst>
                </p:cNvPr>
                <p:cNvPicPr/>
                <p:nvPr/>
              </p:nvPicPr>
              <p:blipFill>
                <a:blip r:embed="rId65"/>
                <a:stretch>
                  <a:fillRect/>
                </a:stretch>
              </p:blipFill>
              <p:spPr>
                <a:xfrm>
                  <a:off x="602869" y="440084"/>
                  <a:ext cx="257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Freihand 48">
                  <a:extLst>
                    <a:ext uri="{FF2B5EF4-FFF2-40B4-BE49-F238E27FC236}">
                      <a16:creationId xmlns:a16="http://schemas.microsoft.com/office/drawing/2014/main" id="{6C23965B-259B-6D11-1100-038022EAD4EF}"/>
                    </a:ext>
                  </a:extLst>
                </p14:cNvPr>
                <p14:cNvContentPartPr/>
                <p14:nvPr/>
              </p14:nvContentPartPr>
              <p14:xfrm>
                <a:off x="1532389" y="260084"/>
                <a:ext cx="84240" cy="133200"/>
              </p14:xfrm>
            </p:contentPart>
          </mc:Choice>
          <mc:Fallback xmlns="">
            <p:pic>
              <p:nvPicPr>
                <p:cNvPr id="49" name="Freihand 48">
                  <a:extLst>
                    <a:ext uri="{FF2B5EF4-FFF2-40B4-BE49-F238E27FC236}">
                      <a16:creationId xmlns:a16="http://schemas.microsoft.com/office/drawing/2014/main" id="{6C23965B-259B-6D11-1100-038022EAD4EF}"/>
                    </a:ext>
                  </a:extLst>
                </p:cNvPr>
                <p:cNvPicPr/>
                <p:nvPr/>
              </p:nvPicPr>
              <p:blipFill>
                <a:blip r:embed="rId67"/>
                <a:stretch>
                  <a:fillRect/>
                </a:stretch>
              </p:blipFill>
              <p:spPr>
                <a:xfrm>
                  <a:off x="1523389" y="251084"/>
                  <a:ext cx="101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 name="Freihand 49">
                  <a:extLst>
                    <a:ext uri="{FF2B5EF4-FFF2-40B4-BE49-F238E27FC236}">
                      <a16:creationId xmlns:a16="http://schemas.microsoft.com/office/drawing/2014/main" id="{3EA72CB1-E76B-5038-5242-453F635B25D6}"/>
                    </a:ext>
                  </a:extLst>
                </p14:cNvPr>
                <p14:cNvContentPartPr/>
                <p14:nvPr/>
              </p14:nvContentPartPr>
              <p14:xfrm>
                <a:off x="1695109" y="275924"/>
                <a:ext cx="111600" cy="67320"/>
              </p14:xfrm>
            </p:contentPart>
          </mc:Choice>
          <mc:Fallback xmlns="">
            <p:pic>
              <p:nvPicPr>
                <p:cNvPr id="50" name="Freihand 49">
                  <a:extLst>
                    <a:ext uri="{FF2B5EF4-FFF2-40B4-BE49-F238E27FC236}">
                      <a16:creationId xmlns:a16="http://schemas.microsoft.com/office/drawing/2014/main" id="{3EA72CB1-E76B-5038-5242-453F635B25D6}"/>
                    </a:ext>
                  </a:extLst>
                </p:cNvPr>
                <p:cNvPicPr/>
                <p:nvPr/>
              </p:nvPicPr>
              <p:blipFill>
                <a:blip r:embed="rId69"/>
                <a:stretch>
                  <a:fillRect/>
                </a:stretch>
              </p:blipFill>
              <p:spPr>
                <a:xfrm>
                  <a:off x="1686469" y="266924"/>
                  <a:ext cx="129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Freihand 50">
                  <a:extLst>
                    <a:ext uri="{FF2B5EF4-FFF2-40B4-BE49-F238E27FC236}">
                      <a16:creationId xmlns:a16="http://schemas.microsoft.com/office/drawing/2014/main" id="{3A5E10D8-0776-5002-9A6E-298CDE2B4AC4}"/>
                    </a:ext>
                  </a:extLst>
                </p14:cNvPr>
                <p14:cNvContentPartPr/>
                <p14:nvPr/>
              </p14:nvContentPartPr>
              <p14:xfrm>
                <a:off x="1715269" y="257924"/>
                <a:ext cx="96120" cy="111960"/>
              </p14:xfrm>
            </p:contentPart>
          </mc:Choice>
          <mc:Fallback xmlns="">
            <p:pic>
              <p:nvPicPr>
                <p:cNvPr id="51" name="Freihand 50">
                  <a:extLst>
                    <a:ext uri="{FF2B5EF4-FFF2-40B4-BE49-F238E27FC236}">
                      <a16:creationId xmlns:a16="http://schemas.microsoft.com/office/drawing/2014/main" id="{3A5E10D8-0776-5002-9A6E-298CDE2B4AC4}"/>
                    </a:ext>
                  </a:extLst>
                </p:cNvPr>
                <p:cNvPicPr/>
                <p:nvPr/>
              </p:nvPicPr>
              <p:blipFill>
                <a:blip r:embed="rId71"/>
                <a:stretch>
                  <a:fillRect/>
                </a:stretch>
              </p:blipFill>
              <p:spPr>
                <a:xfrm>
                  <a:off x="1706269" y="249284"/>
                  <a:ext cx="113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Freihand 51">
                  <a:extLst>
                    <a:ext uri="{FF2B5EF4-FFF2-40B4-BE49-F238E27FC236}">
                      <a16:creationId xmlns:a16="http://schemas.microsoft.com/office/drawing/2014/main" id="{5DF54B64-2EC7-481D-FE35-900E679936AE}"/>
                    </a:ext>
                  </a:extLst>
                </p14:cNvPr>
                <p14:cNvContentPartPr/>
                <p14:nvPr/>
              </p14:nvContentPartPr>
              <p14:xfrm>
                <a:off x="1880149" y="243884"/>
                <a:ext cx="201960" cy="72360"/>
              </p14:xfrm>
            </p:contentPart>
          </mc:Choice>
          <mc:Fallback xmlns="">
            <p:pic>
              <p:nvPicPr>
                <p:cNvPr id="52" name="Freihand 51">
                  <a:extLst>
                    <a:ext uri="{FF2B5EF4-FFF2-40B4-BE49-F238E27FC236}">
                      <a16:creationId xmlns:a16="http://schemas.microsoft.com/office/drawing/2014/main" id="{5DF54B64-2EC7-481D-FE35-900E679936AE}"/>
                    </a:ext>
                  </a:extLst>
                </p:cNvPr>
                <p:cNvPicPr/>
                <p:nvPr/>
              </p:nvPicPr>
              <p:blipFill>
                <a:blip r:embed="rId73"/>
                <a:stretch>
                  <a:fillRect/>
                </a:stretch>
              </p:blipFill>
              <p:spPr>
                <a:xfrm>
                  <a:off x="1871509" y="235244"/>
                  <a:ext cx="219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Freihand 52">
                  <a:extLst>
                    <a:ext uri="{FF2B5EF4-FFF2-40B4-BE49-F238E27FC236}">
                      <a16:creationId xmlns:a16="http://schemas.microsoft.com/office/drawing/2014/main" id="{D8B30A9C-0BF0-7928-809F-BA30CB320B78}"/>
                    </a:ext>
                  </a:extLst>
                </p14:cNvPr>
                <p14:cNvContentPartPr/>
                <p14:nvPr/>
              </p14:nvContentPartPr>
              <p14:xfrm>
                <a:off x="2198029" y="172964"/>
                <a:ext cx="90000" cy="102240"/>
              </p14:xfrm>
            </p:contentPart>
          </mc:Choice>
          <mc:Fallback xmlns="">
            <p:pic>
              <p:nvPicPr>
                <p:cNvPr id="53" name="Freihand 52">
                  <a:extLst>
                    <a:ext uri="{FF2B5EF4-FFF2-40B4-BE49-F238E27FC236}">
                      <a16:creationId xmlns:a16="http://schemas.microsoft.com/office/drawing/2014/main" id="{D8B30A9C-0BF0-7928-809F-BA30CB320B78}"/>
                    </a:ext>
                  </a:extLst>
                </p:cNvPr>
                <p:cNvPicPr/>
                <p:nvPr/>
              </p:nvPicPr>
              <p:blipFill>
                <a:blip r:embed="rId75"/>
                <a:stretch>
                  <a:fillRect/>
                </a:stretch>
              </p:blipFill>
              <p:spPr>
                <a:xfrm>
                  <a:off x="2189389" y="163964"/>
                  <a:ext cx="107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Freihand 53">
                  <a:extLst>
                    <a:ext uri="{FF2B5EF4-FFF2-40B4-BE49-F238E27FC236}">
                      <a16:creationId xmlns:a16="http://schemas.microsoft.com/office/drawing/2014/main" id="{DEA79511-52B7-A2EE-EBA1-2D8ABD3DD5E8}"/>
                    </a:ext>
                  </a:extLst>
                </p14:cNvPr>
                <p14:cNvContentPartPr/>
                <p14:nvPr/>
              </p14:nvContentPartPr>
              <p14:xfrm>
                <a:off x="2454709" y="197804"/>
                <a:ext cx="246960" cy="58320"/>
              </p14:xfrm>
            </p:contentPart>
          </mc:Choice>
          <mc:Fallback xmlns="">
            <p:pic>
              <p:nvPicPr>
                <p:cNvPr id="54" name="Freihand 53">
                  <a:extLst>
                    <a:ext uri="{FF2B5EF4-FFF2-40B4-BE49-F238E27FC236}">
                      <a16:creationId xmlns:a16="http://schemas.microsoft.com/office/drawing/2014/main" id="{DEA79511-52B7-A2EE-EBA1-2D8ABD3DD5E8}"/>
                    </a:ext>
                  </a:extLst>
                </p:cNvPr>
                <p:cNvPicPr/>
                <p:nvPr/>
              </p:nvPicPr>
              <p:blipFill>
                <a:blip r:embed="rId77"/>
                <a:stretch>
                  <a:fillRect/>
                </a:stretch>
              </p:blipFill>
              <p:spPr>
                <a:xfrm>
                  <a:off x="2445709" y="188804"/>
                  <a:ext cx="264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Freihand 54">
                  <a:extLst>
                    <a:ext uri="{FF2B5EF4-FFF2-40B4-BE49-F238E27FC236}">
                      <a16:creationId xmlns:a16="http://schemas.microsoft.com/office/drawing/2014/main" id="{C6DFADC0-509B-6E4A-321E-52BC63FCEB4B}"/>
                    </a:ext>
                  </a:extLst>
                </p14:cNvPr>
                <p14:cNvContentPartPr/>
                <p14:nvPr/>
              </p14:nvContentPartPr>
              <p14:xfrm>
                <a:off x="2800669" y="67844"/>
                <a:ext cx="394200" cy="226080"/>
              </p14:xfrm>
            </p:contentPart>
          </mc:Choice>
          <mc:Fallback xmlns="">
            <p:pic>
              <p:nvPicPr>
                <p:cNvPr id="55" name="Freihand 54">
                  <a:extLst>
                    <a:ext uri="{FF2B5EF4-FFF2-40B4-BE49-F238E27FC236}">
                      <a16:creationId xmlns:a16="http://schemas.microsoft.com/office/drawing/2014/main" id="{C6DFADC0-509B-6E4A-321E-52BC63FCEB4B}"/>
                    </a:ext>
                  </a:extLst>
                </p:cNvPr>
                <p:cNvPicPr/>
                <p:nvPr/>
              </p:nvPicPr>
              <p:blipFill>
                <a:blip r:embed="rId79"/>
                <a:stretch>
                  <a:fillRect/>
                </a:stretch>
              </p:blipFill>
              <p:spPr>
                <a:xfrm>
                  <a:off x="2791669" y="59204"/>
                  <a:ext cx="411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Freihand 56">
                  <a:extLst>
                    <a:ext uri="{FF2B5EF4-FFF2-40B4-BE49-F238E27FC236}">
                      <a16:creationId xmlns:a16="http://schemas.microsoft.com/office/drawing/2014/main" id="{16071D81-9330-CF68-0E43-17FA02183D1A}"/>
                    </a:ext>
                  </a:extLst>
                </p14:cNvPr>
                <p14:cNvContentPartPr/>
                <p14:nvPr/>
              </p14:nvContentPartPr>
              <p14:xfrm>
                <a:off x="477229" y="1096724"/>
                <a:ext cx="156240" cy="55440"/>
              </p14:xfrm>
            </p:contentPart>
          </mc:Choice>
          <mc:Fallback xmlns="">
            <p:pic>
              <p:nvPicPr>
                <p:cNvPr id="57" name="Freihand 56">
                  <a:extLst>
                    <a:ext uri="{FF2B5EF4-FFF2-40B4-BE49-F238E27FC236}">
                      <a16:creationId xmlns:a16="http://schemas.microsoft.com/office/drawing/2014/main" id="{16071D81-9330-CF68-0E43-17FA02183D1A}"/>
                    </a:ext>
                  </a:extLst>
                </p:cNvPr>
                <p:cNvPicPr/>
                <p:nvPr/>
              </p:nvPicPr>
              <p:blipFill>
                <a:blip r:embed="rId81"/>
                <a:stretch>
                  <a:fillRect/>
                </a:stretch>
              </p:blipFill>
              <p:spPr>
                <a:xfrm>
                  <a:off x="468589" y="1088084"/>
                  <a:ext cx="17388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59" name="Freihand 58">
                <a:extLst>
                  <a:ext uri="{FF2B5EF4-FFF2-40B4-BE49-F238E27FC236}">
                    <a16:creationId xmlns:a16="http://schemas.microsoft.com/office/drawing/2014/main" id="{25FACDA6-FADD-0B86-29B7-F83ED4935A00}"/>
                  </a:ext>
                </a:extLst>
              </p14:cNvPr>
              <p14:cNvContentPartPr/>
              <p14:nvPr/>
            </p14:nvContentPartPr>
            <p14:xfrm>
              <a:off x="2985709" y="624764"/>
              <a:ext cx="149400" cy="38520"/>
            </p14:xfrm>
          </p:contentPart>
        </mc:Choice>
        <mc:Fallback xmlns="">
          <p:pic>
            <p:nvPicPr>
              <p:cNvPr id="59" name="Freihand 58">
                <a:extLst>
                  <a:ext uri="{FF2B5EF4-FFF2-40B4-BE49-F238E27FC236}">
                    <a16:creationId xmlns:a16="http://schemas.microsoft.com/office/drawing/2014/main" id="{25FACDA6-FADD-0B86-29B7-F83ED4935A00}"/>
                  </a:ext>
                </a:extLst>
              </p:cNvPr>
              <p:cNvPicPr/>
              <p:nvPr/>
            </p:nvPicPr>
            <p:blipFill>
              <a:blip r:embed="rId83"/>
              <a:stretch>
                <a:fillRect/>
              </a:stretch>
            </p:blipFill>
            <p:spPr>
              <a:xfrm>
                <a:off x="2977069" y="616124"/>
                <a:ext cx="167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F85FDBBB-27C5-542A-03EC-37643FE00190}"/>
                  </a:ext>
                </a:extLst>
              </p14:cNvPr>
              <p14:cNvContentPartPr/>
              <p14:nvPr/>
            </p14:nvContentPartPr>
            <p14:xfrm>
              <a:off x="2719669" y="966764"/>
              <a:ext cx="437760" cy="214560"/>
            </p14:xfrm>
          </p:contentPart>
        </mc:Choice>
        <mc:Fallback xmlns="">
          <p:pic>
            <p:nvPicPr>
              <p:cNvPr id="60" name="Freihand 59">
                <a:extLst>
                  <a:ext uri="{FF2B5EF4-FFF2-40B4-BE49-F238E27FC236}">
                    <a16:creationId xmlns:a16="http://schemas.microsoft.com/office/drawing/2014/main" id="{F85FDBBB-27C5-542A-03EC-37643FE00190}"/>
                  </a:ext>
                </a:extLst>
              </p:cNvPr>
              <p:cNvPicPr/>
              <p:nvPr/>
            </p:nvPicPr>
            <p:blipFill>
              <a:blip r:embed="rId85"/>
              <a:stretch>
                <a:fillRect/>
              </a:stretch>
            </p:blipFill>
            <p:spPr>
              <a:xfrm>
                <a:off x="2710669" y="958124"/>
                <a:ext cx="455400" cy="232200"/>
              </a:xfrm>
              <a:prstGeom prst="rect">
                <a:avLst/>
              </a:prstGeom>
            </p:spPr>
          </p:pic>
        </mc:Fallback>
      </mc:AlternateContent>
      <p:grpSp>
        <p:nvGrpSpPr>
          <p:cNvPr id="66" name="Gruppieren 65">
            <a:extLst>
              <a:ext uri="{FF2B5EF4-FFF2-40B4-BE49-F238E27FC236}">
                <a16:creationId xmlns:a16="http://schemas.microsoft.com/office/drawing/2014/main" id="{8D934428-A96A-34E9-1FCF-322C9602FE86}"/>
              </a:ext>
            </a:extLst>
          </p:cNvPr>
          <p:cNvGrpSpPr/>
          <p:nvPr/>
        </p:nvGrpSpPr>
        <p:grpSpPr>
          <a:xfrm>
            <a:off x="9697909" y="735644"/>
            <a:ext cx="726480" cy="430920"/>
            <a:chOff x="9697909" y="735644"/>
            <a:chExt cx="726480" cy="430920"/>
          </a:xfrm>
        </p:grpSpPr>
        <mc:AlternateContent xmlns:mc="http://schemas.openxmlformats.org/markup-compatibility/2006" xmlns:p14="http://schemas.microsoft.com/office/powerpoint/2010/main">
          <mc:Choice Requires="p14">
            <p:contentPart p14:bwMode="auto" r:id="rId86">
              <p14:nvContentPartPr>
                <p14:cNvPr id="61" name="Freihand 60">
                  <a:extLst>
                    <a:ext uri="{FF2B5EF4-FFF2-40B4-BE49-F238E27FC236}">
                      <a16:creationId xmlns:a16="http://schemas.microsoft.com/office/drawing/2014/main" id="{15A48A2F-B776-4645-D0A6-B734BF823E01}"/>
                    </a:ext>
                  </a:extLst>
                </p14:cNvPr>
                <p14:cNvContentPartPr/>
                <p14:nvPr/>
              </p14:nvContentPartPr>
              <p14:xfrm>
                <a:off x="9697909" y="825644"/>
                <a:ext cx="155160" cy="195480"/>
              </p14:xfrm>
            </p:contentPart>
          </mc:Choice>
          <mc:Fallback xmlns="">
            <p:pic>
              <p:nvPicPr>
                <p:cNvPr id="61" name="Freihand 60">
                  <a:extLst>
                    <a:ext uri="{FF2B5EF4-FFF2-40B4-BE49-F238E27FC236}">
                      <a16:creationId xmlns:a16="http://schemas.microsoft.com/office/drawing/2014/main" id="{15A48A2F-B776-4645-D0A6-B734BF823E01}"/>
                    </a:ext>
                  </a:extLst>
                </p:cNvPr>
                <p:cNvPicPr/>
                <p:nvPr/>
              </p:nvPicPr>
              <p:blipFill>
                <a:blip r:embed="rId87"/>
                <a:stretch>
                  <a:fillRect/>
                </a:stretch>
              </p:blipFill>
              <p:spPr>
                <a:xfrm>
                  <a:off x="9688909" y="816644"/>
                  <a:ext cx="1728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Freihand 61">
                  <a:extLst>
                    <a:ext uri="{FF2B5EF4-FFF2-40B4-BE49-F238E27FC236}">
                      <a16:creationId xmlns:a16="http://schemas.microsoft.com/office/drawing/2014/main" id="{CC451D23-A34A-3E7D-DED3-E8CE3CDD5182}"/>
                    </a:ext>
                  </a:extLst>
                </p14:cNvPr>
                <p14:cNvContentPartPr/>
                <p14:nvPr/>
              </p14:nvContentPartPr>
              <p14:xfrm>
                <a:off x="9947029" y="984764"/>
                <a:ext cx="16200" cy="181800"/>
              </p14:xfrm>
            </p:contentPart>
          </mc:Choice>
          <mc:Fallback xmlns="">
            <p:pic>
              <p:nvPicPr>
                <p:cNvPr id="62" name="Freihand 61">
                  <a:extLst>
                    <a:ext uri="{FF2B5EF4-FFF2-40B4-BE49-F238E27FC236}">
                      <a16:creationId xmlns:a16="http://schemas.microsoft.com/office/drawing/2014/main" id="{CC451D23-A34A-3E7D-DED3-E8CE3CDD5182}"/>
                    </a:ext>
                  </a:extLst>
                </p:cNvPr>
                <p:cNvPicPr/>
                <p:nvPr/>
              </p:nvPicPr>
              <p:blipFill>
                <a:blip r:embed="rId89"/>
                <a:stretch>
                  <a:fillRect/>
                </a:stretch>
              </p:blipFill>
              <p:spPr>
                <a:xfrm>
                  <a:off x="9938389" y="976124"/>
                  <a:ext cx="33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Freihand 62">
                  <a:extLst>
                    <a:ext uri="{FF2B5EF4-FFF2-40B4-BE49-F238E27FC236}">
                      <a16:creationId xmlns:a16="http://schemas.microsoft.com/office/drawing/2014/main" id="{02B213AC-42A2-D2C8-CEEC-F357B6BD7D6A}"/>
                    </a:ext>
                  </a:extLst>
                </p14:cNvPr>
                <p14:cNvContentPartPr/>
                <p14:nvPr/>
              </p14:nvContentPartPr>
              <p14:xfrm>
                <a:off x="10049269" y="805844"/>
                <a:ext cx="10800" cy="180360"/>
              </p14:xfrm>
            </p:contentPart>
          </mc:Choice>
          <mc:Fallback xmlns="">
            <p:pic>
              <p:nvPicPr>
                <p:cNvPr id="63" name="Freihand 62">
                  <a:extLst>
                    <a:ext uri="{FF2B5EF4-FFF2-40B4-BE49-F238E27FC236}">
                      <a16:creationId xmlns:a16="http://schemas.microsoft.com/office/drawing/2014/main" id="{02B213AC-42A2-D2C8-CEEC-F357B6BD7D6A}"/>
                    </a:ext>
                  </a:extLst>
                </p:cNvPr>
                <p:cNvPicPr/>
                <p:nvPr/>
              </p:nvPicPr>
              <p:blipFill>
                <a:blip r:embed="rId91"/>
                <a:stretch>
                  <a:fillRect/>
                </a:stretch>
              </p:blipFill>
              <p:spPr>
                <a:xfrm>
                  <a:off x="10040269" y="796844"/>
                  <a:ext cx="28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Freihand 63">
                  <a:extLst>
                    <a:ext uri="{FF2B5EF4-FFF2-40B4-BE49-F238E27FC236}">
                      <a16:creationId xmlns:a16="http://schemas.microsoft.com/office/drawing/2014/main" id="{DBFCC59F-ED50-571F-5760-6D80C0B986CF}"/>
                    </a:ext>
                  </a:extLst>
                </p14:cNvPr>
                <p14:cNvContentPartPr/>
                <p14:nvPr/>
              </p14:nvContentPartPr>
              <p14:xfrm>
                <a:off x="10156549" y="778844"/>
                <a:ext cx="23400" cy="171720"/>
              </p14:xfrm>
            </p:contentPart>
          </mc:Choice>
          <mc:Fallback xmlns="">
            <p:pic>
              <p:nvPicPr>
                <p:cNvPr id="64" name="Freihand 63">
                  <a:extLst>
                    <a:ext uri="{FF2B5EF4-FFF2-40B4-BE49-F238E27FC236}">
                      <a16:creationId xmlns:a16="http://schemas.microsoft.com/office/drawing/2014/main" id="{DBFCC59F-ED50-571F-5760-6D80C0B986CF}"/>
                    </a:ext>
                  </a:extLst>
                </p:cNvPr>
                <p:cNvPicPr/>
                <p:nvPr/>
              </p:nvPicPr>
              <p:blipFill>
                <a:blip r:embed="rId93"/>
                <a:stretch>
                  <a:fillRect/>
                </a:stretch>
              </p:blipFill>
              <p:spPr>
                <a:xfrm>
                  <a:off x="10147549" y="770204"/>
                  <a:ext cx="410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Freihand 64">
                  <a:extLst>
                    <a:ext uri="{FF2B5EF4-FFF2-40B4-BE49-F238E27FC236}">
                      <a16:creationId xmlns:a16="http://schemas.microsoft.com/office/drawing/2014/main" id="{E73B20C1-A798-4E22-F24E-F0A3EE70D1D5}"/>
                    </a:ext>
                  </a:extLst>
                </p14:cNvPr>
                <p14:cNvContentPartPr/>
                <p14:nvPr/>
              </p14:nvContentPartPr>
              <p14:xfrm>
                <a:off x="10227829" y="735644"/>
                <a:ext cx="196560" cy="244080"/>
              </p14:xfrm>
            </p:contentPart>
          </mc:Choice>
          <mc:Fallback xmlns="">
            <p:pic>
              <p:nvPicPr>
                <p:cNvPr id="65" name="Freihand 64">
                  <a:extLst>
                    <a:ext uri="{FF2B5EF4-FFF2-40B4-BE49-F238E27FC236}">
                      <a16:creationId xmlns:a16="http://schemas.microsoft.com/office/drawing/2014/main" id="{E73B20C1-A798-4E22-F24E-F0A3EE70D1D5}"/>
                    </a:ext>
                  </a:extLst>
                </p:cNvPr>
                <p:cNvPicPr/>
                <p:nvPr/>
              </p:nvPicPr>
              <p:blipFill>
                <a:blip r:embed="rId95"/>
                <a:stretch>
                  <a:fillRect/>
                </a:stretch>
              </p:blipFill>
              <p:spPr>
                <a:xfrm>
                  <a:off x="10218829" y="726644"/>
                  <a:ext cx="214200" cy="261720"/>
                </a:xfrm>
                <a:prstGeom prst="rect">
                  <a:avLst/>
                </a:prstGeom>
              </p:spPr>
            </p:pic>
          </mc:Fallback>
        </mc:AlternateContent>
      </p:grpSp>
    </p:spTree>
    <p:extLst>
      <p:ext uri="{BB962C8B-B14F-4D97-AF65-F5344CB8AC3E}">
        <p14:creationId xmlns:p14="http://schemas.microsoft.com/office/powerpoint/2010/main" val="3539139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4725961"/>
              </a:xfrm>
              <a:prstGeom prst="rect">
                <a:avLst/>
              </a:prstGeom>
              <a:noFill/>
            </p:spPr>
            <p:txBody>
              <a:bodyPr wrap="square" rtlCol="0">
                <a:noAutofit/>
              </a:bodyPr>
              <a:lstStyle/>
              <a:p>
                <a:pPr marL="342900" indent="-342900">
                  <a:buFont typeface="Arial" panose="020B0604020202020204" pitchFamily="34" charset="0"/>
                  <a:buChar char="•"/>
                </a:pPr>
                <a:r>
                  <a:rPr lang="en-US" sz="2400" b="1"/>
                  <a:t>Plot the data</a:t>
                </a:r>
              </a:p>
              <a:p>
                <a:endParaRPr lang="en-US" sz="2400"/>
              </a:p>
              <a:p>
                <a:pPr marL="342900" indent="-342900">
                  <a:buFont typeface="Arial" panose="020B0604020202020204" pitchFamily="34" charset="0"/>
                  <a:buChar char="•"/>
                </a:pPr>
                <a:r>
                  <a:rPr lang="en-US" sz="2400" u="sng"/>
                  <a:t>Simple forecast:</a:t>
                </a:r>
              </a:p>
              <a:p>
                <a:pPr marL="800100" lvl="1" indent="-342900">
                  <a:buFont typeface="Arial" panose="020B0604020202020204" pitchFamily="34" charset="0"/>
                  <a:buChar char="•"/>
                </a:pPr>
                <a:r>
                  <a:rPr lang="en-US" sz="2400"/>
                  <a:t>Repeat the last data point, give examples, where this is done</a:t>
                </a:r>
              </a:p>
              <a:p>
                <a:pPr marL="800100" lvl="1" indent="-342900">
                  <a:buFont typeface="Arial" panose="020B0604020202020204" pitchFamily="34" charset="0"/>
                  <a:buChar char="•"/>
                </a:pPr>
                <a:r>
                  <a:rPr lang="en-US" sz="2400"/>
                  <a:t>In which economic field is this theoretically the best forecast?</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u="sng"/>
                  <a:t>Moving average </a:t>
                </a:r>
                <a:r>
                  <a:rPr lang="en-US" sz="2400"/>
                  <a:t>in order to forecast to following data point: </a:t>
                </a:r>
                <a14:m>
                  <m:oMath xmlns:m="http://schemas.openxmlformats.org/officeDocument/2006/math">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h</m:t>
                        </m:r>
                      </m:den>
                    </m:f>
                    <m:r>
                      <a:rPr lang="de-DE" sz="2400" i="1">
                        <a:solidFill>
                          <a:srgbClr val="000000"/>
                        </a:solidFill>
                        <a:latin typeface="Cambria Math" panose="02040503050406030204" pitchFamily="18" charset="0"/>
                      </a:rPr>
                      <m:t>⋅</m:t>
                    </m:r>
                    <m:nary>
                      <m:naryPr>
                        <m:chr m:val="∑"/>
                        <m:ctrlPr>
                          <a:rPr lang="de-DE" sz="2400" i="1">
                            <a:solidFill>
                              <a:srgbClr val="000000"/>
                            </a:solidFill>
                            <a:latin typeface="Cambria Math" panose="02040503050406030204" pitchFamily="18" charset="0"/>
                          </a:rPr>
                        </m:ctrlPr>
                      </m:naryPr>
                      <m:sub>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up>
                        <m:r>
                          <a:rPr lang="de-DE" sz="2400" i="1">
                            <a:solidFill>
                              <a:srgbClr val="000000"/>
                            </a:solidFill>
                            <a:latin typeface="Cambria Math" panose="02040503050406030204" pitchFamily="18" charset="0"/>
                          </a:rPr>
                          <m:t>h</m:t>
                        </m:r>
                      </m:sup>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Sub>
                      </m:e>
                    </m:nary>
                  </m:oMath>
                </a14:m>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Smoothing the data with the </a:t>
                </a:r>
                <a:r>
                  <a:rPr lang="en-US" sz="2400" u="sng"/>
                  <a:t>centered moving average </a:t>
                </a:r>
                <a:r>
                  <a:rPr lang="en-US" sz="2400"/>
                  <a:t>(usually h → odd): </a:t>
                </a:r>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h</m:t>
                          </m:r>
                          <m:r>
                            <a:rPr lang="de-DE" sz="2400" b="0" i="1" smtClean="0">
                              <a:solidFill>
                                <a:srgbClr val="000000"/>
                              </a:solidFill>
                              <a:latin typeface="Cambria Math" panose="02040503050406030204" pitchFamily="18" charset="0"/>
                            </a:rPr>
                            <m:t>−1)/2</m:t>
                          </m:r>
                        </m:sub>
                      </m:sSub>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h</m:t>
                          </m:r>
                        </m:den>
                      </m:f>
                      <m:r>
                        <a:rPr lang="de-DE" sz="2400" i="1">
                          <a:solidFill>
                            <a:srgbClr val="000000"/>
                          </a:solidFill>
                          <a:latin typeface="Cambria Math" panose="02040503050406030204" pitchFamily="18" charset="0"/>
                        </a:rPr>
                        <m:t>⋅</m:t>
                      </m:r>
                      <m:nary>
                        <m:naryPr>
                          <m:chr m:val="∑"/>
                          <m:ctrlPr>
                            <a:rPr lang="de-DE" sz="2400" i="1">
                              <a:solidFill>
                                <a:srgbClr val="000000"/>
                              </a:solidFill>
                              <a:latin typeface="Cambria Math" panose="02040503050406030204" pitchFamily="18" charset="0"/>
                            </a:rPr>
                          </m:ctrlPr>
                        </m:naryPr>
                        <m:sub>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up>
                          <m:r>
                            <a:rPr lang="de-DE" sz="2400" i="1">
                              <a:solidFill>
                                <a:srgbClr val="000000"/>
                              </a:solidFill>
                              <a:latin typeface="Cambria Math" panose="02040503050406030204" pitchFamily="18" charset="0"/>
                            </a:rPr>
                            <m:t>h</m:t>
                          </m:r>
                        </m:sup>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Sub>
                        </m:e>
                      </m:nary>
                    </m:oMath>
                  </m:oMathPara>
                </a14:m>
                <a:endParaRPr lang="en-US" sz="2400"/>
              </a:p>
              <a:p>
                <a:endParaRPr lang="en-US" sz="2400"/>
              </a:p>
              <a:p>
                <a:endParaRPr lang="en-US" sz="2400"/>
              </a:p>
              <a:p>
                <a:endParaRPr lang="de-DE" sz="2400" dirty="0"/>
              </a:p>
              <a:p>
                <a:endParaRPr lang="de-DE" sz="2400" dirty="0"/>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4725961"/>
              </a:xfrm>
              <a:prstGeom prst="rect">
                <a:avLst/>
              </a:prstGeom>
              <a:blipFill>
                <a:blip r:embed="rId2"/>
                <a:stretch>
                  <a:fillRect l="-650" t="-1031"/>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40C3F191-52FA-8B9E-20AC-9D2BD5639CD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23" name="Gruppieren 22">
            <a:extLst>
              <a:ext uri="{FF2B5EF4-FFF2-40B4-BE49-F238E27FC236}">
                <a16:creationId xmlns:a16="http://schemas.microsoft.com/office/drawing/2014/main" id="{1BDF90F8-6FB2-96F2-AB7C-8979563D9682}"/>
              </a:ext>
            </a:extLst>
          </p:cNvPr>
          <p:cNvGrpSpPr/>
          <p:nvPr/>
        </p:nvGrpSpPr>
        <p:grpSpPr>
          <a:xfrm>
            <a:off x="8651029" y="1595062"/>
            <a:ext cx="723240" cy="507960"/>
            <a:chOff x="8651029" y="1595062"/>
            <a:chExt cx="723240" cy="507960"/>
          </a:xfrm>
        </p:grpSpPr>
        <mc:AlternateContent xmlns:mc="http://schemas.openxmlformats.org/markup-compatibility/2006">
          <mc:Choice xmlns:p14="http://schemas.microsoft.com/office/powerpoint/2010/main" Requires="p14">
            <p:contentPart p14:bwMode="auto" r:id="rId3">
              <p14:nvContentPartPr>
                <p14:cNvPr id="13" name="Freihand 12">
                  <a:extLst>
                    <a:ext uri="{FF2B5EF4-FFF2-40B4-BE49-F238E27FC236}">
                      <a16:creationId xmlns:a16="http://schemas.microsoft.com/office/drawing/2014/main" id="{1CE7D389-C50D-3AA6-0E82-403E0AA274C0}"/>
                    </a:ext>
                  </a:extLst>
                </p14:cNvPr>
                <p14:cNvContentPartPr/>
                <p14:nvPr/>
              </p14:nvContentPartPr>
              <p14:xfrm>
                <a:off x="8666869" y="1811422"/>
                <a:ext cx="138960" cy="218880"/>
              </p14:xfrm>
            </p:contentPart>
          </mc:Choice>
          <mc:Fallback>
            <p:pic>
              <p:nvPicPr>
                <p:cNvPr id="13" name="Freihand 12">
                  <a:extLst>
                    <a:ext uri="{FF2B5EF4-FFF2-40B4-BE49-F238E27FC236}">
                      <a16:creationId xmlns:a16="http://schemas.microsoft.com/office/drawing/2014/main" id="{1CE7D389-C50D-3AA6-0E82-403E0AA274C0}"/>
                    </a:ext>
                  </a:extLst>
                </p:cNvPr>
                <p:cNvPicPr/>
                <p:nvPr/>
              </p:nvPicPr>
              <p:blipFill>
                <a:blip r:embed="rId4"/>
                <a:stretch>
                  <a:fillRect/>
                </a:stretch>
              </p:blipFill>
              <p:spPr>
                <a:xfrm>
                  <a:off x="8658229" y="1802422"/>
                  <a:ext cx="1566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Freihand 13">
                  <a:extLst>
                    <a:ext uri="{FF2B5EF4-FFF2-40B4-BE49-F238E27FC236}">
                      <a16:creationId xmlns:a16="http://schemas.microsoft.com/office/drawing/2014/main" id="{D9F10670-D9A9-1A79-35FF-14B0B8A4B503}"/>
                    </a:ext>
                  </a:extLst>
                </p14:cNvPr>
                <p14:cNvContentPartPr/>
                <p14:nvPr/>
              </p14:nvContentPartPr>
              <p14:xfrm>
                <a:off x="8651029" y="1595062"/>
                <a:ext cx="137880" cy="182520"/>
              </p14:xfrm>
            </p:contentPart>
          </mc:Choice>
          <mc:Fallback>
            <p:pic>
              <p:nvPicPr>
                <p:cNvPr id="14" name="Freihand 13">
                  <a:extLst>
                    <a:ext uri="{FF2B5EF4-FFF2-40B4-BE49-F238E27FC236}">
                      <a16:creationId xmlns:a16="http://schemas.microsoft.com/office/drawing/2014/main" id="{D9F10670-D9A9-1A79-35FF-14B0B8A4B503}"/>
                    </a:ext>
                  </a:extLst>
                </p:cNvPr>
                <p:cNvPicPr/>
                <p:nvPr/>
              </p:nvPicPr>
              <p:blipFill>
                <a:blip r:embed="rId6"/>
                <a:stretch>
                  <a:fillRect/>
                </a:stretch>
              </p:blipFill>
              <p:spPr>
                <a:xfrm>
                  <a:off x="8642029" y="1586062"/>
                  <a:ext cx="1555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Freihand 14">
                  <a:extLst>
                    <a:ext uri="{FF2B5EF4-FFF2-40B4-BE49-F238E27FC236}">
                      <a16:creationId xmlns:a16="http://schemas.microsoft.com/office/drawing/2014/main" id="{95D24DBC-BD7D-4871-CA1D-AD8F714C29B8}"/>
                    </a:ext>
                  </a:extLst>
                </p14:cNvPr>
                <p14:cNvContentPartPr/>
                <p14:nvPr/>
              </p14:nvContentPartPr>
              <p14:xfrm>
                <a:off x="8843629" y="1917622"/>
                <a:ext cx="41400" cy="128880"/>
              </p14:xfrm>
            </p:contentPart>
          </mc:Choice>
          <mc:Fallback>
            <p:pic>
              <p:nvPicPr>
                <p:cNvPr id="15" name="Freihand 14">
                  <a:extLst>
                    <a:ext uri="{FF2B5EF4-FFF2-40B4-BE49-F238E27FC236}">
                      <a16:creationId xmlns:a16="http://schemas.microsoft.com/office/drawing/2014/main" id="{95D24DBC-BD7D-4871-CA1D-AD8F714C29B8}"/>
                    </a:ext>
                  </a:extLst>
                </p:cNvPr>
                <p:cNvPicPr/>
                <p:nvPr/>
              </p:nvPicPr>
              <p:blipFill>
                <a:blip r:embed="rId8"/>
                <a:stretch>
                  <a:fillRect/>
                </a:stretch>
              </p:blipFill>
              <p:spPr>
                <a:xfrm>
                  <a:off x="8834989" y="1908982"/>
                  <a:ext cx="59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Freihand 16">
                  <a:extLst>
                    <a:ext uri="{FF2B5EF4-FFF2-40B4-BE49-F238E27FC236}">
                      <a16:creationId xmlns:a16="http://schemas.microsoft.com/office/drawing/2014/main" id="{9DEF705F-BAEE-7240-3560-3EF56360F8E7}"/>
                    </a:ext>
                  </a:extLst>
                </p14:cNvPr>
                <p14:cNvContentPartPr/>
                <p14:nvPr/>
              </p14:nvContentPartPr>
              <p14:xfrm>
                <a:off x="8926429" y="1901422"/>
                <a:ext cx="74160" cy="130320"/>
              </p14:xfrm>
            </p:contentPart>
          </mc:Choice>
          <mc:Fallback>
            <p:pic>
              <p:nvPicPr>
                <p:cNvPr id="17" name="Freihand 16">
                  <a:extLst>
                    <a:ext uri="{FF2B5EF4-FFF2-40B4-BE49-F238E27FC236}">
                      <a16:creationId xmlns:a16="http://schemas.microsoft.com/office/drawing/2014/main" id="{9DEF705F-BAEE-7240-3560-3EF56360F8E7}"/>
                    </a:ext>
                  </a:extLst>
                </p:cNvPr>
                <p:cNvPicPr/>
                <p:nvPr/>
              </p:nvPicPr>
              <p:blipFill>
                <a:blip r:embed="rId10"/>
                <a:stretch>
                  <a:fillRect/>
                </a:stretch>
              </p:blipFill>
              <p:spPr>
                <a:xfrm>
                  <a:off x="8917429" y="1892422"/>
                  <a:ext cx="91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Freihand 17">
                  <a:extLst>
                    <a:ext uri="{FF2B5EF4-FFF2-40B4-BE49-F238E27FC236}">
                      <a16:creationId xmlns:a16="http://schemas.microsoft.com/office/drawing/2014/main" id="{66D1741B-2C40-B2E2-F81A-9F62A65DF2E1}"/>
                    </a:ext>
                  </a:extLst>
                </p14:cNvPr>
                <p14:cNvContentPartPr/>
                <p14:nvPr/>
              </p14:nvContentPartPr>
              <p14:xfrm>
                <a:off x="9022549" y="1896022"/>
                <a:ext cx="72720" cy="134280"/>
              </p14:xfrm>
            </p:contentPart>
          </mc:Choice>
          <mc:Fallback>
            <p:pic>
              <p:nvPicPr>
                <p:cNvPr id="18" name="Freihand 17">
                  <a:extLst>
                    <a:ext uri="{FF2B5EF4-FFF2-40B4-BE49-F238E27FC236}">
                      <a16:creationId xmlns:a16="http://schemas.microsoft.com/office/drawing/2014/main" id="{66D1741B-2C40-B2E2-F81A-9F62A65DF2E1}"/>
                    </a:ext>
                  </a:extLst>
                </p:cNvPr>
                <p:cNvPicPr/>
                <p:nvPr/>
              </p:nvPicPr>
              <p:blipFill>
                <a:blip r:embed="rId12"/>
                <a:stretch>
                  <a:fillRect/>
                </a:stretch>
              </p:blipFill>
              <p:spPr>
                <a:xfrm>
                  <a:off x="9013549" y="1887382"/>
                  <a:ext cx="90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 name="Freihand 18">
                  <a:extLst>
                    <a:ext uri="{FF2B5EF4-FFF2-40B4-BE49-F238E27FC236}">
                      <a16:creationId xmlns:a16="http://schemas.microsoft.com/office/drawing/2014/main" id="{7180A3A3-970C-B75C-DC2A-2E0477E784DC}"/>
                    </a:ext>
                  </a:extLst>
                </p14:cNvPr>
                <p14:cNvContentPartPr/>
                <p14:nvPr/>
              </p14:nvContentPartPr>
              <p14:xfrm>
                <a:off x="9110749" y="1871542"/>
                <a:ext cx="52200" cy="145080"/>
              </p14:xfrm>
            </p:contentPart>
          </mc:Choice>
          <mc:Fallback>
            <p:pic>
              <p:nvPicPr>
                <p:cNvPr id="19" name="Freihand 18">
                  <a:extLst>
                    <a:ext uri="{FF2B5EF4-FFF2-40B4-BE49-F238E27FC236}">
                      <a16:creationId xmlns:a16="http://schemas.microsoft.com/office/drawing/2014/main" id="{7180A3A3-970C-B75C-DC2A-2E0477E784DC}"/>
                    </a:ext>
                  </a:extLst>
                </p:cNvPr>
                <p:cNvPicPr/>
                <p:nvPr/>
              </p:nvPicPr>
              <p:blipFill>
                <a:blip r:embed="rId14"/>
                <a:stretch>
                  <a:fillRect/>
                </a:stretch>
              </p:blipFill>
              <p:spPr>
                <a:xfrm>
                  <a:off x="9101749" y="1862902"/>
                  <a:ext cx="69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a:extLst>
                    <a:ext uri="{FF2B5EF4-FFF2-40B4-BE49-F238E27FC236}">
                      <a16:creationId xmlns:a16="http://schemas.microsoft.com/office/drawing/2014/main" id="{2209777A-D718-ADF1-9763-BCE419577E75}"/>
                    </a:ext>
                  </a:extLst>
                </p14:cNvPr>
                <p14:cNvContentPartPr/>
                <p14:nvPr/>
              </p14:nvContentPartPr>
              <p14:xfrm>
                <a:off x="9197509" y="1904662"/>
                <a:ext cx="79920" cy="198360"/>
              </p14:xfrm>
            </p:contentPart>
          </mc:Choice>
          <mc:Fallback>
            <p:pic>
              <p:nvPicPr>
                <p:cNvPr id="20" name="Freihand 19">
                  <a:extLst>
                    <a:ext uri="{FF2B5EF4-FFF2-40B4-BE49-F238E27FC236}">
                      <a16:creationId xmlns:a16="http://schemas.microsoft.com/office/drawing/2014/main" id="{2209777A-D718-ADF1-9763-BCE419577E75}"/>
                    </a:ext>
                  </a:extLst>
                </p:cNvPr>
                <p:cNvPicPr/>
                <p:nvPr/>
              </p:nvPicPr>
              <p:blipFill>
                <a:blip r:embed="rId16"/>
                <a:stretch>
                  <a:fillRect/>
                </a:stretch>
              </p:blipFill>
              <p:spPr>
                <a:xfrm>
                  <a:off x="9188509" y="1896022"/>
                  <a:ext cx="97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Freihand 21">
                  <a:extLst>
                    <a:ext uri="{FF2B5EF4-FFF2-40B4-BE49-F238E27FC236}">
                      <a16:creationId xmlns:a16="http://schemas.microsoft.com/office/drawing/2014/main" id="{44CEDB59-55CE-101F-DBC4-29AE374235D6}"/>
                    </a:ext>
                  </a:extLst>
                </p14:cNvPr>
                <p14:cNvContentPartPr/>
                <p14:nvPr/>
              </p14:nvContentPartPr>
              <p14:xfrm>
                <a:off x="9325309" y="1966582"/>
                <a:ext cx="48960" cy="119880"/>
              </p14:xfrm>
            </p:contentPart>
          </mc:Choice>
          <mc:Fallback>
            <p:pic>
              <p:nvPicPr>
                <p:cNvPr id="22" name="Freihand 21">
                  <a:extLst>
                    <a:ext uri="{FF2B5EF4-FFF2-40B4-BE49-F238E27FC236}">
                      <a16:creationId xmlns:a16="http://schemas.microsoft.com/office/drawing/2014/main" id="{44CEDB59-55CE-101F-DBC4-29AE374235D6}"/>
                    </a:ext>
                  </a:extLst>
                </p:cNvPr>
                <p:cNvPicPr/>
                <p:nvPr/>
              </p:nvPicPr>
              <p:blipFill>
                <a:blip r:embed="rId18"/>
                <a:stretch>
                  <a:fillRect/>
                </a:stretch>
              </p:blipFill>
              <p:spPr>
                <a:xfrm>
                  <a:off x="9316309" y="1957582"/>
                  <a:ext cx="66600" cy="13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27" name="Freihand 26">
                <a:extLst>
                  <a:ext uri="{FF2B5EF4-FFF2-40B4-BE49-F238E27FC236}">
                    <a16:creationId xmlns:a16="http://schemas.microsoft.com/office/drawing/2014/main" id="{237719ED-AB1A-4119-42DF-D5A490FED3E2}"/>
                  </a:ext>
                </a:extLst>
              </p14:cNvPr>
              <p14:cNvContentPartPr/>
              <p14:nvPr/>
            </p14:nvContentPartPr>
            <p14:xfrm>
              <a:off x="9639589" y="1438102"/>
              <a:ext cx="61560" cy="211320"/>
            </p14:xfrm>
          </p:contentPart>
        </mc:Choice>
        <mc:Fallback>
          <p:pic>
            <p:nvPicPr>
              <p:cNvPr id="27" name="Freihand 26">
                <a:extLst>
                  <a:ext uri="{FF2B5EF4-FFF2-40B4-BE49-F238E27FC236}">
                    <a16:creationId xmlns:a16="http://schemas.microsoft.com/office/drawing/2014/main" id="{237719ED-AB1A-4119-42DF-D5A490FED3E2}"/>
                  </a:ext>
                </a:extLst>
              </p:cNvPr>
              <p:cNvPicPr/>
              <p:nvPr/>
            </p:nvPicPr>
            <p:blipFill>
              <a:blip r:embed="rId20"/>
              <a:stretch>
                <a:fillRect/>
              </a:stretch>
            </p:blipFill>
            <p:spPr>
              <a:xfrm>
                <a:off x="9630949" y="1429462"/>
                <a:ext cx="79200" cy="228960"/>
              </a:xfrm>
              <a:prstGeom prst="rect">
                <a:avLst/>
              </a:prstGeom>
            </p:spPr>
          </p:pic>
        </mc:Fallback>
      </mc:AlternateContent>
      <p:grpSp>
        <p:nvGrpSpPr>
          <p:cNvPr id="33" name="Gruppieren 32">
            <a:extLst>
              <a:ext uri="{FF2B5EF4-FFF2-40B4-BE49-F238E27FC236}">
                <a16:creationId xmlns:a16="http://schemas.microsoft.com/office/drawing/2014/main" id="{FBD9A6D7-CE99-2BAD-3F11-64019854BC5A}"/>
              </a:ext>
            </a:extLst>
          </p:cNvPr>
          <p:cNvGrpSpPr/>
          <p:nvPr/>
        </p:nvGrpSpPr>
        <p:grpSpPr>
          <a:xfrm>
            <a:off x="9454909" y="1416862"/>
            <a:ext cx="565560" cy="587880"/>
            <a:chOff x="9454909" y="1416862"/>
            <a:chExt cx="565560" cy="587880"/>
          </a:xfrm>
        </p:grpSpPr>
        <mc:AlternateContent xmlns:mc="http://schemas.openxmlformats.org/markup-compatibility/2006">
          <mc:Choice xmlns:p14="http://schemas.microsoft.com/office/powerpoint/2010/main" Requires="p14">
            <p:contentPart p14:bwMode="auto" r:id="rId21">
              <p14:nvContentPartPr>
                <p14:cNvPr id="24" name="Freihand 23">
                  <a:extLst>
                    <a:ext uri="{FF2B5EF4-FFF2-40B4-BE49-F238E27FC236}">
                      <a16:creationId xmlns:a16="http://schemas.microsoft.com/office/drawing/2014/main" id="{645BD215-7A1D-8011-35E5-6D953E4AA176}"/>
                    </a:ext>
                  </a:extLst>
                </p14:cNvPr>
                <p14:cNvContentPartPr/>
                <p14:nvPr/>
              </p14:nvContentPartPr>
              <p14:xfrm>
                <a:off x="9454909" y="1695862"/>
                <a:ext cx="103680" cy="59760"/>
              </p14:xfrm>
            </p:contentPart>
          </mc:Choice>
          <mc:Fallback>
            <p:pic>
              <p:nvPicPr>
                <p:cNvPr id="24" name="Freihand 23">
                  <a:extLst>
                    <a:ext uri="{FF2B5EF4-FFF2-40B4-BE49-F238E27FC236}">
                      <a16:creationId xmlns:a16="http://schemas.microsoft.com/office/drawing/2014/main" id="{645BD215-7A1D-8011-35E5-6D953E4AA176}"/>
                    </a:ext>
                  </a:extLst>
                </p:cNvPr>
                <p:cNvPicPr/>
                <p:nvPr/>
              </p:nvPicPr>
              <p:blipFill>
                <a:blip r:embed="rId22"/>
                <a:stretch>
                  <a:fillRect/>
                </a:stretch>
              </p:blipFill>
              <p:spPr>
                <a:xfrm>
                  <a:off x="9445909" y="1687222"/>
                  <a:ext cx="121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7F39F9C0-C90D-931C-F662-C842CE580CD0}"/>
                    </a:ext>
                  </a:extLst>
                </p14:cNvPr>
                <p14:cNvContentPartPr/>
                <p14:nvPr/>
              </p14:nvContentPartPr>
              <p14:xfrm>
                <a:off x="9500269" y="1769662"/>
                <a:ext cx="70920" cy="38880"/>
              </p14:xfrm>
            </p:contentPart>
          </mc:Choice>
          <mc:Fallback>
            <p:pic>
              <p:nvPicPr>
                <p:cNvPr id="25" name="Freihand 24">
                  <a:extLst>
                    <a:ext uri="{FF2B5EF4-FFF2-40B4-BE49-F238E27FC236}">
                      <a16:creationId xmlns:a16="http://schemas.microsoft.com/office/drawing/2014/main" id="{7F39F9C0-C90D-931C-F662-C842CE580CD0}"/>
                    </a:ext>
                  </a:extLst>
                </p:cNvPr>
                <p:cNvPicPr/>
                <p:nvPr/>
              </p:nvPicPr>
              <p:blipFill>
                <a:blip r:embed="rId24"/>
                <a:stretch>
                  <a:fillRect/>
                </a:stretch>
              </p:blipFill>
              <p:spPr>
                <a:xfrm>
                  <a:off x="9491269" y="1761022"/>
                  <a:ext cx="885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Freihand 27">
                  <a:extLst>
                    <a:ext uri="{FF2B5EF4-FFF2-40B4-BE49-F238E27FC236}">
                      <a16:creationId xmlns:a16="http://schemas.microsoft.com/office/drawing/2014/main" id="{BF2253FA-8AE5-8B28-6731-D80C90062F3E}"/>
                    </a:ext>
                  </a:extLst>
                </p14:cNvPr>
                <p14:cNvContentPartPr/>
                <p14:nvPr/>
              </p14:nvContentPartPr>
              <p14:xfrm>
                <a:off x="9620149" y="1659862"/>
                <a:ext cx="159120" cy="113760"/>
              </p14:xfrm>
            </p:contentPart>
          </mc:Choice>
          <mc:Fallback>
            <p:pic>
              <p:nvPicPr>
                <p:cNvPr id="28" name="Freihand 27">
                  <a:extLst>
                    <a:ext uri="{FF2B5EF4-FFF2-40B4-BE49-F238E27FC236}">
                      <a16:creationId xmlns:a16="http://schemas.microsoft.com/office/drawing/2014/main" id="{BF2253FA-8AE5-8B28-6731-D80C90062F3E}"/>
                    </a:ext>
                  </a:extLst>
                </p:cNvPr>
                <p:cNvPicPr/>
                <p:nvPr/>
              </p:nvPicPr>
              <p:blipFill>
                <a:blip r:embed="rId26"/>
                <a:stretch>
                  <a:fillRect/>
                </a:stretch>
              </p:blipFill>
              <p:spPr>
                <a:xfrm>
                  <a:off x="9611149" y="1651222"/>
                  <a:ext cx="176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06692F9C-22B1-75D9-2839-9BD9079F67B0}"/>
                    </a:ext>
                  </a:extLst>
                </p14:cNvPr>
                <p14:cNvContentPartPr/>
                <p14:nvPr/>
              </p14:nvContentPartPr>
              <p14:xfrm>
                <a:off x="9709069" y="1828702"/>
                <a:ext cx="105840" cy="176040"/>
              </p14:xfrm>
            </p:contentPart>
          </mc:Choice>
          <mc:Fallback>
            <p:pic>
              <p:nvPicPr>
                <p:cNvPr id="30" name="Freihand 29">
                  <a:extLst>
                    <a:ext uri="{FF2B5EF4-FFF2-40B4-BE49-F238E27FC236}">
                      <a16:creationId xmlns:a16="http://schemas.microsoft.com/office/drawing/2014/main" id="{06692F9C-22B1-75D9-2839-9BD9079F67B0}"/>
                    </a:ext>
                  </a:extLst>
                </p:cNvPr>
                <p:cNvPicPr/>
                <p:nvPr/>
              </p:nvPicPr>
              <p:blipFill>
                <a:blip r:embed="rId28"/>
                <a:stretch>
                  <a:fillRect/>
                </a:stretch>
              </p:blipFill>
              <p:spPr>
                <a:xfrm>
                  <a:off x="9700429" y="1820062"/>
                  <a:ext cx="1234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FA2B2F7E-731C-35CC-DE52-FD817936ACB0}"/>
                    </a:ext>
                  </a:extLst>
                </p14:cNvPr>
                <p14:cNvContentPartPr/>
                <p14:nvPr/>
              </p14:nvContentPartPr>
              <p14:xfrm>
                <a:off x="9887989" y="1416862"/>
                <a:ext cx="132480" cy="447480"/>
              </p14:xfrm>
            </p:contentPart>
          </mc:Choice>
          <mc:Fallback>
            <p:pic>
              <p:nvPicPr>
                <p:cNvPr id="32" name="Freihand 31">
                  <a:extLst>
                    <a:ext uri="{FF2B5EF4-FFF2-40B4-BE49-F238E27FC236}">
                      <a16:creationId xmlns:a16="http://schemas.microsoft.com/office/drawing/2014/main" id="{FA2B2F7E-731C-35CC-DE52-FD817936ACB0}"/>
                    </a:ext>
                  </a:extLst>
                </p:cNvPr>
                <p:cNvPicPr/>
                <p:nvPr/>
              </p:nvPicPr>
              <p:blipFill>
                <a:blip r:embed="rId30"/>
                <a:stretch>
                  <a:fillRect/>
                </a:stretch>
              </p:blipFill>
              <p:spPr>
                <a:xfrm>
                  <a:off x="9878989" y="1408222"/>
                  <a:ext cx="150120" cy="46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34" name="Freihand 33">
                <a:extLst>
                  <a:ext uri="{FF2B5EF4-FFF2-40B4-BE49-F238E27FC236}">
                    <a16:creationId xmlns:a16="http://schemas.microsoft.com/office/drawing/2014/main" id="{824A19AF-8F7E-2A20-A1F0-341239FC441B}"/>
                  </a:ext>
                </a:extLst>
              </p14:cNvPr>
              <p14:cNvContentPartPr/>
              <p14:nvPr/>
            </p14:nvContentPartPr>
            <p14:xfrm>
              <a:off x="9962869" y="3450142"/>
              <a:ext cx="82440" cy="23760"/>
            </p14:xfrm>
          </p:contentPart>
        </mc:Choice>
        <mc:Fallback>
          <p:pic>
            <p:nvPicPr>
              <p:cNvPr id="34" name="Freihand 33">
                <a:extLst>
                  <a:ext uri="{FF2B5EF4-FFF2-40B4-BE49-F238E27FC236}">
                    <a16:creationId xmlns:a16="http://schemas.microsoft.com/office/drawing/2014/main" id="{824A19AF-8F7E-2A20-A1F0-341239FC441B}"/>
                  </a:ext>
                </a:extLst>
              </p:cNvPr>
              <p:cNvPicPr/>
              <p:nvPr/>
            </p:nvPicPr>
            <p:blipFill>
              <a:blip r:embed="rId32"/>
              <a:stretch>
                <a:fillRect/>
              </a:stretch>
            </p:blipFill>
            <p:spPr>
              <a:xfrm>
                <a:off x="9954229" y="3441502"/>
                <a:ext cx="1000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974C7964-7DB4-5044-3F8B-1737BE9E11F5}"/>
                  </a:ext>
                </a:extLst>
              </p14:cNvPr>
              <p14:cNvContentPartPr/>
              <p14:nvPr/>
            </p14:nvContentPartPr>
            <p14:xfrm>
              <a:off x="10017949" y="1499302"/>
              <a:ext cx="122760" cy="202680"/>
            </p14:xfrm>
          </p:contentPart>
        </mc:Choice>
        <mc:Fallback>
          <p:pic>
            <p:nvPicPr>
              <p:cNvPr id="35" name="Freihand 34">
                <a:extLst>
                  <a:ext uri="{FF2B5EF4-FFF2-40B4-BE49-F238E27FC236}">
                    <a16:creationId xmlns:a16="http://schemas.microsoft.com/office/drawing/2014/main" id="{974C7964-7DB4-5044-3F8B-1737BE9E11F5}"/>
                  </a:ext>
                </a:extLst>
              </p:cNvPr>
              <p:cNvPicPr/>
              <p:nvPr/>
            </p:nvPicPr>
            <p:blipFill>
              <a:blip r:embed="rId34"/>
              <a:stretch>
                <a:fillRect/>
              </a:stretch>
            </p:blipFill>
            <p:spPr>
              <a:xfrm>
                <a:off x="10008949" y="1490662"/>
                <a:ext cx="140400" cy="220320"/>
              </a:xfrm>
              <a:prstGeom prst="rect">
                <a:avLst/>
              </a:prstGeom>
            </p:spPr>
          </p:pic>
        </mc:Fallback>
      </mc:AlternateContent>
      <p:grpSp>
        <p:nvGrpSpPr>
          <p:cNvPr id="44" name="Gruppieren 43">
            <a:extLst>
              <a:ext uri="{FF2B5EF4-FFF2-40B4-BE49-F238E27FC236}">
                <a16:creationId xmlns:a16="http://schemas.microsoft.com/office/drawing/2014/main" id="{1BFA2E51-C125-1972-B4AE-E9013EFA2909}"/>
              </a:ext>
            </a:extLst>
          </p:cNvPr>
          <p:cNvGrpSpPr/>
          <p:nvPr/>
        </p:nvGrpSpPr>
        <p:grpSpPr>
          <a:xfrm>
            <a:off x="10198309" y="1465462"/>
            <a:ext cx="581040" cy="281520"/>
            <a:chOff x="10198309" y="1465462"/>
            <a:chExt cx="581040" cy="281520"/>
          </a:xfrm>
        </p:grpSpPr>
        <mc:AlternateContent xmlns:mc="http://schemas.openxmlformats.org/markup-compatibility/2006">
          <mc:Choice xmlns:p14="http://schemas.microsoft.com/office/powerpoint/2010/main" Requires="p14">
            <p:contentPart p14:bwMode="auto" r:id="rId35">
              <p14:nvContentPartPr>
                <p14:cNvPr id="36" name="Freihand 35">
                  <a:extLst>
                    <a:ext uri="{FF2B5EF4-FFF2-40B4-BE49-F238E27FC236}">
                      <a16:creationId xmlns:a16="http://schemas.microsoft.com/office/drawing/2014/main" id="{9F00D3B6-8C10-2CED-49F2-99F632FF3F9E}"/>
                    </a:ext>
                  </a:extLst>
                </p14:cNvPr>
                <p14:cNvContentPartPr/>
                <p14:nvPr/>
              </p14:nvContentPartPr>
              <p14:xfrm>
                <a:off x="10198309" y="1632862"/>
                <a:ext cx="63360" cy="114120"/>
              </p14:xfrm>
            </p:contentPart>
          </mc:Choice>
          <mc:Fallback>
            <p:pic>
              <p:nvPicPr>
                <p:cNvPr id="36" name="Freihand 35">
                  <a:extLst>
                    <a:ext uri="{FF2B5EF4-FFF2-40B4-BE49-F238E27FC236}">
                      <a16:creationId xmlns:a16="http://schemas.microsoft.com/office/drawing/2014/main" id="{9F00D3B6-8C10-2CED-49F2-99F632FF3F9E}"/>
                    </a:ext>
                  </a:extLst>
                </p:cNvPr>
                <p:cNvPicPr/>
                <p:nvPr/>
              </p:nvPicPr>
              <p:blipFill>
                <a:blip r:embed="rId36"/>
                <a:stretch>
                  <a:fillRect/>
                </a:stretch>
              </p:blipFill>
              <p:spPr>
                <a:xfrm>
                  <a:off x="10189669" y="1623862"/>
                  <a:ext cx="81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7" name="Freihand 36">
                  <a:extLst>
                    <a:ext uri="{FF2B5EF4-FFF2-40B4-BE49-F238E27FC236}">
                      <a16:creationId xmlns:a16="http://schemas.microsoft.com/office/drawing/2014/main" id="{7B765621-6BCF-C1A4-3A89-40C92612F89E}"/>
                    </a:ext>
                  </a:extLst>
                </p14:cNvPr>
                <p14:cNvContentPartPr/>
                <p14:nvPr/>
              </p14:nvContentPartPr>
              <p14:xfrm>
                <a:off x="10289749" y="1596502"/>
                <a:ext cx="77760" cy="113040"/>
              </p14:xfrm>
            </p:contentPart>
          </mc:Choice>
          <mc:Fallback>
            <p:pic>
              <p:nvPicPr>
                <p:cNvPr id="37" name="Freihand 36">
                  <a:extLst>
                    <a:ext uri="{FF2B5EF4-FFF2-40B4-BE49-F238E27FC236}">
                      <a16:creationId xmlns:a16="http://schemas.microsoft.com/office/drawing/2014/main" id="{7B765621-6BCF-C1A4-3A89-40C92612F89E}"/>
                    </a:ext>
                  </a:extLst>
                </p:cNvPr>
                <p:cNvPicPr/>
                <p:nvPr/>
              </p:nvPicPr>
              <p:blipFill>
                <a:blip r:embed="rId38"/>
                <a:stretch>
                  <a:fillRect/>
                </a:stretch>
              </p:blipFill>
              <p:spPr>
                <a:xfrm>
                  <a:off x="10281109" y="1587502"/>
                  <a:ext cx="95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 name="Freihand 37">
                  <a:extLst>
                    <a:ext uri="{FF2B5EF4-FFF2-40B4-BE49-F238E27FC236}">
                      <a16:creationId xmlns:a16="http://schemas.microsoft.com/office/drawing/2014/main" id="{3C98680A-928F-760B-4B63-16226D5CAA56}"/>
                    </a:ext>
                  </a:extLst>
                </p14:cNvPr>
                <p14:cNvContentPartPr/>
                <p14:nvPr/>
              </p14:nvContentPartPr>
              <p14:xfrm>
                <a:off x="10406389" y="1541062"/>
                <a:ext cx="72720" cy="128520"/>
              </p14:xfrm>
            </p:contentPart>
          </mc:Choice>
          <mc:Fallback>
            <p:pic>
              <p:nvPicPr>
                <p:cNvPr id="38" name="Freihand 37">
                  <a:extLst>
                    <a:ext uri="{FF2B5EF4-FFF2-40B4-BE49-F238E27FC236}">
                      <a16:creationId xmlns:a16="http://schemas.microsoft.com/office/drawing/2014/main" id="{3C98680A-928F-760B-4B63-16226D5CAA56}"/>
                    </a:ext>
                  </a:extLst>
                </p:cNvPr>
                <p:cNvPicPr/>
                <p:nvPr/>
              </p:nvPicPr>
              <p:blipFill>
                <a:blip r:embed="rId40"/>
                <a:stretch>
                  <a:fillRect/>
                </a:stretch>
              </p:blipFill>
              <p:spPr>
                <a:xfrm>
                  <a:off x="10397749" y="1532422"/>
                  <a:ext cx="90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9" name="Freihand 38">
                  <a:extLst>
                    <a:ext uri="{FF2B5EF4-FFF2-40B4-BE49-F238E27FC236}">
                      <a16:creationId xmlns:a16="http://schemas.microsoft.com/office/drawing/2014/main" id="{630A9147-CED4-ED51-C90E-2333319B0F07}"/>
                    </a:ext>
                  </a:extLst>
                </p14:cNvPr>
                <p14:cNvContentPartPr/>
                <p14:nvPr/>
              </p14:nvContentPartPr>
              <p14:xfrm>
                <a:off x="10487389" y="1497142"/>
                <a:ext cx="50040" cy="141840"/>
              </p14:xfrm>
            </p:contentPart>
          </mc:Choice>
          <mc:Fallback>
            <p:pic>
              <p:nvPicPr>
                <p:cNvPr id="39" name="Freihand 38">
                  <a:extLst>
                    <a:ext uri="{FF2B5EF4-FFF2-40B4-BE49-F238E27FC236}">
                      <a16:creationId xmlns:a16="http://schemas.microsoft.com/office/drawing/2014/main" id="{630A9147-CED4-ED51-C90E-2333319B0F07}"/>
                    </a:ext>
                  </a:extLst>
                </p:cNvPr>
                <p:cNvPicPr/>
                <p:nvPr/>
              </p:nvPicPr>
              <p:blipFill>
                <a:blip r:embed="rId42"/>
                <a:stretch>
                  <a:fillRect/>
                </a:stretch>
              </p:blipFill>
              <p:spPr>
                <a:xfrm>
                  <a:off x="10478749" y="1488502"/>
                  <a:ext cx="676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0" name="Freihand 39">
                  <a:extLst>
                    <a:ext uri="{FF2B5EF4-FFF2-40B4-BE49-F238E27FC236}">
                      <a16:creationId xmlns:a16="http://schemas.microsoft.com/office/drawing/2014/main" id="{27743CC9-4E81-6D4E-3CD0-371ABA2F2DED}"/>
                    </a:ext>
                  </a:extLst>
                </p14:cNvPr>
                <p14:cNvContentPartPr/>
                <p14:nvPr/>
              </p14:nvContentPartPr>
              <p14:xfrm>
                <a:off x="10601149" y="1492822"/>
                <a:ext cx="63360" cy="168480"/>
              </p14:xfrm>
            </p:contentPart>
          </mc:Choice>
          <mc:Fallback>
            <p:pic>
              <p:nvPicPr>
                <p:cNvPr id="40" name="Freihand 39">
                  <a:extLst>
                    <a:ext uri="{FF2B5EF4-FFF2-40B4-BE49-F238E27FC236}">
                      <a16:creationId xmlns:a16="http://schemas.microsoft.com/office/drawing/2014/main" id="{27743CC9-4E81-6D4E-3CD0-371ABA2F2DED}"/>
                    </a:ext>
                  </a:extLst>
                </p:cNvPr>
                <p:cNvPicPr/>
                <p:nvPr/>
              </p:nvPicPr>
              <p:blipFill>
                <a:blip r:embed="rId44"/>
                <a:stretch>
                  <a:fillRect/>
                </a:stretch>
              </p:blipFill>
              <p:spPr>
                <a:xfrm>
                  <a:off x="10592509" y="1483822"/>
                  <a:ext cx="810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DA781DE6-D831-72E3-27EF-58EA40A11AE2}"/>
                    </a:ext>
                  </a:extLst>
                </p14:cNvPr>
                <p14:cNvContentPartPr/>
                <p14:nvPr/>
              </p14:nvContentPartPr>
              <p14:xfrm>
                <a:off x="10711669" y="1465462"/>
                <a:ext cx="67320" cy="119880"/>
              </p14:xfrm>
            </p:contentPart>
          </mc:Choice>
          <mc:Fallback>
            <p:pic>
              <p:nvPicPr>
                <p:cNvPr id="42" name="Freihand 41">
                  <a:extLst>
                    <a:ext uri="{FF2B5EF4-FFF2-40B4-BE49-F238E27FC236}">
                      <a16:creationId xmlns:a16="http://schemas.microsoft.com/office/drawing/2014/main" id="{DA781DE6-D831-72E3-27EF-58EA40A11AE2}"/>
                    </a:ext>
                  </a:extLst>
                </p:cNvPr>
                <p:cNvPicPr/>
                <p:nvPr/>
              </p:nvPicPr>
              <p:blipFill>
                <a:blip r:embed="rId46"/>
                <a:stretch>
                  <a:fillRect/>
                </a:stretch>
              </p:blipFill>
              <p:spPr>
                <a:xfrm>
                  <a:off x="10702669" y="1456822"/>
                  <a:ext cx="84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14870641-0BFC-993D-7031-2CBA27AB5CFC}"/>
                    </a:ext>
                  </a:extLst>
                </p14:cNvPr>
                <p14:cNvContentPartPr/>
                <p14:nvPr/>
              </p14:nvContentPartPr>
              <p14:xfrm>
                <a:off x="10756669" y="1480222"/>
                <a:ext cx="22680" cy="127800"/>
              </p14:xfrm>
            </p:contentPart>
          </mc:Choice>
          <mc:Fallback>
            <p:pic>
              <p:nvPicPr>
                <p:cNvPr id="43" name="Freihand 42">
                  <a:extLst>
                    <a:ext uri="{FF2B5EF4-FFF2-40B4-BE49-F238E27FC236}">
                      <a16:creationId xmlns:a16="http://schemas.microsoft.com/office/drawing/2014/main" id="{14870641-0BFC-993D-7031-2CBA27AB5CFC}"/>
                    </a:ext>
                  </a:extLst>
                </p:cNvPr>
                <p:cNvPicPr/>
                <p:nvPr/>
              </p:nvPicPr>
              <p:blipFill>
                <a:blip r:embed="rId48"/>
                <a:stretch>
                  <a:fillRect/>
                </a:stretch>
              </p:blipFill>
              <p:spPr>
                <a:xfrm>
                  <a:off x="10747669" y="1471582"/>
                  <a:ext cx="40320" cy="145440"/>
                </a:xfrm>
                <a:prstGeom prst="rect">
                  <a:avLst/>
                </a:prstGeom>
              </p:spPr>
            </p:pic>
          </mc:Fallback>
        </mc:AlternateContent>
      </p:grpSp>
      <p:grpSp>
        <p:nvGrpSpPr>
          <p:cNvPr id="52" name="Gruppieren 51">
            <a:extLst>
              <a:ext uri="{FF2B5EF4-FFF2-40B4-BE49-F238E27FC236}">
                <a16:creationId xmlns:a16="http://schemas.microsoft.com/office/drawing/2014/main" id="{81E7184B-34F5-8EB7-3CAF-5B244360C6F2}"/>
              </a:ext>
            </a:extLst>
          </p:cNvPr>
          <p:cNvGrpSpPr/>
          <p:nvPr/>
        </p:nvGrpSpPr>
        <p:grpSpPr>
          <a:xfrm>
            <a:off x="10711669" y="1086022"/>
            <a:ext cx="358920" cy="300960"/>
            <a:chOff x="10711669" y="1086022"/>
            <a:chExt cx="358920" cy="300960"/>
          </a:xfrm>
        </p:grpSpPr>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1C444A29-9980-D38C-DFBE-33FCCEF03655}"/>
                    </a:ext>
                  </a:extLst>
                </p14:cNvPr>
                <p14:cNvContentPartPr/>
                <p14:nvPr/>
              </p14:nvContentPartPr>
              <p14:xfrm>
                <a:off x="10736509" y="1232542"/>
                <a:ext cx="70920" cy="154440"/>
              </p14:xfrm>
            </p:contentPart>
          </mc:Choice>
          <mc:Fallback>
            <p:pic>
              <p:nvPicPr>
                <p:cNvPr id="45" name="Freihand 44">
                  <a:extLst>
                    <a:ext uri="{FF2B5EF4-FFF2-40B4-BE49-F238E27FC236}">
                      <a16:creationId xmlns:a16="http://schemas.microsoft.com/office/drawing/2014/main" id="{1C444A29-9980-D38C-DFBE-33FCCEF03655}"/>
                    </a:ext>
                  </a:extLst>
                </p:cNvPr>
                <p:cNvPicPr/>
                <p:nvPr/>
              </p:nvPicPr>
              <p:blipFill>
                <a:blip r:embed="rId50"/>
                <a:stretch>
                  <a:fillRect/>
                </a:stretch>
              </p:blipFill>
              <p:spPr>
                <a:xfrm>
                  <a:off x="10727509" y="1223902"/>
                  <a:ext cx="88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01372954-A0D3-A75C-E8C7-82B8C0D74F61}"/>
                    </a:ext>
                  </a:extLst>
                </p14:cNvPr>
                <p14:cNvContentPartPr/>
                <p14:nvPr/>
              </p14:nvContentPartPr>
              <p14:xfrm>
                <a:off x="10711669" y="1262062"/>
                <a:ext cx="119160" cy="97920"/>
              </p14:xfrm>
            </p:contentPart>
          </mc:Choice>
          <mc:Fallback>
            <p:pic>
              <p:nvPicPr>
                <p:cNvPr id="46" name="Freihand 45">
                  <a:extLst>
                    <a:ext uri="{FF2B5EF4-FFF2-40B4-BE49-F238E27FC236}">
                      <a16:creationId xmlns:a16="http://schemas.microsoft.com/office/drawing/2014/main" id="{01372954-A0D3-A75C-E8C7-82B8C0D74F61}"/>
                    </a:ext>
                  </a:extLst>
                </p:cNvPr>
                <p:cNvPicPr/>
                <p:nvPr/>
              </p:nvPicPr>
              <p:blipFill>
                <a:blip r:embed="rId52"/>
                <a:stretch>
                  <a:fillRect/>
                </a:stretch>
              </p:blipFill>
              <p:spPr>
                <a:xfrm>
                  <a:off x="10703029" y="1253422"/>
                  <a:ext cx="136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8" name="Freihand 47">
                  <a:extLst>
                    <a:ext uri="{FF2B5EF4-FFF2-40B4-BE49-F238E27FC236}">
                      <a16:creationId xmlns:a16="http://schemas.microsoft.com/office/drawing/2014/main" id="{8254C1C8-23AA-22E6-26BF-32135354156F}"/>
                    </a:ext>
                  </a:extLst>
                </p14:cNvPr>
                <p14:cNvContentPartPr/>
                <p14:nvPr/>
              </p14:nvContentPartPr>
              <p14:xfrm>
                <a:off x="10853149" y="1139662"/>
                <a:ext cx="82440" cy="49320"/>
              </p14:xfrm>
            </p:contentPart>
          </mc:Choice>
          <mc:Fallback>
            <p:pic>
              <p:nvPicPr>
                <p:cNvPr id="48" name="Freihand 47">
                  <a:extLst>
                    <a:ext uri="{FF2B5EF4-FFF2-40B4-BE49-F238E27FC236}">
                      <a16:creationId xmlns:a16="http://schemas.microsoft.com/office/drawing/2014/main" id="{8254C1C8-23AA-22E6-26BF-32135354156F}"/>
                    </a:ext>
                  </a:extLst>
                </p:cNvPr>
                <p:cNvPicPr/>
                <p:nvPr/>
              </p:nvPicPr>
              <p:blipFill>
                <a:blip r:embed="rId54"/>
                <a:stretch>
                  <a:fillRect/>
                </a:stretch>
              </p:blipFill>
              <p:spPr>
                <a:xfrm>
                  <a:off x="10844149" y="1131022"/>
                  <a:ext cx="100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9" name="Freihand 48">
                  <a:extLst>
                    <a:ext uri="{FF2B5EF4-FFF2-40B4-BE49-F238E27FC236}">
                      <a16:creationId xmlns:a16="http://schemas.microsoft.com/office/drawing/2014/main" id="{46072D35-55EC-A354-C286-707D4255EAAE}"/>
                    </a:ext>
                  </a:extLst>
                </p14:cNvPr>
                <p14:cNvContentPartPr/>
                <p14:nvPr/>
              </p14:nvContentPartPr>
              <p14:xfrm>
                <a:off x="10923709" y="1086022"/>
                <a:ext cx="25560" cy="221760"/>
              </p14:xfrm>
            </p:contentPart>
          </mc:Choice>
          <mc:Fallback>
            <p:pic>
              <p:nvPicPr>
                <p:cNvPr id="49" name="Freihand 48">
                  <a:extLst>
                    <a:ext uri="{FF2B5EF4-FFF2-40B4-BE49-F238E27FC236}">
                      <a16:creationId xmlns:a16="http://schemas.microsoft.com/office/drawing/2014/main" id="{46072D35-55EC-A354-C286-707D4255EAAE}"/>
                    </a:ext>
                  </a:extLst>
                </p:cNvPr>
                <p:cNvPicPr/>
                <p:nvPr/>
              </p:nvPicPr>
              <p:blipFill>
                <a:blip r:embed="rId56"/>
                <a:stretch>
                  <a:fillRect/>
                </a:stretch>
              </p:blipFill>
              <p:spPr>
                <a:xfrm>
                  <a:off x="10915069" y="1077382"/>
                  <a:ext cx="432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1" name="Freihand 50">
                  <a:extLst>
                    <a:ext uri="{FF2B5EF4-FFF2-40B4-BE49-F238E27FC236}">
                      <a16:creationId xmlns:a16="http://schemas.microsoft.com/office/drawing/2014/main" id="{B02DCFD0-5597-8DE3-C40D-4861AE60A9A0}"/>
                    </a:ext>
                  </a:extLst>
                </p14:cNvPr>
                <p14:cNvContentPartPr/>
                <p14:nvPr/>
              </p14:nvContentPartPr>
              <p14:xfrm>
                <a:off x="10990309" y="1216342"/>
                <a:ext cx="80280" cy="112320"/>
              </p14:xfrm>
            </p:contentPart>
          </mc:Choice>
          <mc:Fallback>
            <p:pic>
              <p:nvPicPr>
                <p:cNvPr id="51" name="Freihand 50">
                  <a:extLst>
                    <a:ext uri="{FF2B5EF4-FFF2-40B4-BE49-F238E27FC236}">
                      <a16:creationId xmlns:a16="http://schemas.microsoft.com/office/drawing/2014/main" id="{B02DCFD0-5597-8DE3-C40D-4861AE60A9A0}"/>
                    </a:ext>
                  </a:extLst>
                </p:cNvPr>
                <p:cNvPicPr/>
                <p:nvPr/>
              </p:nvPicPr>
              <p:blipFill>
                <a:blip r:embed="rId58"/>
                <a:stretch>
                  <a:fillRect/>
                </a:stretch>
              </p:blipFill>
              <p:spPr>
                <a:xfrm>
                  <a:off x="10981669" y="1207342"/>
                  <a:ext cx="97920" cy="129960"/>
                </a:xfrm>
                <a:prstGeom prst="rect">
                  <a:avLst/>
                </a:prstGeom>
              </p:spPr>
            </p:pic>
          </mc:Fallback>
        </mc:AlternateContent>
      </p:grpSp>
      <p:grpSp>
        <p:nvGrpSpPr>
          <p:cNvPr id="73" name="Gruppieren 72">
            <a:extLst>
              <a:ext uri="{FF2B5EF4-FFF2-40B4-BE49-F238E27FC236}">
                <a16:creationId xmlns:a16="http://schemas.microsoft.com/office/drawing/2014/main" id="{D6CFC9C0-4F36-07C0-7095-D4495A915BA6}"/>
              </a:ext>
            </a:extLst>
          </p:cNvPr>
          <p:cNvGrpSpPr/>
          <p:nvPr/>
        </p:nvGrpSpPr>
        <p:grpSpPr>
          <a:xfrm>
            <a:off x="11106949" y="378262"/>
            <a:ext cx="970200" cy="903240"/>
            <a:chOff x="11106949" y="378262"/>
            <a:chExt cx="970200" cy="903240"/>
          </a:xfrm>
        </p:grpSpPr>
        <mc:AlternateContent xmlns:mc="http://schemas.openxmlformats.org/markup-compatibility/2006">
          <mc:Choice xmlns:p14="http://schemas.microsoft.com/office/powerpoint/2010/main" Requires="p14">
            <p:contentPart p14:bwMode="auto" r:id="rId59">
              <p14:nvContentPartPr>
                <p14:cNvPr id="53" name="Freihand 52">
                  <a:extLst>
                    <a:ext uri="{FF2B5EF4-FFF2-40B4-BE49-F238E27FC236}">
                      <a16:creationId xmlns:a16="http://schemas.microsoft.com/office/drawing/2014/main" id="{A14AF353-B10F-94B1-9009-A8D022820FC0}"/>
                    </a:ext>
                  </a:extLst>
                </p14:cNvPr>
                <p14:cNvContentPartPr/>
                <p14:nvPr/>
              </p14:nvContentPartPr>
              <p14:xfrm>
                <a:off x="11106949" y="1172062"/>
                <a:ext cx="32040" cy="109440"/>
              </p14:xfrm>
            </p:contentPart>
          </mc:Choice>
          <mc:Fallback>
            <p:pic>
              <p:nvPicPr>
                <p:cNvPr id="53" name="Freihand 52">
                  <a:extLst>
                    <a:ext uri="{FF2B5EF4-FFF2-40B4-BE49-F238E27FC236}">
                      <a16:creationId xmlns:a16="http://schemas.microsoft.com/office/drawing/2014/main" id="{A14AF353-B10F-94B1-9009-A8D022820FC0}"/>
                    </a:ext>
                  </a:extLst>
                </p:cNvPr>
                <p:cNvPicPr/>
                <p:nvPr/>
              </p:nvPicPr>
              <p:blipFill>
                <a:blip r:embed="rId60"/>
                <a:stretch>
                  <a:fillRect/>
                </a:stretch>
              </p:blipFill>
              <p:spPr>
                <a:xfrm>
                  <a:off x="11097949" y="1163062"/>
                  <a:ext cx="49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4" name="Freihand 53">
                  <a:extLst>
                    <a:ext uri="{FF2B5EF4-FFF2-40B4-BE49-F238E27FC236}">
                      <a16:creationId xmlns:a16="http://schemas.microsoft.com/office/drawing/2014/main" id="{9E305070-CDE6-8E35-0077-732CB58246F0}"/>
                    </a:ext>
                  </a:extLst>
                </p14:cNvPr>
                <p14:cNvContentPartPr/>
                <p14:nvPr/>
              </p14:nvContentPartPr>
              <p14:xfrm>
                <a:off x="11156629" y="1150822"/>
                <a:ext cx="55080" cy="82440"/>
              </p14:xfrm>
            </p:contentPart>
          </mc:Choice>
          <mc:Fallback>
            <p:pic>
              <p:nvPicPr>
                <p:cNvPr id="54" name="Freihand 53">
                  <a:extLst>
                    <a:ext uri="{FF2B5EF4-FFF2-40B4-BE49-F238E27FC236}">
                      <a16:creationId xmlns:a16="http://schemas.microsoft.com/office/drawing/2014/main" id="{9E305070-CDE6-8E35-0077-732CB58246F0}"/>
                    </a:ext>
                  </a:extLst>
                </p:cNvPr>
                <p:cNvPicPr/>
                <p:nvPr/>
              </p:nvPicPr>
              <p:blipFill>
                <a:blip r:embed="rId62"/>
                <a:stretch>
                  <a:fillRect/>
                </a:stretch>
              </p:blipFill>
              <p:spPr>
                <a:xfrm>
                  <a:off x="11147629" y="1141822"/>
                  <a:ext cx="72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5" name="Freihand 54">
                  <a:extLst>
                    <a:ext uri="{FF2B5EF4-FFF2-40B4-BE49-F238E27FC236}">
                      <a16:creationId xmlns:a16="http://schemas.microsoft.com/office/drawing/2014/main" id="{F727D837-B07E-77A4-A9C1-FDB22155759A}"/>
                    </a:ext>
                  </a:extLst>
                </p14:cNvPr>
                <p14:cNvContentPartPr/>
                <p14:nvPr/>
              </p14:nvContentPartPr>
              <p14:xfrm>
                <a:off x="11213869" y="1123102"/>
                <a:ext cx="87120" cy="79560"/>
              </p14:xfrm>
            </p:contentPart>
          </mc:Choice>
          <mc:Fallback>
            <p:pic>
              <p:nvPicPr>
                <p:cNvPr id="55" name="Freihand 54">
                  <a:extLst>
                    <a:ext uri="{FF2B5EF4-FFF2-40B4-BE49-F238E27FC236}">
                      <a16:creationId xmlns:a16="http://schemas.microsoft.com/office/drawing/2014/main" id="{F727D837-B07E-77A4-A9C1-FDB22155759A}"/>
                    </a:ext>
                  </a:extLst>
                </p:cNvPr>
                <p:cNvPicPr/>
                <p:nvPr/>
              </p:nvPicPr>
              <p:blipFill>
                <a:blip r:embed="rId64"/>
                <a:stretch>
                  <a:fillRect/>
                </a:stretch>
              </p:blipFill>
              <p:spPr>
                <a:xfrm>
                  <a:off x="11204869" y="1114102"/>
                  <a:ext cx="104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6" name="Freihand 55">
                  <a:extLst>
                    <a:ext uri="{FF2B5EF4-FFF2-40B4-BE49-F238E27FC236}">
                      <a16:creationId xmlns:a16="http://schemas.microsoft.com/office/drawing/2014/main" id="{D5BBA51E-B8D5-60A5-9856-881E53C5B81A}"/>
                    </a:ext>
                  </a:extLst>
                </p14:cNvPr>
                <p14:cNvContentPartPr/>
                <p14:nvPr/>
              </p14:nvContentPartPr>
              <p14:xfrm>
                <a:off x="11327629" y="1073062"/>
                <a:ext cx="53640" cy="187920"/>
              </p14:xfrm>
            </p:contentPart>
          </mc:Choice>
          <mc:Fallback>
            <p:pic>
              <p:nvPicPr>
                <p:cNvPr id="56" name="Freihand 55">
                  <a:extLst>
                    <a:ext uri="{FF2B5EF4-FFF2-40B4-BE49-F238E27FC236}">
                      <a16:creationId xmlns:a16="http://schemas.microsoft.com/office/drawing/2014/main" id="{D5BBA51E-B8D5-60A5-9856-881E53C5B81A}"/>
                    </a:ext>
                  </a:extLst>
                </p:cNvPr>
                <p:cNvPicPr/>
                <p:nvPr/>
              </p:nvPicPr>
              <p:blipFill>
                <a:blip r:embed="rId66"/>
                <a:stretch>
                  <a:fillRect/>
                </a:stretch>
              </p:blipFill>
              <p:spPr>
                <a:xfrm>
                  <a:off x="11318989" y="1064062"/>
                  <a:ext cx="712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7" name="Freihand 56">
                  <a:extLst>
                    <a:ext uri="{FF2B5EF4-FFF2-40B4-BE49-F238E27FC236}">
                      <a16:creationId xmlns:a16="http://schemas.microsoft.com/office/drawing/2014/main" id="{C1B090BF-9009-2A99-1706-5A59E3B28CC8}"/>
                    </a:ext>
                  </a:extLst>
                </p14:cNvPr>
                <p14:cNvContentPartPr/>
                <p14:nvPr/>
              </p14:nvContentPartPr>
              <p14:xfrm>
                <a:off x="11384869" y="1007542"/>
                <a:ext cx="84960" cy="149760"/>
              </p14:xfrm>
            </p:contentPart>
          </mc:Choice>
          <mc:Fallback>
            <p:pic>
              <p:nvPicPr>
                <p:cNvPr id="57" name="Freihand 56">
                  <a:extLst>
                    <a:ext uri="{FF2B5EF4-FFF2-40B4-BE49-F238E27FC236}">
                      <a16:creationId xmlns:a16="http://schemas.microsoft.com/office/drawing/2014/main" id="{C1B090BF-9009-2A99-1706-5A59E3B28CC8}"/>
                    </a:ext>
                  </a:extLst>
                </p:cNvPr>
                <p:cNvPicPr/>
                <p:nvPr/>
              </p:nvPicPr>
              <p:blipFill>
                <a:blip r:embed="rId68"/>
                <a:stretch>
                  <a:fillRect/>
                </a:stretch>
              </p:blipFill>
              <p:spPr>
                <a:xfrm>
                  <a:off x="11376229" y="998542"/>
                  <a:ext cx="102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9" name="Freihand 58">
                  <a:extLst>
                    <a:ext uri="{FF2B5EF4-FFF2-40B4-BE49-F238E27FC236}">
                      <a16:creationId xmlns:a16="http://schemas.microsoft.com/office/drawing/2014/main" id="{A4A1951F-320B-2C58-A11E-AE7D7195760A}"/>
                    </a:ext>
                  </a:extLst>
                </p14:cNvPr>
                <p14:cNvContentPartPr/>
                <p14:nvPr/>
              </p14:nvContentPartPr>
              <p14:xfrm>
                <a:off x="11451829" y="869662"/>
                <a:ext cx="74880" cy="95040"/>
              </p14:xfrm>
            </p:contentPart>
          </mc:Choice>
          <mc:Fallback>
            <p:pic>
              <p:nvPicPr>
                <p:cNvPr id="59" name="Freihand 58">
                  <a:extLst>
                    <a:ext uri="{FF2B5EF4-FFF2-40B4-BE49-F238E27FC236}">
                      <a16:creationId xmlns:a16="http://schemas.microsoft.com/office/drawing/2014/main" id="{A4A1951F-320B-2C58-A11E-AE7D7195760A}"/>
                    </a:ext>
                  </a:extLst>
                </p:cNvPr>
                <p:cNvPicPr/>
                <p:nvPr/>
              </p:nvPicPr>
              <p:blipFill>
                <a:blip r:embed="rId70"/>
                <a:stretch>
                  <a:fillRect/>
                </a:stretch>
              </p:blipFill>
              <p:spPr>
                <a:xfrm>
                  <a:off x="11442829" y="861022"/>
                  <a:ext cx="92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0" name="Freihand 59">
                  <a:extLst>
                    <a:ext uri="{FF2B5EF4-FFF2-40B4-BE49-F238E27FC236}">
                      <a16:creationId xmlns:a16="http://schemas.microsoft.com/office/drawing/2014/main" id="{9FCCB3F9-08D5-79CA-3D7A-97F20E4BF0F0}"/>
                    </a:ext>
                  </a:extLst>
                </p14:cNvPr>
                <p14:cNvContentPartPr/>
                <p14:nvPr/>
              </p14:nvContentPartPr>
              <p14:xfrm>
                <a:off x="11453269" y="878662"/>
                <a:ext cx="79920" cy="57600"/>
              </p14:xfrm>
            </p:contentPart>
          </mc:Choice>
          <mc:Fallback>
            <p:pic>
              <p:nvPicPr>
                <p:cNvPr id="60" name="Freihand 59">
                  <a:extLst>
                    <a:ext uri="{FF2B5EF4-FFF2-40B4-BE49-F238E27FC236}">
                      <a16:creationId xmlns:a16="http://schemas.microsoft.com/office/drawing/2014/main" id="{9FCCB3F9-08D5-79CA-3D7A-97F20E4BF0F0}"/>
                    </a:ext>
                  </a:extLst>
                </p:cNvPr>
                <p:cNvPicPr/>
                <p:nvPr/>
              </p:nvPicPr>
              <p:blipFill>
                <a:blip r:embed="rId72"/>
                <a:stretch>
                  <a:fillRect/>
                </a:stretch>
              </p:blipFill>
              <p:spPr>
                <a:xfrm>
                  <a:off x="11444269" y="870022"/>
                  <a:ext cx="97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1" name="Freihand 60">
                  <a:extLst>
                    <a:ext uri="{FF2B5EF4-FFF2-40B4-BE49-F238E27FC236}">
                      <a16:creationId xmlns:a16="http://schemas.microsoft.com/office/drawing/2014/main" id="{7EC09BC4-B45F-F055-C022-F94703D15DF9}"/>
                    </a:ext>
                  </a:extLst>
                </p14:cNvPr>
                <p14:cNvContentPartPr/>
                <p14:nvPr/>
              </p14:nvContentPartPr>
              <p14:xfrm>
                <a:off x="11525269" y="725662"/>
                <a:ext cx="98280" cy="237240"/>
              </p14:xfrm>
            </p:contentPart>
          </mc:Choice>
          <mc:Fallback>
            <p:pic>
              <p:nvPicPr>
                <p:cNvPr id="61" name="Freihand 60">
                  <a:extLst>
                    <a:ext uri="{FF2B5EF4-FFF2-40B4-BE49-F238E27FC236}">
                      <a16:creationId xmlns:a16="http://schemas.microsoft.com/office/drawing/2014/main" id="{7EC09BC4-B45F-F055-C022-F94703D15DF9}"/>
                    </a:ext>
                  </a:extLst>
                </p:cNvPr>
                <p:cNvPicPr/>
                <p:nvPr/>
              </p:nvPicPr>
              <p:blipFill>
                <a:blip r:embed="rId74"/>
                <a:stretch>
                  <a:fillRect/>
                </a:stretch>
              </p:blipFill>
              <p:spPr>
                <a:xfrm>
                  <a:off x="11516629" y="716662"/>
                  <a:ext cx="1159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3" name="Freihand 62">
                  <a:extLst>
                    <a:ext uri="{FF2B5EF4-FFF2-40B4-BE49-F238E27FC236}">
                      <a16:creationId xmlns:a16="http://schemas.microsoft.com/office/drawing/2014/main" id="{F130EFD5-8F7D-EDEA-D885-B896B2BBE5D0}"/>
                    </a:ext>
                  </a:extLst>
                </p14:cNvPr>
                <p14:cNvContentPartPr/>
                <p14:nvPr/>
              </p14:nvContentPartPr>
              <p14:xfrm>
                <a:off x="11637589" y="893422"/>
                <a:ext cx="68400" cy="99000"/>
              </p14:xfrm>
            </p:contentPart>
          </mc:Choice>
          <mc:Fallback>
            <p:pic>
              <p:nvPicPr>
                <p:cNvPr id="63" name="Freihand 62">
                  <a:extLst>
                    <a:ext uri="{FF2B5EF4-FFF2-40B4-BE49-F238E27FC236}">
                      <a16:creationId xmlns:a16="http://schemas.microsoft.com/office/drawing/2014/main" id="{F130EFD5-8F7D-EDEA-D885-B896B2BBE5D0}"/>
                    </a:ext>
                  </a:extLst>
                </p:cNvPr>
                <p:cNvPicPr/>
                <p:nvPr/>
              </p:nvPicPr>
              <p:blipFill>
                <a:blip r:embed="rId76"/>
                <a:stretch>
                  <a:fillRect/>
                </a:stretch>
              </p:blipFill>
              <p:spPr>
                <a:xfrm>
                  <a:off x="11628589" y="884782"/>
                  <a:ext cx="86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4" name="Freihand 63">
                  <a:extLst>
                    <a:ext uri="{FF2B5EF4-FFF2-40B4-BE49-F238E27FC236}">
                      <a16:creationId xmlns:a16="http://schemas.microsoft.com/office/drawing/2014/main" id="{C5BB74FB-98E6-6F93-193D-C50E3110F8EB}"/>
                    </a:ext>
                  </a:extLst>
                </p14:cNvPr>
                <p14:cNvContentPartPr/>
                <p14:nvPr/>
              </p14:nvContentPartPr>
              <p14:xfrm>
                <a:off x="11730829" y="830062"/>
                <a:ext cx="56880" cy="105120"/>
              </p14:xfrm>
            </p:contentPart>
          </mc:Choice>
          <mc:Fallback>
            <p:pic>
              <p:nvPicPr>
                <p:cNvPr id="64" name="Freihand 63">
                  <a:extLst>
                    <a:ext uri="{FF2B5EF4-FFF2-40B4-BE49-F238E27FC236}">
                      <a16:creationId xmlns:a16="http://schemas.microsoft.com/office/drawing/2014/main" id="{C5BB74FB-98E6-6F93-193D-C50E3110F8EB}"/>
                    </a:ext>
                  </a:extLst>
                </p:cNvPr>
                <p:cNvPicPr/>
                <p:nvPr/>
              </p:nvPicPr>
              <p:blipFill>
                <a:blip r:embed="rId78"/>
                <a:stretch>
                  <a:fillRect/>
                </a:stretch>
              </p:blipFill>
              <p:spPr>
                <a:xfrm>
                  <a:off x="11721829" y="821422"/>
                  <a:ext cx="74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6" name="Freihand 65">
                  <a:extLst>
                    <a:ext uri="{FF2B5EF4-FFF2-40B4-BE49-F238E27FC236}">
                      <a16:creationId xmlns:a16="http://schemas.microsoft.com/office/drawing/2014/main" id="{27FFF019-3DFD-3356-9C3B-B21EDE50679D}"/>
                    </a:ext>
                  </a:extLst>
                </p14:cNvPr>
                <p14:cNvContentPartPr/>
                <p14:nvPr/>
              </p14:nvContentPartPr>
              <p14:xfrm>
                <a:off x="11801029" y="789022"/>
                <a:ext cx="48600" cy="96480"/>
              </p14:xfrm>
            </p:contentPart>
          </mc:Choice>
          <mc:Fallback>
            <p:pic>
              <p:nvPicPr>
                <p:cNvPr id="66" name="Freihand 65">
                  <a:extLst>
                    <a:ext uri="{FF2B5EF4-FFF2-40B4-BE49-F238E27FC236}">
                      <a16:creationId xmlns:a16="http://schemas.microsoft.com/office/drawing/2014/main" id="{27FFF019-3DFD-3356-9C3B-B21EDE50679D}"/>
                    </a:ext>
                  </a:extLst>
                </p:cNvPr>
                <p:cNvPicPr/>
                <p:nvPr/>
              </p:nvPicPr>
              <p:blipFill>
                <a:blip r:embed="rId80"/>
                <a:stretch>
                  <a:fillRect/>
                </a:stretch>
              </p:blipFill>
              <p:spPr>
                <a:xfrm>
                  <a:off x="11792389" y="780382"/>
                  <a:ext cx="66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7" name="Freihand 66">
                  <a:extLst>
                    <a:ext uri="{FF2B5EF4-FFF2-40B4-BE49-F238E27FC236}">
                      <a16:creationId xmlns:a16="http://schemas.microsoft.com/office/drawing/2014/main" id="{67C4C3FF-7951-7AA1-4A44-EE71A4F5404B}"/>
                    </a:ext>
                  </a:extLst>
                </p14:cNvPr>
                <p14:cNvContentPartPr/>
                <p14:nvPr/>
              </p14:nvContentPartPr>
              <p14:xfrm>
                <a:off x="11839549" y="728542"/>
                <a:ext cx="59040" cy="98640"/>
              </p14:xfrm>
            </p:contentPart>
          </mc:Choice>
          <mc:Fallback>
            <p:pic>
              <p:nvPicPr>
                <p:cNvPr id="67" name="Freihand 66">
                  <a:extLst>
                    <a:ext uri="{FF2B5EF4-FFF2-40B4-BE49-F238E27FC236}">
                      <a16:creationId xmlns:a16="http://schemas.microsoft.com/office/drawing/2014/main" id="{67C4C3FF-7951-7AA1-4A44-EE71A4F5404B}"/>
                    </a:ext>
                  </a:extLst>
                </p:cNvPr>
                <p:cNvPicPr/>
                <p:nvPr/>
              </p:nvPicPr>
              <p:blipFill>
                <a:blip r:embed="rId82"/>
                <a:stretch>
                  <a:fillRect/>
                </a:stretch>
              </p:blipFill>
              <p:spPr>
                <a:xfrm>
                  <a:off x="11830909" y="719902"/>
                  <a:ext cx="76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8" name="Freihand 67">
                  <a:extLst>
                    <a:ext uri="{FF2B5EF4-FFF2-40B4-BE49-F238E27FC236}">
                      <a16:creationId xmlns:a16="http://schemas.microsoft.com/office/drawing/2014/main" id="{6B2FC4BD-FDD4-A930-41E9-A36D92028802}"/>
                    </a:ext>
                  </a:extLst>
                </p14:cNvPr>
                <p14:cNvContentPartPr/>
                <p14:nvPr/>
              </p14:nvContentPartPr>
              <p14:xfrm>
                <a:off x="11921989" y="692542"/>
                <a:ext cx="64440" cy="149760"/>
              </p14:xfrm>
            </p:contentPart>
          </mc:Choice>
          <mc:Fallback>
            <p:pic>
              <p:nvPicPr>
                <p:cNvPr id="68" name="Freihand 67">
                  <a:extLst>
                    <a:ext uri="{FF2B5EF4-FFF2-40B4-BE49-F238E27FC236}">
                      <a16:creationId xmlns:a16="http://schemas.microsoft.com/office/drawing/2014/main" id="{6B2FC4BD-FDD4-A930-41E9-A36D92028802}"/>
                    </a:ext>
                  </a:extLst>
                </p:cNvPr>
                <p:cNvPicPr/>
                <p:nvPr/>
              </p:nvPicPr>
              <p:blipFill>
                <a:blip r:embed="rId84"/>
                <a:stretch>
                  <a:fillRect/>
                </a:stretch>
              </p:blipFill>
              <p:spPr>
                <a:xfrm>
                  <a:off x="11912989" y="683542"/>
                  <a:ext cx="82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0" name="Freihand 69">
                  <a:extLst>
                    <a:ext uri="{FF2B5EF4-FFF2-40B4-BE49-F238E27FC236}">
                      <a16:creationId xmlns:a16="http://schemas.microsoft.com/office/drawing/2014/main" id="{C3218F97-2BCF-ED3F-31D2-A532DDA7DF96}"/>
                    </a:ext>
                  </a:extLst>
                </p14:cNvPr>
                <p14:cNvContentPartPr/>
                <p14:nvPr/>
              </p14:nvContentPartPr>
              <p14:xfrm>
                <a:off x="11998669" y="616582"/>
                <a:ext cx="55080" cy="91080"/>
              </p14:xfrm>
            </p:contentPart>
          </mc:Choice>
          <mc:Fallback>
            <p:pic>
              <p:nvPicPr>
                <p:cNvPr id="70" name="Freihand 69">
                  <a:extLst>
                    <a:ext uri="{FF2B5EF4-FFF2-40B4-BE49-F238E27FC236}">
                      <a16:creationId xmlns:a16="http://schemas.microsoft.com/office/drawing/2014/main" id="{C3218F97-2BCF-ED3F-31D2-A532DDA7DF96}"/>
                    </a:ext>
                  </a:extLst>
                </p:cNvPr>
                <p:cNvPicPr/>
                <p:nvPr/>
              </p:nvPicPr>
              <p:blipFill>
                <a:blip r:embed="rId86"/>
                <a:stretch>
                  <a:fillRect/>
                </a:stretch>
              </p:blipFill>
              <p:spPr>
                <a:xfrm>
                  <a:off x="11989669" y="607942"/>
                  <a:ext cx="72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2" name="Freihand 71">
                  <a:extLst>
                    <a:ext uri="{FF2B5EF4-FFF2-40B4-BE49-F238E27FC236}">
                      <a16:creationId xmlns:a16="http://schemas.microsoft.com/office/drawing/2014/main" id="{94358F8E-A223-2F32-D4EA-FABC45D7562C}"/>
                    </a:ext>
                  </a:extLst>
                </p14:cNvPr>
                <p14:cNvContentPartPr/>
                <p14:nvPr/>
              </p14:nvContentPartPr>
              <p14:xfrm>
                <a:off x="11902189" y="378262"/>
                <a:ext cx="174960" cy="389880"/>
              </p14:xfrm>
            </p:contentPart>
          </mc:Choice>
          <mc:Fallback>
            <p:pic>
              <p:nvPicPr>
                <p:cNvPr id="72" name="Freihand 71">
                  <a:extLst>
                    <a:ext uri="{FF2B5EF4-FFF2-40B4-BE49-F238E27FC236}">
                      <a16:creationId xmlns:a16="http://schemas.microsoft.com/office/drawing/2014/main" id="{94358F8E-A223-2F32-D4EA-FABC45D7562C}"/>
                    </a:ext>
                  </a:extLst>
                </p:cNvPr>
                <p:cNvPicPr/>
                <p:nvPr/>
              </p:nvPicPr>
              <p:blipFill>
                <a:blip r:embed="rId88"/>
                <a:stretch>
                  <a:fillRect/>
                </a:stretch>
              </p:blipFill>
              <p:spPr>
                <a:xfrm>
                  <a:off x="11893189" y="369622"/>
                  <a:ext cx="192600" cy="407520"/>
                </a:xfrm>
                <a:prstGeom prst="rect">
                  <a:avLst/>
                </a:prstGeom>
              </p:spPr>
            </p:pic>
          </mc:Fallback>
        </mc:AlternateContent>
      </p:grpSp>
    </p:spTree>
    <p:extLst>
      <p:ext uri="{BB962C8B-B14F-4D97-AF65-F5344CB8AC3E}">
        <p14:creationId xmlns:p14="http://schemas.microsoft.com/office/powerpoint/2010/main" val="128976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2661257"/>
              </a:xfrm>
              <a:prstGeom prst="rect">
                <a:avLst/>
              </a:prstGeom>
              <a:noFill/>
            </p:spPr>
            <p:txBody>
              <a:bodyPr wrap="square" rtlCol="0">
                <a:noAutofit/>
              </a:bodyPr>
              <a:lstStyle/>
              <a:p>
                <a:pPr marL="342900" indent="-342900">
                  <a:buFont typeface="Arial" panose="020B0604020202020204" pitchFamily="34" charset="0"/>
                  <a:buChar char="•"/>
                </a:pPr>
                <a:r>
                  <a:rPr lang="de-DE" sz="2400" b="1"/>
                  <a:t>Exponential smoothing:</a:t>
                </a:r>
              </a:p>
              <a:p>
                <a:endParaRPr lang="en-US" sz="2400"/>
              </a:p>
              <a:p>
                <a:r>
                  <a:rPr lang="de-DE" sz="2400"/>
                  <a:t>We assume, that every data point within the time series is affected by the former data points, but this effect should be weakened over time.</a:t>
                </a:r>
              </a:p>
              <a:p>
                <a:endParaRPr lang="de-DE" sz="2400"/>
              </a:p>
              <a:p>
                <a:r>
                  <a:rPr lang="de-DE" sz="2400"/>
                  <a:t>The forecasting value is then defined as </a:t>
                </a:r>
                <a14:m>
                  <m:oMath xmlns:m="http://schemas.openxmlformats.org/officeDocument/2006/math">
                    <m:r>
                      <a:rPr lang="de-DE" sz="2400">
                        <a:solidFill>
                          <a:srgbClr val="000000"/>
                        </a:solidFill>
                        <a:latin typeface="Cambria Math" panose="02040503050406030204" pitchFamily="18" charset="0"/>
                        <a:ea typeface="Cambria Math" panose="02040503050406030204" pitchFamily="18" charset="0"/>
                      </a:rPr>
                      <m:t>(</m:t>
                    </m:r>
                    <m:r>
                      <a:rPr lang="de-DE" sz="2400" b="0" i="0" smtClean="0">
                        <a:solidFill>
                          <a:srgbClr val="000000"/>
                        </a:solidFill>
                        <a:latin typeface="Cambria Math" panose="02040503050406030204" pitchFamily="18" charset="0"/>
                        <a:ea typeface="Cambria Math" panose="02040503050406030204" pitchFamily="18" charset="0"/>
                      </a:rPr>
                      <m:t>0</m:t>
                    </m:r>
                    <m:r>
                      <a:rPr lang="de-DE" sz="2400" i="1">
                        <a:solidFill>
                          <a:srgbClr val="000000"/>
                        </a:solidFill>
                        <a:latin typeface="Cambria Math" panose="02040503050406030204" pitchFamily="18" charset="0"/>
                        <a:ea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smtClean="0">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1</m:t>
                    </m:r>
                  </m:oMath>
                </a14:m>
                <a:r>
                  <a:rPr lang="de-DE" sz="2400"/>
                  <a:t>)</a:t>
                </a:r>
              </a:p>
              <a:p>
                <a:endParaRPr lang="de-DE" sz="2400"/>
              </a:p>
              <a:p>
                <a:r>
                  <a:rPr lang="de-DE" sz="2400">
                    <a:solidFill>
                      <a:srgbClr val="000000"/>
                    </a:solidFill>
                  </a:rPr>
                  <a:t>		</a:t>
                </a:r>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   =           </m:t>
                    </m:r>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    +    </m:t>
                    </m:r>
                    <m:d>
                      <m:dPr>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r>
                      <a:rPr lang="de-DE" sz="2400" b="0" i="0"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oMath>
                </a14:m>
                <a:r>
                  <a:rPr lang="de-DE" sz="2400" dirty="0"/>
                  <a:t> </a:t>
                </a:r>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2661257"/>
              </a:xfrm>
              <a:prstGeom prst="rect">
                <a:avLst/>
              </a:prstGeom>
              <a:blipFill>
                <a:blip r:embed="rId2"/>
                <a:stretch>
                  <a:fillRect l="-750" t="-1831" b="-15561"/>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7" name="Text Box 7">
            <a:extLst>
              <a:ext uri="{FF2B5EF4-FFF2-40B4-BE49-F238E27FC236}">
                <a16:creationId xmlns:a16="http://schemas.microsoft.com/office/drawing/2014/main" id="{D9413042-4F85-FB93-43CA-2A3F64440940}"/>
              </a:ext>
            </a:extLst>
          </p:cNvPr>
          <p:cNvSpPr txBox="1">
            <a:spLocks noChangeArrowheads="1"/>
          </p:cNvSpPr>
          <p:nvPr/>
        </p:nvSpPr>
        <p:spPr bwMode="auto">
          <a:xfrm>
            <a:off x="1588583" y="3971146"/>
            <a:ext cx="1431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Forecasting value in t+1</a:t>
            </a:r>
          </a:p>
        </p:txBody>
      </p:sp>
      <p:sp>
        <p:nvSpPr>
          <p:cNvPr id="8" name="Text Box 8">
            <a:extLst>
              <a:ext uri="{FF2B5EF4-FFF2-40B4-BE49-F238E27FC236}">
                <a16:creationId xmlns:a16="http://schemas.microsoft.com/office/drawing/2014/main" id="{04914B3B-3622-8C60-930A-84377E8E5FC8}"/>
              </a:ext>
            </a:extLst>
          </p:cNvPr>
          <p:cNvSpPr txBox="1">
            <a:spLocks noChangeArrowheads="1"/>
          </p:cNvSpPr>
          <p:nvPr/>
        </p:nvSpPr>
        <p:spPr bwMode="auto">
          <a:xfrm>
            <a:off x="4002716" y="4021853"/>
            <a:ext cx="11768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Data point in t</a:t>
            </a:r>
          </a:p>
        </p:txBody>
      </p:sp>
      <p:sp>
        <p:nvSpPr>
          <p:cNvPr id="10" name="AutoShape 10">
            <a:extLst>
              <a:ext uri="{FF2B5EF4-FFF2-40B4-BE49-F238E27FC236}">
                <a16:creationId xmlns:a16="http://schemas.microsoft.com/office/drawing/2014/main" id="{C9BF8624-7A32-9ADF-5FF4-95E13DC1C4E1}"/>
              </a:ext>
            </a:extLst>
          </p:cNvPr>
          <p:cNvSpPr>
            <a:spLocks/>
          </p:cNvSpPr>
          <p:nvPr/>
        </p:nvSpPr>
        <p:spPr bwMode="auto">
          <a:xfrm rot="16200000">
            <a:off x="2085614" y="3549472"/>
            <a:ext cx="245447" cy="597901"/>
          </a:xfrm>
          <a:prstGeom prst="leftBrace">
            <a:avLst>
              <a:gd name="adj1" fmla="val 2923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1" name="AutoShape 11">
            <a:extLst>
              <a:ext uri="{FF2B5EF4-FFF2-40B4-BE49-F238E27FC236}">
                <a16:creationId xmlns:a16="http://schemas.microsoft.com/office/drawing/2014/main" id="{12798331-6A39-D994-A2E2-391DE75D0E8D}"/>
              </a:ext>
            </a:extLst>
          </p:cNvPr>
          <p:cNvSpPr>
            <a:spLocks/>
          </p:cNvSpPr>
          <p:nvPr/>
        </p:nvSpPr>
        <p:spPr bwMode="auto">
          <a:xfrm rot="16200000">
            <a:off x="4402949" y="3575065"/>
            <a:ext cx="287337" cy="504825"/>
          </a:xfrm>
          <a:prstGeom prst="leftBrace">
            <a:avLst>
              <a:gd name="adj1" fmla="val 1464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2" name="AutoShape 12">
            <a:extLst>
              <a:ext uri="{FF2B5EF4-FFF2-40B4-BE49-F238E27FC236}">
                <a16:creationId xmlns:a16="http://schemas.microsoft.com/office/drawing/2014/main" id="{8E933CB4-1611-AD46-6AC9-9B9F43906929}"/>
              </a:ext>
            </a:extLst>
          </p:cNvPr>
          <p:cNvSpPr>
            <a:spLocks/>
          </p:cNvSpPr>
          <p:nvPr/>
        </p:nvSpPr>
        <p:spPr bwMode="auto">
          <a:xfrm rot="16200000">
            <a:off x="6819592" y="3633550"/>
            <a:ext cx="202597" cy="357118"/>
          </a:xfrm>
          <a:prstGeom prst="leftBrace">
            <a:avLst>
              <a:gd name="adj1" fmla="val 20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6" name="Text Box 7">
            <a:extLst>
              <a:ext uri="{FF2B5EF4-FFF2-40B4-BE49-F238E27FC236}">
                <a16:creationId xmlns:a16="http://schemas.microsoft.com/office/drawing/2014/main" id="{5A0BCEA6-6EB2-E78A-CF53-34E61F7A1D0C}"/>
              </a:ext>
            </a:extLst>
          </p:cNvPr>
          <p:cNvSpPr txBox="1">
            <a:spLocks noChangeArrowheads="1"/>
          </p:cNvSpPr>
          <p:nvPr/>
        </p:nvSpPr>
        <p:spPr bwMode="auto">
          <a:xfrm>
            <a:off x="6296436" y="3913408"/>
            <a:ext cx="1431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Forecasting value in t</a:t>
            </a:r>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206DD25E-DA22-3272-B847-3C448CF1A366}"/>
                  </a:ext>
                </a:extLst>
              </p:cNvPr>
              <p:cNvSpPr txBox="1"/>
              <p:nvPr/>
            </p:nvSpPr>
            <p:spPr>
              <a:xfrm>
                <a:off x="-10160" y="4888139"/>
                <a:ext cx="8506888" cy="1759241"/>
              </a:xfrm>
              <a:prstGeom prst="rect">
                <a:avLst/>
              </a:prstGeom>
              <a:noFill/>
            </p:spPr>
            <p:txBody>
              <a:bodyPr wrap="square" rtlCol="0">
                <a:noAutofit/>
              </a:bodyPr>
              <a:lstStyle/>
              <a:p>
                <a:r>
                  <a:rPr lang="de-DE" sz="2400"/>
                  <a:t>→	Forecasting value in t+1 is the weighted arithmetic mean 	of the datapoint in time t and the forecasting value in time t. 	Since we need an initialization, we define</a:t>
                </a:r>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b="0" i="1" smtClean="0">
                              <a:solidFill>
                                <a:srgbClr val="000000"/>
                              </a:solidFill>
                              <a:latin typeface="Cambria Math" panose="02040503050406030204" pitchFamily="18" charset="0"/>
                            </a:rPr>
                            <m:t>0</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0</m:t>
                          </m:r>
                        </m:sub>
                      </m:sSub>
                    </m:oMath>
                  </m:oMathPara>
                </a14:m>
                <a:endParaRPr lang="de-DE" sz="2400"/>
              </a:p>
              <a:p>
                <a:endParaRPr lang="de-DE" sz="2400"/>
              </a:p>
              <a:p>
                <a:endParaRPr lang="de-DE" sz="2400"/>
              </a:p>
              <a:p>
                <a:endParaRPr lang="de-DE" sz="2400" dirty="0"/>
              </a:p>
            </p:txBody>
          </p:sp>
        </mc:Choice>
        <mc:Fallback xmlns="">
          <p:sp>
            <p:nvSpPr>
              <p:cNvPr id="17" name="Textfeld 16">
                <a:extLst>
                  <a:ext uri="{FF2B5EF4-FFF2-40B4-BE49-F238E27FC236}">
                    <a16:creationId xmlns:a16="http://schemas.microsoft.com/office/drawing/2014/main" id="{206DD25E-DA22-3272-B847-3C448CF1A366}"/>
                  </a:ext>
                </a:extLst>
              </p:cNvPr>
              <p:cNvSpPr txBox="1">
                <a:spLocks noRot="1" noChangeAspect="1" noMove="1" noResize="1" noEditPoints="1" noAdjustHandles="1" noChangeArrowheads="1" noChangeShapeType="1" noTextEdit="1"/>
              </p:cNvSpPr>
              <p:nvPr/>
            </p:nvSpPr>
            <p:spPr>
              <a:xfrm>
                <a:off x="-10160" y="4888139"/>
                <a:ext cx="8506888" cy="1759241"/>
              </a:xfrm>
              <a:prstGeom prst="rect">
                <a:avLst/>
              </a:prstGeom>
              <a:blipFill>
                <a:blip r:embed="rId3"/>
                <a:stretch>
                  <a:fillRect l="-1074" t="-2778" r="-645"/>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0D62BF02-9499-8C02-784B-878E15DB8E5A}"/>
                  </a:ext>
                </a:extLst>
              </p14:cNvPr>
              <p14:cNvContentPartPr/>
              <p14:nvPr/>
            </p14:nvContentPartPr>
            <p14:xfrm>
              <a:off x="3643069" y="6033142"/>
              <a:ext cx="1185840" cy="480960"/>
            </p14:xfrm>
          </p:contentPart>
        </mc:Choice>
        <mc:Fallback>
          <p:pic>
            <p:nvPicPr>
              <p:cNvPr id="6" name="Freihand 5">
                <a:extLst>
                  <a:ext uri="{FF2B5EF4-FFF2-40B4-BE49-F238E27FC236}">
                    <a16:creationId xmlns:a16="http://schemas.microsoft.com/office/drawing/2014/main" id="{0D62BF02-9499-8C02-784B-878E15DB8E5A}"/>
                  </a:ext>
                </a:extLst>
              </p:cNvPr>
              <p:cNvPicPr/>
              <p:nvPr/>
            </p:nvPicPr>
            <p:blipFill>
              <a:blip r:embed="rId5"/>
              <a:stretch>
                <a:fillRect/>
              </a:stretch>
            </p:blipFill>
            <p:spPr>
              <a:xfrm>
                <a:off x="3634429" y="6024142"/>
                <a:ext cx="1203480" cy="498600"/>
              </a:xfrm>
              <a:prstGeom prst="rect">
                <a:avLst/>
              </a:prstGeom>
            </p:spPr>
          </p:pic>
        </mc:Fallback>
      </mc:AlternateContent>
    </p:spTree>
    <p:extLst>
      <p:ext uri="{BB962C8B-B14F-4D97-AF65-F5344CB8AC3E}">
        <p14:creationId xmlns:p14="http://schemas.microsoft.com/office/powerpoint/2010/main" val="70726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18</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Average growth rate</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3080010"/>
              </a:xfrm>
              <a:prstGeom prst="rect">
                <a:avLst/>
              </a:prstGeom>
              <a:noFill/>
            </p:spPr>
            <p:txBody>
              <a:bodyPr wrap="square" rtlCol="0">
                <a:noAutofit/>
              </a:bodyPr>
              <a:lstStyle/>
              <a:p>
                <a:pPr marL="342900" indent="-342900">
                  <a:buFont typeface="Arial" panose="020B0604020202020204" pitchFamily="34" charset="0"/>
                  <a:buChar char="•"/>
                </a:pPr>
                <a:r>
                  <a:rPr lang="de-DE" sz="2400" b="1"/>
                  <a:t>Suppose, we have a time series </a:t>
                </a:r>
                <a14:m>
                  <m:oMath xmlns:m="http://schemas.openxmlformats.org/officeDocument/2006/math">
                    <m:sSub>
                      <m:sSubPr>
                        <m:ctrlPr>
                          <a:rPr lang="de-DE" sz="2400" i="1" smtClean="0">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0</m:t>
                        </m:r>
                      </m:sub>
                    </m:sSub>
                  </m:oMath>
                </a14:m>
                <a:r>
                  <a:rPr lang="de-DE" sz="2400" b="1"/>
                  <a:t>,</a:t>
                </a:r>
                <a:r>
                  <a:rPr lang="de-DE" sz="2400">
                    <a:solidFill>
                      <a:srgbClr val="000000"/>
                    </a:solidFill>
                  </a:rPr>
                  <a:t> </a:t>
                </a:r>
                <a14:m>
                  <m:oMath xmlns:m="http://schemas.openxmlformats.org/officeDocument/2006/math">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1</m:t>
                        </m:r>
                      </m:sub>
                    </m:sSub>
                  </m:oMath>
                </a14:m>
                <a:r>
                  <a:rPr lang="de-DE" sz="2400" b="1"/>
                  <a:t>, …</a:t>
                </a:r>
                <a:r>
                  <a:rPr lang="de-DE" sz="2400">
                    <a:solidFill>
                      <a:srgbClr val="000000"/>
                    </a:solidFill>
                  </a:rPr>
                  <a:t> </a:t>
                </a:r>
                <a14:m>
                  <m:oMath xmlns:m="http://schemas.openxmlformats.org/officeDocument/2006/math">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𝑛</m:t>
                        </m:r>
                      </m:sub>
                    </m:sSub>
                  </m:oMath>
                </a14:m>
                <a:r>
                  <a:rPr lang="de-DE" sz="2400" b="1"/>
                  <a:t> then, the average growth rate is calculated via the consideration that we ask: Which constant growth rate over time do we need that</a:t>
                </a:r>
              </a:p>
              <a:p>
                <a:pPr marL="342900" indent="-342900">
                  <a:buFont typeface="Arial" panose="020B0604020202020204" pitchFamily="34" charset="0"/>
                  <a:buChar char="•"/>
                </a:pPr>
                <a:endParaRPr lang="de-DE" sz="2400" b="1"/>
              </a:p>
              <a:p>
                <a:pPr/>
                <a14:m>
                  <m:oMathPara xmlns:m="http://schemas.openxmlformats.org/officeDocument/2006/math">
                    <m:oMathParaPr>
                      <m:jc m:val="centerGroup"/>
                    </m:oMathParaPr>
                    <m:oMath xmlns:m="http://schemas.openxmlformats.org/officeDocument/2006/math">
                      <m:sSup>
                        <m:sSupPr>
                          <m:ctrlPr>
                            <a:rPr lang="de-DE" sz="2400" i="1">
                              <a:solidFill>
                                <a:srgbClr val="000000"/>
                              </a:solidFill>
                              <a:latin typeface="Cambria Math" panose="02040503050406030204" pitchFamily="18" charset="0"/>
                            </a:rPr>
                          </m:ctrlPr>
                        </m:sSupPr>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𝑔</m:t>
                              </m:r>
                            </m:e>
                          </m:d>
                        </m:e>
                        <m:sup>
                          <m:r>
                            <a:rPr lang="de-DE" sz="2400" b="0" i="1" smtClean="0">
                              <a:solidFill>
                                <a:srgbClr val="000000"/>
                              </a:solidFill>
                              <a:latin typeface="Cambria Math" panose="02040503050406030204" pitchFamily="18" charset="0"/>
                            </a:rPr>
                            <m:t>𝑛</m:t>
                          </m:r>
                        </m:sup>
                      </m:sSup>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𝑛</m:t>
                          </m:r>
                        </m:sub>
                      </m:sSub>
                    </m:oMath>
                  </m:oMathPara>
                </a14:m>
                <a:endParaRPr lang="de-DE" sz="2400"/>
              </a:p>
              <a:p>
                <a:endParaRPr lang="de-DE" sz="2400"/>
              </a:p>
              <a:p>
                <a:r>
                  <a:rPr lang="de-DE" sz="2400"/>
                  <a:t>→	</a:t>
                </a:r>
                <a:r>
                  <a:rPr lang="de-DE" sz="2400">
                    <a:solidFill>
                      <a:srgbClr val="000000"/>
                    </a:solidFill>
                  </a:rPr>
                  <a:t> </a:t>
                </a:r>
                <a14:m>
                  <m:oMath xmlns:m="http://schemas.openxmlformats.org/officeDocument/2006/math">
                    <m:r>
                      <a:rPr lang="de-DE" sz="2400" i="1">
                        <a:solidFill>
                          <a:srgbClr val="000000"/>
                        </a:solidFill>
                        <a:latin typeface="Cambria Math" panose="02040503050406030204" pitchFamily="18" charset="0"/>
                      </a:rPr>
                      <m:t>𝑔</m:t>
                    </m:r>
                    <m:r>
                      <a:rPr lang="de-DE" sz="2400" b="0" i="1" smtClean="0">
                        <a:solidFill>
                          <a:srgbClr val="000000"/>
                        </a:solidFill>
                        <a:latin typeface="Cambria Math" panose="02040503050406030204" pitchFamily="18" charset="0"/>
                      </a:rPr>
                      <m:t>=</m:t>
                    </m:r>
                    <m:sSup>
                      <m:sSupPr>
                        <m:ctrlPr>
                          <a:rPr lang="de-DE" sz="2400" i="1">
                            <a:solidFill>
                              <a:srgbClr val="000000"/>
                            </a:solidFill>
                            <a:latin typeface="Cambria Math" panose="02040503050406030204" pitchFamily="18" charset="0"/>
                          </a:rPr>
                        </m:ctrlPr>
                      </m:sSupPr>
                      <m:e>
                        <m:d>
                          <m:dPr>
                            <m:ctrlPr>
                              <a:rPr lang="de-DE" sz="2400" i="1" smtClean="0">
                                <a:solidFill>
                                  <a:srgbClr val="000000"/>
                                </a:solidFill>
                                <a:latin typeface="Cambria Math" panose="02040503050406030204" pitchFamily="18" charset="0"/>
                              </a:rPr>
                            </m:ctrlPr>
                          </m:dPr>
                          <m:e>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en>
                            </m:f>
                          </m:e>
                        </m:d>
                      </m:e>
                      <m:sup>
                        <m:f>
                          <m:fPr>
                            <m:ctrlPr>
                              <a:rPr lang="de-DE" sz="2400" i="1">
                                <a:solidFill>
                                  <a:srgbClr val="000000"/>
                                </a:solidFill>
                                <a:latin typeface="Cambria Math" panose="02040503050406030204" pitchFamily="18" charset="0"/>
                              </a:rPr>
                            </m:ctrlPr>
                          </m:fPr>
                          <m:num>
                            <m:r>
                              <a:rPr lang="de-DE" sz="2400" b="0" i="1" smtClean="0">
                                <a:solidFill>
                                  <a:srgbClr val="000000"/>
                                </a:solidFill>
                                <a:latin typeface="Cambria Math" panose="02040503050406030204" pitchFamily="18" charset="0"/>
                              </a:rPr>
                              <m:t>1</m:t>
                            </m:r>
                          </m:num>
                          <m:den>
                            <m:r>
                              <a:rPr lang="de-DE" sz="2400" b="0" i="1" smtClean="0">
                                <a:solidFill>
                                  <a:srgbClr val="000000"/>
                                </a:solidFill>
                                <a:latin typeface="Cambria Math" panose="02040503050406030204" pitchFamily="18" charset="0"/>
                              </a:rPr>
                              <m:t>𝑛</m:t>
                            </m:r>
                          </m:den>
                        </m:f>
                      </m:sup>
                    </m:sSup>
                    <m:r>
                      <a:rPr lang="de-DE" sz="2400" b="0" i="1" smtClean="0">
                        <a:solidFill>
                          <a:srgbClr val="000000"/>
                        </a:solidFill>
                        <a:latin typeface="Cambria Math" panose="02040503050406030204" pitchFamily="18" charset="0"/>
                      </a:rPr>
                      <m:t>−1=</m:t>
                    </m:r>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−1</m:t>
                                    </m:r>
                                  </m:sub>
                                </m:sSub>
                              </m:den>
                            </m:f>
                            <m:r>
                              <a:rPr lang="de-DE" sz="240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ea typeface="Cambria Math" panose="02040503050406030204" pitchFamily="18" charset="0"/>
                                      </a:rPr>
                                      <m:t>𝑛</m:t>
                                    </m:r>
                                    <m:r>
                                      <a:rPr lang="de-DE" sz="2400" i="1">
                                        <a:solidFill>
                                          <a:srgbClr val="000000"/>
                                        </a:solidFill>
                                        <a:latin typeface="Cambria Math" panose="02040503050406030204" pitchFamily="18" charset="0"/>
                                        <a:ea typeface="Cambria Math" panose="02040503050406030204" pitchFamily="18" charset="0"/>
                                      </a:rPr>
                                      <m:t>−1</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ea typeface="Cambria Math" panose="02040503050406030204" pitchFamily="18" charset="0"/>
                                      </a:rPr>
                                      <m:t>𝑛</m:t>
                                    </m:r>
                                    <m:r>
                                      <a:rPr lang="de-DE" sz="2400" i="1">
                                        <a:solidFill>
                                          <a:srgbClr val="000000"/>
                                        </a:solidFill>
                                        <a:latin typeface="Cambria Math" panose="02040503050406030204" pitchFamily="18" charset="0"/>
                                        <a:ea typeface="Cambria Math" panose="02040503050406030204" pitchFamily="18" charset="0"/>
                                      </a:rPr>
                                      <m:t>−2</m:t>
                                    </m:r>
                                  </m:sub>
                                </m:sSub>
                              </m:den>
                            </m:f>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 .. .  </m:t>
                            </m:r>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1</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en>
                            </m:f>
                          </m:e>
                        </m:d>
                      </m:e>
                      <m:sup>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𝑛</m:t>
                            </m:r>
                          </m:den>
                        </m:f>
                      </m:sup>
                    </m:sSup>
                    <m:r>
                      <a:rPr lang="de-DE" sz="2400" i="1">
                        <a:solidFill>
                          <a:srgbClr val="000000"/>
                        </a:solidFill>
                        <a:latin typeface="Cambria Math" panose="02040503050406030204" pitchFamily="18" charset="0"/>
                      </a:rPr>
                      <m:t>−1</m:t>
                    </m:r>
                  </m:oMath>
                </a14:m>
                <a:endParaRPr lang="de-DE" sz="2400"/>
              </a:p>
              <a:p>
                <a:endParaRPr lang="de-DE" sz="2400"/>
              </a:p>
              <a:p>
                <a:r>
                  <a:rPr lang="de-DE" sz="2400"/>
                  <a:t>→	The average growth factor (1 + growth rate) is the geometric mean of the growth factors of 	every period.</a:t>
                </a:r>
              </a:p>
              <a:p>
                <a:endParaRPr lang="de-DE" sz="2400"/>
              </a:p>
              <a:p>
                <a:endParaRPr lang="de-DE" sz="240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464574"/>
                <a:ext cx="12192000" cy="3080010"/>
              </a:xfrm>
              <a:prstGeom prst="rect">
                <a:avLst/>
              </a:prstGeom>
              <a:blipFill>
                <a:blip r:embed="rId2"/>
                <a:stretch>
                  <a:fillRect l="-750" t="-1584" r="-1250" b="-29307"/>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9ABE1797-2702-AB0C-DC36-CF4D6660B939}"/>
                  </a:ext>
                </a:extLst>
              </p:cNvPr>
              <p:cNvSpPr txBox="1"/>
              <p:nvPr/>
            </p:nvSpPr>
            <p:spPr>
              <a:xfrm>
                <a:off x="-10160" y="4463231"/>
                <a:ext cx="8689605" cy="1993309"/>
              </a:xfrm>
              <a:prstGeom prst="rect">
                <a:avLst/>
              </a:prstGeom>
              <a:noFill/>
            </p:spPr>
            <p:txBody>
              <a:bodyPr wrap="square" rtlCol="0">
                <a:noAutofit/>
              </a:bodyPr>
              <a:lstStyle/>
              <a:p>
                <a:r>
                  <a:rPr lang="de-DE" sz="2400"/>
                  <a:t>The forecasting value in time </a:t>
                </a:r>
                <a14:m>
                  <m:oMath xmlns:m="http://schemas.openxmlformats.org/officeDocument/2006/math">
                    <m:r>
                      <m:rPr>
                        <m:sty m:val="p"/>
                      </m:rPr>
                      <a:rPr lang="de-DE" sz="2400" b="0" i="0" smtClean="0">
                        <a:solidFill>
                          <a:srgbClr val="000000"/>
                        </a:solidFill>
                        <a:latin typeface="Cambria Math" panose="02040503050406030204" pitchFamily="18" charset="0"/>
                        <a:ea typeface="Cambria Math" panose="02040503050406030204" pitchFamily="18" charset="0"/>
                      </a:rPr>
                      <m:t>t</m:t>
                    </m:r>
                    <m:r>
                      <a:rPr lang="de-DE" sz="2400" b="0" i="0"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1</m:t>
                    </m:r>
                  </m:oMath>
                </a14:m>
                <a:r>
                  <a:rPr lang="de-DE" sz="2400"/>
                  <a:t> is then calculated by</a:t>
                </a:r>
              </a:p>
              <a:p>
                <a:endParaRPr lang="de-DE" sz="2400"/>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𝑔</m:t>
                      </m:r>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oMath>
                  </m:oMathPara>
                </a14:m>
                <a:endParaRPr lang="de-DE" sz="2400"/>
              </a:p>
              <a:p>
                <a:r>
                  <a:rPr lang="de-DE" sz="2400"/>
                  <a:t>or for </a:t>
                </a:r>
                <a14:m>
                  <m:oMath xmlns:m="http://schemas.openxmlformats.org/officeDocument/2006/math">
                    <m:r>
                      <m:rPr>
                        <m:sty m:val="p"/>
                      </m:rPr>
                      <a:rPr lang="de-DE" sz="2400" b="0" i="0" smtClean="0">
                        <a:solidFill>
                          <a:srgbClr val="000000"/>
                        </a:solidFill>
                        <a:latin typeface="Cambria Math" panose="02040503050406030204" pitchFamily="18" charset="0"/>
                        <a:ea typeface="Cambria Math" panose="02040503050406030204" pitchFamily="18" charset="0"/>
                      </a:rPr>
                      <m:t>t</m:t>
                    </m:r>
                    <m:r>
                      <a:rPr lang="de-DE" sz="2400" b="0" i="0"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𝑘</m:t>
                    </m:r>
                  </m:oMath>
                </a14:m>
                <a:endParaRPr lang="de-DE" sz="2400" dirty="0"/>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𝑘</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𝑔</m:t>
                              </m:r>
                            </m:e>
                          </m:d>
                        </m:e>
                        <m:sup>
                          <m:r>
                            <a:rPr lang="de-DE" sz="2400" b="0" i="1" smtClean="0">
                              <a:solidFill>
                                <a:srgbClr val="000000"/>
                              </a:solidFill>
                              <a:latin typeface="Cambria Math" panose="02040503050406030204" pitchFamily="18" charset="0"/>
                            </a:rPr>
                            <m:t>𝑘</m:t>
                          </m:r>
                        </m:sup>
                      </m:sSup>
                    </m:oMath>
                  </m:oMathPara>
                </a14:m>
                <a:endParaRPr lang="de-DE" sz="2400" dirty="0"/>
              </a:p>
            </p:txBody>
          </p:sp>
        </mc:Choice>
        <mc:Fallback xmlns="">
          <p:sp>
            <p:nvSpPr>
              <p:cNvPr id="6" name="Textfeld 5">
                <a:extLst>
                  <a:ext uri="{FF2B5EF4-FFF2-40B4-BE49-F238E27FC236}">
                    <a16:creationId xmlns:a16="http://schemas.microsoft.com/office/drawing/2014/main" id="{9ABE1797-2702-AB0C-DC36-CF4D6660B939}"/>
                  </a:ext>
                </a:extLst>
              </p:cNvPr>
              <p:cNvSpPr txBox="1">
                <a:spLocks noRot="1" noChangeAspect="1" noMove="1" noResize="1" noEditPoints="1" noAdjustHandles="1" noChangeArrowheads="1" noChangeShapeType="1" noTextEdit="1"/>
              </p:cNvSpPr>
              <p:nvPr/>
            </p:nvSpPr>
            <p:spPr>
              <a:xfrm>
                <a:off x="-10160" y="4463231"/>
                <a:ext cx="8689605" cy="1993309"/>
              </a:xfrm>
              <a:prstGeom prst="rect">
                <a:avLst/>
              </a:prstGeom>
              <a:blipFill>
                <a:blip r:embed="rId3"/>
                <a:stretch>
                  <a:fillRect l="-1052" t="-2446"/>
                </a:stretch>
              </a:blipFill>
            </p:spPr>
            <p:txBody>
              <a:bodyPr/>
              <a:lstStyle/>
              <a:p>
                <a:r>
                  <a:rPr lang="de-DE">
                    <a:noFill/>
                  </a:rPr>
                  <a:t> </a:t>
                </a:r>
              </a:p>
            </p:txBody>
          </p:sp>
        </mc:Fallback>
      </mc:AlternateContent>
    </p:spTree>
    <p:extLst>
      <p:ext uri="{BB962C8B-B14F-4D97-AF65-F5344CB8AC3E}">
        <p14:creationId xmlns:p14="http://schemas.microsoft.com/office/powerpoint/2010/main" val="13401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19</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Seasonality</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CD7CDD2B-FE11-F4A3-628D-BEFB43A13036}"/>
              </a:ext>
            </a:extLst>
          </p:cNvPr>
          <p:cNvSpPr txBox="1"/>
          <p:nvPr/>
        </p:nvSpPr>
        <p:spPr>
          <a:xfrm>
            <a:off x="0" y="648678"/>
            <a:ext cx="12192000" cy="2630657"/>
          </a:xfrm>
          <a:prstGeom prst="rect">
            <a:avLst/>
          </a:prstGeom>
          <a:noFill/>
        </p:spPr>
        <p:txBody>
          <a:bodyPr wrap="square" rtlCol="0">
            <a:noAutofit/>
          </a:bodyPr>
          <a:lstStyle/>
          <a:p>
            <a:pPr marL="457200" indent="-457200">
              <a:buFont typeface="+mj-lt"/>
              <a:buAutoNum type="arabicPeriod"/>
            </a:pPr>
            <a:r>
              <a:rPr lang="de-DE" sz="2400"/>
              <a:t>Calculate in every year the proportions of q1, q2, … , q4 of the yearly data</a:t>
            </a:r>
          </a:p>
          <a:p>
            <a:pPr marL="457200" indent="-457200">
              <a:buFont typeface="+mj-lt"/>
              <a:buAutoNum type="arabicPeriod"/>
            </a:pPr>
            <a:endParaRPr lang="de-DE" sz="2400"/>
          </a:p>
          <a:p>
            <a:pPr marL="457200" indent="-457200">
              <a:buFont typeface="+mj-lt"/>
              <a:buAutoNum type="arabicPeriod"/>
            </a:pPr>
            <a:r>
              <a:rPr lang="de-DE" sz="2400"/>
              <a:t>Calculate the arithmetic mean for every single quater q1, q2, … , q4 over all years</a:t>
            </a:r>
          </a:p>
          <a:p>
            <a:pPr marL="457200" indent="-457200">
              <a:buFont typeface="+mj-lt"/>
              <a:buAutoNum type="arabicPeriod"/>
            </a:pPr>
            <a:endParaRPr lang="de-DE" sz="2400"/>
          </a:p>
          <a:p>
            <a:pPr marL="457200" indent="-457200">
              <a:buFont typeface="+mj-lt"/>
              <a:buAutoNum type="arabicPeriod"/>
            </a:pPr>
            <a:r>
              <a:rPr lang="de-DE" sz="2400"/>
              <a:t>Using the annual forecasted values, the averaged proportions can be used in order to generate quaterly forecasted data. For this, we use an annual forecast (i.e. average growth rate, exponential smoothing) and apply the averaged growth rates.</a:t>
            </a:r>
          </a:p>
          <a:p>
            <a:endParaRPr lang="en-US" sz="2400"/>
          </a:p>
          <a:p>
            <a:endParaRPr lang="de-DE" sz="2400" dirty="0"/>
          </a:p>
          <a:p>
            <a:endParaRPr lang="de-DE" sz="2400" dirty="0"/>
          </a:p>
          <a:p>
            <a:endParaRPr lang="de-DE" sz="2400" dirty="0"/>
          </a:p>
        </p:txBody>
      </p:sp>
    </p:spTree>
    <p:extLst>
      <p:ext uri="{BB962C8B-B14F-4D97-AF65-F5344CB8AC3E}">
        <p14:creationId xmlns:p14="http://schemas.microsoft.com/office/powerpoint/2010/main" val="325563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r>
              <a:rPr lang="de-DE" sz="2400" dirty="0"/>
              <a:t>:</a:t>
            </a:r>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Formulas</a:t>
            </a:r>
            <a:endParaRPr lang="de-DE" sz="2600" dirty="0"/>
          </a:p>
        </p:txBody>
      </p:sp>
      <p:pic>
        <p:nvPicPr>
          <p:cNvPr id="6" name="Grafik 5">
            <a:extLst>
              <a:ext uri="{FF2B5EF4-FFF2-40B4-BE49-F238E27FC236}">
                <a16:creationId xmlns:a16="http://schemas.microsoft.com/office/drawing/2014/main" id="{BC2C7881-4CFC-4223-9518-B04FB096C6E1}"/>
              </a:ext>
            </a:extLst>
          </p:cNvPr>
          <p:cNvPicPr>
            <a:picLocks noChangeAspect="1"/>
          </p:cNvPicPr>
          <p:nvPr/>
        </p:nvPicPr>
        <p:blipFill>
          <a:blip r:embed="rId2"/>
          <a:stretch>
            <a:fillRect/>
          </a:stretch>
        </p:blipFill>
        <p:spPr>
          <a:xfrm>
            <a:off x="1775896" y="1783842"/>
            <a:ext cx="8568201" cy="4248472"/>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96104CF9-9FE1-D554-6CC8-D94F8279157E}"/>
                  </a:ext>
                </a:extLst>
              </p14:cNvPr>
              <p14:cNvContentPartPr/>
              <p14:nvPr/>
            </p14:nvContentPartPr>
            <p14:xfrm>
              <a:off x="8639869" y="3204262"/>
              <a:ext cx="1565280" cy="1176120"/>
            </p14:xfrm>
          </p:contentPart>
        </mc:Choice>
        <mc:Fallback>
          <p:pic>
            <p:nvPicPr>
              <p:cNvPr id="5" name="Freihand 4">
                <a:extLst>
                  <a:ext uri="{FF2B5EF4-FFF2-40B4-BE49-F238E27FC236}">
                    <a16:creationId xmlns:a16="http://schemas.microsoft.com/office/drawing/2014/main" id="{96104CF9-9FE1-D554-6CC8-D94F8279157E}"/>
                  </a:ext>
                </a:extLst>
              </p:cNvPr>
              <p:cNvPicPr/>
              <p:nvPr/>
            </p:nvPicPr>
            <p:blipFill>
              <a:blip r:embed="rId4"/>
              <a:stretch>
                <a:fillRect/>
              </a:stretch>
            </p:blipFill>
            <p:spPr>
              <a:xfrm>
                <a:off x="8630869" y="3195262"/>
                <a:ext cx="1582920" cy="1193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9B0AB47D-6495-9E04-C6C6-99EFC0CE50D6}"/>
                  </a:ext>
                </a:extLst>
              </p14:cNvPr>
              <p14:cNvContentPartPr/>
              <p14:nvPr/>
            </p14:nvContentPartPr>
            <p14:xfrm>
              <a:off x="8440429" y="2753182"/>
              <a:ext cx="900360" cy="68400"/>
            </p14:xfrm>
          </p:contentPart>
        </mc:Choice>
        <mc:Fallback>
          <p:pic>
            <p:nvPicPr>
              <p:cNvPr id="7" name="Freihand 6">
                <a:extLst>
                  <a:ext uri="{FF2B5EF4-FFF2-40B4-BE49-F238E27FC236}">
                    <a16:creationId xmlns:a16="http://schemas.microsoft.com/office/drawing/2014/main" id="{9B0AB47D-6495-9E04-C6C6-99EFC0CE50D6}"/>
                  </a:ext>
                </a:extLst>
              </p:cNvPr>
              <p:cNvPicPr/>
              <p:nvPr/>
            </p:nvPicPr>
            <p:blipFill>
              <a:blip r:embed="rId6"/>
              <a:stretch>
                <a:fillRect/>
              </a:stretch>
            </p:blipFill>
            <p:spPr>
              <a:xfrm>
                <a:off x="8431429" y="2744542"/>
                <a:ext cx="918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BDA5EDF3-D149-FDB0-4352-84FC61C2AEAF}"/>
                  </a:ext>
                </a:extLst>
              </p14:cNvPr>
              <p14:cNvContentPartPr/>
              <p14:nvPr/>
            </p14:nvContentPartPr>
            <p14:xfrm>
              <a:off x="2790229" y="1795942"/>
              <a:ext cx="5445000" cy="1471320"/>
            </p14:xfrm>
          </p:contentPart>
        </mc:Choice>
        <mc:Fallback>
          <p:pic>
            <p:nvPicPr>
              <p:cNvPr id="8" name="Freihand 7">
                <a:extLst>
                  <a:ext uri="{FF2B5EF4-FFF2-40B4-BE49-F238E27FC236}">
                    <a16:creationId xmlns:a16="http://schemas.microsoft.com/office/drawing/2014/main" id="{BDA5EDF3-D149-FDB0-4352-84FC61C2AEAF}"/>
                  </a:ext>
                </a:extLst>
              </p:cNvPr>
              <p:cNvPicPr/>
              <p:nvPr/>
            </p:nvPicPr>
            <p:blipFill>
              <a:blip r:embed="rId8"/>
              <a:stretch>
                <a:fillRect/>
              </a:stretch>
            </p:blipFill>
            <p:spPr>
              <a:xfrm>
                <a:off x="2781589" y="1786942"/>
                <a:ext cx="5462640" cy="1488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B297A452-08C7-A33A-DA83-8BD22AAE2995}"/>
                  </a:ext>
                </a:extLst>
              </p14:cNvPr>
              <p14:cNvContentPartPr/>
              <p14:nvPr/>
            </p14:nvContentPartPr>
            <p14:xfrm>
              <a:off x="2201629" y="3331702"/>
              <a:ext cx="6165360" cy="1096560"/>
            </p14:xfrm>
          </p:contentPart>
        </mc:Choice>
        <mc:Fallback>
          <p:pic>
            <p:nvPicPr>
              <p:cNvPr id="9" name="Freihand 8">
                <a:extLst>
                  <a:ext uri="{FF2B5EF4-FFF2-40B4-BE49-F238E27FC236}">
                    <a16:creationId xmlns:a16="http://schemas.microsoft.com/office/drawing/2014/main" id="{B297A452-08C7-A33A-DA83-8BD22AAE2995}"/>
                  </a:ext>
                </a:extLst>
              </p:cNvPr>
              <p:cNvPicPr/>
              <p:nvPr/>
            </p:nvPicPr>
            <p:blipFill>
              <a:blip r:embed="rId10"/>
              <a:stretch>
                <a:fillRect/>
              </a:stretch>
            </p:blipFill>
            <p:spPr>
              <a:xfrm>
                <a:off x="2192629" y="3323062"/>
                <a:ext cx="6183000" cy="1114200"/>
              </a:xfrm>
              <a:prstGeom prst="rect">
                <a:avLst/>
              </a:prstGeom>
            </p:spPr>
          </p:pic>
        </mc:Fallback>
      </mc:AlternateContent>
    </p:spTree>
    <p:extLst>
      <p:ext uri="{BB962C8B-B14F-4D97-AF65-F5344CB8AC3E}">
        <p14:creationId xmlns:p14="http://schemas.microsoft.com/office/powerpoint/2010/main" val="423444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20</a:t>
            </a:fld>
            <a:endParaRPr lang="de-DE" dirty="0"/>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C887C6B8-B61C-93BE-4DDF-B923C5074216}"/>
              </a:ext>
            </a:extLst>
          </p:cNvPr>
          <p:cNvPicPr>
            <a:picLocks noChangeAspect="1"/>
          </p:cNvPicPr>
          <p:nvPr/>
        </p:nvPicPr>
        <p:blipFill>
          <a:blip r:embed="rId2"/>
          <a:stretch>
            <a:fillRect/>
          </a:stretch>
        </p:blipFill>
        <p:spPr>
          <a:xfrm>
            <a:off x="0" y="122744"/>
            <a:ext cx="4490977" cy="810228"/>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6388DF11-D4F7-820D-D9D1-E59341EA05B5}"/>
                  </a:ext>
                </a:extLst>
              </p14:cNvPr>
              <p14:cNvContentPartPr/>
              <p14:nvPr/>
            </p14:nvContentPartPr>
            <p14:xfrm>
              <a:off x="1715629" y="1537102"/>
              <a:ext cx="10800" cy="23400"/>
            </p14:xfrm>
          </p:contentPart>
        </mc:Choice>
        <mc:Fallback>
          <p:pic>
            <p:nvPicPr>
              <p:cNvPr id="8" name="Freihand 7">
                <a:extLst>
                  <a:ext uri="{FF2B5EF4-FFF2-40B4-BE49-F238E27FC236}">
                    <a16:creationId xmlns:a16="http://schemas.microsoft.com/office/drawing/2014/main" id="{6388DF11-D4F7-820D-D9D1-E59341EA05B5}"/>
                  </a:ext>
                </a:extLst>
              </p:cNvPr>
              <p:cNvPicPr/>
              <p:nvPr/>
            </p:nvPicPr>
            <p:blipFill>
              <a:blip r:embed="rId4"/>
              <a:stretch>
                <a:fillRect/>
              </a:stretch>
            </p:blipFill>
            <p:spPr>
              <a:xfrm>
                <a:off x="1706629" y="1528102"/>
                <a:ext cx="28440" cy="41040"/>
              </a:xfrm>
              <a:prstGeom prst="rect">
                <a:avLst/>
              </a:prstGeom>
            </p:spPr>
          </p:pic>
        </mc:Fallback>
      </mc:AlternateContent>
      <p:grpSp>
        <p:nvGrpSpPr>
          <p:cNvPr id="27" name="Gruppieren 26">
            <a:extLst>
              <a:ext uri="{FF2B5EF4-FFF2-40B4-BE49-F238E27FC236}">
                <a16:creationId xmlns:a16="http://schemas.microsoft.com/office/drawing/2014/main" id="{A021D348-3DCC-E53F-0B58-DF7C221615DE}"/>
              </a:ext>
            </a:extLst>
          </p:cNvPr>
          <p:cNvGrpSpPr/>
          <p:nvPr/>
        </p:nvGrpSpPr>
        <p:grpSpPr>
          <a:xfrm>
            <a:off x="4936909" y="102862"/>
            <a:ext cx="117360" cy="219240"/>
            <a:chOff x="4936909" y="102862"/>
            <a:chExt cx="117360" cy="219240"/>
          </a:xfrm>
        </p:grpSpPr>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941A5B55-9F61-D0EC-FBBF-3C9D0F71C248}"/>
                    </a:ext>
                  </a:extLst>
                </p14:cNvPr>
                <p14:cNvContentPartPr/>
                <p14:nvPr/>
              </p14:nvContentPartPr>
              <p14:xfrm>
                <a:off x="4936909" y="194302"/>
                <a:ext cx="49320" cy="102240"/>
              </p14:xfrm>
            </p:contentPart>
          </mc:Choice>
          <mc:Fallback>
            <p:pic>
              <p:nvPicPr>
                <p:cNvPr id="9" name="Freihand 8">
                  <a:extLst>
                    <a:ext uri="{FF2B5EF4-FFF2-40B4-BE49-F238E27FC236}">
                      <a16:creationId xmlns:a16="http://schemas.microsoft.com/office/drawing/2014/main" id="{941A5B55-9F61-D0EC-FBBF-3C9D0F71C248}"/>
                    </a:ext>
                  </a:extLst>
                </p:cNvPr>
                <p:cNvPicPr/>
                <p:nvPr/>
              </p:nvPicPr>
              <p:blipFill>
                <a:blip r:embed="rId6"/>
                <a:stretch>
                  <a:fillRect/>
                </a:stretch>
              </p:blipFill>
              <p:spPr>
                <a:xfrm>
                  <a:off x="4928269" y="185662"/>
                  <a:ext cx="66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10D67EAE-FC87-F807-5FC7-A14D46B88021}"/>
                    </a:ext>
                  </a:extLst>
                </p14:cNvPr>
                <p14:cNvContentPartPr/>
                <p14:nvPr/>
              </p14:nvContentPartPr>
              <p14:xfrm>
                <a:off x="4944469" y="102862"/>
                <a:ext cx="18000" cy="19080"/>
              </p14:xfrm>
            </p:contentPart>
          </mc:Choice>
          <mc:Fallback>
            <p:pic>
              <p:nvPicPr>
                <p:cNvPr id="10" name="Freihand 9">
                  <a:extLst>
                    <a:ext uri="{FF2B5EF4-FFF2-40B4-BE49-F238E27FC236}">
                      <a16:creationId xmlns:a16="http://schemas.microsoft.com/office/drawing/2014/main" id="{10D67EAE-FC87-F807-5FC7-A14D46B88021}"/>
                    </a:ext>
                  </a:extLst>
                </p:cNvPr>
                <p:cNvPicPr/>
                <p:nvPr/>
              </p:nvPicPr>
              <p:blipFill>
                <a:blip r:embed="rId8"/>
                <a:stretch>
                  <a:fillRect/>
                </a:stretch>
              </p:blipFill>
              <p:spPr>
                <a:xfrm>
                  <a:off x="4935829" y="93862"/>
                  <a:ext cx="35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27F90644-301C-EE67-CB38-999A3A24E2F0}"/>
                    </a:ext>
                  </a:extLst>
                </p14:cNvPr>
                <p14:cNvContentPartPr/>
                <p14:nvPr/>
              </p14:nvContentPartPr>
              <p14:xfrm>
                <a:off x="5024029" y="116542"/>
                <a:ext cx="30240" cy="205560"/>
              </p14:xfrm>
            </p:contentPart>
          </mc:Choice>
          <mc:Fallback>
            <p:pic>
              <p:nvPicPr>
                <p:cNvPr id="11" name="Freihand 10">
                  <a:extLst>
                    <a:ext uri="{FF2B5EF4-FFF2-40B4-BE49-F238E27FC236}">
                      <a16:creationId xmlns:a16="http://schemas.microsoft.com/office/drawing/2014/main" id="{27F90644-301C-EE67-CB38-999A3A24E2F0}"/>
                    </a:ext>
                  </a:extLst>
                </p:cNvPr>
                <p:cNvPicPr/>
                <p:nvPr/>
              </p:nvPicPr>
              <p:blipFill>
                <a:blip r:embed="rId10"/>
                <a:stretch>
                  <a:fillRect/>
                </a:stretch>
              </p:blipFill>
              <p:spPr>
                <a:xfrm>
                  <a:off x="5015389" y="107902"/>
                  <a:ext cx="47880" cy="223200"/>
                </a:xfrm>
                <a:prstGeom prst="rect">
                  <a:avLst/>
                </a:prstGeom>
              </p:spPr>
            </p:pic>
          </mc:Fallback>
        </mc:AlternateContent>
      </p:grpSp>
      <p:grpSp>
        <p:nvGrpSpPr>
          <p:cNvPr id="26" name="Gruppieren 25">
            <a:extLst>
              <a:ext uri="{FF2B5EF4-FFF2-40B4-BE49-F238E27FC236}">
                <a16:creationId xmlns:a16="http://schemas.microsoft.com/office/drawing/2014/main" id="{C8237582-E034-2E08-BCB8-42342E0C3C7E}"/>
              </a:ext>
            </a:extLst>
          </p:cNvPr>
          <p:cNvGrpSpPr/>
          <p:nvPr/>
        </p:nvGrpSpPr>
        <p:grpSpPr>
          <a:xfrm>
            <a:off x="5223109" y="87382"/>
            <a:ext cx="711360" cy="324360"/>
            <a:chOff x="5223109" y="87382"/>
            <a:chExt cx="711360" cy="324360"/>
          </a:xfrm>
        </p:grpSpPr>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04966CBD-4832-59DF-AD5E-D85CCC701A42}"/>
                    </a:ext>
                  </a:extLst>
                </p14:cNvPr>
                <p14:cNvContentPartPr/>
                <p14:nvPr/>
              </p14:nvContentPartPr>
              <p14:xfrm>
                <a:off x="5223109" y="162982"/>
                <a:ext cx="147600" cy="121320"/>
              </p14:xfrm>
            </p:contentPart>
          </mc:Choice>
          <mc:Fallback>
            <p:pic>
              <p:nvPicPr>
                <p:cNvPr id="12" name="Freihand 11">
                  <a:extLst>
                    <a:ext uri="{FF2B5EF4-FFF2-40B4-BE49-F238E27FC236}">
                      <a16:creationId xmlns:a16="http://schemas.microsoft.com/office/drawing/2014/main" id="{04966CBD-4832-59DF-AD5E-D85CCC701A42}"/>
                    </a:ext>
                  </a:extLst>
                </p:cNvPr>
                <p:cNvPicPr/>
                <p:nvPr/>
              </p:nvPicPr>
              <p:blipFill>
                <a:blip r:embed="rId12"/>
                <a:stretch>
                  <a:fillRect/>
                </a:stretch>
              </p:blipFill>
              <p:spPr>
                <a:xfrm>
                  <a:off x="5214469" y="154342"/>
                  <a:ext cx="165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CEC9AFAD-2107-55B3-5695-DDD7AADCC7F8}"/>
                    </a:ext>
                  </a:extLst>
                </p14:cNvPr>
                <p14:cNvContentPartPr/>
                <p14:nvPr/>
              </p14:nvContentPartPr>
              <p14:xfrm>
                <a:off x="5443789" y="173062"/>
                <a:ext cx="33120" cy="96480"/>
              </p14:xfrm>
            </p:contentPart>
          </mc:Choice>
          <mc:Fallback>
            <p:pic>
              <p:nvPicPr>
                <p:cNvPr id="13" name="Freihand 12">
                  <a:extLst>
                    <a:ext uri="{FF2B5EF4-FFF2-40B4-BE49-F238E27FC236}">
                      <a16:creationId xmlns:a16="http://schemas.microsoft.com/office/drawing/2014/main" id="{CEC9AFAD-2107-55B3-5695-DDD7AADCC7F8}"/>
                    </a:ext>
                  </a:extLst>
                </p:cNvPr>
                <p:cNvPicPr/>
                <p:nvPr/>
              </p:nvPicPr>
              <p:blipFill>
                <a:blip r:embed="rId14"/>
                <a:stretch>
                  <a:fillRect/>
                </a:stretch>
              </p:blipFill>
              <p:spPr>
                <a:xfrm>
                  <a:off x="5435149" y="164422"/>
                  <a:ext cx="50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9EB90318-4288-D5FF-3997-0A6706FDF17A}"/>
                    </a:ext>
                  </a:extLst>
                </p14:cNvPr>
                <p14:cNvContentPartPr/>
                <p14:nvPr/>
              </p14:nvContentPartPr>
              <p14:xfrm>
                <a:off x="5494189" y="147142"/>
                <a:ext cx="186480" cy="116280"/>
              </p14:xfrm>
            </p:contentPart>
          </mc:Choice>
          <mc:Fallback>
            <p:pic>
              <p:nvPicPr>
                <p:cNvPr id="14" name="Freihand 13">
                  <a:extLst>
                    <a:ext uri="{FF2B5EF4-FFF2-40B4-BE49-F238E27FC236}">
                      <a16:creationId xmlns:a16="http://schemas.microsoft.com/office/drawing/2014/main" id="{9EB90318-4288-D5FF-3997-0A6706FDF17A}"/>
                    </a:ext>
                  </a:extLst>
                </p:cNvPr>
                <p:cNvPicPr/>
                <p:nvPr/>
              </p:nvPicPr>
              <p:blipFill>
                <a:blip r:embed="rId16"/>
                <a:stretch>
                  <a:fillRect/>
                </a:stretch>
              </p:blipFill>
              <p:spPr>
                <a:xfrm>
                  <a:off x="5485189" y="138502"/>
                  <a:ext cx="204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24CDABF6-FF57-B0A6-98A6-5BB8BA52E234}"/>
                    </a:ext>
                  </a:extLst>
                </p14:cNvPr>
                <p14:cNvContentPartPr/>
                <p14:nvPr/>
              </p14:nvContentPartPr>
              <p14:xfrm>
                <a:off x="5610109" y="87382"/>
                <a:ext cx="15480" cy="6120"/>
              </p14:xfrm>
            </p:contentPart>
          </mc:Choice>
          <mc:Fallback>
            <p:pic>
              <p:nvPicPr>
                <p:cNvPr id="15" name="Freihand 14">
                  <a:extLst>
                    <a:ext uri="{FF2B5EF4-FFF2-40B4-BE49-F238E27FC236}">
                      <a16:creationId xmlns:a16="http://schemas.microsoft.com/office/drawing/2014/main" id="{24CDABF6-FF57-B0A6-98A6-5BB8BA52E234}"/>
                    </a:ext>
                  </a:extLst>
                </p:cNvPr>
                <p:cNvPicPr/>
                <p:nvPr/>
              </p:nvPicPr>
              <p:blipFill>
                <a:blip r:embed="rId18"/>
                <a:stretch>
                  <a:fillRect/>
                </a:stretch>
              </p:blipFill>
              <p:spPr>
                <a:xfrm>
                  <a:off x="5601469" y="78382"/>
                  <a:ext cx="331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3CEB032D-AF07-3108-A9C7-D0F37CF31856}"/>
                    </a:ext>
                  </a:extLst>
                </p14:cNvPr>
                <p14:cNvContentPartPr/>
                <p14:nvPr/>
              </p14:nvContentPartPr>
              <p14:xfrm>
                <a:off x="5707669" y="162982"/>
                <a:ext cx="92160" cy="62280"/>
              </p14:xfrm>
            </p:contentPart>
          </mc:Choice>
          <mc:Fallback>
            <p:pic>
              <p:nvPicPr>
                <p:cNvPr id="16" name="Freihand 15">
                  <a:extLst>
                    <a:ext uri="{FF2B5EF4-FFF2-40B4-BE49-F238E27FC236}">
                      <a16:creationId xmlns:a16="http://schemas.microsoft.com/office/drawing/2014/main" id="{3CEB032D-AF07-3108-A9C7-D0F37CF31856}"/>
                    </a:ext>
                  </a:extLst>
                </p:cNvPr>
                <p:cNvPicPr/>
                <p:nvPr/>
              </p:nvPicPr>
              <p:blipFill>
                <a:blip r:embed="rId20"/>
                <a:stretch>
                  <a:fillRect/>
                </a:stretch>
              </p:blipFill>
              <p:spPr>
                <a:xfrm>
                  <a:off x="5699029" y="154342"/>
                  <a:ext cx="109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64B148FE-3B34-7D7B-DA5E-8BFBC241B297}"/>
                    </a:ext>
                  </a:extLst>
                </p14:cNvPr>
                <p14:cNvContentPartPr/>
                <p14:nvPr/>
              </p14:nvContentPartPr>
              <p14:xfrm>
                <a:off x="5853109" y="154702"/>
                <a:ext cx="81360" cy="257040"/>
              </p14:xfrm>
            </p:contentPart>
          </mc:Choice>
          <mc:Fallback>
            <p:pic>
              <p:nvPicPr>
                <p:cNvPr id="17" name="Freihand 16">
                  <a:extLst>
                    <a:ext uri="{FF2B5EF4-FFF2-40B4-BE49-F238E27FC236}">
                      <a16:creationId xmlns:a16="http://schemas.microsoft.com/office/drawing/2014/main" id="{64B148FE-3B34-7D7B-DA5E-8BFBC241B297}"/>
                    </a:ext>
                  </a:extLst>
                </p:cNvPr>
                <p:cNvPicPr/>
                <p:nvPr/>
              </p:nvPicPr>
              <p:blipFill>
                <a:blip r:embed="rId22"/>
                <a:stretch>
                  <a:fillRect/>
                </a:stretch>
              </p:blipFill>
              <p:spPr>
                <a:xfrm>
                  <a:off x="5844469" y="145702"/>
                  <a:ext cx="99000" cy="274680"/>
                </a:xfrm>
                <a:prstGeom prst="rect">
                  <a:avLst/>
                </a:prstGeom>
              </p:spPr>
            </p:pic>
          </mc:Fallback>
        </mc:AlternateContent>
      </p:grpSp>
      <p:grpSp>
        <p:nvGrpSpPr>
          <p:cNvPr id="25" name="Gruppieren 24">
            <a:extLst>
              <a:ext uri="{FF2B5EF4-FFF2-40B4-BE49-F238E27FC236}">
                <a16:creationId xmlns:a16="http://schemas.microsoft.com/office/drawing/2014/main" id="{C331FC30-1D34-4997-14FE-C94CB8FB2550}"/>
              </a:ext>
            </a:extLst>
          </p:cNvPr>
          <p:cNvGrpSpPr/>
          <p:nvPr/>
        </p:nvGrpSpPr>
        <p:grpSpPr>
          <a:xfrm>
            <a:off x="6168109" y="113302"/>
            <a:ext cx="643320" cy="302040"/>
            <a:chOff x="6168109" y="113302"/>
            <a:chExt cx="643320" cy="302040"/>
          </a:xfrm>
        </p:grpSpPr>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6907AB4B-FC1E-ECF4-46DA-2EA64AD73B2E}"/>
                    </a:ext>
                  </a:extLst>
                </p14:cNvPr>
                <p14:cNvContentPartPr/>
                <p14:nvPr/>
              </p14:nvContentPartPr>
              <p14:xfrm>
                <a:off x="6168109" y="160102"/>
                <a:ext cx="94680" cy="98640"/>
              </p14:xfrm>
            </p:contentPart>
          </mc:Choice>
          <mc:Fallback>
            <p:pic>
              <p:nvPicPr>
                <p:cNvPr id="18" name="Freihand 17">
                  <a:extLst>
                    <a:ext uri="{FF2B5EF4-FFF2-40B4-BE49-F238E27FC236}">
                      <a16:creationId xmlns:a16="http://schemas.microsoft.com/office/drawing/2014/main" id="{6907AB4B-FC1E-ECF4-46DA-2EA64AD73B2E}"/>
                    </a:ext>
                  </a:extLst>
                </p:cNvPr>
                <p:cNvPicPr/>
                <p:nvPr/>
              </p:nvPicPr>
              <p:blipFill>
                <a:blip r:embed="rId24"/>
                <a:stretch>
                  <a:fillRect/>
                </a:stretch>
              </p:blipFill>
              <p:spPr>
                <a:xfrm>
                  <a:off x="6159109" y="151102"/>
                  <a:ext cx="112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FA1CA957-027F-4328-5DC0-42ACF77D83E9}"/>
                    </a:ext>
                  </a:extLst>
                </p14:cNvPr>
                <p14:cNvContentPartPr/>
                <p14:nvPr/>
              </p14:nvContentPartPr>
              <p14:xfrm>
                <a:off x="6353149" y="136342"/>
                <a:ext cx="203760" cy="108360"/>
              </p14:xfrm>
            </p:contentPart>
          </mc:Choice>
          <mc:Fallback>
            <p:pic>
              <p:nvPicPr>
                <p:cNvPr id="19" name="Freihand 18">
                  <a:extLst>
                    <a:ext uri="{FF2B5EF4-FFF2-40B4-BE49-F238E27FC236}">
                      <a16:creationId xmlns:a16="http://schemas.microsoft.com/office/drawing/2014/main" id="{FA1CA957-027F-4328-5DC0-42ACF77D83E9}"/>
                    </a:ext>
                  </a:extLst>
                </p:cNvPr>
                <p:cNvPicPr/>
                <p:nvPr/>
              </p:nvPicPr>
              <p:blipFill>
                <a:blip r:embed="rId26"/>
                <a:stretch>
                  <a:fillRect/>
                </a:stretch>
              </p:blipFill>
              <p:spPr>
                <a:xfrm>
                  <a:off x="6344149" y="127342"/>
                  <a:ext cx="221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0DE188CE-2B1C-A60B-C33A-C2BDD06C2795}"/>
                    </a:ext>
                  </a:extLst>
                </p14:cNvPr>
                <p14:cNvContentPartPr/>
                <p14:nvPr/>
              </p14:nvContentPartPr>
              <p14:xfrm>
                <a:off x="6601909" y="113302"/>
                <a:ext cx="81000" cy="101520"/>
              </p14:xfrm>
            </p:contentPart>
          </mc:Choice>
          <mc:Fallback>
            <p:pic>
              <p:nvPicPr>
                <p:cNvPr id="20" name="Freihand 19">
                  <a:extLst>
                    <a:ext uri="{FF2B5EF4-FFF2-40B4-BE49-F238E27FC236}">
                      <a16:creationId xmlns:a16="http://schemas.microsoft.com/office/drawing/2014/main" id="{0DE188CE-2B1C-A60B-C33A-C2BDD06C2795}"/>
                    </a:ext>
                  </a:extLst>
                </p:cNvPr>
                <p:cNvPicPr/>
                <p:nvPr/>
              </p:nvPicPr>
              <p:blipFill>
                <a:blip r:embed="rId28"/>
                <a:stretch>
                  <a:fillRect/>
                </a:stretch>
              </p:blipFill>
              <p:spPr>
                <a:xfrm>
                  <a:off x="6592909" y="104662"/>
                  <a:ext cx="98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DEBEFB93-91F2-06E7-4194-E35AC2F54DEF}"/>
                    </a:ext>
                  </a:extLst>
                </p14:cNvPr>
                <p14:cNvContentPartPr/>
                <p14:nvPr/>
              </p14:nvContentPartPr>
              <p14:xfrm>
                <a:off x="6717109" y="126982"/>
                <a:ext cx="94320" cy="288360"/>
              </p14:xfrm>
            </p:contentPart>
          </mc:Choice>
          <mc:Fallback>
            <p:pic>
              <p:nvPicPr>
                <p:cNvPr id="21" name="Freihand 20">
                  <a:extLst>
                    <a:ext uri="{FF2B5EF4-FFF2-40B4-BE49-F238E27FC236}">
                      <a16:creationId xmlns:a16="http://schemas.microsoft.com/office/drawing/2014/main" id="{DEBEFB93-91F2-06E7-4194-E35AC2F54DEF}"/>
                    </a:ext>
                  </a:extLst>
                </p:cNvPr>
                <p:cNvPicPr/>
                <p:nvPr/>
              </p:nvPicPr>
              <p:blipFill>
                <a:blip r:embed="rId30"/>
                <a:stretch>
                  <a:fillRect/>
                </a:stretch>
              </p:blipFill>
              <p:spPr>
                <a:xfrm>
                  <a:off x="6708109" y="117982"/>
                  <a:ext cx="111960" cy="306000"/>
                </a:xfrm>
                <a:prstGeom prst="rect">
                  <a:avLst/>
                </a:prstGeom>
              </p:spPr>
            </p:pic>
          </mc:Fallback>
        </mc:AlternateContent>
      </p:grpSp>
      <p:grpSp>
        <p:nvGrpSpPr>
          <p:cNvPr id="24" name="Gruppieren 23">
            <a:extLst>
              <a:ext uri="{FF2B5EF4-FFF2-40B4-BE49-F238E27FC236}">
                <a16:creationId xmlns:a16="http://schemas.microsoft.com/office/drawing/2014/main" id="{2AB9C1CB-95F7-83D2-C03F-C57CC28F26A5}"/>
              </a:ext>
            </a:extLst>
          </p:cNvPr>
          <p:cNvGrpSpPr/>
          <p:nvPr/>
        </p:nvGrpSpPr>
        <p:grpSpPr>
          <a:xfrm>
            <a:off x="7086829" y="124102"/>
            <a:ext cx="230040" cy="212040"/>
            <a:chOff x="7086829" y="124102"/>
            <a:chExt cx="230040" cy="212040"/>
          </a:xfrm>
        </p:grpSpPr>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F1EE4B4C-15E0-3B69-6040-E02157038736}"/>
                    </a:ext>
                  </a:extLst>
                </p14:cNvPr>
                <p14:cNvContentPartPr/>
                <p14:nvPr/>
              </p14:nvContentPartPr>
              <p14:xfrm>
                <a:off x="7086829" y="124102"/>
                <a:ext cx="104040" cy="156600"/>
              </p14:xfrm>
            </p:contentPart>
          </mc:Choice>
          <mc:Fallback>
            <p:pic>
              <p:nvPicPr>
                <p:cNvPr id="22" name="Freihand 21">
                  <a:extLst>
                    <a:ext uri="{FF2B5EF4-FFF2-40B4-BE49-F238E27FC236}">
                      <a16:creationId xmlns:a16="http://schemas.microsoft.com/office/drawing/2014/main" id="{F1EE4B4C-15E0-3B69-6040-E02157038736}"/>
                    </a:ext>
                  </a:extLst>
                </p:cNvPr>
                <p:cNvPicPr/>
                <p:nvPr/>
              </p:nvPicPr>
              <p:blipFill>
                <a:blip r:embed="rId32"/>
                <a:stretch>
                  <a:fillRect/>
                </a:stretch>
              </p:blipFill>
              <p:spPr>
                <a:xfrm>
                  <a:off x="7078189" y="115462"/>
                  <a:ext cx="121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52873ECC-6C06-D7BE-18E2-FB6726CE4A56}"/>
                    </a:ext>
                  </a:extLst>
                </p14:cNvPr>
                <p14:cNvContentPartPr/>
                <p14:nvPr/>
              </p14:nvContentPartPr>
              <p14:xfrm>
                <a:off x="7240909" y="162622"/>
                <a:ext cx="75960" cy="173520"/>
              </p14:xfrm>
            </p:contentPart>
          </mc:Choice>
          <mc:Fallback>
            <p:pic>
              <p:nvPicPr>
                <p:cNvPr id="23" name="Freihand 22">
                  <a:extLst>
                    <a:ext uri="{FF2B5EF4-FFF2-40B4-BE49-F238E27FC236}">
                      <a16:creationId xmlns:a16="http://schemas.microsoft.com/office/drawing/2014/main" id="{52873ECC-6C06-D7BE-18E2-FB6726CE4A56}"/>
                    </a:ext>
                  </a:extLst>
                </p:cNvPr>
                <p:cNvPicPr/>
                <p:nvPr/>
              </p:nvPicPr>
              <p:blipFill>
                <a:blip r:embed="rId34"/>
                <a:stretch>
                  <a:fillRect/>
                </a:stretch>
              </p:blipFill>
              <p:spPr>
                <a:xfrm>
                  <a:off x="7232269" y="153622"/>
                  <a:ext cx="93600" cy="191160"/>
                </a:xfrm>
                <a:prstGeom prst="rect">
                  <a:avLst/>
                </a:prstGeom>
              </p:spPr>
            </p:pic>
          </mc:Fallback>
        </mc:AlternateContent>
      </p:grpSp>
      <p:grpSp>
        <p:nvGrpSpPr>
          <p:cNvPr id="30" name="Gruppieren 29">
            <a:extLst>
              <a:ext uri="{FF2B5EF4-FFF2-40B4-BE49-F238E27FC236}">
                <a16:creationId xmlns:a16="http://schemas.microsoft.com/office/drawing/2014/main" id="{4DE97899-0DA2-F8E4-0038-A462F9C97BC1}"/>
              </a:ext>
            </a:extLst>
          </p:cNvPr>
          <p:cNvGrpSpPr/>
          <p:nvPr/>
        </p:nvGrpSpPr>
        <p:grpSpPr>
          <a:xfrm>
            <a:off x="7541509" y="108262"/>
            <a:ext cx="228240" cy="161280"/>
            <a:chOff x="7541509" y="108262"/>
            <a:chExt cx="228240" cy="161280"/>
          </a:xfrm>
        </p:grpSpPr>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A155274A-E59B-0EF4-4969-C87E960211EE}"/>
                    </a:ext>
                  </a:extLst>
                </p14:cNvPr>
                <p14:cNvContentPartPr/>
                <p14:nvPr/>
              </p14:nvContentPartPr>
              <p14:xfrm>
                <a:off x="7541509" y="189982"/>
                <a:ext cx="123840" cy="39960"/>
              </p14:xfrm>
            </p:contentPart>
          </mc:Choice>
          <mc:Fallback>
            <p:pic>
              <p:nvPicPr>
                <p:cNvPr id="28" name="Freihand 27">
                  <a:extLst>
                    <a:ext uri="{FF2B5EF4-FFF2-40B4-BE49-F238E27FC236}">
                      <a16:creationId xmlns:a16="http://schemas.microsoft.com/office/drawing/2014/main" id="{A155274A-E59B-0EF4-4969-C87E960211EE}"/>
                    </a:ext>
                  </a:extLst>
                </p:cNvPr>
                <p:cNvPicPr/>
                <p:nvPr/>
              </p:nvPicPr>
              <p:blipFill>
                <a:blip r:embed="rId36"/>
                <a:stretch>
                  <a:fillRect/>
                </a:stretch>
              </p:blipFill>
              <p:spPr>
                <a:xfrm>
                  <a:off x="7532869" y="180982"/>
                  <a:ext cx="141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4B69F0CD-20F4-831A-B3E9-0F0B7F66CEB3}"/>
                    </a:ext>
                  </a:extLst>
                </p14:cNvPr>
                <p14:cNvContentPartPr/>
                <p14:nvPr/>
              </p14:nvContentPartPr>
              <p14:xfrm>
                <a:off x="7702069" y="108262"/>
                <a:ext cx="67680" cy="161280"/>
              </p14:xfrm>
            </p:contentPart>
          </mc:Choice>
          <mc:Fallback>
            <p:pic>
              <p:nvPicPr>
                <p:cNvPr id="29" name="Freihand 28">
                  <a:extLst>
                    <a:ext uri="{FF2B5EF4-FFF2-40B4-BE49-F238E27FC236}">
                      <a16:creationId xmlns:a16="http://schemas.microsoft.com/office/drawing/2014/main" id="{4B69F0CD-20F4-831A-B3E9-0F0B7F66CEB3}"/>
                    </a:ext>
                  </a:extLst>
                </p:cNvPr>
                <p:cNvPicPr/>
                <p:nvPr/>
              </p:nvPicPr>
              <p:blipFill>
                <a:blip r:embed="rId38"/>
                <a:stretch>
                  <a:fillRect/>
                </a:stretch>
              </p:blipFill>
              <p:spPr>
                <a:xfrm>
                  <a:off x="7693069" y="99622"/>
                  <a:ext cx="85320" cy="178920"/>
                </a:xfrm>
                <a:prstGeom prst="rect">
                  <a:avLst/>
                </a:prstGeom>
              </p:spPr>
            </p:pic>
          </mc:Fallback>
        </mc:AlternateContent>
      </p:grpSp>
      <p:grpSp>
        <p:nvGrpSpPr>
          <p:cNvPr id="44" name="Gruppieren 43">
            <a:extLst>
              <a:ext uri="{FF2B5EF4-FFF2-40B4-BE49-F238E27FC236}">
                <a16:creationId xmlns:a16="http://schemas.microsoft.com/office/drawing/2014/main" id="{CFDF685B-A483-FA98-CCBC-5AB1C523EB56}"/>
              </a:ext>
            </a:extLst>
          </p:cNvPr>
          <p:cNvGrpSpPr/>
          <p:nvPr/>
        </p:nvGrpSpPr>
        <p:grpSpPr>
          <a:xfrm>
            <a:off x="7973869" y="56062"/>
            <a:ext cx="781200" cy="426600"/>
            <a:chOff x="7973869" y="56062"/>
            <a:chExt cx="781200" cy="426600"/>
          </a:xfrm>
        </p:grpSpPr>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81647565-2AA4-1A84-5579-818FD24AE491}"/>
                    </a:ext>
                  </a:extLst>
                </p14:cNvPr>
                <p14:cNvContentPartPr/>
                <p14:nvPr/>
              </p14:nvContentPartPr>
              <p14:xfrm>
                <a:off x="7982149" y="180622"/>
                <a:ext cx="75240" cy="70560"/>
              </p14:xfrm>
            </p:contentPart>
          </mc:Choice>
          <mc:Fallback>
            <p:pic>
              <p:nvPicPr>
                <p:cNvPr id="31" name="Freihand 30">
                  <a:extLst>
                    <a:ext uri="{FF2B5EF4-FFF2-40B4-BE49-F238E27FC236}">
                      <a16:creationId xmlns:a16="http://schemas.microsoft.com/office/drawing/2014/main" id="{81647565-2AA4-1A84-5579-818FD24AE491}"/>
                    </a:ext>
                  </a:extLst>
                </p:cNvPr>
                <p:cNvPicPr/>
                <p:nvPr/>
              </p:nvPicPr>
              <p:blipFill>
                <a:blip r:embed="rId40"/>
                <a:stretch>
                  <a:fillRect/>
                </a:stretch>
              </p:blipFill>
              <p:spPr>
                <a:xfrm>
                  <a:off x="7973509" y="171622"/>
                  <a:ext cx="92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CB0B2AB0-B652-D50D-8875-6866437EE0D7}"/>
                    </a:ext>
                  </a:extLst>
                </p14:cNvPr>
                <p14:cNvContentPartPr/>
                <p14:nvPr/>
              </p14:nvContentPartPr>
              <p14:xfrm>
                <a:off x="8024989" y="148582"/>
                <a:ext cx="70560" cy="221760"/>
              </p14:xfrm>
            </p:contentPart>
          </mc:Choice>
          <mc:Fallback>
            <p:pic>
              <p:nvPicPr>
                <p:cNvPr id="32" name="Freihand 31">
                  <a:extLst>
                    <a:ext uri="{FF2B5EF4-FFF2-40B4-BE49-F238E27FC236}">
                      <a16:creationId xmlns:a16="http://schemas.microsoft.com/office/drawing/2014/main" id="{CB0B2AB0-B652-D50D-8875-6866437EE0D7}"/>
                    </a:ext>
                  </a:extLst>
                </p:cNvPr>
                <p:cNvPicPr/>
                <p:nvPr/>
              </p:nvPicPr>
              <p:blipFill>
                <a:blip r:embed="rId42"/>
                <a:stretch>
                  <a:fillRect/>
                </a:stretch>
              </p:blipFill>
              <p:spPr>
                <a:xfrm>
                  <a:off x="8016349" y="139942"/>
                  <a:ext cx="882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1BDB0B76-E7B1-1059-951F-E80CE27A5C85}"/>
                    </a:ext>
                  </a:extLst>
                </p14:cNvPr>
                <p14:cNvContentPartPr/>
                <p14:nvPr/>
              </p14:nvContentPartPr>
              <p14:xfrm>
                <a:off x="7973869" y="56062"/>
                <a:ext cx="102960" cy="80280"/>
              </p14:xfrm>
            </p:contentPart>
          </mc:Choice>
          <mc:Fallback>
            <p:pic>
              <p:nvPicPr>
                <p:cNvPr id="33" name="Freihand 32">
                  <a:extLst>
                    <a:ext uri="{FF2B5EF4-FFF2-40B4-BE49-F238E27FC236}">
                      <a16:creationId xmlns:a16="http://schemas.microsoft.com/office/drawing/2014/main" id="{1BDB0B76-E7B1-1059-951F-E80CE27A5C85}"/>
                    </a:ext>
                  </a:extLst>
                </p:cNvPr>
                <p:cNvPicPr/>
                <p:nvPr/>
              </p:nvPicPr>
              <p:blipFill>
                <a:blip r:embed="rId44"/>
                <a:stretch>
                  <a:fillRect/>
                </a:stretch>
              </p:blipFill>
              <p:spPr>
                <a:xfrm>
                  <a:off x="7964869" y="47062"/>
                  <a:ext cx="120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0D5D0DBD-57E0-41F3-FFE6-27D088770D57}"/>
                    </a:ext>
                  </a:extLst>
                </p14:cNvPr>
                <p14:cNvContentPartPr/>
                <p14:nvPr/>
              </p14:nvContentPartPr>
              <p14:xfrm>
                <a:off x="8141629" y="285742"/>
                <a:ext cx="44280" cy="118800"/>
              </p14:xfrm>
            </p:contentPart>
          </mc:Choice>
          <mc:Fallback>
            <p:pic>
              <p:nvPicPr>
                <p:cNvPr id="34" name="Freihand 33">
                  <a:extLst>
                    <a:ext uri="{FF2B5EF4-FFF2-40B4-BE49-F238E27FC236}">
                      <a16:creationId xmlns:a16="http://schemas.microsoft.com/office/drawing/2014/main" id="{0D5D0DBD-57E0-41F3-FFE6-27D088770D57}"/>
                    </a:ext>
                  </a:extLst>
                </p:cNvPr>
                <p:cNvPicPr/>
                <p:nvPr/>
              </p:nvPicPr>
              <p:blipFill>
                <a:blip r:embed="rId46"/>
                <a:stretch>
                  <a:fillRect/>
                </a:stretch>
              </p:blipFill>
              <p:spPr>
                <a:xfrm>
                  <a:off x="8132989" y="277102"/>
                  <a:ext cx="61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D476539D-0A13-6088-6A5A-8DB89868334F}"/>
                    </a:ext>
                  </a:extLst>
                </p14:cNvPr>
                <p14:cNvContentPartPr/>
                <p14:nvPr/>
              </p14:nvContentPartPr>
              <p14:xfrm>
                <a:off x="8222629" y="279622"/>
                <a:ext cx="47520" cy="84960"/>
              </p14:xfrm>
            </p:contentPart>
          </mc:Choice>
          <mc:Fallback>
            <p:pic>
              <p:nvPicPr>
                <p:cNvPr id="35" name="Freihand 34">
                  <a:extLst>
                    <a:ext uri="{FF2B5EF4-FFF2-40B4-BE49-F238E27FC236}">
                      <a16:creationId xmlns:a16="http://schemas.microsoft.com/office/drawing/2014/main" id="{D476539D-0A13-6088-6A5A-8DB89868334F}"/>
                    </a:ext>
                  </a:extLst>
                </p:cNvPr>
                <p:cNvPicPr/>
                <p:nvPr/>
              </p:nvPicPr>
              <p:blipFill>
                <a:blip r:embed="rId48"/>
                <a:stretch>
                  <a:fillRect/>
                </a:stretch>
              </p:blipFill>
              <p:spPr>
                <a:xfrm>
                  <a:off x="8213989" y="270982"/>
                  <a:ext cx="65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CE13A694-C941-38BD-836E-410312FC8E88}"/>
                    </a:ext>
                  </a:extLst>
                </p14:cNvPr>
                <p14:cNvContentPartPr/>
                <p14:nvPr/>
              </p14:nvContentPartPr>
              <p14:xfrm>
                <a:off x="8313349" y="282502"/>
                <a:ext cx="63360" cy="115200"/>
              </p14:xfrm>
            </p:contentPart>
          </mc:Choice>
          <mc:Fallback>
            <p:pic>
              <p:nvPicPr>
                <p:cNvPr id="36" name="Freihand 35">
                  <a:extLst>
                    <a:ext uri="{FF2B5EF4-FFF2-40B4-BE49-F238E27FC236}">
                      <a16:creationId xmlns:a16="http://schemas.microsoft.com/office/drawing/2014/main" id="{CE13A694-C941-38BD-836E-410312FC8E88}"/>
                    </a:ext>
                  </a:extLst>
                </p:cNvPr>
                <p:cNvPicPr/>
                <p:nvPr/>
              </p:nvPicPr>
              <p:blipFill>
                <a:blip r:embed="rId50"/>
                <a:stretch>
                  <a:fillRect/>
                </a:stretch>
              </p:blipFill>
              <p:spPr>
                <a:xfrm>
                  <a:off x="8304709" y="273862"/>
                  <a:ext cx="81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7E9BB2F3-D3BD-EE70-F6DD-49795377BAFC}"/>
                    </a:ext>
                  </a:extLst>
                </p14:cNvPr>
                <p14:cNvContentPartPr/>
                <p14:nvPr/>
              </p14:nvContentPartPr>
              <p14:xfrm>
                <a:off x="8409829" y="252982"/>
                <a:ext cx="63000" cy="128520"/>
              </p14:xfrm>
            </p:contentPart>
          </mc:Choice>
          <mc:Fallback>
            <p:pic>
              <p:nvPicPr>
                <p:cNvPr id="37" name="Freihand 36">
                  <a:extLst>
                    <a:ext uri="{FF2B5EF4-FFF2-40B4-BE49-F238E27FC236}">
                      <a16:creationId xmlns:a16="http://schemas.microsoft.com/office/drawing/2014/main" id="{7E9BB2F3-D3BD-EE70-F6DD-49795377BAFC}"/>
                    </a:ext>
                  </a:extLst>
                </p:cNvPr>
                <p:cNvPicPr/>
                <p:nvPr/>
              </p:nvPicPr>
              <p:blipFill>
                <a:blip r:embed="rId52"/>
                <a:stretch>
                  <a:fillRect/>
                </a:stretch>
              </p:blipFill>
              <p:spPr>
                <a:xfrm>
                  <a:off x="8401189" y="244342"/>
                  <a:ext cx="80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BCE0C33F-7DA4-6FBC-8371-DD954CB2F834}"/>
                    </a:ext>
                  </a:extLst>
                </p14:cNvPr>
                <p14:cNvContentPartPr/>
                <p14:nvPr/>
              </p14:nvContentPartPr>
              <p14:xfrm>
                <a:off x="8518189" y="284302"/>
                <a:ext cx="96120" cy="198360"/>
              </p14:xfrm>
            </p:contentPart>
          </mc:Choice>
          <mc:Fallback>
            <p:pic>
              <p:nvPicPr>
                <p:cNvPr id="38" name="Freihand 37">
                  <a:extLst>
                    <a:ext uri="{FF2B5EF4-FFF2-40B4-BE49-F238E27FC236}">
                      <a16:creationId xmlns:a16="http://schemas.microsoft.com/office/drawing/2014/main" id="{BCE0C33F-7DA4-6FBC-8371-DD954CB2F834}"/>
                    </a:ext>
                  </a:extLst>
                </p:cNvPr>
                <p:cNvPicPr/>
                <p:nvPr/>
              </p:nvPicPr>
              <p:blipFill>
                <a:blip r:embed="rId54"/>
                <a:stretch>
                  <a:fillRect/>
                </a:stretch>
              </p:blipFill>
              <p:spPr>
                <a:xfrm>
                  <a:off x="8509549" y="275302"/>
                  <a:ext cx="1137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D7ACB48C-E88C-796A-841B-149797C344CF}"/>
                    </a:ext>
                  </a:extLst>
                </p14:cNvPr>
                <p14:cNvContentPartPr/>
                <p14:nvPr/>
              </p14:nvContentPartPr>
              <p14:xfrm>
                <a:off x="8657149" y="289342"/>
                <a:ext cx="97920" cy="131400"/>
              </p14:xfrm>
            </p:contentPart>
          </mc:Choice>
          <mc:Fallback>
            <p:pic>
              <p:nvPicPr>
                <p:cNvPr id="40" name="Freihand 39">
                  <a:extLst>
                    <a:ext uri="{FF2B5EF4-FFF2-40B4-BE49-F238E27FC236}">
                      <a16:creationId xmlns:a16="http://schemas.microsoft.com/office/drawing/2014/main" id="{D7ACB48C-E88C-796A-841B-149797C344CF}"/>
                    </a:ext>
                  </a:extLst>
                </p:cNvPr>
                <p:cNvPicPr/>
                <p:nvPr/>
              </p:nvPicPr>
              <p:blipFill>
                <a:blip r:embed="rId56"/>
                <a:stretch>
                  <a:fillRect/>
                </a:stretch>
              </p:blipFill>
              <p:spPr>
                <a:xfrm>
                  <a:off x="8648149" y="280342"/>
                  <a:ext cx="115560" cy="149040"/>
                </a:xfrm>
                <a:prstGeom prst="rect">
                  <a:avLst/>
                </a:prstGeom>
              </p:spPr>
            </p:pic>
          </mc:Fallback>
        </mc:AlternateContent>
      </p:grpSp>
      <p:grpSp>
        <p:nvGrpSpPr>
          <p:cNvPr id="52" name="Gruppieren 51">
            <a:extLst>
              <a:ext uri="{FF2B5EF4-FFF2-40B4-BE49-F238E27FC236}">
                <a16:creationId xmlns:a16="http://schemas.microsoft.com/office/drawing/2014/main" id="{64ED78A8-F2E5-B2D7-9BDE-B3A87D1D7F4B}"/>
              </a:ext>
            </a:extLst>
          </p:cNvPr>
          <p:cNvGrpSpPr/>
          <p:nvPr/>
        </p:nvGrpSpPr>
        <p:grpSpPr>
          <a:xfrm>
            <a:off x="7059109" y="659422"/>
            <a:ext cx="290880" cy="257040"/>
            <a:chOff x="7059109" y="659422"/>
            <a:chExt cx="290880" cy="257040"/>
          </a:xfrm>
        </p:grpSpPr>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72D974BF-0688-8F3E-E9EC-A1D33736F4BA}"/>
                    </a:ext>
                  </a:extLst>
                </p14:cNvPr>
                <p14:cNvContentPartPr/>
                <p14:nvPr/>
              </p14:nvContentPartPr>
              <p14:xfrm>
                <a:off x="7059109" y="706942"/>
                <a:ext cx="83880" cy="156600"/>
              </p14:xfrm>
            </p:contentPart>
          </mc:Choice>
          <mc:Fallback>
            <p:pic>
              <p:nvPicPr>
                <p:cNvPr id="49" name="Freihand 48">
                  <a:extLst>
                    <a:ext uri="{FF2B5EF4-FFF2-40B4-BE49-F238E27FC236}">
                      <a16:creationId xmlns:a16="http://schemas.microsoft.com/office/drawing/2014/main" id="{72D974BF-0688-8F3E-E9EC-A1D33736F4BA}"/>
                    </a:ext>
                  </a:extLst>
                </p:cNvPr>
                <p:cNvPicPr/>
                <p:nvPr/>
              </p:nvPicPr>
              <p:blipFill>
                <a:blip r:embed="rId58"/>
                <a:stretch>
                  <a:fillRect/>
                </a:stretch>
              </p:blipFill>
              <p:spPr>
                <a:xfrm>
                  <a:off x="7050469" y="697942"/>
                  <a:ext cx="1015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0" name="Freihand 49">
                  <a:extLst>
                    <a:ext uri="{FF2B5EF4-FFF2-40B4-BE49-F238E27FC236}">
                      <a16:creationId xmlns:a16="http://schemas.microsoft.com/office/drawing/2014/main" id="{99D2836E-9E1B-AF01-86F3-AD583360B7E7}"/>
                    </a:ext>
                  </a:extLst>
                </p14:cNvPr>
                <p14:cNvContentPartPr/>
                <p14:nvPr/>
              </p14:nvContentPartPr>
              <p14:xfrm>
                <a:off x="7112389" y="659422"/>
                <a:ext cx="106560" cy="17280"/>
              </p14:xfrm>
            </p:contentPart>
          </mc:Choice>
          <mc:Fallback>
            <p:pic>
              <p:nvPicPr>
                <p:cNvPr id="50" name="Freihand 49">
                  <a:extLst>
                    <a:ext uri="{FF2B5EF4-FFF2-40B4-BE49-F238E27FC236}">
                      <a16:creationId xmlns:a16="http://schemas.microsoft.com/office/drawing/2014/main" id="{99D2836E-9E1B-AF01-86F3-AD583360B7E7}"/>
                    </a:ext>
                  </a:extLst>
                </p:cNvPr>
                <p:cNvPicPr/>
                <p:nvPr/>
              </p:nvPicPr>
              <p:blipFill>
                <a:blip r:embed="rId60"/>
                <a:stretch>
                  <a:fillRect/>
                </a:stretch>
              </p:blipFill>
              <p:spPr>
                <a:xfrm>
                  <a:off x="7103389" y="650782"/>
                  <a:ext cx="124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1" name="Freihand 50">
                  <a:extLst>
                    <a:ext uri="{FF2B5EF4-FFF2-40B4-BE49-F238E27FC236}">
                      <a16:creationId xmlns:a16="http://schemas.microsoft.com/office/drawing/2014/main" id="{E5B3B9C7-2C2F-0314-290C-6DDDCC0D9255}"/>
                    </a:ext>
                  </a:extLst>
                </p14:cNvPr>
                <p14:cNvContentPartPr/>
                <p14:nvPr/>
              </p14:nvContentPartPr>
              <p14:xfrm>
                <a:off x="7260349" y="700102"/>
                <a:ext cx="89640" cy="216360"/>
              </p14:xfrm>
            </p:contentPart>
          </mc:Choice>
          <mc:Fallback>
            <p:pic>
              <p:nvPicPr>
                <p:cNvPr id="51" name="Freihand 50">
                  <a:extLst>
                    <a:ext uri="{FF2B5EF4-FFF2-40B4-BE49-F238E27FC236}">
                      <a16:creationId xmlns:a16="http://schemas.microsoft.com/office/drawing/2014/main" id="{E5B3B9C7-2C2F-0314-290C-6DDDCC0D9255}"/>
                    </a:ext>
                  </a:extLst>
                </p:cNvPr>
                <p:cNvPicPr/>
                <p:nvPr/>
              </p:nvPicPr>
              <p:blipFill>
                <a:blip r:embed="rId62"/>
                <a:stretch>
                  <a:fillRect/>
                </a:stretch>
              </p:blipFill>
              <p:spPr>
                <a:xfrm>
                  <a:off x="7251349" y="691102"/>
                  <a:ext cx="107280" cy="234000"/>
                </a:xfrm>
                <a:prstGeom prst="rect">
                  <a:avLst/>
                </a:prstGeom>
              </p:spPr>
            </p:pic>
          </mc:Fallback>
        </mc:AlternateContent>
      </p:grpSp>
      <p:grpSp>
        <p:nvGrpSpPr>
          <p:cNvPr id="55" name="Gruppieren 54">
            <a:extLst>
              <a:ext uri="{FF2B5EF4-FFF2-40B4-BE49-F238E27FC236}">
                <a16:creationId xmlns:a16="http://schemas.microsoft.com/office/drawing/2014/main" id="{30839045-C439-AB93-4E93-A5ACCB1DE99C}"/>
              </a:ext>
            </a:extLst>
          </p:cNvPr>
          <p:cNvGrpSpPr/>
          <p:nvPr/>
        </p:nvGrpSpPr>
        <p:grpSpPr>
          <a:xfrm>
            <a:off x="7526389" y="705502"/>
            <a:ext cx="232200" cy="187920"/>
            <a:chOff x="7526389" y="705502"/>
            <a:chExt cx="232200" cy="187920"/>
          </a:xfrm>
        </p:grpSpPr>
        <mc:AlternateContent xmlns:mc="http://schemas.openxmlformats.org/markup-compatibility/2006">
          <mc:Choice xmlns:p14="http://schemas.microsoft.com/office/powerpoint/2010/main" Requires="p14">
            <p:contentPart p14:bwMode="auto" r:id="rId63">
              <p14:nvContentPartPr>
                <p14:cNvPr id="53" name="Freihand 52">
                  <a:extLst>
                    <a:ext uri="{FF2B5EF4-FFF2-40B4-BE49-F238E27FC236}">
                      <a16:creationId xmlns:a16="http://schemas.microsoft.com/office/drawing/2014/main" id="{8B80C97C-EA26-C603-B9CE-87A3556208FA}"/>
                    </a:ext>
                  </a:extLst>
                </p14:cNvPr>
                <p14:cNvContentPartPr/>
                <p14:nvPr/>
              </p14:nvContentPartPr>
              <p14:xfrm>
                <a:off x="7526389" y="761662"/>
                <a:ext cx="146520" cy="13320"/>
              </p14:xfrm>
            </p:contentPart>
          </mc:Choice>
          <mc:Fallback>
            <p:pic>
              <p:nvPicPr>
                <p:cNvPr id="53" name="Freihand 52">
                  <a:extLst>
                    <a:ext uri="{FF2B5EF4-FFF2-40B4-BE49-F238E27FC236}">
                      <a16:creationId xmlns:a16="http://schemas.microsoft.com/office/drawing/2014/main" id="{8B80C97C-EA26-C603-B9CE-87A3556208FA}"/>
                    </a:ext>
                  </a:extLst>
                </p:cNvPr>
                <p:cNvPicPr/>
                <p:nvPr/>
              </p:nvPicPr>
              <p:blipFill>
                <a:blip r:embed="rId64"/>
                <a:stretch>
                  <a:fillRect/>
                </a:stretch>
              </p:blipFill>
              <p:spPr>
                <a:xfrm>
                  <a:off x="7517749" y="752662"/>
                  <a:ext cx="164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4" name="Freihand 53">
                  <a:extLst>
                    <a:ext uri="{FF2B5EF4-FFF2-40B4-BE49-F238E27FC236}">
                      <a16:creationId xmlns:a16="http://schemas.microsoft.com/office/drawing/2014/main" id="{CD23873E-DFD8-AB68-29C4-6BCD68233D83}"/>
                    </a:ext>
                  </a:extLst>
                </p14:cNvPr>
                <p14:cNvContentPartPr/>
                <p14:nvPr/>
              </p14:nvContentPartPr>
              <p14:xfrm>
                <a:off x="7666429" y="705502"/>
                <a:ext cx="92160" cy="187920"/>
              </p14:xfrm>
            </p:contentPart>
          </mc:Choice>
          <mc:Fallback>
            <p:pic>
              <p:nvPicPr>
                <p:cNvPr id="54" name="Freihand 53">
                  <a:extLst>
                    <a:ext uri="{FF2B5EF4-FFF2-40B4-BE49-F238E27FC236}">
                      <a16:creationId xmlns:a16="http://schemas.microsoft.com/office/drawing/2014/main" id="{CD23873E-DFD8-AB68-29C4-6BCD68233D83}"/>
                    </a:ext>
                  </a:extLst>
                </p:cNvPr>
                <p:cNvPicPr/>
                <p:nvPr/>
              </p:nvPicPr>
              <p:blipFill>
                <a:blip r:embed="rId66"/>
                <a:stretch>
                  <a:fillRect/>
                </a:stretch>
              </p:blipFill>
              <p:spPr>
                <a:xfrm>
                  <a:off x="7657429" y="696502"/>
                  <a:ext cx="109800" cy="205560"/>
                </a:xfrm>
                <a:prstGeom prst="rect">
                  <a:avLst/>
                </a:prstGeom>
              </p:spPr>
            </p:pic>
          </mc:Fallback>
        </mc:AlternateContent>
      </p:grpSp>
      <p:grpSp>
        <p:nvGrpSpPr>
          <p:cNvPr id="83" name="Gruppieren 82">
            <a:extLst>
              <a:ext uri="{FF2B5EF4-FFF2-40B4-BE49-F238E27FC236}">
                <a16:creationId xmlns:a16="http://schemas.microsoft.com/office/drawing/2014/main" id="{AC56D34E-79D0-C006-3F0C-81C9A7B2AAEB}"/>
              </a:ext>
            </a:extLst>
          </p:cNvPr>
          <p:cNvGrpSpPr/>
          <p:nvPr/>
        </p:nvGrpSpPr>
        <p:grpSpPr>
          <a:xfrm>
            <a:off x="7928149" y="531262"/>
            <a:ext cx="839880" cy="409320"/>
            <a:chOff x="7928149" y="531262"/>
            <a:chExt cx="839880" cy="409320"/>
          </a:xfrm>
        </p:grpSpPr>
        <mc:AlternateContent xmlns:mc="http://schemas.openxmlformats.org/markup-compatibility/2006">
          <mc:Choice xmlns:p14="http://schemas.microsoft.com/office/powerpoint/2010/main" Requires="p14">
            <p:contentPart p14:bwMode="auto" r:id="rId67">
              <p14:nvContentPartPr>
                <p14:cNvPr id="56" name="Freihand 55">
                  <a:extLst>
                    <a:ext uri="{FF2B5EF4-FFF2-40B4-BE49-F238E27FC236}">
                      <a16:creationId xmlns:a16="http://schemas.microsoft.com/office/drawing/2014/main" id="{49B4413D-762A-9133-6EF7-4606BF2DBD68}"/>
                    </a:ext>
                  </a:extLst>
                </p14:cNvPr>
                <p14:cNvContentPartPr/>
                <p14:nvPr/>
              </p14:nvContentPartPr>
              <p14:xfrm>
                <a:off x="7952989" y="703342"/>
                <a:ext cx="71280" cy="63720"/>
              </p14:xfrm>
            </p:contentPart>
          </mc:Choice>
          <mc:Fallback>
            <p:pic>
              <p:nvPicPr>
                <p:cNvPr id="56" name="Freihand 55">
                  <a:extLst>
                    <a:ext uri="{FF2B5EF4-FFF2-40B4-BE49-F238E27FC236}">
                      <a16:creationId xmlns:a16="http://schemas.microsoft.com/office/drawing/2014/main" id="{49B4413D-762A-9133-6EF7-4606BF2DBD68}"/>
                    </a:ext>
                  </a:extLst>
                </p:cNvPr>
                <p:cNvPicPr/>
                <p:nvPr/>
              </p:nvPicPr>
              <p:blipFill>
                <a:blip r:embed="rId68"/>
                <a:stretch>
                  <a:fillRect/>
                </a:stretch>
              </p:blipFill>
              <p:spPr>
                <a:xfrm>
                  <a:off x="7944349" y="694702"/>
                  <a:ext cx="88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7" name="Freihand 56">
                  <a:extLst>
                    <a:ext uri="{FF2B5EF4-FFF2-40B4-BE49-F238E27FC236}">
                      <a16:creationId xmlns:a16="http://schemas.microsoft.com/office/drawing/2014/main" id="{86D2ABEE-613C-5F1C-144B-056F000EDB1F}"/>
                    </a:ext>
                  </a:extLst>
                </p14:cNvPr>
                <p14:cNvContentPartPr/>
                <p14:nvPr/>
              </p14:nvContentPartPr>
              <p14:xfrm>
                <a:off x="7997629" y="682822"/>
                <a:ext cx="58320" cy="222840"/>
              </p14:xfrm>
            </p:contentPart>
          </mc:Choice>
          <mc:Fallback>
            <p:pic>
              <p:nvPicPr>
                <p:cNvPr id="57" name="Freihand 56">
                  <a:extLst>
                    <a:ext uri="{FF2B5EF4-FFF2-40B4-BE49-F238E27FC236}">
                      <a16:creationId xmlns:a16="http://schemas.microsoft.com/office/drawing/2014/main" id="{86D2ABEE-613C-5F1C-144B-056F000EDB1F}"/>
                    </a:ext>
                  </a:extLst>
                </p:cNvPr>
                <p:cNvPicPr/>
                <p:nvPr/>
              </p:nvPicPr>
              <p:blipFill>
                <a:blip r:embed="rId70"/>
                <a:stretch>
                  <a:fillRect/>
                </a:stretch>
              </p:blipFill>
              <p:spPr>
                <a:xfrm>
                  <a:off x="7988629" y="673822"/>
                  <a:ext cx="759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8" name="Freihand 57">
                  <a:extLst>
                    <a:ext uri="{FF2B5EF4-FFF2-40B4-BE49-F238E27FC236}">
                      <a16:creationId xmlns:a16="http://schemas.microsoft.com/office/drawing/2014/main" id="{7E84B8CB-7985-BC11-3053-95503A8E9CA4}"/>
                    </a:ext>
                  </a:extLst>
                </p14:cNvPr>
                <p14:cNvContentPartPr/>
                <p14:nvPr/>
              </p14:nvContentPartPr>
              <p14:xfrm>
                <a:off x="7928149" y="531262"/>
                <a:ext cx="115560" cy="136440"/>
              </p14:xfrm>
            </p:contentPart>
          </mc:Choice>
          <mc:Fallback>
            <p:pic>
              <p:nvPicPr>
                <p:cNvPr id="58" name="Freihand 57">
                  <a:extLst>
                    <a:ext uri="{FF2B5EF4-FFF2-40B4-BE49-F238E27FC236}">
                      <a16:creationId xmlns:a16="http://schemas.microsoft.com/office/drawing/2014/main" id="{7E84B8CB-7985-BC11-3053-95503A8E9CA4}"/>
                    </a:ext>
                  </a:extLst>
                </p:cNvPr>
                <p:cNvPicPr/>
                <p:nvPr/>
              </p:nvPicPr>
              <p:blipFill>
                <a:blip r:embed="rId72"/>
                <a:stretch>
                  <a:fillRect/>
                </a:stretch>
              </p:blipFill>
              <p:spPr>
                <a:xfrm>
                  <a:off x="7919149" y="522622"/>
                  <a:ext cx="133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0" name="Freihand 59">
                  <a:extLst>
                    <a:ext uri="{FF2B5EF4-FFF2-40B4-BE49-F238E27FC236}">
                      <a16:creationId xmlns:a16="http://schemas.microsoft.com/office/drawing/2014/main" id="{49FCE4A5-C51E-474B-E612-9E7C53BD588B}"/>
                    </a:ext>
                  </a:extLst>
                </p14:cNvPr>
                <p14:cNvContentPartPr/>
                <p14:nvPr/>
              </p14:nvContentPartPr>
              <p14:xfrm>
                <a:off x="8072869" y="814582"/>
                <a:ext cx="49680" cy="110520"/>
              </p14:xfrm>
            </p:contentPart>
          </mc:Choice>
          <mc:Fallback>
            <p:pic>
              <p:nvPicPr>
                <p:cNvPr id="60" name="Freihand 59">
                  <a:extLst>
                    <a:ext uri="{FF2B5EF4-FFF2-40B4-BE49-F238E27FC236}">
                      <a16:creationId xmlns:a16="http://schemas.microsoft.com/office/drawing/2014/main" id="{49FCE4A5-C51E-474B-E612-9E7C53BD588B}"/>
                    </a:ext>
                  </a:extLst>
                </p:cNvPr>
                <p:cNvPicPr/>
                <p:nvPr/>
              </p:nvPicPr>
              <p:blipFill>
                <a:blip r:embed="rId74"/>
                <a:stretch>
                  <a:fillRect/>
                </a:stretch>
              </p:blipFill>
              <p:spPr>
                <a:xfrm>
                  <a:off x="8064229" y="805942"/>
                  <a:ext cx="67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1" name="Freihand 60">
                  <a:extLst>
                    <a:ext uri="{FF2B5EF4-FFF2-40B4-BE49-F238E27FC236}">
                      <a16:creationId xmlns:a16="http://schemas.microsoft.com/office/drawing/2014/main" id="{E3FD710C-5C20-87DE-6F0E-92732353CFB1}"/>
                    </a:ext>
                  </a:extLst>
                </p14:cNvPr>
                <p14:cNvContentPartPr/>
                <p14:nvPr/>
              </p14:nvContentPartPr>
              <p14:xfrm>
                <a:off x="8174389" y="797662"/>
                <a:ext cx="47520" cy="92520"/>
              </p14:xfrm>
            </p:contentPart>
          </mc:Choice>
          <mc:Fallback>
            <p:pic>
              <p:nvPicPr>
                <p:cNvPr id="61" name="Freihand 60">
                  <a:extLst>
                    <a:ext uri="{FF2B5EF4-FFF2-40B4-BE49-F238E27FC236}">
                      <a16:creationId xmlns:a16="http://schemas.microsoft.com/office/drawing/2014/main" id="{E3FD710C-5C20-87DE-6F0E-92732353CFB1}"/>
                    </a:ext>
                  </a:extLst>
                </p:cNvPr>
                <p:cNvPicPr/>
                <p:nvPr/>
              </p:nvPicPr>
              <p:blipFill>
                <a:blip r:embed="rId76"/>
                <a:stretch>
                  <a:fillRect/>
                </a:stretch>
              </p:blipFill>
              <p:spPr>
                <a:xfrm>
                  <a:off x="8165389" y="789022"/>
                  <a:ext cx="65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3" name="Freihand 62">
                  <a:extLst>
                    <a:ext uri="{FF2B5EF4-FFF2-40B4-BE49-F238E27FC236}">
                      <a16:creationId xmlns:a16="http://schemas.microsoft.com/office/drawing/2014/main" id="{21BA7D34-DF32-3271-3DA3-FE9A5A03DDDF}"/>
                    </a:ext>
                  </a:extLst>
                </p14:cNvPr>
                <p14:cNvContentPartPr/>
                <p14:nvPr/>
              </p14:nvContentPartPr>
              <p14:xfrm>
                <a:off x="8270149" y="794062"/>
                <a:ext cx="79920" cy="99000"/>
              </p14:xfrm>
            </p:contentPart>
          </mc:Choice>
          <mc:Fallback>
            <p:pic>
              <p:nvPicPr>
                <p:cNvPr id="63" name="Freihand 62">
                  <a:extLst>
                    <a:ext uri="{FF2B5EF4-FFF2-40B4-BE49-F238E27FC236}">
                      <a16:creationId xmlns:a16="http://schemas.microsoft.com/office/drawing/2014/main" id="{21BA7D34-DF32-3271-3DA3-FE9A5A03DDDF}"/>
                    </a:ext>
                  </a:extLst>
                </p:cNvPr>
                <p:cNvPicPr/>
                <p:nvPr/>
              </p:nvPicPr>
              <p:blipFill>
                <a:blip r:embed="rId78"/>
                <a:stretch>
                  <a:fillRect/>
                </a:stretch>
              </p:blipFill>
              <p:spPr>
                <a:xfrm>
                  <a:off x="8261149" y="785062"/>
                  <a:ext cx="97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4" name="Freihand 63">
                  <a:extLst>
                    <a:ext uri="{FF2B5EF4-FFF2-40B4-BE49-F238E27FC236}">
                      <a16:creationId xmlns:a16="http://schemas.microsoft.com/office/drawing/2014/main" id="{D011A94C-E645-DB13-0AFD-B407D198F0D5}"/>
                    </a:ext>
                  </a:extLst>
                </p14:cNvPr>
                <p14:cNvContentPartPr/>
                <p14:nvPr/>
              </p14:nvContentPartPr>
              <p14:xfrm>
                <a:off x="8391469" y="778222"/>
                <a:ext cx="68400" cy="133200"/>
              </p14:xfrm>
            </p:contentPart>
          </mc:Choice>
          <mc:Fallback>
            <p:pic>
              <p:nvPicPr>
                <p:cNvPr id="64" name="Freihand 63">
                  <a:extLst>
                    <a:ext uri="{FF2B5EF4-FFF2-40B4-BE49-F238E27FC236}">
                      <a16:creationId xmlns:a16="http://schemas.microsoft.com/office/drawing/2014/main" id="{D011A94C-E645-DB13-0AFD-B407D198F0D5}"/>
                    </a:ext>
                  </a:extLst>
                </p:cNvPr>
                <p:cNvPicPr/>
                <p:nvPr/>
              </p:nvPicPr>
              <p:blipFill>
                <a:blip r:embed="rId80"/>
                <a:stretch>
                  <a:fillRect/>
                </a:stretch>
              </p:blipFill>
              <p:spPr>
                <a:xfrm>
                  <a:off x="8382469" y="769582"/>
                  <a:ext cx="86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5" name="Freihand 64">
                  <a:extLst>
                    <a:ext uri="{FF2B5EF4-FFF2-40B4-BE49-F238E27FC236}">
                      <a16:creationId xmlns:a16="http://schemas.microsoft.com/office/drawing/2014/main" id="{0134522B-F17D-3EEB-8FD9-4512744D5128}"/>
                    </a:ext>
                  </a:extLst>
                </p14:cNvPr>
                <p14:cNvContentPartPr/>
                <p14:nvPr/>
              </p14:nvContentPartPr>
              <p14:xfrm>
                <a:off x="8531509" y="733942"/>
                <a:ext cx="82800" cy="206640"/>
              </p14:xfrm>
            </p:contentPart>
          </mc:Choice>
          <mc:Fallback>
            <p:pic>
              <p:nvPicPr>
                <p:cNvPr id="65" name="Freihand 64">
                  <a:extLst>
                    <a:ext uri="{FF2B5EF4-FFF2-40B4-BE49-F238E27FC236}">
                      <a16:creationId xmlns:a16="http://schemas.microsoft.com/office/drawing/2014/main" id="{0134522B-F17D-3EEB-8FD9-4512744D5128}"/>
                    </a:ext>
                  </a:extLst>
                </p:cNvPr>
                <p:cNvPicPr/>
                <p:nvPr/>
              </p:nvPicPr>
              <p:blipFill>
                <a:blip r:embed="rId82"/>
                <a:stretch>
                  <a:fillRect/>
                </a:stretch>
              </p:blipFill>
              <p:spPr>
                <a:xfrm>
                  <a:off x="8522869" y="725302"/>
                  <a:ext cx="1004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7" name="Freihand 66">
                  <a:extLst>
                    <a:ext uri="{FF2B5EF4-FFF2-40B4-BE49-F238E27FC236}">
                      <a16:creationId xmlns:a16="http://schemas.microsoft.com/office/drawing/2014/main" id="{F3F61151-603F-4057-A791-57321038CFB5}"/>
                    </a:ext>
                  </a:extLst>
                </p14:cNvPr>
                <p14:cNvContentPartPr/>
                <p14:nvPr/>
              </p14:nvContentPartPr>
              <p14:xfrm>
                <a:off x="8675149" y="729982"/>
                <a:ext cx="92880" cy="131400"/>
              </p14:xfrm>
            </p:contentPart>
          </mc:Choice>
          <mc:Fallback>
            <p:pic>
              <p:nvPicPr>
                <p:cNvPr id="67" name="Freihand 66">
                  <a:extLst>
                    <a:ext uri="{FF2B5EF4-FFF2-40B4-BE49-F238E27FC236}">
                      <a16:creationId xmlns:a16="http://schemas.microsoft.com/office/drawing/2014/main" id="{F3F61151-603F-4057-A791-57321038CFB5}"/>
                    </a:ext>
                  </a:extLst>
                </p:cNvPr>
                <p:cNvPicPr/>
                <p:nvPr/>
              </p:nvPicPr>
              <p:blipFill>
                <a:blip r:embed="rId84"/>
                <a:stretch>
                  <a:fillRect/>
                </a:stretch>
              </p:blipFill>
              <p:spPr>
                <a:xfrm>
                  <a:off x="8666509" y="720982"/>
                  <a:ext cx="110520" cy="149040"/>
                </a:xfrm>
                <a:prstGeom prst="rect">
                  <a:avLst/>
                </a:prstGeom>
              </p:spPr>
            </p:pic>
          </mc:Fallback>
        </mc:AlternateContent>
      </p:grpSp>
      <p:grpSp>
        <p:nvGrpSpPr>
          <p:cNvPr id="81" name="Gruppieren 80">
            <a:extLst>
              <a:ext uri="{FF2B5EF4-FFF2-40B4-BE49-F238E27FC236}">
                <a16:creationId xmlns:a16="http://schemas.microsoft.com/office/drawing/2014/main" id="{286BCEC6-7E00-E2EA-AEE2-EC9B83569BF3}"/>
              </a:ext>
            </a:extLst>
          </p:cNvPr>
          <p:cNvGrpSpPr/>
          <p:nvPr/>
        </p:nvGrpSpPr>
        <p:grpSpPr>
          <a:xfrm>
            <a:off x="9905629" y="39142"/>
            <a:ext cx="491400" cy="300960"/>
            <a:chOff x="9905629" y="39142"/>
            <a:chExt cx="491400" cy="300960"/>
          </a:xfrm>
        </p:grpSpPr>
        <mc:AlternateContent xmlns:mc="http://schemas.openxmlformats.org/markup-compatibility/2006">
          <mc:Choice xmlns:p14="http://schemas.microsoft.com/office/powerpoint/2010/main" Requires="p14">
            <p:contentPart p14:bwMode="auto" r:id="rId85">
              <p14:nvContentPartPr>
                <p14:cNvPr id="76" name="Freihand 75">
                  <a:extLst>
                    <a:ext uri="{FF2B5EF4-FFF2-40B4-BE49-F238E27FC236}">
                      <a16:creationId xmlns:a16="http://schemas.microsoft.com/office/drawing/2014/main" id="{F2575899-D5EC-2ABA-FFEA-7233F325C311}"/>
                    </a:ext>
                  </a:extLst>
                </p14:cNvPr>
                <p14:cNvContentPartPr/>
                <p14:nvPr/>
              </p14:nvContentPartPr>
              <p14:xfrm>
                <a:off x="9905629" y="176662"/>
                <a:ext cx="128160" cy="22680"/>
              </p14:xfrm>
            </p:contentPart>
          </mc:Choice>
          <mc:Fallback>
            <p:pic>
              <p:nvPicPr>
                <p:cNvPr id="76" name="Freihand 75">
                  <a:extLst>
                    <a:ext uri="{FF2B5EF4-FFF2-40B4-BE49-F238E27FC236}">
                      <a16:creationId xmlns:a16="http://schemas.microsoft.com/office/drawing/2014/main" id="{F2575899-D5EC-2ABA-FFEA-7233F325C311}"/>
                    </a:ext>
                  </a:extLst>
                </p:cNvPr>
                <p:cNvPicPr/>
                <p:nvPr/>
              </p:nvPicPr>
              <p:blipFill>
                <a:blip r:embed="rId86"/>
                <a:stretch>
                  <a:fillRect/>
                </a:stretch>
              </p:blipFill>
              <p:spPr>
                <a:xfrm>
                  <a:off x="9896989" y="167662"/>
                  <a:ext cx="145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7" name="Freihand 76">
                  <a:extLst>
                    <a:ext uri="{FF2B5EF4-FFF2-40B4-BE49-F238E27FC236}">
                      <a16:creationId xmlns:a16="http://schemas.microsoft.com/office/drawing/2014/main" id="{9D342C03-D86C-D2F3-780A-5CFF53F367E6}"/>
                    </a:ext>
                  </a:extLst>
                </p14:cNvPr>
                <p14:cNvContentPartPr/>
                <p14:nvPr/>
              </p14:nvContentPartPr>
              <p14:xfrm>
                <a:off x="9935869" y="256942"/>
                <a:ext cx="76680" cy="15840"/>
              </p14:xfrm>
            </p:contentPart>
          </mc:Choice>
          <mc:Fallback>
            <p:pic>
              <p:nvPicPr>
                <p:cNvPr id="77" name="Freihand 76">
                  <a:extLst>
                    <a:ext uri="{FF2B5EF4-FFF2-40B4-BE49-F238E27FC236}">
                      <a16:creationId xmlns:a16="http://schemas.microsoft.com/office/drawing/2014/main" id="{9D342C03-D86C-D2F3-780A-5CFF53F367E6}"/>
                    </a:ext>
                  </a:extLst>
                </p:cNvPr>
                <p:cNvPicPr/>
                <p:nvPr/>
              </p:nvPicPr>
              <p:blipFill>
                <a:blip r:embed="rId88"/>
                <a:stretch>
                  <a:fillRect/>
                </a:stretch>
              </p:blipFill>
              <p:spPr>
                <a:xfrm>
                  <a:off x="9926869" y="248302"/>
                  <a:ext cx="94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8" name="Freihand 77">
                  <a:extLst>
                    <a:ext uri="{FF2B5EF4-FFF2-40B4-BE49-F238E27FC236}">
                      <a16:creationId xmlns:a16="http://schemas.microsoft.com/office/drawing/2014/main" id="{71587467-829A-181D-8EBE-50B6B8BD4897}"/>
                    </a:ext>
                  </a:extLst>
                </p14:cNvPr>
                <p14:cNvContentPartPr/>
                <p14:nvPr/>
              </p14:nvContentPartPr>
              <p14:xfrm>
                <a:off x="10114789" y="39142"/>
                <a:ext cx="115920" cy="161280"/>
              </p14:xfrm>
            </p:contentPart>
          </mc:Choice>
          <mc:Fallback>
            <p:pic>
              <p:nvPicPr>
                <p:cNvPr id="78" name="Freihand 77">
                  <a:extLst>
                    <a:ext uri="{FF2B5EF4-FFF2-40B4-BE49-F238E27FC236}">
                      <a16:creationId xmlns:a16="http://schemas.microsoft.com/office/drawing/2014/main" id="{71587467-829A-181D-8EBE-50B6B8BD4897}"/>
                    </a:ext>
                  </a:extLst>
                </p:cNvPr>
                <p:cNvPicPr/>
                <p:nvPr/>
              </p:nvPicPr>
              <p:blipFill>
                <a:blip r:embed="rId90"/>
                <a:stretch>
                  <a:fillRect/>
                </a:stretch>
              </p:blipFill>
              <p:spPr>
                <a:xfrm>
                  <a:off x="10105789" y="30502"/>
                  <a:ext cx="1335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9" name="Freihand 78">
                  <a:extLst>
                    <a:ext uri="{FF2B5EF4-FFF2-40B4-BE49-F238E27FC236}">
                      <a16:creationId xmlns:a16="http://schemas.microsoft.com/office/drawing/2014/main" id="{71DA0381-FEAD-99DA-CEFB-E7FFE3F12A49}"/>
                    </a:ext>
                  </a:extLst>
                </p14:cNvPr>
                <p14:cNvContentPartPr/>
                <p14:nvPr/>
              </p14:nvContentPartPr>
              <p14:xfrm>
                <a:off x="10137109" y="208702"/>
                <a:ext cx="92880" cy="131400"/>
              </p14:xfrm>
            </p:contentPart>
          </mc:Choice>
          <mc:Fallback>
            <p:pic>
              <p:nvPicPr>
                <p:cNvPr id="79" name="Freihand 78">
                  <a:extLst>
                    <a:ext uri="{FF2B5EF4-FFF2-40B4-BE49-F238E27FC236}">
                      <a16:creationId xmlns:a16="http://schemas.microsoft.com/office/drawing/2014/main" id="{71DA0381-FEAD-99DA-CEFB-E7FFE3F12A49}"/>
                    </a:ext>
                  </a:extLst>
                </p:cNvPr>
                <p:cNvPicPr/>
                <p:nvPr/>
              </p:nvPicPr>
              <p:blipFill>
                <a:blip r:embed="rId92"/>
                <a:stretch>
                  <a:fillRect/>
                </a:stretch>
              </p:blipFill>
              <p:spPr>
                <a:xfrm>
                  <a:off x="10128109" y="199702"/>
                  <a:ext cx="110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0" name="Freihand 79">
                  <a:extLst>
                    <a:ext uri="{FF2B5EF4-FFF2-40B4-BE49-F238E27FC236}">
                      <a16:creationId xmlns:a16="http://schemas.microsoft.com/office/drawing/2014/main" id="{2C8A9F41-1AAF-46F3-5CFD-E645AE999678}"/>
                    </a:ext>
                  </a:extLst>
                </p14:cNvPr>
                <p14:cNvContentPartPr/>
                <p14:nvPr/>
              </p14:nvContentPartPr>
              <p14:xfrm>
                <a:off x="10301629" y="52822"/>
                <a:ext cx="95400" cy="216000"/>
              </p14:xfrm>
            </p:contentPart>
          </mc:Choice>
          <mc:Fallback>
            <p:pic>
              <p:nvPicPr>
                <p:cNvPr id="80" name="Freihand 79">
                  <a:extLst>
                    <a:ext uri="{FF2B5EF4-FFF2-40B4-BE49-F238E27FC236}">
                      <a16:creationId xmlns:a16="http://schemas.microsoft.com/office/drawing/2014/main" id="{2C8A9F41-1AAF-46F3-5CFD-E645AE999678}"/>
                    </a:ext>
                  </a:extLst>
                </p:cNvPr>
                <p:cNvPicPr/>
                <p:nvPr/>
              </p:nvPicPr>
              <p:blipFill>
                <a:blip r:embed="rId94"/>
                <a:stretch>
                  <a:fillRect/>
                </a:stretch>
              </p:blipFill>
              <p:spPr>
                <a:xfrm>
                  <a:off x="10292629" y="43822"/>
                  <a:ext cx="113040" cy="233640"/>
                </a:xfrm>
                <a:prstGeom prst="rect">
                  <a:avLst/>
                </a:prstGeom>
              </p:spPr>
            </p:pic>
          </mc:Fallback>
        </mc:AlternateContent>
      </p:grpSp>
      <p:grpSp>
        <p:nvGrpSpPr>
          <p:cNvPr id="94" name="Gruppieren 93">
            <a:extLst>
              <a:ext uri="{FF2B5EF4-FFF2-40B4-BE49-F238E27FC236}">
                <a16:creationId xmlns:a16="http://schemas.microsoft.com/office/drawing/2014/main" id="{145A215F-A52D-60E9-40EF-A29B09A39795}"/>
              </a:ext>
            </a:extLst>
          </p:cNvPr>
          <p:cNvGrpSpPr/>
          <p:nvPr/>
        </p:nvGrpSpPr>
        <p:grpSpPr>
          <a:xfrm>
            <a:off x="10444909" y="58942"/>
            <a:ext cx="970560" cy="195840"/>
            <a:chOff x="10444909" y="58942"/>
            <a:chExt cx="970560" cy="195840"/>
          </a:xfrm>
        </p:grpSpPr>
        <mc:AlternateContent xmlns:mc="http://schemas.openxmlformats.org/markup-compatibility/2006">
          <mc:Choice xmlns:p14="http://schemas.microsoft.com/office/powerpoint/2010/main" Requires="p14">
            <p:contentPart p14:bwMode="auto" r:id="rId95">
              <p14:nvContentPartPr>
                <p14:cNvPr id="84" name="Freihand 83">
                  <a:extLst>
                    <a:ext uri="{FF2B5EF4-FFF2-40B4-BE49-F238E27FC236}">
                      <a16:creationId xmlns:a16="http://schemas.microsoft.com/office/drawing/2014/main" id="{051766D6-BB06-4AB9-A05A-CD0AD80B983A}"/>
                    </a:ext>
                  </a:extLst>
                </p14:cNvPr>
                <p14:cNvContentPartPr/>
                <p14:nvPr/>
              </p14:nvContentPartPr>
              <p14:xfrm>
                <a:off x="10444909" y="72622"/>
                <a:ext cx="75960" cy="182160"/>
              </p14:xfrm>
            </p:contentPart>
          </mc:Choice>
          <mc:Fallback>
            <p:pic>
              <p:nvPicPr>
                <p:cNvPr id="84" name="Freihand 83">
                  <a:extLst>
                    <a:ext uri="{FF2B5EF4-FFF2-40B4-BE49-F238E27FC236}">
                      <a16:creationId xmlns:a16="http://schemas.microsoft.com/office/drawing/2014/main" id="{051766D6-BB06-4AB9-A05A-CD0AD80B983A}"/>
                    </a:ext>
                  </a:extLst>
                </p:cNvPr>
                <p:cNvPicPr/>
                <p:nvPr/>
              </p:nvPicPr>
              <p:blipFill>
                <a:blip r:embed="rId96"/>
                <a:stretch>
                  <a:fillRect/>
                </a:stretch>
              </p:blipFill>
              <p:spPr>
                <a:xfrm>
                  <a:off x="10435909" y="63982"/>
                  <a:ext cx="936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5" name="Freihand 84">
                  <a:extLst>
                    <a:ext uri="{FF2B5EF4-FFF2-40B4-BE49-F238E27FC236}">
                      <a16:creationId xmlns:a16="http://schemas.microsoft.com/office/drawing/2014/main" id="{DCFCF4D1-2386-B464-929B-E1BAACE99291}"/>
                    </a:ext>
                  </a:extLst>
                </p14:cNvPr>
                <p14:cNvContentPartPr/>
                <p14:nvPr/>
              </p14:nvContentPartPr>
              <p14:xfrm>
                <a:off x="10488469" y="61102"/>
                <a:ext cx="74520" cy="10800"/>
              </p14:xfrm>
            </p:contentPart>
          </mc:Choice>
          <mc:Fallback>
            <p:pic>
              <p:nvPicPr>
                <p:cNvPr id="85" name="Freihand 84">
                  <a:extLst>
                    <a:ext uri="{FF2B5EF4-FFF2-40B4-BE49-F238E27FC236}">
                      <a16:creationId xmlns:a16="http://schemas.microsoft.com/office/drawing/2014/main" id="{DCFCF4D1-2386-B464-929B-E1BAACE99291}"/>
                    </a:ext>
                  </a:extLst>
                </p:cNvPr>
                <p:cNvPicPr/>
                <p:nvPr/>
              </p:nvPicPr>
              <p:blipFill>
                <a:blip r:embed="rId98"/>
                <a:stretch>
                  <a:fillRect/>
                </a:stretch>
              </p:blipFill>
              <p:spPr>
                <a:xfrm>
                  <a:off x="10479469" y="52102"/>
                  <a:ext cx="92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6" name="Freihand 85">
                  <a:extLst>
                    <a:ext uri="{FF2B5EF4-FFF2-40B4-BE49-F238E27FC236}">
                      <a16:creationId xmlns:a16="http://schemas.microsoft.com/office/drawing/2014/main" id="{D3EED4EB-C128-C13E-045D-941B88BCED3B}"/>
                    </a:ext>
                  </a:extLst>
                </p14:cNvPr>
                <p14:cNvContentPartPr/>
                <p14:nvPr/>
              </p14:nvContentPartPr>
              <p14:xfrm>
                <a:off x="10588909" y="92062"/>
                <a:ext cx="85320" cy="130680"/>
              </p14:xfrm>
            </p:contentPart>
          </mc:Choice>
          <mc:Fallback>
            <p:pic>
              <p:nvPicPr>
                <p:cNvPr id="86" name="Freihand 85">
                  <a:extLst>
                    <a:ext uri="{FF2B5EF4-FFF2-40B4-BE49-F238E27FC236}">
                      <a16:creationId xmlns:a16="http://schemas.microsoft.com/office/drawing/2014/main" id="{D3EED4EB-C128-C13E-045D-941B88BCED3B}"/>
                    </a:ext>
                  </a:extLst>
                </p:cNvPr>
                <p:cNvPicPr/>
                <p:nvPr/>
              </p:nvPicPr>
              <p:blipFill>
                <a:blip r:embed="rId100"/>
                <a:stretch>
                  <a:fillRect/>
                </a:stretch>
              </p:blipFill>
              <p:spPr>
                <a:xfrm>
                  <a:off x="10579909" y="83062"/>
                  <a:ext cx="102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7" name="Freihand 86">
                  <a:extLst>
                    <a:ext uri="{FF2B5EF4-FFF2-40B4-BE49-F238E27FC236}">
                      <a16:creationId xmlns:a16="http://schemas.microsoft.com/office/drawing/2014/main" id="{69B715B7-5154-3A74-1082-9F98F9D5E7E3}"/>
                    </a:ext>
                  </a:extLst>
                </p14:cNvPr>
                <p14:cNvContentPartPr/>
                <p14:nvPr/>
              </p14:nvContentPartPr>
              <p14:xfrm>
                <a:off x="10702669" y="76582"/>
                <a:ext cx="89280" cy="155160"/>
              </p14:xfrm>
            </p:contentPart>
          </mc:Choice>
          <mc:Fallback>
            <p:pic>
              <p:nvPicPr>
                <p:cNvPr id="87" name="Freihand 86">
                  <a:extLst>
                    <a:ext uri="{FF2B5EF4-FFF2-40B4-BE49-F238E27FC236}">
                      <a16:creationId xmlns:a16="http://schemas.microsoft.com/office/drawing/2014/main" id="{69B715B7-5154-3A74-1082-9F98F9D5E7E3}"/>
                    </a:ext>
                  </a:extLst>
                </p:cNvPr>
                <p:cNvPicPr/>
                <p:nvPr/>
              </p:nvPicPr>
              <p:blipFill>
                <a:blip r:embed="rId102"/>
                <a:stretch>
                  <a:fillRect/>
                </a:stretch>
              </p:blipFill>
              <p:spPr>
                <a:xfrm>
                  <a:off x="10693669" y="67582"/>
                  <a:ext cx="1069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8" name="Freihand 87">
                  <a:extLst>
                    <a:ext uri="{FF2B5EF4-FFF2-40B4-BE49-F238E27FC236}">
                      <a16:creationId xmlns:a16="http://schemas.microsoft.com/office/drawing/2014/main" id="{8A7D0E5E-F150-BE2F-1856-22ED01DA0038}"/>
                    </a:ext>
                  </a:extLst>
                </p14:cNvPr>
                <p14:cNvContentPartPr/>
                <p14:nvPr/>
              </p14:nvContentPartPr>
              <p14:xfrm>
                <a:off x="10910749" y="119062"/>
                <a:ext cx="11880" cy="119160"/>
              </p14:xfrm>
            </p:contentPart>
          </mc:Choice>
          <mc:Fallback>
            <p:pic>
              <p:nvPicPr>
                <p:cNvPr id="88" name="Freihand 87">
                  <a:extLst>
                    <a:ext uri="{FF2B5EF4-FFF2-40B4-BE49-F238E27FC236}">
                      <a16:creationId xmlns:a16="http://schemas.microsoft.com/office/drawing/2014/main" id="{8A7D0E5E-F150-BE2F-1856-22ED01DA0038}"/>
                    </a:ext>
                  </a:extLst>
                </p:cNvPr>
                <p:cNvPicPr/>
                <p:nvPr/>
              </p:nvPicPr>
              <p:blipFill>
                <a:blip r:embed="rId104"/>
                <a:stretch>
                  <a:fillRect/>
                </a:stretch>
              </p:blipFill>
              <p:spPr>
                <a:xfrm>
                  <a:off x="10902109" y="110422"/>
                  <a:ext cx="29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9" name="Freihand 88">
                  <a:extLst>
                    <a:ext uri="{FF2B5EF4-FFF2-40B4-BE49-F238E27FC236}">
                      <a16:creationId xmlns:a16="http://schemas.microsoft.com/office/drawing/2014/main" id="{A83D9AB7-45AF-55CD-5D6E-8BB3199F9D69}"/>
                    </a:ext>
                  </a:extLst>
                </p14:cNvPr>
                <p14:cNvContentPartPr/>
                <p14:nvPr/>
              </p14:nvContentPartPr>
              <p14:xfrm>
                <a:off x="10886629" y="89182"/>
                <a:ext cx="187200" cy="135360"/>
              </p14:xfrm>
            </p:contentPart>
          </mc:Choice>
          <mc:Fallback>
            <p:pic>
              <p:nvPicPr>
                <p:cNvPr id="89" name="Freihand 88">
                  <a:extLst>
                    <a:ext uri="{FF2B5EF4-FFF2-40B4-BE49-F238E27FC236}">
                      <a16:creationId xmlns:a16="http://schemas.microsoft.com/office/drawing/2014/main" id="{A83D9AB7-45AF-55CD-5D6E-8BB3199F9D69}"/>
                    </a:ext>
                  </a:extLst>
                </p:cNvPr>
                <p:cNvPicPr/>
                <p:nvPr/>
              </p:nvPicPr>
              <p:blipFill>
                <a:blip r:embed="rId106"/>
                <a:stretch>
                  <a:fillRect/>
                </a:stretch>
              </p:blipFill>
              <p:spPr>
                <a:xfrm>
                  <a:off x="10877989" y="80542"/>
                  <a:ext cx="204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0" name="Freihand 89">
                  <a:extLst>
                    <a:ext uri="{FF2B5EF4-FFF2-40B4-BE49-F238E27FC236}">
                      <a16:creationId xmlns:a16="http://schemas.microsoft.com/office/drawing/2014/main" id="{1F7E1D3A-2ED0-A438-9A14-1FBAA967821D}"/>
                    </a:ext>
                  </a:extLst>
                </p14:cNvPr>
                <p14:cNvContentPartPr/>
                <p14:nvPr/>
              </p14:nvContentPartPr>
              <p14:xfrm>
                <a:off x="11118109" y="84142"/>
                <a:ext cx="44280" cy="114840"/>
              </p14:xfrm>
            </p:contentPart>
          </mc:Choice>
          <mc:Fallback>
            <p:pic>
              <p:nvPicPr>
                <p:cNvPr id="90" name="Freihand 89">
                  <a:extLst>
                    <a:ext uri="{FF2B5EF4-FFF2-40B4-BE49-F238E27FC236}">
                      <a16:creationId xmlns:a16="http://schemas.microsoft.com/office/drawing/2014/main" id="{1F7E1D3A-2ED0-A438-9A14-1FBAA967821D}"/>
                    </a:ext>
                  </a:extLst>
                </p:cNvPr>
                <p:cNvPicPr/>
                <p:nvPr/>
              </p:nvPicPr>
              <p:blipFill>
                <a:blip r:embed="rId108"/>
                <a:stretch>
                  <a:fillRect/>
                </a:stretch>
              </p:blipFill>
              <p:spPr>
                <a:xfrm>
                  <a:off x="11109469" y="75502"/>
                  <a:ext cx="61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1" name="Freihand 90">
                  <a:extLst>
                    <a:ext uri="{FF2B5EF4-FFF2-40B4-BE49-F238E27FC236}">
                      <a16:creationId xmlns:a16="http://schemas.microsoft.com/office/drawing/2014/main" id="{5AF6DA3D-3948-A450-B20A-C398C509A659}"/>
                    </a:ext>
                  </a:extLst>
                </p14:cNvPr>
                <p14:cNvContentPartPr/>
                <p14:nvPr/>
              </p14:nvContentPartPr>
              <p14:xfrm>
                <a:off x="11145829" y="138502"/>
                <a:ext cx="19080" cy="66960"/>
              </p14:xfrm>
            </p:contentPart>
          </mc:Choice>
          <mc:Fallback>
            <p:pic>
              <p:nvPicPr>
                <p:cNvPr id="91" name="Freihand 90">
                  <a:extLst>
                    <a:ext uri="{FF2B5EF4-FFF2-40B4-BE49-F238E27FC236}">
                      <a16:creationId xmlns:a16="http://schemas.microsoft.com/office/drawing/2014/main" id="{5AF6DA3D-3948-A450-B20A-C398C509A659}"/>
                    </a:ext>
                  </a:extLst>
                </p:cNvPr>
                <p:cNvPicPr/>
                <p:nvPr/>
              </p:nvPicPr>
              <p:blipFill>
                <a:blip r:embed="rId110"/>
                <a:stretch>
                  <a:fillRect/>
                </a:stretch>
              </p:blipFill>
              <p:spPr>
                <a:xfrm>
                  <a:off x="11136829" y="129502"/>
                  <a:ext cx="36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2" name="Freihand 91">
                  <a:extLst>
                    <a:ext uri="{FF2B5EF4-FFF2-40B4-BE49-F238E27FC236}">
                      <a16:creationId xmlns:a16="http://schemas.microsoft.com/office/drawing/2014/main" id="{0F762C94-1D01-522C-B80D-EB334142B8B6}"/>
                    </a:ext>
                  </a:extLst>
                </p14:cNvPr>
                <p14:cNvContentPartPr/>
                <p14:nvPr/>
              </p14:nvContentPartPr>
              <p14:xfrm>
                <a:off x="11208469" y="58942"/>
                <a:ext cx="116280" cy="146880"/>
              </p14:xfrm>
            </p:contentPart>
          </mc:Choice>
          <mc:Fallback>
            <p:pic>
              <p:nvPicPr>
                <p:cNvPr id="92" name="Freihand 91">
                  <a:extLst>
                    <a:ext uri="{FF2B5EF4-FFF2-40B4-BE49-F238E27FC236}">
                      <a16:creationId xmlns:a16="http://schemas.microsoft.com/office/drawing/2014/main" id="{0F762C94-1D01-522C-B80D-EB334142B8B6}"/>
                    </a:ext>
                  </a:extLst>
                </p:cNvPr>
                <p:cNvPicPr/>
                <p:nvPr/>
              </p:nvPicPr>
              <p:blipFill>
                <a:blip r:embed="rId112"/>
                <a:stretch>
                  <a:fillRect/>
                </a:stretch>
              </p:blipFill>
              <p:spPr>
                <a:xfrm>
                  <a:off x="11199829" y="49942"/>
                  <a:ext cx="1339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3" name="Freihand 92">
                  <a:extLst>
                    <a:ext uri="{FF2B5EF4-FFF2-40B4-BE49-F238E27FC236}">
                      <a16:creationId xmlns:a16="http://schemas.microsoft.com/office/drawing/2014/main" id="{7892BFA6-C32B-64A9-DE64-73C08E5FAF10}"/>
                    </a:ext>
                  </a:extLst>
                </p14:cNvPr>
                <p14:cNvContentPartPr/>
                <p14:nvPr/>
              </p14:nvContentPartPr>
              <p14:xfrm>
                <a:off x="11358229" y="75862"/>
                <a:ext cx="57240" cy="135720"/>
              </p14:xfrm>
            </p:contentPart>
          </mc:Choice>
          <mc:Fallback>
            <p:pic>
              <p:nvPicPr>
                <p:cNvPr id="93" name="Freihand 92">
                  <a:extLst>
                    <a:ext uri="{FF2B5EF4-FFF2-40B4-BE49-F238E27FC236}">
                      <a16:creationId xmlns:a16="http://schemas.microsoft.com/office/drawing/2014/main" id="{7892BFA6-C32B-64A9-DE64-73C08E5FAF10}"/>
                    </a:ext>
                  </a:extLst>
                </p:cNvPr>
                <p:cNvPicPr/>
                <p:nvPr/>
              </p:nvPicPr>
              <p:blipFill>
                <a:blip r:embed="rId114"/>
                <a:stretch>
                  <a:fillRect/>
                </a:stretch>
              </p:blipFill>
              <p:spPr>
                <a:xfrm>
                  <a:off x="11349589" y="67222"/>
                  <a:ext cx="74880" cy="153360"/>
                </a:xfrm>
                <a:prstGeom prst="rect">
                  <a:avLst/>
                </a:prstGeom>
              </p:spPr>
            </p:pic>
          </mc:Fallback>
        </mc:AlternateContent>
      </p:grpSp>
      <p:grpSp>
        <p:nvGrpSpPr>
          <p:cNvPr id="100" name="Gruppieren 99">
            <a:extLst>
              <a:ext uri="{FF2B5EF4-FFF2-40B4-BE49-F238E27FC236}">
                <a16:creationId xmlns:a16="http://schemas.microsoft.com/office/drawing/2014/main" id="{CED08AD9-ACA2-7BAD-2B5C-948E9205826E}"/>
              </a:ext>
            </a:extLst>
          </p:cNvPr>
          <p:cNvGrpSpPr/>
          <p:nvPr/>
        </p:nvGrpSpPr>
        <p:grpSpPr>
          <a:xfrm>
            <a:off x="11496109" y="51382"/>
            <a:ext cx="433800" cy="224640"/>
            <a:chOff x="11496109" y="51382"/>
            <a:chExt cx="433800" cy="224640"/>
          </a:xfrm>
        </p:grpSpPr>
        <mc:AlternateContent xmlns:mc="http://schemas.openxmlformats.org/markup-compatibility/2006">
          <mc:Choice xmlns:p14="http://schemas.microsoft.com/office/powerpoint/2010/main" Requires="p14">
            <p:contentPart p14:bwMode="auto" r:id="rId115">
              <p14:nvContentPartPr>
                <p14:cNvPr id="95" name="Freihand 94">
                  <a:extLst>
                    <a:ext uri="{FF2B5EF4-FFF2-40B4-BE49-F238E27FC236}">
                      <a16:creationId xmlns:a16="http://schemas.microsoft.com/office/drawing/2014/main" id="{FE4EA5C7-6301-760F-F10D-12434DCB5FD0}"/>
                    </a:ext>
                  </a:extLst>
                </p14:cNvPr>
                <p14:cNvContentPartPr/>
                <p14:nvPr/>
              </p14:nvContentPartPr>
              <p14:xfrm>
                <a:off x="11496109" y="59302"/>
                <a:ext cx="86760" cy="167040"/>
              </p14:xfrm>
            </p:contentPart>
          </mc:Choice>
          <mc:Fallback>
            <p:pic>
              <p:nvPicPr>
                <p:cNvPr id="95" name="Freihand 94">
                  <a:extLst>
                    <a:ext uri="{FF2B5EF4-FFF2-40B4-BE49-F238E27FC236}">
                      <a16:creationId xmlns:a16="http://schemas.microsoft.com/office/drawing/2014/main" id="{FE4EA5C7-6301-760F-F10D-12434DCB5FD0}"/>
                    </a:ext>
                  </a:extLst>
                </p:cNvPr>
                <p:cNvPicPr/>
                <p:nvPr/>
              </p:nvPicPr>
              <p:blipFill>
                <a:blip r:embed="rId116"/>
                <a:stretch>
                  <a:fillRect/>
                </a:stretch>
              </p:blipFill>
              <p:spPr>
                <a:xfrm>
                  <a:off x="11487109" y="50302"/>
                  <a:ext cx="1044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6" name="Freihand 95">
                  <a:extLst>
                    <a:ext uri="{FF2B5EF4-FFF2-40B4-BE49-F238E27FC236}">
                      <a16:creationId xmlns:a16="http://schemas.microsoft.com/office/drawing/2014/main" id="{EB101735-D6C3-9FC8-EBFD-936429E602EC}"/>
                    </a:ext>
                  </a:extLst>
                </p14:cNvPr>
                <p14:cNvContentPartPr/>
                <p14:nvPr/>
              </p14:nvContentPartPr>
              <p14:xfrm>
                <a:off x="11601229" y="66142"/>
                <a:ext cx="101160" cy="157680"/>
              </p14:xfrm>
            </p:contentPart>
          </mc:Choice>
          <mc:Fallback>
            <p:pic>
              <p:nvPicPr>
                <p:cNvPr id="96" name="Freihand 95">
                  <a:extLst>
                    <a:ext uri="{FF2B5EF4-FFF2-40B4-BE49-F238E27FC236}">
                      <a16:creationId xmlns:a16="http://schemas.microsoft.com/office/drawing/2014/main" id="{EB101735-D6C3-9FC8-EBFD-936429E602EC}"/>
                    </a:ext>
                  </a:extLst>
                </p:cNvPr>
                <p:cNvPicPr/>
                <p:nvPr/>
              </p:nvPicPr>
              <p:blipFill>
                <a:blip r:embed="rId118"/>
                <a:stretch>
                  <a:fillRect/>
                </a:stretch>
              </p:blipFill>
              <p:spPr>
                <a:xfrm>
                  <a:off x="11592589" y="57142"/>
                  <a:ext cx="118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7" name="Freihand 96">
                  <a:extLst>
                    <a:ext uri="{FF2B5EF4-FFF2-40B4-BE49-F238E27FC236}">
                      <a16:creationId xmlns:a16="http://schemas.microsoft.com/office/drawing/2014/main" id="{B89FD808-8B10-FDC0-57F3-4B7E6802F69F}"/>
                    </a:ext>
                  </a:extLst>
                </p14:cNvPr>
                <p14:cNvContentPartPr/>
                <p14:nvPr/>
              </p14:nvContentPartPr>
              <p14:xfrm>
                <a:off x="11654869" y="64702"/>
                <a:ext cx="80280" cy="16920"/>
              </p14:xfrm>
            </p:contentPart>
          </mc:Choice>
          <mc:Fallback>
            <p:pic>
              <p:nvPicPr>
                <p:cNvPr id="97" name="Freihand 96">
                  <a:extLst>
                    <a:ext uri="{FF2B5EF4-FFF2-40B4-BE49-F238E27FC236}">
                      <a16:creationId xmlns:a16="http://schemas.microsoft.com/office/drawing/2014/main" id="{B89FD808-8B10-FDC0-57F3-4B7E6802F69F}"/>
                    </a:ext>
                  </a:extLst>
                </p:cNvPr>
                <p:cNvPicPr/>
                <p:nvPr/>
              </p:nvPicPr>
              <p:blipFill>
                <a:blip r:embed="rId120"/>
                <a:stretch>
                  <a:fillRect/>
                </a:stretch>
              </p:blipFill>
              <p:spPr>
                <a:xfrm>
                  <a:off x="11646229" y="55702"/>
                  <a:ext cx="97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8" name="Freihand 97">
                  <a:extLst>
                    <a:ext uri="{FF2B5EF4-FFF2-40B4-BE49-F238E27FC236}">
                      <a16:creationId xmlns:a16="http://schemas.microsoft.com/office/drawing/2014/main" id="{ACB8F07F-002F-B187-5D17-779068192802}"/>
                    </a:ext>
                  </a:extLst>
                </p14:cNvPr>
                <p14:cNvContentPartPr/>
                <p14:nvPr/>
              </p14:nvContentPartPr>
              <p14:xfrm>
                <a:off x="11734069" y="52822"/>
                <a:ext cx="115920" cy="179640"/>
              </p14:xfrm>
            </p:contentPart>
          </mc:Choice>
          <mc:Fallback>
            <p:pic>
              <p:nvPicPr>
                <p:cNvPr id="98" name="Freihand 97">
                  <a:extLst>
                    <a:ext uri="{FF2B5EF4-FFF2-40B4-BE49-F238E27FC236}">
                      <a16:creationId xmlns:a16="http://schemas.microsoft.com/office/drawing/2014/main" id="{ACB8F07F-002F-B187-5D17-779068192802}"/>
                    </a:ext>
                  </a:extLst>
                </p:cNvPr>
                <p:cNvPicPr/>
                <p:nvPr/>
              </p:nvPicPr>
              <p:blipFill>
                <a:blip r:embed="rId122"/>
                <a:stretch>
                  <a:fillRect/>
                </a:stretch>
              </p:blipFill>
              <p:spPr>
                <a:xfrm>
                  <a:off x="11725069" y="43822"/>
                  <a:ext cx="1335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9" name="Freihand 98">
                  <a:extLst>
                    <a:ext uri="{FF2B5EF4-FFF2-40B4-BE49-F238E27FC236}">
                      <a16:creationId xmlns:a16="http://schemas.microsoft.com/office/drawing/2014/main" id="{8C698711-63CD-EE38-E712-E874056C2E94}"/>
                    </a:ext>
                  </a:extLst>
                </p14:cNvPr>
                <p14:cNvContentPartPr/>
                <p14:nvPr/>
              </p14:nvContentPartPr>
              <p14:xfrm>
                <a:off x="11859709" y="51382"/>
                <a:ext cx="70200" cy="224640"/>
              </p14:xfrm>
            </p:contentPart>
          </mc:Choice>
          <mc:Fallback>
            <p:pic>
              <p:nvPicPr>
                <p:cNvPr id="99" name="Freihand 98">
                  <a:extLst>
                    <a:ext uri="{FF2B5EF4-FFF2-40B4-BE49-F238E27FC236}">
                      <a16:creationId xmlns:a16="http://schemas.microsoft.com/office/drawing/2014/main" id="{8C698711-63CD-EE38-E712-E874056C2E94}"/>
                    </a:ext>
                  </a:extLst>
                </p:cNvPr>
                <p:cNvPicPr/>
                <p:nvPr/>
              </p:nvPicPr>
              <p:blipFill>
                <a:blip r:embed="rId124"/>
                <a:stretch>
                  <a:fillRect/>
                </a:stretch>
              </p:blipFill>
              <p:spPr>
                <a:xfrm>
                  <a:off x="11851069" y="42742"/>
                  <a:ext cx="87840" cy="24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
            <p14:nvContentPartPr>
              <p14:cNvPr id="121" name="Freihand 120">
                <a:extLst>
                  <a:ext uri="{FF2B5EF4-FFF2-40B4-BE49-F238E27FC236}">
                    <a16:creationId xmlns:a16="http://schemas.microsoft.com/office/drawing/2014/main" id="{4DE34B7C-F9E8-2ACF-4198-41FD37B49065}"/>
                  </a:ext>
                </a:extLst>
              </p14:cNvPr>
              <p14:cNvContentPartPr/>
              <p14:nvPr/>
            </p14:nvContentPartPr>
            <p14:xfrm>
              <a:off x="8914189" y="1705942"/>
              <a:ext cx="12600" cy="3600"/>
            </p14:xfrm>
          </p:contentPart>
        </mc:Choice>
        <mc:Fallback>
          <p:pic>
            <p:nvPicPr>
              <p:cNvPr id="121" name="Freihand 120">
                <a:extLst>
                  <a:ext uri="{FF2B5EF4-FFF2-40B4-BE49-F238E27FC236}">
                    <a16:creationId xmlns:a16="http://schemas.microsoft.com/office/drawing/2014/main" id="{4DE34B7C-F9E8-2ACF-4198-41FD37B49065}"/>
                  </a:ext>
                </a:extLst>
              </p:cNvPr>
              <p:cNvPicPr/>
              <p:nvPr/>
            </p:nvPicPr>
            <p:blipFill>
              <a:blip r:embed="rId126"/>
              <a:stretch>
                <a:fillRect/>
              </a:stretch>
            </p:blipFill>
            <p:spPr>
              <a:xfrm>
                <a:off x="8905189" y="1696942"/>
                <a:ext cx="30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2" name="Freihand 121">
                <a:extLst>
                  <a:ext uri="{FF2B5EF4-FFF2-40B4-BE49-F238E27FC236}">
                    <a16:creationId xmlns:a16="http://schemas.microsoft.com/office/drawing/2014/main" id="{D258867C-90C9-C41F-6867-E02129AF6E07}"/>
                  </a:ext>
                </a:extLst>
              </p14:cNvPr>
              <p14:cNvContentPartPr/>
              <p14:nvPr/>
            </p14:nvContentPartPr>
            <p14:xfrm>
              <a:off x="10107589" y="481222"/>
              <a:ext cx="93600" cy="341640"/>
            </p14:xfrm>
          </p:contentPart>
        </mc:Choice>
        <mc:Fallback>
          <p:pic>
            <p:nvPicPr>
              <p:cNvPr id="122" name="Freihand 121">
                <a:extLst>
                  <a:ext uri="{FF2B5EF4-FFF2-40B4-BE49-F238E27FC236}">
                    <a16:creationId xmlns:a16="http://schemas.microsoft.com/office/drawing/2014/main" id="{D258867C-90C9-C41F-6867-E02129AF6E07}"/>
                  </a:ext>
                </a:extLst>
              </p:cNvPr>
              <p:cNvPicPr/>
              <p:nvPr/>
            </p:nvPicPr>
            <p:blipFill>
              <a:blip r:embed="rId128"/>
              <a:stretch>
                <a:fillRect/>
              </a:stretch>
            </p:blipFill>
            <p:spPr>
              <a:xfrm>
                <a:off x="10098589" y="472222"/>
                <a:ext cx="111240" cy="359280"/>
              </a:xfrm>
              <a:prstGeom prst="rect">
                <a:avLst/>
              </a:prstGeom>
            </p:spPr>
          </p:pic>
        </mc:Fallback>
      </mc:AlternateContent>
      <p:grpSp>
        <p:nvGrpSpPr>
          <p:cNvPr id="129" name="Gruppieren 128">
            <a:extLst>
              <a:ext uri="{FF2B5EF4-FFF2-40B4-BE49-F238E27FC236}">
                <a16:creationId xmlns:a16="http://schemas.microsoft.com/office/drawing/2014/main" id="{38CD0C18-AAF6-4C91-98AB-698F8CAEFA17}"/>
              </a:ext>
            </a:extLst>
          </p:cNvPr>
          <p:cNvGrpSpPr/>
          <p:nvPr/>
        </p:nvGrpSpPr>
        <p:grpSpPr>
          <a:xfrm>
            <a:off x="10220269" y="507502"/>
            <a:ext cx="414360" cy="221760"/>
            <a:chOff x="10220269" y="507502"/>
            <a:chExt cx="414360" cy="221760"/>
          </a:xfrm>
        </p:grpSpPr>
        <mc:AlternateContent xmlns:mc="http://schemas.openxmlformats.org/markup-compatibility/2006">
          <mc:Choice xmlns:p14="http://schemas.microsoft.com/office/powerpoint/2010/main" Requires="p14">
            <p:contentPart p14:bwMode="auto" r:id="rId129">
              <p14:nvContentPartPr>
                <p14:cNvPr id="124" name="Freihand 123">
                  <a:extLst>
                    <a:ext uri="{FF2B5EF4-FFF2-40B4-BE49-F238E27FC236}">
                      <a16:creationId xmlns:a16="http://schemas.microsoft.com/office/drawing/2014/main" id="{007824CB-9B51-923A-DC4D-D1C86D7BD180}"/>
                    </a:ext>
                  </a:extLst>
                </p14:cNvPr>
                <p14:cNvContentPartPr/>
                <p14:nvPr/>
              </p14:nvContentPartPr>
              <p14:xfrm>
                <a:off x="10220269" y="557182"/>
                <a:ext cx="49320" cy="172080"/>
              </p14:xfrm>
            </p:contentPart>
          </mc:Choice>
          <mc:Fallback>
            <p:pic>
              <p:nvPicPr>
                <p:cNvPr id="124" name="Freihand 123">
                  <a:extLst>
                    <a:ext uri="{FF2B5EF4-FFF2-40B4-BE49-F238E27FC236}">
                      <a16:creationId xmlns:a16="http://schemas.microsoft.com/office/drawing/2014/main" id="{007824CB-9B51-923A-DC4D-D1C86D7BD180}"/>
                    </a:ext>
                  </a:extLst>
                </p:cNvPr>
                <p:cNvPicPr/>
                <p:nvPr/>
              </p:nvPicPr>
              <p:blipFill>
                <a:blip r:embed="rId130"/>
                <a:stretch>
                  <a:fillRect/>
                </a:stretch>
              </p:blipFill>
              <p:spPr>
                <a:xfrm>
                  <a:off x="10211629" y="548182"/>
                  <a:ext cx="66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5" name="Freihand 124">
                  <a:extLst>
                    <a:ext uri="{FF2B5EF4-FFF2-40B4-BE49-F238E27FC236}">
                      <a16:creationId xmlns:a16="http://schemas.microsoft.com/office/drawing/2014/main" id="{2BADAF33-ACA4-96C3-6C9D-45B15B3D74D8}"/>
                    </a:ext>
                  </a:extLst>
                </p14:cNvPr>
                <p14:cNvContentPartPr/>
                <p14:nvPr/>
              </p14:nvContentPartPr>
              <p14:xfrm>
                <a:off x="10239709" y="512542"/>
                <a:ext cx="75600" cy="21600"/>
              </p14:xfrm>
            </p:contentPart>
          </mc:Choice>
          <mc:Fallback>
            <p:pic>
              <p:nvPicPr>
                <p:cNvPr id="125" name="Freihand 124">
                  <a:extLst>
                    <a:ext uri="{FF2B5EF4-FFF2-40B4-BE49-F238E27FC236}">
                      <a16:creationId xmlns:a16="http://schemas.microsoft.com/office/drawing/2014/main" id="{2BADAF33-ACA4-96C3-6C9D-45B15B3D74D8}"/>
                    </a:ext>
                  </a:extLst>
                </p:cNvPr>
                <p:cNvPicPr/>
                <p:nvPr/>
              </p:nvPicPr>
              <p:blipFill>
                <a:blip r:embed="rId132"/>
                <a:stretch>
                  <a:fillRect/>
                </a:stretch>
              </p:blipFill>
              <p:spPr>
                <a:xfrm>
                  <a:off x="10230709" y="503542"/>
                  <a:ext cx="93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6" name="Freihand 125">
                  <a:extLst>
                    <a:ext uri="{FF2B5EF4-FFF2-40B4-BE49-F238E27FC236}">
                      <a16:creationId xmlns:a16="http://schemas.microsoft.com/office/drawing/2014/main" id="{C819FB9E-C06E-8726-0E54-BFB643C1667F}"/>
                    </a:ext>
                  </a:extLst>
                </p14:cNvPr>
                <p14:cNvContentPartPr/>
                <p14:nvPr/>
              </p14:nvContentPartPr>
              <p14:xfrm>
                <a:off x="10312789" y="511462"/>
                <a:ext cx="112320" cy="191880"/>
              </p14:xfrm>
            </p:contentPart>
          </mc:Choice>
          <mc:Fallback>
            <p:pic>
              <p:nvPicPr>
                <p:cNvPr id="126" name="Freihand 125">
                  <a:extLst>
                    <a:ext uri="{FF2B5EF4-FFF2-40B4-BE49-F238E27FC236}">
                      <a16:creationId xmlns:a16="http://schemas.microsoft.com/office/drawing/2014/main" id="{C819FB9E-C06E-8726-0E54-BFB643C1667F}"/>
                    </a:ext>
                  </a:extLst>
                </p:cNvPr>
                <p:cNvPicPr/>
                <p:nvPr/>
              </p:nvPicPr>
              <p:blipFill>
                <a:blip r:embed="rId134"/>
                <a:stretch>
                  <a:fillRect/>
                </a:stretch>
              </p:blipFill>
              <p:spPr>
                <a:xfrm>
                  <a:off x="10304149" y="502462"/>
                  <a:ext cx="129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7" name="Freihand 126">
                  <a:extLst>
                    <a:ext uri="{FF2B5EF4-FFF2-40B4-BE49-F238E27FC236}">
                      <a16:creationId xmlns:a16="http://schemas.microsoft.com/office/drawing/2014/main" id="{02D22D6C-904B-C5EE-7799-C569EDA1401B}"/>
                    </a:ext>
                  </a:extLst>
                </p14:cNvPr>
                <p14:cNvContentPartPr/>
                <p14:nvPr/>
              </p14:nvContentPartPr>
              <p14:xfrm>
                <a:off x="10452829" y="507502"/>
                <a:ext cx="99000" cy="153360"/>
              </p14:xfrm>
            </p:contentPart>
          </mc:Choice>
          <mc:Fallback>
            <p:pic>
              <p:nvPicPr>
                <p:cNvPr id="127" name="Freihand 126">
                  <a:extLst>
                    <a:ext uri="{FF2B5EF4-FFF2-40B4-BE49-F238E27FC236}">
                      <a16:creationId xmlns:a16="http://schemas.microsoft.com/office/drawing/2014/main" id="{02D22D6C-904B-C5EE-7799-C569EDA1401B}"/>
                    </a:ext>
                  </a:extLst>
                </p:cNvPr>
                <p:cNvPicPr/>
                <p:nvPr/>
              </p:nvPicPr>
              <p:blipFill>
                <a:blip r:embed="rId136"/>
                <a:stretch>
                  <a:fillRect/>
                </a:stretch>
              </p:blipFill>
              <p:spPr>
                <a:xfrm>
                  <a:off x="10443829" y="498862"/>
                  <a:ext cx="1166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8" name="Freihand 127">
                  <a:extLst>
                    <a:ext uri="{FF2B5EF4-FFF2-40B4-BE49-F238E27FC236}">
                      <a16:creationId xmlns:a16="http://schemas.microsoft.com/office/drawing/2014/main" id="{1523A3F2-A38C-585F-B57A-27A66D37E97B}"/>
                    </a:ext>
                  </a:extLst>
                </p14:cNvPr>
                <p14:cNvContentPartPr/>
                <p14:nvPr/>
              </p14:nvContentPartPr>
              <p14:xfrm>
                <a:off x="10543549" y="538102"/>
                <a:ext cx="91080" cy="116280"/>
              </p14:xfrm>
            </p:contentPart>
          </mc:Choice>
          <mc:Fallback>
            <p:pic>
              <p:nvPicPr>
                <p:cNvPr id="128" name="Freihand 127">
                  <a:extLst>
                    <a:ext uri="{FF2B5EF4-FFF2-40B4-BE49-F238E27FC236}">
                      <a16:creationId xmlns:a16="http://schemas.microsoft.com/office/drawing/2014/main" id="{1523A3F2-A38C-585F-B57A-27A66D37E97B}"/>
                    </a:ext>
                  </a:extLst>
                </p:cNvPr>
                <p:cNvPicPr/>
                <p:nvPr/>
              </p:nvPicPr>
              <p:blipFill>
                <a:blip r:embed="rId138"/>
                <a:stretch>
                  <a:fillRect/>
                </a:stretch>
              </p:blipFill>
              <p:spPr>
                <a:xfrm>
                  <a:off x="10534549" y="529462"/>
                  <a:ext cx="108720" cy="133920"/>
                </a:xfrm>
                <a:prstGeom prst="rect">
                  <a:avLst/>
                </a:prstGeom>
              </p:spPr>
            </p:pic>
          </mc:Fallback>
        </mc:AlternateContent>
      </p:grpSp>
      <p:grpSp>
        <p:nvGrpSpPr>
          <p:cNvPr id="151" name="Gruppieren 150">
            <a:extLst>
              <a:ext uri="{FF2B5EF4-FFF2-40B4-BE49-F238E27FC236}">
                <a16:creationId xmlns:a16="http://schemas.microsoft.com/office/drawing/2014/main" id="{13BF5A53-6953-112D-F380-C5AF01BE77EE}"/>
              </a:ext>
            </a:extLst>
          </p:cNvPr>
          <p:cNvGrpSpPr/>
          <p:nvPr/>
        </p:nvGrpSpPr>
        <p:grpSpPr>
          <a:xfrm>
            <a:off x="10683589" y="451342"/>
            <a:ext cx="1347120" cy="619200"/>
            <a:chOff x="10683589" y="451342"/>
            <a:chExt cx="1347120" cy="619200"/>
          </a:xfrm>
        </p:grpSpPr>
        <mc:AlternateContent xmlns:mc="http://schemas.openxmlformats.org/markup-compatibility/2006">
          <mc:Choice xmlns:p14="http://schemas.microsoft.com/office/powerpoint/2010/main" Requires="p14">
            <p:contentPart p14:bwMode="auto" r:id="rId139">
              <p14:nvContentPartPr>
                <p14:cNvPr id="130" name="Freihand 129">
                  <a:extLst>
                    <a:ext uri="{FF2B5EF4-FFF2-40B4-BE49-F238E27FC236}">
                      <a16:creationId xmlns:a16="http://schemas.microsoft.com/office/drawing/2014/main" id="{DB0B0F93-5810-78A3-D2AB-0C7C203123FC}"/>
                    </a:ext>
                  </a:extLst>
                </p14:cNvPr>
                <p14:cNvContentPartPr/>
                <p14:nvPr/>
              </p14:nvContentPartPr>
              <p14:xfrm>
                <a:off x="10683589" y="451702"/>
                <a:ext cx="55080" cy="123120"/>
              </p14:xfrm>
            </p:contentPart>
          </mc:Choice>
          <mc:Fallback>
            <p:pic>
              <p:nvPicPr>
                <p:cNvPr id="130" name="Freihand 129">
                  <a:extLst>
                    <a:ext uri="{FF2B5EF4-FFF2-40B4-BE49-F238E27FC236}">
                      <a16:creationId xmlns:a16="http://schemas.microsoft.com/office/drawing/2014/main" id="{DB0B0F93-5810-78A3-D2AB-0C7C203123FC}"/>
                    </a:ext>
                  </a:extLst>
                </p:cNvPr>
                <p:cNvPicPr/>
                <p:nvPr/>
              </p:nvPicPr>
              <p:blipFill>
                <a:blip r:embed="rId140"/>
                <a:stretch>
                  <a:fillRect/>
                </a:stretch>
              </p:blipFill>
              <p:spPr>
                <a:xfrm>
                  <a:off x="10674949" y="443062"/>
                  <a:ext cx="72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1" name="Freihand 130">
                  <a:extLst>
                    <a:ext uri="{FF2B5EF4-FFF2-40B4-BE49-F238E27FC236}">
                      <a16:creationId xmlns:a16="http://schemas.microsoft.com/office/drawing/2014/main" id="{F3AAFB38-1E4F-71C4-3E6C-AD7969EF7857}"/>
                    </a:ext>
                  </a:extLst>
                </p14:cNvPr>
                <p14:cNvContentPartPr/>
                <p14:nvPr/>
              </p14:nvContentPartPr>
              <p14:xfrm>
                <a:off x="10736509" y="511462"/>
                <a:ext cx="25200" cy="131760"/>
              </p14:xfrm>
            </p:contentPart>
          </mc:Choice>
          <mc:Fallback>
            <p:pic>
              <p:nvPicPr>
                <p:cNvPr id="131" name="Freihand 130">
                  <a:extLst>
                    <a:ext uri="{FF2B5EF4-FFF2-40B4-BE49-F238E27FC236}">
                      <a16:creationId xmlns:a16="http://schemas.microsoft.com/office/drawing/2014/main" id="{F3AAFB38-1E4F-71C4-3E6C-AD7969EF7857}"/>
                    </a:ext>
                  </a:extLst>
                </p:cNvPr>
                <p:cNvPicPr/>
                <p:nvPr/>
              </p:nvPicPr>
              <p:blipFill>
                <a:blip r:embed="rId142"/>
                <a:stretch>
                  <a:fillRect/>
                </a:stretch>
              </p:blipFill>
              <p:spPr>
                <a:xfrm>
                  <a:off x="10727509" y="502462"/>
                  <a:ext cx="42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2" name="Freihand 131">
                  <a:extLst>
                    <a:ext uri="{FF2B5EF4-FFF2-40B4-BE49-F238E27FC236}">
                      <a16:creationId xmlns:a16="http://schemas.microsoft.com/office/drawing/2014/main" id="{944AFF5C-FAC0-A612-F48B-D9DABB5BB1CD}"/>
                    </a:ext>
                  </a:extLst>
                </p14:cNvPr>
                <p14:cNvContentPartPr/>
                <p14:nvPr/>
              </p14:nvContentPartPr>
              <p14:xfrm>
                <a:off x="10813909" y="493822"/>
                <a:ext cx="57240" cy="149400"/>
              </p14:xfrm>
            </p:contentPart>
          </mc:Choice>
          <mc:Fallback>
            <p:pic>
              <p:nvPicPr>
                <p:cNvPr id="132" name="Freihand 131">
                  <a:extLst>
                    <a:ext uri="{FF2B5EF4-FFF2-40B4-BE49-F238E27FC236}">
                      <a16:creationId xmlns:a16="http://schemas.microsoft.com/office/drawing/2014/main" id="{944AFF5C-FAC0-A612-F48B-D9DABB5BB1CD}"/>
                    </a:ext>
                  </a:extLst>
                </p:cNvPr>
                <p:cNvPicPr/>
                <p:nvPr/>
              </p:nvPicPr>
              <p:blipFill>
                <a:blip r:embed="rId144"/>
                <a:stretch>
                  <a:fillRect/>
                </a:stretch>
              </p:blipFill>
              <p:spPr>
                <a:xfrm>
                  <a:off x="10804909" y="485182"/>
                  <a:ext cx="74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3" name="Freihand 132">
                  <a:extLst>
                    <a:ext uri="{FF2B5EF4-FFF2-40B4-BE49-F238E27FC236}">
                      <a16:creationId xmlns:a16="http://schemas.microsoft.com/office/drawing/2014/main" id="{1DDD0280-E060-5985-B8A9-7FAF145E3E64}"/>
                    </a:ext>
                  </a:extLst>
                </p14:cNvPr>
                <p14:cNvContentPartPr/>
                <p14:nvPr/>
              </p14:nvContentPartPr>
              <p14:xfrm>
                <a:off x="10921189" y="500662"/>
                <a:ext cx="64080" cy="155520"/>
              </p14:xfrm>
            </p:contentPart>
          </mc:Choice>
          <mc:Fallback>
            <p:pic>
              <p:nvPicPr>
                <p:cNvPr id="133" name="Freihand 132">
                  <a:extLst>
                    <a:ext uri="{FF2B5EF4-FFF2-40B4-BE49-F238E27FC236}">
                      <a16:creationId xmlns:a16="http://schemas.microsoft.com/office/drawing/2014/main" id="{1DDD0280-E060-5985-B8A9-7FAF145E3E64}"/>
                    </a:ext>
                  </a:extLst>
                </p:cNvPr>
                <p:cNvPicPr/>
                <p:nvPr/>
              </p:nvPicPr>
              <p:blipFill>
                <a:blip r:embed="rId146"/>
                <a:stretch>
                  <a:fillRect/>
                </a:stretch>
              </p:blipFill>
              <p:spPr>
                <a:xfrm>
                  <a:off x="10912189" y="491662"/>
                  <a:ext cx="81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4" name="Freihand 133">
                  <a:extLst>
                    <a:ext uri="{FF2B5EF4-FFF2-40B4-BE49-F238E27FC236}">
                      <a16:creationId xmlns:a16="http://schemas.microsoft.com/office/drawing/2014/main" id="{C423FE86-1A65-6053-6CC8-0FDC6397F84E}"/>
                    </a:ext>
                  </a:extLst>
                </p14:cNvPr>
                <p14:cNvContentPartPr/>
                <p14:nvPr/>
              </p14:nvContentPartPr>
              <p14:xfrm>
                <a:off x="11008309" y="523702"/>
                <a:ext cx="82440" cy="127080"/>
              </p14:xfrm>
            </p:contentPart>
          </mc:Choice>
          <mc:Fallback>
            <p:pic>
              <p:nvPicPr>
                <p:cNvPr id="134" name="Freihand 133">
                  <a:extLst>
                    <a:ext uri="{FF2B5EF4-FFF2-40B4-BE49-F238E27FC236}">
                      <a16:creationId xmlns:a16="http://schemas.microsoft.com/office/drawing/2014/main" id="{C423FE86-1A65-6053-6CC8-0FDC6397F84E}"/>
                    </a:ext>
                  </a:extLst>
                </p:cNvPr>
                <p:cNvPicPr/>
                <p:nvPr/>
              </p:nvPicPr>
              <p:blipFill>
                <a:blip r:embed="rId148"/>
                <a:stretch>
                  <a:fillRect/>
                </a:stretch>
              </p:blipFill>
              <p:spPr>
                <a:xfrm>
                  <a:off x="10999669" y="515062"/>
                  <a:ext cx="1000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5" name="Freihand 134">
                  <a:extLst>
                    <a:ext uri="{FF2B5EF4-FFF2-40B4-BE49-F238E27FC236}">
                      <a16:creationId xmlns:a16="http://schemas.microsoft.com/office/drawing/2014/main" id="{F9095C47-799B-230D-4D80-30DE63406572}"/>
                    </a:ext>
                  </a:extLst>
                </p14:cNvPr>
                <p14:cNvContentPartPr/>
                <p14:nvPr/>
              </p14:nvContentPartPr>
              <p14:xfrm>
                <a:off x="11138629" y="476182"/>
                <a:ext cx="73800" cy="136440"/>
              </p14:xfrm>
            </p:contentPart>
          </mc:Choice>
          <mc:Fallback>
            <p:pic>
              <p:nvPicPr>
                <p:cNvPr id="135" name="Freihand 134">
                  <a:extLst>
                    <a:ext uri="{FF2B5EF4-FFF2-40B4-BE49-F238E27FC236}">
                      <a16:creationId xmlns:a16="http://schemas.microsoft.com/office/drawing/2014/main" id="{F9095C47-799B-230D-4D80-30DE63406572}"/>
                    </a:ext>
                  </a:extLst>
                </p:cNvPr>
                <p:cNvPicPr/>
                <p:nvPr/>
              </p:nvPicPr>
              <p:blipFill>
                <a:blip r:embed="rId150"/>
                <a:stretch>
                  <a:fillRect/>
                </a:stretch>
              </p:blipFill>
              <p:spPr>
                <a:xfrm>
                  <a:off x="11129989" y="467542"/>
                  <a:ext cx="91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6" name="Freihand 135">
                  <a:extLst>
                    <a:ext uri="{FF2B5EF4-FFF2-40B4-BE49-F238E27FC236}">
                      <a16:creationId xmlns:a16="http://schemas.microsoft.com/office/drawing/2014/main" id="{85198A04-B1BF-625C-5716-69C8F220910E}"/>
                    </a:ext>
                  </a:extLst>
                </p14:cNvPr>
                <p14:cNvContentPartPr/>
                <p14:nvPr/>
              </p14:nvContentPartPr>
              <p14:xfrm>
                <a:off x="11270029" y="489862"/>
                <a:ext cx="64800" cy="96840"/>
              </p14:xfrm>
            </p:contentPart>
          </mc:Choice>
          <mc:Fallback>
            <p:pic>
              <p:nvPicPr>
                <p:cNvPr id="136" name="Freihand 135">
                  <a:extLst>
                    <a:ext uri="{FF2B5EF4-FFF2-40B4-BE49-F238E27FC236}">
                      <a16:creationId xmlns:a16="http://schemas.microsoft.com/office/drawing/2014/main" id="{85198A04-B1BF-625C-5716-69C8F220910E}"/>
                    </a:ext>
                  </a:extLst>
                </p:cNvPr>
                <p:cNvPicPr/>
                <p:nvPr/>
              </p:nvPicPr>
              <p:blipFill>
                <a:blip r:embed="rId152"/>
                <a:stretch>
                  <a:fillRect/>
                </a:stretch>
              </p:blipFill>
              <p:spPr>
                <a:xfrm>
                  <a:off x="11261389" y="481222"/>
                  <a:ext cx="82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7" name="Freihand 136">
                  <a:extLst>
                    <a:ext uri="{FF2B5EF4-FFF2-40B4-BE49-F238E27FC236}">
                      <a16:creationId xmlns:a16="http://schemas.microsoft.com/office/drawing/2014/main" id="{1C73D664-A4AF-668B-A0C5-3AEB1F9C5F29}"/>
                    </a:ext>
                  </a:extLst>
                </p14:cNvPr>
                <p14:cNvContentPartPr/>
                <p14:nvPr/>
              </p14:nvContentPartPr>
              <p14:xfrm>
                <a:off x="11360029" y="466822"/>
                <a:ext cx="83160" cy="141120"/>
              </p14:xfrm>
            </p:contentPart>
          </mc:Choice>
          <mc:Fallback>
            <p:pic>
              <p:nvPicPr>
                <p:cNvPr id="137" name="Freihand 136">
                  <a:extLst>
                    <a:ext uri="{FF2B5EF4-FFF2-40B4-BE49-F238E27FC236}">
                      <a16:creationId xmlns:a16="http://schemas.microsoft.com/office/drawing/2014/main" id="{1C73D664-A4AF-668B-A0C5-3AEB1F9C5F29}"/>
                    </a:ext>
                  </a:extLst>
                </p:cNvPr>
                <p:cNvPicPr/>
                <p:nvPr/>
              </p:nvPicPr>
              <p:blipFill>
                <a:blip r:embed="rId154"/>
                <a:stretch>
                  <a:fillRect/>
                </a:stretch>
              </p:blipFill>
              <p:spPr>
                <a:xfrm>
                  <a:off x="11351029" y="458182"/>
                  <a:ext cx="100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8" name="Freihand 137">
                  <a:extLst>
                    <a:ext uri="{FF2B5EF4-FFF2-40B4-BE49-F238E27FC236}">
                      <a16:creationId xmlns:a16="http://schemas.microsoft.com/office/drawing/2014/main" id="{D2A46A3B-207E-0C1B-4A8F-A7EC68956BC0}"/>
                    </a:ext>
                  </a:extLst>
                </p14:cNvPr>
                <p14:cNvContentPartPr/>
                <p14:nvPr/>
              </p14:nvContentPartPr>
              <p14:xfrm>
                <a:off x="11497549" y="521182"/>
                <a:ext cx="15840" cy="110160"/>
              </p14:xfrm>
            </p:contentPart>
          </mc:Choice>
          <mc:Fallback>
            <p:pic>
              <p:nvPicPr>
                <p:cNvPr id="138" name="Freihand 137">
                  <a:extLst>
                    <a:ext uri="{FF2B5EF4-FFF2-40B4-BE49-F238E27FC236}">
                      <a16:creationId xmlns:a16="http://schemas.microsoft.com/office/drawing/2014/main" id="{D2A46A3B-207E-0C1B-4A8F-A7EC68956BC0}"/>
                    </a:ext>
                  </a:extLst>
                </p:cNvPr>
                <p:cNvPicPr/>
                <p:nvPr/>
              </p:nvPicPr>
              <p:blipFill>
                <a:blip r:embed="rId156"/>
                <a:stretch>
                  <a:fillRect/>
                </a:stretch>
              </p:blipFill>
              <p:spPr>
                <a:xfrm>
                  <a:off x="11488909" y="512182"/>
                  <a:ext cx="33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9" name="Freihand 138">
                  <a:extLst>
                    <a:ext uri="{FF2B5EF4-FFF2-40B4-BE49-F238E27FC236}">
                      <a16:creationId xmlns:a16="http://schemas.microsoft.com/office/drawing/2014/main" id="{042EE04F-CFD4-3313-D23D-ED82E974185C}"/>
                    </a:ext>
                  </a:extLst>
                </p14:cNvPr>
                <p14:cNvContentPartPr/>
                <p14:nvPr/>
              </p14:nvContentPartPr>
              <p14:xfrm>
                <a:off x="11478469" y="547102"/>
                <a:ext cx="95400" cy="13680"/>
              </p14:xfrm>
            </p:contentPart>
          </mc:Choice>
          <mc:Fallback>
            <p:pic>
              <p:nvPicPr>
                <p:cNvPr id="139" name="Freihand 138">
                  <a:extLst>
                    <a:ext uri="{FF2B5EF4-FFF2-40B4-BE49-F238E27FC236}">
                      <a16:creationId xmlns:a16="http://schemas.microsoft.com/office/drawing/2014/main" id="{042EE04F-CFD4-3313-D23D-ED82E974185C}"/>
                    </a:ext>
                  </a:extLst>
                </p:cNvPr>
                <p:cNvPicPr/>
                <p:nvPr/>
              </p:nvPicPr>
              <p:blipFill>
                <a:blip r:embed="rId158"/>
                <a:stretch>
                  <a:fillRect/>
                </a:stretch>
              </p:blipFill>
              <p:spPr>
                <a:xfrm>
                  <a:off x="11469829" y="538102"/>
                  <a:ext cx="113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0" name="Freihand 139">
                  <a:extLst>
                    <a:ext uri="{FF2B5EF4-FFF2-40B4-BE49-F238E27FC236}">
                      <a16:creationId xmlns:a16="http://schemas.microsoft.com/office/drawing/2014/main" id="{6163153F-76FB-F6EE-EAF1-A2445878F291}"/>
                    </a:ext>
                  </a:extLst>
                </p14:cNvPr>
                <p14:cNvContentPartPr/>
                <p14:nvPr/>
              </p14:nvContentPartPr>
              <p14:xfrm>
                <a:off x="11625709" y="470782"/>
                <a:ext cx="47880" cy="115560"/>
              </p14:xfrm>
            </p:contentPart>
          </mc:Choice>
          <mc:Fallback>
            <p:pic>
              <p:nvPicPr>
                <p:cNvPr id="140" name="Freihand 139">
                  <a:extLst>
                    <a:ext uri="{FF2B5EF4-FFF2-40B4-BE49-F238E27FC236}">
                      <a16:creationId xmlns:a16="http://schemas.microsoft.com/office/drawing/2014/main" id="{6163153F-76FB-F6EE-EAF1-A2445878F291}"/>
                    </a:ext>
                  </a:extLst>
                </p:cNvPr>
                <p:cNvPicPr/>
                <p:nvPr/>
              </p:nvPicPr>
              <p:blipFill>
                <a:blip r:embed="rId160"/>
                <a:stretch>
                  <a:fillRect/>
                </a:stretch>
              </p:blipFill>
              <p:spPr>
                <a:xfrm>
                  <a:off x="11617069" y="461782"/>
                  <a:ext cx="65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1" name="Freihand 140">
                  <a:extLst>
                    <a:ext uri="{FF2B5EF4-FFF2-40B4-BE49-F238E27FC236}">
                      <a16:creationId xmlns:a16="http://schemas.microsoft.com/office/drawing/2014/main" id="{5F4A18F4-8BB7-9DF6-CCBA-3C4C6A91239F}"/>
                    </a:ext>
                  </a:extLst>
                </p14:cNvPr>
                <p14:cNvContentPartPr/>
                <p14:nvPr/>
              </p14:nvContentPartPr>
              <p14:xfrm>
                <a:off x="11729749" y="451342"/>
                <a:ext cx="53640" cy="108000"/>
              </p14:xfrm>
            </p:contentPart>
          </mc:Choice>
          <mc:Fallback>
            <p:pic>
              <p:nvPicPr>
                <p:cNvPr id="141" name="Freihand 140">
                  <a:extLst>
                    <a:ext uri="{FF2B5EF4-FFF2-40B4-BE49-F238E27FC236}">
                      <a16:creationId xmlns:a16="http://schemas.microsoft.com/office/drawing/2014/main" id="{5F4A18F4-8BB7-9DF6-CCBA-3C4C6A91239F}"/>
                    </a:ext>
                  </a:extLst>
                </p:cNvPr>
                <p:cNvPicPr/>
                <p:nvPr/>
              </p:nvPicPr>
              <p:blipFill>
                <a:blip r:embed="rId162"/>
                <a:stretch>
                  <a:fillRect/>
                </a:stretch>
              </p:blipFill>
              <p:spPr>
                <a:xfrm>
                  <a:off x="11721109" y="442702"/>
                  <a:ext cx="71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2" name="Freihand 141">
                  <a:extLst>
                    <a:ext uri="{FF2B5EF4-FFF2-40B4-BE49-F238E27FC236}">
                      <a16:creationId xmlns:a16="http://schemas.microsoft.com/office/drawing/2014/main" id="{E55C99B4-4B1A-4CF0-B325-7B07ADC504B0}"/>
                    </a:ext>
                  </a:extLst>
                </p14:cNvPr>
                <p14:cNvContentPartPr/>
                <p14:nvPr/>
              </p14:nvContentPartPr>
              <p14:xfrm>
                <a:off x="11802109" y="475822"/>
                <a:ext cx="68040" cy="106560"/>
              </p14:xfrm>
            </p:contentPart>
          </mc:Choice>
          <mc:Fallback>
            <p:pic>
              <p:nvPicPr>
                <p:cNvPr id="142" name="Freihand 141">
                  <a:extLst>
                    <a:ext uri="{FF2B5EF4-FFF2-40B4-BE49-F238E27FC236}">
                      <a16:creationId xmlns:a16="http://schemas.microsoft.com/office/drawing/2014/main" id="{E55C99B4-4B1A-4CF0-B325-7B07ADC504B0}"/>
                    </a:ext>
                  </a:extLst>
                </p:cNvPr>
                <p:cNvPicPr/>
                <p:nvPr/>
              </p:nvPicPr>
              <p:blipFill>
                <a:blip r:embed="rId164"/>
                <a:stretch>
                  <a:fillRect/>
                </a:stretch>
              </p:blipFill>
              <p:spPr>
                <a:xfrm>
                  <a:off x="11793109" y="466822"/>
                  <a:ext cx="85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3" name="Freihand 142">
                  <a:extLst>
                    <a:ext uri="{FF2B5EF4-FFF2-40B4-BE49-F238E27FC236}">
                      <a16:creationId xmlns:a16="http://schemas.microsoft.com/office/drawing/2014/main" id="{D4DD628D-22DE-28AF-51AE-64EB0B42B8B5}"/>
                    </a:ext>
                  </a:extLst>
                </p14:cNvPr>
                <p14:cNvContentPartPr/>
                <p14:nvPr/>
              </p14:nvContentPartPr>
              <p14:xfrm>
                <a:off x="11880589" y="505702"/>
                <a:ext cx="6480" cy="2880"/>
              </p14:xfrm>
            </p:contentPart>
          </mc:Choice>
          <mc:Fallback>
            <p:pic>
              <p:nvPicPr>
                <p:cNvPr id="143" name="Freihand 142">
                  <a:extLst>
                    <a:ext uri="{FF2B5EF4-FFF2-40B4-BE49-F238E27FC236}">
                      <a16:creationId xmlns:a16="http://schemas.microsoft.com/office/drawing/2014/main" id="{D4DD628D-22DE-28AF-51AE-64EB0B42B8B5}"/>
                    </a:ext>
                  </a:extLst>
                </p:cNvPr>
                <p:cNvPicPr/>
                <p:nvPr/>
              </p:nvPicPr>
              <p:blipFill>
                <a:blip r:embed="rId166"/>
                <a:stretch>
                  <a:fillRect/>
                </a:stretch>
              </p:blipFill>
              <p:spPr>
                <a:xfrm>
                  <a:off x="11871589" y="496702"/>
                  <a:ext cx="24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4" name="Freihand 143">
                  <a:extLst>
                    <a:ext uri="{FF2B5EF4-FFF2-40B4-BE49-F238E27FC236}">
                      <a16:creationId xmlns:a16="http://schemas.microsoft.com/office/drawing/2014/main" id="{19D0C986-DAF1-C47A-897B-A9606F367DF9}"/>
                    </a:ext>
                  </a:extLst>
                </p14:cNvPr>
                <p14:cNvContentPartPr/>
                <p14:nvPr/>
              </p14:nvContentPartPr>
              <p14:xfrm>
                <a:off x="11456149" y="783622"/>
                <a:ext cx="32760" cy="152640"/>
              </p14:xfrm>
            </p:contentPart>
          </mc:Choice>
          <mc:Fallback>
            <p:pic>
              <p:nvPicPr>
                <p:cNvPr id="144" name="Freihand 143">
                  <a:extLst>
                    <a:ext uri="{FF2B5EF4-FFF2-40B4-BE49-F238E27FC236}">
                      <a16:creationId xmlns:a16="http://schemas.microsoft.com/office/drawing/2014/main" id="{19D0C986-DAF1-C47A-897B-A9606F367DF9}"/>
                    </a:ext>
                  </a:extLst>
                </p:cNvPr>
                <p:cNvPicPr/>
                <p:nvPr/>
              </p:nvPicPr>
              <p:blipFill>
                <a:blip r:embed="rId168"/>
                <a:stretch>
                  <a:fillRect/>
                </a:stretch>
              </p:blipFill>
              <p:spPr>
                <a:xfrm>
                  <a:off x="11447509" y="774982"/>
                  <a:ext cx="50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5" name="Freihand 144">
                  <a:extLst>
                    <a:ext uri="{FF2B5EF4-FFF2-40B4-BE49-F238E27FC236}">
                      <a16:creationId xmlns:a16="http://schemas.microsoft.com/office/drawing/2014/main" id="{8A4B2356-8255-59DA-F58C-230FE61B0DF0}"/>
                    </a:ext>
                  </a:extLst>
                </p14:cNvPr>
                <p14:cNvContentPartPr/>
                <p14:nvPr/>
              </p14:nvContentPartPr>
              <p14:xfrm>
                <a:off x="11428069" y="861022"/>
                <a:ext cx="112680" cy="31680"/>
              </p14:xfrm>
            </p:contentPart>
          </mc:Choice>
          <mc:Fallback>
            <p:pic>
              <p:nvPicPr>
                <p:cNvPr id="145" name="Freihand 144">
                  <a:extLst>
                    <a:ext uri="{FF2B5EF4-FFF2-40B4-BE49-F238E27FC236}">
                      <a16:creationId xmlns:a16="http://schemas.microsoft.com/office/drawing/2014/main" id="{8A4B2356-8255-59DA-F58C-230FE61B0DF0}"/>
                    </a:ext>
                  </a:extLst>
                </p:cNvPr>
                <p:cNvPicPr/>
                <p:nvPr/>
              </p:nvPicPr>
              <p:blipFill>
                <a:blip r:embed="rId170"/>
                <a:stretch>
                  <a:fillRect/>
                </a:stretch>
              </p:blipFill>
              <p:spPr>
                <a:xfrm>
                  <a:off x="11419069" y="852382"/>
                  <a:ext cx="130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6" name="Freihand 145">
                  <a:extLst>
                    <a:ext uri="{FF2B5EF4-FFF2-40B4-BE49-F238E27FC236}">
                      <a16:creationId xmlns:a16="http://schemas.microsoft.com/office/drawing/2014/main" id="{E21781C8-A435-FB96-CB6A-47667F417647}"/>
                    </a:ext>
                  </a:extLst>
                </p14:cNvPr>
                <p14:cNvContentPartPr/>
                <p14:nvPr/>
              </p14:nvContentPartPr>
              <p14:xfrm>
                <a:off x="11568109" y="769942"/>
                <a:ext cx="66600" cy="184320"/>
              </p14:xfrm>
            </p:contentPart>
          </mc:Choice>
          <mc:Fallback>
            <p:pic>
              <p:nvPicPr>
                <p:cNvPr id="146" name="Freihand 145">
                  <a:extLst>
                    <a:ext uri="{FF2B5EF4-FFF2-40B4-BE49-F238E27FC236}">
                      <a16:creationId xmlns:a16="http://schemas.microsoft.com/office/drawing/2014/main" id="{E21781C8-A435-FB96-CB6A-47667F417647}"/>
                    </a:ext>
                  </a:extLst>
                </p:cNvPr>
                <p:cNvPicPr/>
                <p:nvPr/>
              </p:nvPicPr>
              <p:blipFill>
                <a:blip r:embed="rId172"/>
                <a:stretch>
                  <a:fillRect/>
                </a:stretch>
              </p:blipFill>
              <p:spPr>
                <a:xfrm>
                  <a:off x="11559109" y="760942"/>
                  <a:ext cx="842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7" name="Freihand 146">
                  <a:extLst>
                    <a:ext uri="{FF2B5EF4-FFF2-40B4-BE49-F238E27FC236}">
                      <a16:creationId xmlns:a16="http://schemas.microsoft.com/office/drawing/2014/main" id="{3D0739E9-AE52-D1CB-98C4-82A3C5A874F2}"/>
                    </a:ext>
                  </a:extLst>
                </p14:cNvPr>
                <p14:cNvContentPartPr/>
                <p14:nvPr/>
              </p14:nvContentPartPr>
              <p14:xfrm>
                <a:off x="11709589" y="807382"/>
                <a:ext cx="74880" cy="135360"/>
              </p14:xfrm>
            </p:contentPart>
          </mc:Choice>
          <mc:Fallback>
            <p:pic>
              <p:nvPicPr>
                <p:cNvPr id="147" name="Freihand 146">
                  <a:extLst>
                    <a:ext uri="{FF2B5EF4-FFF2-40B4-BE49-F238E27FC236}">
                      <a16:creationId xmlns:a16="http://schemas.microsoft.com/office/drawing/2014/main" id="{3D0739E9-AE52-D1CB-98C4-82A3C5A874F2}"/>
                    </a:ext>
                  </a:extLst>
                </p:cNvPr>
                <p:cNvPicPr/>
                <p:nvPr/>
              </p:nvPicPr>
              <p:blipFill>
                <a:blip r:embed="rId174"/>
                <a:stretch>
                  <a:fillRect/>
                </a:stretch>
              </p:blipFill>
              <p:spPr>
                <a:xfrm>
                  <a:off x="11700949" y="798742"/>
                  <a:ext cx="92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8" name="Freihand 147">
                  <a:extLst>
                    <a:ext uri="{FF2B5EF4-FFF2-40B4-BE49-F238E27FC236}">
                      <a16:creationId xmlns:a16="http://schemas.microsoft.com/office/drawing/2014/main" id="{F1C9651D-3D8B-D441-79DF-54C147A57E93}"/>
                    </a:ext>
                  </a:extLst>
                </p14:cNvPr>
                <p14:cNvContentPartPr/>
                <p14:nvPr/>
              </p14:nvContentPartPr>
              <p14:xfrm>
                <a:off x="11739469" y="778582"/>
                <a:ext cx="69120" cy="24120"/>
              </p14:xfrm>
            </p:contentPart>
          </mc:Choice>
          <mc:Fallback>
            <p:pic>
              <p:nvPicPr>
                <p:cNvPr id="148" name="Freihand 147">
                  <a:extLst>
                    <a:ext uri="{FF2B5EF4-FFF2-40B4-BE49-F238E27FC236}">
                      <a16:creationId xmlns:a16="http://schemas.microsoft.com/office/drawing/2014/main" id="{F1C9651D-3D8B-D441-79DF-54C147A57E93}"/>
                    </a:ext>
                  </a:extLst>
                </p:cNvPr>
                <p:cNvPicPr/>
                <p:nvPr/>
              </p:nvPicPr>
              <p:blipFill>
                <a:blip r:embed="rId176"/>
                <a:stretch>
                  <a:fillRect/>
                </a:stretch>
              </p:blipFill>
              <p:spPr>
                <a:xfrm>
                  <a:off x="11730829" y="769942"/>
                  <a:ext cx="867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9" name="Freihand 148">
                  <a:extLst>
                    <a:ext uri="{FF2B5EF4-FFF2-40B4-BE49-F238E27FC236}">
                      <a16:creationId xmlns:a16="http://schemas.microsoft.com/office/drawing/2014/main" id="{4A8E0239-05D7-5714-AA71-B497865B84A6}"/>
                    </a:ext>
                  </a:extLst>
                </p14:cNvPr>
                <p14:cNvContentPartPr/>
                <p14:nvPr/>
              </p14:nvContentPartPr>
              <p14:xfrm>
                <a:off x="11834869" y="762382"/>
                <a:ext cx="85320" cy="189720"/>
              </p14:xfrm>
            </p:contentPart>
          </mc:Choice>
          <mc:Fallback>
            <p:pic>
              <p:nvPicPr>
                <p:cNvPr id="149" name="Freihand 148">
                  <a:extLst>
                    <a:ext uri="{FF2B5EF4-FFF2-40B4-BE49-F238E27FC236}">
                      <a16:creationId xmlns:a16="http://schemas.microsoft.com/office/drawing/2014/main" id="{4A8E0239-05D7-5714-AA71-B497865B84A6}"/>
                    </a:ext>
                  </a:extLst>
                </p:cNvPr>
                <p:cNvPicPr/>
                <p:nvPr/>
              </p:nvPicPr>
              <p:blipFill>
                <a:blip r:embed="rId178"/>
                <a:stretch>
                  <a:fillRect/>
                </a:stretch>
              </p:blipFill>
              <p:spPr>
                <a:xfrm>
                  <a:off x="11825869" y="753382"/>
                  <a:ext cx="1029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0" name="Freihand 149">
                  <a:extLst>
                    <a:ext uri="{FF2B5EF4-FFF2-40B4-BE49-F238E27FC236}">
                      <a16:creationId xmlns:a16="http://schemas.microsoft.com/office/drawing/2014/main" id="{BEA3A04A-67C9-1616-F68D-B95C80BB35D6}"/>
                    </a:ext>
                  </a:extLst>
                </p14:cNvPr>
                <p14:cNvContentPartPr/>
                <p14:nvPr/>
              </p14:nvContentPartPr>
              <p14:xfrm>
                <a:off x="11900389" y="673822"/>
                <a:ext cx="130320" cy="396720"/>
              </p14:xfrm>
            </p:contentPart>
          </mc:Choice>
          <mc:Fallback>
            <p:pic>
              <p:nvPicPr>
                <p:cNvPr id="150" name="Freihand 149">
                  <a:extLst>
                    <a:ext uri="{FF2B5EF4-FFF2-40B4-BE49-F238E27FC236}">
                      <a16:creationId xmlns:a16="http://schemas.microsoft.com/office/drawing/2014/main" id="{BEA3A04A-67C9-1616-F68D-B95C80BB35D6}"/>
                    </a:ext>
                  </a:extLst>
                </p:cNvPr>
                <p:cNvPicPr/>
                <p:nvPr/>
              </p:nvPicPr>
              <p:blipFill>
                <a:blip r:embed="rId180"/>
                <a:stretch>
                  <a:fillRect/>
                </a:stretch>
              </p:blipFill>
              <p:spPr>
                <a:xfrm>
                  <a:off x="11891749" y="665182"/>
                  <a:ext cx="147960" cy="414360"/>
                </a:xfrm>
                <a:prstGeom prst="rect">
                  <a:avLst/>
                </a:prstGeom>
              </p:spPr>
            </p:pic>
          </mc:Fallback>
        </mc:AlternateContent>
      </p:grpSp>
      <p:grpSp>
        <p:nvGrpSpPr>
          <p:cNvPr id="174" name="Gruppieren 173">
            <a:extLst>
              <a:ext uri="{FF2B5EF4-FFF2-40B4-BE49-F238E27FC236}">
                <a16:creationId xmlns:a16="http://schemas.microsoft.com/office/drawing/2014/main" id="{2DF18CB7-3F00-2A6A-F2F3-2B787E50A26A}"/>
              </a:ext>
            </a:extLst>
          </p:cNvPr>
          <p:cNvGrpSpPr/>
          <p:nvPr/>
        </p:nvGrpSpPr>
        <p:grpSpPr>
          <a:xfrm>
            <a:off x="241069" y="1106902"/>
            <a:ext cx="1575000" cy="386280"/>
            <a:chOff x="241069" y="1106902"/>
            <a:chExt cx="1575000" cy="386280"/>
          </a:xfrm>
        </p:grpSpPr>
        <mc:AlternateContent xmlns:mc="http://schemas.openxmlformats.org/markup-compatibility/2006">
          <mc:Choice xmlns:p14="http://schemas.microsoft.com/office/powerpoint/2010/main" Requires="p14">
            <p:contentPart p14:bwMode="auto" r:id="rId181">
              <p14:nvContentPartPr>
                <p14:cNvPr id="152" name="Freihand 151">
                  <a:extLst>
                    <a:ext uri="{FF2B5EF4-FFF2-40B4-BE49-F238E27FC236}">
                      <a16:creationId xmlns:a16="http://schemas.microsoft.com/office/drawing/2014/main" id="{3CBCD031-19B1-8033-C5E1-3435C463B0C8}"/>
                    </a:ext>
                  </a:extLst>
                </p14:cNvPr>
                <p14:cNvContentPartPr/>
                <p14:nvPr/>
              </p14:nvContentPartPr>
              <p14:xfrm>
                <a:off x="241069" y="1220662"/>
                <a:ext cx="53640" cy="203400"/>
              </p14:xfrm>
            </p:contentPart>
          </mc:Choice>
          <mc:Fallback>
            <p:pic>
              <p:nvPicPr>
                <p:cNvPr id="152" name="Freihand 151">
                  <a:extLst>
                    <a:ext uri="{FF2B5EF4-FFF2-40B4-BE49-F238E27FC236}">
                      <a16:creationId xmlns:a16="http://schemas.microsoft.com/office/drawing/2014/main" id="{3CBCD031-19B1-8033-C5E1-3435C463B0C8}"/>
                    </a:ext>
                  </a:extLst>
                </p:cNvPr>
                <p:cNvPicPr/>
                <p:nvPr/>
              </p:nvPicPr>
              <p:blipFill>
                <a:blip r:embed="rId182"/>
                <a:stretch>
                  <a:fillRect/>
                </a:stretch>
              </p:blipFill>
              <p:spPr>
                <a:xfrm>
                  <a:off x="232429" y="1212022"/>
                  <a:ext cx="712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3" name="Freihand 152">
                  <a:extLst>
                    <a:ext uri="{FF2B5EF4-FFF2-40B4-BE49-F238E27FC236}">
                      <a16:creationId xmlns:a16="http://schemas.microsoft.com/office/drawing/2014/main" id="{24B5C875-3DD8-9330-C7CE-937015D36D45}"/>
                    </a:ext>
                  </a:extLst>
                </p14:cNvPr>
                <p14:cNvContentPartPr/>
                <p14:nvPr/>
              </p14:nvContentPartPr>
              <p14:xfrm>
                <a:off x="340069" y="1247662"/>
                <a:ext cx="67680" cy="140760"/>
              </p14:xfrm>
            </p:contentPart>
          </mc:Choice>
          <mc:Fallback>
            <p:pic>
              <p:nvPicPr>
                <p:cNvPr id="153" name="Freihand 152">
                  <a:extLst>
                    <a:ext uri="{FF2B5EF4-FFF2-40B4-BE49-F238E27FC236}">
                      <a16:creationId xmlns:a16="http://schemas.microsoft.com/office/drawing/2014/main" id="{24B5C875-3DD8-9330-C7CE-937015D36D45}"/>
                    </a:ext>
                  </a:extLst>
                </p:cNvPr>
                <p:cNvPicPr/>
                <p:nvPr/>
              </p:nvPicPr>
              <p:blipFill>
                <a:blip r:embed="rId184"/>
                <a:stretch>
                  <a:fillRect/>
                </a:stretch>
              </p:blipFill>
              <p:spPr>
                <a:xfrm>
                  <a:off x="331429" y="1238662"/>
                  <a:ext cx="85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4" name="Freihand 153">
                  <a:extLst>
                    <a:ext uri="{FF2B5EF4-FFF2-40B4-BE49-F238E27FC236}">
                      <a16:creationId xmlns:a16="http://schemas.microsoft.com/office/drawing/2014/main" id="{3E497640-F741-6288-7461-1EA39B52BE55}"/>
                    </a:ext>
                  </a:extLst>
                </p14:cNvPr>
                <p14:cNvContentPartPr/>
                <p14:nvPr/>
              </p14:nvContentPartPr>
              <p14:xfrm>
                <a:off x="285349" y="1149742"/>
                <a:ext cx="81720" cy="19800"/>
              </p14:xfrm>
            </p:contentPart>
          </mc:Choice>
          <mc:Fallback>
            <p:pic>
              <p:nvPicPr>
                <p:cNvPr id="154" name="Freihand 153">
                  <a:extLst>
                    <a:ext uri="{FF2B5EF4-FFF2-40B4-BE49-F238E27FC236}">
                      <a16:creationId xmlns:a16="http://schemas.microsoft.com/office/drawing/2014/main" id="{3E497640-F741-6288-7461-1EA39B52BE55}"/>
                    </a:ext>
                  </a:extLst>
                </p:cNvPr>
                <p:cNvPicPr/>
                <p:nvPr/>
              </p:nvPicPr>
              <p:blipFill>
                <a:blip r:embed="rId186"/>
                <a:stretch>
                  <a:fillRect/>
                </a:stretch>
              </p:blipFill>
              <p:spPr>
                <a:xfrm>
                  <a:off x="276349" y="1140742"/>
                  <a:ext cx="99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5" name="Freihand 154">
                  <a:extLst>
                    <a:ext uri="{FF2B5EF4-FFF2-40B4-BE49-F238E27FC236}">
                      <a16:creationId xmlns:a16="http://schemas.microsoft.com/office/drawing/2014/main" id="{F69A5C83-93FE-8821-3BBA-FDDFBE4FB1CB}"/>
                    </a:ext>
                  </a:extLst>
                </p14:cNvPr>
                <p14:cNvContentPartPr/>
                <p14:nvPr/>
              </p14:nvContentPartPr>
              <p14:xfrm>
                <a:off x="448789" y="1167742"/>
                <a:ext cx="48960" cy="263160"/>
              </p14:xfrm>
            </p:contentPart>
          </mc:Choice>
          <mc:Fallback>
            <p:pic>
              <p:nvPicPr>
                <p:cNvPr id="155" name="Freihand 154">
                  <a:extLst>
                    <a:ext uri="{FF2B5EF4-FFF2-40B4-BE49-F238E27FC236}">
                      <a16:creationId xmlns:a16="http://schemas.microsoft.com/office/drawing/2014/main" id="{F69A5C83-93FE-8821-3BBA-FDDFBE4FB1CB}"/>
                    </a:ext>
                  </a:extLst>
                </p:cNvPr>
                <p:cNvPicPr/>
                <p:nvPr/>
              </p:nvPicPr>
              <p:blipFill>
                <a:blip r:embed="rId188"/>
                <a:stretch>
                  <a:fillRect/>
                </a:stretch>
              </p:blipFill>
              <p:spPr>
                <a:xfrm>
                  <a:off x="440149" y="1158742"/>
                  <a:ext cx="666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6" name="Freihand 155">
                  <a:extLst>
                    <a:ext uri="{FF2B5EF4-FFF2-40B4-BE49-F238E27FC236}">
                      <a16:creationId xmlns:a16="http://schemas.microsoft.com/office/drawing/2014/main" id="{6B95CE80-FEE3-A995-F21D-9520DB388D5F}"/>
                    </a:ext>
                  </a:extLst>
                </p14:cNvPr>
                <p14:cNvContentPartPr/>
                <p14:nvPr/>
              </p14:nvContentPartPr>
              <p14:xfrm>
                <a:off x="598909" y="1215262"/>
                <a:ext cx="103320" cy="144360"/>
              </p14:xfrm>
            </p:contentPart>
          </mc:Choice>
          <mc:Fallback>
            <p:pic>
              <p:nvPicPr>
                <p:cNvPr id="156" name="Freihand 155">
                  <a:extLst>
                    <a:ext uri="{FF2B5EF4-FFF2-40B4-BE49-F238E27FC236}">
                      <a16:creationId xmlns:a16="http://schemas.microsoft.com/office/drawing/2014/main" id="{6B95CE80-FEE3-A995-F21D-9520DB388D5F}"/>
                    </a:ext>
                  </a:extLst>
                </p:cNvPr>
                <p:cNvPicPr/>
                <p:nvPr/>
              </p:nvPicPr>
              <p:blipFill>
                <a:blip r:embed="rId190"/>
                <a:stretch>
                  <a:fillRect/>
                </a:stretch>
              </p:blipFill>
              <p:spPr>
                <a:xfrm>
                  <a:off x="589909" y="1206262"/>
                  <a:ext cx="120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7" name="Freihand 156">
                  <a:extLst>
                    <a:ext uri="{FF2B5EF4-FFF2-40B4-BE49-F238E27FC236}">
                      <a16:creationId xmlns:a16="http://schemas.microsoft.com/office/drawing/2014/main" id="{744DB050-845E-CA3C-48D2-136B24E3000D}"/>
                    </a:ext>
                  </a:extLst>
                </p14:cNvPr>
                <p14:cNvContentPartPr/>
                <p14:nvPr/>
              </p14:nvContentPartPr>
              <p14:xfrm>
                <a:off x="736069" y="1217782"/>
                <a:ext cx="66240" cy="161280"/>
              </p14:xfrm>
            </p:contentPart>
          </mc:Choice>
          <mc:Fallback>
            <p:pic>
              <p:nvPicPr>
                <p:cNvPr id="157" name="Freihand 156">
                  <a:extLst>
                    <a:ext uri="{FF2B5EF4-FFF2-40B4-BE49-F238E27FC236}">
                      <a16:creationId xmlns:a16="http://schemas.microsoft.com/office/drawing/2014/main" id="{744DB050-845E-CA3C-48D2-136B24E3000D}"/>
                    </a:ext>
                  </a:extLst>
                </p:cNvPr>
                <p:cNvPicPr/>
                <p:nvPr/>
              </p:nvPicPr>
              <p:blipFill>
                <a:blip r:embed="rId192"/>
                <a:stretch>
                  <a:fillRect/>
                </a:stretch>
              </p:blipFill>
              <p:spPr>
                <a:xfrm>
                  <a:off x="727429" y="1208782"/>
                  <a:ext cx="83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8" name="Freihand 157">
                  <a:extLst>
                    <a:ext uri="{FF2B5EF4-FFF2-40B4-BE49-F238E27FC236}">
                      <a16:creationId xmlns:a16="http://schemas.microsoft.com/office/drawing/2014/main" id="{7285AE15-F369-4F57-EDF0-2E7124554367}"/>
                    </a:ext>
                  </a:extLst>
                </p14:cNvPr>
                <p14:cNvContentPartPr/>
                <p14:nvPr/>
              </p14:nvContentPartPr>
              <p14:xfrm>
                <a:off x="880429" y="1219942"/>
                <a:ext cx="84240" cy="273240"/>
              </p14:xfrm>
            </p:contentPart>
          </mc:Choice>
          <mc:Fallback>
            <p:pic>
              <p:nvPicPr>
                <p:cNvPr id="158" name="Freihand 157">
                  <a:extLst>
                    <a:ext uri="{FF2B5EF4-FFF2-40B4-BE49-F238E27FC236}">
                      <a16:creationId xmlns:a16="http://schemas.microsoft.com/office/drawing/2014/main" id="{7285AE15-F369-4F57-EDF0-2E7124554367}"/>
                    </a:ext>
                  </a:extLst>
                </p:cNvPr>
                <p:cNvPicPr/>
                <p:nvPr/>
              </p:nvPicPr>
              <p:blipFill>
                <a:blip r:embed="rId194"/>
                <a:stretch>
                  <a:fillRect/>
                </a:stretch>
              </p:blipFill>
              <p:spPr>
                <a:xfrm>
                  <a:off x="871789" y="1210942"/>
                  <a:ext cx="1018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1" name="Freihand 160">
                  <a:extLst>
                    <a:ext uri="{FF2B5EF4-FFF2-40B4-BE49-F238E27FC236}">
                      <a16:creationId xmlns:a16="http://schemas.microsoft.com/office/drawing/2014/main" id="{5FE2A5C6-EBD2-1FB8-2FB7-E66D2CDBE84E}"/>
                    </a:ext>
                  </a:extLst>
                </p14:cNvPr>
                <p14:cNvContentPartPr/>
                <p14:nvPr/>
              </p14:nvContentPartPr>
              <p14:xfrm>
                <a:off x="1008949" y="1231102"/>
                <a:ext cx="199080" cy="118440"/>
              </p14:xfrm>
            </p:contentPart>
          </mc:Choice>
          <mc:Fallback>
            <p:pic>
              <p:nvPicPr>
                <p:cNvPr id="161" name="Freihand 160">
                  <a:extLst>
                    <a:ext uri="{FF2B5EF4-FFF2-40B4-BE49-F238E27FC236}">
                      <a16:creationId xmlns:a16="http://schemas.microsoft.com/office/drawing/2014/main" id="{5FE2A5C6-EBD2-1FB8-2FB7-E66D2CDBE84E}"/>
                    </a:ext>
                  </a:extLst>
                </p:cNvPr>
                <p:cNvPicPr/>
                <p:nvPr/>
              </p:nvPicPr>
              <p:blipFill>
                <a:blip r:embed="rId196"/>
                <a:stretch>
                  <a:fillRect/>
                </a:stretch>
              </p:blipFill>
              <p:spPr>
                <a:xfrm>
                  <a:off x="1000309" y="1222462"/>
                  <a:ext cx="216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2" name="Freihand 161">
                  <a:extLst>
                    <a:ext uri="{FF2B5EF4-FFF2-40B4-BE49-F238E27FC236}">
                      <a16:creationId xmlns:a16="http://schemas.microsoft.com/office/drawing/2014/main" id="{41A7E425-2676-C452-375D-BA6AB0FE1B33}"/>
                    </a:ext>
                  </a:extLst>
                </p14:cNvPr>
                <p14:cNvContentPartPr/>
                <p14:nvPr/>
              </p14:nvContentPartPr>
              <p14:xfrm>
                <a:off x="1304869" y="1210582"/>
                <a:ext cx="115200" cy="102960"/>
              </p14:xfrm>
            </p:contentPart>
          </mc:Choice>
          <mc:Fallback>
            <p:pic>
              <p:nvPicPr>
                <p:cNvPr id="162" name="Freihand 161">
                  <a:extLst>
                    <a:ext uri="{FF2B5EF4-FFF2-40B4-BE49-F238E27FC236}">
                      <a16:creationId xmlns:a16="http://schemas.microsoft.com/office/drawing/2014/main" id="{41A7E425-2676-C452-375D-BA6AB0FE1B33}"/>
                    </a:ext>
                  </a:extLst>
                </p:cNvPr>
                <p:cNvPicPr/>
                <p:nvPr/>
              </p:nvPicPr>
              <p:blipFill>
                <a:blip r:embed="rId198"/>
                <a:stretch>
                  <a:fillRect/>
                </a:stretch>
              </p:blipFill>
              <p:spPr>
                <a:xfrm>
                  <a:off x="1296229" y="1201582"/>
                  <a:ext cx="132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3" name="Freihand 162">
                  <a:extLst>
                    <a:ext uri="{FF2B5EF4-FFF2-40B4-BE49-F238E27FC236}">
                      <a16:creationId xmlns:a16="http://schemas.microsoft.com/office/drawing/2014/main" id="{CF710E5D-D3DB-DC01-73C4-954D87B0E186}"/>
                    </a:ext>
                  </a:extLst>
                </p14:cNvPr>
                <p14:cNvContentPartPr/>
                <p14:nvPr/>
              </p14:nvContentPartPr>
              <p14:xfrm>
                <a:off x="1444189" y="1106902"/>
                <a:ext cx="169200" cy="220680"/>
              </p14:xfrm>
            </p:contentPart>
          </mc:Choice>
          <mc:Fallback>
            <p:pic>
              <p:nvPicPr>
                <p:cNvPr id="163" name="Freihand 162">
                  <a:extLst>
                    <a:ext uri="{FF2B5EF4-FFF2-40B4-BE49-F238E27FC236}">
                      <a16:creationId xmlns:a16="http://schemas.microsoft.com/office/drawing/2014/main" id="{CF710E5D-D3DB-DC01-73C4-954D87B0E186}"/>
                    </a:ext>
                  </a:extLst>
                </p:cNvPr>
                <p:cNvPicPr/>
                <p:nvPr/>
              </p:nvPicPr>
              <p:blipFill>
                <a:blip r:embed="rId200"/>
                <a:stretch>
                  <a:fillRect/>
                </a:stretch>
              </p:blipFill>
              <p:spPr>
                <a:xfrm>
                  <a:off x="1435189" y="1098262"/>
                  <a:ext cx="1868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4" name="Freihand 163">
                  <a:extLst>
                    <a:ext uri="{FF2B5EF4-FFF2-40B4-BE49-F238E27FC236}">
                      <a16:creationId xmlns:a16="http://schemas.microsoft.com/office/drawing/2014/main" id="{5E253A9C-6242-1DDD-F0B4-5E900E758564}"/>
                    </a:ext>
                  </a:extLst>
                </p14:cNvPr>
                <p14:cNvContentPartPr/>
                <p14:nvPr/>
              </p14:nvContentPartPr>
              <p14:xfrm>
                <a:off x="1614829" y="1152262"/>
                <a:ext cx="12240" cy="30240"/>
              </p14:xfrm>
            </p:contentPart>
          </mc:Choice>
          <mc:Fallback>
            <p:pic>
              <p:nvPicPr>
                <p:cNvPr id="164" name="Freihand 163">
                  <a:extLst>
                    <a:ext uri="{FF2B5EF4-FFF2-40B4-BE49-F238E27FC236}">
                      <a16:creationId xmlns:a16="http://schemas.microsoft.com/office/drawing/2014/main" id="{5E253A9C-6242-1DDD-F0B4-5E900E758564}"/>
                    </a:ext>
                  </a:extLst>
                </p:cNvPr>
                <p:cNvPicPr/>
                <p:nvPr/>
              </p:nvPicPr>
              <p:blipFill>
                <a:blip r:embed="rId202"/>
                <a:stretch>
                  <a:fillRect/>
                </a:stretch>
              </p:blipFill>
              <p:spPr>
                <a:xfrm>
                  <a:off x="1606189" y="1143262"/>
                  <a:ext cx="29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5" name="Freihand 164">
                  <a:extLst>
                    <a:ext uri="{FF2B5EF4-FFF2-40B4-BE49-F238E27FC236}">
                      <a16:creationId xmlns:a16="http://schemas.microsoft.com/office/drawing/2014/main" id="{CEBAF49E-302C-1B91-10A8-EA3AD545E741}"/>
                    </a:ext>
                  </a:extLst>
                </p14:cNvPr>
                <p14:cNvContentPartPr/>
                <p14:nvPr/>
              </p14:nvContentPartPr>
              <p14:xfrm>
                <a:off x="1654789" y="1216342"/>
                <a:ext cx="91440" cy="103320"/>
              </p14:xfrm>
            </p:contentPart>
          </mc:Choice>
          <mc:Fallback>
            <p:pic>
              <p:nvPicPr>
                <p:cNvPr id="165" name="Freihand 164">
                  <a:extLst>
                    <a:ext uri="{FF2B5EF4-FFF2-40B4-BE49-F238E27FC236}">
                      <a16:creationId xmlns:a16="http://schemas.microsoft.com/office/drawing/2014/main" id="{CEBAF49E-302C-1B91-10A8-EA3AD545E741}"/>
                    </a:ext>
                  </a:extLst>
                </p:cNvPr>
                <p:cNvPicPr/>
                <p:nvPr/>
              </p:nvPicPr>
              <p:blipFill>
                <a:blip r:embed="rId204"/>
                <a:stretch>
                  <a:fillRect/>
                </a:stretch>
              </p:blipFill>
              <p:spPr>
                <a:xfrm>
                  <a:off x="1645789" y="1207342"/>
                  <a:ext cx="109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6" name="Freihand 165">
                  <a:extLst>
                    <a:ext uri="{FF2B5EF4-FFF2-40B4-BE49-F238E27FC236}">
                      <a16:creationId xmlns:a16="http://schemas.microsoft.com/office/drawing/2014/main" id="{3A681F82-EC42-1714-6F8C-538683801D63}"/>
                    </a:ext>
                  </a:extLst>
                </p14:cNvPr>
                <p14:cNvContentPartPr/>
                <p14:nvPr/>
              </p14:nvContentPartPr>
              <p14:xfrm>
                <a:off x="1784749" y="1109782"/>
                <a:ext cx="31320" cy="193680"/>
              </p14:xfrm>
            </p:contentPart>
          </mc:Choice>
          <mc:Fallback>
            <p:pic>
              <p:nvPicPr>
                <p:cNvPr id="166" name="Freihand 165">
                  <a:extLst>
                    <a:ext uri="{FF2B5EF4-FFF2-40B4-BE49-F238E27FC236}">
                      <a16:creationId xmlns:a16="http://schemas.microsoft.com/office/drawing/2014/main" id="{3A681F82-EC42-1714-6F8C-538683801D63}"/>
                    </a:ext>
                  </a:extLst>
                </p:cNvPr>
                <p:cNvPicPr/>
                <p:nvPr/>
              </p:nvPicPr>
              <p:blipFill>
                <a:blip r:embed="rId206"/>
                <a:stretch>
                  <a:fillRect/>
                </a:stretch>
              </p:blipFill>
              <p:spPr>
                <a:xfrm>
                  <a:off x="1775749" y="1101142"/>
                  <a:ext cx="48960" cy="211320"/>
                </a:xfrm>
                <a:prstGeom prst="rect">
                  <a:avLst/>
                </a:prstGeom>
              </p:spPr>
            </p:pic>
          </mc:Fallback>
        </mc:AlternateContent>
      </p:grpSp>
      <p:grpSp>
        <p:nvGrpSpPr>
          <p:cNvPr id="173" name="Gruppieren 172">
            <a:extLst>
              <a:ext uri="{FF2B5EF4-FFF2-40B4-BE49-F238E27FC236}">
                <a16:creationId xmlns:a16="http://schemas.microsoft.com/office/drawing/2014/main" id="{BF1EEA7C-F503-D032-3414-ED9BAED5977E}"/>
              </a:ext>
            </a:extLst>
          </p:cNvPr>
          <p:cNvGrpSpPr/>
          <p:nvPr/>
        </p:nvGrpSpPr>
        <p:grpSpPr>
          <a:xfrm>
            <a:off x="1960429" y="1117702"/>
            <a:ext cx="977040" cy="387720"/>
            <a:chOff x="1960429" y="1117702"/>
            <a:chExt cx="977040" cy="387720"/>
          </a:xfrm>
        </p:grpSpPr>
        <mc:AlternateContent xmlns:mc="http://schemas.openxmlformats.org/markup-compatibility/2006">
          <mc:Choice xmlns:p14="http://schemas.microsoft.com/office/powerpoint/2010/main" Requires="p14">
            <p:contentPart p14:bwMode="auto" r:id="rId207">
              <p14:nvContentPartPr>
                <p14:cNvPr id="167" name="Freihand 166">
                  <a:extLst>
                    <a:ext uri="{FF2B5EF4-FFF2-40B4-BE49-F238E27FC236}">
                      <a16:creationId xmlns:a16="http://schemas.microsoft.com/office/drawing/2014/main" id="{D2E60DA5-432C-BBF4-5863-16FAA8B2C427}"/>
                    </a:ext>
                  </a:extLst>
                </p14:cNvPr>
                <p14:cNvContentPartPr/>
                <p14:nvPr/>
              </p14:nvContentPartPr>
              <p14:xfrm>
                <a:off x="1960429" y="1195102"/>
                <a:ext cx="80280" cy="147960"/>
              </p14:xfrm>
            </p:contentPart>
          </mc:Choice>
          <mc:Fallback>
            <p:pic>
              <p:nvPicPr>
                <p:cNvPr id="167" name="Freihand 166">
                  <a:extLst>
                    <a:ext uri="{FF2B5EF4-FFF2-40B4-BE49-F238E27FC236}">
                      <a16:creationId xmlns:a16="http://schemas.microsoft.com/office/drawing/2014/main" id="{D2E60DA5-432C-BBF4-5863-16FAA8B2C427}"/>
                    </a:ext>
                  </a:extLst>
                </p:cNvPr>
                <p:cNvPicPr/>
                <p:nvPr/>
              </p:nvPicPr>
              <p:blipFill>
                <a:blip r:embed="rId208"/>
                <a:stretch>
                  <a:fillRect/>
                </a:stretch>
              </p:blipFill>
              <p:spPr>
                <a:xfrm>
                  <a:off x="1951429" y="1186462"/>
                  <a:ext cx="97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8" name="Freihand 167">
                  <a:extLst>
                    <a:ext uri="{FF2B5EF4-FFF2-40B4-BE49-F238E27FC236}">
                      <a16:creationId xmlns:a16="http://schemas.microsoft.com/office/drawing/2014/main" id="{8D08F2D8-1FAB-DB4F-A156-E686710E47E9}"/>
                    </a:ext>
                  </a:extLst>
                </p14:cNvPr>
                <p14:cNvContentPartPr/>
                <p14:nvPr/>
              </p14:nvContentPartPr>
              <p14:xfrm>
                <a:off x="2106949" y="1238662"/>
                <a:ext cx="190440" cy="72360"/>
              </p14:xfrm>
            </p:contentPart>
          </mc:Choice>
          <mc:Fallback>
            <p:pic>
              <p:nvPicPr>
                <p:cNvPr id="168" name="Freihand 167">
                  <a:extLst>
                    <a:ext uri="{FF2B5EF4-FFF2-40B4-BE49-F238E27FC236}">
                      <a16:creationId xmlns:a16="http://schemas.microsoft.com/office/drawing/2014/main" id="{8D08F2D8-1FAB-DB4F-A156-E686710E47E9}"/>
                    </a:ext>
                  </a:extLst>
                </p:cNvPr>
                <p:cNvPicPr/>
                <p:nvPr/>
              </p:nvPicPr>
              <p:blipFill>
                <a:blip r:embed="rId210"/>
                <a:stretch>
                  <a:fillRect/>
                </a:stretch>
              </p:blipFill>
              <p:spPr>
                <a:xfrm>
                  <a:off x="2098309" y="1230022"/>
                  <a:ext cx="208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9" name="Freihand 168">
                  <a:extLst>
                    <a:ext uri="{FF2B5EF4-FFF2-40B4-BE49-F238E27FC236}">
                      <a16:creationId xmlns:a16="http://schemas.microsoft.com/office/drawing/2014/main" id="{9911CE80-EF1B-EE7C-6A81-2E9CE4E8C639}"/>
                    </a:ext>
                  </a:extLst>
                </p14:cNvPr>
                <p14:cNvContentPartPr/>
                <p14:nvPr/>
              </p14:nvContentPartPr>
              <p14:xfrm>
                <a:off x="2321509" y="1228582"/>
                <a:ext cx="56880" cy="83520"/>
              </p14:xfrm>
            </p:contentPart>
          </mc:Choice>
          <mc:Fallback>
            <p:pic>
              <p:nvPicPr>
                <p:cNvPr id="169" name="Freihand 168">
                  <a:extLst>
                    <a:ext uri="{FF2B5EF4-FFF2-40B4-BE49-F238E27FC236}">
                      <a16:creationId xmlns:a16="http://schemas.microsoft.com/office/drawing/2014/main" id="{9911CE80-EF1B-EE7C-6A81-2E9CE4E8C639}"/>
                    </a:ext>
                  </a:extLst>
                </p:cNvPr>
                <p:cNvPicPr/>
                <p:nvPr/>
              </p:nvPicPr>
              <p:blipFill>
                <a:blip r:embed="rId212"/>
                <a:stretch>
                  <a:fillRect/>
                </a:stretch>
              </p:blipFill>
              <p:spPr>
                <a:xfrm>
                  <a:off x="2312509" y="1219582"/>
                  <a:ext cx="74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0" name="Freihand 169">
                  <a:extLst>
                    <a:ext uri="{FF2B5EF4-FFF2-40B4-BE49-F238E27FC236}">
                      <a16:creationId xmlns:a16="http://schemas.microsoft.com/office/drawing/2014/main" id="{483C70F0-2B93-35F5-0F59-EE529449BF80}"/>
                    </a:ext>
                  </a:extLst>
                </p14:cNvPr>
                <p14:cNvContentPartPr/>
                <p14:nvPr/>
              </p14:nvContentPartPr>
              <p14:xfrm>
                <a:off x="2466949" y="1117702"/>
                <a:ext cx="281520" cy="204480"/>
              </p14:xfrm>
            </p:contentPart>
          </mc:Choice>
          <mc:Fallback>
            <p:pic>
              <p:nvPicPr>
                <p:cNvPr id="170" name="Freihand 169">
                  <a:extLst>
                    <a:ext uri="{FF2B5EF4-FFF2-40B4-BE49-F238E27FC236}">
                      <a16:creationId xmlns:a16="http://schemas.microsoft.com/office/drawing/2014/main" id="{483C70F0-2B93-35F5-0F59-EE529449BF80}"/>
                    </a:ext>
                  </a:extLst>
                </p:cNvPr>
                <p:cNvPicPr/>
                <p:nvPr/>
              </p:nvPicPr>
              <p:blipFill>
                <a:blip r:embed="rId214"/>
                <a:stretch>
                  <a:fillRect/>
                </a:stretch>
              </p:blipFill>
              <p:spPr>
                <a:xfrm>
                  <a:off x="2457949" y="1108702"/>
                  <a:ext cx="2991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1" name="Freihand 170">
                  <a:extLst>
                    <a:ext uri="{FF2B5EF4-FFF2-40B4-BE49-F238E27FC236}">
                      <a16:creationId xmlns:a16="http://schemas.microsoft.com/office/drawing/2014/main" id="{E293C46C-1B0D-456A-68DA-FFC6A04E65A4}"/>
                    </a:ext>
                  </a:extLst>
                </p14:cNvPr>
                <p14:cNvContentPartPr/>
                <p14:nvPr/>
              </p14:nvContentPartPr>
              <p14:xfrm>
                <a:off x="2729029" y="1172782"/>
                <a:ext cx="34560" cy="9720"/>
              </p14:xfrm>
            </p:contentPart>
          </mc:Choice>
          <mc:Fallback>
            <p:pic>
              <p:nvPicPr>
                <p:cNvPr id="171" name="Freihand 170">
                  <a:extLst>
                    <a:ext uri="{FF2B5EF4-FFF2-40B4-BE49-F238E27FC236}">
                      <a16:creationId xmlns:a16="http://schemas.microsoft.com/office/drawing/2014/main" id="{E293C46C-1B0D-456A-68DA-FFC6A04E65A4}"/>
                    </a:ext>
                  </a:extLst>
                </p:cNvPr>
                <p:cNvPicPr/>
                <p:nvPr/>
              </p:nvPicPr>
              <p:blipFill>
                <a:blip r:embed="rId216"/>
                <a:stretch>
                  <a:fillRect/>
                </a:stretch>
              </p:blipFill>
              <p:spPr>
                <a:xfrm>
                  <a:off x="2720029" y="1164142"/>
                  <a:ext cx="52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2" name="Freihand 171">
                  <a:extLst>
                    <a:ext uri="{FF2B5EF4-FFF2-40B4-BE49-F238E27FC236}">
                      <a16:creationId xmlns:a16="http://schemas.microsoft.com/office/drawing/2014/main" id="{85F72486-97FF-67A5-D162-151E542D5413}"/>
                    </a:ext>
                  </a:extLst>
                </p14:cNvPr>
                <p14:cNvContentPartPr/>
                <p14:nvPr/>
              </p14:nvContentPartPr>
              <p14:xfrm>
                <a:off x="2762149" y="1210582"/>
                <a:ext cx="175320" cy="294840"/>
              </p14:xfrm>
            </p:contentPart>
          </mc:Choice>
          <mc:Fallback>
            <p:pic>
              <p:nvPicPr>
                <p:cNvPr id="172" name="Freihand 171">
                  <a:extLst>
                    <a:ext uri="{FF2B5EF4-FFF2-40B4-BE49-F238E27FC236}">
                      <a16:creationId xmlns:a16="http://schemas.microsoft.com/office/drawing/2014/main" id="{85F72486-97FF-67A5-D162-151E542D5413}"/>
                    </a:ext>
                  </a:extLst>
                </p:cNvPr>
                <p:cNvPicPr/>
                <p:nvPr/>
              </p:nvPicPr>
              <p:blipFill>
                <a:blip r:embed="rId218"/>
                <a:stretch>
                  <a:fillRect/>
                </a:stretch>
              </p:blipFill>
              <p:spPr>
                <a:xfrm>
                  <a:off x="2753509" y="1201582"/>
                  <a:ext cx="192960" cy="312480"/>
                </a:xfrm>
                <a:prstGeom prst="rect">
                  <a:avLst/>
                </a:prstGeom>
              </p:spPr>
            </p:pic>
          </mc:Fallback>
        </mc:AlternateContent>
      </p:grpSp>
      <mc:AlternateContent xmlns:mc="http://schemas.openxmlformats.org/markup-compatibility/2006">
        <mc:Choice xmlns:a14="http://schemas.microsoft.com/office/drawing/2010/main" Requires="a14">
          <p:sp>
            <p:nvSpPr>
              <p:cNvPr id="176" name="Textfeld 175">
                <a:extLst>
                  <a:ext uri="{FF2B5EF4-FFF2-40B4-BE49-F238E27FC236}">
                    <a16:creationId xmlns:a16="http://schemas.microsoft.com/office/drawing/2014/main" id="{80486863-F2F2-503F-2A77-89D8CA55AB23}"/>
                  </a:ext>
                </a:extLst>
              </p:cNvPr>
              <p:cNvSpPr txBox="1"/>
              <p:nvPr/>
            </p:nvSpPr>
            <p:spPr>
              <a:xfrm>
                <a:off x="473269" y="1501512"/>
                <a:ext cx="13487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800" i="1" smtClean="0">
                              <a:solidFill>
                                <a:srgbClr val="000000"/>
                              </a:solidFill>
                              <a:latin typeface="Cambria Math" panose="02040503050406030204" pitchFamily="18" charset="0"/>
                            </a:rPr>
                          </m:ctrlPr>
                        </m:sSubPr>
                        <m:e>
                          <m:acc>
                            <m:accPr>
                              <m:chr m:val="̂"/>
                              <m:ctrlPr>
                                <a:rPr lang="de-DE" sz="1800" i="1">
                                  <a:solidFill>
                                    <a:srgbClr val="000000"/>
                                  </a:solidFill>
                                  <a:latin typeface="Cambria Math" panose="02040503050406030204" pitchFamily="18" charset="0"/>
                                </a:rPr>
                              </m:ctrlPr>
                            </m:accPr>
                            <m:e>
                              <m:r>
                                <a:rPr lang="de-DE" sz="1800" i="1">
                                  <a:solidFill>
                                    <a:srgbClr val="000000"/>
                                  </a:solidFill>
                                  <a:latin typeface="Cambria Math" panose="02040503050406030204" pitchFamily="18" charset="0"/>
                                </a:rPr>
                                <m:t>𝑦</m:t>
                              </m:r>
                            </m:e>
                          </m:acc>
                        </m:e>
                        <m:sub>
                          <m:r>
                            <a:rPr lang="de-DE" sz="1800" b="0" i="1" smtClean="0">
                              <a:solidFill>
                                <a:srgbClr val="000000"/>
                              </a:solidFill>
                              <a:latin typeface="Cambria Math" panose="02040503050406030204" pitchFamily="18" charset="0"/>
                            </a:rPr>
                            <m:t>0</m:t>
                          </m:r>
                        </m:sub>
                      </m:sSub>
                      <m:r>
                        <a:rPr lang="de-DE" sz="1800" b="0" i="1" smtClean="0">
                          <a:solidFill>
                            <a:srgbClr val="000000"/>
                          </a:solidFill>
                          <a:latin typeface="Cambria Math" panose="02040503050406030204" pitchFamily="18" charset="0"/>
                        </a:rPr>
                        <m:t>=</m:t>
                      </m:r>
                      <m:sSub>
                        <m:sSubPr>
                          <m:ctrlPr>
                            <a:rPr lang="de-DE" sz="1800" i="1">
                              <a:solidFill>
                                <a:srgbClr val="000000"/>
                              </a:solidFill>
                              <a:latin typeface="Cambria Math" panose="02040503050406030204" pitchFamily="18" charset="0"/>
                            </a:rPr>
                          </m:ctrlPr>
                        </m:sSubPr>
                        <m:e>
                          <m:r>
                            <a:rPr lang="de-DE" sz="1800" i="1">
                              <a:solidFill>
                                <a:srgbClr val="000000"/>
                              </a:solidFill>
                              <a:latin typeface="Cambria Math" panose="02040503050406030204" pitchFamily="18" charset="0"/>
                              <a:ea typeface="Cambria Math" panose="02040503050406030204" pitchFamily="18" charset="0"/>
                            </a:rPr>
                            <m:t>𝑦</m:t>
                          </m:r>
                        </m:e>
                        <m:sub>
                          <m:r>
                            <a:rPr lang="de-DE" sz="1800" b="0" i="1" smtClean="0">
                              <a:solidFill>
                                <a:srgbClr val="000000"/>
                              </a:solidFill>
                              <a:latin typeface="Cambria Math" panose="02040503050406030204" pitchFamily="18" charset="0"/>
                            </a:rPr>
                            <m:t>0</m:t>
                          </m:r>
                        </m:sub>
                      </m:sSub>
                    </m:oMath>
                  </m:oMathPara>
                </a14:m>
                <a:endParaRPr lang="de-DE" sz="1800"/>
              </a:p>
            </p:txBody>
          </p:sp>
        </mc:Choice>
        <mc:Fallback>
          <p:sp>
            <p:nvSpPr>
              <p:cNvPr id="176" name="Textfeld 175">
                <a:extLst>
                  <a:ext uri="{FF2B5EF4-FFF2-40B4-BE49-F238E27FC236}">
                    <a16:creationId xmlns:a16="http://schemas.microsoft.com/office/drawing/2014/main" id="{80486863-F2F2-503F-2A77-89D8CA55AB23}"/>
                  </a:ext>
                </a:extLst>
              </p:cNvPr>
              <p:cNvSpPr txBox="1">
                <a:spLocks noRot="1" noChangeAspect="1" noMove="1" noResize="1" noEditPoints="1" noAdjustHandles="1" noChangeArrowheads="1" noChangeShapeType="1" noTextEdit="1"/>
              </p:cNvSpPr>
              <p:nvPr/>
            </p:nvSpPr>
            <p:spPr>
              <a:xfrm>
                <a:off x="473269" y="1501512"/>
                <a:ext cx="1348740" cy="369332"/>
              </a:xfrm>
              <a:prstGeom prst="rect">
                <a:avLst/>
              </a:prstGeom>
              <a:blipFill>
                <a:blip r:embed="rId219"/>
                <a:stretch>
                  <a:fillRect t="-4918" b="-8197"/>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78" name="Textfeld 177">
                <a:extLst>
                  <a:ext uri="{FF2B5EF4-FFF2-40B4-BE49-F238E27FC236}">
                    <a16:creationId xmlns:a16="http://schemas.microsoft.com/office/drawing/2014/main" id="{CE66F4F2-F094-4194-5AE4-081F23F25426}"/>
                  </a:ext>
                </a:extLst>
              </p:cNvPr>
              <p:cNvSpPr txBox="1"/>
              <p:nvPr/>
            </p:nvSpPr>
            <p:spPr>
              <a:xfrm>
                <a:off x="2042591" y="1493606"/>
                <a:ext cx="4137136" cy="369332"/>
              </a:xfrm>
              <a:prstGeom prst="rect">
                <a:avLst/>
              </a:prstGeom>
              <a:noFill/>
            </p:spPr>
            <p:txBody>
              <a:bodyPr wrap="square">
                <a:spAutoFit/>
              </a:bodyPr>
              <a:lstStyle/>
              <a:p>
                <a14:m>
                  <m:oMath xmlns:m="http://schemas.openxmlformats.org/officeDocument/2006/math">
                    <m:sSub>
                      <m:sSubPr>
                        <m:ctrlPr>
                          <a:rPr lang="de-DE" sz="1800" i="1" smtClean="0">
                            <a:solidFill>
                              <a:srgbClr val="000000"/>
                            </a:solidFill>
                            <a:latin typeface="Cambria Math" panose="02040503050406030204" pitchFamily="18" charset="0"/>
                          </a:rPr>
                        </m:ctrlPr>
                      </m:sSubPr>
                      <m:e>
                        <m:acc>
                          <m:accPr>
                            <m:chr m:val="̂"/>
                            <m:ctrlPr>
                              <a:rPr lang="de-DE" sz="1800" i="1">
                                <a:solidFill>
                                  <a:srgbClr val="000000"/>
                                </a:solidFill>
                                <a:latin typeface="Cambria Math" panose="02040503050406030204" pitchFamily="18" charset="0"/>
                              </a:rPr>
                            </m:ctrlPr>
                          </m:accPr>
                          <m:e>
                            <m:r>
                              <a:rPr lang="de-DE" sz="1800" i="1">
                                <a:solidFill>
                                  <a:srgbClr val="000000"/>
                                </a:solidFill>
                                <a:latin typeface="Cambria Math" panose="02040503050406030204" pitchFamily="18" charset="0"/>
                              </a:rPr>
                              <m:t>𝑦</m:t>
                            </m:r>
                          </m:e>
                        </m:acc>
                      </m:e>
                      <m:sub>
                        <m:r>
                          <a:rPr lang="de-DE" sz="1800" i="1">
                            <a:solidFill>
                              <a:srgbClr val="000000"/>
                            </a:solidFill>
                            <a:latin typeface="Cambria Math" panose="02040503050406030204" pitchFamily="18" charset="0"/>
                          </a:rPr>
                          <m:t>𝑡</m:t>
                        </m:r>
                        <m:r>
                          <a:rPr lang="de-DE" sz="1800" i="1">
                            <a:solidFill>
                              <a:srgbClr val="000000"/>
                            </a:solidFill>
                            <a:latin typeface="Cambria Math" panose="02040503050406030204" pitchFamily="18" charset="0"/>
                          </a:rPr>
                          <m:t>+1</m:t>
                        </m:r>
                      </m:sub>
                    </m:sSub>
                    <m:r>
                      <a:rPr lang="de-DE" sz="1800" b="0" i="1" smtClean="0">
                        <a:solidFill>
                          <a:srgbClr val="000000"/>
                        </a:solidFill>
                        <a:latin typeface="Cambria Math" panose="02040503050406030204" pitchFamily="18" charset="0"/>
                      </a:rPr>
                      <m:t>   =           </m:t>
                    </m:r>
                    <m:r>
                      <a:rPr lang="de-DE" sz="1800" b="0" i="1" smtClean="0">
                        <a:solidFill>
                          <a:srgbClr val="000000"/>
                        </a:solidFill>
                        <a:latin typeface="Cambria Math" panose="02040503050406030204" pitchFamily="18" charset="0"/>
                        <a:ea typeface="Cambria Math" panose="02040503050406030204" pitchFamily="18" charset="0"/>
                      </a:rPr>
                      <m:t>𝛼</m:t>
                    </m:r>
                    <m:r>
                      <a:rPr lang="de-DE" sz="1800" b="0" i="1" smtClean="0">
                        <a:solidFill>
                          <a:srgbClr val="000000"/>
                        </a:solidFill>
                        <a:latin typeface="Cambria Math" panose="02040503050406030204" pitchFamily="18" charset="0"/>
                        <a:ea typeface="Cambria Math" panose="02040503050406030204" pitchFamily="18" charset="0"/>
                      </a:rPr>
                      <m:t>      </m:t>
                    </m:r>
                    <m:sSub>
                      <m:sSubPr>
                        <m:ctrlPr>
                          <a:rPr lang="de-DE" sz="1800" i="1">
                            <a:solidFill>
                              <a:srgbClr val="000000"/>
                            </a:solidFill>
                            <a:latin typeface="Cambria Math" panose="02040503050406030204" pitchFamily="18" charset="0"/>
                          </a:rPr>
                        </m:ctrlPr>
                      </m:sSubPr>
                      <m:e>
                        <m:r>
                          <a:rPr lang="de-DE" sz="1800" i="1">
                            <a:solidFill>
                              <a:srgbClr val="000000"/>
                            </a:solidFill>
                            <a:latin typeface="Cambria Math" panose="02040503050406030204" pitchFamily="18" charset="0"/>
                            <a:ea typeface="Cambria Math" panose="02040503050406030204" pitchFamily="18" charset="0"/>
                          </a:rPr>
                          <m:t>𝑦</m:t>
                        </m:r>
                      </m:e>
                      <m:sub>
                        <m:r>
                          <a:rPr lang="de-DE" sz="1800" b="0" i="1" smtClean="0">
                            <a:solidFill>
                              <a:srgbClr val="000000"/>
                            </a:solidFill>
                            <a:latin typeface="Cambria Math" panose="02040503050406030204" pitchFamily="18" charset="0"/>
                          </a:rPr>
                          <m:t>𝑡</m:t>
                        </m:r>
                      </m:sub>
                    </m:sSub>
                    <m:r>
                      <a:rPr lang="de-DE" sz="1800" b="0" i="1" smtClean="0">
                        <a:solidFill>
                          <a:srgbClr val="000000"/>
                        </a:solidFill>
                        <a:latin typeface="Cambria Math" panose="02040503050406030204" pitchFamily="18" charset="0"/>
                      </a:rPr>
                      <m:t>    +    </m:t>
                    </m:r>
                    <m:d>
                      <m:dPr>
                        <m:ctrlPr>
                          <a:rPr lang="de-DE" sz="1800" b="0" i="1" smtClean="0">
                            <a:solidFill>
                              <a:srgbClr val="000000"/>
                            </a:solidFill>
                            <a:latin typeface="Cambria Math" panose="02040503050406030204" pitchFamily="18" charset="0"/>
                          </a:rPr>
                        </m:ctrlPr>
                      </m:dPr>
                      <m:e>
                        <m:r>
                          <a:rPr lang="de-DE" sz="1800" b="0" i="1" smtClean="0">
                            <a:solidFill>
                              <a:srgbClr val="000000"/>
                            </a:solidFill>
                            <a:latin typeface="Cambria Math" panose="02040503050406030204" pitchFamily="18" charset="0"/>
                          </a:rPr>
                          <m:t>1−</m:t>
                        </m:r>
                        <m:r>
                          <a:rPr lang="de-DE" sz="1800" i="1">
                            <a:solidFill>
                              <a:srgbClr val="000000"/>
                            </a:solidFill>
                            <a:latin typeface="Cambria Math" panose="02040503050406030204" pitchFamily="18" charset="0"/>
                            <a:ea typeface="Cambria Math" panose="02040503050406030204" pitchFamily="18" charset="0"/>
                          </a:rPr>
                          <m:t>𝛼</m:t>
                        </m:r>
                      </m:e>
                    </m:d>
                    <m:r>
                      <a:rPr lang="de-DE" sz="1800" b="0" i="0" smtClean="0">
                        <a:solidFill>
                          <a:srgbClr val="000000"/>
                        </a:solidFill>
                        <a:latin typeface="Cambria Math" panose="02040503050406030204" pitchFamily="18" charset="0"/>
                        <a:ea typeface="Cambria Math" panose="02040503050406030204" pitchFamily="18" charset="0"/>
                      </a:rPr>
                      <m:t>    </m:t>
                    </m:r>
                    <m:sSub>
                      <m:sSubPr>
                        <m:ctrlPr>
                          <a:rPr lang="de-DE" sz="1800" i="1">
                            <a:solidFill>
                              <a:srgbClr val="000000"/>
                            </a:solidFill>
                            <a:latin typeface="Cambria Math" panose="02040503050406030204" pitchFamily="18" charset="0"/>
                          </a:rPr>
                        </m:ctrlPr>
                      </m:sSubPr>
                      <m:e>
                        <m:acc>
                          <m:accPr>
                            <m:chr m:val="̂"/>
                            <m:ctrlPr>
                              <a:rPr lang="de-DE" sz="1800" i="1">
                                <a:solidFill>
                                  <a:srgbClr val="000000"/>
                                </a:solidFill>
                                <a:latin typeface="Cambria Math" panose="02040503050406030204" pitchFamily="18" charset="0"/>
                              </a:rPr>
                            </m:ctrlPr>
                          </m:accPr>
                          <m:e>
                            <m:r>
                              <a:rPr lang="de-DE" sz="1800" i="1">
                                <a:solidFill>
                                  <a:srgbClr val="000000"/>
                                </a:solidFill>
                                <a:latin typeface="Cambria Math" panose="02040503050406030204" pitchFamily="18" charset="0"/>
                              </a:rPr>
                              <m:t>𝑦</m:t>
                            </m:r>
                          </m:e>
                        </m:acc>
                      </m:e>
                      <m:sub>
                        <m:r>
                          <a:rPr lang="de-DE" sz="1800" i="1">
                            <a:solidFill>
                              <a:srgbClr val="000000"/>
                            </a:solidFill>
                            <a:latin typeface="Cambria Math" panose="02040503050406030204" pitchFamily="18" charset="0"/>
                          </a:rPr>
                          <m:t>𝑡</m:t>
                        </m:r>
                      </m:sub>
                    </m:sSub>
                  </m:oMath>
                </a14:m>
                <a:r>
                  <a:rPr lang="de-DE" sz="1800" dirty="0"/>
                  <a:t> </a:t>
                </a:r>
              </a:p>
            </p:txBody>
          </p:sp>
        </mc:Choice>
        <mc:Fallback>
          <p:sp>
            <p:nvSpPr>
              <p:cNvPr id="178" name="Textfeld 177">
                <a:extLst>
                  <a:ext uri="{FF2B5EF4-FFF2-40B4-BE49-F238E27FC236}">
                    <a16:creationId xmlns:a16="http://schemas.microsoft.com/office/drawing/2014/main" id="{CE66F4F2-F094-4194-5AE4-081F23F25426}"/>
                  </a:ext>
                </a:extLst>
              </p:cNvPr>
              <p:cNvSpPr txBox="1">
                <a:spLocks noRot="1" noChangeAspect="1" noMove="1" noResize="1" noEditPoints="1" noAdjustHandles="1" noChangeArrowheads="1" noChangeShapeType="1" noTextEdit="1"/>
              </p:cNvSpPr>
              <p:nvPr/>
            </p:nvSpPr>
            <p:spPr>
              <a:xfrm>
                <a:off x="2042591" y="1493606"/>
                <a:ext cx="4137136" cy="369332"/>
              </a:xfrm>
              <a:prstGeom prst="rect">
                <a:avLst/>
              </a:prstGeom>
              <a:blipFill>
                <a:blip r:embed="rId220"/>
                <a:stretch>
                  <a:fillRect t="-4918" r="-4271" b="-8197"/>
                </a:stretch>
              </a:blipFill>
            </p:spPr>
            <p:txBody>
              <a:bodyPr/>
              <a:lstStyle/>
              <a:p>
                <a:r>
                  <a:rPr lang="de-DE">
                    <a:noFill/>
                  </a:rPr>
                  <a:t> </a:t>
                </a:r>
              </a:p>
            </p:txBody>
          </p:sp>
        </mc:Fallback>
      </mc:AlternateContent>
      <p:grpSp>
        <p:nvGrpSpPr>
          <p:cNvPr id="190" name="Gruppieren 189">
            <a:extLst>
              <a:ext uri="{FF2B5EF4-FFF2-40B4-BE49-F238E27FC236}">
                <a16:creationId xmlns:a16="http://schemas.microsoft.com/office/drawing/2014/main" id="{201E0FB1-A7D6-22E7-642E-7B2D17BEB921}"/>
              </a:ext>
            </a:extLst>
          </p:cNvPr>
          <p:cNvGrpSpPr/>
          <p:nvPr/>
        </p:nvGrpSpPr>
        <p:grpSpPr>
          <a:xfrm>
            <a:off x="6400309" y="1584262"/>
            <a:ext cx="213120" cy="172440"/>
            <a:chOff x="6400309" y="1584262"/>
            <a:chExt cx="213120" cy="172440"/>
          </a:xfrm>
        </p:grpSpPr>
        <mc:AlternateContent xmlns:mc="http://schemas.openxmlformats.org/markup-compatibility/2006">
          <mc:Choice xmlns:p14="http://schemas.microsoft.com/office/powerpoint/2010/main" Requires="p14">
            <p:contentPart p14:bwMode="auto" r:id="rId221">
              <p14:nvContentPartPr>
                <p14:cNvPr id="179" name="Freihand 178">
                  <a:extLst>
                    <a:ext uri="{FF2B5EF4-FFF2-40B4-BE49-F238E27FC236}">
                      <a16:creationId xmlns:a16="http://schemas.microsoft.com/office/drawing/2014/main" id="{595EAADB-CC39-EB47-D4B3-6FF2BBFEC339}"/>
                    </a:ext>
                  </a:extLst>
                </p14:cNvPr>
                <p14:cNvContentPartPr/>
                <p14:nvPr/>
              </p14:nvContentPartPr>
              <p14:xfrm>
                <a:off x="6400309" y="1620262"/>
                <a:ext cx="95400" cy="30240"/>
              </p14:xfrm>
            </p:contentPart>
          </mc:Choice>
          <mc:Fallback>
            <p:pic>
              <p:nvPicPr>
                <p:cNvPr id="179" name="Freihand 178">
                  <a:extLst>
                    <a:ext uri="{FF2B5EF4-FFF2-40B4-BE49-F238E27FC236}">
                      <a16:creationId xmlns:a16="http://schemas.microsoft.com/office/drawing/2014/main" id="{595EAADB-CC39-EB47-D4B3-6FF2BBFEC339}"/>
                    </a:ext>
                  </a:extLst>
                </p:cNvPr>
                <p:cNvPicPr/>
                <p:nvPr/>
              </p:nvPicPr>
              <p:blipFill>
                <a:blip r:embed="rId222"/>
                <a:stretch>
                  <a:fillRect/>
                </a:stretch>
              </p:blipFill>
              <p:spPr>
                <a:xfrm>
                  <a:off x="6391309" y="1611262"/>
                  <a:ext cx="113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80" name="Freihand 179">
                  <a:extLst>
                    <a:ext uri="{FF2B5EF4-FFF2-40B4-BE49-F238E27FC236}">
                      <a16:creationId xmlns:a16="http://schemas.microsoft.com/office/drawing/2014/main" id="{8F427408-2F35-296B-FE77-4E2FE6D82D13}"/>
                    </a:ext>
                  </a:extLst>
                </p14:cNvPr>
                <p14:cNvContentPartPr/>
                <p14:nvPr/>
              </p14:nvContentPartPr>
              <p14:xfrm>
                <a:off x="6404989" y="1656262"/>
                <a:ext cx="7560" cy="11880"/>
              </p14:xfrm>
            </p:contentPart>
          </mc:Choice>
          <mc:Fallback>
            <p:pic>
              <p:nvPicPr>
                <p:cNvPr id="180" name="Freihand 179">
                  <a:extLst>
                    <a:ext uri="{FF2B5EF4-FFF2-40B4-BE49-F238E27FC236}">
                      <a16:creationId xmlns:a16="http://schemas.microsoft.com/office/drawing/2014/main" id="{8F427408-2F35-296B-FE77-4E2FE6D82D13}"/>
                    </a:ext>
                  </a:extLst>
                </p:cNvPr>
                <p:cNvPicPr/>
                <p:nvPr/>
              </p:nvPicPr>
              <p:blipFill>
                <a:blip r:embed="rId224"/>
                <a:stretch>
                  <a:fillRect/>
                </a:stretch>
              </p:blipFill>
              <p:spPr>
                <a:xfrm>
                  <a:off x="6395989" y="1647622"/>
                  <a:ext cx="25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81" name="Freihand 180">
                  <a:extLst>
                    <a:ext uri="{FF2B5EF4-FFF2-40B4-BE49-F238E27FC236}">
                      <a16:creationId xmlns:a16="http://schemas.microsoft.com/office/drawing/2014/main" id="{7749396C-6D6E-7930-5ECE-A75A57C1D73E}"/>
                    </a:ext>
                  </a:extLst>
                </p14:cNvPr>
                <p14:cNvContentPartPr/>
                <p14:nvPr/>
              </p14:nvContentPartPr>
              <p14:xfrm>
                <a:off x="6406429" y="1699462"/>
                <a:ext cx="119160" cy="41760"/>
              </p14:xfrm>
            </p:contentPart>
          </mc:Choice>
          <mc:Fallback>
            <p:pic>
              <p:nvPicPr>
                <p:cNvPr id="181" name="Freihand 180">
                  <a:extLst>
                    <a:ext uri="{FF2B5EF4-FFF2-40B4-BE49-F238E27FC236}">
                      <a16:creationId xmlns:a16="http://schemas.microsoft.com/office/drawing/2014/main" id="{7749396C-6D6E-7930-5ECE-A75A57C1D73E}"/>
                    </a:ext>
                  </a:extLst>
                </p:cNvPr>
                <p:cNvPicPr/>
                <p:nvPr/>
              </p:nvPicPr>
              <p:blipFill>
                <a:blip r:embed="rId226"/>
                <a:stretch>
                  <a:fillRect/>
                </a:stretch>
              </p:blipFill>
              <p:spPr>
                <a:xfrm>
                  <a:off x="6397429" y="1690822"/>
                  <a:ext cx="1368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82" name="Freihand 181">
                  <a:extLst>
                    <a:ext uri="{FF2B5EF4-FFF2-40B4-BE49-F238E27FC236}">
                      <a16:creationId xmlns:a16="http://schemas.microsoft.com/office/drawing/2014/main" id="{17EDC26E-17F2-B6F1-9EDA-D0763947F8FE}"/>
                    </a:ext>
                  </a:extLst>
                </p14:cNvPr>
                <p14:cNvContentPartPr/>
                <p14:nvPr/>
              </p14:nvContentPartPr>
              <p14:xfrm>
                <a:off x="6535309" y="1584262"/>
                <a:ext cx="78120" cy="172440"/>
              </p14:xfrm>
            </p:contentPart>
          </mc:Choice>
          <mc:Fallback>
            <p:pic>
              <p:nvPicPr>
                <p:cNvPr id="182" name="Freihand 181">
                  <a:extLst>
                    <a:ext uri="{FF2B5EF4-FFF2-40B4-BE49-F238E27FC236}">
                      <a16:creationId xmlns:a16="http://schemas.microsoft.com/office/drawing/2014/main" id="{17EDC26E-17F2-B6F1-9EDA-D0763947F8FE}"/>
                    </a:ext>
                  </a:extLst>
                </p:cNvPr>
                <p:cNvPicPr/>
                <p:nvPr/>
              </p:nvPicPr>
              <p:blipFill>
                <a:blip r:embed="rId228"/>
                <a:stretch>
                  <a:fillRect/>
                </a:stretch>
              </p:blipFill>
              <p:spPr>
                <a:xfrm>
                  <a:off x="6526669" y="1575262"/>
                  <a:ext cx="95760" cy="190080"/>
                </a:xfrm>
                <a:prstGeom prst="rect">
                  <a:avLst/>
                </a:prstGeom>
              </p:spPr>
            </p:pic>
          </mc:Fallback>
        </mc:AlternateContent>
      </p:grpSp>
      <p:grpSp>
        <p:nvGrpSpPr>
          <p:cNvPr id="189" name="Gruppieren 188">
            <a:extLst>
              <a:ext uri="{FF2B5EF4-FFF2-40B4-BE49-F238E27FC236}">
                <a16:creationId xmlns:a16="http://schemas.microsoft.com/office/drawing/2014/main" id="{7BDE6FE5-4C54-CD49-E250-86924B18BD50}"/>
              </a:ext>
            </a:extLst>
          </p:cNvPr>
          <p:cNvGrpSpPr/>
          <p:nvPr/>
        </p:nvGrpSpPr>
        <p:grpSpPr>
          <a:xfrm>
            <a:off x="6847429" y="1541422"/>
            <a:ext cx="721440" cy="217440"/>
            <a:chOff x="6847429" y="1541422"/>
            <a:chExt cx="721440" cy="217440"/>
          </a:xfrm>
        </p:grpSpPr>
        <mc:AlternateContent xmlns:mc="http://schemas.openxmlformats.org/markup-compatibility/2006">
          <mc:Choice xmlns:p14="http://schemas.microsoft.com/office/powerpoint/2010/main" Requires="p14">
            <p:contentPart p14:bwMode="auto" r:id="rId229">
              <p14:nvContentPartPr>
                <p14:cNvPr id="183" name="Freihand 182">
                  <a:extLst>
                    <a:ext uri="{FF2B5EF4-FFF2-40B4-BE49-F238E27FC236}">
                      <a16:creationId xmlns:a16="http://schemas.microsoft.com/office/drawing/2014/main" id="{B6AFCA49-6190-3A54-D1C0-33DC4CC70164}"/>
                    </a:ext>
                  </a:extLst>
                </p14:cNvPr>
                <p14:cNvContentPartPr/>
                <p14:nvPr/>
              </p14:nvContentPartPr>
              <p14:xfrm>
                <a:off x="6847429" y="1570582"/>
                <a:ext cx="136080" cy="152640"/>
              </p14:xfrm>
            </p:contentPart>
          </mc:Choice>
          <mc:Fallback>
            <p:pic>
              <p:nvPicPr>
                <p:cNvPr id="183" name="Freihand 182">
                  <a:extLst>
                    <a:ext uri="{FF2B5EF4-FFF2-40B4-BE49-F238E27FC236}">
                      <a16:creationId xmlns:a16="http://schemas.microsoft.com/office/drawing/2014/main" id="{B6AFCA49-6190-3A54-D1C0-33DC4CC70164}"/>
                    </a:ext>
                  </a:extLst>
                </p:cNvPr>
                <p:cNvPicPr/>
                <p:nvPr/>
              </p:nvPicPr>
              <p:blipFill>
                <a:blip r:embed="rId230"/>
                <a:stretch>
                  <a:fillRect/>
                </a:stretch>
              </p:blipFill>
              <p:spPr>
                <a:xfrm>
                  <a:off x="6838789" y="1561582"/>
                  <a:ext cx="153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84" name="Freihand 183">
                  <a:extLst>
                    <a:ext uri="{FF2B5EF4-FFF2-40B4-BE49-F238E27FC236}">
                      <a16:creationId xmlns:a16="http://schemas.microsoft.com/office/drawing/2014/main" id="{9A6AF3A0-6F22-2E1C-7B28-9E4871A0149B}"/>
                    </a:ext>
                  </a:extLst>
                </p14:cNvPr>
                <p14:cNvContentPartPr/>
                <p14:nvPr/>
              </p14:nvContentPartPr>
              <p14:xfrm>
                <a:off x="7090069" y="1622062"/>
                <a:ext cx="86400" cy="8640"/>
              </p14:xfrm>
            </p:contentPart>
          </mc:Choice>
          <mc:Fallback>
            <p:pic>
              <p:nvPicPr>
                <p:cNvPr id="184" name="Freihand 183">
                  <a:extLst>
                    <a:ext uri="{FF2B5EF4-FFF2-40B4-BE49-F238E27FC236}">
                      <a16:creationId xmlns:a16="http://schemas.microsoft.com/office/drawing/2014/main" id="{9A6AF3A0-6F22-2E1C-7B28-9E4871A0149B}"/>
                    </a:ext>
                  </a:extLst>
                </p:cNvPr>
                <p:cNvPicPr/>
                <p:nvPr/>
              </p:nvPicPr>
              <p:blipFill>
                <a:blip r:embed="rId232"/>
                <a:stretch>
                  <a:fillRect/>
                </a:stretch>
              </p:blipFill>
              <p:spPr>
                <a:xfrm>
                  <a:off x="7081069" y="1613422"/>
                  <a:ext cx="1040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85" name="Freihand 184">
                  <a:extLst>
                    <a:ext uri="{FF2B5EF4-FFF2-40B4-BE49-F238E27FC236}">
                      <a16:creationId xmlns:a16="http://schemas.microsoft.com/office/drawing/2014/main" id="{DE900647-0BA1-5FFE-01E3-CA4E9E40D6B8}"/>
                    </a:ext>
                  </a:extLst>
                </p14:cNvPr>
                <p14:cNvContentPartPr/>
                <p14:nvPr/>
              </p14:nvContentPartPr>
              <p14:xfrm>
                <a:off x="7100869" y="1657342"/>
                <a:ext cx="80280" cy="7560"/>
              </p14:xfrm>
            </p:contentPart>
          </mc:Choice>
          <mc:Fallback>
            <p:pic>
              <p:nvPicPr>
                <p:cNvPr id="185" name="Freihand 184">
                  <a:extLst>
                    <a:ext uri="{FF2B5EF4-FFF2-40B4-BE49-F238E27FC236}">
                      <a16:creationId xmlns:a16="http://schemas.microsoft.com/office/drawing/2014/main" id="{DE900647-0BA1-5FFE-01E3-CA4E9E40D6B8}"/>
                    </a:ext>
                  </a:extLst>
                </p:cNvPr>
                <p:cNvPicPr/>
                <p:nvPr/>
              </p:nvPicPr>
              <p:blipFill>
                <a:blip r:embed="rId234"/>
                <a:stretch>
                  <a:fillRect/>
                </a:stretch>
              </p:blipFill>
              <p:spPr>
                <a:xfrm>
                  <a:off x="7092229" y="1648342"/>
                  <a:ext cx="97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86" name="Freihand 185">
                  <a:extLst>
                    <a:ext uri="{FF2B5EF4-FFF2-40B4-BE49-F238E27FC236}">
                      <a16:creationId xmlns:a16="http://schemas.microsoft.com/office/drawing/2014/main" id="{B97B1EC7-4D12-A044-7793-42ED62A9ACE5}"/>
                    </a:ext>
                  </a:extLst>
                </p14:cNvPr>
                <p14:cNvContentPartPr/>
                <p14:nvPr/>
              </p14:nvContentPartPr>
              <p14:xfrm>
                <a:off x="7299229" y="1559782"/>
                <a:ext cx="71640" cy="100800"/>
              </p14:xfrm>
            </p:contentPart>
          </mc:Choice>
          <mc:Fallback>
            <p:pic>
              <p:nvPicPr>
                <p:cNvPr id="186" name="Freihand 185">
                  <a:extLst>
                    <a:ext uri="{FF2B5EF4-FFF2-40B4-BE49-F238E27FC236}">
                      <a16:creationId xmlns:a16="http://schemas.microsoft.com/office/drawing/2014/main" id="{B97B1EC7-4D12-A044-7793-42ED62A9ACE5}"/>
                    </a:ext>
                  </a:extLst>
                </p:cNvPr>
                <p:cNvPicPr/>
                <p:nvPr/>
              </p:nvPicPr>
              <p:blipFill>
                <a:blip r:embed="rId236"/>
                <a:stretch>
                  <a:fillRect/>
                </a:stretch>
              </p:blipFill>
              <p:spPr>
                <a:xfrm>
                  <a:off x="7290589" y="1550782"/>
                  <a:ext cx="89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87" name="Freihand 186">
                  <a:extLst>
                    <a:ext uri="{FF2B5EF4-FFF2-40B4-BE49-F238E27FC236}">
                      <a16:creationId xmlns:a16="http://schemas.microsoft.com/office/drawing/2014/main" id="{0E1657DD-6FF2-7AC6-04F9-6DC042460A36}"/>
                    </a:ext>
                  </a:extLst>
                </p14:cNvPr>
                <p14:cNvContentPartPr/>
                <p14:nvPr/>
              </p14:nvContentPartPr>
              <p14:xfrm>
                <a:off x="7417309" y="1657342"/>
                <a:ext cx="11880" cy="101520"/>
              </p14:xfrm>
            </p:contentPart>
          </mc:Choice>
          <mc:Fallback>
            <p:pic>
              <p:nvPicPr>
                <p:cNvPr id="187" name="Freihand 186">
                  <a:extLst>
                    <a:ext uri="{FF2B5EF4-FFF2-40B4-BE49-F238E27FC236}">
                      <a16:creationId xmlns:a16="http://schemas.microsoft.com/office/drawing/2014/main" id="{0E1657DD-6FF2-7AC6-04F9-6DC042460A36}"/>
                    </a:ext>
                  </a:extLst>
                </p:cNvPr>
                <p:cNvPicPr/>
                <p:nvPr/>
              </p:nvPicPr>
              <p:blipFill>
                <a:blip r:embed="rId238"/>
                <a:stretch>
                  <a:fillRect/>
                </a:stretch>
              </p:blipFill>
              <p:spPr>
                <a:xfrm>
                  <a:off x="7408309" y="1648342"/>
                  <a:ext cx="29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88" name="Freihand 187">
                  <a:extLst>
                    <a:ext uri="{FF2B5EF4-FFF2-40B4-BE49-F238E27FC236}">
                      <a16:creationId xmlns:a16="http://schemas.microsoft.com/office/drawing/2014/main" id="{26894521-01B2-F5E9-4DF4-5300227B7B5B}"/>
                    </a:ext>
                  </a:extLst>
                </p14:cNvPr>
                <p14:cNvContentPartPr/>
                <p14:nvPr/>
              </p14:nvContentPartPr>
              <p14:xfrm>
                <a:off x="7486789" y="1541422"/>
                <a:ext cx="82080" cy="135000"/>
              </p14:xfrm>
            </p:contentPart>
          </mc:Choice>
          <mc:Fallback>
            <p:pic>
              <p:nvPicPr>
                <p:cNvPr id="188" name="Freihand 187">
                  <a:extLst>
                    <a:ext uri="{FF2B5EF4-FFF2-40B4-BE49-F238E27FC236}">
                      <a16:creationId xmlns:a16="http://schemas.microsoft.com/office/drawing/2014/main" id="{26894521-01B2-F5E9-4DF4-5300227B7B5B}"/>
                    </a:ext>
                  </a:extLst>
                </p:cNvPr>
                <p:cNvPicPr/>
                <p:nvPr/>
              </p:nvPicPr>
              <p:blipFill>
                <a:blip r:embed="rId240"/>
                <a:stretch>
                  <a:fillRect/>
                </a:stretch>
              </p:blipFill>
              <p:spPr>
                <a:xfrm>
                  <a:off x="7477789" y="1532422"/>
                  <a:ext cx="99720" cy="152640"/>
                </a:xfrm>
                <a:prstGeom prst="rect">
                  <a:avLst/>
                </a:prstGeom>
              </p:spPr>
            </p:pic>
          </mc:Fallback>
        </mc:AlternateContent>
      </p:grpSp>
      <p:grpSp>
        <p:nvGrpSpPr>
          <p:cNvPr id="201" name="Gruppieren 200">
            <a:extLst>
              <a:ext uri="{FF2B5EF4-FFF2-40B4-BE49-F238E27FC236}">
                <a16:creationId xmlns:a16="http://schemas.microsoft.com/office/drawing/2014/main" id="{9EDC425D-FF17-051B-A877-3184A8DBB896}"/>
              </a:ext>
            </a:extLst>
          </p:cNvPr>
          <p:cNvGrpSpPr/>
          <p:nvPr/>
        </p:nvGrpSpPr>
        <p:grpSpPr>
          <a:xfrm>
            <a:off x="7765789" y="1433782"/>
            <a:ext cx="710280" cy="345960"/>
            <a:chOff x="7765789" y="1433782"/>
            <a:chExt cx="710280" cy="345960"/>
          </a:xfrm>
        </p:grpSpPr>
        <mc:AlternateContent xmlns:mc="http://schemas.openxmlformats.org/markup-compatibility/2006">
          <mc:Choice xmlns:p14="http://schemas.microsoft.com/office/powerpoint/2010/main" Requires="p14">
            <p:contentPart p14:bwMode="auto" r:id="rId241">
              <p14:nvContentPartPr>
                <p14:cNvPr id="191" name="Freihand 190">
                  <a:extLst>
                    <a:ext uri="{FF2B5EF4-FFF2-40B4-BE49-F238E27FC236}">
                      <a16:creationId xmlns:a16="http://schemas.microsoft.com/office/drawing/2014/main" id="{0BD39B40-BF8E-F946-DEF5-7B859DDDB6AD}"/>
                    </a:ext>
                  </a:extLst>
                </p14:cNvPr>
                <p14:cNvContentPartPr/>
                <p14:nvPr/>
              </p14:nvContentPartPr>
              <p14:xfrm>
                <a:off x="7766509" y="1621342"/>
                <a:ext cx="113400" cy="28080"/>
              </p14:xfrm>
            </p:contentPart>
          </mc:Choice>
          <mc:Fallback>
            <p:pic>
              <p:nvPicPr>
                <p:cNvPr id="191" name="Freihand 190">
                  <a:extLst>
                    <a:ext uri="{FF2B5EF4-FFF2-40B4-BE49-F238E27FC236}">
                      <a16:creationId xmlns:a16="http://schemas.microsoft.com/office/drawing/2014/main" id="{0BD39B40-BF8E-F946-DEF5-7B859DDDB6AD}"/>
                    </a:ext>
                  </a:extLst>
                </p:cNvPr>
                <p:cNvPicPr/>
                <p:nvPr/>
              </p:nvPicPr>
              <p:blipFill>
                <a:blip r:embed="rId242"/>
                <a:stretch>
                  <a:fillRect/>
                </a:stretch>
              </p:blipFill>
              <p:spPr>
                <a:xfrm>
                  <a:off x="7757509" y="1612342"/>
                  <a:ext cx="131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92" name="Freihand 191">
                  <a:extLst>
                    <a:ext uri="{FF2B5EF4-FFF2-40B4-BE49-F238E27FC236}">
                      <a16:creationId xmlns:a16="http://schemas.microsoft.com/office/drawing/2014/main" id="{6EA4EF4D-B22E-FCB1-9BC3-64A3DC1C92E2}"/>
                    </a:ext>
                  </a:extLst>
                </p14:cNvPr>
                <p14:cNvContentPartPr/>
                <p14:nvPr/>
              </p14:nvContentPartPr>
              <p14:xfrm>
                <a:off x="7833469" y="1584982"/>
                <a:ext cx="72720" cy="180000"/>
              </p14:xfrm>
            </p:contentPart>
          </mc:Choice>
          <mc:Fallback>
            <p:pic>
              <p:nvPicPr>
                <p:cNvPr id="192" name="Freihand 191">
                  <a:extLst>
                    <a:ext uri="{FF2B5EF4-FFF2-40B4-BE49-F238E27FC236}">
                      <a16:creationId xmlns:a16="http://schemas.microsoft.com/office/drawing/2014/main" id="{6EA4EF4D-B22E-FCB1-9BC3-64A3DC1C92E2}"/>
                    </a:ext>
                  </a:extLst>
                </p:cNvPr>
                <p:cNvPicPr/>
                <p:nvPr/>
              </p:nvPicPr>
              <p:blipFill>
                <a:blip r:embed="rId244"/>
                <a:stretch>
                  <a:fillRect/>
                </a:stretch>
              </p:blipFill>
              <p:spPr>
                <a:xfrm>
                  <a:off x="7824829" y="1576342"/>
                  <a:ext cx="903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3" name="Freihand 192">
                  <a:extLst>
                    <a:ext uri="{FF2B5EF4-FFF2-40B4-BE49-F238E27FC236}">
                      <a16:creationId xmlns:a16="http://schemas.microsoft.com/office/drawing/2014/main" id="{A4426CA8-D6EB-F22A-5819-FEDC07CD2C3F}"/>
                    </a:ext>
                  </a:extLst>
                </p14:cNvPr>
                <p14:cNvContentPartPr/>
                <p14:nvPr/>
              </p14:nvContentPartPr>
              <p14:xfrm>
                <a:off x="7765789" y="1433782"/>
                <a:ext cx="137160" cy="129240"/>
              </p14:xfrm>
            </p:contentPart>
          </mc:Choice>
          <mc:Fallback>
            <p:pic>
              <p:nvPicPr>
                <p:cNvPr id="193" name="Freihand 192">
                  <a:extLst>
                    <a:ext uri="{FF2B5EF4-FFF2-40B4-BE49-F238E27FC236}">
                      <a16:creationId xmlns:a16="http://schemas.microsoft.com/office/drawing/2014/main" id="{A4426CA8-D6EB-F22A-5819-FEDC07CD2C3F}"/>
                    </a:ext>
                  </a:extLst>
                </p:cNvPr>
                <p:cNvPicPr/>
                <p:nvPr/>
              </p:nvPicPr>
              <p:blipFill>
                <a:blip r:embed="rId246"/>
                <a:stretch>
                  <a:fillRect/>
                </a:stretch>
              </p:blipFill>
              <p:spPr>
                <a:xfrm>
                  <a:off x="7756789" y="1424782"/>
                  <a:ext cx="154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94" name="Freihand 193">
                  <a:extLst>
                    <a:ext uri="{FF2B5EF4-FFF2-40B4-BE49-F238E27FC236}">
                      <a16:creationId xmlns:a16="http://schemas.microsoft.com/office/drawing/2014/main" id="{60DF2D32-24A8-4735-0EF2-9051049CE161}"/>
                    </a:ext>
                  </a:extLst>
                </p14:cNvPr>
                <p14:cNvContentPartPr/>
                <p14:nvPr/>
              </p14:nvContentPartPr>
              <p14:xfrm>
                <a:off x="7952629" y="1649062"/>
                <a:ext cx="50400" cy="95400"/>
              </p14:xfrm>
            </p:contentPart>
          </mc:Choice>
          <mc:Fallback>
            <p:pic>
              <p:nvPicPr>
                <p:cNvPr id="194" name="Freihand 193">
                  <a:extLst>
                    <a:ext uri="{FF2B5EF4-FFF2-40B4-BE49-F238E27FC236}">
                      <a16:creationId xmlns:a16="http://schemas.microsoft.com/office/drawing/2014/main" id="{60DF2D32-24A8-4735-0EF2-9051049CE161}"/>
                    </a:ext>
                  </a:extLst>
                </p:cNvPr>
                <p:cNvPicPr/>
                <p:nvPr/>
              </p:nvPicPr>
              <p:blipFill>
                <a:blip r:embed="rId248"/>
                <a:stretch>
                  <a:fillRect/>
                </a:stretch>
              </p:blipFill>
              <p:spPr>
                <a:xfrm>
                  <a:off x="7943989" y="1640062"/>
                  <a:ext cx="68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95" name="Freihand 194">
                  <a:extLst>
                    <a:ext uri="{FF2B5EF4-FFF2-40B4-BE49-F238E27FC236}">
                      <a16:creationId xmlns:a16="http://schemas.microsoft.com/office/drawing/2014/main" id="{512CCF14-CF16-985A-4DF7-EB3BE1C04F8F}"/>
                    </a:ext>
                  </a:extLst>
                </p14:cNvPr>
                <p14:cNvContentPartPr/>
                <p14:nvPr/>
              </p14:nvContentPartPr>
              <p14:xfrm>
                <a:off x="8060269" y="1633582"/>
                <a:ext cx="89280" cy="78840"/>
              </p14:xfrm>
            </p:contentPart>
          </mc:Choice>
          <mc:Fallback>
            <p:pic>
              <p:nvPicPr>
                <p:cNvPr id="195" name="Freihand 194">
                  <a:extLst>
                    <a:ext uri="{FF2B5EF4-FFF2-40B4-BE49-F238E27FC236}">
                      <a16:creationId xmlns:a16="http://schemas.microsoft.com/office/drawing/2014/main" id="{512CCF14-CF16-985A-4DF7-EB3BE1C04F8F}"/>
                    </a:ext>
                  </a:extLst>
                </p:cNvPr>
                <p:cNvPicPr/>
                <p:nvPr/>
              </p:nvPicPr>
              <p:blipFill>
                <a:blip r:embed="rId250"/>
                <a:stretch>
                  <a:fillRect/>
                </a:stretch>
              </p:blipFill>
              <p:spPr>
                <a:xfrm>
                  <a:off x="8051269" y="1624942"/>
                  <a:ext cx="106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96" name="Freihand 195">
                  <a:extLst>
                    <a:ext uri="{FF2B5EF4-FFF2-40B4-BE49-F238E27FC236}">
                      <a16:creationId xmlns:a16="http://schemas.microsoft.com/office/drawing/2014/main" id="{45B9C2D2-29CD-33AA-E072-6957B1C03976}"/>
                    </a:ext>
                  </a:extLst>
                </p14:cNvPr>
                <p14:cNvContentPartPr/>
                <p14:nvPr/>
              </p14:nvContentPartPr>
              <p14:xfrm>
                <a:off x="8167909" y="1619182"/>
                <a:ext cx="48960" cy="82800"/>
              </p14:xfrm>
            </p:contentPart>
          </mc:Choice>
          <mc:Fallback>
            <p:pic>
              <p:nvPicPr>
                <p:cNvPr id="196" name="Freihand 195">
                  <a:extLst>
                    <a:ext uri="{FF2B5EF4-FFF2-40B4-BE49-F238E27FC236}">
                      <a16:creationId xmlns:a16="http://schemas.microsoft.com/office/drawing/2014/main" id="{45B9C2D2-29CD-33AA-E072-6957B1C03976}"/>
                    </a:ext>
                  </a:extLst>
                </p:cNvPr>
                <p:cNvPicPr/>
                <p:nvPr/>
              </p:nvPicPr>
              <p:blipFill>
                <a:blip r:embed="rId252"/>
                <a:stretch>
                  <a:fillRect/>
                </a:stretch>
              </p:blipFill>
              <p:spPr>
                <a:xfrm>
                  <a:off x="8159269" y="1610542"/>
                  <a:ext cx="66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7" name="Freihand 196">
                  <a:extLst>
                    <a:ext uri="{FF2B5EF4-FFF2-40B4-BE49-F238E27FC236}">
                      <a16:creationId xmlns:a16="http://schemas.microsoft.com/office/drawing/2014/main" id="{2976A0F6-F476-4029-509F-960D2239216A}"/>
                    </a:ext>
                  </a:extLst>
                </p14:cNvPr>
                <p14:cNvContentPartPr/>
                <p14:nvPr/>
              </p14:nvContentPartPr>
              <p14:xfrm>
                <a:off x="8260789" y="1610542"/>
                <a:ext cx="91080" cy="101160"/>
              </p14:xfrm>
            </p:contentPart>
          </mc:Choice>
          <mc:Fallback>
            <p:pic>
              <p:nvPicPr>
                <p:cNvPr id="197" name="Freihand 196">
                  <a:extLst>
                    <a:ext uri="{FF2B5EF4-FFF2-40B4-BE49-F238E27FC236}">
                      <a16:creationId xmlns:a16="http://schemas.microsoft.com/office/drawing/2014/main" id="{2976A0F6-F476-4029-509F-960D2239216A}"/>
                    </a:ext>
                  </a:extLst>
                </p:cNvPr>
                <p:cNvPicPr/>
                <p:nvPr/>
              </p:nvPicPr>
              <p:blipFill>
                <a:blip r:embed="rId254"/>
                <a:stretch>
                  <a:fillRect/>
                </a:stretch>
              </p:blipFill>
              <p:spPr>
                <a:xfrm>
                  <a:off x="8252149" y="1601542"/>
                  <a:ext cx="108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8" name="Freihand 197">
                  <a:extLst>
                    <a:ext uri="{FF2B5EF4-FFF2-40B4-BE49-F238E27FC236}">
                      <a16:creationId xmlns:a16="http://schemas.microsoft.com/office/drawing/2014/main" id="{5012F7C9-E1CE-20B4-0840-72EC82E71CBC}"/>
                    </a:ext>
                  </a:extLst>
                </p14:cNvPr>
                <p14:cNvContentPartPr/>
                <p14:nvPr/>
              </p14:nvContentPartPr>
              <p14:xfrm>
                <a:off x="8415229" y="1624942"/>
                <a:ext cx="60840" cy="154800"/>
              </p14:xfrm>
            </p:contentPart>
          </mc:Choice>
          <mc:Fallback>
            <p:pic>
              <p:nvPicPr>
                <p:cNvPr id="198" name="Freihand 197">
                  <a:extLst>
                    <a:ext uri="{FF2B5EF4-FFF2-40B4-BE49-F238E27FC236}">
                      <a16:creationId xmlns:a16="http://schemas.microsoft.com/office/drawing/2014/main" id="{5012F7C9-E1CE-20B4-0840-72EC82E71CBC}"/>
                    </a:ext>
                  </a:extLst>
                </p:cNvPr>
                <p:cNvPicPr/>
                <p:nvPr/>
              </p:nvPicPr>
              <p:blipFill>
                <a:blip r:embed="rId256"/>
                <a:stretch>
                  <a:fillRect/>
                </a:stretch>
              </p:blipFill>
              <p:spPr>
                <a:xfrm>
                  <a:off x="8406229" y="1616302"/>
                  <a:ext cx="78480" cy="172440"/>
                </a:xfrm>
                <a:prstGeom prst="rect">
                  <a:avLst/>
                </a:prstGeom>
              </p:spPr>
            </p:pic>
          </mc:Fallback>
        </mc:AlternateContent>
      </p:grpSp>
      <p:grpSp>
        <p:nvGrpSpPr>
          <p:cNvPr id="364" name="Gruppieren 363">
            <a:extLst>
              <a:ext uri="{FF2B5EF4-FFF2-40B4-BE49-F238E27FC236}">
                <a16:creationId xmlns:a16="http://schemas.microsoft.com/office/drawing/2014/main" id="{6516717F-E277-EBA6-A3BE-26A2570D5A76}"/>
              </a:ext>
            </a:extLst>
          </p:cNvPr>
          <p:cNvGrpSpPr/>
          <p:nvPr/>
        </p:nvGrpSpPr>
        <p:grpSpPr>
          <a:xfrm>
            <a:off x="10460389" y="2493622"/>
            <a:ext cx="621720" cy="234720"/>
            <a:chOff x="10460389" y="2493622"/>
            <a:chExt cx="621720" cy="234720"/>
          </a:xfrm>
        </p:grpSpPr>
        <mc:AlternateContent xmlns:mc="http://schemas.openxmlformats.org/markup-compatibility/2006">
          <mc:Choice xmlns:p14="http://schemas.microsoft.com/office/powerpoint/2010/main" Requires="p14">
            <p:contentPart p14:bwMode="auto" r:id="rId257">
              <p14:nvContentPartPr>
                <p14:cNvPr id="358" name="Freihand 357">
                  <a:extLst>
                    <a:ext uri="{FF2B5EF4-FFF2-40B4-BE49-F238E27FC236}">
                      <a16:creationId xmlns:a16="http://schemas.microsoft.com/office/drawing/2014/main" id="{C56BCA5F-F0E4-5C57-730B-3A42B9329DCA}"/>
                    </a:ext>
                  </a:extLst>
                </p14:cNvPr>
                <p14:cNvContentPartPr/>
                <p14:nvPr/>
              </p14:nvContentPartPr>
              <p14:xfrm>
                <a:off x="10460389" y="2493622"/>
                <a:ext cx="119160" cy="211320"/>
              </p14:xfrm>
            </p:contentPart>
          </mc:Choice>
          <mc:Fallback>
            <p:pic>
              <p:nvPicPr>
                <p:cNvPr id="358" name="Freihand 357">
                  <a:extLst>
                    <a:ext uri="{FF2B5EF4-FFF2-40B4-BE49-F238E27FC236}">
                      <a16:creationId xmlns:a16="http://schemas.microsoft.com/office/drawing/2014/main" id="{C56BCA5F-F0E4-5C57-730B-3A42B9329DCA}"/>
                    </a:ext>
                  </a:extLst>
                </p:cNvPr>
                <p:cNvPicPr/>
                <p:nvPr/>
              </p:nvPicPr>
              <p:blipFill>
                <a:blip r:embed="rId258"/>
                <a:stretch>
                  <a:fillRect/>
                </a:stretch>
              </p:blipFill>
              <p:spPr>
                <a:xfrm>
                  <a:off x="10451749" y="2484622"/>
                  <a:ext cx="1368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59" name="Freihand 358">
                  <a:extLst>
                    <a:ext uri="{FF2B5EF4-FFF2-40B4-BE49-F238E27FC236}">
                      <a16:creationId xmlns:a16="http://schemas.microsoft.com/office/drawing/2014/main" id="{598C45FD-03AC-D5CF-2E24-27A546C95224}"/>
                    </a:ext>
                  </a:extLst>
                </p14:cNvPr>
                <p14:cNvContentPartPr/>
                <p14:nvPr/>
              </p14:nvContentPartPr>
              <p14:xfrm>
                <a:off x="10597549" y="2556622"/>
                <a:ext cx="99720" cy="142920"/>
              </p14:xfrm>
            </p:contentPart>
          </mc:Choice>
          <mc:Fallback>
            <p:pic>
              <p:nvPicPr>
                <p:cNvPr id="359" name="Freihand 358">
                  <a:extLst>
                    <a:ext uri="{FF2B5EF4-FFF2-40B4-BE49-F238E27FC236}">
                      <a16:creationId xmlns:a16="http://schemas.microsoft.com/office/drawing/2014/main" id="{598C45FD-03AC-D5CF-2E24-27A546C95224}"/>
                    </a:ext>
                  </a:extLst>
                </p:cNvPr>
                <p:cNvPicPr/>
                <p:nvPr/>
              </p:nvPicPr>
              <p:blipFill>
                <a:blip r:embed="rId260"/>
                <a:stretch>
                  <a:fillRect/>
                </a:stretch>
              </p:blipFill>
              <p:spPr>
                <a:xfrm>
                  <a:off x="10588549" y="2547982"/>
                  <a:ext cx="1173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60" name="Freihand 359">
                  <a:extLst>
                    <a:ext uri="{FF2B5EF4-FFF2-40B4-BE49-F238E27FC236}">
                      <a16:creationId xmlns:a16="http://schemas.microsoft.com/office/drawing/2014/main" id="{75428681-CE4A-F163-C0F8-B872914237E5}"/>
                    </a:ext>
                  </a:extLst>
                </p14:cNvPr>
                <p14:cNvContentPartPr/>
                <p14:nvPr/>
              </p14:nvContentPartPr>
              <p14:xfrm>
                <a:off x="10650469" y="2525302"/>
                <a:ext cx="89640" cy="23040"/>
              </p14:xfrm>
            </p:contentPart>
          </mc:Choice>
          <mc:Fallback>
            <p:pic>
              <p:nvPicPr>
                <p:cNvPr id="360" name="Freihand 359">
                  <a:extLst>
                    <a:ext uri="{FF2B5EF4-FFF2-40B4-BE49-F238E27FC236}">
                      <a16:creationId xmlns:a16="http://schemas.microsoft.com/office/drawing/2014/main" id="{75428681-CE4A-F163-C0F8-B872914237E5}"/>
                    </a:ext>
                  </a:extLst>
                </p:cNvPr>
                <p:cNvPicPr/>
                <p:nvPr/>
              </p:nvPicPr>
              <p:blipFill>
                <a:blip r:embed="rId262"/>
                <a:stretch>
                  <a:fillRect/>
                </a:stretch>
              </p:blipFill>
              <p:spPr>
                <a:xfrm>
                  <a:off x="10641469" y="2516302"/>
                  <a:ext cx="1072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61" name="Freihand 360">
                  <a:extLst>
                    <a:ext uri="{FF2B5EF4-FFF2-40B4-BE49-F238E27FC236}">
                      <a16:creationId xmlns:a16="http://schemas.microsoft.com/office/drawing/2014/main" id="{B956B9D0-5334-E3AB-367B-E2826631242E}"/>
                    </a:ext>
                  </a:extLst>
                </p14:cNvPr>
                <p14:cNvContentPartPr/>
                <p14:nvPr/>
              </p14:nvContentPartPr>
              <p14:xfrm>
                <a:off x="10762429" y="2501542"/>
                <a:ext cx="99360" cy="196920"/>
              </p14:xfrm>
            </p:contentPart>
          </mc:Choice>
          <mc:Fallback>
            <p:pic>
              <p:nvPicPr>
                <p:cNvPr id="361" name="Freihand 360">
                  <a:extLst>
                    <a:ext uri="{FF2B5EF4-FFF2-40B4-BE49-F238E27FC236}">
                      <a16:creationId xmlns:a16="http://schemas.microsoft.com/office/drawing/2014/main" id="{B956B9D0-5334-E3AB-367B-E2826631242E}"/>
                    </a:ext>
                  </a:extLst>
                </p:cNvPr>
                <p:cNvPicPr/>
                <p:nvPr/>
              </p:nvPicPr>
              <p:blipFill>
                <a:blip r:embed="rId264"/>
                <a:stretch>
                  <a:fillRect/>
                </a:stretch>
              </p:blipFill>
              <p:spPr>
                <a:xfrm>
                  <a:off x="10753429" y="2492542"/>
                  <a:ext cx="1170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62" name="Freihand 361">
                  <a:extLst>
                    <a:ext uri="{FF2B5EF4-FFF2-40B4-BE49-F238E27FC236}">
                      <a16:creationId xmlns:a16="http://schemas.microsoft.com/office/drawing/2014/main" id="{388978FC-D7C1-5769-87E8-E5A435F6CC55}"/>
                    </a:ext>
                  </a:extLst>
                </p14:cNvPr>
                <p14:cNvContentPartPr/>
                <p14:nvPr/>
              </p14:nvContentPartPr>
              <p14:xfrm>
                <a:off x="10895989" y="2547982"/>
                <a:ext cx="186120" cy="52920"/>
              </p14:xfrm>
            </p:contentPart>
          </mc:Choice>
          <mc:Fallback>
            <p:pic>
              <p:nvPicPr>
                <p:cNvPr id="362" name="Freihand 361">
                  <a:extLst>
                    <a:ext uri="{FF2B5EF4-FFF2-40B4-BE49-F238E27FC236}">
                      <a16:creationId xmlns:a16="http://schemas.microsoft.com/office/drawing/2014/main" id="{388978FC-D7C1-5769-87E8-E5A435F6CC55}"/>
                    </a:ext>
                  </a:extLst>
                </p:cNvPr>
                <p:cNvPicPr/>
                <p:nvPr/>
              </p:nvPicPr>
              <p:blipFill>
                <a:blip r:embed="rId266"/>
                <a:stretch>
                  <a:fillRect/>
                </a:stretch>
              </p:blipFill>
              <p:spPr>
                <a:xfrm>
                  <a:off x="10886989" y="2538982"/>
                  <a:ext cx="203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63" name="Freihand 362">
                  <a:extLst>
                    <a:ext uri="{FF2B5EF4-FFF2-40B4-BE49-F238E27FC236}">
                      <a16:creationId xmlns:a16="http://schemas.microsoft.com/office/drawing/2014/main" id="{4417DF95-4AB1-DB21-0070-8A578350EE12}"/>
                    </a:ext>
                  </a:extLst>
                </p14:cNvPr>
                <p14:cNvContentPartPr/>
                <p14:nvPr/>
              </p14:nvContentPartPr>
              <p14:xfrm>
                <a:off x="10919749" y="2663902"/>
                <a:ext cx="122760" cy="64440"/>
              </p14:xfrm>
            </p:contentPart>
          </mc:Choice>
          <mc:Fallback>
            <p:pic>
              <p:nvPicPr>
                <p:cNvPr id="363" name="Freihand 362">
                  <a:extLst>
                    <a:ext uri="{FF2B5EF4-FFF2-40B4-BE49-F238E27FC236}">
                      <a16:creationId xmlns:a16="http://schemas.microsoft.com/office/drawing/2014/main" id="{4417DF95-4AB1-DB21-0070-8A578350EE12}"/>
                    </a:ext>
                  </a:extLst>
                </p:cNvPr>
                <p:cNvPicPr/>
                <p:nvPr/>
              </p:nvPicPr>
              <p:blipFill>
                <a:blip r:embed="rId268"/>
                <a:stretch>
                  <a:fillRect/>
                </a:stretch>
              </p:blipFill>
              <p:spPr>
                <a:xfrm>
                  <a:off x="10910749" y="2655262"/>
                  <a:ext cx="140400" cy="82080"/>
                </a:xfrm>
                <a:prstGeom prst="rect">
                  <a:avLst/>
                </a:prstGeom>
              </p:spPr>
            </p:pic>
          </mc:Fallback>
        </mc:AlternateContent>
      </p:grpSp>
      <p:grpSp>
        <p:nvGrpSpPr>
          <p:cNvPr id="372" name="Gruppieren 371">
            <a:extLst>
              <a:ext uri="{FF2B5EF4-FFF2-40B4-BE49-F238E27FC236}">
                <a16:creationId xmlns:a16="http://schemas.microsoft.com/office/drawing/2014/main" id="{1E7A047C-47B1-129D-4549-8C3FD086C479}"/>
              </a:ext>
            </a:extLst>
          </p:cNvPr>
          <p:cNvGrpSpPr/>
          <p:nvPr/>
        </p:nvGrpSpPr>
        <p:grpSpPr>
          <a:xfrm>
            <a:off x="11182909" y="2390302"/>
            <a:ext cx="736920" cy="291960"/>
            <a:chOff x="11182909" y="2390302"/>
            <a:chExt cx="736920" cy="291960"/>
          </a:xfrm>
        </p:grpSpPr>
        <mc:AlternateContent xmlns:mc="http://schemas.openxmlformats.org/markup-compatibility/2006">
          <mc:Choice xmlns:p14="http://schemas.microsoft.com/office/powerpoint/2010/main" Requires="p14">
            <p:contentPart p14:bwMode="auto" r:id="rId269">
              <p14:nvContentPartPr>
                <p14:cNvPr id="365" name="Freihand 364">
                  <a:extLst>
                    <a:ext uri="{FF2B5EF4-FFF2-40B4-BE49-F238E27FC236}">
                      <a16:creationId xmlns:a16="http://schemas.microsoft.com/office/drawing/2014/main" id="{6BF34986-A12B-E69C-48D3-25CC76E42562}"/>
                    </a:ext>
                  </a:extLst>
                </p14:cNvPr>
                <p14:cNvContentPartPr/>
                <p14:nvPr/>
              </p14:nvContentPartPr>
              <p14:xfrm>
                <a:off x="11182909" y="2441782"/>
                <a:ext cx="131040" cy="209160"/>
              </p14:xfrm>
            </p:contentPart>
          </mc:Choice>
          <mc:Fallback>
            <p:pic>
              <p:nvPicPr>
                <p:cNvPr id="365" name="Freihand 364">
                  <a:extLst>
                    <a:ext uri="{FF2B5EF4-FFF2-40B4-BE49-F238E27FC236}">
                      <a16:creationId xmlns:a16="http://schemas.microsoft.com/office/drawing/2014/main" id="{6BF34986-A12B-E69C-48D3-25CC76E42562}"/>
                    </a:ext>
                  </a:extLst>
                </p:cNvPr>
                <p:cNvPicPr/>
                <p:nvPr/>
              </p:nvPicPr>
              <p:blipFill>
                <a:blip r:embed="rId270"/>
                <a:stretch>
                  <a:fillRect/>
                </a:stretch>
              </p:blipFill>
              <p:spPr>
                <a:xfrm>
                  <a:off x="11173909" y="2433142"/>
                  <a:ext cx="1486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66" name="Freihand 365">
                  <a:extLst>
                    <a:ext uri="{FF2B5EF4-FFF2-40B4-BE49-F238E27FC236}">
                      <a16:creationId xmlns:a16="http://schemas.microsoft.com/office/drawing/2014/main" id="{4FA9EDE4-87C3-6FA5-E61B-7039AB102DEB}"/>
                    </a:ext>
                  </a:extLst>
                </p14:cNvPr>
                <p14:cNvContentPartPr/>
                <p14:nvPr/>
              </p14:nvContentPartPr>
              <p14:xfrm>
                <a:off x="11186869" y="2561302"/>
                <a:ext cx="135000" cy="9000"/>
              </p14:xfrm>
            </p:contentPart>
          </mc:Choice>
          <mc:Fallback>
            <p:pic>
              <p:nvPicPr>
                <p:cNvPr id="366" name="Freihand 365">
                  <a:extLst>
                    <a:ext uri="{FF2B5EF4-FFF2-40B4-BE49-F238E27FC236}">
                      <a16:creationId xmlns:a16="http://schemas.microsoft.com/office/drawing/2014/main" id="{4FA9EDE4-87C3-6FA5-E61B-7039AB102DEB}"/>
                    </a:ext>
                  </a:extLst>
                </p:cNvPr>
                <p:cNvPicPr/>
                <p:nvPr/>
              </p:nvPicPr>
              <p:blipFill>
                <a:blip r:embed="rId272"/>
                <a:stretch>
                  <a:fillRect/>
                </a:stretch>
              </p:blipFill>
              <p:spPr>
                <a:xfrm>
                  <a:off x="11178229" y="2552302"/>
                  <a:ext cx="152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67" name="Freihand 366">
                  <a:extLst>
                    <a:ext uri="{FF2B5EF4-FFF2-40B4-BE49-F238E27FC236}">
                      <a16:creationId xmlns:a16="http://schemas.microsoft.com/office/drawing/2014/main" id="{5C6663A1-2974-E124-5921-791B5D265C71}"/>
                    </a:ext>
                  </a:extLst>
                </p14:cNvPr>
                <p14:cNvContentPartPr/>
                <p14:nvPr/>
              </p14:nvContentPartPr>
              <p14:xfrm>
                <a:off x="11354989" y="2437462"/>
                <a:ext cx="103320" cy="215280"/>
              </p14:xfrm>
            </p:contentPart>
          </mc:Choice>
          <mc:Fallback>
            <p:pic>
              <p:nvPicPr>
                <p:cNvPr id="367" name="Freihand 366">
                  <a:extLst>
                    <a:ext uri="{FF2B5EF4-FFF2-40B4-BE49-F238E27FC236}">
                      <a16:creationId xmlns:a16="http://schemas.microsoft.com/office/drawing/2014/main" id="{5C6663A1-2974-E124-5921-791B5D265C71}"/>
                    </a:ext>
                  </a:extLst>
                </p:cNvPr>
                <p:cNvPicPr/>
                <p:nvPr/>
              </p:nvPicPr>
              <p:blipFill>
                <a:blip r:embed="rId274"/>
                <a:stretch>
                  <a:fillRect/>
                </a:stretch>
              </p:blipFill>
              <p:spPr>
                <a:xfrm>
                  <a:off x="11345989" y="2428822"/>
                  <a:ext cx="1209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68" name="Freihand 367">
                  <a:extLst>
                    <a:ext uri="{FF2B5EF4-FFF2-40B4-BE49-F238E27FC236}">
                      <a16:creationId xmlns:a16="http://schemas.microsoft.com/office/drawing/2014/main" id="{11104150-ABE6-8828-67A8-0DB250CFD041}"/>
                    </a:ext>
                  </a:extLst>
                </p14:cNvPr>
                <p14:cNvContentPartPr/>
                <p14:nvPr/>
              </p14:nvContentPartPr>
              <p14:xfrm>
                <a:off x="11486389" y="2454022"/>
                <a:ext cx="117000" cy="160560"/>
              </p14:xfrm>
            </p:contentPart>
          </mc:Choice>
          <mc:Fallback>
            <p:pic>
              <p:nvPicPr>
                <p:cNvPr id="368" name="Freihand 367">
                  <a:extLst>
                    <a:ext uri="{FF2B5EF4-FFF2-40B4-BE49-F238E27FC236}">
                      <a16:creationId xmlns:a16="http://schemas.microsoft.com/office/drawing/2014/main" id="{11104150-ABE6-8828-67A8-0DB250CFD041}"/>
                    </a:ext>
                  </a:extLst>
                </p:cNvPr>
                <p:cNvPicPr/>
                <p:nvPr/>
              </p:nvPicPr>
              <p:blipFill>
                <a:blip r:embed="rId276"/>
                <a:stretch>
                  <a:fillRect/>
                </a:stretch>
              </p:blipFill>
              <p:spPr>
                <a:xfrm>
                  <a:off x="11477389" y="2445022"/>
                  <a:ext cx="1346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69" name="Freihand 368">
                  <a:extLst>
                    <a:ext uri="{FF2B5EF4-FFF2-40B4-BE49-F238E27FC236}">
                      <a16:creationId xmlns:a16="http://schemas.microsoft.com/office/drawing/2014/main" id="{7B0B3BB6-6DB1-314A-727D-06333A3D7F1D}"/>
                    </a:ext>
                  </a:extLst>
                </p14:cNvPr>
                <p14:cNvContentPartPr/>
                <p14:nvPr/>
              </p14:nvContentPartPr>
              <p14:xfrm>
                <a:off x="11538949" y="2412622"/>
                <a:ext cx="131760" cy="269640"/>
              </p14:xfrm>
            </p:contentPart>
          </mc:Choice>
          <mc:Fallback>
            <p:pic>
              <p:nvPicPr>
                <p:cNvPr id="369" name="Freihand 368">
                  <a:extLst>
                    <a:ext uri="{FF2B5EF4-FFF2-40B4-BE49-F238E27FC236}">
                      <a16:creationId xmlns:a16="http://schemas.microsoft.com/office/drawing/2014/main" id="{7B0B3BB6-6DB1-314A-727D-06333A3D7F1D}"/>
                    </a:ext>
                  </a:extLst>
                </p:cNvPr>
                <p:cNvPicPr/>
                <p:nvPr/>
              </p:nvPicPr>
              <p:blipFill>
                <a:blip r:embed="rId278"/>
                <a:stretch>
                  <a:fillRect/>
                </a:stretch>
              </p:blipFill>
              <p:spPr>
                <a:xfrm>
                  <a:off x="11529949" y="2403982"/>
                  <a:ext cx="14940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70" name="Freihand 369">
                  <a:extLst>
                    <a:ext uri="{FF2B5EF4-FFF2-40B4-BE49-F238E27FC236}">
                      <a16:creationId xmlns:a16="http://schemas.microsoft.com/office/drawing/2014/main" id="{32DBFFC0-D08F-FC7E-7645-8C1404AE7210}"/>
                    </a:ext>
                  </a:extLst>
                </p14:cNvPr>
                <p14:cNvContentPartPr/>
                <p14:nvPr/>
              </p14:nvContentPartPr>
              <p14:xfrm>
                <a:off x="11778349" y="2390302"/>
                <a:ext cx="141480" cy="215640"/>
              </p14:xfrm>
            </p:contentPart>
          </mc:Choice>
          <mc:Fallback>
            <p:pic>
              <p:nvPicPr>
                <p:cNvPr id="370" name="Freihand 369">
                  <a:extLst>
                    <a:ext uri="{FF2B5EF4-FFF2-40B4-BE49-F238E27FC236}">
                      <a16:creationId xmlns:a16="http://schemas.microsoft.com/office/drawing/2014/main" id="{32DBFFC0-D08F-FC7E-7645-8C1404AE7210}"/>
                    </a:ext>
                  </a:extLst>
                </p:cNvPr>
                <p:cNvPicPr/>
                <p:nvPr/>
              </p:nvPicPr>
              <p:blipFill>
                <a:blip r:embed="rId280"/>
                <a:stretch>
                  <a:fillRect/>
                </a:stretch>
              </p:blipFill>
              <p:spPr>
                <a:xfrm>
                  <a:off x="11769349" y="2381302"/>
                  <a:ext cx="1591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71" name="Freihand 370">
                  <a:extLst>
                    <a:ext uri="{FF2B5EF4-FFF2-40B4-BE49-F238E27FC236}">
                      <a16:creationId xmlns:a16="http://schemas.microsoft.com/office/drawing/2014/main" id="{13674EF5-EFBD-A632-6A15-8CFDFC3E1D50}"/>
                    </a:ext>
                  </a:extLst>
                </p14:cNvPr>
                <p14:cNvContentPartPr/>
                <p14:nvPr/>
              </p14:nvContentPartPr>
              <p14:xfrm>
                <a:off x="11755669" y="2506942"/>
                <a:ext cx="129960" cy="27360"/>
              </p14:xfrm>
            </p:contentPart>
          </mc:Choice>
          <mc:Fallback>
            <p:pic>
              <p:nvPicPr>
                <p:cNvPr id="371" name="Freihand 370">
                  <a:extLst>
                    <a:ext uri="{FF2B5EF4-FFF2-40B4-BE49-F238E27FC236}">
                      <a16:creationId xmlns:a16="http://schemas.microsoft.com/office/drawing/2014/main" id="{13674EF5-EFBD-A632-6A15-8CFDFC3E1D50}"/>
                    </a:ext>
                  </a:extLst>
                </p:cNvPr>
                <p:cNvPicPr/>
                <p:nvPr/>
              </p:nvPicPr>
              <p:blipFill>
                <a:blip r:embed="rId282"/>
                <a:stretch>
                  <a:fillRect/>
                </a:stretch>
              </p:blipFill>
              <p:spPr>
                <a:xfrm>
                  <a:off x="11746669" y="2498302"/>
                  <a:ext cx="147600" cy="4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3">
            <p14:nvContentPartPr>
              <p14:cNvPr id="467" name="Freihand 466">
                <a:extLst>
                  <a:ext uri="{FF2B5EF4-FFF2-40B4-BE49-F238E27FC236}">
                    <a16:creationId xmlns:a16="http://schemas.microsoft.com/office/drawing/2014/main" id="{12A0262D-C24A-41B5-DC62-923A0AF439D6}"/>
                  </a:ext>
                </a:extLst>
              </p14:cNvPr>
              <p14:cNvContentPartPr/>
              <p14:nvPr/>
            </p14:nvContentPartPr>
            <p14:xfrm>
              <a:off x="7734829" y="3446542"/>
              <a:ext cx="201960" cy="235800"/>
            </p14:xfrm>
          </p:contentPart>
        </mc:Choice>
        <mc:Fallback>
          <p:pic>
            <p:nvPicPr>
              <p:cNvPr id="467" name="Freihand 466">
                <a:extLst>
                  <a:ext uri="{FF2B5EF4-FFF2-40B4-BE49-F238E27FC236}">
                    <a16:creationId xmlns:a16="http://schemas.microsoft.com/office/drawing/2014/main" id="{12A0262D-C24A-41B5-DC62-923A0AF439D6}"/>
                  </a:ext>
                </a:extLst>
              </p:cNvPr>
              <p:cNvPicPr/>
              <p:nvPr/>
            </p:nvPicPr>
            <p:blipFill>
              <a:blip r:embed="rId284"/>
              <a:stretch>
                <a:fillRect/>
              </a:stretch>
            </p:blipFill>
            <p:spPr>
              <a:xfrm>
                <a:off x="7726189" y="3437542"/>
                <a:ext cx="219600" cy="253440"/>
              </a:xfrm>
              <a:prstGeom prst="rect">
                <a:avLst/>
              </a:prstGeom>
            </p:spPr>
          </p:pic>
        </mc:Fallback>
      </mc:AlternateContent>
      <p:sp>
        <p:nvSpPr>
          <p:cNvPr id="486" name="Textfeld 485">
            <a:extLst>
              <a:ext uri="{FF2B5EF4-FFF2-40B4-BE49-F238E27FC236}">
                <a16:creationId xmlns:a16="http://schemas.microsoft.com/office/drawing/2014/main" id="{99F735BB-12CF-5EAE-78C9-A2D3468749D3}"/>
              </a:ext>
            </a:extLst>
          </p:cNvPr>
          <p:cNvSpPr txBox="1"/>
          <p:nvPr/>
        </p:nvSpPr>
        <p:spPr>
          <a:xfrm>
            <a:off x="2066793" y="4278826"/>
            <a:ext cx="3133816" cy="369332"/>
          </a:xfrm>
          <a:prstGeom prst="rect">
            <a:avLst/>
          </a:prstGeom>
          <a:noFill/>
        </p:spPr>
        <p:txBody>
          <a:bodyPr wrap="square">
            <a:spAutoFit/>
          </a:bodyPr>
          <a:lstStyle/>
          <a:p>
            <a:pPr algn="ctr" rtl="0">
              <a:defRPr sz="900" b="0" i="0" u="none" strike="noStrike" kern="1200" baseline="0">
                <a:solidFill>
                  <a:sysClr val="windowText" lastClr="000000">
                    <a:lumMod val="65000"/>
                    <a:lumOff val="35000"/>
                  </a:sysClr>
                </a:solidFill>
                <a:latin typeface="+mn-lt"/>
                <a:ea typeface="+mn-ea"/>
                <a:cs typeface="+mn-cs"/>
              </a:defRPr>
            </a:pPr>
            <a:r>
              <a:rPr lang="en-US" baseline="0"/>
              <a:t>y = 43,765x - 21,25</a:t>
            </a:r>
            <a:br>
              <a:rPr lang="en-US" baseline="0"/>
            </a:br>
            <a:r>
              <a:rPr lang="en-US" baseline="0"/>
              <a:t>R² = 0,917</a:t>
            </a:r>
            <a:endParaRPr lang="en-US"/>
          </a:p>
        </p:txBody>
      </p:sp>
      <mc:AlternateContent xmlns:mc="http://schemas.openxmlformats.org/markup-compatibility/2006">
        <mc:Choice xmlns:p14="http://schemas.microsoft.com/office/powerpoint/2010/main" Requires="p14">
          <p:contentPart p14:bwMode="auto" r:id="rId285">
            <p14:nvContentPartPr>
              <p14:cNvPr id="504" name="Freihand 503">
                <a:extLst>
                  <a:ext uri="{FF2B5EF4-FFF2-40B4-BE49-F238E27FC236}">
                    <a16:creationId xmlns:a16="http://schemas.microsoft.com/office/drawing/2014/main" id="{49FF2377-00B9-3735-64DF-684527BE7011}"/>
                  </a:ext>
                </a:extLst>
              </p14:cNvPr>
              <p14:cNvContentPartPr/>
              <p14:nvPr/>
            </p14:nvContentPartPr>
            <p14:xfrm>
              <a:off x="8387869" y="3043702"/>
              <a:ext cx="747360" cy="56160"/>
            </p14:xfrm>
          </p:contentPart>
        </mc:Choice>
        <mc:Fallback>
          <p:pic>
            <p:nvPicPr>
              <p:cNvPr id="504" name="Freihand 503">
                <a:extLst>
                  <a:ext uri="{FF2B5EF4-FFF2-40B4-BE49-F238E27FC236}">
                    <a16:creationId xmlns:a16="http://schemas.microsoft.com/office/drawing/2014/main" id="{49FF2377-00B9-3735-64DF-684527BE7011}"/>
                  </a:ext>
                </a:extLst>
              </p:cNvPr>
              <p:cNvPicPr/>
              <p:nvPr/>
            </p:nvPicPr>
            <p:blipFill>
              <a:blip r:embed="rId286"/>
              <a:stretch>
                <a:fillRect/>
              </a:stretch>
            </p:blipFill>
            <p:spPr>
              <a:xfrm>
                <a:off x="8379229" y="3035062"/>
                <a:ext cx="765000" cy="73800"/>
              </a:xfrm>
              <a:prstGeom prst="rect">
                <a:avLst/>
              </a:prstGeom>
            </p:spPr>
          </p:pic>
        </mc:Fallback>
      </mc:AlternateContent>
      <p:grpSp>
        <p:nvGrpSpPr>
          <p:cNvPr id="579" name="Gruppieren 578">
            <a:extLst>
              <a:ext uri="{FF2B5EF4-FFF2-40B4-BE49-F238E27FC236}">
                <a16:creationId xmlns:a16="http://schemas.microsoft.com/office/drawing/2014/main" id="{A1AF299F-1804-DC78-0889-E87A007D73A4}"/>
              </a:ext>
            </a:extLst>
          </p:cNvPr>
          <p:cNvGrpSpPr/>
          <p:nvPr/>
        </p:nvGrpSpPr>
        <p:grpSpPr>
          <a:xfrm>
            <a:off x="8926789" y="80182"/>
            <a:ext cx="810360" cy="385200"/>
            <a:chOff x="8926789" y="80182"/>
            <a:chExt cx="810360" cy="385200"/>
          </a:xfrm>
        </p:grpSpPr>
        <mc:AlternateContent xmlns:mc="http://schemas.openxmlformats.org/markup-compatibility/2006">
          <mc:Choice xmlns:p14="http://schemas.microsoft.com/office/powerpoint/2010/main" Requires="p14">
            <p:contentPart p14:bwMode="auto" r:id="rId287">
              <p14:nvContentPartPr>
                <p14:cNvPr id="41" name="Freihand 40">
                  <a:extLst>
                    <a:ext uri="{FF2B5EF4-FFF2-40B4-BE49-F238E27FC236}">
                      <a16:creationId xmlns:a16="http://schemas.microsoft.com/office/drawing/2014/main" id="{19198C29-B580-BA4F-1CD5-1A362D6F8BF3}"/>
                    </a:ext>
                  </a:extLst>
                </p14:cNvPr>
                <p14:cNvContentPartPr/>
                <p14:nvPr/>
              </p14:nvContentPartPr>
              <p14:xfrm>
                <a:off x="8926789" y="211222"/>
                <a:ext cx="127440" cy="22680"/>
              </p14:xfrm>
            </p:contentPart>
          </mc:Choice>
          <mc:Fallback>
            <p:pic>
              <p:nvPicPr>
                <p:cNvPr id="41" name="Freihand 40">
                  <a:extLst>
                    <a:ext uri="{FF2B5EF4-FFF2-40B4-BE49-F238E27FC236}">
                      <a16:creationId xmlns:a16="http://schemas.microsoft.com/office/drawing/2014/main" id="{19198C29-B580-BA4F-1CD5-1A362D6F8BF3}"/>
                    </a:ext>
                  </a:extLst>
                </p:cNvPr>
                <p:cNvPicPr/>
                <p:nvPr/>
              </p:nvPicPr>
              <p:blipFill>
                <a:blip r:embed="rId288"/>
                <a:stretch>
                  <a:fillRect/>
                </a:stretch>
              </p:blipFill>
              <p:spPr>
                <a:xfrm>
                  <a:off x="8918149" y="202222"/>
                  <a:ext cx="1450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2" name="Freihand 41">
                  <a:extLst>
                    <a:ext uri="{FF2B5EF4-FFF2-40B4-BE49-F238E27FC236}">
                      <a16:creationId xmlns:a16="http://schemas.microsoft.com/office/drawing/2014/main" id="{018B3379-FB40-772A-DB91-3042C4D892C8}"/>
                    </a:ext>
                  </a:extLst>
                </p14:cNvPr>
                <p14:cNvContentPartPr/>
                <p14:nvPr/>
              </p14:nvContentPartPr>
              <p14:xfrm>
                <a:off x="8938309" y="277102"/>
                <a:ext cx="90000" cy="19440"/>
              </p14:xfrm>
            </p:contentPart>
          </mc:Choice>
          <mc:Fallback>
            <p:pic>
              <p:nvPicPr>
                <p:cNvPr id="42" name="Freihand 41">
                  <a:extLst>
                    <a:ext uri="{FF2B5EF4-FFF2-40B4-BE49-F238E27FC236}">
                      <a16:creationId xmlns:a16="http://schemas.microsoft.com/office/drawing/2014/main" id="{018B3379-FB40-772A-DB91-3042C4D892C8}"/>
                    </a:ext>
                  </a:extLst>
                </p:cNvPr>
                <p:cNvPicPr/>
                <p:nvPr/>
              </p:nvPicPr>
              <p:blipFill>
                <a:blip r:embed="rId290"/>
                <a:stretch>
                  <a:fillRect/>
                </a:stretch>
              </p:blipFill>
              <p:spPr>
                <a:xfrm>
                  <a:off x="8929309" y="268462"/>
                  <a:ext cx="107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5" name="Freihand 44">
                  <a:extLst>
                    <a:ext uri="{FF2B5EF4-FFF2-40B4-BE49-F238E27FC236}">
                      <a16:creationId xmlns:a16="http://schemas.microsoft.com/office/drawing/2014/main" id="{6A909AC5-775A-86EC-A25F-CAA6E6EEDC04}"/>
                    </a:ext>
                  </a:extLst>
                </p14:cNvPr>
                <p14:cNvContentPartPr/>
                <p14:nvPr/>
              </p14:nvContentPartPr>
              <p14:xfrm>
                <a:off x="9244669" y="124822"/>
                <a:ext cx="90000" cy="171720"/>
              </p14:xfrm>
            </p:contentPart>
          </mc:Choice>
          <mc:Fallback>
            <p:pic>
              <p:nvPicPr>
                <p:cNvPr id="45" name="Freihand 44">
                  <a:extLst>
                    <a:ext uri="{FF2B5EF4-FFF2-40B4-BE49-F238E27FC236}">
                      <a16:creationId xmlns:a16="http://schemas.microsoft.com/office/drawing/2014/main" id="{6A909AC5-775A-86EC-A25F-CAA6E6EEDC04}"/>
                    </a:ext>
                  </a:extLst>
                </p:cNvPr>
                <p:cNvPicPr/>
                <p:nvPr/>
              </p:nvPicPr>
              <p:blipFill>
                <a:blip r:embed="rId292"/>
                <a:stretch>
                  <a:fillRect/>
                </a:stretch>
              </p:blipFill>
              <p:spPr>
                <a:xfrm>
                  <a:off x="9235669" y="116182"/>
                  <a:ext cx="1076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6" name="Freihand 45">
                  <a:extLst>
                    <a:ext uri="{FF2B5EF4-FFF2-40B4-BE49-F238E27FC236}">
                      <a16:creationId xmlns:a16="http://schemas.microsoft.com/office/drawing/2014/main" id="{ECBE32FD-C2E7-8344-84BB-816C6E8D6680}"/>
                    </a:ext>
                  </a:extLst>
                </p14:cNvPr>
                <p14:cNvContentPartPr/>
                <p14:nvPr/>
              </p14:nvContentPartPr>
              <p14:xfrm>
                <a:off x="9392269" y="126262"/>
                <a:ext cx="148680" cy="151920"/>
              </p14:xfrm>
            </p:contentPart>
          </mc:Choice>
          <mc:Fallback>
            <p:pic>
              <p:nvPicPr>
                <p:cNvPr id="46" name="Freihand 45">
                  <a:extLst>
                    <a:ext uri="{FF2B5EF4-FFF2-40B4-BE49-F238E27FC236}">
                      <a16:creationId xmlns:a16="http://schemas.microsoft.com/office/drawing/2014/main" id="{ECBE32FD-C2E7-8344-84BB-816C6E8D6680}"/>
                    </a:ext>
                  </a:extLst>
                </p:cNvPr>
                <p:cNvPicPr/>
                <p:nvPr/>
              </p:nvPicPr>
              <p:blipFill>
                <a:blip r:embed="rId294"/>
                <a:stretch>
                  <a:fillRect/>
                </a:stretch>
              </p:blipFill>
              <p:spPr>
                <a:xfrm>
                  <a:off x="9383629" y="117262"/>
                  <a:ext cx="166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7" name="Freihand 46">
                  <a:extLst>
                    <a:ext uri="{FF2B5EF4-FFF2-40B4-BE49-F238E27FC236}">
                      <a16:creationId xmlns:a16="http://schemas.microsoft.com/office/drawing/2014/main" id="{3CC0F5DF-1E32-8A2E-4BCA-5439399035EE}"/>
                    </a:ext>
                  </a:extLst>
                </p14:cNvPr>
                <p14:cNvContentPartPr/>
                <p14:nvPr/>
              </p14:nvContentPartPr>
              <p14:xfrm>
                <a:off x="9575509" y="80182"/>
                <a:ext cx="135360" cy="214560"/>
              </p14:xfrm>
            </p:contentPart>
          </mc:Choice>
          <mc:Fallback>
            <p:pic>
              <p:nvPicPr>
                <p:cNvPr id="47" name="Freihand 46">
                  <a:extLst>
                    <a:ext uri="{FF2B5EF4-FFF2-40B4-BE49-F238E27FC236}">
                      <a16:creationId xmlns:a16="http://schemas.microsoft.com/office/drawing/2014/main" id="{3CC0F5DF-1E32-8A2E-4BCA-5439399035EE}"/>
                    </a:ext>
                  </a:extLst>
                </p:cNvPr>
                <p:cNvPicPr/>
                <p:nvPr/>
              </p:nvPicPr>
              <p:blipFill>
                <a:blip r:embed="rId296"/>
                <a:stretch>
                  <a:fillRect/>
                </a:stretch>
              </p:blipFill>
              <p:spPr>
                <a:xfrm>
                  <a:off x="9566869" y="71182"/>
                  <a:ext cx="1530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578" name="Freihand 577">
                  <a:extLst>
                    <a:ext uri="{FF2B5EF4-FFF2-40B4-BE49-F238E27FC236}">
                      <a16:creationId xmlns:a16="http://schemas.microsoft.com/office/drawing/2014/main" id="{8339874B-96CA-BA73-FFCF-0BC28C97C809}"/>
                    </a:ext>
                  </a:extLst>
                </p14:cNvPr>
                <p14:cNvContentPartPr/>
                <p14:nvPr/>
              </p14:nvContentPartPr>
              <p14:xfrm>
                <a:off x="9113269" y="312382"/>
                <a:ext cx="623880" cy="153000"/>
              </p14:xfrm>
            </p:contentPart>
          </mc:Choice>
          <mc:Fallback>
            <p:pic>
              <p:nvPicPr>
                <p:cNvPr id="578" name="Freihand 577">
                  <a:extLst>
                    <a:ext uri="{FF2B5EF4-FFF2-40B4-BE49-F238E27FC236}">
                      <a16:creationId xmlns:a16="http://schemas.microsoft.com/office/drawing/2014/main" id="{8339874B-96CA-BA73-FFCF-0BC28C97C809}"/>
                    </a:ext>
                  </a:extLst>
                </p:cNvPr>
                <p:cNvPicPr/>
                <p:nvPr/>
              </p:nvPicPr>
              <p:blipFill>
                <a:blip r:embed="rId298"/>
                <a:stretch>
                  <a:fillRect/>
                </a:stretch>
              </p:blipFill>
              <p:spPr>
                <a:xfrm>
                  <a:off x="9104269" y="303382"/>
                  <a:ext cx="641520" cy="170640"/>
                </a:xfrm>
                <a:prstGeom prst="rect">
                  <a:avLst/>
                </a:prstGeom>
              </p:spPr>
            </p:pic>
          </mc:Fallback>
        </mc:AlternateContent>
      </p:grpSp>
      <p:grpSp>
        <p:nvGrpSpPr>
          <p:cNvPr id="583" name="Gruppieren 582">
            <a:extLst>
              <a:ext uri="{FF2B5EF4-FFF2-40B4-BE49-F238E27FC236}">
                <a16:creationId xmlns:a16="http://schemas.microsoft.com/office/drawing/2014/main" id="{DFF1543A-10A0-AEDC-215E-0ACAEEC91A68}"/>
              </a:ext>
            </a:extLst>
          </p:cNvPr>
          <p:cNvGrpSpPr/>
          <p:nvPr/>
        </p:nvGrpSpPr>
        <p:grpSpPr>
          <a:xfrm>
            <a:off x="8931829" y="488062"/>
            <a:ext cx="1152720" cy="440280"/>
            <a:chOff x="8931829" y="488062"/>
            <a:chExt cx="1152720" cy="440280"/>
          </a:xfrm>
        </p:grpSpPr>
        <mc:AlternateContent xmlns:mc="http://schemas.openxmlformats.org/markup-compatibility/2006">
          <mc:Choice xmlns:p14="http://schemas.microsoft.com/office/powerpoint/2010/main" Requires="p14">
            <p:contentPart p14:bwMode="auto" r:id="rId299">
              <p14:nvContentPartPr>
                <p14:cNvPr id="68" name="Freihand 67">
                  <a:extLst>
                    <a:ext uri="{FF2B5EF4-FFF2-40B4-BE49-F238E27FC236}">
                      <a16:creationId xmlns:a16="http://schemas.microsoft.com/office/drawing/2014/main" id="{BC0376EB-1CDD-2B32-2D0A-7AA2E29A1F10}"/>
                    </a:ext>
                  </a:extLst>
                </p14:cNvPr>
                <p14:cNvContentPartPr/>
                <p14:nvPr/>
              </p14:nvContentPartPr>
              <p14:xfrm>
                <a:off x="8931829" y="726022"/>
                <a:ext cx="112680" cy="32040"/>
              </p14:xfrm>
            </p:contentPart>
          </mc:Choice>
          <mc:Fallback>
            <p:pic>
              <p:nvPicPr>
                <p:cNvPr id="68" name="Freihand 67">
                  <a:extLst>
                    <a:ext uri="{FF2B5EF4-FFF2-40B4-BE49-F238E27FC236}">
                      <a16:creationId xmlns:a16="http://schemas.microsoft.com/office/drawing/2014/main" id="{BC0376EB-1CDD-2B32-2D0A-7AA2E29A1F10}"/>
                    </a:ext>
                  </a:extLst>
                </p:cNvPr>
                <p:cNvPicPr/>
                <p:nvPr/>
              </p:nvPicPr>
              <p:blipFill>
                <a:blip r:embed="rId300"/>
                <a:stretch>
                  <a:fillRect/>
                </a:stretch>
              </p:blipFill>
              <p:spPr>
                <a:xfrm>
                  <a:off x="8923189" y="717382"/>
                  <a:ext cx="130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69" name="Freihand 68">
                  <a:extLst>
                    <a:ext uri="{FF2B5EF4-FFF2-40B4-BE49-F238E27FC236}">
                      <a16:creationId xmlns:a16="http://schemas.microsoft.com/office/drawing/2014/main" id="{A69E0594-2533-F7F3-F25D-7382F0C6D06B}"/>
                    </a:ext>
                  </a:extLst>
                </p14:cNvPr>
                <p14:cNvContentPartPr/>
                <p14:nvPr/>
              </p14:nvContentPartPr>
              <p14:xfrm>
                <a:off x="8933629" y="767782"/>
                <a:ext cx="110880" cy="30960"/>
              </p14:xfrm>
            </p:contentPart>
          </mc:Choice>
          <mc:Fallback>
            <p:pic>
              <p:nvPicPr>
                <p:cNvPr id="69" name="Freihand 68">
                  <a:extLst>
                    <a:ext uri="{FF2B5EF4-FFF2-40B4-BE49-F238E27FC236}">
                      <a16:creationId xmlns:a16="http://schemas.microsoft.com/office/drawing/2014/main" id="{A69E0594-2533-F7F3-F25D-7382F0C6D06B}"/>
                    </a:ext>
                  </a:extLst>
                </p:cNvPr>
                <p:cNvPicPr/>
                <p:nvPr/>
              </p:nvPicPr>
              <p:blipFill>
                <a:blip r:embed="rId302"/>
                <a:stretch>
                  <a:fillRect/>
                </a:stretch>
              </p:blipFill>
              <p:spPr>
                <a:xfrm>
                  <a:off x="8924989" y="759142"/>
                  <a:ext cx="128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70" name="Freihand 69">
                  <a:extLst>
                    <a:ext uri="{FF2B5EF4-FFF2-40B4-BE49-F238E27FC236}">
                      <a16:creationId xmlns:a16="http://schemas.microsoft.com/office/drawing/2014/main" id="{B13A8300-BAD8-5FE3-A0B5-D01CC4C8BDAA}"/>
                    </a:ext>
                  </a:extLst>
                </p14:cNvPr>
                <p14:cNvContentPartPr/>
                <p14:nvPr/>
              </p14:nvContentPartPr>
              <p14:xfrm>
                <a:off x="9164389" y="638182"/>
                <a:ext cx="132120" cy="158040"/>
              </p14:xfrm>
            </p:contentPart>
          </mc:Choice>
          <mc:Fallback>
            <p:pic>
              <p:nvPicPr>
                <p:cNvPr id="70" name="Freihand 69">
                  <a:extLst>
                    <a:ext uri="{FF2B5EF4-FFF2-40B4-BE49-F238E27FC236}">
                      <a16:creationId xmlns:a16="http://schemas.microsoft.com/office/drawing/2014/main" id="{B13A8300-BAD8-5FE3-A0B5-D01CC4C8BDAA}"/>
                    </a:ext>
                  </a:extLst>
                </p:cNvPr>
                <p:cNvPicPr/>
                <p:nvPr/>
              </p:nvPicPr>
              <p:blipFill>
                <a:blip r:embed="rId304"/>
                <a:stretch>
                  <a:fillRect/>
                </a:stretch>
              </p:blipFill>
              <p:spPr>
                <a:xfrm>
                  <a:off x="9155389" y="629542"/>
                  <a:ext cx="149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71" name="Freihand 70">
                  <a:extLst>
                    <a:ext uri="{FF2B5EF4-FFF2-40B4-BE49-F238E27FC236}">
                      <a16:creationId xmlns:a16="http://schemas.microsoft.com/office/drawing/2014/main" id="{69E399F6-0219-CDEF-5E5F-8C4F6B879F48}"/>
                    </a:ext>
                  </a:extLst>
                </p14:cNvPr>
                <p14:cNvContentPartPr/>
                <p14:nvPr/>
              </p14:nvContentPartPr>
              <p14:xfrm>
                <a:off x="9207589" y="619822"/>
                <a:ext cx="99000" cy="43200"/>
              </p14:xfrm>
            </p:contentPart>
          </mc:Choice>
          <mc:Fallback>
            <p:pic>
              <p:nvPicPr>
                <p:cNvPr id="71" name="Freihand 70">
                  <a:extLst>
                    <a:ext uri="{FF2B5EF4-FFF2-40B4-BE49-F238E27FC236}">
                      <a16:creationId xmlns:a16="http://schemas.microsoft.com/office/drawing/2014/main" id="{69E399F6-0219-CDEF-5E5F-8C4F6B879F48}"/>
                    </a:ext>
                  </a:extLst>
                </p:cNvPr>
                <p:cNvPicPr/>
                <p:nvPr/>
              </p:nvPicPr>
              <p:blipFill>
                <a:blip r:embed="rId306"/>
                <a:stretch>
                  <a:fillRect/>
                </a:stretch>
              </p:blipFill>
              <p:spPr>
                <a:xfrm>
                  <a:off x="9198949" y="610822"/>
                  <a:ext cx="116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72" name="Freihand 71">
                  <a:extLst>
                    <a:ext uri="{FF2B5EF4-FFF2-40B4-BE49-F238E27FC236}">
                      <a16:creationId xmlns:a16="http://schemas.microsoft.com/office/drawing/2014/main" id="{F8C02F88-15C8-F90D-9EDB-7B941DD6809E}"/>
                    </a:ext>
                  </a:extLst>
                </p14:cNvPr>
                <p14:cNvContentPartPr/>
                <p14:nvPr/>
              </p14:nvContentPartPr>
              <p14:xfrm>
                <a:off x="9368149" y="595342"/>
                <a:ext cx="117360" cy="169560"/>
              </p14:xfrm>
            </p:contentPart>
          </mc:Choice>
          <mc:Fallback>
            <p:pic>
              <p:nvPicPr>
                <p:cNvPr id="72" name="Freihand 71">
                  <a:extLst>
                    <a:ext uri="{FF2B5EF4-FFF2-40B4-BE49-F238E27FC236}">
                      <a16:creationId xmlns:a16="http://schemas.microsoft.com/office/drawing/2014/main" id="{F8C02F88-15C8-F90D-9EDB-7B941DD6809E}"/>
                    </a:ext>
                  </a:extLst>
                </p:cNvPr>
                <p:cNvPicPr/>
                <p:nvPr/>
              </p:nvPicPr>
              <p:blipFill>
                <a:blip r:embed="rId308"/>
                <a:stretch>
                  <a:fillRect/>
                </a:stretch>
              </p:blipFill>
              <p:spPr>
                <a:xfrm>
                  <a:off x="9359149" y="586342"/>
                  <a:ext cx="135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73" name="Freihand 72">
                  <a:extLst>
                    <a:ext uri="{FF2B5EF4-FFF2-40B4-BE49-F238E27FC236}">
                      <a16:creationId xmlns:a16="http://schemas.microsoft.com/office/drawing/2014/main" id="{90FA1A8A-A405-28BF-4598-462817044D73}"/>
                    </a:ext>
                  </a:extLst>
                </p14:cNvPr>
                <p14:cNvContentPartPr/>
                <p14:nvPr/>
              </p14:nvContentPartPr>
              <p14:xfrm>
                <a:off x="9377509" y="590302"/>
                <a:ext cx="182160" cy="124200"/>
              </p14:xfrm>
            </p:contentPart>
          </mc:Choice>
          <mc:Fallback>
            <p:pic>
              <p:nvPicPr>
                <p:cNvPr id="73" name="Freihand 72">
                  <a:extLst>
                    <a:ext uri="{FF2B5EF4-FFF2-40B4-BE49-F238E27FC236}">
                      <a16:creationId xmlns:a16="http://schemas.microsoft.com/office/drawing/2014/main" id="{90FA1A8A-A405-28BF-4598-462817044D73}"/>
                    </a:ext>
                  </a:extLst>
                </p:cNvPr>
                <p:cNvPicPr/>
                <p:nvPr/>
              </p:nvPicPr>
              <p:blipFill>
                <a:blip r:embed="rId310"/>
                <a:stretch>
                  <a:fillRect/>
                </a:stretch>
              </p:blipFill>
              <p:spPr>
                <a:xfrm>
                  <a:off x="9368509" y="581662"/>
                  <a:ext cx="1998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74" name="Freihand 73">
                  <a:extLst>
                    <a:ext uri="{FF2B5EF4-FFF2-40B4-BE49-F238E27FC236}">
                      <a16:creationId xmlns:a16="http://schemas.microsoft.com/office/drawing/2014/main" id="{6049B775-D546-BDD5-2CD7-FF2BD1537FD3}"/>
                    </a:ext>
                  </a:extLst>
                </p14:cNvPr>
                <p14:cNvContentPartPr/>
                <p14:nvPr/>
              </p14:nvContentPartPr>
              <p14:xfrm>
                <a:off x="9543109" y="652222"/>
                <a:ext cx="55080" cy="165600"/>
              </p14:xfrm>
            </p:contentPart>
          </mc:Choice>
          <mc:Fallback>
            <p:pic>
              <p:nvPicPr>
                <p:cNvPr id="74" name="Freihand 73">
                  <a:extLst>
                    <a:ext uri="{FF2B5EF4-FFF2-40B4-BE49-F238E27FC236}">
                      <a16:creationId xmlns:a16="http://schemas.microsoft.com/office/drawing/2014/main" id="{6049B775-D546-BDD5-2CD7-FF2BD1537FD3}"/>
                    </a:ext>
                  </a:extLst>
                </p:cNvPr>
                <p:cNvPicPr/>
                <p:nvPr/>
              </p:nvPicPr>
              <p:blipFill>
                <a:blip r:embed="rId312"/>
                <a:stretch>
                  <a:fillRect/>
                </a:stretch>
              </p:blipFill>
              <p:spPr>
                <a:xfrm>
                  <a:off x="9534109" y="643582"/>
                  <a:ext cx="72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75" name="Freihand 74">
                  <a:extLst>
                    <a:ext uri="{FF2B5EF4-FFF2-40B4-BE49-F238E27FC236}">
                      <a16:creationId xmlns:a16="http://schemas.microsoft.com/office/drawing/2014/main" id="{6780D351-A016-0677-2FB0-7A4ACF05C4DF}"/>
                    </a:ext>
                  </a:extLst>
                </p14:cNvPr>
                <p14:cNvContentPartPr/>
                <p14:nvPr/>
              </p14:nvContentPartPr>
              <p14:xfrm>
                <a:off x="9684229" y="569062"/>
                <a:ext cx="90720" cy="183960"/>
              </p14:xfrm>
            </p:contentPart>
          </mc:Choice>
          <mc:Fallback>
            <p:pic>
              <p:nvPicPr>
                <p:cNvPr id="75" name="Freihand 74">
                  <a:extLst>
                    <a:ext uri="{FF2B5EF4-FFF2-40B4-BE49-F238E27FC236}">
                      <a16:creationId xmlns:a16="http://schemas.microsoft.com/office/drawing/2014/main" id="{6780D351-A016-0677-2FB0-7A4ACF05C4DF}"/>
                    </a:ext>
                  </a:extLst>
                </p:cNvPr>
                <p:cNvPicPr/>
                <p:nvPr/>
              </p:nvPicPr>
              <p:blipFill>
                <a:blip r:embed="rId314"/>
                <a:stretch>
                  <a:fillRect/>
                </a:stretch>
              </p:blipFill>
              <p:spPr>
                <a:xfrm>
                  <a:off x="9675589" y="560422"/>
                  <a:ext cx="1083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01" name="Freihand 100">
                  <a:extLst>
                    <a:ext uri="{FF2B5EF4-FFF2-40B4-BE49-F238E27FC236}">
                      <a16:creationId xmlns:a16="http://schemas.microsoft.com/office/drawing/2014/main" id="{B76EE853-27A8-872C-5CF7-1FB6C807AB46}"/>
                    </a:ext>
                  </a:extLst>
                </p14:cNvPr>
                <p14:cNvContentPartPr/>
                <p14:nvPr/>
              </p14:nvContentPartPr>
              <p14:xfrm>
                <a:off x="9828949" y="627022"/>
                <a:ext cx="117360" cy="20880"/>
              </p14:xfrm>
            </p:contentPart>
          </mc:Choice>
          <mc:Fallback>
            <p:pic>
              <p:nvPicPr>
                <p:cNvPr id="101" name="Freihand 100">
                  <a:extLst>
                    <a:ext uri="{FF2B5EF4-FFF2-40B4-BE49-F238E27FC236}">
                      <a16:creationId xmlns:a16="http://schemas.microsoft.com/office/drawing/2014/main" id="{B76EE853-27A8-872C-5CF7-1FB6C807AB46}"/>
                    </a:ext>
                  </a:extLst>
                </p:cNvPr>
                <p:cNvPicPr/>
                <p:nvPr/>
              </p:nvPicPr>
              <p:blipFill>
                <a:blip r:embed="rId316"/>
                <a:stretch>
                  <a:fillRect/>
                </a:stretch>
              </p:blipFill>
              <p:spPr>
                <a:xfrm>
                  <a:off x="9819949" y="618022"/>
                  <a:ext cx="1350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02" name="Freihand 101">
                  <a:extLst>
                    <a:ext uri="{FF2B5EF4-FFF2-40B4-BE49-F238E27FC236}">
                      <a16:creationId xmlns:a16="http://schemas.microsoft.com/office/drawing/2014/main" id="{9A3FE4AE-35BA-038A-E500-F70DD68C8EC5}"/>
                    </a:ext>
                  </a:extLst>
                </p14:cNvPr>
                <p14:cNvContentPartPr/>
                <p14:nvPr/>
              </p14:nvContentPartPr>
              <p14:xfrm>
                <a:off x="9832909" y="686782"/>
                <a:ext cx="96840" cy="19080"/>
              </p14:xfrm>
            </p:contentPart>
          </mc:Choice>
          <mc:Fallback>
            <p:pic>
              <p:nvPicPr>
                <p:cNvPr id="102" name="Freihand 101">
                  <a:extLst>
                    <a:ext uri="{FF2B5EF4-FFF2-40B4-BE49-F238E27FC236}">
                      <a16:creationId xmlns:a16="http://schemas.microsoft.com/office/drawing/2014/main" id="{9A3FE4AE-35BA-038A-E500-F70DD68C8EC5}"/>
                    </a:ext>
                  </a:extLst>
                </p:cNvPr>
                <p:cNvPicPr/>
                <p:nvPr/>
              </p:nvPicPr>
              <p:blipFill>
                <a:blip r:embed="rId318"/>
                <a:stretch>
                  <a:fillRect/>
                </a:stretch>
              </p:blipFill>
              <p:spPr>
                <a:xfrm>
                  <a:off x="9824269" y="678142"/>
                  <a:ext cx="114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03" name="Freihand 102">
                  <a:extLst>
                    <a:ext uri="{FF2B5EF4-FFF2-40B4-BE49-F238E27FC236}">
                      <a16:creationId xmlns:a16="http://schemas.microsoft.com/office/drawing/2014/main" id="{A8EEB685-9440-0C2B-8E09-67438C5E87A5}"/>
                    </a:ext>
                  </a:extLst>
                </p14:cNvPr>
                <p14:cNvContentPartPr/>
                <p14:nvPr/>
              </p14:nvContentPartPr>
              <p14:xfrm>
                <a:off x="10018309" y="488062"/>
                <a:ext cx="12960" cy="83160"/>
              </p14:xfrm>
            </p:contentPart>
          </mc:Choice>
          <mc:Fallback>
            <p:pic>
              <p:nvPicPr>
                <p:cNvPr id="103" name="Freihand 102">
                  <a:extLst>
                    <a:ext uri="{FF2B5EF4-FFF2-40B4-BE49-F238E27FC236}">
                      <a16:creationId xmlns:a16="http://schemas.microsoft.com/office/drawing/2014/main" id="{A8EEB685-9440-0C2B-8E09-67438C5E87A5}"/>
                    </a:ext>
                  </a:extLst>
                </p:cNvPr>
                <p:cNvPicPr/>
                <p:nvPr/>
              </p:nvPicPr>
              <p:blipFill>
                <a:blip r:embed="rId320"/>
                <a:stretch>
                  <a:fillRect/>
                </a:stretch>
              </p:blipFill>
              <p:spPr>
                <a:xfrm>
                  <a:off x="10009669" y="479422"/>
                  <a:ext cx="30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04" name="Freihand 103">
                  <a:extLst>
                    <a:ext uri="{FF2B5EF4-FFF2-40B4-BE49-F238E27FC236}">
                      <a16:creationId xmlns:a16="http://schemas.microsoft.com/office/drawing/2014/main" id="{7BAB4C7A-FEE3-3465-06F3-6752A957CF2B}"/>
                    </a:ext>
                  </a:extLst>
                </p14:cNvPr>
                <p14:cNvContentPartPr/>
                <p14:nvPr/>
              </p14:nvContentPartPr>
              <p14:xfrm>
                <a:off x="9999229" y="588142"/>
                <a:ext cx="55440" cy="38880"/>
              </p14:xfrm>
            </p:contentPart>
          </mc:Choice>
          <mc:Fallback>
            <p:pic>
              <p:nvPicPr>
                <p:cNvPr id="104" name="Freihand 103">
                  <a:extLst>
                    <a:ext uri="{FF2B5EF4-FFF2-40B4-BE49-F238E27FC236}">
                      <a16:creationId xmlns:a16="http://schemas.microsoft.com/office/drawing/2014/main" id="{7BAB4C7A-FEE3-3465-06F3-6752A957CF2B}"/>
                    </a:ext>
                  </a:extLst>
                </p:cNvPr>
                <p:cNvPicPr/>
                <p:nvPr/>
              </p:nvPicPr>
              <p:blipFill>
                <a:blip r:embed="rId322"/>
                <a:stretch>
                  <a:fillRect/>
                </a:stretch>
              </p:blipFill>
              <p:spPr>
                <a:xfrm>
                  <a:off x="9990229" y="579502"/>
                  <a:ext cx="730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05" name="Freihand 104">
                  <a:extLst>
                    <a:ext uri="{FF2B5EF4-FFF2-40B4-BE49-F238E27FC236}">
                      <a16:creationId xmlns:a16="http://schemas.microsoft.com/office/drawing/2014/main" id="{45F650A5-3CE0-2123-C57E-97FEC7BB7479}"/>
                    </a:ext>
                  </a:extLst>
                </p14:cNvPr>
                <p14:cNvContentPartPr/>
                <p14:nvPr/>
              </p14:nvContentPartPr>
              <p14:xfrm>
                <a:off x="9983029" y="682102"/>
                <a:ext cx="101520" cy="166680"/>
              </p14:xfrm>
            </p:contentPart>
          </mc:Choice>
          <mc:Fallback>
            <p:pic>
              <p:nvPicPr>
                <p:cNvPr id="105" name="Freihand 104">
                  <a:extLst>
                    <a:ext uri="{FF2B5EF4-FFF2-40B4-BE49-F238E27FC236}">
                      <a16:creationId xmlns:a16="http://schemas.microsoft.com/office/drawing/2014/main" id="{45F650A5-3CE0-2123-C57E-97FEC7BB7479}"/>
                    </a:ext>
                  </a:extLst>
                </p:cNvPr>
                <p:cNvPicPr/>
                <p:nvPr/>
              </p:nvPicPr>
              <p:blipFill>
                <a:blip r:embed="rId324"/>
                <a:stretch>
                  <a:fillRect/>
                </a:stretch>
              </p:blipFill>
              <p:spPr>
                <a:xfrm>
                  <a:off x="9974389" y="673462"/>
                  <a:ext cx="1191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580" name="Freihand 579">
                  <a:extLst>
                    <a:ext uri="{FF2B5EF4-FFF2-40B4-BE49-F238E27FC236}">
                      <a16:creationId xmlns:a16="http://schemas.microsoft.com/office/drawing/2014/main" id="{4D04FC65-5D24-FF64-3B05-91F7B2D86590}"/>
                    </a:ext>
                  </a:extLst>
                </p14:cNvPr>
                <p14:cNvContentPartPr/>
                <p14:nvPr/>
              </p14:nvContentPartPr>
              <p14:xfrm>
                <a:off x="9121189" y="795142"/>
                <a:ext cx="741960" cy="133200"/>
              </p14:xfrm>
            </p:contentPart>
          </mc:Choice>
          <mc:Fallback>
            <p:pic>
              <p:nvPicPr>
                <p:cNvPr id="580" name="Freihand 579">
                  <a:extLst>
                    <a:ext uri="{FF2B5EF4-FFF2-40B4-BE49-F238E27FC236}">
                      <a16:creationId xmlns:a16="http://schemas.microsoft.com/office/drawing/2014/main" id="{4D04FC65-5D24-FF64-3B05-91F7B2D86590}"/>
                    </a:ext>
                  </a:extLst>
                </p:cNvPr>
                <p:cNvPicPr/>
                <p:nvPr/>
              </p:nvPicPr>
              <p:blipFill>
                <a:blip r:embed="rId326"/>
                <a:stretch>
                  <a:fillRect/>
                </a:stretch>
              </p:blipFill>
              <p:spPr>
                <a:xfrm>
                  <a:off x="9112549" y="786502"/>
                  <a:ext cx="759600" cy="150840"/>
                </a:xfrm>
                <a:prstGeom prst="rect">
                  <a:avLst/>
                </a:prstGeom>
              </p:spPr>
            </p:pic>
          </mc:Fallback>
        </mc:AlternateContent>
      </p:grpSp>
      <p:grpSp>
        <p:nvGrpSpPr>
          <p:cNvPr id="582" name="Gruppieren 581">
            <a:extLst>
              <a:ext uri="{FF2B5EF4-FFF2-40B4-BE49-F238E27FC236}">
                <a16:creationId xmlns:a16="http://schemas.microsoft.com/office/drawing/2014/main" id="{8D1B6333-3FAF-5D92-DB95-086543815C79}"/>
              </a:ext>
            </a:extLst>
          </p:cNvPr>
          <p:cNvGrpSpPr/>
          <p:nvPr/>
        </p:nvGrpSpPr>
        <p:grpSpPr>
          <a:xfrm>
            <a:off x="8515669" y="1485622"/>
            <a:ext cx="1234440" cy="318240"/>
            <a:chOff x="8515669" y="1485622"/>
            <a:chExt cx="1234440" cy="318240"/>
          </a:xfrm>
        </p:grpSpPr>
        <mc:AlternateContent xmlns:mc="http://schemas.openxmlformats.org/markup-compatibility/2006">
          <mc:Choice xmlns:p14="http://schemas.microsoft.com/office/powerpoint/2010/main" Requires="p14">
            <p:contentPart p14:bwMode="auto" r:id="rId327">
              <p14:nvContentPartPr>
                <p14:cNvPr id="202" name="Freihand 201">
                  <a:extLst>
                    <a:ext uri="{FF2B5EF4-FFF2-40B4-BE49-F238E27FC236}">
                      <a16:creationId xmlns:a16="http://schemas.microsoft.com/office/drawing/2014/main" id="{BC5899F3-9D9F-F118-1536-D3DECC08B110}"/>
                    </a:ext>
                  </a:extLst>
                </p14:cNvPr>
                <p14:cNvContentPartPr/>
                <p14:nvPr/>
              </p14:nvContentPartPr>
              <p14:xfrm>
                <a:off x="8515669" y="1636102"/>
                <a:ext cx="102960" cy="131760"/>
              </p14:xfrm>
            </p:contentPart>
          </mc:Choice>
          <mc:Fallback>
            <p:pic>
              <p:nvPicPr>
                <p:cNvPr id="202" name="Freihand 201">
                  <a:extLst>
                    <a:ext uri="{FF2B5EF4-FFF2-40B4-BE49-F238E27FC236}">
                      <a16:creationId xmlns:a16="http://schemas.microsoft.com/office/drawing/2014/main" id="{BC5899F3-9D9F-F118-1536-D3DECC08B110}"/>
                    </a:ext>
                  </a:extLst>
                </p:cNvPr>
                <p:cNvPicPr/>
                <p:nvPr/>
              </p:nvPicPr>
              <p:blipFill>
                <a:blip r:embed="rId328"/>
                <a:stretch>
                  <a:fillRect/>
                </a:stretch>
              </p:blipFill>
              <p:spPr>
                <a:xfrm>
                  <a:off x="8507029" y="1627102"/>
                  <a:ext cx="120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3" name="Freihand 202">
                  <a:extLst>
                    <a:ext uri="{FF2B5EF4-FFF2-40B4-BE49-F238E27FC236}">
                      <a16:creationId xmlns:a16="http://schemas.microsoft.com/office/drawing/2014/main" id="{BFF163CA-EACF-5F62-F70A-69FB356E5E2E}"/>
                    </a:ext>
                  </a:extLst>
                </p14:cNvPr>
                <p14:cNvContentPartPr/>
                <p14:nvPr/>
              </p14:nvContentPartPr>
              <p14:xfrm>
                <a:off x="8756509" y="1587142"/>
                <a:ext cx="133920" cy="25560"/>
              </p14:xfrm>
            </p:contentPart>
          </mc:Choice>
          <mc:Fallback>
            <p:pic>
              <p:nvPicPr>
                <p:cNvPr id="203" name="Freihand 202">
                  <a:extLst>
                    <a:ext uri="{FF2B5EF4-FFF2-40B4-BE49-F238E27FC236}">
                      <a16:creationId xmlns:a16="http://schemas.microsoft.com/office/drawing/2014/main" id="{BFF163CA-EACF-5F62-F70A-69FB356E5E2E}"/>
                    </a:ext>
                  </a:extLst>
                </p:cNvPr>
                <p:cNvPicPr/>
                <p:nvPr/>
              </p:nvPicPr>
              <p:blipFill>
                <a:blip r:embed="rId330"/>
                <a:stretch>
                  <a:fillRect/>
                </a:stretch>
              </p:blipFill>
              <p:spPr>
                <a:xfrm>
                  <a:off x="8747869" y="1578502"/>
                  <a:ext cx="151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4" name="Freihand 203">
                  <a:extLst>
                    <a:ext uri="{FF2B5EF4-FFF2-40B4-BE49-F238E27FC236}">
                      <a16:creationId xmlns:a16="http://schemas.microsoft.com/office/drawing/2014/main" id="{B059229D-F9A4-4741-9DB7-3EC8BC260899}"/>
                    </a:ext>
                  </a:extLst>
                </p14:cNvPr>
                <p14:cNvContentPartPr/>
                <p14:nvPr/>
              </p14:nvContentPartPr>
              <p14:xfrm>
                <a:off x="8750029" y="1654822"/>
                <a:ext cx="123120" cy="14400"/>
              </p14:xfrm>
            </p:contentPart>
          </mc:Choice>
          <mc:Fallback>
            <p:pic>
              <p:nvPicPr>
                <p:cNvPr id="204" name="Freihand 203">
                  <a:extLst>
                    <a:ext uri="{FF2B5EF4-FFF2-40B4-BE49-F238E27FC236}">
                      <a16:creationId xmlns:a16="http://schemas.microsoft.com/office/drawing/2014/main" id="{B059229D-F9A4-4741-9DB7-3EC8BC260899}"/>
                    </a:ext>
                  </a:extLst>
                </p:cNvPr>
                <p:cNvPicPr/>
                <p:nvPr/>
              </p:nvPicPr>
              <p:blipFill>
                <a:blip r:embed="rId332"/>
                <a:stretch>
                  <a:fillRect/>
                </a:stretch>
              </p:blipFill>
              <p:spPr>
                <a:xfrm>
                  <a:off x="8741029" y="1645822"/>
                  <a:ext cx="140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6" name="Freihand 205">
                  <a:extLst>
                    <a:ext uri="{FF2B5EF4-FFF2-40B4-BE49-F238E27FC236}">
                      <a16:creationId xmlns:a16="http://schemas.microsoft.com/office/drawing/2014/main" id="{4785E616-BD0C-D57F-B39E-1B626ABFC828}"/>
                    </a:ext>
                  </a:extLst>
                </p14:cNvPr>
                <p14:cNvContentPartPr/>
                <p14:nvPr/>
              </p14:nvContentPartPr>
              <p14:xfrm>
                <a:off x="8768749" y="1563742"/>
                <a:ext cx="123840" cy="56520"/>
              </p14:xfrm>
            </p:contentPart>
          </mc:Choice>
          <mc:Fallback>
            <p:pic>
              <p:nvPicPr>
                <p:cNvPr id="206" name="Freihand 205">
                  <a:extLst>
                    <a:ext uri="{FF2B5EF4-FFF2-40B4-BE49-F238E27FC236}">
                      <a16:creationId xmlns:a16="http://schemas.microsoft.com/office/drawing/2014/main" id="{4785E616-BD0C-D57F-B39E-1B626ABFC828}"/>
                    </a:ext>
                  </a:extLst>
                </p:cNvPr>
                <p:cNvPicPr/>
                <p:nvPr/>
              </p:nvPicPr>
              <p:blipFill>
                <a:blip r:embed="rId334"/>
                <a:stretch>
                  <a:fillRect/>
                </a:stretch>
              </p:blipFill>
              <p:spPr>
                <a:xfrm>
                  <a:off x="8760109" y="1554742"/>
                  <a:ext cx="141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7" name="Freihand 206">
                  <a:extLst>
                    <a:ext uri="{FF2B5EF4-FFF2-40B4-BE49-F238E27FC236}">
                      <a16:creationId xmlns:a16="http://schemas.microsoft.com/office/drawing/2014/main" id="{2AD89A0C-472D-2FF8-552C-93360E5B1FFA}"/>
                    </a:ext>
                  </a:extLst>
                </p14:cNvPr>
                <p14:cNvContentPartPr/>
                <p14:nvPr/>
              </p14:nvContentPartPr>
              <p14:xfrm>
                <a:off x="8751109" y="1660942"/>
                <a:ext cx="141120" cy="59400"/>
              </p14:xfrm>
            </p:contentPart>
          </mc:Choice>
          <mc:Fallback>
            <p:pic>
              <p:nvPicPr>
                <p:cNvPr id="207" name="Freihand 206">
                  <a:extLst>
                    <a:ext uri="{FF2B5EF4-FFF2-40B4-BE49-F238E27FC236}">
                      <a16:creationId xmlns:a16="http://schemas.microsoft.com/office/drawing/2014/main" id="{2AD89A0C-472D-2FF8-552C-93360E5B1FFA}"/>
                    </a:ext>
                  </a:extLst>
                </p:cNvPr>
                <p:cNvPicPr/>
                <p:nvPr/>
              </p:nvPicPr>
              <p:blipFill>
                <a:blip r:embed="rId336"/>
                <a:stretch>
                  <a:fillRect/>
                </a:stretch>
              </p:blipFill>
              <p:spPr>
                <a:xfrm>
                  <a:off x="8742109" y="1652302"/>
                  <a:ext cx="158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8" name="Freihand 207">
                  <a:extLst>
                    <a:ext uri="{FF2B5EF4-FFF2-40B4-BE49-F238E27FC236}">
                      <a16:creationId xmlns:a16="http://schemas.microsoft.com/office/drawing/2014/main" id="{19508BC3-9E39-BF78-3582-6B20FCBC3F63}"/>
                    </a:ext>
                  </a:extLst>
                </p14:cNvPr>
                <p14:cNvContentPartPr/>
                <p14:nvPr/>
              </p14:nvContentPartPr>
              <p14:xfrm>
                <a:off x="8978269" y="1542862"/>
                <a:ext cx="86400" cy="149040"/>
              </p14:xfrm>
            </p:contentPart>
          </mc:Choice>
          <mc:Fallback>
            <p:pic>
              <p:nvPicPr>
                <p:cNvPr id="208" name="Freihand 207">
                  <a:extLst>
                    <a:ext uri="{FF2B5EF4-FFF2-40B4-BE49-F238E27FC236}">
                      <a16:creationId xmlns:a16="http://schemas.microsoft.com/office/drawing/2014/main" id="{19508BC3-9E39-BF78-3582-6B20FCBC3F63}"/>
                    </a:ext>
                  </a:extLst>
                </p:cNvPr>
                <p:cNvPicPr/>
                <p:nvPr/>
              </p:nvPicPr>
              <p:blipFill>
                <a:blip r:embed="rId338"/>
                <a:stretch>
                  <a:fillRect/>
                </a:stretch>
              </p:blipFill>
              <p:spPr>
                <a:xfrm>
                  <a:off x="8969629" y="1533862"/>
                  <a:ext cx="104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9" name="Freihand 208">
                  <a:extLst>
                    <a:ext uri="{FF2B5EF4-FFF2-40B4-BE49-F238E27FC236}">
                      <a16:creationId xmlns:a16="http://schemas.microsoft.com/office/drawing/2014/main" id="{F2978D33-E134-5A00-B3A8-D476916DE3A8}"/>
                    </a:ext>
                  </a:extLst>
                </p14:cNvPr>
                <p14:cNvContentPartPr/>
                <p14:nvPr/>
              </p14:nvContentPartPr>
              <p14:xfrm>
                <a:off x="9052429" y="1536022"/>
                <a:ext cx="57240" cy="18000"/>
              </p14:xfrm>
            </p:contentPart>
          </mc:Choice>
          <mc:Fallback>
            <p:pic>
              <p:nvPicPr>
                <p:cNvPr id="209" name="Freihand 208">
                  <a:extLst>
                    <a:ext uri="{FF2B5EF4-FFF2-40B4-BE49-F238E27FC236}">
                      <a16:creationId xmlns:a16="http://schemas.microsoft.com/office/drawing/2014/main" id="{F2978D33-E134-5A00-B3A8-D476916DE3A8}"/>
                    </a:ext>
                  </a:extLst>
                </p:cNvPr>
                <p:cNvPicPr/>
                <p:nvPr/>
              </p:nvPicPr>
              <p:blipFill>
                <a:blip r:embed="rId340"/>
                <a:stretch>
                  <a:fillRect/>
                </a:stretch>
              </p:blipFill>
              <p:spPr>
                <a:xfrm>
                  <a:off x="9043429" y="1527382"/>
                  <a:ext cx="74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0" name="Freihand 209">
                  <a:extLst>
                    <a:ext uri="{FF2B5EF4-FFF2-40B4-BE49-F238E27FC236}">
                      <a16:creationId xmlns:a16="http://schemas.microsoft.com/office/drawing/2014/main" id="{E1546BE3-2CD2-7C07-83FE-8E6A9FC2CD76}"/>
                    </a:ext>
                  </a:extLst>
                </p14:cNvPr>
                <p14:cNvContentPartPr/>
                <p14:nvPr/>
              </p14:nvContentPartPr>
              <p14:xfrm>
                <a:off x="9158989" y="1526662"/>
                <a:ext cx="98640" cy="144360"/>
              </p14:xfrm>
            </p:contentPart>
          </mc:Choice>
          <mc:Fallback>
            <p:pic>
              <p:nvPicPr>
                <p:cNvPr id="210" name="Freihand 209">
                  <a:extLst>
                    <a:ext uri="{FF2B5EF4-FFF2-40B4-BE49-F238E27FC236}">
                      <a16:creationId xmlns:a16="http://schemas.microsoft.com/office/drawing/2014/main" id="{E1546BE3-2CD2-7C07-83FE-8E6A9FC2CD76}"/>
                    </a:ext>
                  </a:extLst>
                </p:cNvPr>
                <p:cNvPicPr/>
                <p:nvPr/>
              </p:nvPicPr>
              <p:blipFill>
                <a:blip r:embed="rId342"/>
                <a:stretch>
                  <a:fillRect/>
                </a:stretch>
              </p:blipFill>
              <p:spPr>
                <a:xfrm>
                  <a:off x="9149989" y="1518022"/>
                  <a:ext cx="116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1" name="Freihand 210">
                  <a:extLst>
                    <a:ext uri="{FF2B5EF4-FFF2-40B4-BE49-F238E27FC236}">
                      <a16:creationId xmlns:a16="http://schemas.microsoft.com/office/drawing/2014/main" id="{16062CF9-18B7-FBCF-430E-68C4A17E9E30}"/>
                    </a:ext>
                  </a:extLst>
                </p14:cNvPr>
                <p14:cNvContentPartPr/>
                <p14:nvPr/>
              </p14:nvContentPartPr>
              <p14:xfrm>
                <a:off x="9310189" y="1485622"/>
                <a:ext cx="75960" cy="166680"/>
              </p14:xfrm>
            </p:contentPart>
          </mc:Choice>
          <mc:Fallback>
            <p:pic>
              <p:nvPicPr>
                <p:cNvPr id="211" name="Freihand 210">
                  <a:extLst>
                    <a:ext uri="{FF2B5EF4-FFF2-40B4-BE49-F238E27FC236}">
                      <a16:creationId xmlns:a16="http://schemas.microsoft.com/office/drawing/2014/main" id="{16062CF9-18B7-FBCF-430E-68C4A17E9E30}"/>
                    </a:ext>
                  </a:extLst>
                </p:cNvPr>
                <p:cNvPicPr/>
                <p:nvPr/>
              </p:nvPicPr>
              <p:blipFill>
                <a:blip r:embed="rId344"/>
                <a:stretch>
                  <a:fillRect/>
                </a:stretch>
              </p:blipFill>
              <p:spPr>
                <a:xfrm>
                  <a:off x="9301189" y="1476622"/>
                  <a:ext cx="936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2" name="Freihand 211">
                  <a:extLst>
                    <a:ext uri="{FF2B5EF4-FFF2-40B4-BE49-F238E27FC236}">
                      <a16:creationId xmlns:a16="http://schemas.microsoft.com/office/drawing/2014/main" id="{5721D837-A87E-5880-0452-ED1A196FEA18}"/>
                    </a:ext>
                  </a:extLst>
                </p14:cNvPr>
                <p14:cNvContentPartPr/>
                <p14:nvPr/>
              </p14:nvContentPartPr>
              <p14:xfrm>
                <a:off x="9362389" y="1574182"/>
                <a:ext cx="29160" cy="104040"/>
              </p14:xfrm>
            </p:contentPart>
          </mc:Choice>
          <mc:Fallback>
            <p:pic>
              <p:nvPicPr>
                <p:cNvPr id="212" name="Freihand 211">
                  <a:extLst>
                    <a:ext uri="{FF2B5EF4-FFF2-40B4-BE49-F238E27FC236}">
                      <a16:creationId xmlns:a16="http://schemas.microsoft.com/office/drawing/2014/main" id="{5721D837-A87E-5880-0452-ED1A196FEA18}"/>
                    </a:ext>
                  </a:extLst>
                </p:cNvPr>
                <p:cNvPicPr/>
                <p:nvPr/>
              </p:nvPicPr>
              <p:blipFill>
                <a:blip r:embed="rId346"/>
                <a:stretch>
                  <a:fillRect/>
                </a:stretch>
              </p:blipFill>
              <p:spPr>
                <a:xfrm>
                  <a:off x="9353749" y="1565542"/>
                  <a:ext cx="46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4" name="Freihand 213">
                  <a:extLst>
                    <a:ext uri="{FF2B5EF4-FFF2-40B4-BE49-F238E27FC236}">
                      <a16:creationId xmlns:a16="http://schemas.microsoft.com/office/drawing/2014/main" id="{01B1A183-0BA7-B434-D882-A3B930D46B82}"/>
                    </a:ext>
                  </a:extLst>
                </p14:cNvPr>
                <p14:cNvContentPartPr/>
                <p14:nvPr/>
              </p14:nvContentPartPr>
              <p14:xfrm>
                <a:off x="9470389" y="1653742"/>
                <a:ext cx="31320" cy="113400"/>
              </p14:xfrm>
            </p:contentPart>
          </mc:Choice>
          <mc:Fallback>
            <p:pic>
              <p:nvPicPr>
                <p:cNvPr id="214" name="Freihand 213">
                  <a:extLst>
                    <a:ext uri="{FF2B5EF4-FFF2-40B4-BE49-F238E27FC236}">
                      <a16:creationId xmlns:a16="http://schemas.microsoft.com/office/drawing/2014/main" id="{01B1A183-0BA7-B434-D882-A3B930D46B82}"/>
                    </a:ext>
                  </a:extLst>
                </p:cNvPr>
                <p:cNvPicPr/>
                <p:nvPr/>
              </p:nvPicPr>
              <p:blipFill>
                <a:blip r:embed="rId348"/>
                <a:stretch>
                  <a:fillRect/>
                </a:stretch>
              </p:blipFill>
              <p:spPr>
                <a:xfrm>
                  <a:off x="9461389" y="1644742"/>
                  <a:ext cx="48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5" name="Freihand 214">
                  <a:extLst>
                    <a:ext uri="{FF2B5EF4-FFF2-40B4-BE49-F238E27FC236}">
                      <a16:creationId xmlns:a16="http://schemas.microsoft.com/office/drawing/2014/main" id="{0F07A754-837D-3BC0-2107-DEF8793581CE}"/>
                    </a:ext>
                  </a:extLst>
                </p14:cNvPr>
                <p14:cNvContentPartPr/>
                <p14:nvPr/>
              </p14:nvContentPartPr>
              <p14:xfrm>
                <a:off x="9567589" y="1498582"/>
                <a:ext cx="122400" cy="154800"/>
              </p14:xfrm>
            </p:contentPart>
          </mc:Choice>
          <mc:Fallback>
            <p:pic>
              <p:nvPicPr>
                <p:cNvPr id="215" name="Freihand 214">
                  <a:extLst>
                    <a:ext uri="{FF2B5EF4-FFF2-40B4-BE49-F238E27FC236}">
                      <a16:creationId xmlns:a16="http://schemas.microsoft.com/office/drawing/2014/main" id="{0F07A754-837D-3BC0-2107-DEF8793581CE}"/>
                    </a:ext>
                  </a:extLst>
                </p:cNvPr>
                <p:cNvPicPr/>
                <p:nvPr/>
              </p:nvPicPr>
              <p:blipFill>
                <a:blip r:embed="rId350"/>
                <a:stretch>
                  <a:fillRect/>
                </a:stretch>
              </p:blipFill>
              <p:spPr>
                <a:xfrm>
                  <a:off x="9558589" y="1489942"/>
                  <a:ext cx="140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581" name="Freihand 580">
                  <a:extLst>
                    <a:ext uri="{FF2B5EF4-FFF2-40B4-BE49-F238E27FC236}">
                      <a16:creationId xmlns:a16="http://schemas.microsoft.com/office/drawing/2014/main" id="{53921C9B-9980-83E3-2519-39C35E569F4F}"/>
                    </a:ext>
                  </a:extLst>
                </p14:cNvPr>
                <p14:cNvContentPartPr/>
                <p14:nvPr/>
              </p14:nvContentPartPr>
              <p14:xfrm>
                <a:off x="8932549" y="1671382"/>
                <a:ext cx="817560" cy="132480"/>
              </p14:xfrm>
            </p:contentPart>
          </mc:Choice>
          <mc:Fallback>
            <p:pic>
              <p:nvPicPr>
                <p:cNvPr id="581" name="Freihand 580">
                  <a:extLst>
                    <a:ext uri="{FF2B5EF4-FFF2-40B4-BE49-F238E27FC236}">
                      <a16:creationId xmlns:a16="http://schemas.microsoft.com/office/drawing/2014/main" id="{53921C9B-9980-83E3-2519-39C35E569F4F}"/>
                    </a:ext>
                  </a:extLst>
                </p:cNvPr>
                <p:cNvPicPr/>
                <p:nvPr/>
              </p:nvPicPr>
              <p:blipFill>
                <a:blip r:embed="rId352"/>
                <a:stretch>
                  <a:fillRect/>
                </a:stretch>
              </p:blipFill>
              <p:spPr>
                <a:xfrm>
                  <a:off x="8923549" y="1662382"/>
                  <a:ext cx="835200" cy="15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3">
            <p14:nvContentPartPr>
              <p14:cNvPr id="585" name="Freihand 584">
                <a:extLst>
                  <a:ext uri="{FF2B5EF4-FFF2-40B4-BE49-F238E27FC236}">
                    <a16:creationId xmlns:a16="http://schemas.microsoft.com/office/drawing/2014/main" id="{43D44D1B-3C52-5641-E7E2-821BEA0228DC}"/>
                  </a:ext>
                </a:extLst>
              </p14:cNvPr>
              <p14:cNvContentPartPr/>
              <p14:nvPr/>
            </p14:nvContentPartPr>
            <p14:xfrm>
              <a:off x="10975549" y="2850382"/>
              <a:ext cx="630000" cy="117000"/>
            </p14:xfrm>
          </p:contentPart>
        </mc:Choice>
        <mc:Fallback>
          <p:pic>
            <p:nvPicPr>
              <p:cNvPr id="585" name="Freihand 584">
                <a:extLst>
                  <a:ext uri="{FF2B5EF4-FFF2-40B4-BE49-F238E27FC236}">
                    <a16:creationId xmlns:a16="http://schemas.microsoft.com/office/drawing/2014/main" id="{43D44D1B-3C52-5641-E7E2-821BEA0228DC}"/>
                  </a:ext>
                </a:extLst>
              </p:cNvPr>
              <p:cNvPicPr/>
              <p:nvPr/>
            </p:nvPicPr>
            <p:blipFill>
              <a:blip r:embed="rId354"/>
              <a:stretch>
                <a:fillRect/>
              </a:stretch>
            </p:blipFill>
            <p:spPr>
              <a:xfrm>
                <a:off x="10966909" y="2841382"/>
                <a:ext cx="647640" cy="134640"/>
              </a:xfrm>
              <a:prstGeom prst="rect">
                <a:avLst/>
              </a:prstGeom>
            </p:spPr>
          </p:pic>
        </mc:Fallback>
      </mc:AlternateContent>
      <p:grpSp>
        <p:nvGrpSpPr>
          <p:cNvPr id="590" name="Gruppieren 589">
            <a:extLst>
              <a:ext uri="{FF2B5EF4-FFF2-40B4-BE49-F238E27FC236}">
                <a16:creationId xmlns:a16="http://schemas.microsoft.com/office/drawing/2014/main" id="{92D91E65-3D88-78AA-7234-0CCCF6BB14C1}"/>
              </a:ext>
            </a:extLst>
          </p:cNvPr>
          <p:cNvGrpSpPr/>
          <p:nvPr/>
        </p:nvGrpSpPr>
        <p:grpSpPr>
          <a:xfrm>
            <a:off x="220549" y="1906822"/>
            <a:ext cx="10111680" cy="3870360"/>
            <a:chOff x="220549" y="1906822"/>
            <a:chExt cx="10111680" cy="3870360"/>
          </a:xfrm>
        </p:grpSpPr>
        <mc:AlternateContent xmlns:mc="http://schemas.openxmlformats.org/markup-compatibility/2006">
          <mc:Choice xmlns:p14="http://schemas.microsoft.com/office/powerpoint/2010/main" Requires="p14">
            <p:contentPart p14:bwMode="auto" r:id="rId355">
              <p14:nvContentPartPr>
                <p14:cNvPr id="217" name="Freihand 216">
                  <a:extLst>
                    <a:ext uri="{FF2B5EF4-FFF2-40B4-BE49-F238E27FC236}">
                      <a16:creationId xmlns:a16="http://schemas.microsoft.com/office/drawing/2014/main" id="{1443963A-ADB4-2770-3978-FBC2A8D9BC53}"/>
                    </a:ext>
                  </a:extLst>
                </p14:cNvPr>
                <p14:cNvContentPartPr/>
                <p14:nvPr/>
              </p14:nvContentPartPr>
              <p14:xfrm>
                <a:off x="6865069" y="2038582"/>
                <a:ext cx="165240" cy="217080"/>
              </p14:xfrm>
            </p:contentPart>
          </mc:Choice>
          <mc:Fallback>
            <p:pic>
              <p:nvPicPr>
                <p:cNvPr id="217" name="Freihand 216">
                  <a:extLst>
                    <a:ext uri="{FF2B5EF4-FFF2-40B4-BE49-F238E27FC236}">
                      <a16:creationId xmlns:a16="http://schemas.microsoft.com/office/drawing/2014/main" id="{1443963A-ADB4-2770-3978-FBC2A8D9BC53}"/>
                    </a:ext>
                  </a:extLst>
                </p:cNvPr>
                <p:cNvPicPr/>
                <p:nvPr/>
              </p:nvPicPr>
              <p:blipFill>
                <a:blip r:embed="rId356"/>
                <a:stretch>
                  <a:fillRect/>
                </a:stretch>
              </p:blipFill>
              <p:spPr>
                <a:xfrm>
                  <a:off x="6856429" y="2029942"/>
                  <a:ext cx="1828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8" name="Freihand 217">
                  <a:extLst>
                    <a:ext uri="{FF2B5EF4-FFF2-40B4-BE49-F238E27FC236}">
                      <a16:creationId xmlns:a16="http://schemas.microsoft.com/office/drawing/2014/main" id="{AC9059A3-2B30-59B1-EB77-C5FDFA228468}"/>
                    </a:ext>
                  </a:extLst>
                </p14:cNvPr>
                <p14:cNvContentPartPr/>
                <p14:nvPr/>
              </p14:nvContentPartPr>
              <p14:xfrm>
                <a:off x="7098349" y="2095462"/>
                <a:ext cx="96840" cy="9720"/>
              </p14:xfrm>
            </p:contentPart>
          </mc:Choice>
          <mc:Fallback>
            <p:pic>
              <p:nvPicPr>
                <p:cNvPr id="218" name="Freihand 217">
                  <a:extLst>
                    <a:ext uri="{FF2B5EF4-FFF2-40B4-BE49-F238E27FC236}">
                      <a16:creationId xmlns:a16="http://schemas.microsoft.com/office/drawing/2014/main" id="{AC9059A3-2B30-59B1-EB77-C5FDFA228468}"/>
                    </a:ext>
                  </a:extLst>
                </p:cNvPr>
                <p:cNvPicPr/>
                <p:nvPr/>
              </p:nvPicPr>
              <p:blipFill>
                <a:blip r:embed="rId358"/>
                <a:stretch>
                  <a:fillRect/>
                </a:stretch>
              </p:blipFill>
              <p:spPr>
                <a:xfrm>
                  <a:off x="7089349" y="2086462"/>
                  <a:ext cx="114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9" name="Freihand 218">
                  <a:extLst>
                    <a:ext uri="{FF2B5EF4-FFF2-40B4-BE49-F238E27FC236}">
                      <a16:creationId xmlns:a16="http://schemas.microsoft.com/office/drawing/2014/main" id="{0D858949-A3F9-7C80-28AA-5E3F0D76E237}"/>
                    </a:ext>
                  </a:extLst>
                </p14:cNvPr>
                <p14:cNvContentPartPr/>
                <p14:nvPr/>
              </p14:nvContentPartPr>
              <p14:xfrm>
                <a:off x="7110589" y="2146582"/>
                <a:ext cx="121680" cy="25200"/>
              </p14:xfrm>
            </p:contentPart>
          </mc:Choice>
          <mc:Fallback>
            <p:pic>
              <p:nvPicPr>
                <p:cNvPr id="219" name="Freihand 218">
                  <a:extLst>
                    <a:ext uri="{FF2B5EF4-FFF2-40B4-BE49-F238E27FC236}">
                      <a16:creationId xmlns:a16="http://schemas.microsoft.com/office/drawing/2014/main" id="{0D858949-A3F9-7C80-28AA-5E3F0D76E237}"/>
                    </a:ext>
                  </a:extLst>
                </p:cNvPr>
                <p:cNvPicPr/>
                <p:nvPr/>
              </p:nvPicPr>
              <p:blipFill>
                <a:blip r:embed="rId360"/>
                <a:stretch>
                  <a:fillRect/>
                </a:stretch>
              </p:blipFill>
              <p:spPr>
                <a:xfrm>
                  <a:off x="7101949" y="2137582"/>
                  <a:ext cx="139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0" name="Freihand 219">
                  <a:extLst>
                    <a:ext uri="{FF2B5EF4-FFF2-40B4-BE49-F238E27FC236}">
                      <a16:creationId xmlns:a16="http://schemas.microsoft.com/office/drawing/2014/main" id="{A18004B3-ECB0-2368-7152-D5A58E448BC8}"/>
                    </a:ext>
                  </a:extLst>
                </p14:cNvPr>
                <p14:cNvContentPartPr/>
                <p14:nvPr/>
              </p14:nvContentPartPr>
              <p14:xfrm>
                <a:off x="7274749" y="2021302"/>
                <a:ext cx="86400" cy="128520"/>
              </p14:xfrm>
            </p:contentPart>
          </mc:Choice>
          <mc:Fallback>
            <p:pic>
              <p:nvPicPr>
                <p:cNvPr id="220" name="Freihand 219">
                  <a:extLst>
                    <a:ext uri="{FF2B5EF4-FFF2-40B4-BE49-F238E27FC236}">
                      <a16:creationId xmlns:a16="http://schemas.microsoft.com/office/drawing/2014/main" id="{A18004B3-ECB0-2368-7152-D5A58E448BC8}"/>
                    </a:ext>
                  </a:extLst>
                </p:cNvPr>
                <p:cNvPicPr/>
                <p:nvPr/>
              </p:nvPicPr>
              <p:blipFill>
                <a:blip r:embed="rId362"/>
                <a:stretch>
                  <a:fillRect/>
                </a:stretch>
              </p:blipFill>
              <p:spPr>
                <a:xfrm>
                  <a:off x="7266109" y="2012302"/>
                  <a:ext cx="104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1" name="Freihand 220">
                  <a:extLst>
                    <a:ext uri="{FF2B5EF4-FFF2-40B4-BE49-F238E27FC236}">
                      <a16:creationId xmlns:a16="http://schemas.microsoft.com/office/drawing/2014/main" id="{E1192897-4160-2E91-11C8-AACFF987F1B9}"/>
                    </a:ext>
                  </a:extLst>
                </p14:cNvPr>
                <p14:cNvContentPartPr/>
                <p14:nvPr/>
              </p14:nvContentPartPr>
              <p14:xfrm>
                <a:off x="7334149" y="2145502"/>
                <a:ext cx="23400" cy="137160"/>
              </p14:xfrm>
            </p:contentPart>
          </mc:Choice>
          <mc:Fallback>
            <p:pic>
              <p:nvPicPr>
                <p:cNvPr id="221" name="Freihand 220">
                  <a:extLst>
                    <a:ext uri="{FF2B5EF4-FFF2-40B4-BE49-F238E27FC236}">
                      <a16:creationId xmlns:a16="http://schemas.microsoft.com/office/drawing/2014/main" id="{E1192897-4160-2E91-11C8-AACFF987F1B9}"/>
                    </a:ext>
                  </a:extLst>
                </p:cNvPr>
                <p:cNvPicPr/>
                <p:nvPr/>
              </p:nvPicPr>
              <p:blipFill>
                <a:blip r:embed="rId364"/>
                <a:stretch>
                  <a:fillRect/>
                </a:stretch>
              </p:blipFill>
              <p:spPr>
                <a:xfrm>
                  <a:off x="7325149" y="2136502"/>
                  <a:ext cx="41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2" name="Freihand 221">
                  <a:extLst>
                    <a:ext uri="{FF2B5EF4-FFF2-40B4-BE49-F238E27FC236}">
                      <a16:creationId xmlns:a16="http://schemas.microsoft.com/office/drawing/2014/main" id="{AFB03416-7D4F-BFAD-9C5C-D9BA401A2096}"/>
                    </a:ext>
                  </a:extLst>
                </p14:cNvPr>
                <p14:cNvContentPartPr/>
                <p14:nvPr/>
              </p14:nvContentPartPr>
              <p14:xfrm>
                <a:off x="7432069" y="2020582"/>
                <a:ext cx="94680" cy="177480"/>
              </p14:xfrm>
            </p:contentPart>
          </mc:Choice>
          <mc:Fallback>
            <p:pic>
              <p:nvPicPr>
                <p:cNvPr id="222" name="Freihand 221">
                  <a:extLst>
                    <a:ext uri="{FF2B5EF4-FFF2-40B4-BE49-F238E27FC236}">
                      <a16:creationId xmlns:a16="http://schemas.microsoft.com/office/drawing/2014/main" id="{AFB03416-7D4F-BFAD-9C5C-D9BA401A2096}"/>
                    </a:ext>
                  </a:extLst>
                </p:cNvPr>
                <p:cNvPicPr/>
                <p:nvPr/>
              </p:nvPicPr>
              <p:blipFill>
                <a:blip r:embed="rId366"/>
                <a:stretch>
                  <a:fillRect/>
                </a:stretch>
              </p:blipFill>
              <p:spPr>
                <a:xfrm>
                  <a:off x="7423429" y="2011942"/>
                  <a:ext cx="1123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3" name="Freihand 222">
                  <a:extLst>
                    <a:ext uri="{FF2B5EF4-FFF2-40B4-BE49-F238E27FC236}">
                      <a16:creationId xmlns:a16="http://schemas.microsoft.com/office/drawing/2014/main" id="{517B5553-6C6C-7397-9A0F-9AE74C9FCA4A}"/>
                    </a:ext>
                  </a:extLst>
                </p14:cNvPr>
                <p14:cNvContentPartPr/>
                <p14:nvPr/>
              </p14:nvContentPartPr>
              <p14:xfrm>
                <a:off x="7551949" y="2010142"/>
                <a:ext cx="125280" cy="230760"/>
              </p14:xfrm>
            </p:contentPart>
          </mc:Choice>
          <mc:Fallback>
            <p:pic>
              <p:nvPicPr>
                <p:cNvPr id="223" name="Freihand 222">
                  <a:extLst>
                    <a:ext uri="{FF2B5EF4-FFF2-40B4-BE49-F238E27FC236}">
                      <a16:creationId xmlns:a16="http://schemas.microsoft.com/office/drawing/2014/main" id="{517B5553-6C6C-7397-9A0F-9AE74C9FCA4A}"/>
                    </a:ext>
                  </a:extLst>
                </p:cNvPr>
                <p:cNvPicPr/>
                <p:nvPr/>
              </p:nvPicPr>
              <p:blipFill>
                <a:blip r:embed="rId368"/>
                <a:stretch>
                  <a:fillRect/>
                </a:stretch>
              </p:blipFill>
              <p:spPr>
                <a:xfrm>
                  <a:off x="7542949" y="2001502"/>
                  <a:ext cx="1429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4" name="Freihand 243">
                  <a:extLst>
                    <a:ext uri="{FF2B5EF4-FFF2-40B4-BE49-F238E27FC236}">
                      <a16:creationId xmlns:a16="http://schemas.microsoft.com/office/drawing/2014/main" id="{325811B5-55AE-A3AC-E49F-9333784C597A}"/>
                    </a:ext>
                  </a:extLst>
                </p14:cNvPr>
                <p14:cNvContentPartPr/>
                <p14:nvPr/>
              </p14:nvContentPartPr>
              <p14:xfrm>
                <a:off x="220549" y="2352142"/>
                <a:ext cx="59040" cy="183960"/>
              </p14:xfrm>
            </p:contentPart>
          </mc:Choice>
          <mc:Fallback>
            <p:pic>
              <p:nvPicPr>
                <p:cNvPr id="244" name="Freihand 243">
                  <a:extLst>
                    <a:ext uri="{FF2B5EF4-FFF2-40B4-BE49-F238E27FC236}">
                      <a16:creationId xmlns:a16="http://schemas.microsoft.com/office/drawing/2014/main" id="{325811B5-55AE-A3AC-E49F-9333784C597A}"/>
                    </a:ext>
                  </a:extLst>
                </p:cNvPr>
                <p:cNvPicPr/>
                <p:nvPr/>
              </p:nvPicPr>
              <p:blipFill>
                <a:blip r:embed="rId370"/>
                <a:stretch>
                  <a:fillRect/>
                </a:stretch>
              </p:blipFill>
              <p:spPr>
                <a:xfrm>
                  <a:off x="211549" y="2343502"/>
                  <a:ext cx="76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5" name="Freihand 244">
                  <a:extLst>
                    <a:ext uri="{FF2B5EF4-FFF2-40B4-BE49-F238E27FC236}">
                      <a16:creationId xmlns:a16="http://schemas.microsoft.com/office/drawing/2014/main" id="{1655BAF2-D2DF-678B-2C74-E4C26EC59BF1}"/>
                    </a:ext>
                  </a:extLst>
                </p14:cNvPr>
                <p14:cNvContentPartPr/>
                <p14:nvPr/>
              </p14:nvContentPartPr>
              <p14:xfrm>
                <a:off x="335029" y="2337022"/>
                <a:ext cx="48600" cy="160920"/>
              </p14:xfrm>
            </p:contentPart>
          </mc:Choice>
          <mc:Fallback>
            <p:pic>
              <p:nvPicPr>
                <p:cNvPr id="245" name="Freihand 244">
                  <a:extLst>
                    <a:ext uri="{FF2B5EF4-FFF2-40B4-BE49-F238E27FC236}">
                      <a16:creationId xmlns:a16="http://schemas.microsoft.com/office/drawing/2014/main" id="{1655BAF2-D2DF-678B-2C74-E4C26EC59BF1}"/>
                    </a:ext>
                  </a:extLst>
                </p:cNvPr>
                <p:cNvPicPr/>
                <p:nvPr/>
              </p:nvPicPr>
              <p:blipFill>
                <a:blip r:embed="rId372"/>
                <a:stretch>
                  <a:fillRect/>
                </a:stretch>
              </p:blipFill>
              <p:spPr>
                <a:xfrm>
                  <a:off x="326029" y="2328022"/>
                  <a:ext cx="662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6" name="Freihand 245">
                  <a:extLst>
                    <a:ext uri="{FF2B5EF4-FFF2-40B4-BE49-F238E27FC236}">
                      <a16:creationId xmlns:a16="http://schemas.microsoft.com/office/drawing/2014/main" id="{BD61069C-B866-FC07-BAE3-9A6058AB627E}"/>
                    </a:ext>
                  </a:extLst>
                </p14:cNvPr>
                <p14:cNvContentPartPr/>
                <p14:nvPr/>
              </p14:nvContentPartPr>
              <p14:xfrm>
                <a:off x="462469" y="2355022"/>
                <a:ext cx="30600" cy="113760"/>
              </p14:xfrm>
            </p:contentPart>
          </mc:Choice>
          <mc:Fallback>
            <p:pic>
              <p:nvPicPr>
                <p:cNvPr id="246" name="Freihand 245">
                  <a:extLst>
                    <a:ext uri="{FF2B5EF4-FFF2-40B4-BE49-F238E27FC236}">
                      <a16:creationId xmlns:a16="http://schemas.microsoft.com/office/drawing/2014/main" id="{BD61069C-B866-FC07-BAE3-9A6058AB627E}"/>
                    </a:ext>
                  </a:extLst>
                </p:cNvPr>
                <p:cNvPicPr/>
                <p:nvPr/>
              </p:nvPicPr>
              <p:blipFill>
                <a:blip r:embed="rId374"/>
                <a:stretch>
                  <a:fillRect/>
                </a:stretch>
              </p:blipFill>
              <p:spPr>
                <a:xfrm>
                  <a:off x="453469" y="2346022"/>
                  <a:ext cx="48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7" name="Freihand 246">
                  <a:extLst>
                    <a:ext uri="{FF2B5EF4-FFF2-40B4-BE49-F238E27FC236}">
                      <a16:creationId xmlns:a16="http://schemas.microsoft.com/office/drawing/2014/main" id="{453BA879-CDE1-B8BA-7E6F-588829E0A3E3}"/>
                    </a:ext>
                  </a:extLst>
                </p14:cNvPr>
                <p14:cNvContentPartPr/>
                <p14:nvPr/>
              </p14:nvContentPartPr>
              <p14:xfrm>
                <a:off x="453109" y="2292022"/>
                <a:ext cx="7920" cy="8640"/>
              </p14:xfrm>
            </p:contentPart>
          </mc:Choice>
          <mc:Fallback>
            <p:pic>
              <p:nvPicPr>
                <p:cNvPr id="247" name="Freihand 246">
                  <a:extLst>
                    <a:ext uri="{FF2B5EF4-FFF2-40B4-BE49-F238E27FC236}">
                      <a16:creationId xmlns:a16="http://schemas.microsoft.com/office/drawing/2014/main" id="{453BA879-CDE1-B8BA-7E6F-588829E0A3E3}"/>
                    </a:ext>
                  </a:extLst>
                </p:cNvPr>
                <p:cNvPicPr/>
                <p:nvPr/>
              </p:nvPicPr>
              <p:blipFill>
                <a:blip r:embed="rId376"/>
                <a:stretch>
                  <a:fillRect/>
                </a:stretch>
              </p:blipFill>
              <p:spPr>
                <a:xfrm>
                  <a:off x="444109" y="2283022"/>
                  <a:ext cx="255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8" name="Freihand 247">
                  <a:extLst>
                    <a:ext uri="{FF2B5EF4-FFF2-40B4-BE49-F238E27FC236}">
                      <a16:creationId xmlns:a16="http://schemas.microsoft.com/office/drawing/2014/main" id="{9407D761-9BF7-2151-3ADB-F9A33D70A93F}"/>
                    </a:ext>
                  </a:extLst>
                </p14:cNvPr>
                <p14:cNvContentPartPr/>
                <p14:nvPr/>
              </p14:nvContentPartPr>
              <p14:xfrm>
                <a:off x="256909" y="2254222"/>
                <a:ext cx="104760" cy="17280"/>
              </p14:xfrm>
            </p:contentPart>
          </mc:Choice>
          <mc:Fallback>
            <p:pic>
              <p:nvPicPr>
                <p:cNvPr id="248" name="Freihand 247">
                  <a:extLst>
                    <a:ext uri="{FF2B5EF4-FFF2-40B4-BE49-F238E27FC236}">
                      <a16:creationId xmlns:a16="http://schemas.microsoft.com/office/drawing/2014/main" id="{9407D761-9BF7-2151-3ADB-F9A33D70A93F}"/>
                    </a:ext>
                  </a:extLst>
                </p:cNvPr>
                <p:cNvPicPr/>
                <p:nvPr/>
              </p:nvPicPr>
              <p:blipFill>
                <a:blip r:embed="rId378"/>
                <a:stretch>
                  <a:fillRect/>
                </a:stretch>
              </p:blipFill>
              <p:spPr>
                <a:xfrm>
                  <a:off x="247909" y="2245582"/>
                  <a:ext cx="122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9" name="Freihand 248">
                  <a:extLst>
                    <a:ext uri="{FF2B5EF4-FFF2-40B4-BE49-F238E27FC236}">
                      <a16:creationId xmlns:a16="http://schemas.microsoft.com/office/drawing/2014/main" id="{8AB00E83-948D-CCF0-FD31-F3AE0BE985BD}"/>
                    </a:ext>
                  </a:extLst>
                </p14:cNvPr>
                <p14:cNvContentPartPr/>
                <p14:nvPr/>
              </p14:nvContentPartPr>
              <p14:xfrm>
                <a:off x="527629" y="2274022"/>
                <a:ext cx="44280" cy="254880"/>
              </p14:xfrm>
            </p:contentPart>
          </mc:Choice>
          <mc:Fallback>
            <p:pic>
              <p:nvPicPr>
                <p:cNvPr id="249" name="Freihand 248">
                  <a:extLst>
                    <a:ext uri="{FF2B5EF4-FFF2-40B4-BE49-F238E27FC236}">
                      <a16:creationId xmlns:a16="http://schemas.microsoft.com/office/drawing/2014/main" id="{8AB00E83-948D-CCF0-FD31-F3AE0BE985BD}"/>
                    </a:ext>
                  </a:extLst>
                </p:cNvPr>
                <p:cNvPicPr/>
                <p:nvPr/>
              </p:nvPicPr>
              <p:blipFill>
                <a:blip r:embed="rId380"/>
                <a:stretch>
                  <a:fillRect/>
                </a:stretch>
              </p:blipFill>
              <p:spPr>
                <a:xfrm>
                  <a:off x="518989" y="2265022"/>
                  <a:ext cx="619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0" name="Freihand 249">
                  <a:extLst>
                    <a:ext uri="{FF2B5EF4-FFF2-40B4-BE49-F238E27FC236}">
                      <a16:creationId xmlns:a16="http://schemas.microsoft.com/office/drawing/2014/main" id="{D96C3680-7A3F-515A-6D73-46470E02E3D9}"/>
                    </a:ext>
                  </a:extLst>
                </p14:cNvPr>
                <p14:cNvContentPartPr/>
                <p14:nvPr/>
              </p14:nvContentPartPr>
              <p14:xfrm>
                <a:off x="751909" y="2304262"/>
                <a:ext cx="395280" cy="191880"/>
              </p14:xfrm>
            </p:contentPart>
          </mc:Choice>
          <mc:Fallback>
            <p:pic>
              <p:nvPicPr>
                <p:cNvPr id="250" name="Freihand 249">
                  <a:extLst>
                    <a:ext uri="{FF2B5EF4-FFF2-40B4-BE49-F238E27FC236}">
                      <a16:creationId xmlns:a16="http://schemas.microsoft.com/office/drawing/2014/main" id="{D96C3680-7A3F-515A-6D73-46470E02E3D9}"/>
                    </a:ext>
                  </a:extLst>
                </p:cNvPr>
                <p:cNvPicPr/>
                <p:nvPr/>
              </p:nvPicPr>
              <p:blipFill>
                <a:blip r:embed="rId382"/>
                <a:stretch>
                  <a:fillRect/>
                </a:stretch>
              </p:blipFill>
              <p:spPr>
                <a:xfrm>
                  <a:off x="743269" y="2295622"/>
                  <a:ext cx="4129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1" name="Freihand 250">
                  <a:extLst>
                    <a:ext uri="{FF2B5EF4-FFF2-40B4-BE49-F238E27FC236}">
                      <a16:creationId xmlns:a16="http://schemas.microsoft.com/office/drawing/2014/main" id="{1C1177EE-DC6E-7F5F-08AD-4EA26796B0C8}"/>
                    </a:ext>
                  </a:extLst>
                </p14:cNvPr>
                <p14:cNvContentPartPr/>
                <p14:nvPr/>
              </p14:nvContentPartPr>
              <p14:xfrm>
                <a:off x="1179229" y="2378422"/>
                <a:ext cx="177120" cy="218880"/>
              </p14:xfrm>
            </p:contentPart>
          </mc:Choice>
          <mc:Fallback>
            <p:pic>
              <p:nvPicPr>
                <p:cNvPr id="251" name="Freihand 250">
                  <a:extLst>
                    <a:ext uri="{FF2B5EF4-FFF2-40B4-BE49-F238E27FC236}">
                      <a16:creationId xmlns:a16="http://schemas.microsoft.com/office/drawing/2014/main" id="{1C1177EE-DC6E-7F5F-08AD-4EA26796B0C8}"/>
                    </a:ext>
                  </a:extLst>
                </p:cNvPr>
                <p:cNvPicPr/>
                <p:nvPr/>
              </p:nvPicPr>
              <p:blipFill>
                <a:blip r:embed="rId384"/>
                <a:stretch>
                  <a:fillRect/>
                </a:stretch>
              </p:blipFill>
              <p:spPr>
                <a:xfrm>
                  <a:off x="1170589" y="2369782"/>
                  <a:ext cx="1947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4" name="Freihand 253">
                  <a:extLst>
                    <a:ext uri="{FF2B5EF4-FFF2-40B4-BE49-F238E27FC236}">
                      <a16:creationId xmlns:a16="http://schemas.microsoft.com/office/drawing/2014/main" id="{B1CB903D-B0DE-A183-9AFE-A0BA98685C35}"/>
                    </a:ext>
                  </a:extLst>
                </p14:cNvPr>
                <p14:cNvContentPartPr/>
                <p14:nvPr/>
              </p14:nvContentPartPr>
              <p14:xfrm>
                <a:off x="1521949" y="2364742"/>
                <a:ext cx="196200" cy="221040"/>
              </p14:xfrm>
            </p:contentPart>
          </mc:Choice>
          <mc:Fallback>
            <p:pic>
              <p:nvPicPr>
                <p:cNvPr id="254" name="Freihand 253">
                  <a:extLst>
                    <a:ext uri="{FF2B5EF4-FFF2-40B4-BE49-F238E27FC236}">
                      <a16:creationId xmlns:a16="http://schemas.microsoft.com/office/drawing/2014/main" id="{B1CB903D-B0DE-A183-9AFE-A0BA98685C35}"/>
                    </a:ext>
                  </a:extLst>
                </p:cNvPr>
                <p:cNvPicPr/>
                <p:nvPr/>
              </p:nvPicPr>
              <p:blipFill>
                <a:blip r:embed="rId386"/>
                <a:stretch>
                  <a:fillRect/>
                </a:stretch>
              </p:blipFill>
              <p:spPr>
                <a:xfrm>
                  <a:off x="1512949" y="2356102"/>
                  <a:ext cx="2138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5" name="Freihand 254">
                  <a:extLst>
                    <a:ext uri="{FF2B5EF4-FFF2-40B4-BE49-F238E27FC236}">
                      <a16:creationId xmlns:a16="http://schemas.microsoft.com/office/drawing/2014/main" id="{EEB6FCCC-2367-8981-5033-00A3095F7A5B}"/>
                    </a:ext>
                  </a:extLst>
                </p14:cNvPr>
                <p14:cNvContentPartPr/>
                <p14:nvPr/>
              </p14:nvContentPartPr>
              <p14:xfrm>
                <a:off x="1749109" y="2360422"/>
                <a:ext cx="223560" cy="97560"/>
              </p14:xfrm>
            </p:contentPart>
          </mc:Choice>
          <mc:Fallback>
            <p:pic>
              <p:nvPicPr>
                <p:cNvPr id="255" name="Freihand 254">
                  <a:extLst>
                    <a:ext uri="{FF2B5EF4-FFF2-40B4-BE49-F238E27FC236}">
                      <a16:creationId xmlns:a16="http://schemas.microsoft.com/office/drawing/2014/main" id="{EEB6FCCC-2367-8981-5033-00A3095F7A5B}"/>
                    </a:ext>
                  </a:extLst>
                </p:cNvPr>
                <p:cNvPicPr/>
                <p:nvPr/>
              </p:nvPicPr>
              <p:blipFill>
                <a:blip r:embed="rId388"/>
                <a:stretch>
                  <a:fillRect/>
                </a:stretch>
              </p:blipFill>
              <p:spPr>
                <a:xfrm>
                  <a:off x="1740109" y="2351422"/>
                  <a:ext cx="241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6" name="Freihand 255">
                  <a:extLst>
                    <a:ext uri="{FF2B5EF4-FFF2-40B4-BE49-F238E27FC236}">
                      <a16:creationId xmlns:a16="http://schemas.microsoft.com/office/drawing/2014/main" id="{C2174432-477A-AA49-F10C-007A464BAF68}"/>
                    </a:ext>
                  </a:extLst>
                </p14:cNvPr>
                <p14:cNvContentPartPr/>
                <p14:nvPr/>
              </p14:nvContentPartPr>
              <p14:xfrm>
                <a:off x="2040709" y="2283022"/>
                <a:ext cx="106560" cy="174240"/>
              </p14:xfrm>
            </p:contentPart>
          </mc:Choice>
          <mc:Fallback>
            <p:pic>
              <p:nvPicPr>
                <p:cNvPr id="256" name="Freihand 255">
                  <a:extLst>
                    <a:ext uri="{FF2B5EF4-FFF2-40B4-BE49-F238E27FC236}">
                      <a16:creationId xmlns:a16="http://schemas.microsoft.com/office/drawing/2014/main" id="{C2174432-477A-AA49-F10C-007A464BAF68}"/>
                    </a:ext>
                  </a:extLst>
                </p:cNvPr>
                <p:cNvPicPr/>
                <p:nvPr/>
              </p:nvPicPr>
              <p:blipFill>
                <a:blip r:embed="rId390"/>
                <a:stretch>
                  <a:fillRect/>
                </a:stretch>
              </p:blipFill>
              <p:spPr>
                <a:xfrm>
                  <a:off x="2032069" y="2274382"/>
                  <a:ext cx="1242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8" name="Freihand 257">
                  <a:extLst>
                    <a:ext uri="{FF2B5EF4-FFF2-40B4-BE49-F238E27FC236}">
                      <a16:creationId xmlns:a16="http://schemas.microsoft.com/office/drawing/2014/main" id="{90A6DB02-3215-6503-74BF-8205B708049F}"/>
                    </a:ext>
                  </a:extLst>
                </p14:cNvPr>
                <p14:cNvContentPartPr/>
                <p14:nvPr/>
              </p14:nvContentPartPr>
              <p14:xfrm>
                <a:off x="2303149" y="2322982"/>
                <a:ext cx="58320" cy="108000"/>
              </p14:xfrm>
            </p:contentPart>
          </mc:Choice>
          <mc:Fallback>
            <p:pic>
              <p:nvPicPr>
                <p:cNvPr id="258" name="Freihand 257">
                  <a:extLst>
                    <a:ext uri="{FF2B5EF4-FFF2-40B4-BE49-F238E27FC236}">
                      <a16:creationId xmlns:a16="http://schemas.microsoft.com/office/drawing/2014/main" id="{90A6DB02-3215-6503-74BF-8205B708049F}"/>
                    </a:ext>
                  </a:extLst>
                </p:cNvPr>
                <p:cNvPicPr/>
                <p:nvPr/>
              </p:nvPicPr>
              <p:blipFill>
                <a:blip r:embed="rId392"/>
                <a:stretch>
                  <a:fillRect/>
                </a:stretch>
              </p:blipFill>
              <p:spPr>
                <a:xfrm>
                  <a:off x="2294509" y="2313982"/>
                  <a:ext cx="75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9" name="Freihand 258">
                  <a:extLst>
                    <a:ext uri="{FF2B5EF4-FFF2-40B4-BE49-F238E27FC236}">
                      <a16:creationId xmlns:a16="http://schemas.microsoft.com/office/drawing/2014/main" id="{70E35DFE-82E8-64FE-5549-10B22472B2D9}"/>
                    </a:ext>
                  </a:extLst>
                </p14:cNvPr>
                <p14:cNvContentPartPr/>
                <p14:nvPr/>
              </p14:nvContentPartPr>
              <p14:xfrm>
                <a:off x="2380189" y="2206342"/>
                <a:ext cx="297000" cy="211680"/>
              </p14:xfrm>
            </p:contentPart>
          </mc:Choice>
          <mc:Fallback>
            <p:pic>
              <p:nvPicPr>
                <p:cNvPr id="259" name="Freihand 258">
                  <a:extLst>
                    <a:ext uri="{FF2B5EF4-FFF2-40B4-BE49-F238E27FC236}">
                      <a16:creationId xmlns:a16="http://schemas.microsoft.com/office/drawing/2014/main" id="{70E35DFE-82E8-64FE-5549-10B22472B2D9}"/>
                    </a:ext>
                  </a:extLst>
                </p:cNvPr>
                <p:cNvPicPr/>
                <p:nvPr/>
              </p:nvPicPr>
              <p:blipFill>
                <a:blip r:embed="rId394"/>
                <a:stretch>
                  <a:fillRect/>
                </a:stretch>
              </p:blipFill>
              <p:spPr>
                <a:xfrm>
                  <a:off x="2371189" y="2197702"/>
                  <a:ext cx="3146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61" name="Freihand 260">
                  <a:extLst>
                    <a:ext uri="{FF2B5EF4-FFF2-40B4-BE49-F238E27FC236}">
                      <a16:creationId xmlns:a16="http://schemas.microsoft.com/office/drawing/2014/main" id="{15ABA3FB-261C-4B89-D9A4-7AF2BBADCDC3}"/>
                    </a:ext>
                  </a:extLst>
                </p14:cNvPr>
                <p14:cNvContentPartPr/>
                <p14:nvPr/>
              </p14:nvContentPartPr>
              <p14:xfrm>
                <a:off x="427189" y="2830222"/>
                <a:ext cx="87120" cy="26280"/>
              </p14:xfrm>
            </p:contentPart>
          </mc:Choice>
          <mc:Fallback>
            <p:pic>
              <p:nvPicPr>
                <p:cNvPr id="261" name="Freihand 260">
                  <a:extLst>
                    <a:ext uri="{FF2B5EF4-FFF2-40B4-BE49-F238E27FC236}">
                      <a16:creationId xmlns:a16="http://schemas.microsoft.com/office/drawing/2014/main" id="{15ABA3FB-261C-4B89-D9A4-7AF2BBADCDC3}"/>
                    </a:ext>
                  </a:extLst>
                </p:cNvPr>
                <p:cNvPicPr/>
                <p:nvPr/>
              </p:nvPicPr>
              <p:blipFill>
                <a:blip r:embed="rId396"/>
                <a:stretch>
                  <a:fillRect/>
                </a:stretch>
              </p:blipFill>
              <p:spPr>
                <a:xfrm>
                  <a:off x="418189" y="2821222"/>
                  <a:ext cx="104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62" name="Freihand 261">
                  <a:extLst>
                    <a:ext uri="{FF2B5EF4-FFF2-40B4-BE49-F238E27FC236}">
                      <a16:creationId xmlns:a16="http://schemas.microsoft.com/office/drawing/2014/main" id="{77E38028-FFAC-BEB8-D079-B311857D2B7B}"/>
                    </a:ext>
                  </a:extLst>
                </p14:cNvPr>
                <p14:cNvContentPartPr/>
                <p14:nvPr/>
              </p14:nvContentPartPr>
              <p14:xfrm>
                <a:off x="549949" y="2783062"/>
                <a:ext cx="53640" cy="126360"/>
              </p14:xfrm>
            </p:contentPart>
          </mc:Choice>
          <mc:Fallback>
            <p:pic>
              <p:nvPicPr>
                <p:cNvPr id="262" name="Freihand 261">
                  <a:extLst>
                    <a:ext uri="{FF2B5EF4-FFF2-40B4-BE49-F238E27FC236}">
                      <a16:creationId xmlns:a16="http://schemas.microsoft.com/office/drawing/2014/main" id="{77E38028-FFAC-BEB8-D079-B311857D2B7B}"/>
                    </a:ext>
                  </a:extLst>
                </p:cNvPr>
                <p:cNvPicPr/>
                <p:nvPr/>
              </p:nvPicPr>
              <p:blipFill>
                <a:blip r:embed="rId398"/>
                <a:stretch>
                  <a:fillRect/>
                </a:stretch>
              </p:blipFill>
              <p:spPr>
                <a:xfrm>
                  <a:off x="540949" y="2774422"/>
                  <a:ext cx="71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4" name="Freihand 263">
                  <a:extLst>
                    <a:ext uri="{FF2B5EF4-FFF2-40B4-BE49-F238E27FC236}">
                      <a16:creationId xmlns:a16="http://schemas.microsoft.com/office/drawing/2014/main" id="{45DCB87B-47BF-8C05-D999-22B646185A06}"/>
                    </a:ext>
                  </a:extLst>
                </p14:cNvPr>
                <p14:cNvContentPartPr/>
                <p14:nvPr/>
              </p14:nvContentPartPr>
              <p14:xfrm>
                <a:off x="739669" y="2815462"/>
                <a:ext cx="57240" cy="109440"/>
              </p14:xfrm>
            </p:contentPart>
          </mc:Choice>
          <mc:Fallback>
            <p:pic>
              <p:nvPicPr>
                <p:cNvPr id="264" name="Freihand 263">
                  <a:extLst>
                    <a:ext uri="{FF2B5EF4-FFF2-40B4-BE49-F238E27FC236}">
                      <a16:creationId xmlns:a16="http://schemas.microsoft.com/office/drawing/2014/main" id="{45DCB87B-47BF-8C05-D999-22B646185A06}"/>
                    </a:ext>
                  </a:extLst>
                </p:cNvPr>
                <p:cNvPicPr/>
                <p:nvPr/>
              </p:nvPicPr>
              <p:blipFill>
                <a:blip r:embed="rId400"/>
                <a:stretch>
                  <a:fillRect/>
                </a:stretch>
              </p:blipFill>
              <p:spPr>
                <a:xfrm>
                  <a:off x="731029" y="2806822"/>
                  <a:ext cx="74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5" name="Freihand 264">
                  <a:extLst>
                    <a:ext uri="{FF2B5EF4-FFF2-40B4-BE49-F238E27FC236}">
                      <a16:creationId xmlns:a16="http://schemas.microsoft.com/office/drawing/2014/main" id="{C8E69FB3-185B-5219-EA4B-E8A4EB321642}"/>
                    </a:ext>
                  </a:extLst>
                </p14:cNvPr>
                <p14:cNvContentPartPr/>
                <p14:nvPr/>
              </p14:nvContentPartPr>
              <p14:xfrm>
                <a:off x="848749" y="2836702"/>
                <a:ext cx="111240" cy="81720"/>
              </p14:xfrm>
            </p:contentPart>
          </mc:Choice>
          <mc:Fallback>
            <p:pic>
              <p:nvPicPr>
                <p:cNvPr id="265" name="Freihand 264">
                  <a:extLst>
                    <a:ext uri="{FF2B5EF4-FFF2-40B4-BE49-F238E27FC236}">
                      <a16:creationId xmlns:a16="http://schemas.microsoft.com/office/drawing/2014/main" id="{C8E69FB3-185B-5219-EA4B-E8A4EB321642}"/>
                    </a:ext>
                  </a:extLst>
                </p:cNvPr>
                <p:cNvPicPr/>
                <p:nvPr/>
              </p:nvPicPr>
              <p:blipFill>
                <a:blip r:embed="rId402"/>
                <a:stretch>
                  <a:fillRect/>
                </a:stretch>
              </p:blipFill>
              <p:spPr>
                <a:xfrm>
                  <a:off x="839749" y="2827702"/>
                  <a:ext cx="128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7" name="Freihand 266">
                  <a:extLst>
                    <a:ext uri="{FF2B5EF4-FFF2-40B4-BE49-F238E27FC236}">
                      <a16:creationId xmlns:a16="http://schemas.microsoft.com/office/drawing/2014/main" id="{363A022C-7DAC-BED3-553B-AA8C7E7F02F1}"/>
                    </a:ext>
                  </a:extLst>
                </p14:cNvPr>
                <p14:cNvContentPartPr/>
                <p14:nvPr/>
              </p14:nvContentPartPr>
              <p14:xfrm>
                <a:off x="998149" y="2722222"/>
                <a:ext cx="55080" cy="184680"/>
              </p14:xfrm>
            </p:contentPart>
          </mc:Choice>
          <mc:Fallback>
            <p:pic>
              <p:nvPicPr>
                <p:cNvPr id="267" name="Freihand 266">
                  <a:extLst>
                    <a:ext uri="{FF2B5EF4-FFF2-40B4-BE49-F238E27FC236}">
                      <a16:creationId xmlns:a16="http://schemas.microsoft.com/office/drawing/2014/main" id="{363A022C-7DAC-BED3-553B-AA8C7E7F02F1}"/>
                    </a:ext>
                  </a:extLst>
                </p:cNvPr>
                <p:cNvPicPr/>
                <p:nvPr/>
              </p:nvPicPr>
              <p:blipFill>
                <a:blip r:embed="rId404"/>
                <a:stretch>
                  <a:fillRect/>
                </a:stretch>
              </p:blipFill>
              <p:spPr>
                <a:xfrm>
                  <a:off x="989509" y="2713222"/>
                  <a:ext cx="727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8" name="Freihand 267">
                  <a:extLst>
                    <a:ext uri="{FF2B5EF4-FFF2-40B4-BE49-F238E27FC236}">
                      <a16:creationId xmlns:a16="http://schemas.microsoft.com/office/drawing/2014/main" id="{C3B89957-144F-1063-1DEB-EBE48F4004CC}"/>
                    </a:ext>
                  </a:extLst>
                </p14:cNvPr>
                <p14:cNvContentPartPr/>
                <p14:nvPr/>
              </p14:nvContentPartPr>
              <p14:xfrm>
                <a:off x="1120549" y="2809342"/>
                <a:ext cx="151200" cy="99720"/>
              </p14:xfrm>
            </p:contentPart>
          </mc:Choice>
          <mc:Fallback>
            <p:pic>
              <p:nvPicPr>
                <p:cNvPr id="268" name="Freihand 267">
                  <a:extLst>
                    <a:ext uri="{FF2B5EF4-FFF2-40B4-BE49-F238E27FC236}">
                      <a16:creationId xmlns:a16="http://schemas.microsoft.com/office/drawing/2014/main" id="{C3B89957-144F-1063-1DEB-EBE48F4004CC}"/>
                    </a:ext>
                  </a:extLst>
                </p:cNvPr>
                <p:cNvPicPr/>
                <p:nvPr/>
              </p:nvPicPr>
              <p:blipFill>
                <a:blip r:embed="rId406"/>
                <a:stretch>
                  <a:fillRect/>
                </a:stretch>
              </p:blipFill>
              <p:spPr>
                <a:xfrm>
                  <a:off x="1111549" y="2800702"/>
                  <a:ext cx="168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9" name="Freihand 268">
                  <a:extLst>
                    <a:ext uri="{FF2B5EF4-FFF2-40B4-BE49-F238E27FC236}">
                      <a16:creationId xmlns:a16="http://schemas.microsoft.com/office/drawing/2014/main" id="{6BA77C95-E98D-24A4-338D-3929BA021958}"/>
                    </a:ext>
                  </a:extLst>
                </p14:cNvPr>
                <p14:cNvContentPartPr/>
                <p14:nvPr/>
              </p14:nvContentPartPr>
              <p14:xfrm>
                <a:off x="1338349" y="2714302"/>
                <a:ext cx="18720" cy="154800"/>
              </p14:xfrm>
            </p:contentPart>
          </mc:Choice>
          <mc:Fallback>
            <p:pic>
              <p:nvPicPr>
                <p:cNvPr id="269" name="Freihand 268">
                  <a:extLst>
                    <a:ext uri="{FF2B5EF4-FFF2-40B4-BE49-F238E27FC236}">
                      <a16:creationId xmlns:a16="http://schemas.microsoft.com/office/drawing/2014/main" id="{6BA77C95-E98D-24A4-338D-3929BA021958}"/>
                    </a:ext>
                  </a:extLst>
                </p:cNvPr>
                <p:cNvPicPr/>
                <p:nvPr/>
              </p:nvPicPr>
              <p:blipFill>
                <a:blip r:embed="rId408"/>
                <a:stretch>
                  <a:fillRect/>
                </a:stretch>
              </p:blipFill>
              <p:spPr>
                <a:xfrm>
                  <a:off x="1329709" y="2705662"/>
                  <a:ext cx="36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0" name="Freihand 269">
                  <a:extLst>
                    <a:ext uri="{FF2B5EF4-FFF2-40B4-BE49-F238E27FC236}">
                      <a16:creationId xmlns:a16="http://schemas.microsoft.com/office/drawing/2014/main" id="{B00AB2BF-5639-35B6-14F2-7A5DF7CACC08}"/>
                    </a:ext>
                  </a:extLst>
                </p14:cNvPr>
                <p14:cNvContentPartPr/>
                <p14:nvPr/>
              </p14:nvContentPartPr>
              <p14:xfrm>
                <a:off x="1383349" y="2718622"/>
                <a:ext cx="214560" cy="164880"/>
              </p14:xfrm>
            </p:contentPart>
          </mc:Choice>
          <mc:Fallback>
            <p:pic>
              <p:nvPicPr>
                <p:cNvPr id="270" name="Freihand 269">
                  <a:extLst>
                    <a:ext uri="{FF2B5EF4-FFF2-40B4-BE49-F238E27FC236}">
                      <a16:creationId xmlns:a16="http://schemas.microsoft.com/office/drawing/2014/main" id="{B00AB2BF-5639-35B6-14F2-7A5DF7CACC08}"/>
                    </a:ext>
                  </a:extLst>
                </p:cNvPr>
                <p:cNvPicPr/>
                <p:nvPr/>
              </p:nvPicPr>
              <p:blipFill>
                <a:blip r:embed="rId410"/>
                <a:stretch>
                  <a:fillRect/>
                </a:stretch>
              </p:blipFill>
              <p:spPr>
                <a:xfrm>
                  <a:off x="1374709" y="2709622"/>
                  <a:ext cx="2322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2" name="Freihand 271">
                  <a:extLst>
                    <a:ext uri="{FF2B5EF4-FFF2-40B4-BE49-F238E27FC236}">
                      <a16:creationId xmlns:a16="http://schemas.microsoft.com/office/drawing/2014/main" id="{DDB91350-6ED6-EC43-FDBB-56D4396F89FE}"/>
                    </a:ext>
                  </a:extLst>
                </p14:cNvPr>
                <p14:cNvContentPartPr/>
                <p14:nvPr/>
              </p14:nvContentPartPr>
              <p14:xfrm>
                <a:off x="1787269" y="2639422"/>
                <a:ext cx="133200" cy="186480"/>
              </p14:xfrm>
            </p:contentPart>
          </mc:Choice>
          <mc:Fallback>
            <p:pic>
              <p:nvPicPr>
                <p:cNvPr id="272" name="Freihand 271">
                  <a:extLst>
                    <a:ext uri="{FF2B5EF4-FFF2-40B4-BE49-F238E27FC236}">
                      <a16:creationId xmlns:a16="http://schemas.microsoft.com/office/drawing/2014/main" id="{DDB91350-6ED6-EC43-FDBB-56D4396F89FE}"/>
                    </a:ext>
                  </a:extLst>
                </p:cNvPr>
                <p:cNvPicPr/>
                <p:nvPr/>
              </p:nvPicPr>
              <p:blipFill>
                <a:blip r:embed="rId412"/>
                <a:stretch>
                  <a:fillRect/>
                </a:stretch>
              </p:blipFill>
              <p:spPr>
                <a:xfrm>
                  <a:off x="1778269" y="2630782"/>
                  <a:ext cx="1508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3" name="Freihand 272">
                  <a:extLst>
                    <a:ext uri="{FF2B5EF4-FFF2-40B4-BE49-F238E27FC236}">
                      <a16:creationId xmlns:a16="http://schemas.microsoft.com/office/drawing/2014/main" id="{4C24194A-54EC-A3D3-3D88-338F37270A5F}"/>
                    </a:ext>
                  </a:extLst>
                </p14:cNvPr>
                <p14:cNvContentPartPr/>
                <p14:nvPr/>
              </p14:nvContentPartPr>
              <p14:xfrm>
                <a:off x="1988149" y="2716462"/>
                <a:ext cx="64800" cy="93960"/>
              </p14:xfrm>
            </p:contentPart>
          </mc:Choice>
          <mc:Fallback>
            <p:pic>
              <p:nvPicPr>
                <p:cNvPr id="273" name="Freihand 272">
                  <a:extLst>
                    <a:ext uri="{FF2B5EF4-FFF2-40B4-BE49-F238E27FC236}">
                      <a16:creationId xmlns:a16="http://schemas.microsoft.com/office/drawing/2014/main" id="{4C24194A-54EC-A3D3-3D88-338F37270A5F}"/>
                    </a:ext>
                  </a:extLst>
                </p:cNvPr>
                <p:cNvPicPr/>
                <p:nvPr/>
              </p:nvPicPr>
              <p:blipFill>
                <a:blip r:embed="rId414"/>
                <a:stretch>
                  <a:fillRect/>
                </a:stretch>
              </p:blipFill>
              <p:spPr>
                <a:xfrm>
                  <a:off x="1979149" y="2707462"/>
                  <a:ext cx="82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5" name="Freihand 274">
                  <a:extLst>
                    <a:ext uri="{FF2B5EF4-FFF2-40B4-BE49-F238E27FC236}">
                      <a16:creationId xmlns:a16="http://schemas.microsoft.com/office/drawing/2014/main" id="{A5A784B4-AB1F-D92B-13CD-C30E6A46322C}"/>
                    </a:ext>
                  </a:extLst>
                </p14:cNvPr>
                <p14:cNvContentPartPr/>
                <p14:nvPr/>
              </p14:nvContentPartPr>
              <p14:xfrm>
                <a:off x="2240149" y="2716822"/>
                <a:ext cx="78840" cy="88920"/>
              </p14:xfrm>
            </p:contentPart>
          </mc:Choice>
          <mc:Fallback>
            <p:pic>
              <p:nvPicPr>
                <p:cNvPr id="275" name="Freihand 274">
                  <a:extLst>
                    <a:ext uri="{FF2B5EF4-FFF2-40B4-BE49-F238E27FC236}">
                      <a16:creationId xmlns:a16="http://schemas.microsoft.com/office/drawing/2014/main" id="{A5A784B4-AB1F-D92B-13CD-C30E6A46322C}"/>
                    </a:ext>
                  </a:extLst>
                </p:cNvPr>
                <p:cNvPicPr/>
                <p:nvPr/>
              </p:nvPicPr>
              <p:blipFill>
                <a:blip r:embed="rId416"/>
                <a:stretch>
                  <a:fillRect/>
                </a:stretch>
              </p:blipFill>
              <p:spPr>
                <a:xfrm>
                  <a:off x="2231509" y="2707822"/>
                  <a:ext cx="96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6" name="Freihand 275">
                  <a:extLst>
                    <a:ext uri="{FF2B5EF4-FFF2-40B4-BE49-F238E27FC236}">
                      <a16:creationId xmlns:a16="http://schemas.microsoft.com/office/drawing/2014/main" id="{BDF788AC-DB3F-3DE4-FAA4-80691393CFC7}"/>
                    </a:ext>
                  </a:extLst>
                </p14:cNvPr>
                <p14:cNvContentPartPr/>
                <p14:nvPr/>
              </p14:nvContentPartPr>
              <p14:xfrm>
                <a:off x="2375149" y="2705662"/>
                <a:ext cx="211320" cy="81720"/>
              </p14:xfrm>
            </p:contentPart>
          </mc:Choice>
          <mc:Fallback>
            <p:pic>
              <p:nvPicPr>
                <p:cNvPr id="276" name="Freihand 275">
                  <a:extLst>
                    <a:ext uri="{FF2B5EF4-FFF2-40B4-BE49-F238E27FC236}">
                      <a16:creationId xmlns:a16="http://schemas.microsoft.com/office/drawing/2014/main" id="{BDF788AC-DB3F-3DE4-FAA4-80691393CFC7}"/>
                    </a:ext>
                  </a:extLst>
                </p:cNvPr>
                <p:cNvPicPr/>
                <p:nvPr/>
              </p:nvPicPr>
              <p:blipFill>
                <a:blip r:embed="rId418"/>
                <a:stretch>
                  <a:fillRect/>
                </a:stretch>
              </p:blipFill>
              <p:spPr>
                <a:xfrm>
                  <a:off x="2366509" y="2697022"/>
                  <a:ext cx="228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7" name="Freihand 276">
                  <a:extLst>
                    <a:ext uri="{FF2B5EF4-FFF2-40B4-BE49-F238E27FC236}">
                      <a16:creationId xmlns:a16="http://schemas.microsoft.com/office/drawing/2014/main" id="{6EB3FB76-CE77-A25E-E97B-863BF4E3471C}"/>
                    </a:ext>
                  </a:extLst>
                </p14:cNvPr>
                <p14:cNvContentPartPr/>
                <p14:nvPr/>
              </p14:nvContentPartPr>
              <p14:xfrm>
                <a:off x="2619949" y="2672542"/>
                <a:ext cx="253800" cy="259200"/>
              </p14:xfrm>
            </p:contentPart>
          </mc:Choice>
          <mc:Fallback>
            <p:pic>
              <p:nvPicPr>
                <p:cNvPr id="277" name="Freihand 276">
                  <a:extLst>
                    <a:ext uri="{FF2B5EF4-FFF2-40B4-BE49-F238E27FC236}">
                      <a16:creationId xmlns:a16="http://schemas.microsoft.com/office/drawing/2014/main" id="{6EB3FB76-CE77-A25E-E97B-863BF4E3471C}"/>
                    </a:ext>
                  </a:extLst>
                </p:cNvPr>
                <p:cNvPicPr/>
                <p:nvPr/>
              </p:nvPicPr>
              <p:blipFill>
                <a:blip r:embed="rId420"/>
                <a:stretch>
                  <a:fillRect/>
                </a:stretch>
              </p:blipFill>
              <p:spPr>
                <a:xfrm>
                  <a:off x="2611309" y="2663542"/>
                  <a:ext cx="2714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9" name="Freihand 278">
                  <a:extLst>
                    <a:ext uri="{FF2B5EF4-FFF2-40B4-BE49-F238E27FC236}">
                      <a16:creationId xmlns:a16="http://schemas.microsoft.com/office/drawing/2014/main" id="{B04E8CC3-2AAE-A097-A08B-9A61E8F777D6}"/>
                    </a:ext>
                  </a:extLst>
                </p14:cNvPr>
                <p14:cNvContentPartPr/>
                <p14:nvPr/>
              </p14:nvContentPartPr>
              <p14:xfrm>
                <a:off x="3015589" y="2643382"/>
                <a:ext cx="453240" cy="271800"/>
              </p14:xfrm>
            </p:contentPart>
          </mc:Choice>
          <mc:Fallback>
            <p:pic>
              <p:nvPicPr>
                <p:cNvPr id="279" name="Freihand 278">
                  <a:extLst>
                    <a:ext uri="{FF2B5EF4-FFF2-40B4-BE49-F238E27FC236}">
                      <a16:creationId xmlns:a16="http://schemas.microsoft.com/office/drawing/2014/main" id="{B04E8CC3-2AAE-A097-A08B-9A61E8F777D6}"/>
                    </a:ext>
                  </a:extLst>
                </p:cNvPr>
                <p:cNvPicPr/>
                <p:nvPr/>
              </p:nvPicPr>
              <p:blipFill>
                <a:blip r:embed="rId422"/>
                <a:stretch>
                  <a:fillRect/>
                </a:stretch>
              </p:blipFill>
              <p:spPr>
                <a:xfrm>
                  <a:off x="3006589" y="2634382"/>
                  <a:ext cx="4708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80" name="Freihand 279">
                  <a:extLst>
                    <a:ext uri="{FF2B5EF4-FFF2-40B4-BE49-F238E27FC236}">
                      <a16:creationId xmlns:a16="http://schemas.microsoft.com/office/drawing/2014/main" id="{2253793C-6290-F3F5-E175-8A4D958BC722}"/>
                    </a:ext>
                  </a:extLst>
                </p14:cNvPr>
                <p14:cNvContentPartPr/>
                <p14:nvPr/>
              </p14:nvContentPartPr>
              <p14:xfrm>
                <a:off x="3507349" y="2548342"/>
                <a:ext cx="139320" cy="174240"/>
              </p14:xfrm>
            </p:contentPart>
          </mc:Choice>
          <mc:Fallback>
            <p:pic>
              <p:nvPicPr>
                <p:cNvPr id="280" name="Freihand 279">
                  <a:extLst>
                    <a:ext uri="{FF2B5EF4-FFF2-40B4-BE49-F238E27FC236}">
                      <a16:creationId xmlns:a16="http://schemas.microsoft.com/office/drawing/2014/main" id="{2253793C-6290-F3F5-E175-8A4D958BC722}"/>
                    </a:ext>
                  </a:extLst>
                </p:cNvPr>
                <p:cNvPicPr/>
                <p:nvPr/>
              </p:nvPicPr>
              <p:blipFill>
                <a:blip r:embed="rId424"/>
                <a:stretch>
                  <a:fillRect/>
                </a:stretch>
              </p:blipFill>
              <p:spPr>
                <a:xfrm>
                  <a:off x="3498349" y="2539702"/>
                  <a:ext cx="156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1" name="Freihand 280">
                  <a:extLst>
                    <a:ext uri="{FF2B5EF4-FFF2-40B4-BE49-F238E27FC236}">
                      <a16:creationId xmlns:a16="http://schemas.microsoft.com/office/drawing/2014/main" id="{D3A3D67D-3C63-4548-41CB-4CA25FB45F44}"/>
                    </a:ext>
                  </a:extLst>
                </p14:cNvPr>
                <p14:cNvContentPartPr/>
                <p14:nvPr/>
              </p14:nvContentPartPr>
              <p14:xfrm>
                <a:off x="3714349" y="2648422"/>
                <a:ext cx="14400" cy="4320"/>
              </p14:xfrm>
            </p:contentPart>
          </mc:Choice>
          <mc:Fallback>
            <p:pic>
              <p:nvPicPr>
                <p:cNvPr id="281" name="Freihand 280">
                  <a:extLst>
                    <a:ext uri="{FF2B5EF4-FFF2-40B4-BE49-F238E27FC236}">
                      <a16:creationId xmlns:a16="http://schemas.microsoft.com/office/drawing/2014/main" id="{D3A3D67D-3C63-4548-41CB-4CA25FB45F44}"/>
                    </a:ext>
                  </a:extLst>
                </p:cNvPr>
                <p:cNvPicPr/>
                <p:nvPr/>
              </p:nvPicPr>
              <p:blipFill>
                <a:blip r:embed="rId18"/>
                <a:stretch>
                  <a:fillRect/>
                </a:stretch>
              </p:blipFill>
              <p:spPr>
                <a:xfrm>
                  <a:off x="3705709" y="2639782"/>
                  <a:ext cx="32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83" name="Freihand 282">
                  <a:extLst>
                    <a:ext uri="{FF2B5EF4-FFF2-40B4-BE49-F238E27FC236}">
                      <a16:creationId xmlns:a16="http://schemas.microsoft.com/office/drawing/2014/main" id="{B7D436F6-A9F7-D971-6DDC-482FF1A13747}"/>
                    </a:ext>
                  </a:extLst>
                </p14:cNvPr>
                <p14:cNvContentPartPr/>
                <p14:nvPr/>
              </p14:nvContentPartPr>
              <p14:xfrm>
                <a:off x="3821269" y="2520982"/>
                <a:ext cx="92520" cy="259200"/>
              </p14:xfrm>
            </p:contentPart>
          </mc:Choice>
          <mc:Fallback>
            <p:pic>
              <p:nvPicPr>
                <p:cNvPr id="283" name="Freihand 282">
                  <a:extLst>
                    <a:ext uri="{FF2B5EF4-FFF2-40B4-BE49-F238E27FC236}">
                      <a16:creationId xmlns:a16="http://schemas.microsoft.com/office/drawing/2014/main" id="{B7D436F6-A9F7-D971-6DDC-482FF1A13747}"/>
                    </a:ext>
                  </a:extLst>
                </p:cNvPr>
                <p:cNvPicPr/>
                <p:nvPr/>
              </p:nvPicPr>
              <p:blipFill>
                <a:blip r:embed="rId427"/>
                <a:stretch>
                  <a:fillRect/>
                </a:stretch>
              </p:blipFill>
              <p:spPr>
                <a:xfrm>
                  <a:off x="3812629" y="2512342"/>
                  <a:ext cx="1101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84" name="Freihand 283">
                  <a:extLst>
                    <a:ext uri="{FF2B5EF4-FFF2-40B4-BE49-F238E27FC236}">
                      <a16:creationId xmlns:a16="http://schemas.microsoft.com/office/drawing/2014/main" id="{9CEEF266-D2CF-6AA6-92D2-01B401DCC6B4}"/>
                    </a:ext>
                  </a:extLst>
                </p14:cNvPr>
                <p14:cNvContentPartPr/>
                <p14:nvPr/>
              </p14:nvContentPartPr>
              <p14:xfrm>
                <a:off x="3944389" y="2609542"/>
                <a:ext cx="97200" cy="88920"/>
              </p14:xfrm>
            </p:contentPart>
          </mc:Choice>
          <mc:Fallback>
            <p:pic>
              <p:nvPicPr>
                <p:cNvPr id="284" name="Freihand 283">
                  <a:extLst>
                    <a:ext uri="{FF2B5EF4-FFF2-40B4-BE49-F238E27FC236}">
                      <a16:creationId xmlns:a16="http://schemas.microsoft.com/office/drawing/2014/main" id="{9CEEF266-D2CF-6AA6-92D2-01B401DCC6B4}"/>
                    </a:ext>
                  </a:extLst>
                </p:cNvPr>
                <p:cNvPicPr/>
                <p:nvPr/>
              </p:nvPicPr>
              <p:blipFill>
                <a:blip r:embed="rId429"/>
                <a:stretch>
                  <a:fillRect/>
                </a:stretch>
              </p:blipFill>
              <p:spPr>
                <a:xfrm>
                  <a:off x="3935389" y="2600902"/>
                  <a:ext cx="114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85" name="Freihand 284">
                  <a:extLst>
                    <a:ext uri="{FF2B5EF4-FFF2-40B4-BE49-F238E27FC236}">
                      <a16:creationId xmlns:a16="http://schemas.microsoft.com/office/drawing/2014/main" id="{36FA7452-57DA-5952-FBF0-33AF6CD8DC3B}"/>
                    </a:ext>
                  </a:extLst>
                </p14:cNvPr>
                <p14:cNvContentPartPr/>
                <p14:nvPr/>
              </p14:nvContentPartPr>
              <p14:xfrm>
                <a:off x="4074349" y="2601982"/>
                <a:ext cx="49680" cy="88560"/>
              </p14:xfrm>
            </p:contentPart>
          </mc:Choice>
          <mc:Fallback>
            <p:pic>
              <p:nvPicPr>
                <p:cNvPr id="285" name="Freihand 284">
                  <a:extLst>
                    <a:ext uri="{FF2B5EF4-FFF2-40B4-BE49-F238E27FC236}">
                      <a16:creationId xmlns:a16="http://schemas.microsoft.com/office/drawing/2014/main" id="{36FA7452-57DA-5952-FBF0-33AF6CD8DC3B}"/>
                    </a:ext>
                  </a:extLst>
                </p:cNvPr>
                <p:cNvPicPr/>
                <p:nvPr/>
              </p:nvPicPr>
              <p:blipFill>
                <a:blip r:embed="rId431"/>
                <a:stretch>
                  <a:fillRect/>
                </a:stretch>
              </p:blipFill>
              <p:spPr>
                <a:xfrm>
                  <a:off x="4065349" y="2593342"/>
                  <a:ext cx="67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86" name="Freihand 285">
                  <a:extLst>
                    <a:ext uri="{FF2B5EF4-FFF2-40B4-BE49-F238E27FC236}">
                      <a16:creationId xmlns:a16="http://schemas.microsoft.com/office/drawing/2014/main" id="{9103347C-844B-1F10-10C5-C64B74410346}"/>
                    </a:ext>
                  </a:extLst>
                </p14:cNvPr>
                <p14:cNvContentPartPr/>
                <p14:nvPr/>
              </p14:nvContentPartPr>
              <p14:xfrm>
                <a:off x="4153189" y="2492182"/>
                <a:ext cx="197280" cy="224280"/>
              </p14:xfrm>
            </p:contentPart>
          </mc:Choice>
          <mc:Fallback>
            <p:pic>
              <p:nvPicPr>
                <p:cNvPr id="286" name="Freihand 285">
                  <a:extLst>
                    <a:ext uri="{FF2B5EF4-FFF2-40B4-BE49-F238E27FC236}">
                      <a16:creationId xmlns:a16="http://schemas.microsoft.com/office/drawing/2014/main" id="{9103347C-844B-1F10-10C5-C64B74410346}"/>
                    </a:ext>
                  </a:extLst>
                </p:cNvPr>
                <p:cNvPicPr/>
                <p:nvPr/>
              </p:nvPicPr>
              <p:blipFill>
                <a:blip r:embed="rId433"/>
                <a:stretch>
                  <a:fillRect/>
                </a:stretch>
              </p:blipFill>
              <p:spPr>
                <a:xfrm>
                  <a:off x="4144549" y="2483182"/>
                  <a:ext cx="2149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88" name="Freihand 287">
                  <a:extLst>
                    <a:ext uri="{FF2B5EF4-FFF2-40B4-BE49-F238E27FC236}">
                      <a16:creationId xmlns:a16="http://schemas.microsoft.com/office/drawing/2014/main" id="{70D7E469-65DE-4D85-24FC-81DBDC7C10B3}"/>
                    </a:ext>
                  </a:extLst>
                </p14:cNvPr>
                <p14:cNvContentPartPr/>
                <p14:nvPr/>
              </p14:nvContentPartPr>
              <p14:xfrm>
                <a:off x="4551349" y="2567062"/>
                <a:ext cx="123840" cy="48600"/>
              </p14:xfrm>
            </p:contentPart>
          </mc:Choice>
          <mc:Fallback>
            <p:pic>
              <p:nvPicPr>
                <p:cNvPr id="288" name="Freihand 287">
                  <a:extLst>
                    <a:ext uri="{FF2B5EF4-FFF2-40B4-BE49-F238E27FC236}">
                      <a16:creationId xmlns:a16="http://schemas.microsoft.com/office/drawing/2014/main" id="{70D7E469-65DE-4D85-24FC-81DBDC7C10B3}"/>
                    </a:ext>
                  </a:extLst>
                </p:cNvPr>
                <p:cNvPicPr/>
                <p:nvPr/>
              </p:nvPicPr>
              <p:blipFill>
                <a:blip r:embed="rId435"/>
                <a:stretch>
                  <a:fillRect/>
                </a:stretch>
              </p:blipFill>
              <p:spPr>
                <a:xfrm>
                  <a:off x="4542709" y="2558422"/>
                  <a:ext cx="141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89" name="Freihand 288">
                  <a:extLst>
                    <a:ext uri="{FF2B5EF4-FFF2-40B4-BE49-F238E27FC236}">
                      <a16:creationId xmlns:a16="http://schemas.microsoft.com/office/drawing/2014/main" id="{AA401B44-703C-BACC-95D5-C5579A7A5F5B}"/>
                    </a:ext>
                  </a:extLst>
                </p14:cNvPr>
                <p14:cNvContentPartPr/>
                <p14:nvPr/>
              </p14:nvContentPartPr>
              <p14:xfrm>
                <a:off x="4582309" y="2642662"/>
                <a:ext cx="115560" cy="54360"/>
              </p14:xfrm>
            </p:contentPart>
          </mc:Choice>
          <mc:Fallback>
            <p:pic>
              <p:nvPicPr>
                <p:cNvPr id="289" name="Freihand 288">
                  <a:extLst>
                    <a:ext uri="{FF2B5EF4-FFF2-40B4-BE49-F238E27FC236}">
                      <a16:creationId xmlns:a16="http://schemas.microsoft.com/office/drawing/2014/main" id="{AA401B44-703C-BACC-95D5-C5579A7A5F5B}"/>
                    </a:ext>
                  </a:extLst>
                </p:cNvPr>
                <p:cNvPicPr/>
                <p:nvPr/>
              </p:nvPicPr>
              <p:blipFill>
                <a:blip r:embed="rId437"/>
                <a:stretch>
                  <a:fillRect/>
                </a:stretch>
              </p:blipFill>
              <p:spPr>
                <a:xfrm>
                  <a:off x="4573669" y="2634022"/>
                  <a:ext cx="133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90" name="Freihand 289">
                  <a:extLst>
                    <a:ext uri="{FF2B5EF4-FFF2-40B4-BE49-F238E27FC236}">
                      <a16:creationId xmlns:a16="http://schemas.microsoft.com/office/drawing/2014/main" id="{0EB592BF-0D7A-ADF2-128F-01BE25902142}"/>
                    </a:ext>
                  </a:extLst>
                </p14:cNvPr>
                <p14:cNvContentPartPr/>
                <p14:nvPr/>
              </p14:nvContentPartPr>
              <p14:xfrm>
                <a:off x="4826389" y="2493262"/>
                <a:ext cx="131760" cy="173520"/>
              </p14:xfrm>
            </p:contentPart>
          </mc:Choice>
          <mc:Fallback>
            <p:pic>
              <p:nvPicPr>
                <p:cNvPr id="290" name="Freihand 289">
                  <a:extLst>
                    <a:ext uri="{FF2B5EF4-FFF2-40B4-BE49-F238E27FC236}">
                      <a16:creationId xmlns:a16="http://schemas.microsoft.com/office/drawing/2014/main" id="{0EB592BF-0D7A-ADF2-128F-01BE25902142}"/>
                    </a:ext>
                  </a:extLst>
                </p:cNvPr>
                <p:cNvPicPr/>
                <p:nvPr/>
              </p:nvPicPr>
              <p:blipFill>
                <a:blip r:embed="rId439"/>
                <a:stretch>
                  <a:fillRect/>
                </a:stretch>
              </p:blipFill>
              <p:spPr>
                <a:xfrm>
                  <a:off x="4817389" y="2484622"/>
                  <a:ext cx="1494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91" name="Freihand 290">
                  <a:extLst>
                    <a:ext uri="{FF2B5EF4-FFF2-40B4-BE49-F238E27FC236}">
                      <a16:creationId xmlns:a16="http://schemas.microsoft.com/office/drawing/2014/main" id="{C0A1CE75-1B27-DADA-CEB7-ECBA5BCB69C3}"/>
                    </a:ext>
                  </a:extLst>
                </p14:cNvPr>
                <p14:cNvContentPartPr/>
                <p14:nvPr/>
              </p14:nvContentPartPr>
              <p14:xfrm>
                <a:off x="4983709" y="2643742"/>
                <a:ext cx="18000" cy="122760"/>
              </p14:xfrm>
            </p:contentPart>
          </mc:Choice>
          <mc:Fallback>
            <p:pic>
              <p:nvPicPr>
                <p:cNvPr id="291" name="Freihand 290">
                  <a:extLst>
                    <a:ext uri="{FF2B5EF4-FFF2-40B4-BE49-F238E27FC236}">
                      <a16:creationId xmlns:a16="http://schemas.microsoft.com/office/drawing/2014/main" id="{C0A1CE75-1B27-DADA-CEB7-ECBA5BCB69C3}"/>
                    </a:ext>
                  </a:extLst>
                </p:cNvPr>
                <p:cNvPicPr/>
                <p:nvPr/>
              </p:nvPicPr>
              <p:blipFill>
                <a:blip r:embed="rId441"/>
                <a:stretch>
                  <a:fillRect/>
                </a:stretch>
              </p:blipFill>
              <p:spPr>
                <a:xfrm>
                  <a:off x="4975069" y="2635102"/>
                  <a:ext cx="35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92" name="Freihand 291">
                  <a:extLst>
                    <a:ext uri="{FF2B5EF4-FFF2-40B4-BE49-F238E27FC236}">
                      <a16:creationId xmlns:a16="http://schemas.microsoft.com/office/drawing/2014/main" id="{47B8D09E-3FF3-B2F0-0CB9-0F1F4605252F}"/>
                    </a:ext>
                  </a:extLst>
                </p14:cNvPr>
                <p14:cNvContentPartPr/>
                <p14:nvPr/>
              </p14:nvContentPartPr>
              <p14:xfrm>
                <a:off x="5086309" y="2491822"/>
                <a:ext cx="102600" cy="169560"/>
              </p14:xfrm>
            </p:contentPart>
          </mc:Choice>
          <mc:Fallback>
            <p:pic>
              <p:nvPicPr>
                <p:cNvPr id="292" name="Freihand 291">
                  <a:extLst>
                    <a:ext uri="{FF2B5EF4-FFF2-40B4-BE49-F238E27FC236}">
                      <a16:creationId xmlns:a16="http://schemas.microsoft.com/office/drawing/2014/main" id="{47B8D09E-3FF3-B2F0-0CB9-0F1F4605252F}"/>
                    </a:ext>
                  </a:extLst>
                </p:cNvPr>
                <p:cNvPicPr/>
                <p:nvPr/>
              </p:nvPicPr>
              <p:blipFill>
                <a:blip r:embed="rId443"/>
                <a:stretch>
                  <a:fillRect/>
                </a:stretch>
              </p:blipFill>
              <p:spPr>
                <a:xfrm>
                  <a:off x="5077669" y="2483182"/>
                  <a:ext cx="1202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94" name="Freihand 293">
                  <a:extLst>
                    <a:ext uri="{FF2B5EF4-FFF2-40B4-BE49-F238E27FC236}">
                      <a16:creationId xmlns:a16="http://schemas.microsoft.com/office/drawing/2014/main" id="{5811DE6B-5F8E-1918-3B82-12D409F41565}"/>
                    </a:ext>
                  </a:extLst>
                </p14:cNvPr>
                <p14:cNvContentPartPr/>
                <p14:nvPr/>
              </p14:nvContentPartPr>
              <p14:xfrm>
                <a:off x="5269549" y="2476342"/>
                <a:ext cx="100800" cy="122760"/>
              </p14:xfrm>
            </p:contentPart>
          </mc:Choice>
          <mc:Fallback>
            <p:pic>
              <p:nvPicPr>
                <p:cNvPr id="294" name="Freihand 293">
                  <a:extLst>
                    <a:ext uri="{FF2B5EF4-FFF2-40B4-BE49-F238E27FC236}">
                      <a16:creationId xmlns:a16="http://schemas.microsoft.com/office/drawing/2014/main" id="{5811DE6B-5F8E-1918-3B82-12D409F41565}"/>
                    </a:ext>
                  </a:extLst>
                </p:cNvPr>
                <p:cNvPicPr/>
                <p:nvPr/>
              </p:nvPicPr>
              <p:blipFill>
                <a:blip r:embed="rId445"/>
                <a:stretch>
                  <a:fillRect/>
                </a:stretch>
              </p:blipFill>
              <p:spPr>
                <a:xfrm>
                  <a:off x="5260909" y="2467342"/>
                  <a:ext cx="118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95" name="Freihand 294">
                  <a:extLst>
                    <a:ext uri="{FF2B5EF4-FFF2-40B4-BE49-F238E27FC236}">
                      <a16:creationId xmlns:a16="http://schemas.microsoft.com/office/drawing/2014/main" id="{F1BDC9EE-B5A9-2387-17C6-1B59A285764F}"/>
                    </a:ext>
                  </a:extLst>
                </p14:cNvPr>
                <p14:cNvContentPartPr/>
                <p14:nvPr/>
              </p14:nvContentPartPr>
              <p14:xfrm>
                <a:off x="5458909" y="2452582"/>
                <a:ext cx="49320" cy="183600"/>
              </p14:xfrm>
            </p:contentPart>
          </mc:Choice>
          <mc:Fallback>
            <p:pic>
              <p:nvPicPr>
                <p:cNvPr id="295" name="Freihand 294">
                  <a:extLst>
                    <a:ext uri="{FF2B5EF4-FFF2-40B4-BE49-F238E27FC236}">
                      <a16:creationId xmlns:a16="http://schemas.microsoft.com/office/drawing/2014/main" id="{F1BDC9EE-B5A9-2387-17C6-1B59A285764F}"/>
                    </a:ext>
                  </a:extLst>
                </p:cNvPr>
                <p:cNvPicPr/>
                <p:nvPr/>
              </p:nvPicPr>
              <p:blipFill>
                <a:blip r:embed="rId447"/>
                <a:stretch>
                  <a:fillRect/>
                </a:stretch>
              </p:blipFill>
              <p:spPr>
                <a:xfrm>
                  <a:off x="5449909" y="2443942"/>
                  <a:ext cx="669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96" name="Freihand 295">
                  <a:extLst>
                    <a:ext uri="{FF2B5EF4-FFF2-40B4-BE49-F238E27FC236}">
                      <a16:creationId xmlns:a16="http://schemas.microsoft.com/office/drawing/2014/main" id="{770BEC80-2218-21B1-F8CF-A6743C0BC2B7}"/>
                    </a:ext>
                  </a:extLst>
                </p14:cNvPr>
                <p14:cNvContentPartPr/>
                <p14:nvPr/>
              </p14:nvContentPartPr>
              <p14:xfrm>
                <a:off x="5445589" y="2553022"/>
                <a:ext cx="68400" cy="12600"/>
              </p14:xfrm>
            </p:contentPart>
          </mc:Choice>
          <mc:Fallback>
            <p:pic>
              <p:nvPicPr>
                <p:cNvPr id="296" name="Freihand 295">
                  <a:extLst>
                    <a:ext uri="{FF2B5EF4-FFF2-40B4-BE49-F238E27FC236}">
                      <a16:creationId xmlns:a16="http://schemas.microsoft.com/office/drawing/2014/main" id="{770BEC80-2218-21B1-F8CF-A6743C0BC2B7}"/>
                    </a:ext>
                  </a:extLst>
                </p:cNvPr>
                <p:cNvPicPr/>
                <p:nvPr/>
              </p:nvPicPr>
              <p:blipFill>
                <a:blip r:embed="rId449"/>
                <a:stretch>
                  <a:fillRect/>
                </a:stretch>
              </p:blipFill>
              <p:spPr>
                <a:xfrm>
                  <a:off x="5436949" y="2544382"/>
                  <a:ext cx="86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98" name="Freihand 297">
                  <a:extLst>
                    <a:ext uri="{FF2B5EF4-FFF2-40B4-BE49-F238E27FC236}">
                      <a16:creationId xmlns:a16="http://schemas.microsoft.com/office/drawing/2014/main" id="{4BC69F3D-D58D-2635-E100-78A5BB03BB88}"/>
                    </a:ext>
                  </a:extLst>
                </p14:cNvPr>
                <p14:cNvContentPartPr/>
                <p14:nvPr/>
              </p14:nvContentPartPr>
              <p14:xfrm>
                <a:off x="456349" y="3209302"/>
                <a:ext cx="105840" cy="7200"/>
              </p14:xfrm>
            </p:contentPart>
          </mc:Choice>
          <mc:Fallback>
            <p:pic>
              <p:nvPicPr>
                <p:cNvPr id="298" name="Freihand 297">
                  <a:extLst>
                    <a:ext uri="{FF2B5EF4-FFF2-40B4-BE49-F238E27FC236}">
                      <a16:creationId xmlns:a16="http://schemas.microsoft.com/office/drawing/2014/main" id="{4BC69F3D-D58D-2635-E100-78A5BB03BB88}"/>
                    </a:ext>
                  </a:extLst>
                </p:cNvPr>
                <p:cNvPicPr/>
                <p:nvPr/>
              </p:nvPicPr>
              <p:blipFill>
                <a:blip r:embed="rId451"/>
                <a:stretch>
                  <a:fillRect/>
                </a:stretch>
              </p:blipFill>
              <p:spPr>
                <a:xfrm>
                  <a:off x="447349" y="3200662"/>
                  <a:ext cx="123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99" name="Freihand 298">
                  <a:extLst>
                    <a:ext uri="{FF2B5EF4-FFF2-40B4-BE49-F238E27FC236}">
                      <a16:creationId xmlns:a16="http://schemas.microsoft.com/office/drawing/2014/main" id="{29725EA1-0FF4-D10D-52E0-9AA3BAAB104A}"/>
                    </a:ext>
                  </a:extLst>
                </p14:cNvPr>
                <p14:cNvContentPartPr/>
                <p14:nvPr/>
              </p14:nvContentPartPr>
              <p14:xfrm>
                <a:off x="562909" y="3127582"/>
                <a:ext cx="96840" cy="145080"/>
              </p14:xfrm>
            </p:contentPart>
          </mc:Choice>
          <mc:Fallback>
            <p:pic>
              <p:nvPicPr>
                <p:cNvPr id="299" name="Freihand 298">
                  <a:extLst>
                    <a:ext uri="{FF2B5EF4-FFF2-40B4-BE49-F238E27FC236}">
                      <a16:creationId xmlns:a16="http://schemas.microsoft.com/office/drawing/2014/main" id="{29725EA1-0FF4-D10D-52E0-9AA3BAAB104A}"/>
                    </a:ext>
                  </a:extLst>
                </p:cNvPr>
                <p:cNvPicPr/>
                <p:nvPr/>
              </p:nvPicPr>
              <p:blipFill>
                <a:blip r:embed="rId453"/>
                <a:stretch>
                  <a:fillRect/>
                </a:stretch>
              </p:blipFill>
              <p:spPr>
                <a:xfrm>
                  <a:off x="553909" y="3118582"/>
                  <a:ext cx="1144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01" name="Freihand 300">
                  <a:extLst>
                    <a:ext uri="{FF2B5EF4-FFF2-40B4-BE49-F238E27FC236}">
                      <a16:creationId xmlns:a16="http://schemas.microsoft.com/office/drawing/2014/main" id="{165E6E4D-311C-B93B-7E2B-76C98160E0E4}"/>
                    </a:ext>
                  </a:extLst>
                </p14:cNvPr>
                <p14:cNvContentPartPr/>
                <p14:nvPr/>
              </p14:nvContentPartPr>
              <p14:xfrm>
                <a:off x="800869" y="3015262"/>
                <a:ext cx="603360" cy="232920"/>
              </p14:xfrm>
            </p:contentPart>
          </mc:Choice>
          <mc:Fallback>
            <p:pic>
              <p:nvPicPr>
                <p:cNvPr id="301" name="Freihand 300">
                  <a:extLst>
                    <a:ext uri="{FF2B5EF4-FFF2-40B4-BE49-F238E27FC236}">
                      <a16:creationId xmlns:a16="http://schemas.microsoft.com/office/drawing/2014/main" id="{165E6E4D-311C-B93B-7E2B-76C98160E0E4}"/>
                    </a:ext>
                  </a:extLst>
                </p:cNvPr>
                <p:cNvPicPr/>
                <p:nvPr/>
              </p:nvPicPr>
              <p:blipFill>
                <a:blip r:embed="rId455"/>
                <a:stretch>
                  <a:fillRect/>
                </a:stretch>
              </p:blipFill>
              <p:spPr>
                <a:xfrm>
                  <a:off x="791869" y="3006622"/>
                  <a:ext cx="6210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02" name="Freihand 301">
                  <a:extLst>
                    <a:ext uri="{FF2B5EF4-FFF2-40B4-BE49-F238E27FC236}">
                      <a16:creationId xmlns:a16="http://schemas.microsoft.com/office/drawing/2014/main" id="{A9ADB3AF-11E9-FBDE-922D-737F6DFE4502}"/>
                    </a:ext>
                  </a:extLst>
                </p14:cNvPr>
                <p14:cNvContentPartPr/>
                <p14:nvPr/>
              </p14:nvContentPartPr>
              <p14:xfrm>
                <a:off x="1413229" y="3061702"/>
                <a:ext cx="6120" cy="3600"/>
              </p14:xfrm>
            </p:contentPart>
          </mc:Choice>
          <mc:Fallback>
            <p:pic>
              <p:nvPicPr>
                <p:cNvPr id="302" name="Freihand 301">
                  <a:extLst>
                    <a:ext uri="{FF2B5EF4-FFF2-40B4-BE49-F238E27FC236}">
                      <a16:creationId xmlns:a16="http://schemas.microsoft.com/office/drawing/2014/main" id="{A9ADB3AF-11E9-FBDE-922D-737F6DFE4502}"/>
                    </a:ext>
                  </a:extLst>
                </p:cNvPr>
                <p:cNvPicPr/>
                <p:nvPr/>
              </p:nvPicPr>
              <p:blipFill>
                <a:blip r:embed="rId457"/>
                <a:stretch>
                  <a:fillRect/>
                </a:stretch>
              </p:blipFill>
              <p:spPr>
                <a:xfrm>
                  <a:off x="1404229" y="3053062"/>
                  <a:ext cx="23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03" name="Freihand 302">
                  <a:extLst>
                    <a:ext uri="{FF2B5EF4-FFF2-40B4-BE49-F238E27FC236}">
                      <a16:creationId xmlns:a16="http://schemas.microsoft.com/office/drawing/2014/main" id="{B3E9A8D8-1717-DF90-239C-A1165C48E691}"/>
                    </a:ext>
                  </a:extLst>
                </p14:cNvPr>
                <p14:cNvContentPartPr/>
                <p14:nvPr/>
              </p14:nvContentPartPr>
              <p14:xfrm>
                <a:off x="1440949" y="3090502"/>
                <a:ext cx="106920" cy="199800"/>
              </p14:xfrm>
            </p:contentPart>
          </mc:Choice>
          <mc:Fallback>
            <p:pic>
              <p:nvPicPr>
                <p:cNvPr id="303" name="Freihand 302">
                  <a:extLst>
                    <a:ext uri="{FF2B5EF4-FFF2-40B4-BE49-F238E27FC236}">
                      <a16:creationId xmlns:a16="http://schemas.microsoft.com/office/drawing/2014/main" id="{B3E9A8D8-1717-DF90-239C-A1165C48E691}"/>
                    </a:ext>
                  </a:extLst>
                </p:cNvPr>
                <p:cNvPicPr/>
                <p:nvPr/>
              </p:nvPicPr>
              <p:blipFill>
                <a:blip r:embed="rId459"/>
                <a:stretch>
                  <a:fillRect/>
                </a:stretch>
              </p:blipFill>
              <p:spPr>
                <a:xfrm>
                  <a:off x="1431949" y="3081862"/>
                  <a:ext cx="1245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04" name="Freihand 303">
                  <a:extLst>
                    <a:ext uri="{FF2B5EF4-FFF2-40B4-BE49-F238E27FC236}">
                      <a16:creationId xmlns:a16="http://schemas.microsoft.com/office/drawing/2014/main" id="{8E1DE1CF-8094-056D-1EC3-EF1C48587C74}"/>
                    </a:ext>
                  </a:extLst>
                </p14:cNvPr>
                <p14:cNvContentPartPr/>
                <p14:nvPr/>
              </p14:nvContentPartPr>
              <p14:xfrm>
                <a:off x="1588549" y="3013822"/>
                <a:ext cx="130680" cy="322560"/>
              </p14:xfrm>
            </p:contentPart>
          </mc:Choice>
          <mc:Fallback>
            <p:pic>
              <p:nvPicPr>
                <p:cNvPr id="304" name="Freihand 303">
                  <a:extLst>
                    <a:ext uri="{FF2B5EF4-FFF2-40B4-BE49-F238E27FC236}">
                      <a16:creationId xmlns:a16="http://schemas.microsoft.com/office/drawing/2014/main" id="{8E1DE1CF-8094-056D-1EC3-EF1C48587C74}"/>
                    </a:ext>
                  </a:extLst>
                </p:cNvPr>
                <p:cNvPicPr/>
                <p:nvPr/>
              </p:nvPicPr>
              <p:blipFill>
                <a:blip r:embed="rId461"/>
                <a:stretch>
                  <a:fillRect/>
                </a:stretch>
              </p:blipFill>
              <p:spPr>
                <a:xfrm>
                  <a:off x="1579909" y="3004822"/>
                  <a:ext cx="14832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05" name="Freihand 304">
                  <a:extLst>
                    <a:ext uri="{FF2B5EF4-FFF2-40B4-BE49-F238E27FC236}">
                      <a16:creationId xmlns:a16="http://schemas.microsoft.com/office/drawing/2014/main" id="{AFDBA2C9-8245-A3F5-4A54-3864ED0C0E5A}"/>
                    </a:ext>
                  </a:extLst>
                </p14:cNvPr>
                <p14:cNvContentPartPr/>
                <p14:nvPr/>
              </p14:nvContentPartPr>
              <p14:xfrm>
                <a:off x="1899229" y="3031462"/>
                <a:ext cx="169560" cy="160560"/>
              </p14:xfrm>
            </p:contentPart>
          </mc:Choice>
          <mc:Fallback>
            <p:pic>
              <p:nvPicPr>
                <p:cNvPr id="305" name="Freihand 304">
                  <a:extLst>
                    <a:ext uri="{FF2B5EF4-FFF2-40B4-BE49-F238E27FC236}">
                      <a16:creationId xmlns:a16="http://schemas.microsoft.com/office/drawing/2014/main" id="{AFDBA2C9-8245-A3F5-4A54-3864ED0C0E5A}"/>
                    </a:ext>
                  </a:extLst>
                </p:cNvPr>
                <p:cNvPicPr/>
                <p:nvPr/>
              </p:nvPicPr>
              <p:blipFill>
                <a:blip r:embed="rId463"/>
                <a:stretch>
                  <a:fillRect/>
                </a:stretch>
              </p:blipFill>
              <p:spPr>
                <a:xfrm>
                  <a:off x="1890589" y="3022822"/>
                  <a:ext cx="1872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06" name="Freihand 305">
                  <a:extLst>
                    <a:ext uri="{FF2B5EF4-FFF2-40B4-BE49-F238E27FC236}">
                      <a16:creationId xmlns:a16="http://schemas.microsoft.com/office/drawing/2014/main" id="{49DC3EC0-F676-8768-E822-5B589B0C64BE}"/>
                    </a:ext>
                  </a:extLst>
                </p14:cNvPr>
                <p14:cNvContentPartPr/>
                <p14:nvPr/>
              </p14:nvContentPartPr>
              <p14:xfrm>
                <a:off x="2102629" y="3090502"/>
                <a:ext cx="73440" cy="101160"/>
              </p14:xfrm>
            </p:contentPart>
          </mc:Choice>
          <mc:Fallback>
            <p:pic>
              <p:nvPicPr>
                <p:cNvPr id="306" name="Freihand 305">
                  <a:extLst>
                    <a:ext uri="{FF2B5EF4-FFF2-40B4-BE49-F238E27FC236}">
                      <a16:creationId xmlns:a16="http://schemas.microsoft.com/office/drawing/2014/main" id="{49DC3EC0-F676-8768-E822-5B589B0C64BE}"/>
                    </a:ext>
                  </a:extLst>
                </p:cNvPr>
                <p:cNvPicPr/>
                <p:nvPr/>
              </p:nvPicPr>
              <p:blipFill>
                <a:blip r:embed="rId465"/>
                <a:stretch>
                  <a:fillRect/>
                </a:stretch>
              </p:blipFill>
              <p:spPr>
                <a:xfrm>
                  <a:off x="2093629" y="3081502"/>
                  <a:ext cx="91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07" name="Freihand 306">
                  <a:extLst>
                    <a:ext uri="{FF2B5EF4-FFF2-40B4-BE49-F238E27FC236}">
                      <a16:creationId xmlns:a16="http://schemas.microsoft.com/office/drawing/2014/main" id="{9DB6FF77-E880-090F-F744-2626204C0EF5}"/>
                    </a:ext>
                  </a:extLst>
                </p14:cNvPr>
                <p14:cNvContentPartPr/>
                <p14:nvPr/>
              </p14:nvContentPartPr>
              <p14:xfrm>
                <a:off x="2370109" y="2966302"/>
                <a:ext cx="33840" cy="213120"/>
              </p14:xfrm>
            </p:contentPart>
          </mc:Choice>
          <mc:Fallback>
            <p:pic>
              <p:nvPicPr>
                <p:cNvPr id="307" name="Freihand 306">
                  <a:extLst>
                    <a:ext uri="{FF2B5EF4-FFF2-40B4-BE49-F238E27FC236}">
                      <a16:creationId xmlns:a16="http://schemas.microsoft.com/office/drawing/2014/main" id="{9DB6FF77-E880-090F-F744-2626204C0EF5}"/>
                    </a:ext>
                  </a:extLst>
                </p:cNvPr>
                <p:cNvPicPr/>
                <p:nvPr/>
              </p:nvPicPr>
              <p:blipFill>
                <a:blip r:embed="rId467"/>
                <a:stretch>
                  <a:fillRect/>
                </a:stretch>
              </p:blipFill>
              <p:spPr>
                <a:xfrm>
                  <a:off x="2361109" y="2957662"/>
                  <a:ext cx="514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08" name="Freihand 307">
                  <a:extLst>
                    <a:ext uri="{FF2B5EF4-FFF2-40B4-BE49-F238E27FC236}">
                      <a16:creationId xmlns:a16="http://schemas.microsoft.com/office/drawing/2014/main" id="{9E56A88C-0EE5-8252-A3EB-1EB249B15338}"/>
                    </a:ext>
                  </a:extLst>
                </p14:cNvPr>
                <p14:cNvContentPartPr/>
                <p14:nvPr/>
              </p14:nvContentPartPr>
              <p14:xfrm>
                <a:off x="2439949" y="3075742"/>
                <a:ext cx="155520" cy="127080"/>
              </p14:xfrm>
            </p:contentPart>
          </mc:Choice>
          <mc:Fallback>
            <p:pic>
              <p:nvPicPr>
                <p:cNvPr id="308" name="Freihand 307">
                  <a:extLst>
                    <a:ext uri="{FF2B5EF4-FFF2-40B4-BE49-F238E27FC236}">
                      <a16:creationId xmlns:a16="http://schemas.microsoft.com/office/drawing/2014/main" id="{9E56A88C-0EE5-8252-A3EB-1EB249B15338}"/>
                    </a:ext>
                  </a:extLst>
                </p:cNvPr>
                <p:cNvPicPr/>
                <p:nvPr/>
              </p:nvPicPr>
              <p:blipFill>
                <a:blip r:embed="rId469"/>
                <a:stretch>
                  <a:fillRect/>
                </a:stretch>
              </p:blipFill>
              <p:spPr>
                <a:xfrm>
                  <a:off x="2430949" y="3066742"/>
                  <a:ext cx="1731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09" name="Freihand 308">
                  <a:extLst>
                    <a:ext uri="{FF2B5EF4-FFF2-40B4-BE49-F238E27FC236}">
                      <a16:creationId xmlns:a16="http://schemas.microsoft.com/office/drawing/2014/main" id="{157B7A29-3D53-010C-E144-4410E2D74512}"/>
                    </a:ext>
                  </a:extLst>
                </p14:cNvPr>
                <p14:cNvContentPartPr/>
                <p14:nvPr/>
              </p14:nvContentPartPr>
              <p14:xfrm>
                <a:off x="2584669" y="2977822"/>
                <a:ext cx="94320" cy="192240"/>
              </p14:xfrm>
            </p:contentPart>
          </mc:Choice>
          <mc:Fallback>
            <p:pic>
              <p:nvPicPr>
                <p:cNvPr id="309" name="Freihand 308">
                  <a:extLst>
                    <a:ext uri="{FF2B5EF4-FFF2-40B4-BE49-F238E27FC236}">
                      <a16:creationId xmlns:a16="http://schemas.microsoft.com/office/drawing/2014/main" id="{157B7A29-3D53-010C-E144-4410E2D74512}"/>
                    </a:ext>
                  </a:extLst>
                </p:cNvPr>
                <p:cNvPicPr/>
                <p:nvPr/>
              </p:nvPicPr>
              <p:blipFill>
                <a:blip r:embed="rId471"/>
                <a:stretch>
                  <a:fillRect/>
                </a:stretch>
              </p:blipFill>
              <p:spPr>
                <a:xfrm>
                  <a:off x="2575669" y="2968822"/>
                  <a:ext cx="1119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13" name="Freihand 312">
                  <a:extLst>
                    <a:ext uri="{FF2B5EF4-FFF2-40B4-BE49-F238E27FC236}">
                      <a16:creationId xmlns:a16="http://schemas.microsoft.com/office/drawing/2014/main" id="{64EAC86A-EF11-DC61-C627-016583C53EE8}"/>
                    </a:ext>
                  </a:extLst>
                </p14:cNvPr>
                <p14:cNvContentPartPr/>
                <p14:nvPr/>
              </p14:nvContentPartPr>
              <p14:xfrm>
                <a:off x="2934949" y="2965942"/>
                <a:ext cx="149400" cy="195840"/>
              </p14:xfrm>
            </p:contentPart>
          </mc:Choice>
          <mc:Fallback>
            <p:pic>
              <p:nvPicPr>
                <p:cNvPr id="313" name="Freihand 312">
                  <a:extLst>
                    <a:ext uri="{FF2B5EF4-FFF2-40B4-BE49-F238E27FC236}">
                      <a16:creationId xmlns:a16="http://schemas.microsoft.com/office/drawing/2014/main" id="{64EAC86A-EF11-DC61-C627-016583C53EE8}"/>
                    </a:ext>
                  </a:extLst>
                </p:cNvPr>
                <p:cNvPicPr/>
                <p:nvPr/>
              </p:nvPicPr>
              <p:blipFill>
                <a:blip r:embed="rId473"/>
                <a:stretch>
                  <a:fillRect/>
                </a:stretch>
              </p:blipFill>
              <p:spPr>
                <a:xfrm>
                  <a:off x="2925949" y="2957302"/>
                  <a:ext cx="1670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4" name="Freihand 313">
                  <a:extLst>
                    <a:ext uri="{FF2B5EF4-FFF2-40B4-BE49-F238E27FC236}">
                      <a16:creationId xmlns:a16="http://schemas.microsoft.com/office/drawing/2014/main" id="{179248EC-D2BE-D923-764F-A465A42E7F9D}"/>
                    </a:ext>
                  </a:extLst>
                </p14:cNvPr>
                <p14:cNvContentPartPr/>
                <p14:nvPr/>
              </p14:nvContentPartPr>
              <p14:xfrm>
                <a:off x="3179029" y="3042262"/>
                <a:ext cx="94680" cy="84600"/>
              </p14:xfrm>
            </p:contentPart>
          </mc:Choice>
          <mc:Fallback>
            <p:pic>
              <p:nvPicPr>
                <p:cNvPr id="314" name="Freihand 313">
                  <a:extLst>
                    <a:ext uri="{FF2B5EF4-FFF2-40B4-BE49-F238E27FC236}">
                      <a16:creationId xmlns:a16="http://schemas.microsoft.com/office/drawing/2014/main" id="{179248EC-D2BE-D923-764F-A465A42E7F9D}"/>
                    </a:ext>
                  </a:extLst>
                </p:cNvPr>
                <p:cNvPicPr/>
                <p:nvPr/>
              </p:nvPicPr>
              <p:blipFill>
                <a:blip r:embed="rId475"/>
                <a:stretch>
                  <a:fillRect/>
                </a:stretch>
              </p:blipFill>
              <p:spPr>
                <a:xfrm>
                  <a:off x="3170389" y="3033622"/>
                  <a:ext cx="112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15" name="Freihand 314">
                  <a:extLst>
                    <a:ext uri="{FF2B5EF4-FFF2-40B4-BE49-F238E27FC236}">
                      <a16:creationId xmlns:a16="http://schemas.microsoft.com/office/drawing/2014/main" id="{05877E5C-167F-06FC-984F-C8A7E394552B}"/>
                    </a:ext>
                  </a:extLst>
                </p14:cNvPr>
                <p14:cNvContentPartPr/>
                <p14:nvPr/>
              </p14:nvContentPartPr>
              <p14:xfrm>
                <a:off x="3314749" y="2918062"/>
                <a:ext cx="65880" cy="177120"/>
              </p14:xfrm>
            </p:contentPart>
          </mc:Choice>
          <mc:Fallback>
            <p:pic>
              <p:nvPicPr>
                <p:cNvPr id="315" name="Freihand 314">
                  <a:extLst>
                    <a:ext uri="{FF2B5EF4-FFF2-40B4-BE49-F238E27FC236}">
                      <a16:creationId xmlns:a16="http://schemas.microsoft.com/office/drawing/2014/main" id="{05877E5C-167F-06FC-984F-C8A7E394552B}"/>
                    </a:ext>
                  </a:extLst>
                </p:cNvPr>
                <p:cNvPicPr/>
                <p:nvPr/>
              </p:nvPicPr>
              <p:blipFill>
                <a:blip r:embed="rId477"/>
                <a:stretch>
                  <a:fillRect/>
                </a:stretch>
              </p:blipFill>
              <p:spPr>
                <a:xfrm>
                  <a:off x="3305749" y="2909062"/>
                  <a:ext cx="835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16" name="Freihand 315">
                  <a:extLst>
                    <a:ext uri="{FF2B5EF4-FFF2-40B4-BE49-F238E27FC236}">
                      <a16:creationId xmlns:a16="http://schemas.microsoft.com/office/drawing/2014/main" id="{EB3F7C58-F4C6-A56E-5962-05BAAA9A1C7E}"/>
                    </a:ext>
                  </a:extLst>
                </p14:cNvPr>
                <p14:cNvContentPartPr/>
                <p14:nvPr/>
              </p14:nvContentPartPr>
              <p14:xfrm>
                <a:off x="3402229" y="3013102"/>
                <a:ext cx="84960" cy="75600"/>
              </p14:xfrm>
            </p:contentPart>
          </mc:Choice>
          <mc:Fallback>
            <p:pic>
              <p:nvPicPr>
                <p:cNvPr id="316" name="Freihand 315">
                  <a:extLst>
                    <a:ext uri="{FF2B5EF4-FFF2-40B4-BE49-F238E27FC236}">
                      <a16:creationId xmlns:a16="http://schemas.microsoft.com/office/drawing/2014/main" id="{EB3F7C58-F4C6-A56E-5962-05BAAA9A1C7E}"/>
                    </a:ext>
                  </a:extLst>
                </p:cNvPr>
                <p:cNvPicPr/>
                <p:nvPr/>
              </p:nvPicPr>
              <p:blipFill>
                <a:blip r:embed="rId479"/>
                <a:stretch>
                  <a:fillRect/>
                </a:stretch>
              </p:blipFill>
              <p:spPr>
                <a:xfrm>
                  <a:off x="3393229" y="3004462"/>
                  <a:ext cx="102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17" name="Freihand 316">
                  <a:extLst>
                    <a:ext uri="{FF2B5EF4-FFF2-40B4-BE49-F238E27FC236}">
                      <a16:creationId xmlns:a16="http://schemas.microsoft.com/office/drawing/2014/main" id="{2FC534C4-DDEB-49AD-EFBB-D3A608597DA9}"/>
                    </a:ext>
                  </a:extLst>
                </p14:cNvPr>
                <p14:cNvContentPartPr/>
                <p14:nvPr/>
              </p14:nvContentPartPr>
              <p14:xfrm>
                <a:off x="3670069" y="2994022"/>
                <a:ext cx="101520" cy="232560"/>
              </p14:xfrm>
            </p:contentPart>
          </mc:Choice>
          <mc:Fallback>
            <p:pic>
              <p:nvPicPr>
                <p:cNvPr id="317" name="Freihand 316">
                  <a:extLst>
                    <a:ext uri="{FF2B5EF4-FFF2-40B4-BE49-F238E27FC236}">
                      <a16:creationId xmlns:a16="http://schemas.microsoft.com/office/drawing/2014/main" id="{2FC534C4-DDEB-49AD-EFBB-D3A608597DA9}"/>
                    </a:ext>
                  </a:extLst>
                </p:cNvPr>
                <p:cNvPicPr/>
                <p:nvPr/>
              </p:nvPicPr>
              <p:blipFill>
                <a:blip r:embed="rId481"/>
                <a:stretch>
                  <a:fillRect/>
                </a:stretch>
              </p:blipFill>
              <p:spPr>
                <a:xfrm>
                  <a:off x="3661429" y="2985382"/>
                  <a:ext cx="1191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18" name="Freihand 317">
                  <a:extLst>
                    <a:ext uri="{FF2B5EF4-FFF2-40B4-BE49-F238E27FC236}">
                      <a16:creationId xmlns:a16="http://schemas.microsoft.com/office/drawing/2014/main" id="{E1EF1DF6-728B-77A8-C846-49A8498A1FBE}"/>
                    </a:ext>
                  </a:extLst>
                </p14:cNvPr>
                <p14:cNvContentPartPr/>
                <p14:nvPr/>
              </p14:nvContentPartPr>
              <p14:xfrm>
                <a:off x="3843229" y="2999422"/>
                <a:ext cx="285840" cy="68760"/>
              </p14:xfrm>
            </p:contentPart>
          </mc:Choice>
          <mc:Fallback>
            <p:pic>
              <p:nvPicPr>
                <p:cNvPr id="318" name="Freihand 317">
                  <a:extLst>
                    <a:ext uri="{FF2B5EF4-FFF2-40B4-BE49-F238E27FC236}">
                      <a16:creationId xmlns:a16="http://schemas.microsoft.com/office/drawing/2014/main" id="{E1EF1DF6-728B-77A8-C846-49A8498A1FBE}"/>
                    </a:ext>
                  </a:extLst>
                </p:cNvPr>
                <p:cNvPicPr/>
                <p:nvPr/>
              </p:nvPicPr>
              <p:blipFill>
                <a:blip r:embed="rId483"/>
                <a:stretch>
                  <a:fillRect/>
                </a:stretch>
              </p:blipFill>
              <p:spPr>
                <a:xfrm>
                  <a:off x="3834589" y="2990422"/>
                  <a:ext cx="303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19" name="Freihand 318">
                  <a:extLst>
                    <a:ext uri="{FF2B5EF4-FFF2-40B4-BE49-F238E27FC236}">
                      <a16:creationId xmlns:a16="http://schemas.microsoft.com/office/drawing/2014/main" id="{F9B92EA6-DB2C-FA10-31B4-9E821BB341AC}"/>
                    </a:ext>
                  </a:extLst>
                </p14:cNvPr>
                <p14:cNvContentPartPr/>
                <p14:nvPr/>
              </p14:nvContentPartPr>
              <p14:xfrm>
                <a:off x="4119709" y="2898262"/>
                <a:ext cx="50760" cy="139680"/>
              </p14:xfrm>
            </p:contentPart>
          </mc:Choice>
          <mc:Fallback>
            <p:pic>
              <p:nvPicPr>
                <p:cNvPr id="319" name="Freihand 318">
                  <a:extLst>
                    <a:ext uri="{FF2B5EF4-FFF2-40B4-BE49-F238E27FC236}">
                      <a16:creationId xmlns:a16="http://schemas.microsoft.com/office/drawing/2014/main" id="{F9B92EA6-DB2C-FA10-31B4-9E821BB341AC}"/>
                    </a:ext>
                  </a:extLst>
                </p:cNvPr>
                <p:cNvPicPr/>
                <p:nvPr/>
              </p:nvPicPr>
              <p:blipFill>
                <a:blip r:embed="rId485"/>
                <a:stretch>
                  <a:fillRect/>
                </a:stretch>
              </p:blipFill>
              <p:spPr>
                <a:xfrm>
                  <a:off x="4111069" y="2889262"/>
                  <a:ext cx="684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20" name="Freihand 319">
                  <a:extLst>
                    <a:ext uri="{FF2B5EF4-FFF2-40B4-BE49-F238E27FC236}">
                      <a16:creationId xmlns:a16="http://schemas.microsoft.com/office/drawing/2014/main" id="{C6F4CFD4-B7E4-24C6-025E-939CDA629877}"/>
                    </a:ext>
                  </a:extLst>
                </p14:cNvPr>
                <p14:cNvContentPartPr/>
                <p14:nvPr/>
              </p14:nvContentPartPr>
              <p14:xfrm>
                <a:off x="4019269" y="2873062"/>
                <a:ext cx="30240" cy="15480"/>
              </p14:xfrm>
            </p:contentPart>
          </mc:Choice>
          <mc:Fallback>
            <p:pic>
              <p:nvPicPr>
                <p:cNvPr id="320" name="Freihand 319">
                  <a:extLst>
                    <a:ext uri="{FF2B5EF4-FFF2-40B4-BE49-F238E27FC236}">
                      <a16:creationId xmlns:a16="http://schemas.microsoft.com/office/drawing/2014/main" id="{C6F4CFD4-B7E4-24C6-025E-939CDA629877}"/>
                    </a:ext>
                  </a:extLst>
                </p:cNvPr>
                <p:cNvPicPr/>
                <p:nvPr/>
              </p:nvPicPr>
              <p:blipFill>
                <a:blip r:embed="rId487"/>
                <a:stretch>
                  <a:fillRect/>
                </a:stretch>
              </p:blipFill>
              <p:spPr>
                <a:xfrm>
                  <a:off x="4010629" y="2864062"/>
                  <a:ext cx="478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21" name="Freihand 320">
                  <a:extLst>
                    <a:ext uri="{FF2B5EF4-FFF2-40B4-BE49-F238E27FC236}">
                      <a16:creationId xmlns:a16="http://schemas.microsoft.com/office/drawing/2014/main" id="{B8F0DFAF-50F9-7FF6-85A1-B46D7B37BF40}"/>
                    </a:ext>
                  </a:extLst>
                </p14:cNvPr>
                <p14:cNvContentPartPr/>
                <p14:nvPr/>
              </p14:nvContentPartPr>
              <p14:xfrm>
                <a:off x="4356949" y="2973142"/>
                <a:ext cx="213120" cy="77400"/>
              </p14:xfrm>
            </p:contentPart>
          </mc:Choice>
          <mc:Fallback>
            <p:pic>
              <p:nvPicPr>
                <p:cNvPr id="321" name="Freihand 320">
                  <a:extLst>
                    <a:ext uri="{FF2B5EF4-FFF2-40B4-BE49-F238E27FC236}">
                      <a16:creationId xmlns:a16="http://schemas.microsoft.com/office/drawing/2014/main" id="{B8F0DFAF-50F9-7FF6-85A1-B46D7B37BF40}"/>
                    </a:ext>
                  </a:extLst>
                </p:cNvPr>
                <p:cNvPicPr/>
                <p:nvPr/>
              </p:nvPicPr>
              <p:blipFill>
                <a:blip r:embed="rId489"/>
                <a:stretch>
                  <a:fillRect/>
                </a:stretch>
              </p:blipFill>
              <p:spPr>
                <a:xfrm>
                  <a:off x="4347949" y="2964142"/>
                  <a:ext cx="230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22" name="Freihand 321">
                  <a:extLst>
                    <a:ext uri="{FF2B5EF4-FFF2-40B4-BE49-F238E27FC236}">
                      <a16:creationId xmlns:a16="http://schemas.microsoft.com/office/drawing/2014/main" id="{8B88D1A4-A219-E63E-A464-D66047D7CEBC}"/>
                    </a:ext>
                  </a:extLst>
                </p14:cNvPr>
                <p14:cNvContentPartPr/>
                <p14:nvPr/>
              </p14:nvContentPartPr>
              <p14:xfrm>
                <a:off x="4609309" y="2858662"/>
                <a:ext cx="149400" cy="182160"/>
              </p14:xfrm>
            </p:contentPart>
          </mc:Choice>
          <mc:Fallback>
            <p:pic>
              <p:nvPicPr>
                <p:cNvPr id="322" name="Freihand 321">
                  <a:extLst>
                    <a:ext uri="{FF2B5EF4-FFF2-40B4-BE49-F238E27FC236}">
                      <a16:creationId xmlns:a16="http://schemas.microsoft.com/office/drawing/2014/main" id="{8B88D1A4-A219-E63E-A464-D66047D7CEBC}"/>
                    </a:ext>
                  </a:extLst>
                </p:cNvPr>
                <p:cNvPicPr/>
                <p:nvPr/>
              </p:nvPicPr>
              <p:blipFill>
                <a:blip r:embed="rId491"/>
                <a:stretch>
                  <a:fillRect/>
                </a:stretch>
              </p:blipFill>
              <p:spPr>
                <a:xfrm>
                  <a:off x="4600309" y="2849662"/>
                  <a:ext cx="1670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23" name="Freihand 322">
                  <a:extLst>
                    <a:ext uri="{FF2B5EF4-FFF2-40B4-BE49-F238E27FC236}">
                      <a16:creationId xmlns:a16="http://schemas.microsoft.com/office/drawing/2014/main" id="{0B32229C-1D55-480B-4F55-BAAB3551E536}"/>
                    </a:ext>
                  </a:extLst>
                </p14:cNvPr>
                <p14:cNvContentPartPr/>
                <p14:nvPr/>
              </p14:nvContentPartPr>
              <p14:xfrm>
                <a:off x="4553509" y="2823742"/>
                <a:ext cx="14400" cy="1800"/>
              </p14:xfrm>
            </p:contentPart>
          </mc:Choice>
          <mc:Fallback>
            <p:pic>
              <p:nvPicPr>
                <p:cNvPr id="323" name="Freihand 322">
                  <a:extLst>
                    <a:ext uri="{FF2B5EF4-FFF2-40B4-BE49-F238E27FC236}">
                      <a16:creationId xmlns:a16="http://schemas.microsoft.com/office/drawing/2014/main" id="{0B32229C-1D55-480B-4F55-BAAB3551E536}"/>
                    </a:ext>
                  </a:extLst>
                </p:cNvPr>
                <p:cNvPicPr/>
                <p:nvPr/>
              </p:nvPicPr>
              <p:blipFill>
                <a:blip r:embed="rId493"/>
                <a:stretch>
                  <a:fillRect/>
                </a:stretch>
              </p:blipFill>
              <p:spPr>
                <a:xfrm>
                  <a:off x="4544509" y="2815102"/>
                  <a:ext cx="32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24" name="Freihand 323">
                  <a:extLst>
                    <a:ext uri="{FF2B5EF4-FFF2-40B4-BE49-F238E27FC236}">
                      <a16:creationId xmlns:a16="http://schemas.microsoft.com/office/drawing/2014/main" id="{98C8A633-B692-158A-4955-4A605F7C32E5}"/>
                    </a:ext>
                  </a:extLst>
                </p14:cNvPr>
                <p14:cNvContentPartPr/>
                <p14:nvPr/>
              </p14:nvContentPartPr>
              <p14:xfrm>
                <a:off x="4937629" y="2861902"/>
                <a:ext cx="237960" cy="178920"/>
              </p14:xfrm>
            </p:contentPart>
          </mc:Choice>
          <mc:Fallback>
            <p:pic>
              <p:nvPicPr>
                <p:cNvPr id="324" name="Freihand 323">
                  <a:extLst>
                    <a:ext uri="{FF2B5EF4-FFF2-40B4-BE49-F238E27FC236}">
                      <a16:creationId xmlns:a16="http://schemas.microsoft.com/office/drawing/2014/main" id="{98C8A633-B692-158A-4955-4A605F7C32E5}"/>
                    </a:ext>
                  </a:extLst>
                </p:cNvPr>
                <p:cNvPicPr/>
                <p:nvPr/>
              </p:nvPicPr>
              <p:blipFill>
                <a:blip r:embed="rId495"/>
                <a:stretch>
                  <a:fillRect/>
                </a:stretch>
              </p:blipFill>
              <p:spPr>
                <a:xfrm>
                  <a:off x="4928629" y="2853262"/>
                  <a:ext cx="2556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25" name="Freihand 324">
                  <a:extLst>
                    <a:ext uri="{FF2B5EF4-FFF2-40B4-BE49-F238E27FC236}">
                      <a16:creationId xmlns:a16="http://schemas.microsoft.com/office/drawing/2014/main" id="{7C0C14B9-A1B1-2DD1-ACB1-A726FC80A63C}"/>
                    </a:ext>
                  </a:extLst>
                </p14:cNvPr>
                <p14:cNvContentPartPr/>
                <p14:nvPr/>
              </p14:nvContentPartPr>
              <p14:xfrm>
                <a:off x="5379349" y="2890702"/>
                <a:ext cx="89640" cy="99000"/>
              </p14:xfrm>
            </p:contentPart>
          </mc:Choice>
          <mc:Fallback>
            <p:pic>
              <p:nvPicPr>
                <p:cNvPr id="325" name="Freihand 324">
                  <a:extLst>
                    <a:ext uri="{FF2B5EF4-FFF2-40B4-BE49-F238E27FC236}">
                      <a16:creationId xmlns:a16="http://schemas.microsoft.com/office/drawing/2014/main" id="{7C0C14B9-A1B1-2DD1-ACB1-A726FC80A63C}"/>
                    </a:ext>
                  </a:extLst>
                </p:cNvPr>
                <p:cNvPicPr/>
                <p:nvPr/>
              </p:nvPicPr>
              <p:blipFill>
                <a:blip r:embed="rId497"/>
                <a:stretch>
                  <a:fillRect/>
                </a:stretch>
              </p:blipFill>
              <p:spPr>
                <a:xfrm>
                  <a:off x="5370709" y="2881702"/>
                  <a:ext cx="107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26" name="Freihand 325">
                  <a:extLst>
                    <a:ext uri="{FF2B5EF4-FFF2-40B4-BE49-F238E27FC236}">
                      <a16:creationId xmlns:a16="http://schemas.microsoft.com/office/drawing/2014/main" id="{48C85791-DF6B-B29B-3143-8DAF7CCE32DB}"/>
                    </a:ext>
                  </a:extLst>
                </p14:cNvPr>
                <p14:cNvContentPartPr/>
                <p14:nvPr/>
              </p14:nvContentPartPr>
              <p14:xfrm>
                <a:off x="5504269" y="2866222"/>
                <a:ext cx="225360" cy="101160"/>
              </p14:xfrm>
            </p:contentPart>
          </mc:Choice>
          <mc:Fallback>
            <p:pic>
              <p:nvPicPr>
                <p:cNvPr id="326" name="Freihand 325">
                  <a:extLst>
                    <a:ext uri="{FF2B5EF4-FFF2-40B4-BE49-F238E27FC236}">
                      <a16:creationId xmlns:a16="http://schemas.microsoft.com/office/drawing/2014/main" id="{48C85791-DF6B-B29B-3143-8DAF7CCE32DB}"/>
                    </a:ext>
                  </a:extLst>
                </p:cNvPr>
                <p:cNvPicPr/>
                <p:nvPr/>
              </p:nvPicPr>
              <p:blipFill>
                <a:blip r:embed="rId499"/>
                <a:stretch>
                  <a:fillRect/>
                </a:stretch>
              </p:blipFill>
              <p:spPr>
                <a:xfrm>
                  <a:off x="5495629" y="2857222"/>
                  <a:ext cx="243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27" name="Freihand 326">
                  <a:extLst>
                    <a:ext uri="{FF2B5EF4-FFF2-40B4-BE49-F238E27FC236}">
                      <a16:creationId xmlns:a16="http://schemas.microsoft.com/office/drawing/2014/main" id="{8D7758D0-036C-BD45-B092-3898868FB354}"/>
                    </a:ext>
                  </a:extLst>
                </p14:cNvPr>
                <p14:cNvContentPartPr/>
                <p14:nvPr/>
              </p14:nvContentPartPr>
              <p14:xfrm>
                <a:off x="5741869" y="2845702"/>
                <a:ext cx="205200" cy="230040"/>
              </p14:xfrm>
            </p:contentPart>
          </mc:Choice>
          <mc:Fallback>
            <p:pic>
              <p:nvPicPr>
                <p:cNvPr id="327" name="Freihand 326">
                  <a:extLst>
                    <a:ext uri="{FF2B5EF4-FFF2-40B4-BE49-F238E27FC236}">
                      <a16:creationId xmlns:a16="http://schemas.microsoft.com/office/drawing/2014/main" id="{8D7758D0-036C-BD45-B092-3898868FB354}"/>
                    </a:ext>
                  </a:extLst>
                </p:cNvPr>
                <p:cNvPicPr/>
                <p:nvPr/>
              </p:nvPicPr>
              <p:blipFill>
                <a:blip r:embed="rId501"/>
                <a:stretch>
                  <a:fillRect/>
                </a:stretch>
              </p:blipFill>
              <p:spPr>
                <a:xfrm>
                  <a:off x="5732869" y="2837062"/>
                  <a:ext cx="2228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28" name="Freihand 327">
                  <a:extLst>
                    <a:ext uri="{FF2B5EF4-FFF2-40B4-BE49-F238E27FC236}">
                      <a16:creationId xmlns:a16="http://schemas.microsoft.com/office/drawing/2014/main" id="{E3713EAC-9F9F-8DC9-D316-1607D16F0ED8}"/>
                    </a:ext>
                  </a:extLst>
                </p14:cNvPr>
                <p14:cNvContentPartPr/>
                <p14:nvPr/>
              </p14:nvContentPartPr>
              <p14:xfrm>
                <a:off x="6174949" y="2807542"/>
                <a:ext cx="597240" cy="271800"/>
              </p14:xfrm>
            </p:contentPart>
          </mc:Choice>
          <mc:Fallback>
            <p:pic>
              <p:nvPicPr>
                <p:cNvPr id="328" name="Freihand 327">
                  <a:extLst>
                    <a:ext uri="{FF2B5EF4-FFF2-40B4-BE49-F238E27FC236}">
                      <a16:creationId xmlns:a16="http://schemas.microsoft.com/office/drawing/2014/main" id="{E3713EAC-9F9F-8DC9-D316-1607D16F0ED8}"/>
                    </a:ext>
                  </a:extLst>
                </p:cNvPr>
                <p:cNvPicPr/>
                <p:nvPr/>
              </p:nvPicPr>
              <p:blipFill>
                <a:blip r:embed="rId503"/>
                <a:stretch>
                  <a:fillRect/>
                </a:stretch>
              </p:blipFill>
              <p:spPr>
                <a:xfrm>
                  <a:off x="6165949" y="2798902"/>
                  <a:ext cx="6148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29" name="Freihand 328">
                  <a:extLst>
                    <a:ext uri="{FF2B5EF4-FFF2-40B4-BE49-F238E27FC236}">
                      <a16:creationId xmlns:a16="http://schemas.microsoft.com/office/drawing/2014/main" id="{7FC158AD-4D86-6F57-DA2B-6D7B767C580D}"/>
                    </a:ext>
                  </a:extLst>
                </p14:cNvPr>
                <p14:cNvContentPartPr/>
                <p14:nvPr/>
              </p14:nvContentPartPr>
              <p14:xfrm>
                <a:off x="6839509" y="2680822"/>
                <a:ext cx="186840" cy="208080"/>
              </p14:xfrm>
            </p:contentPart>
          </mc:Choice>
          <mc:Fallback>
            <p:pic>
              <p:nvPicPr>
                <p:cNvPr id="329" name="Freihand 328">
                  <a:extLst>
                    <a:ext uri="{FF2B5EF4-FFF2-40B4-BE49-F238E27FC236}">
                      <a16:creationId xmlns:a16="http://schemas.microsoft.com/office/drawing/2014/main" id="{7FC158AD-4D86-6F57-DA2B-6D7B767C580D}"/>
                    </a:ext>
                  </a:extLst>
                </p:cNvPr>
                <p:cNvPicPr/>
                <p:nvPr/>
              </p:nvPicPr>
              <p:blipFill>
                <a:blip r:embed="rId505"/>
                <a:stretch>
                  <a:fillRect/>
                </a:stretch>
              </p:blipFill>
              <p:spPr>
                <a:xfrm>
                  <a:off x="6830509" y="2672182"/>
                  <a:ext cx="204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30" name="Freihand 329">
                  <a:extLst>
                    <a:ext uri="{FF2B5EF4-FFF2-40B4-BE49-F238E27FC236}">
                      <a16:creationId xmlns:a16="http://schemas.microsoft.com/office/drawing/2014/main" id="{8021129E-7505-4496-334C-AAFF03357243}"/>
                    </a:ext>
                  </a:extLst>
                </p14:cNvPr>
                <p14:cNvContentPartPr/>
                <p14:nvPr/>
              </p14:nvContentPartPr>
              <p14:xfrm>
                <a:off x="7208509" y="2670382"/>
                <a:ext cx="109800" cy="302040"/>
              </p14:xfrm>
            </p:contentPart>
          </mc:Choice>
          <mc:Fallback>
            <p:pic>
              <p:nvPicPr>
                <p:cNvPr id="330" name="Freihand 329">
                  <a:extLst>
                    <a:ext uri="{FF2B5EF4-FFF2-40B4-BE49-F238E27FC236}">
                      <a16:creationId xmlns:a16="http://schemas.microsoft.com/office/drawing/2014/main" id="{8021129E-7505-4496-334C-AAFF03357243}"/>
                    </a:ext>
                  </a:extLst>
                </p:cNvPr>
                <p:cNvPicPr/>
                <p:nvPr/>
              </p:nvPicPr>
              <p:blipFill>
                <a:blip r:embed="rId507"/>
                <a:stretch>
                  <a:fillRect/>
                </a:stretch>
              </p:blipFill>
              <p:spPr>
                <a:xfrm>
                  <a:off x="7199869" y="2661382"/>
                  <a:ext cx="12744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31" name="Freihand 330">
                  <a:extLst>
                    <a:ext uri="{FF2B5EF4-FFF2-40B4-BE49-F238E27FC236}">
                      <a16:creationId xmlns:a16="http://schemas.microsoft.com/office/drawing/2014/main" id="{13A1BB14-6C0F-AAB4-479E-7F5C1A95D5D5}"/>
                    </a:ext>
                  </a:extLst>
                </p14:cNvPr>
                <p14:cNvContentPartPr/>
                <p14:nvPr/>
              </p14:nvContentPartPr>
              <p14:xfrm>
                <a:off x="7333789" y="2802502"/>
                <a:ext cx="123120" cy="63360"/>
              </p14:xfrm>
            </p:contentPart>
          </mc:Choice>
          <mc:Fallback>
            <p:pic>
              <p:nvPicPr>
                <p:cNvPr id="331" name="Freihand 330">
                  <a:extLst>
                    <a:ext uri="{FF2B5EF4-FFF2-40B4-BE49-F238E27FC236}">
                      <a16:creationId xmlns:a16="http://schemas.microsoft.com/office/drawing/2014/main" id="{13A1BB14-6C0F-AAB4-479E-7F5C1A95D5D5}"/>
                    </a:ext>
                  </a:extLst>
                </p:cNvPr>
                <p:cNvPicPr/>
                <p:nvPr/>
              </p:nvPicPr>
              <p:blipFill>
                <a:blip r:embed="rId509"/>
                <a:stretch>
                  <a:fillRect/>
                </a:stretch>
              </p:blipFill>
              <p:spPr>
                <a:xfrm>
                  <a:off x="7324789" y="2793862"/>
                  <a:ext cx="140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32" name="Freihand 331">
                  <a:extLst>
                    <a:ext uri="{FF2B5EF4-FFF2-40B4-BE49-F238E27FC236}">
                      <a16:creationId xmlns:a16="http://schemas.microsoft.com/office/drawing/2014/main" id="{24B5B777-812D-96E4-CAA0-AB2B46745128}"/>
                    </a:ext>
                  </a:extLst>
                </p14:cNvPr>
                <p14:cNvContentPartPr/>
                <p14:nvPr/>
              </p14:nvContentPartPr>
              <p14:xfrm>
                <a:off x="7495789" y="2782342"/>
                <a:ext cx="74520" cy="82080"/>
              </p14:xfrm>
            </p:contentPart>
          </mc:Choice>
          <mc:Fallback>
            <p:pic>
              <p:nvPicPr>
                <p:cNvPr id="332" name="Freihand 331">
                  <a:extLst>
                    <a:ext uri="{FF2B5EF4-FFF2-40B4-BE49-F238E27FC236}">
                      <a16:creationId xmlns:a16="http://schemas.microsoft.com/office/drawing/2014/main" id="{24B5B777-812D-96E4-CAA0-AB2B46745128}"/>
                    </a:ext>
                  </a:extLst>
                </p:cNvPr>
                <p:cNvPicPr/>
                <p:nvPr/>
              </p:nvPicPr>
              <p:blipFill>
                <a:blip r:embed="rId511"/>
                <a:stretch>
                  <a:fillRect/>
                </a:stretch>
              </p:blipFill>
              <p:spPr>
                <a:xfrm>
                  <a:off x="7487149" y="2773702"/>
                  <a:ext cx="92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33" name="Freihand 332">
                  <a:extLst>
                    <a:ext uri="{FF2B5EF4-FFF2-40B4-BE49-F238E27FC236}">
                      <a16:creationId xmlns:a16="http://schemas.microsoft.com/office/drawing/2014/main" id="{961FA7C8-5C57-CD74-5118-684175DBA1A4}"/>
                    </a:ext>
                  </a:extLst>
                </p14:cNvPr>
                <p14:cNvContentPartPr/>
                <p14:nvPr/>
              </p14:nvContentPartPr>
              <p14:xfrm>
                <a:off x="7609909" y="2648062"/>
                <a:ext cx="294120" cy="210240"/>
              </p14:xfrm>
            </p:contentPart>
          </mc:Choice>
          <mc:Fallback>
            <p:pic>
              <p:nvPicPr>
                <p:cNvPr id="333" name="Freihand 332">
                  <a:extLst>
                    <a:ext uri="{FF2B5EF4-FFF2-40B4-BE49-F238E27FC236}">
                      <a16:creationId xmlns:a16="http://schemas.microsoft.com/office/drawing/2014/main" id="{961FA7C8-5C57-CD74-5118-684175DBA1A4}"/>
                    </a:ext>
                  </a:extLst>
                </p:cNvPr>
                <p:cNvPicPr/>
                <p:nvPr/>
              </p:nvPicPr>
              <p:blipFill>
                <a:blip r:embed="rId513"/>
                <a:stretch>
                  <a:fillRect/>
                </a:stretch>
              </p:blipFill>
              <p:spPr>
                <a:xfrm>
                  <a:off x="7600909" y="2639062"/>
                  <a:ext cx="3117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73" name="Freihand 372">
                  <a:extLst>
                    <a:ext uri="{FF2B5EF4-FFF2-40B4-BE49-F238E27FC236}">
                      <a16:creationId xmlns:a16="http://schemas.microsoft.com/office/drawing/2014/main" id="{C158E5AE-1C12-A6EF-56C5-3A3DC923EFE1}"/>
                    </a:ext>
                  </a:extLst>
                </p14:cNvPr>
                <p14:cNvContentPartPr/>
                <p14:nvPr/>
              </p14:nvContentPartPr>
              <p14:xfrm>
                <a:off x="362029" y="3584782"/>
                <a:ext cx="11160" cy="128880"/>
              </p14:xfrm>
            </p:contentPart>
          </mc:Choice>
          <mc:Fallback>
            <p:pic>
              <p:nvPicPr>
                <p:cNvPr id="373" name="Freihand 372">
                  <a:extLst>
                    <a:ext uri="{FF2B5EF4-FFF2-40B4-BE49-F238E27FC236}">
                      <a16:creationId xmlns:a16="http://schemas.microsoft.com/office/drawing/2014/main" id="{C158E5AE-1C12-A6EF-56C5-3A3DC923EFE1}"/>
                    </a:ext>
                  </a:extLst>
                </p:cNvPr>
                <p:cNvPicPr/>
                <p:nvPr/>
              </p:nvPicPr>
              <p:blipFill>
                <a:blip r:embed="rId515"/>
                <a:stretch>
                  <a:fillRect/>
                </a:stretch>
              </p:blipFill>
              <p:spPr>
                <a:xfrm>
                  <a:off x="353389" y="3576142"/>
                  <a:ext cx="28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74" name="Freihand 373">
                  <a:extLst>
                    <a:ext uri="{FF2B5EF4-FFF2-40B4-BE49-F238E27FC236}">
                      <a16:creationId xmlns:a16="http://schemas.microsoft.com/office/drawing/2014/main" id="{92F33385-AF60-12B3-1567-62214B2B9897}"/>
                    </a:ext>
                  </a:extLst>
                </p14:cNvPr>
                <p14:cNvContentPartPr/>
                <p14:nvPr/>
              </p14:nvContentPartPr>
              <p14:xfrm>
                <a:off x="445549" y="3535462"/>
                <a:ext cx="81720" cy="152640"/>
              </p14:xfrm>
            </p:contentPart>
          </mc:Choice>
          <mc:Fallback>
            <p:pic>
              <p:nvPicPr>
                <p:cNvPr id="374" name="Freihand 373">
                  <a:extLst>
                    <a:ext uri="{FF2B5EF4-FFF2-40B4-BE49-F238E27FC236}">
                      <a16:creationId xmlns:a16="http://schemas.microsoft.com/office/drawing/2014/main" id="{92F33385-AF60-12B3-1567-62214B2B9897}"/>
                    </a:ext>
                  </a:extLst>
                </p:cNvPr>
                <p:cNvPicPr/>
                <p:nvPr/>
              </p:nvPicPr>
              <p:blipFill>
                <a:blip r:embed="rId517"/>
                <a:stretch>
                  <a:fillRect/>
                </a:stretch>
              </p:blipFill>
              <p:spPr>
                <a:xfrm>
                  <a:off x="436909" y="3526462"/>
                  <a:ext cx="993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75" name="Freihand 374">
                  <a:extLst>
                    <a:ext uri="{FF2B5EF4-FFF2-40B4-BE49-F238E27FC236}">
                      <a16:creationId xmlns:a16="http://schemas.microsoft.com/office/drawing/2014/main" id="{E3FFF2B1-3E30-BD22-3D8E-BAB15FCD7ADC}"/>
                    </a:ext>
                  </a:extLst>
                </p14:cNvPr>
                <p14:cNvContentPartPr/>
                <p14:nvPr/>
              </p14:nvContentPartPr>
              <p14:xfrm>
                <a:off x="389029" y="3449422"/>
                <a:ext cx="232560" cy="244800"/>
              </p14:xfrm>
            </p:contentPart>
          </mc:Choice>
          <mc:Fallback>
            <p:pic>
              <p:nvPicPr>
                <p:cNvPr id="375" name="Freihand 374">
                  <a:extLst>
                    <a:ext uri="{FF2B5EF4-FFF2-40B4-BE49-F238E27FC236}">
                      <a16:creationId xmlns:a16="http://schemas.microsoft.com/office/drawing/2014/main" id="{E3FFF2B1-3E30-BD22-3D8E-BAB15FCD7ADC}"/>
                    </a:ext>
                  </a:extLst>
                </p:cNvPr>
                <p:cNvPicPr/>
                <p:nvPr/>
              </p:nvPicPr>
              <p:blipFill>
                <a:blip r:embed="rId519"/>
                <a:stretch>
                  <a:fillRect/>
                </a:stretch>
              </p:blipFill>
              <p:spPr>
                <a:xfrm>
                  <a:off x="380029" y="3440422"/>
                  <a:ext cx="2502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76" name="Freihand 375">
                  <a:extLst>
                    <a:ext uri="{FF2B5EF4-FFF2-40B4-BE49-F238E27FC236}">
                      <a16:creationId xmlns:a16="http://schemas.microsoft.com/office/drawing/2014/main" id="{C9AC839C-9EA2-8C14-CBAB-DD88C1DB9C74}"/>
                    </a:ext>
                  </a:extLst>
                </p14:cNvPr>
                <p14:cNvContentPartPr/>
                <p14:nvPr/>
              </p14:nvContentPartPr>
              <p14:xfrm>
                <a:off x="798349" y="3500902"/>
                <a:ext cx="110520" cy="156960"/>
              </p14:xfrm>
            </p:contentPart>
          </mc:Choice>
          <mc:Fallback>
            <p:pic>
              <p:nvPicPr>
                <p:cNvPr id="376" name="Freihand 375">
                  <a:extLst>
                    <a:ext uri="{FF2B5EF4-FFF2-40B4-BE49-F238E27FC236}">
                      <a16:creationId xmlns:a16="http://schemas.microsoft.com/office/drawing/2014/main" id="{C9AC839C-9EA2-8C14-CBAB-DD88C1DB9C74}"/>
                    </a:ext>
                  </a:extLst>
                </p:cNvPr>
                <p:cNvPicPr/>
                <p:nvPr/>
              </p:nvPicPr>
              <p:blipFill>
                <a:blip r:embed="rId521"/>
                <a:stretch>
                  <a:fillRect/>
                </a:stretch>
              </p:blipFill>
              <p:spPr>
                <a:xfrm>
                  <a:off x="789349" y="3491902"/>
                  <a:ext cx="128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77" name="Freihand 376">
                  <a:extLst>
                    <a:ext uri="{FF2B5EF4-FFF2-40B4-BE49-F238E27FC236}">
                      <a16:creationId xmlns:a16="http://schemas.microsoft.com/office/drawing/2014/main" id="{BCE213EE-145C-32F4-48D2-0433E22D1649}"/>
                    </a:ext>
                  </a:extLst>
                </p14:cNvPr>
                <p14:cNvContentPartPr/>
                <p14:nvPr/>
              </p14:nvContentPartPr>
              <p14:xfrm>
                <a:off x="938389" y="3532942"/>
                <a:ext cx="315720" cy="95400"/>
              </p14:xfrm>
            </p:contentPart>
          </mc:Choice>
          <mc:Fallback>
            <p:pic>
              <p:nvPicPr>
                <p:cNvPr id="377" name="Freihand 376">
                  <a:extLst>
                    <a:ext uri="{FF2B5EF4-FFF2-40B4-BE49-F238E27FC236}">
                      <a16:creationId xmlns:a16="http://schemas.microsoft.com/office/drawing/2014/main" id="{BCE213EE-145C-32F4-48D2-0433E22D1649}"/>
                    </a:ext>
                  </a:extLst>
                </p:cNvPr>
                <p:cNvPicPr/>
                <p:nvPr/>
              </p:nvPicPr>
              <p:blipFill>
                <a:blip r:embed="rId523"/>
                <a:stretch>
                  <a:fillRect/>
                </a:stretch>
              </p:blipFill>
              <p:spPr>
                <a:xfrm>
                  <a:off x="929749" y="3524302"/>
                  <a:ext cx="333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78" name="Freihand 377">
                  <a:extLst>
                    <a:ext uri="{FF2B5EF4-FFF2-40B4-BE49-F238E27FC236}">
                      <a16:creationId xmlns:a16="http://schemas.microsoft.com/office/drawing/2014/main" id="{4BED7381-F09A-584A-7785-7AFF74BC1AF0}"/>
                    </a:ext>
                  </a:extLst>
                </p14:cNvPr>
                <p14:cNvContentPartPr/>
                <p14:nvPr/>
              </p14:nvContentPartPr>
              <p14:xfrm>
                <a:off x="1262749" y="3526462"/>
                <a:ext cx="149040" cy="236160"/>
              </p14:xfrm>
            </p:contentPart>
          </mc:Choice>
          <mc:Fallback>
            <p:pic>
              <p:nvPicPr>
                <p:cNvPr id="378" name="Freihand 377">
                  <a:extLst>
                    <a:ext uri="{FF2B5EF4-FFF2-40B4-BE49-F238E27FC236}">
                      <a16:creationId xmlns:a16="http://schemas.microsoft.com/office/drawing/2014/main" id="{4BED7381-F09A-584A-7785-7AFF74BC1AF0}"/>
                    </a:ext>
                  </a:extLst>
                </p:cNvPr>
                <p:cNvPicPr/>
                <p:nvPr/>
              </p:nvPicPr>
              <p:blipFill>
                <a:blip r:embed="rId525"/>
                <a:stretch>
                  <a:fillRect/>
                </a:stretch>
              </p:blipFill>
              <p:spPr>
                <a:xfrm>
                  <a:off x="1254109" y="3517822"/>
                  <a:ext cx="1666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79" name="Freihand 378">
                  <a:extLst>
                    <a:ext uri="{FF2B5EF4-FFF2-40B4-BE49-F238E27FC236}">
                      <a16:creationId xmlns:a16="http://schemas.microsoft.com/office/drawing/2014/main" id="{4554DCBD-CEA2-3DE9-A05D-4DA72A68B71A}"/>
                    </a:ext>
                  </a:extLst>
                </p14:cNvPr>
                <p14:cNvContentPartPr/>
                <p14:nvPr/>
              </p14:nvContentPartPr>
              <p14:xfrm>
                <a:off x="1205509" y="3525742"/>
                <a:ext cx="48960" cy="74880"/>
              </p14:xfrm>
            </p:contentPart>
          </mc:Choice>
          <mc:Fallback>
            <p:pic>
              <p:nvPicPr>
                <p:cNvPr id="379" name="Freihand 378">
                  <a:extLst>
                    <a:ext uri="{FF2B5EF4-FFF2-40B4-BE49-F238E27FC236}">
                      <a16:creationId xmlns:a16="http://schemas.microsoft.com/office/drawing/2014/main" id="{4554DCBD-CEA2-3DE9-A05D-4DA72A68B71A}"/>
                    </a:ext>
                  </a:extLst>
                </p:cNvPr>
                <p:cNvPicPr/>
                <p:nvPr/>
              </p:nvPicPr>
              <p:blipFill>
                <a:blip r:embed="rId527"/>
                <a:stretch>
                  <a:fillRect/>
                </a:stretch>
              </p:blipFill>
              <p:spPr>
                <a:xfrm>
                  <a:off x="1196869" y="3517102"/>
                  <a:ext cx="66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80" name="Freihand 379">
                  <a:extLst>
                    <a:ext uri="{FF2B5EF4-FFF2-40B4-BE49-F238E27FC236}">
                      <a16:creationId xmlns:a16="http://schemas.microsoft.com/office/drawing/2014/main" id="{E3E92CA6-9536-C769-F313-A28A80250625}"/>
                    </a:ext>
                  </a:extLst>
                </p14:cNvPr>
                <p14:cNvContentPartPr/>
                <p14:nvPr/>
              </p14:nvContentPartPr>
              <p14:xfrm>
                <a:off x="1709149" y="3495142"/>
                <a:ext cx="456840" cy="273600"/>
              </p14:xfrm>
            </p:contentPart>
          </mc:Choice>
          <mc:Fallback>
            <p:pic>
              <p:nvPicPr>
                <p:cNvPr id="380" name="Freihand 379">
                  <a:extLst>
                    <a:ext uri="{FF2B5EF4-FFF2-40B4-BE49-F238E27FC236}">
                      <a16:creationId xmlns:a16="http://schemas.microsoft.com/office/drawing/2014/main" id="{E3E92CA6-9536-C769-F313-A28A80250625}"/>
                    </a:ext>
                  </a:extLst>
                </p:cNvPr>
                <p:cNvPicPr/>
                <p:nvPr/>
              </p:nvPicPr>
              <p:blipFill>
                <a:blip r:embed="rId529"/>
                <a:stretch>
                  <a:fillRect/>
                </a:stretch>
              </p:blipFill>
              <p:spPr>
                <a:xfrm>
                  <a:off x="1700149" y="3486142"/>
                  <a:ext cx="47448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81" name="Freihand 380">
                  <a:extLst>
                    <a:ext uri="{FF2B5EF4-FFF2-40B4-BE49-F238E27FC236}">
                      <a16:creationId xmlns:a16="http://schemas.microsoft.com/office/drawing/2014/main" id="{274E9CB9-7542-3E6D-CC69-0BCD9C657A7B}"/>
                    </a:ext>
                  </a:extLst>
                </p14:cNvPr>
                <p14:cNvContentPartPr/>
                <p14:nvPr/>
              </p14:nvContentPartPr>
              <p14:xfrm>
                <a:off x="2228269" y="3405862"/>
                <a:ext cx="104760" cy="126000"/>
              </p14:xfrm>
            </p:contentPart>
          </mc:Choice>
          <mc:Fallback>
            <p:pic>
              <p:nvPicPr>
                <p:cNvPr id="381" name="Freihand 380">
                  <a:extLst>
                    <a:ext uri="{FF2B5EF4-FFF2-40B4-BE49-F238E27FC236}">
                      <a16:creationId xmlns:a16="http://schemas.microsoft.com/office/drawing/2014/main" id="{274E9CB9-7542-3E6D-CC69-0BCD9C657A7B}"/>
                    </a:ext>
                  </a:extLst>
                </p:cNvPr>
                <p:cNvPicPr/>
                <p:nvPr/>
              </p:nvPicPr>
              <p:blipFill>
                <a:blip r:embed="rId531"/>
                <a:stretch>
                  <a:fillRect/>
                </a:stretch>
              </p:blipFill>
              <p:spPr>
                <a:xfrm>
                  <a:off x="2219629" y="3397222"/>
                  <a:ext cx="122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82" name="Freihand 381">
                  <a:extLst>
                    <a:ext uri="{FF2B5EF4-FFF2-40B4-BE49-F238E27FC236}">
                      <a16:creationId xmlns:a16="http://schemas.microsoft.com/office/drawing/2014/main" id="{B6560C31-8BE1-B0E4-7CFA-9B01ADC81956}"/>
                    </a:ext>
                  </a:extLst>
                </p14:cNvPr>
                <p14:cNvContentPartPr/>
                <p14:nvPr/>
              </p14:nvContentPartPr>
              <p14:xfrm>
                <a:off x="2515909" y="3348262"/>
                <a:ext cx="425520" cy="211680"/>
              </p14:xfrm>
            </p:contentPart>
          </mc:Choice>
          <mc:Fallback>
            <p:pic>
              <p:nvPicPr>
                <p:cNvPr id="382" name="Freihand 381">
                  <a:extLst>
                    <a:ext uri="{FF2B5EF4-FFF2-40B4-BE49-F238E27FC236}">
                      <a16:creationId xmlns:a16="http://schemas.microsoft.com/office/drawing/2014/main" id="{B6560C31-8BE1-B0E4-7CFA-9B01ADC81956}"/>
                    </a:ext>
                  </a:extLst>
                </p:cNvPr>
                <p:cNvPicPr/>
                <p:nvPr/>
              </p:nvPicPr>
              <p:blipFill>
                <a:blip r:embed="rId533"/>
                <a:stretch>
                  <a:fillRect/>
                </a:stretch>
              </p:blipFill>
              <p:spPr>
                <a:xfrm>
                  <a:off x="2506909" y="3339262"/>
                  <a:ext cx="4431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86" name="Freihand 385">
                  <a:extLst>
                    <a:ext uri="{FF2B5EF4-FFF2-40B4-BE49-F238E27FC236}">
                      <a16:creationId xmlns:a16="http://schemas.microsoft.com/office/drawing/2014/main" id="{0D1B6CE8-A96B-0959-145A-E15D8E4E2514}"/>
                    </a:ext>
                  </a:extLst>
                </p14:cNvPr>
                <p14:cNvContentPartPr/>
                <p14:nvPr/>
              </p14:nvContentPartPr>
              <p14:xfrm>
                <a:off x="3158149" y="3404782"/>
                <a:ext cx="168120" cy="72360"/>
              </p14:xfrm>
            </p:contentPart>
          </mc:Choice>
          <mc:Fallback>
            <p:pic>
              <p:nvPicPr>
                <p:cNvPr id="386" name="Freihand 385">
                  <a:extLst>
                    <a:ext uri="{FF2B5EF4-FFF2-40B4-BE49-F238E27FC236}">
                      <a16:creationId xmlns:a16="http://schemas.microsoft.com/office/drawing/2014/main" id="{0D1B6CE8-A96B-0959-145A-E15D8E4E2514}"/>
                    </a:ext>
                  </a:extLst>
                </p:cNvPr>
                <p:cNvPicPr/>
                <p:nvPr/>
              </p:nvPicPr>
              <p:blipFill>
                <a:blip r:embed="rId535"/>
                <a:stretch>
                  <a:fillRect/>
                </a:stretch>
              </p:blipFill>
              <p:spPr>
                <a:xfrm>
                  <a:off x="3149509" y="3396142"/>
                  <a:ext cx="185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87" name="Freihand 386">
                  <a:extLst>
                    <a:ext uri="{FF2B5EF4-FFF2-40B4-BE49-F238E27FC236}">
                      <a16:creationId xmlns:a16="http://schemas.microsoft.com/office/drawing/2014/main" id="{8CFDF651-643C-FD38-622D-170CFBE5EF29}"/>
                    </a:ext>
                  </a:extLst>
                </p14:cNvPr>
                <p14:cNvContentPartPr/>
                <p14:nvPr/>
              </p14:nvContentPartPr>
              <p14:xfrm>
                <a:off x="3380989" y="3401542"/>
                <a:ext cx="201600" cy="54000"/>
              </p14:xfrm>
            </p:contentPart>
          </mc:Choice>
          <mc:Fallback>
            <p:pic>
              <p:nvPicPr>
                <p:cNvPr id="387" name="Freihand 386">
                  <a:extLst>
                    <a:ext uri="{FF2B5EF4-FFF2-40B4-BE49-F238E27FC236}">
                      <a16:creationId xmlns:a16="http://schemas.microsoft.com/office/drawing/2014/main" id="{8CFDF651-643C-FD38-622D-170CFBE5EF29}"/>
                    </a:ext>
                  </a:extLst>
                </p:cNvPr>
                <p:cNvPicPr/>
                <p:nvPr/>
              </p:nvPicPr>
              <p:blipFill>
                <a:blip r:embed="rId537"/>
                <a:stretch>
                  <a:fillRect/>
                </a:stretch>
              </p:blipFill>
              <p:spPr>
                <a:xfrm>
                  <a:off x="3372349" y="3392902"/>
                  <a:ext cx="219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88" name="Freihand 387">
                  <a:extLst>
                    <a:ext uri="{FF2B5EF4-FFF2-40B4-BE49-F238E27FC236}">
                      <a16:creationId xmlns:a16="http://schemas.microsoft.com/office/drawing/2014/main" id="{613B2C07-6368-4B9C-3FD3-4859E68CAAE3}"/>
                    </a:ext>
                  </a:extLst>
                </p14:cNvPr>
                <p14:cNvContentPartPr/>
                <p14:nvPr/>
              </p14:nvContentPartPr>
              <p14:xfrm>
                <a:off x="3614269" y="3375262"/>
                <a:ext cx="79560" cy="61200"/>
              </p14:xfrm>
            </p:contentPart>
          </mc:Choice>
          <mc:Fallback>
            <p:pic>
              <p:nvPicPr>
                <p:cNvPr id="388" name="Freihand 387">
                  <a:extLst>
                    <a:ext uri="{FF2B5EF4-FFF2-40B4-BE49-F238E27FC236}">
                      <a16:creationId xmlns:a16="http://schemas.microsoft.com/office/drawing/2014/main" id="{613B2C07-6368-4B9C-3FD3-4859E68CAAE3}"/>
                    </a:ext>
                  </a:extLst>
                </p:cNvPr>
                <p:cNvPicPr/>
                <p:nvPr/>
              </p:nvPicPr>
              <p:blipFill>
                <a:blip r:embed="rId539"/>
                <a:stretch>
                  <a:fillRect/>
                </a:stretch>
              </p:blipFill>
              <p:spPr>
                <a:xfrm>
                  <a:off x="3605269" y="3366262"/>
                  <a:ext cx="97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89" name="Freihand 388">
                  <a:extLst>
                    <a:ext uri="{FF2B5EF4-FFF2-40B4-BE49-F238E27FC236}">
                      <a16:creationId xmlns:a16="http://schemas.microsoft.com/office/drawing/2014/main" id="{B1199180-B6A9-259B-0E8F-3A744CE0B8BA}"/>
                    </a:ext>
                  </a:extLst>
                </p14:cNvPr>
                <p14:cNvContentPartPr/>
                <p14:nvPr/>
              </p14:nvContentPartPr>
              <p14:xfrm>
                <a:off x="3731269" y="3266542"/>
                <a:ext cx="38520" cy="160200"/>
              </p14:xfrm>
            </p:contentPart>
          </mc:Choice>
          <mc:Fallback>
            <p:pic>
              <p:nvPicPr>
                <p:cNvPr id="389" name="Freihand 388">
                  <a:extLst>
                    <a:ext uri="{FF2B5EF4-FFF2-40B4-BE49-F238E27FC236}">
                      <a16:creationId xmlns:a16="http://schemas.microsoft.com/office/drawing/2014/main" id="{B1199180-B6A9-259B-0E8F-3A744CE0B8BA}"/>
                    </a:ext>
                  </a:extLst>
                </p:cNvPr>
                <p:cNvPicPr/>
                <p:nvPr/>
              </p:nvPicPr>
              <p:blipFill>
                <a:blip r:embed="rId541"/>
                <a:stretch>
                  <a:fillRect/>
                </a:stretch>
              </p:blipFill>
              <p:spPr>
                <a:xfrm>
                  <a:off x="3722269" y="3257902"/>
                  <a:ext cx="56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90" name="Freihand 389">
                  <a:extLst>
                    <a:ext uri="{FF2B5EF4-FFF2-40B4-BE49-F238E27FC236}">
                      <a16:creationId xmlns:a16="http://schemas.microsoft.com/office/drawing/2014/main" id="{F374DD3C-54C4-5E3F-B56F-E86767729CB5}"/>
                    </a:ext>
                  </a:extLst>
                </p14:cNvPr>
                <p14:cNvContentPartPr/>
                <p14:nvPr/>
              </p14:nvContentPartPr>
              <p14:xfrm>
                <a:off x="3797869" y="3273742"/>
                <a:ext cx="144720" cy="352800"/>
              </p14:xfrm>
            </p:contentPart>
          </mc:Choice>
          <mc:Fallback>
            <p:pic>
              <p:nvPicPr>
                <p:cNvPr id="390" name="Freihand 389">
                  <a:extLst>
                    <a:ext uri="{FF2B5EF4-FFF2-40B4-BE49-F238E27FC236}">
                      <a16:creationId xmlns:a16="http://schemas.microsoft.com/office/drawing/2014/main" id="{F374DD3C-54C4-5E3F-B56F-E86767729CB5}"/>
                    </a:ext>
                  </a:extLst>
                </p:cNvPr>
                <p:cNvPicPr/>
                <p:nvPr/>
              </p:nvPicPr>
              <p:blipFill>
                <a:blip r:embed="rId543"/>
                <a:stretch>
                  <a:fillRect/>
                </a:stretch>
              </p:blipFill>
              <p:spPr>
                <a:xfrm>
                  <a:off x="3789229" y="3265102"/>
                  <a:ext cx="16236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92" name="Freihand 391">
                  <a:extLst>
                    <a:ext uri="{FF2B5EF4-FFF2-40B4-BE49-F238E27FC236}">
                      <a16:creationId xmlns:a16="http://schemas.microsoft.com/office/drawing/2014/main" id="{4788F1FA-F5EA-B8FE-5FF5-5F73B006518A}"/>
                    </a:ext>
                  </a:extLst>
                </p14:cNvPr>
                <p14:cNvContentPartPr/>
                <p14:nvPr/>
              </p14:nvContentPartPr>
              <p14:xfrm>
                <a:off x="4196389" y="3289942"/>
                <a:ext cx="154800" cy="91440"/>
              </p14:xfrm>
            </p:contentPart>
          </mc:Choice>
          <mc:Fallback>
            <p:pic>
              <p:nvPicPr>
                <p:cNvPr id="392" name="Freihand 391">
                  <a:extLst>
                    <a:ext uri="{FF2B5EF4-FFF2-40B4-BE49-F238E27FC236}">
                      <a16:creationId xmlns:a16="http://schemas.microsoft.com/office/drawing/2014/main" id="{4788F1FA-F5EA-B8FE-5FF5-5F73B006518A}"/>
                    </a:ext>
                  </a:extLst>
                </p:cNvPr>
                <p:cNvPicPr/>
                <p:nvPr/>
              </p:nvPicPr>
              <p:blipFill>
                <a:blip r:embed="rId545"/>
                <a:stretch>
                  <a:fillRect/>
                </a:stretch>
              </p:blipFill>
              <p:spPr>
                <a:xfrm>
                  <a:off x="4187749" y="3280942"/>
                  <a:ext cx="172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93" name="Freihand 392">
                  <a:extLst>
                    <a:ext uri="{FF2B5EF4-FFF2-40B4-BE49-F238E27FC236}">
                      <a16:creationId xmlns:a16="http://schemas.microsoft.com/office/drawing/2014/main" id="{CBC4E6C0-E5F6-5CA8-4E2C-4ABEA13B3CD8}"/>
                    </a:ext>
                  </a:extLst>
                </p14:cNvPr>
                <p14:cNvContentPartPr/>
                <p14:nvPr/>
              </p14:nvContentPartPr>
              <p14:xfrm>
                <a:off x="4223749" y="3379582"/>
                <a:ext cx="162360" cy="73800"/>
              </p14:xfrm>
            </p:contentPart>
          </mc:Choice>
          <mc:Fallback>
            <p:pic>
              <p:nvPicPr>
                <p:cNvPr id="393" name="Freihand 392">
                  <a:extLst>
                    <a:ext uri="{FF2B5EF4-FFF2-40B4-BE49-F238E27FC236}">
                      <a16:creationId xmlns:a16="http://schemas.microsoft.com/office/drawing/2014/main" id="{CBC4E6C0-E5F6-5CA8-4E2C-4ABEA13B3CD8}"/>
                    </a:ext>
                  </a:extLst>
                </p:cNvPr>
                <p:cNvPicPr/>
                <p:nvPr/>
              </p:nvPicPr>
              <p:blipFill>
                <a:blip r:embed="rId547"/>
                <a:stretch>
                  <a:fillRect/>
                </a:stretch>
              </p:blipFill>
              <p:spPr>
                <a:xfrm>
                  <a:off x="4214749" y="3370942"/>
                  <a:ext cx="180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95" name="Freihand 394">
                  <a:extLst>
                    <a:ext uri="{FF2B5EF4-FFF2-40B4-BE49-F238E27FC236}">
                      <a16:creationId xmlns:a16="http://schemas.microsoft.com/office/drawing/2014/main" id="{DF40364F-0AB6-A853-805E-5D2275D32494}"/>
                    </a:ext>
                  </a:extLst>
                </p14:cNvPr>
                <p14:cNvContentPartPr/>
                <p14:nvPr/>
              </p14:nvContentPartPr>
              <p14:xfrm>
                <a:off x="4561069" y="3260062"/>
                <a:ext cx="117000" cy="186840"/>
              </p14:xfrm>
            </p:contentPart>
          </mc:Choice>
          <mc:Fallback>
            <p:pic>
              <p:nvPicPr>
                <p:cNvPr id="395" name="Freihand 394">
                  <a:extLst>
                    <a:ext uri="{FF2B5EF4-FFF2-40B4-BE49-F238E27FC236}">
                      <a16:creationId xmlns:a16="http://schemas.microsoft.com/office/drawing/2014/main" id="{DF40364F-0AB6-A853-805E-5D2275D32494}"/>
                    </a:ext>
                  </a:extLst>
                </p:cNvPr>
                <p:cNvPicPr/>
                <p:nvPr/>
              </p:nvPicPr>
              <p:blipFill>
                <a:blip r:embed="rId549"/>
                <a:stretch>
                  <a:fillRect/>
                </a:stretch>
              </p:blipFill>
              <p:spPr>
                <a:xfrm>
                  <a:off x="4552069" y="3251422"/>
                  <a:ext cx="134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96" name="Freihand 395">
                  <a:extLst>
                    <a:ext uri="{FF2B5EF4-FFF2-40B4-BE49-F238E27FC236}">
                      <a16:creationId xmlns:a16="http://schemas.microsoft.com/office/drawing/2014/main" id="{DC310356-4365-4DC1-06F6-AA95612B2A98}"/>
                    </a:ext>
                  </a:extLst>
                </p14:cNvPr>
                <p14:cNvContentPartPr/>
                <p14:nvPr/>
              </p14:nvContentPartPr>
              <p14:xfrm>
                <a:off x="5027269" y="3397582"/>
                <a:ext cx="97200" cy="31680"/>
              </p14:xfrm>
            </p:contentPart>
          </mc:Choice>
          <mc:Fallback>
            <p:pic>
              <p:nvPicPr>
                <p:cNvPr id="396" name="Freihand 395">
                  <a:extLst>
                    <a:ext uri="{FF2B5EF4-FFF2-40B4-BE49-F238E27FC236}">
                      <a16:creationId xmlns:a16="http://schemas.microsoft.com/office/drawing/2014/main" id="{DC310356-4365-4DC1-06F6-AA95612B2A98}"/>
                    </a:ext>
                  </a:extLst>
                </p:cNvPr>
                <p:cNvPicPr/>
                <p:nvPr/>
              </p:nvPicPr>
              <p:blipFill>
                <a:blip r:embed="rId551"/>
                <a:stretch>
                  <a:fillRect/>
                </a:stretch>
              </p:blipFill>
              <p:spPr>
                <a:xfrm>
                  <a:off x="5018269" y="3388942"/>
                  <a:ext cx="114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97" name="Freihand 396">
                  <a:extLst>
                    <a:ext uri="{FF2B5EF4-FFF2-40B4-BE49-F238E27FC236}">
                      <a16:creationId xmlns:a16="http://schemas.microsoft.com/office/drawing/2014/main" id="{9BF6C4F0-311A-341A-8F35-58B090715945}"/>
                    </a:ext>
                  </a:extLst>
                </p14:cNvPr>
                <p14:cNvContentPartPr/>
                <p14:nvPr/>
              </p14:nvContentPartPr>
              <p14:xfrm>
                <a:off x="5040949" y="3453382"/>
                <a:ext cx="117360" cy="30240"/>
              </p14:xfrm>
            </p:contentPart>
          </mc:Choice>
          <mc:Fallback>
            <p:pic>
              <p:nvPicPr>
                <p:cNvPr id="397" name="Freihand 396">
                  <a:extLst>
                    <a:ext uri="{FF2B5EF4-FFF2-40B4-BE49-F238E27FC236}">
                      <a16:creationId xmlns:a16="http://schemas.microsoft.com/office/drawing/2014/main" id="{9BF6C4F0-311A-341A-8F35-58B090715945}"/>
                    </a:ext>
                  </a:extLst>
                </p:cNvPr>
                <p:cNvPicPr/>
                <p:nvPr/>
              </p:nvPicPr>
              <p:blipFill>
                <a:blip r:embed="rId553"/>
                <a:stretch>
                  <a:fillRect/>
                </a:stretch>
              </p:blipFill>
              <p:spPr>
                <a:xfrm>
                  <a:off x="5032309" y="3444742"/>
                  <a:ext cx="1350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98" name="Freihand 397">
                  <a:extLst>
                    <a:ext uri="{FF2B5EF4-FFF2-40B4-BE49-F238E27FC236}">
                      <a16:creationId xmlns:a16="http://schemas.microsoft.com/office/drawing/2014/main" id="{720F1B49-6620-E667-A694-E823015CB9F8}"/>
                    </a:ext>
                  </a:extLst>
                </p14:cNvPr>
                <p14:cNvContentPartPr/>
                <p14:nvPr/>
              </p14:nvContentPartPr>
              <p14:xfrm>
                <a:off x="5184589" y="3320902"/>
                <a:ext cx="95040" cy="141840"/>
              </p14:xfrm>
            </p:contentPart>
          </mc:Choice>
          <mc:Fallback>
            <p:pic>
              <p:nvPicPr>
                <p:cNvPr id="398" name="Freihand 397">
                  <a:extLst>
                    <a:ext uri="{FF2B5EF4-FFF2-40B4-BE49-F238E27FC236}">
                      <a16:creationId xmlns:a16="http://schemas.microsoft.com/office/drawing/2014/main" id="{720F1B49-6620-E667-A694-E823015CB9F8}"/>
                    </a:ext>
                  </a:extLst>
                </p:cNvPr>
                <p:cNvPicPr/>
                <p:nvPr/>
              </p:nvPicPr>
              <p:blipFill>
                <a:blip r:embed="rId555"/>
                <a:stretch>
                  <a:fillRect/>
                </a:stretch>
              </p:blipFill>
              <p:spPr>
                <a:xfrm>
                  <a:off x="5175589" y="3311902"/>
                  <a:ext cx="1126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99" name="Freihand 398">
                  <a:extLst>
                    <a:ext uri="{FF2B5EF4-FFF2-40B4-BE49-F238E27FC236}">
                      <a16:creationId xmlns:a16="http://schemas.microsoft.com/office/drawing/2014/main" id="{493EF9D8-6F51-CB47-212F-3B671F6B74A6}"/>
                    </a:ext>
                  </a:extLst>
                </p14:cNvPr>
                <p14:cNvContentPartPr/>
                <p14:nvPr/>
              </p14:nvContentPartPr>
              <p14:xfrm>
                <a:off x="5641789" y="3316222"/>
                <a:ext cx="111960" cy="57240"/>
              </p14:xfrm>
            </p:contentPart>
          </mc:Choice>
          <mc:Fallback>
            <p:pic>
              <p:nvPicPr>
                <p:cNvPr id="399" name="Freihand 398">
                  <a:extLst>
                    <a:ext uri="{FF2B5EF4-FFF2-40B4-BE49-F238E27FC236}">
                      <a16:creationId xmlns:a16="http://schemas.microsoft.com/office/drawing/2014/main" id="{493EF9D8-6F51-CB47-212F-3B671F6B74A6}"/>
                    </a:ext>
                  </a:extLst>
                </p:cNvPr>
                <p:cNvPicPr/>
                <p:nvPr/>
              </p:nvPicPr>
              <p:blipFill>
                <a:blip r:embed="rId557"/>
                <a:stretch>
                  <a:fillRect/>
                </a:stretch>
              </p:blipFill>
              <p:spPr>
                <a:xfrm>
                  <a:off x="5632789" y="3307222"/>
                  <a:ext cx="129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00" name="Freihand 399">
                  <a:extLst>
                    <a:ext uri="{FF2B5EF4-FFF2-40B4-BE49-F238E27FC236}">
                      <a16:creationId xmlns:a16="http://schemas.microsoft.com/office/drawing/2014/main" id="{09A58C8B-64EE-52D4-859B-92DC02C6FA20}"/>
                    </a:ext>
                  </a:extLst>
                </p14:cNvPr>
                <p14:cNvContentPartPr/>
                <p14:nvPr/>
              </p14:nvContentPartPr>
              <p14:xfrm>
                <a:off x="5730349" y="3315142"/>
                <a:ext cx="38160" cy="164880"/>
              </p14:xfrm>
            </p:contentPart>
          </mc:Choice>
          <mc:Fallback>
            <p:pic>
              <p:nvPicPr>
                <p:cNvPr id="400" name="Freihand 399">
                  <a:extLst>
                    <a:ext uri="{FF2B5EF4-FFF2-40B4-BE49-F238E27FC236}">
                      <a16:creationId xmlns:a16="http://schemas.microsoft.com/office/drawing/2014/main" id="{09A58C8B-64EE-52D4-859B-92DC02C6FA20}"/>
                    </a:ext>
                  </a:extLst>
                </p:cNvPr>
                <p:cNvPicPr/>
                <p:nvPr/>
              </p:nvPicPr>
              <p:blipFill>
                <a:blip r:embed="rId559"/>
                <a:stretch>
                  <a:fillRect/>
                </a:stretch>
              </p:blipFill>
              <p:spPr>
                <a:xfrm>
                  <a:off x="5721709" y="3306142"/>
                  <a:ext cx="55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01" name="Freihand 400">
                  <a:extLst>
                    <a:ext uri="{FF2B5EF4-FFF2-40B4-BE49-F238E27FC236}">
                      <a16:creationId xmlns:a16="http://schemas.microsoft.com/office/drawing/2014/main" id="{779FCB4B-331B-7D7D-999F-59A34E530835}"/>
                    </a:ext>
                  </a:extLst>
                </p14:cNvPr>
                <p14:cNvContentPartPr/>
                <p14:nvPr/>
              </p14:nvContentPartPr>
              <p14:xfrm>
                <a:off x="5646469" y="3152062"/>
                <a:ext cx="115560" cy="113400"/>
              </p14:xfrm>
            </p:contentPart>
          </mc:Choice>
          <mc:Fallback>
            <p:pic>
              <p:nvPicPr>
                <p:cNvPr id="401" name="Freihand 400">
                  <a:extLst>
                    <a:ext uri="{FF2B5EF4-FFF2-40B4-BE49-F238E27FC236}">
                      <a16:creationId xmlns:a16="http://schemas.microsoft.com/office/drawing/2014/main" id="{779FCB4B-331B-7D7D-999F-59A34E530835}"/>
                    </a:ext>
                  </a:extLst>
                </p:cNvPr>
                <p:cNvPicPr/>
                <p:nvPr/>
              </p:nvPicPr>
              <p:blipFill>
                <a:blip r:embed="rId561"/>
                <a:stretch>
                  <a:fillRect/>
                </a:stretch>
              </p:blipFill>
              <p:spPr>
                <a:xfrm>
                  <a:off x="5637829" y="3143422"/>
                  <a:ext cx="133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02" name="Freihand 401">
                  <a:extLst>
                    <a:ext uri="{FF2B5EF4-FFF2-40B4-BE49-F238E27FC236}">
                      <a16:creationId xmlns:a16="http://schemas.microsoft.com/office/drawing/2014/main" id="{704197E4-A724-720F-4752-BD340BBC076C}"/>
                    </a:ext>
                  </a:extLst>
                </p14:cNvPr>
                <p14:cNvContentPartPr/>
                <p14:nvPr/>
              </p14:nvContentPartPr>
              <p14:xfrm>
                <a:off x="5880109" y="3350062"/>
                <a:ext cx="184680" cy="126000"/>
              </p14:xfrm>
            </p:contentPart>
          </mc:Choice>
          <mc:Fallback>
            <p:pic>
              <p:nvPicPr>
                <p:cNvPr id="402" name="Freihand 401">
                  <a:extLst>
                    <a:ext uri="{FF2B5EF4-FFF2-40B4-BE49-F238E27FC236}">
                      <a16:creationId xmlns:a16="http://schemas.microsoft.com/office/drawing/2014/main" id="{704197E4-A724-720F-4752-BD340BBC076C}"/>
                    </a:ext>
                  </a:extLst>
                </p:cNvPr>
                <p:cNvPicPr/>
                <p:nvPr/>
              </p:nvPicPr>
              <p:blipFill>
                <a:blip r:embed="rId563"/>
                <a:stretch>
                  <a:fillRect/>
                </a:stretch>
              </p:blipFill>
              <p:spPr>
                <a:xfrm>
                  <a:off x="5871109" y="3341422"/>
                  <a:ext cx="202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03" name="Freihand 402">
                  <a:extLst>
                    <a:ext uri="{FF2B5EF4-FFF2-40B4-BE49-F238E27FC236}">
                      <a16:creationId xmlns:a16="http://schemas.microsoft.com/office/drawing/2014/main" id="{2AFD7111-2226-BCD8-DA89-CE80FD63D0F6}"/>
                    </a:ext>
                  </a:extLst>
                </p14:cNvPr>
                <p14:cNvContentPartPr/>
                <p14:nvPr/>
              </p14:nvContentPartPr>
              <p14:xfrm>
                <a:off x="6172789" y="3315502"/>
                <a:ext cx="74520" cy="136080"/>
              </p14:xfrm>
            </p:contentPart>
          </mc:Choice>
          <mc:Fallback>
            <p:pic>
              <p:nvPicPr>
                <p:cNvPr id="403" name="Freihand 402">
                  <a:extLst>
                    <a:ext uri="{FF2B5EF4-FFF2-40B4-BE49-F238E27FC236}">
                      <a16:creationId xmlns:a16="http://schemas.microsoft.com/office/drawing/2014/main" id="{2AFD7111-2226-BCD8-DA89-CE80FD63D0F6}"/>
                    </a:ext>
                  </a:extLst>
                </p:cNvPr>
                <p:cNvPicPr/>
                <p:nvPr/>
              </p:nvPicPr>
              <p:blipFill>
                <a:blip r:embed="rId565"/>
                <a:stretch>
                  <a:fillRect/>
                </a:stretch>
              </p:blipFill>
              <p:spPr>
                <a:xfrm>
                  <a:off x="6163789" y="3306862"/>
                  <a:ext cx="92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04" name="Freihand 403">
                  <a:extLst>
                    <a:ext uri="{FF2B5EF4-FFF2-40B4-BE49-F238E27FC236}">
                      <a16:creationId xmlns:a16="http://schemas.microsoft.com/office/drawing/2014/main" id="{C82DC60E-C166-F506-3564-09D5E53CFF2B}"/>
                    </a:ext>
                  </a:extLst>
                </p14:cNvPr>
                <p14:cNvContentPartPr/>
                <p14:nvPr/>
              </p14:nvContentPartPr>
              <p14:xfrm>
                <a:off x="6298069" y="3294262"/>
                <a:ext cx="79200" cy="164520"/>
              </p14:xfrm>
            </p:contentPart>
          </mc:Choice>
          <mc:Fallback>
            <p:pic>
              <p:nvPicPr>
                <p:cNvPr id="404" name="Freihand 403">
                  <a:extLst>
                    <a:ext uri="{FF2B5EF4-FFF2-40B4-BE49-F238E27FC236}">
                      <a16:creationId xmlns:a16="http://schemas.microsoft.com/office/drawing/2014/main" id="{C82DC60E-C166-F506-3564-09D5E53CFF2B}"/>
                    </a:ext>
                  </a:extLst>
                </p:cNvPr>
                <p:cNvPicPr/>
                <p:nvPr/>
              </p:nvPicPr>
              <p:blipFill>
                <a:blip r:embed="rId567"/>
                <a:stretch>
                  <a:fillRect/>
                </a:stretch>
              </p:blipFill>
              <p:spPr>
                <a:xfrm>
                  <a:off x="6289069" y="3285262"/>
                  <a:ext cx="96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06" name="Freihand 405">
                  <a:extLst>
                    <a:ext uri="{FF2B5EF4-FFF2-40B4-BE49-F238E27FC236}">
                      <a16:creationId xmlns:a16="http://schemas.microsoft.com/office/drawing/2014/main" id="{5EB93588-D6E1-B74A-7622-9A34E8B82A03}"/>
                    </a:ext>
                  </a:extLst>
                </p14:cNvPr>
                <p14:cNvContentPartPr/>
                <p14:nvPr/>
              </p14:nvContentPartPr>
              <p14:xfrm>
                <a:off x="6629269" y="3151342"/>
                <a:ext cx="173160" cy="89640"/>
              </p14:xfrm>
            </p:contentPart>
          </mc:Choice>
          <mc:Fallback>
            <p:pic>
              <p:nvPicPr>
                <p:cNvPr id="406" name="Freihand 405">
                  <a:extLst>
                    <a:ext uri="{FF2B5EF4-FFF2-40B4-BE49-F238E27FC236}">
                      <a16:creationId xmlns:a16="http://schemas.microsoft.com/office/drawing/2014/main" id="{5EB93588-D6E1-B74A-7622-9A34E8B82A03}"/>
                    </a:ext>
                  </a:extLst>
                </p:cNvPr>
                <p:cNvPicPr/>
                <p:nvPr/>
              </p:nvPicPr>
              <p:blipFill>
                <a:blip r:embed="rId569"/>
                <a:stretch>
                  <a:fillRect/>
                </a:stretch>
              </p:blipFill>
              <p:spPr>
                <a:xfrm>
                  <a:off x="6620629" y="3142702"/>
                  <a:ext cx="190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07" name="Freihand 406">
                  <a:extLst>
                    <a:ext uri="{FF2B5EF4-FFF2-40B4-BE49-F238E27FC236}">
                      <a16:creationId xmlns:a16="http://schemas.microsoft.com/office/drawing/2014/main" id="{EB5409A5-46A6-3A86-8800-B91E33C283F1}"/>
                    </a:ext>
                  </a:extLst>
                </p14:cNvPr>
                <p14:cNvContentPartPr/>
                <p14:nvPr/>
              </p14:nvContentPartPr>
              <p14:xfrm>
                <a:off x="6667429" y="3271222"/>
                <a:ext cx="145440" cy="59400"/>
              </p14:xfrm>
            </p:contentPart>
          </mc:Choice>
          <mc:Fallback>
            <p:pic>
              <p:nvPicPr>
                <p:cNvPr id="407" name="Freihand 406">
                  <a:extLst>
                    <a:ext uri="{FF2B5EF4-FFF2-40B4-BE49-F238E27FC236}">
                      <a16:creationId xmlns:a16="http://schemas.microsoft.com/office/drawing/2014/main" id="{EB5409A5-46A6-3A86-8800-B91E33C283F1}"/>
                    </a:ext>
                  </a:extLst>
                </p:cNvPr>
                <p:cNvPicPr/>
                <p:nvPr/>
              </p:nvPicPr>
              <p:blipFill>
                <a:blip r:embed="rId571"/>
                <a:stretch>
                  <a:fillRect/>
                </a:stretch>
              </p:blipFill>
              <p:spPr>
                <a:xfrm>
                  <a:off x="6658789" y="3262582"/>
                  <a:ext cx="163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09" name="Freihand 408">
                  <a:extLst>
                    <a:ext uri="{FF2B5EF4-FFF2-40B4-BE49-F238E27FC236}">
                      <a16:creationId xmlns:a16="http://schemas.microsoft.com/office/drawing/2014/main" id="{9D2F8473-14F8-1A9B-0A79-33EC53143DD7}"/>
                    </a:ext>
                  </a:extLst>
                </p14:cNvPr>
                <p14:cNvContentPartPr/>
                <p14:nvPr/>
              </p14:nvContentPartPr>
              <p14:xfrm>
                <a:off x="6912949" y="3162142"/>
                <a:ext cx="141840" cy="142560"/>
              </p14:xfrm>
            </p:contentPart>
          </mc:Choice>
          <mc:Fallback>
            <p:pic>
              <p:nvPicPr>
                <p:cNvPr id="409" name="Freihand 408">
                  <a:extLst>
                    <a:ext uri="{FF2B5EF4-FFF2-40B4-BE49-F238E27FC236}">
                      <a16:creationId xmlns:a16="http://schemas.microsoft.com/office/drawing/2014/main" id="{9D2F8473-14F8-1A9B-0A79-33EC53143DD7}"/>
                    </a:ext>
                  </a:extLst>
                </p:cNvPr>
                <p:cNvPicPr/>
                <p:nvPr/>
              </p:nvPicPr>
              <p:blipFill>
                <a:blip r:embed="rId573"/>
                <a:stretch>
                  <a:fillRect/>
                </a:stretch>
              </p:blipFill>
              <p:spPr>
                <a:xfrm>
                  <a:off x="6904309" y="3153142"/>
                  <a:ext cx="159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10" name="Freihand 409">
                  <a:extLst>
                    <a:ext uri="{FF2B5EF4-FFF2-40B4-BE49-F238E27FC236}">
                      <a16:creationId xmlns:a16="http://schemas.microsoft.com/office/drawing/2014/main" id="{C3BF9C53-C822-8BAC-400D-0E9A76C87170}"/>
                    </a:ext>
                  </a:extLst>
                </p14:cNvPr>
                <p14:cNvContentPartPr/>
                <p14:nvPr/>
              </p14:nvContentPartPr>
              <p14:xfrm>
                <a:off x="7110589" y="3138742"/>
                <a:ext cx="115560" cy="117720"/>
              </p14:xfrm>
            </p:contentPart>
          </mc:Choice>
          <mc:Fallback>
            <p:pic>
              <p:nvPicPr>
                <p:cNvPr id="410" name="Freihand 409">
                  <a:extLst>
                    <a:ext uri="{FF2B5EF4-FFF2-40B4-BE49-F238E27FC236}">
                      <a16:creationId xmlns:a16="http://schemas.microsoft.com/office/drawing/2014/main" id="{C3BF9C53-C822-8BAC-400D-0E9A76C87170}"/>
                    </a:ext>
                  </a:extLst>
                </p:cNvPr>
                <p:cNvPicPr/>
                <p:nvPr/>
              </p:nvPicPr>
              <p:blipFill>
                <a:blip r:embed="rId575"/>
                <a:stretch>
                  <a:fillRect/>
                </a:stretch>
              </p:blipFill>
              <p:spPr>
                <a:xfrm>
                  <a:off x="7101589" y="3130102"/>
                  <a:ext cx="133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11" name="Freihand 410">
                  <a:extLst>
                    <a:ext uri="{FF2B5EF4-FFF2-40B4-BE49-F238E27FC236}">
                      <a16:creationId xmlns:a16="http://schemas.microsoft.com/office/drawing/2014/main" id="{7491D725-8FED-8A1F-6038-9A1178A1FA7C}"/>
                    </a:ext>
                  </a:extLst>
                </p14:cNvPr>
                <p14:cNvContentPartPr/>
                <p14:nvPr/>
              </p14:nvContentPartPr>
              <p14:xfrm>
                <a:off x="7298149" y="3094102"/>
                <a:ext cx="64440" cy="141480"/>
              </p14:xfrm>
            </p:contentPart>
          </mc:Choice>
          <mc:Fallback>
            <p:pic>
              <p:nvPicPr>
                <p:cNvPr id="411" name="Freihand 410">
                  <a:extLst>
                    <a:ext uri="{FF2B5EF4-FFF2-40B4-BE49-F238E27FC236}">
                      <a16:creationId xmlns:a16="http://schemas.microsoft.com/office/drawing/2014/main" id="{7491D725-8FED-8A1F-6038-9A1178A1FA7C}"/>
                    </a:ext>
                  </a:extLst>
                </p:cNvPr>
                <p:cNvPicPr/>
                <p:nvPr/>
              </p:nvPicPr>
              <p:blipFill>
                <a:blip r:embed="rId577"/>
                <a:stretch>
                  <a:fillRect/>
                </a:stretch>
              </p:blipFill>
              <p:spPr>
                <a:xfrm>
                  <a:off x="7289149" y="3085462"/>
                  <a:ext cx="820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12" name="Freihand 411">
                  <a:extLst>
                    <a:ext uri="{FF2B5EF4-FFF2-40B4-BE49-F238E27FC236}">
                      <a16:creationId xmlns:a16="http://schemas.microsoft.com/office/drawing/2014/main" id="{0267210D-A020-5187-62D5-7EB1701EF69A}"/>
                    </a:ext>
                  </a:extLst>
                </p14:cNvPr>
                <p14:cNvContentPartPr/>
                <p14:nvPr/>
              </p14:nvContentPartPr>
              <p14:xfrm>
                <a:off x="7341709" y="3183022"/>
                <a:ext cx="21600" cy="84600"/>
              </p14:xfrm>
            </p:contentPart>
          </mc:Choice>
          <mc:Fallback>
            <p:pic>
              <p:nvPicPr>
                <p:cNvPr id="412" name="Freihand 411">
                  <a:extLst>
                    <a:ext uri="{FF2B5EF4-FFF2-40B4-BE49-F238E27FC236}">
                      <a16:creationId xmlns:a16="http://schemas.microsoft.com/office/drawing/2014/main" id="{0267210D-A020-5187-62D5-7EB1701EF69A}"/>
                    </a:ext>
                  </a:extLst>
                </p:cNvPr>
                <p:cNvPicPr/>
                <p:nvPr/>
              </p:nvPicPr>
              <p:blipFill>
                <a:blip r:embed="rId579"/>
                <a:stretch>
                  <a:fillRect/>
                </a:stretch>
              </p:blipFill>
              <p:spPr>
                <a:xfrm>
                  <a:off x="7333069" y="3174022"/>
                  <a:ext cx="39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13" name="Freihand 412">
                  <a:extLst>
                    <a:ext uri="{FF2B5EF4-FFF2-40B4-BE49-F238E27FC236}">
                      <a16:creationId xmlns:a16="http://schemas.microsoft.com/office/drawing/2014/main" id="{74FB4B9E-D834-22D9-07CB-9C5587F30A8C}"/>
                    </a:ext>
                  </a:extLst>
                </p14:cNvPr>
                <p14:cNvContentPartPr/>
                <p14:nvPr/>
              </p14:nvContentPartPr>
              <p14:xfrm>
                <a:off x="7429909" y="3102382"/>
                <a:ext cx="132480" cy="223920"/>
              </p14:xfrm>
            </p:contentPart>
          </mc:Choice>
          <mc:Fallback>
            <p:pic>
              <p:nvPicPr>
                <p:cNvPr id="413" name="Freihand 412">
                  <a:extLst>
                    <a:ext uri="{FF2B5EF4-FFF2-40B4-BE49-F238E27FC236}">
                      <a16:creationId xmlns:a16="http://schemas.microsoft.com/office/drawing/2014/main" id="{74FB4B9E-D834-22D9-07CB-9C5587F30A8C}"/>
                    </a:ext>
                  </a:extLst>
                </p:cNvPr>
                <p:cNvPicPr/>
                <p:nvPr/>
              </p:nvPicPr>
              <p:blipFill>
                <a:blip r:embed="rId581"/>
                <a:stretch>
                  <a:fillRect/>
                </a:stretch>
              </p:blipFill>
              <p:spPr>
                <a:xfrm>
                  <a:off x="7421269" y="3093382"/>
                  <a:ext cx="1501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15" name="Freihand 414">
                  <a:extLst>
                    <a:ext uri="{FF2B5EF4-FFF2-40B4-BE49-F238E27FC236}">
                      <a16:creationId xmlns:a16="http://schemas.microsoft.com/office/drawing/2014/main" id="{649EE7DA-8A60-4138-2E3C-E5EA5D63B763}"/>
                    </a:ext>
                  </a:extLst>
                </p14:cNvPr>
                <p14:cNvContentPartPr/>
                <p14:nvPr/>
              </p14:nvContentPartPr>
              <p14:xfrm>
                <a:off x="788989" y="3973942"/>
                <a:ext cx="144360" cy="197280"/>
              </p14:xfrm>
            </p:contentPart>
          </mc:Choice>
          <mc:Fallback>
            <p:pic>
              <p:nvPicPr>
                <p:cNvPr id="415" name="Freihand 414">
                  <a:extLst>
                    <a:ext uri="{FF2B5EF4-FFF2-40B4-BE49-F238E27FC236}">
                      <a16:creationId xmlns:a16="http://schemas.microsoft.com/office/drawing/2014/main" id="{649EE7DA-8A60-4138-2E3C-E5EA5D63B763}"/>
                    </a:ext>
                  </a:extLst>
                </p:cNvPr>
                <p:cNvPicPr/>
                <p:nvPr/>
              </p:nvPicPr>
              <p:blipFill>
                <a:blip r:embed="rId583"/>
                <a:stretch>
                  <a:fillRect/>
                </a:stretch>
              </p:blipFill>
              <p:spPr>
                <a:xfrm>
                  <a:off x="779989" y="3964942"/>
                  <a:ext cx="1620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16" name="Freihand 415">
                  <a:extLst>
                    <a:ext uri="{FF2B5EF4-FFF2-40B4-BE49-F238E27FC236}">
                      <a16:creationId xmlns:a16="http://schemas.microsoft.com/office/drawing/2014/main" id="{777E0737-058A-F624-13F6-0CC292164E81}"/>
                    </a:ext>
                  </a:extLst>
                </p14:cNvPr>
                <p14:cNvContentPartPr/>
                <p14:nvPr/>
              </p14:nvContentPartPr>
              <p14:xfrm>
                <a:off x="972949" y="4033342"/>
                <a:ext cx="73800" cy="90000"/>
              </p14:xfrm>
            </p:contentPart>
          </mc:Choice>
          <mc:Fallback>
            <p:pic>
              <p:nvPicPr>
                <p:cNvPr id="416" name="Freihand 415">
                  <a:extLst>
                    <a:ext uri="{FF2B5EF4-FFF2-40B4-BE49-F238E27FC236}">
                      <a16:creationId xmlns:a16="http://schemas.microsoft.com/office/drawing/2014/main" id="{777E0737-058A-F624-13F6-0CC292164E81}"/>
                    </a:ext>
                  </a:extLst>
                </p:cNvPr>
                <p:cNvPicPr/>
                <p:nvPr/>
              </p:nvPicPr>
              <p:blipFill>
                <a:blip r:embed="rId585"/>
                <a:stretch>
                  <a:fillRect/>
                </a:stretch>
              </p:blipFill>
              <p:spPr>
                <a:xfrm>
                  <a:off x="964309" y="4024342"/>
                  <a:ext cx="91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17" name="Freihand 416">
                  <a:extLst>
                    <a:ext uri="{FF2B5EF4-FFF2-40B4-BE49-F238E27FC236}">
                      <a16:creationId xmlns:a16="http://schemas.microsoft.com/office/drawing/2014/main" id="{616D4728-10B5-6233-9E6D-65BF892C0AEE}"/>
                    </a:ext>
                  </a:extLst>
                </p14:cNvPr>
                <p14:cNvContentPartPr/>
                <p14:nvPr/>
              </p14:nvContentPartPr>
              <p14:xfrm>
                <a:off x="1073029" y="4062862"/>
                <a:ext cx="9720" cy="3960"/>
              </p14:xfrm>
            </p:contentPart>
          </mc:Choice>
          <mc:Fallback>
            <p:pic>
              <p:nvPicPr>
                <p:cNvPr id="417" name="Freihand 416">
                  <a:extLst>
                    <a:ext uri="{FF2B5EF4-FFF2-40B4-BE49-F238E27FC236}">
                      <a16:creationId xmlns:a16="http://schemas.microsoft.com/office/drawing/2014/main" id="{616D4728-10B5-6233-9E6D-65BF892C0AEE}"/>
                    </a:ext>
                  </a:extLst>
                </p:cNvPr>
                <p:cNvPicPr/>
                <p:nvPr/>
              </p:nvPicPr>
              <p:blipFill>
                <a:blip r:embed="rId126"/>
                <a:stretch>
                  <a:fillRect/>
                </a:stretch>
              </p:blipFill>
              <p:spPr>
                <a:xfrm>
                  <a:off x="1064389" y="4053862"/>
                  <a:ext cx="273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418" name="Freihand 417">
                  <a:extLst>
                    <a:ext uri="{FF2B5EF4-FFF2-40B4-BE49-F238E27FC236}">
                      <a16:creationId xmlns:a16="http://schemas.microsoft.com/office/drawing/2014/main" id="{BA6F4080-6B74-9E35-171C-17A46A94DB7E}"/>
                    </a:ext>
                  </a:extLst>
                </p14:cNvPr>
                <p14:cNvContentPartPr/>
                <p14:nvPr/>
              </p14:nvContentPartPr>
              <p14:xfrm>
                <a:off x="1126669" y="4009942"/>
                <a:ext cx="159840" cy="82440"/>
              </p14:xfrm>
            </p:contentPart>
          </mc:Choice>
          <mc:Fallback>
            <p:pic>
              <p:nvPicPr>
                <p:cNvPr id="418" name="Freihand 417">
                  <a:extLst>
                    <a:ext uri="{FF2B5EF4-FFF2-40B4-BE49-F238E27FC236}">
                      <a16:creationId xmlns:a16="http://schemas.microsoft.com/office/drawing/2014/main" id="{BA6F4080-6B74-9E35-171C-17A46A94DB7E}"/>
                    </a:ext>
                  </a:extLst>
                </p:cNvPr>
                <p:cNvPicPr/>
                <p:nvPr/>
              </p:nvPicPr>
              <p:blipFill>
                <a:blip r:embed="rId588"/>
                <a:stretch>
                  <a:fillRect/>
                </a:stretch>
              </p:blipFill>
              <p:spPr>
                <a:xfrm>
                  <a:off x="1118029" y="4001302"/>
                  <a:ext cx="177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419" name="Freihand 418">
                  <a:extLst>
                    <a:ext uri="{FF2B5EF4-FFF2-40B4-BE49-F238E27FC236}">
                      <a16:creationId xmlns:a16="http://schemas.microsoft.com/office/drawing/2014/main" id="{3B57766D-F1AF-DBD2-526D-335F90265F74}"/>
                    </a:ext>
                  </a:extLst>
                </p14:cNvPr>
                <p14:cNvContentPartPr/>
                <p14:nvPr/>
              </p14:nvContentPartPr>
              <p14:xfrm>
                <a:off x="1343749" y="3964582"/>
                <a:ext cx="156960" cy="260280"/>
              </p14:xfrm>
            </p:contentPart>
          </mc:Choice>
          <mc:Fallback>
            <p:pic>
              <p:nvPicPr>
                <p:cNvPr id="419" name="Freihand 418">
                  <a:extLst>
                    <a:ext uri="{FF2B5EF4-FFF2-40B4-BE49-F238E27FC236}">
                      <a16:creationId xmlns:a16="http://schemas.microsoft.com/office/drawing/2014/main" id="{3B57766D-F1AF-DBD2-526D-335F90265F74}"/>
                    </a:ext>
                  </a:extLst>
                </p:cNvPr>
                <p:cNvPicPr/>
                <p:nvPr/>
              </p:nvPicPr>
              <p:blipFill>
                <a:blip r:embed="rId590"/>
                <a:stretch>
                  <a:fillRect/>
                </a:stretch>
              </p:blipFill>
              <p:spPr>
                <a:xfrm>
                  <a:off x="1335109" y="3955942"/>
                  <a:ext cx="1746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420" name="Freihand 419">
                  <a:extLst>
                    <a:ext uri="{FF2B5EF4-FFF2-40B4-BE49-F238E27FC236}">
                      <a16:creationId xmlns:a16="http://schemas.microsoft.com/office/drawing/2014/main" id="{1BA88D66-FCC5-1E37-66BC-7A1585865E3F}"/>
                    </a:ext>
                  </a:extLst>
                </p14:cNvPr>
                <p14:cNvContentPartPr/>
                <p14:nvPr/>
              </p14:nvContentPartPr>
              <p14:xfrm>
                <a:off x="1758829" y="3909142"/>
                <a:ext cx="72360" cy="218880"/>
              </p14:xfrm>
            </p:contentPart>
          </mc:Choice>
          <mc:Fallback>
            <p:pic>
              <p:nvPicPr>
                <p:cNvPr id="420" name="Freihand 419">
                  <a:extLst>
                    <a:ext uri="{FF2B5EF4-FFF2-40B4-BE49-F238E27FC236}">
                      <a16:creationId xmlns:a16="http://schemas.microsoft.com/office/drawing/2014/main" id="{1BA88D66-FCC5-1E37-66BC-7A1585865E3F}"/>
                    </a:ext>
                  </a:extLst>
                </p:cNvPr>
                <p:cNvPicPr/>
                <p:nvPr/>
              </p:nvPicPr>
              <p:blipFill>
                <a:blip r:embed="rId592"/>
                <a:stretch>
                  <a:fillRect/>
                </a:stretch>
              </p:blipFill>
              <p:spPr>
                <a:xfrm>
                  <a:off x="1750189" y="3900142"/>
                  <a:ext cx="900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21" name="Freihand 420">
                  <a:extLst>
                    <a:ext uri="{FF2B5EF4-FFF2-40B4-BE49-F238E27FC236}">
                      <a16:creationId xmlns:a16="http://schemas.microsoft.com/office/drawing/2014/main" id="{B12514A6-49E7-AC05-4FA0-911F02FFCEF4}"/>
                    </a:ext>
                  </a:extLst>
                </p14:cNvPr>
                <p14:cNvContentPartPr/>
                <p14:nvPr/>
              </p14:nvContentPartPr>
              <p14:xfrm>
                <a:off x="1857109" y="3901582"/>
                <a:ext cx="130320" cy="77040"/>
              </p14:xfrm>
            </p:contentPart>
          </mc:Choice>
          <mc:Fallback>
            <p:pic>
              <p:nvPicPr>
                <p:cNvPr id="421" name="Freihand 420">
                  <a:extLst>
                    <a:ext uri="{FF2B5EF4-FFF2-40B4-BE49-F238E27FC236}">
                      <a16:creationId xmlns:a16="http://schemas.microsoft.com/office/drawing/2014/main" id="{B12514A6-49E7-AC05-4FA0-911F02FFCEF4}"/>
                    </a:ext>
                  </a:extLst>
                </p:cNvPr>
                <p:cNvPicPr/>
                <p:nvPr/>
              </p:nvPicPr>
              <p:blipFill>
                <a:blip r:embed="rId594"/>
                <a:stretch>
                  <a:fillRect/>
                </a:stretch>
              </p:blipFill>
              <p:spPr>
                <a:xfrm>
                  <a:off x="1848109" y="3892582"/>
                  <a:ext cx="147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22" name="Freihand 421">
                  <a:extLst>
                    <a:ext uri="{FF2B5EF4-FFF2-40B4-BE49-F238E27FC236}">
                      <a16:creationId xmlns:a16="http://schemas.microsoft.com/office/drawing/2014/main" id="{FAADD52A-22F3-5C1D-017C-420FEDF51506}"/>
                    </a:ext>
                  </a:extLst>
                </p14:cNvPr>
                <p14:cNvContentPartPr/>
                <p14:nvPr/>
              </p14:nvContentPartPr>
              <p14:xfrm>
                <a:off x="2036029" y="3896542"/>
                <a:ext cx="59040" cy="219960"/>
              </p14:xfrm>
            </p:contentPart>
          </mc:Choice>
          <mc:Fallback>
            <p:pic>
              <p:nvPicPr>
                <p:cNvPr id="422" name="Freihand 421">
                  <a:extLst>
                    <a:ext uri="{FF2B5EF4-FFF2-40B4-BE49-F238E27FC236}">
                      <a16:creationId xmlns:a16="http://schemas.microsoft.com/office/drawing/2014/main" id="{FAADD52A-22F3-5C1D-017C-420FEDF51506}"/>
                    </a:ext>
                  </a:extLst>
                </p:cNvPr>
                <p:cNvPicPr/>
                <p:nvPr/>
              </p:nvPicPr>
              <p:blipFill>
                <a:blip r:embed="rId596"/>
                <a:stretch>
                  <a:fillRect/>
                </a:stretch>
              </p:blipFill>
              <p:spPr>
                <a:xfrm>
                  <a:off x="2027029" y="3887902"/>
                  <a:ext cx="766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23" name="Freihand 422">
                  <a:extLst>
                    <a:ext uri="{FF2B5EF4-FFF2-40B4-BE49-F238E27FC236}">
                      <a16:creationId xmlns:a16="http://schemas.microsoft.com/office/drawing/2014/main" id="{09F8FF2D-71E4-E679-8FA5-865759576D4D}"/>
                    </a:ext>
                  </a:extLst>
                </p14:cNvPr>
                <p14:cNvContentPartPr/>
                <p14:nvPr/>
              </p14:nvContentPartPr>
              <p14:xfrm>
                <a:off x="2127469" y="3753262"/>
                <a:ext cx="210960" cy="195840"/>
              </p14:xfrm>
            </p:contentPart>
          </mc:Choice>
          <mc:Fallback>
            <p:pic>
              <p:nvPicPr>
                <p:cNvPr id="423" name="Freihand 422">
                  <a:extLst>
                    <a:ext uri="{FF2B5EF4-FFF2-40B4-BE49-F238E27FC236}">
                      <a16:creationId xmlns:a16="http://schemas.microsoft.com/office/drawing/2014/main" id="{09F8FF2D-71E4-E679-8FA5-865759576D4D}"/>
                    </a:ext>
                  </a:extLst>
                </p:cNvPr>
                <p:cNvPicPr/>
                <p:nvPr/>
              </p:nvPicPr>
              <p:blipFill>
                <a:blip r:embed="rId598"/>
                <a:stretch>
                  <a:fillRect/>
                </a:stretch>
              </p:blipFill>
              <p:spPr>
                <a:xfrm>
                  <a:off x="2118829" y="3744622"/>
                  <a:ext cx="2286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24" name="Freihand 423">
                  <a:extLst>
                    <a:ext uri="{FF2B5EF4-FFF2-40B4-BE49-F238E27FC236}">
                      <a16:creationId xmlns:a16="http://schemas.microsoft.com/office/drawing/2014/main" id="{8DF19D9B-A6B3-4754-98DF-93E262F4EB9D}"/>
                    </a:ext>
                  </a:extLst>
                </p14:cNvPr>
                <p14:cNvContentPartPr/>
                <p14:nvPr/>
              </p14:nvContentPartPr>
              <p14:xfrm>
                <a:off x="2340229" y="3770542"/>
                <a:ext cx="6480" cy="22680"/>
              </p14:xfrm>
            </p:contentPart>
          </mc:Choice>
          <mc:Fallback>
            <p:pic>
              <p:nvPicPr>
                <p:cNvPr id="424" name="Freihand 423">
                  <a:extLst>
                    <a:ext uri="{FF2B5EF4-FFF2-40B4-BE49-F238E27FC236}">
                      <a16:creationId xmlns:a16="http://schemas.microsoft.com/office/drawing/2014/main" id="{8DF19D9B-A6B3-4754-98DF-93E262F4EB9D}"/>
                    </a:ext>
                  </a:extLst>
                </p:cNvPr>
                <p:cNvPicPr/>
                <p:nvPr/>
              </p:nvPicPr>
              <p:blipFill>
                <a:blip r:embed="rId600"/>
                <a:stretch>
                  <a:fillRect/>
                </a:stretch>
              </p:blipFill>
              <p:spPr>
                <a:xfrm>
                  <a:off x="2331589" y="3761902"/>
                  <a:ext cx="24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25" name="Freihand 424">
                  <a:extLst>
                    <a:ext uri="{FF2B5EF4-FFF2-40B4-BE49-F238E27FC236}">
                      <a16:creationId xmlns:a16="http://schemas.microsoft.com/office/drawing/2014/main" id="{F85BBC12-1D8D-AA49-8BEC-2E0B504B8F74}"/>
                    </a:ext>
                  </a:extLst>
                </p14:cNvPr>
                <p14:cNvContentPartPr/>
                <p14:nvPr/>
              </p14:nvContentPartPr>
              <p14:xfrm>
                <a:off x="2395309" y="3850462"/>
                <a:ext cx="143640" cy="51480"/>
              </p14:xfrm>
            </p:contentPart>
          </mc:Choice>
          <mc:Fallback>
            <p:pic>
              <p:nvPicPr>
                <p:cNvPr id="425" name="Freihand 424">
                  <a:extLst>
                    <a:ext uri="{FF2B5EF4-FFF2-40B4-BE49-F238E27FC236}">
                      <a16:creationId xmlns:a16="http://schemas.microsoft.com/office/drawing/2014/main" id="{F85BBC12-1D8D-AA49-8BEC-2E0B504B8F74}"/>
                    </a:ext>
                  </a:extLst>
                </p:cNvPr>
                <p:cNvPicPr/>
                <p:nvPr/>
              </p:nvPicPr>
              <p:blipFill>
                <a:blip r:embed="rId602"/>
                <a:stretch>
                  <a:fillRect/>
                </a:stretch>
              </p:blipFill>
              <p:spPr>
                <a:xfrm>
                  <a:off x="2386309" y="3841822"/>
                  <a:ext cx="161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28" name="Freihand 427">
                  <a:extLst>
                    <a:ext uri="{FF2B5EF4-FFF2-40B4-BE49-F238E27FC236}">
                      <a16:creationId xmlns:a16="http://schemas.microsoft.com/office/drawing/2014/main" id="{32816C52-B9F1-0C97-5981-29D12D1CF023}"/>
                    </a:ext>
                  </a:extLst>
                </p14:cNvPr>
                <p14:cNvContentPartPr/>
                <p14:nvPr/>
              </p14:nvContentPartPr>
              <p14:xfrm>
                <a:off x="2768629" y="3763702"/>
                <a:ext cx="118800" cy="285480"/>
              </p14:xfrm>
            </p:contentPart>
          </mc:Choice>
          <mc:Fallback>
            <p:pic>
              <p:nvPicPr>
                <p:cNvPr id="428" name="Freihand 427">
                  <a:extLst>
                    <a:ext uri="{FF2B5EF4-FFF2-40B4-BE49-F238E27FC236}">
                      <a16:creationId xmlns:a16="http://schemas.microsoft.com/office/drawing/2014/main" id="{32816C52-B9F1-0C97-5981-29D12D1CF023}"/>
                    </a:ext>
                  </a:extLst>
                </p:cNvPr>
                <p:cNvPicPr/>
                <p:nvPr/>
              </p:nvPicPr>
              <p:blipFill>
                <a:blip r:embed="rId604"/>
                <a:stretch>
                  <a:fillRect/>
                </a:stretch>
              </p:blipFill>
              <p:spPr>
                <a:xfrm>
                  <a:off x="2759989" y="3755062"/>
                  <a:ext cx="1364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29" name="Freihand 428">
                  <a:extLst>
                    <a:ext uri="{FF2B5EF4-FFF2-40B4-BE49-F238E27FC236}">
                      <a16:creationId xmlns:a16="http://schemas.microsoft.com/office/drawing/2014/main" id="{3188CEDF-272B-7E1C-909A-29DDCD422BDC}"/>
                    </a:ext>
                  </a:extLst>
                </p14:cNvPr>
                <p14:cNvContentPartPr/>
                <p14:nvPr/>
              </p14:nvContentPartPr>
              <p14:xfrm>
                <a:off x="2832709" y="3890062"/>
                <a:ext cx="114480" cy="49320"/>
              </p14:xfrm>
            </p:contentPart>
          </mc:Choice>
          <mc:Fallback>
            <p:pic>
              <p:nvPicPr>
                <p:cNvPr id="429" name="Freihand 428">
                  <a:extLst>
                    <a:ext uri="{FF2B5EF4-FFF2-40B4-BE49-F238E27FC236}">
                      <a16:creationId xmlns:a16="http://schemas.microsoft.com/office/drawing/2014/main" id="{3188CEDF-272B-7E1C-909A-29DDCD422BDC}"/>
                    </a:ext>
                  </a:extLst>
                </p:cNvPr>
                <p:cNvPicPr/>
                <p:nvPr/>
              </p:nvPicPr>
              <p:blipFill>
                <a:blip r:embed="rId606"/>
                <a:stretch>
                  <a:fillRect/>
                </a:stretch>
              </p:blipFill>
              <p:spPr>
                <a:xfrm>
                  <a:off x="2823709" y="3881062"/>
                  <a:ext cx="132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30" name="Freihand 429">
                  <a:extLst>
                    <a:ext uri="{FF2B5EF4-FFF2-40B4-BE49-F238E27FC236}">
                      <a16:creationId xmlns:a16="http://schemas.microsoft.com/office/drawing/2014/main" id="{92CB4AA9-A9E9-A2FE-11D9-4AFBC7FDD8DF}"/>
                    </a:ext>
                  </a:extLst>
                </p14:cNvPr>
                <p14:cNvContentPartPr/>
                <p14:nvPr/>
              </p14:nvContentPartPr>
              <p14:xfrm>
                <a:off x="2951509" y="3820582"/>
                <a:ext cx="106200" cy="99720"/>
              </p14:xfrm>
            </p:contentPart>
          </mc:Choice>
          <mc:Fallback>
            <p:pic>
              <p:nvPicPr>
                <p:cNvPr id="430" name="Freihand 429">
                  <a:extLst>
                    <a:ext uri="{FF2B5EF4-FFF2-40B4-BE49-F238E27FC236}">
                      <a16:creationId xmlns:a16="http://schemas.microsoft.com/office/drawing/2014/main" id="{92CB4AA9-A9E9-A2FE-11D9-4AFBC7FDD8DF}"/>
                    </a:ext>
                  </a:extLst>
                </p:cNvPr>
                <p:cNvPicPr/>
                <p:nvPr/>
              </p:nvPicPr>
              <p:blipFill>
                <a:blip r:embed="rId608"/>
                <a:stretch>
                  <a:fillRect/>
                </a:stretch>
              </p:blipFill>
              <p:spPr>
                <a:xfrm>
                  <a:off x="2942869" y="3811942"/>
                  <a:ext cx="123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31" name="Freihand 430">
                  <a:extLst>
                    <a:ext uri="{FF2B5EF4-FFF2-40B4-BE49-F238E27FC236}">
                      <a16:creationId xmlns:a16="http://schemas.microsoft.com/office/drawing/2014/main" id="{EAD2BCF0-8203-9D31-A28A-CEF748276990}"/>
                    </a:ext>
                  </a:extLst>
                </p14:cNvPr>
                <p14:cNvContentPartPr/>
                <p14:nvPr/>
              </p14:nvContentPartPr>
              <p14:xfrm>
                <a:off x="3278029" y="3794302"/>
                <a:ext cx="82800" cy="236160"/>
              </p14:xfrm>
            </p:contentPart>
          </mc:Choice>
          <mc:Fallback>
            <p:pic>
              <p:nvPicPr>
                <p:cNvPr id="431" name="Freihand 430">
                  <a:extLst>
                    <a:ext uri="{FF2B5EF4-FFF2-40B4-BE49-F238E27FC236}">
                      <a16:creationId xmlns:a16="http://schemas.microsoft.com/office/drawing/2014/main" id="{EAD2BCF0-8203-9D31-A28A-CEF748276990}"/>
                    </a:ext>
                  </a:extLst>
                </p:cNvPr>
                <p:cNvPicPr/>
                <p:nvPr/>
              </p:nvPicPr>
              <p:blipFill>
                <a:blip r:embed="rId610"/>
                <a:stretch>
                  <a:fillRect/>
                </a:stretch>
              </p:blipFill>
              <p:spPr>
                <a:xfrm>
                  <a:off x="3269029" y="3785302"/>
                  <a:ext cx="1004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32" name="Freihand 431">
                  <a:extLst>
                    <a:ext uri="{FF2B5EF4-FFF2-40B4-BE49-F238E27FC236}">
                      <a16:creationId xmlns:a16="http://schemas.microsoft.com/office/drawing/2014/main" id="{16CAD30A-C13C-6B50-425A-1087C6BE894C}"/>
                    </a:ext>
                  </a:extLst>
                </p14:cNvPr>
                <p14:cNvContentPartPr/>
                <p14:nvPr/>
              </p14:nvContentPartPr>
              <p14:xfrm>
                <a:off x="3393589" y="3765862"/>
                <a:ext cx="102960" cy="146520"/>
              </p14:xfrm>
            </p:contentPart>
          </mc:Choice>
          <mc:Fallback>
            <p:pic>
              <p:nvPicPr>
                <p:cNvPr id="432" name="Freihand 431">
                  <a:extLst>
                    <a:ext uri="{FF2B5EF4-FFF2-40B4-BE49-F238E27FC236}">
                      <a16:creationId xmlns:a16="http://schemas.microsoft.com/office/drawing/2014/main" id="{16CAD30A-C13C-6B50-425A-1087C6BE894C}"/>
                    </a:ext>
                  </a:extLst>
                </p:cNvPr>
                <p:cNvPicPr/>
                <p:nvPr/>
              </p:nvPicPr>
              <p:blipFill>
                <a:blip r:embed="rId612"/>
                <a:stretch>
                  <a:fillRect/>
                </a:stretch>
              </p:blipFill>
              <p:spPr>
                <a:xfrm>
                  <a:off x="3384589" y="3756862"/>
                  <a:ext cx="120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33" name="Freihand 432">
                  <a:extLst>
                    <a:ext uri="{FF2B5EF4-FFF2-40B4-BE49-F238E27FC236}">
                      <a16:creationId xmlns:a16="http://schemas.microsoft.com/office/drawing/2014/main" id="{CF527435-794C-0175-ECE6-3ED49F4A6BD1}"/>
                    </a:ext>
                  </a:extLst>
                </p14:cNvPr>
                <p14:cNvContentPartPr/>
                <p14:nvPr/>
              </p14:nvContentPartPr>
              <p14:xfrm>
                <a:off x="3748189" y="3753982"/>
                <a:ext cx="136080" cy="95760"/>
              </p14:xfrm>
            </p:contentPart>
          </mc:Choice>
          <mc:Fallback>
            <p:pic>
              <p:nvPicPr>
                <p:cNvPr id="433" name="Freihand 432">
                  <a:extLst>
                    <a:ext uri="{FF2B5EF4-FFF2-40B4-BE49-F238E27FC236}">
                      <a16:creationId xmlns:a16="http://schemas.microsoft.com/office/drawing/2014/main" id="{CF527435-794C-0175-ECE6-3ED49F4A6BD1}"/>
                    </a:ext>
                  </a:extLst>
                </p:cNvPr>
                <p:cNvPicPr/>
                <p:nvPr/>
              </p:nvPicPr>
              <p:blipFill>
                <a:blip r:embed="rId614"/>
                <a:stretch>
                  <a:fillRect/>
                </a:stretch>
              </p:blipFill>
              <p:spPr>
                <a:xfrm>
                  <a:off x="3739189" y="3744982"/>
                  <a:ext cx="153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34" name="Freihand 433">
                  <a:extLst>
                    <a:ext uri="{FF2B5EF4-FFF2-40B4-BE49-F238E27FC236}">
                      <a16:creationId xmlns:a16="http://schemas.microsoft.com/office/drawing/2014/main" id="{1D7A894C-CD29-9DBF-B811-8A6B3969DB76}"/>
                    </a:ext>
                  </a:extLst>
                </p14:cNvPr>
                <p14:cNvContentPartPr/>
                <p14:nvPr/>
              </p14:nvContentPartPr>
              <p14:xfrm>
                <a:off x="3767989" y="3890062"/>
                <a:ext cx="118080" cy="57960"/>
              </p14:xfrm>
            </p:contentPart>
          </mc:Choice>
          <mc:Fallback>
            <p:pic>
              <p:nvPicPr>
                <p:cNvPr id="434" name="Freihand 433">
                  <a:extLst>
                    <a:ext uri="{FF2B5EF4-FFF2-40B4-BE49-F238E27FC236}">
                      <a16:creationId xmlns:a16="http://schemas.microsoft.com/office/drawing/2014/main" id="{1D7A894C-CD29-9DBF-B811-8A6B3969DB76}"/>
                    </a:ext>
                  </a:extLst>
                </p:cNvPr>
                <p:cNvPicPr/>
                <p:nvPr/>
              </p:nvPicPr>
              <p:blipFill>
                <a:blip r:embed="rId616"/>
                <a:stretch>
                  <a:fillRect/>
                </a:stretch>
              </p:blipFill>
              <p:spPr>
                <a:xfrm>
                  <a:off x="3759349" y="3881062"/>
                  <a:ext cx="135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38" name="Freihand 437">
                  <a:extLst>
                    <a:ext uri="{FF2B5EF4-FFF2-40B4-BE49-F238E27FC236}">
                      <a16:creationId xmlns:a16="http://schemas.microsoft.com/office/drawing/2014/main" id="{2AA4BF1C-C040-00DD-11BC-17FADDDF8EB4}"/>
                    </a:ext>
                  </a:extLst>
                </p14:cNvPr>
                <p14:cNvContentPartPr/>
                <p14:nvPr/>
              </p14:nvContentPartPr>
              <p14:xfrm>
                <a:off x="4098829" y="3748582"/>
                <a:ext cx="118440" cy="180000"/>
              </p14:xfrm>
            </p:contentPart>
          </mc:Choice>
          <mc:Fallback>
            <p:pic>
              <p:nvPicPr>
                <p:cNvPr id="438" name="Freihand 437">
                  <a:extLst>
                    <a:ext uri="{FF2B5EF4-FFF2-40B4-BE49-F238E27FC236}">
                      <a16:creationId xmlns:a16="http://schemas.microsoft.com/office/drawing/2014/main" id="{2AA4BF1C-C040-00DD-11BC-17FADDDF8EB4}"/>
                    </a:ext>
                  </a:extLst>
                </p:cNvPr>
                <p:cNvPicPr/>
                <p:nvPr/>
              </p:nvPicPr>
              <p:blipFill>
                <a:blip r:embed="rId618"/>
                <a:stretch>
                  <a:fillRect/>
                </a:stretch>
              </p:blipFill>
              <p:spPr>
                <a:xfrm>
                  <a:off x="4090189" y="3739582"/>
                  <a:ext cx="136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39" name="Freihand 438">
                  <a:extLst>
                    <a:ext uri="{FF2B5EF4-FFF2-40B4-BE49-F238E27FC236}">
                      <a16:creationId xmlns:a16="http://schemas.microsoft.com/office/drawing/2014/main" id="{524BBC36-A027-D100-64B5-F9CFEDA46210}"/>
                    </a:ext>
                  </a:extLst>
                </p14:cNvPr>
                <p14:cNvContentPartPr/>
                <p14:nvPr/>
              </p14:nvContentPartPr>
              <p14:xfrm>
                <a:off x="4305829" y="3703942"/>
                <a:ext cx="77760" cy="168120"/>
              </p14:xfrm>
            </p:contentPart>
          </mc:Choice>
          <mc:Fallback>
            <p:pic>
              <p:nvPicPr>
                <p:cNvPr id="439" name="Freihand 438">
                  <a:extLst>
                    <a:ext uri="{FF2B5EF4-FFF2-40B4-BE49-F238E27FC236}">
                      <a16:creationId xmlns:a16="http://schemas.microsoft.com/office/drawing/2014/main" id="{524BBC36-A027-D100-64B5-F9CFEDA46210}"/>
                    </a:ext>
                  </a:extLst>
                </p:cNvPr>
                <p:cNvPicPr/>
                <p:nvPr/>
              </p:nvPicPr>
              <p:blipFill>
                <a:blip r:embed="rId620"/>
                <a:stretch>
                  <a:fillRect/>
                </a:stretch>
              </p:blipFill>
              <p:spPr>
                <a:xfrm>
                  <a:off x="4297189" y="3695302"/>
                  <a:ext cx="95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40" name="Freihand 439">
                  <a:extLst>
                    <a:ext uri="{FF2B5EF4-FFF2-40B4-BE49-F238E27FC236}">
                      <a16:creationId xmlns:a16="http://schemas.microsoft.com/office/drawing/2014/main" id="{62C0989C-0FC6-EB0B-71CB-4FD5C00B6AC5}"/>
                    </a:ext>
                  </a:extLst>
                </p14:cNvPr>
                <p14:cNvContentPartPr/>
                <p14:nvPr/>
              </p14:nvContentPartPr>
              <p14:xfrm>
                <a:off x="4314109" y="3793582"/>
                <a:ext cx="147240" cy="110880"/>
              </p14:xfrm>
            </p:contentPart>
          </mc:Choice>
          <mc:Fallback>
            <p:pic>
              <p:nvPicPr>
                <p:cNvPr id="440" name="Freihand 439">
                  <a:extLst>
                    <a:ext uri="{FF2B5EF4-FFF2-40B4-BE49-F238E27FC236}">
                      <a16:creationId xmlns:a16="http://schemas.microsoft.com/office/drawing/2014/main" id="{62C0989C-0FC6-EB0B-71CB-4FD5C00B6AC5}"/>
                    </a:ext>
                  </a:extLst>
                </p:cNvPr>
                <p:cNvPicPr/>
                <p:nvPr/>
              </p:nvPicPr>
              <p:blipFill>
                <a:blip r:embed="rId622"/>
                <a:stretch>
                  <a:fillRect/>
                </a:stretch>
              </p:blipFill>
              <p:spPr>
                <a:xfrm>
                  <a:off x="4305109" y="3784582"/>
                  <a:ext cx="164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41" name="Freihand 440">
                  <a:extLst>
                    <a:ext uri="{FF2B5EF4-FFF2-40B4-BE49-F238E27FC236}">
                      <a16:creationId xmlns:a16="http://schemas.microsoft.com/office/drawing/2014/main" id="{E84E730B-36C5-A550-A36D-2F93A6FE4B90}"/>
                    </a:ext>
                  </a:extLst>
                </p14:cNvPr>
                <p14:cNvContentPartPr/>
                <p14:nvPr/>
              </p14:nvContentPartPr>
              <p14:xfrm>
                <a:off x="4527229" y="3705022"/>
                <a:ext cx="80280" cy="166680"/>
              </p14:xfrm>
            </p:contentPart>
          </mc:Choice>
          <mc:Fallback>
            <p:pic>
              <p:nvPicPr>
                <p:cNvPr id="441" name="Freihand 440">
                  <a:extLst>
                    <a:ext uri="{FF2B5EF4-FFF2-40B4-BE49-F238E27FC236}">
                      <a16:creationId xmlns:a16="http://schemas.microsoft.com/office/drawing/2014/main" id="{E84E730B-36C5-A550-A36D-2F93A6FE4B90}"/>
                    </a:ext>
                  </a:extLst>
                </p:cNvPr>
                <p:cNvPicPr/>
                <p:nvPr/>
              </p:nvPicPr>
              <p:blipFill>
                <a:blip r:embed="rId624"/>
                <a:stretch>
                  <a:fillRect/>
                </a:stretch>
              </p:blipFill>
              <p:spPr>
                <a:xfrm>
                  <a:off x="4518229" y="3696022"/>
                  <a:ext cx="979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42" name="Freihand 441">
                  <a:extLst>
                    <a:ext uri="{FF2B5EF4-FFF2-40B4-BE49-F238E27FC236}">
                      <a16:creationId xmlns:a16="http://schemas.microsoft.com/office/drawing/2014/main" id="{1355B175-5087-6DFD-AD00-B646F729666C}"/>
                    </a:ext>
                  </a:extLst>
                </p14:cNvPr>
                <p14:cNvContentPartPr/>
                <p14:nvPr/>
              </p14:nvContentPartPr>
              <p14:xfrm>
                <a:off x="4692829" y="3711502"/>
                <a:ext cx="79920" cy="115920"/>
              </p14:xfrm>
            </p:contentPart>
          </mc:Choice>
          <mc:Fallback>
            <p:pic>
              <p:nvPicPr>
                <p:cNvPr id="442" name="Freihand 441">
                  <a:extLst>
                    <a:ext uri="{FF2B5EF4-FFF2-40B4-BE49-F238E27FC236}">
                      <a16:creationId xmlns:a16="http://schemas.microsoft.com/office/drawing/2014/main" id="{1355B175-5087-6DFD-AD00-B646F729666C}"/>
                    </a:ext>
                  </a:extLst>
                </p:cNvPr>
                <p:cNvPicPr/>
                <p:nvPr/>
              </p:nvPicPr>
              <p:blipFill>
                <a:blip r:embed="rId626"/>
                <a:stretch>
                  <a:fillRect/>
                </a:stretch>
              </p:blipFill>
              <p:spPr>
                <a:xfrm>
                  <a:off x="4683829" y="3702502"/>
                  <a:ext cx="97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43" name="Freihand 442">
                  <a:extLst>
                    <a:ext uri="{FF2B5EF4-FFF2-40B4-BE49-F238E27FC236}">
                      <a16:creationId xmlns:a16="http://schemas.microsoft.com/office/drawing/2014/main" id="{C5CC82FE-833A-BA39-489C-117D383AEA35}"/>
                    </a:ext>
                  </a:extLst>
                </p14:cNvPr>
                <p14:cNvContentPartPr/>
                <p14:nvPr/>
              </p14:nvContentPartPr>
              <p14:xfrm>
                <a:off x="4633069" y="3675862"/>
                <a:ext cx="65520" cy="52560"/>
              </p14:xfrm>
            </p:contentPart>
          </mc:Choice>
          <mc:Fallback>
            <p:pic>
              <p:nvPicPr>
                <p:cNvPr id="443" name="Freihand 442">
                  <a:extLst>
                    <a:ext uri="{FF2B5EF4-FFF2-40B4-BE49-F238E27FC236}">
                      <a16:creationId xmlns:a16="http://schemas.microsoft.com/office/drawing/2014/main" id="{C5CC82FE-833A-BA39-489C-117D383AEA35}"/>
                    </a:ext>
                  </a:extLst>
                </p:cNvPr>
                <p:cNvPicPr/>
                <p:nvPr/>
              </p:nvPicPr>
              <p:blipFill>
                <a:blip r:embed="rId628"/>
                <a:stretch>
                  <a:fillRect/>
                </a:stretch>
              </p:blipFill>
              <p:spPr>
                <a:xfrm>
                  <a:off x="4624069" y="3666862"/>
                  <a:ext cx="83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44" name="Freihand 443">
                  <a:extLst>
                    <a:ext uri="{FF2B5EF4-FFF2-40B4-BE49-F238E27FC236}">
                      <a16:creationId xmlns:a16="http://schemas.microsoft.com/office/drawing/2014/main" id="{187C7941-8680-3980-0E3C-7C5AE59F76C6}"/>
                    </a:ext>
                  </a:extLst>
                </p14:cNvPr>
                <p14:cNvContentPartPr/>
                <p14:nvPr/>
              </p14:nvContentPartPr>
              <p14:xfrm>
                <a:off x="4792549" y="3780622"/>
                <a:ext cx="48240" cy="90360"/>
              </p14:xfrm>
            </p:contentPart>
          </mc:Choice>
          <mc:Fallback>
            <p:pic>
              <p:nvPicPr>
                <p:cNvPr id="444" name="Freihand 443">
                  <a:extLst>
                    <a:ext uri="{FF2B5EF4-FFF2-40B4-BE49-F238E27FC236}">
                      <a16:creationId xmlns:a16="http://schemas.microsoft.com/office/drawing/2014/main" id="{187C7941-8680-3980-0E3C-7C5AE59F76C6}"/>
                    </a:ext>
                  </a:extLst>
                </p:cNvPr>
                <p:cNvPicPr/>
                <p:nvPr/>
              </p:nvPicPr>
              <p:blipFill>
                <a:blip r:embed="rId630"/>
                <a:stretch>
                  <a:fillRect/>
                </a:stretch>
              </p:blipFill>
              <p:spPr>
                <a:xfrm>
                  <a:off x="4783909" y="3771622"/>
                  <a:ext cx="65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45" name="Freihand 444">
                  <a:extLst>
                    <a:ext uri="{FF2B5EF4-FFF2-40B4-BE49-F238E27FC236}">
                      <a16:creationId xmlns:a16="http://schemas.microsoft.com/office/drawing/2014/main" id="{A2D1437E-2EAD-96AD-B85E-9322519F22CB}"/>
                    </a:ext>
                  </a:extLst>
                </p14:cNvPr>
                <p14:cNvContentPartPr/>
                <p14:nvPr/>
              </p14:nvContentPartPr>
              <p14:xfrm>
                <a:off x="5132749" y="3773782"/>
                <a:ext cx="130320" cy="28800"/>
              </p14:xfrm>
            </p:contentPart>
          </mc:Choice>
          <mc:Fallback>
            <p:pic>
              <p:nvPicPr>
                <p:cNvPr id="445" name="Freihand 444">
                  <a:extLst>
                    <a:ext uri="{FF2B5EF4-FFF2-40B4-BE49-F238E27FC236}">
                      <a16:creationId xmlns:a16="http://schemas.microsoft.com/office/drawing/2014/main" id="{A2D1437E-2EAD-96AD-B85E-9322519F22CB}"/>
                    </a:ext>
                  </a:extLst>
                </p:cNvPr>
                <p:cNvPicPr/>
                <p:nvPr/>
              </p:nvPicPr>
              <p:blipFill>
                <a:blip r:embed="rId632"/>
                <a:stretch>
                  <a:fillRect/>
                </a:stretch>
              </p:blipFill>
              <p:spPr>
                <a:xfrm>
                  <a:off x="5124109" y="3765142"/>
                  <a:ext cx="1479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46" name="Freihand 445">
                  <a:extLst>
                    <a:ext uri="{FF2B5EF4-FFF2-40B4-BE49-F238E27FC236}">
                      <a16:creationId xmlns:a16="http://schemas.microsoft.com/office/drawing/2014/main" id="{BA05AB4C-27C1-211D-8B3C-FAFF51BC9E3F}"/>
                    </a:ext>
                  </a:extLst>
                </p14:cNvPr>
                <p14:cNvContentPartPr/>
                <p14:nvPr/>
              </p14:nvContentPartPr>
              <p14:xfrm>
                <a:off x="5157589" y="3801502"/>
                <a:ext cx="109080" cy="74160"/>
              </p14:xfrm>
            </p:contentPart>
          </mc:Choice>
          <mc:Fallback>
            <p:pic>
              <p:nvPicPr>
                <p:cNvPr id="446" name="Freihand 445">
                  <a:extLst>
                    <a:ext uri="{FF2B5EF4-FFF2-40B4-BE49-F238E27FC236}">
                      <a16:creationId xmlns:a16="http://schemas.microsoft.com/office/drawing/2014/main" id="{BA05AB4C-27C1-211D-8B3C-FAFF51BC9E3F}"/>
                    </a:ext>
                  </a:extLst>
                </p:cNvPr>
                <p:cNvPicPr/>
                <p:nvPr/>
              </p:nvPicPr>
              <p:blipFill>
                <a:blip r:embed="rId634"/>
                <a:stretch>
                  <a:fillRect/>
                </a:stretch>
              </p:blipFill>
              <p:spPr>
                <a:xfrm>
                  <a:off x="5148949" y="3792862"/>
                  <a:ext cx="126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47" name="Freihand 446">
                  <a:extLst>
                    <a:ext uri="{FF2B5EF4-FFF2-40B4-BE49-F238E27FC236}">
                      <a16:creationId xmlns:a16="http://schemas.microsoft.com/office/drawing/2014/main" id="{BF1A58F1-CC38-488A-8ECB-B9B8BEC7E634}"/>
                    </a:ext>
                  </a:extLst>
                </p14:cNvPr>
                <p14:cNvContentPartPr/>
                <p14:nvPr/>
              </p14:nvContentPartPr>
              <p14:xfrm>
                <a:off x="5386909" y="3697102"/>
                <a:ext cx="60840" cy="157320"/>
              </p14:xfrm>
            </p:contentPart>
          </mc:Choice>
          <mc:Fallback>
            <p:pic>
              <p:nvPicPr>
                <p:cNvPr id="447" name="Freihand 446">
                  <a:extLst>
                    <a:ext uri="{FF2B5EF4-FFF2-40B4-BE49-F238E27FC236}">
                      <a16:creationId xmlns:a16="http://schemas.microsoft.com/office/drawing/2014/main" id="{BF1A58F1-CC38-488A-8ECB-B9B8BEC7E634}"/>
                    </a:ext>
                  </a:extLst>
                </p:cNvPr>
                <p:cNvPicPr/>
                <p:nvPr/>
              </p:nvPicPr>
              <p:blipFill>
                <a:blip r:embed="rId636"/>
                <a:stretch>
                  <a:fillRect/>
                </a:stretch>
              </p:blipFill>
              <p:spPr>
                <a:xfrm>
                  <a:off x="5377909" y="3688102"/>
                  <a:ext cx="78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48" name="Freihand 447">
                  <a:extLst>
                    <a:ext uri="{FF2B5EF4-FFF2-40B4-BE49-F238E27FC236}">
                      <a16:creationId xmlns:a16="http://schemas.microsoft.com/office/drawing/2014/main" id="{B7F17BE8-387C-0EC0-3EA9-86A5950016ED}"/>
                    </a:ext>
                  </a:extLst>
                </p14:cNvPr>
                <p14:cNvContentPartPr/>
                <p14:nvPr/>
              </p14:nvContentPartPr>
              <p14:xfrm>
                <a:off x="5714509" y="3733102"/>
                <a:ext cx="138240" cy="236880"/>
              </p14:xfrm>
            </p:contentPart>
          </mc:Choice>
          <mc:Fallback>
            <p:pic>
              <p:nvPicPr>
                <p:cNvPr id="448" name="Freihand 447">
                  <a:extLst>
                    <a:ext uri="{FF2B5EF4-FFF2-40B4-BE49-F238E27FC236}">
                      <a16:creationId xmlns:a16="http://schemas.microsoft.com/office/drawing/2014/main" id="{B7F17BE8-387C-0EC0-3EA9-86A5950016ED}"/>
                    </a:ext>
                  </a:extLst>
                </p:cNvPr>
                <p:cNvPicPr/>
                <p:nvPr/>
              </p:nvPicPr>
              <p:blipFill>
                <a:blip r:embed="rId638"/>
                <a:stretch>
                  <a:fillRect/>
                </a:stretch>
              </p:blipFill>
              <p:spPr>
                <a:xfrm>
                  <a:off x="5705509" y="3724462"/>
                  <a:ext cx="1558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49" name="Freihand 448">
                  <a:extLst>
                    <a:ext uri="{FF2B5EF4-FFF2-40B4-BE49-F238E27FC236}">
                      <a16:creationId xmlns:a16="http://schemas.microsoft.com/office/drawing/2014/main" id="{EED2CBD3-D1EF-E2CB-0A12-AEDE329F5EC3}"/>
                    </a:ext>
                  </a:extLst>
                </p14:cNvPr>
                <p14:cNvContentPartPr/>
                <p14:nvPr/>
              </p14:nvContentPartPr>
              <p14:xfrm>
                <a:off x="5707309" y="3585142"/>
                <a:ext cx="191160" cy="135000"/>
              </p14:xfrm>
            </p:contentPart>
          </mc:Choice>
          <mc:Fallback>
            <p:pic>
              <p:nvPicPr>
                <p:cNvPr id="449" name="Freihand 448">
                  <a:extLst>
                    <a:ext uri="{FF2B5EF4-FFF2-40B4-BE49-F238E27FC236}">
                      <a16:creationId xmlns:a16="http://schemas.microsoft.com/office/drawing/2014/main" id="{EED2CBD3-D1EF-E2CB-0A12-AEDE329F5EC3}"/>
                    </a:ext>
                  </a:extLst>
                </p:cNvPr>
                <p:cNvPicPr/>
                <p:nvPr/>
              </p:nvPicPr>
              <p:blipFill>
                <a:blip r:embed="rId640"/>
                <a:stretch>
                  <a:fillRect/>
                </a:stretch>
              </p:blipFill>
              <p:spPr>
                <a:xfrm>
                  <a:off x="5698309" y="3576142"/>
                  <a:ext cx="208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50" name="Freihand 449">
                  <a:extLst>
                    <a:ext uri="{FF2B5EF4-FFF2-40B4-BE49-F238E27FC236}">
                      <a16:creationId xmlns:a16="http://schemas.microsoft.com/office/drawing/2014/main" id="{AB34DF94-D010-D782-AA6C-CFF97BDBCD7A}"/>
                    </a:ext>
                  </a:extLst>
                </p14:cNvPr>
                <p14:cNvContentPartPr/>
                <p14:nvPr/>
              </p14:nvContentPartPr>
              <p14:xfrm>
                <a:off x="5930149" y="3794302"/>
                <a:ext cx="71640" cy="145080"/>
              </p14:xfrm>
            </p:contentPart>
          </mc:Choice>
          <mc:Fallback>
            <p:pic>
              <p:nvPicPr>
                <p:cNvPr id="450" name="Freihand 449">
                  <a:extLst>
                    <a:ext uri="{FF2B5EF4-FFF2-40B4-BE49-F238E27FC236}">
                      <a16:creationId xmlns:a16="http://schemas.microsoft.com/office/drawing/2014/main" id="{AB34DF94-D010-D782-AA6C-CFF97BDBCD7A}"/>
                    </a:ext>
                  </a:extLst>
                </p:cNvPr>
                <p:cNvPicPr/>
                <p:nvPr/>
              </p:nvPicPr>
              <p:blipFill>
                <a:blip r:embed="rId642"/>
                <a:stretch>
                  <a:fillRect/>
                </a:stretch>
              </p:blipFill>
              <p:spPr>
                <a:xfrm>
                  <a:off x="5921149" y="3785662"/>
                  <a:ext cx="89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51" name="Freihand 450">
                  <a:extLst>
                    <a:ext uri="{FF2B5EF4-FFF2-40B4-BE49-F238E27FC236}">
                      <a16:creationId xmlns:a16="http://schemas.microsoft.com/office/drawing/2014/main" id="{1031C849-FE17-2AD1-363C-53D4CACB6411}"/>
                    </a:ext>
                  </a:extLst>
                </p14:cNvPr>
                <p14:cNvContentPartPr/>
                <p14:nvPr/>
              </p14:nvContentPartPr>
              <p14:xfrm>
                <a:off x="6088549" y="3776662"/>
                <a:ext cx="69840" cy="131400"/>
              </p14:xfrm>
            </p:contentPart>
          </mc:Choice>
          <mc:Fallback>
            <p:pic>
              <p:nvPicPr>
                <p:cNvPr id="451" name="Freihand 450">
                  <a:extLst>
                    <a:ext uri="{FF2B5EF4-FFF2-40B4-BE49-F238E27FC236}">
                      <a16:creationId xmlns:a16="http://schemas.microsoft.com/office/drawing/2014/main" id="{1031C849-FE17-2AD1-363C-53D4CACB6411}"/>
                    </a:ext>
                  </a:extLst>
                </p:cNvPr>
                <p:cNvPicPr/>
                <p:nvPr/>
              </p:nvPicPr>
              <p:blipFill>
                <a:blip r:embed="rId644"/>
                <a:stretch>
                  <a:fillRect/>
                </a:stretch>
              </p:blipFill>
              <p:spPr>
                <a:xfrm>
                  <a:off x="6079549" y="3768022"/>
                  <a:ext cx="87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52" name="Freihand 451">
                  <a:extLst>
                    <a:ext uri="{FF2B5EF4-FFF2-40B4-BE49-F238E27FC236}">
                      <a16:creationId xmlns:a16="http://schemas.microsoft.com/office/drawing/2014/main" id="{7D047AC0-65AE-60CE-B8C6-4575061954E1}"/>
                    </a:ext>
                  </a:extLst>
                </p14:cNvPr>
                <p14:cNvContentPartPr/>
                <p14:nvPr/>
              </p14:nvContentPartPr>
              <p14:xfrm>
                <a:off x="6192229" y="3761182"/>
                <a:ext cx="73800" cy="149400"/>
              </p14:xfrm>
            </p:contentPart>
          </mc:Choice>
          <mc:Fallback>
            <p:pic>
              <p:nvPicPr>
                <p:cNvPr id="452" name="Freihand 451">
                  <a:extLst>
                    <a:ext uri="{FF2B5EF4-FFF2-40B4-BE49-F238E27FC236}">
                      <a16:creationId xmlns:a16="http://schemas.microsoft.com/office/drawing/2014/main" id="{7D047AC0-65AE-60CE-B8C6-4575061954E1}"/>
                    </a:ext>
                  </a:extLst>
                </p:cNvPr>
                <p:cNvPicPr/>
                <p:nvPr/>
              </p:nvPicPr>
              <p:blipFill>
                <a:blip r:embed="rId646"/>
                <a:stretch>
                  <a:fillRect/>
                </a:stretch>
              </p:blipFill>
              <p:spPr>
                <a:xfrm>
                  <a:off x="6183229" y="3752542"/>
                  <a:ext cx="91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53" name="Freihand 452">
                  <a:extLst>
                    <a:ext uri="{FF2B5EF4-FFF2-40B4-BE49-F238E27FC236}">
                      <a16:creationId xmlns:a16="http://schemas.microsoft.com/office/drawing/2014/main" id="{7901DB61-226D-0282-5E16-2B088686432A}"/>
                    </a:ext>
                  </a:extLst>
                </p14:cNvPr>
                <p14:cNvContentPartPr/>
                <p14:nvPr/>
              </p14:nvContentPartPr>
              <p14:xfrm>
                <a:off x="6320749" y="3731662"/>
                <a:ext cx="72000" cy="172440"/>
              </p14:xfrm>
            </p:contentPart>
          </mc:Choice>
          <mc:Fallback>
            <p:pic>
              <p:nvPicPr>
                <p:cNvPr id="453" name="Freihand 452">
                  <a:extLst>
                    <a:ext uri="{FF2B5EF4-FFF2-40B4-BE49-F238E27FC236}">
                      <a16:creationId xmlns:a16="http://schemas.microsoft.com/office/drawing/2014/main" id="{7901DB61-226D-0282-5E16-2B088686432A}"/>
                    </a:ext>
                  </a:extLst>
                </p:cNvPr>
                <p:cNvPicPr/>
                <p:nvPr/>
              </p:nvPicPr>
              <p:blipFill>
                <a:blip r:embed="rId648"/>
                <a:stretch>
                  <a:fillRect/>
                </a:stretch>
              </p:blipFill>
              <p:spPr>
                <a:xfrm>
                  <a:off x="6311749" y="3722662"/>
                  <a:ext cx="896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54" name="Freihand 453">
                  <a:extLst>
                    <a:ext uri="{FF2B5EF4-FFF2-40B4-BE49-F238E27FC236}">
                      <a16:creationId xmlns:a16="http://schemas.microsoft.com/office/drawing/2014/main" id="{711ECBD2-EB82-F63F-6033-05B9AC90920F}"/>
                    </a:ext>
                  </a:extLst>
                </p14:cNvPr>
                <p14:cNvContentPartPr/>
                <p14:nvPr/>
              </p14:nvContentPartPr>
              <p14:xfrm>
                <a:off x="6435229" y="3770182"/>
                <a:ext cx="109800" cy="228960"/>
              </p14:xfrm>
            </p:contentPart>
          </mc:Choice>
          <mc:Fallback>
            <p:pic>
              <p:nvPicPr>
                <p:cNvPr id="454" name="Freihand 453">
                  <a:extLst>
                    <a:ext uri="{FF2B5EF4-FFF2-40B4-BE49-F238E27FC236}">
                      <a16:creationId xmlns:a16="http://schemas.microsoft.com/office/drawing/2014/main" id="{711ECBD2-EB82-F63F-6033-05B9AC90920F}"/>
                    </a:ext>
                  </a:extLst>
                </p:cNvPr>
                <p:cNvPicPr/>
                <p:nvPr/>
              </p:nvPicPr>
              <p:blipFill>
                <a:blip r:embed="rId650"/>
                <a:stretch>
                  <a:fillRect/>
                </a:stretch>
              </p:blipFill>
              <p:spPr>
                <a:xfrm>
                  <a:off x="6426589" y="3761182"/>
                  <a:ext cx="1274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55" name="Freihand 454">
                  <a:extLst>
                    <a:ext uri="{FF2B5EF4-FFF2-40B4-BE49-F238E27FC236}">
                      <a16:creationId xmlns:a16="http://schemas.microsoft.com/office/drawing/2014/main" id="{16FF72CF-DD0F-1671-1AD8-56EEBA31B9BA}"/>
                    </a:ext>
                  </a:extLst>
                </p14:cNvPr>
                <p14:cNvContentPartPr/>
                <p14:nvPr/>
              </p14:nvContentPartPr>
              <p14:xfrm>
                <a:off x="6577069" y="3752182"/>
                <a:ext cx="87840" cy="142200"/>
              </p14:xfrm>
            </p:contentPart>
          </mc:Choice>
          <mc:Fallback>
            <p:pic>
              <p:nvPicPr>
                <p:cNvPr id="455" name="Freihand 454">
                  <a:extLst>
                    <a:ext uri="{FF2B5EF4-FFF2-40B4-BE49-F238E27FC236}">
                      <a16:creationId xmlns:a16="http://schemas.microsoft.com/office/drawing/2014/main" id="{16FF72CF-DD0F-1671-1AD8-56EEBA31B9BA}"/>
                    </a:ext>
                  </a:extLst>
                </p:cNvPr>
                <p:cNvPicPr/>
                <p:nvPr/>
              </p:nvPicPr>
              <p:blipFill>
                <a:blip r:embed="rId652"/>
                <a:stretch>
                  <a:fillRect/>
                </a:stretch>
              </p:blipFill>
              <p:spPr>
                <a:xfrm>
                  <a:off x="6568429" y="3743542"/>
                  <a:ext cx="105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59" name="Freihand 458">
                  <a:extLst>
                    <a:ext uri="{FF2B5EF4-FFF2-40B4-BE49-F238E27FC236}">
                      <a16:creationId xmlns:a16="http://schemas.microsoft.com/office/drawing/2014/main" id="{BAAF50A0-B811-93EF-3357-080D9C230FB3}"/>
                    </a:ext>
                  </a:extLst>
                </p14:cNvPr>
                <p14:cNvContentPartPr/>
                <p14:nvPr/>
              </p14:nvContentPartPr>
              <p14:xfrm>
                <a:off x="6813229" y="3594142"/>
                <a:ext cx="157680" cy="126720"/>
              </p14:xfrm>
            </p:contentPart>
          </mc:Choice>
          <mc:Fallback>
            <p:pic>
              <p:nvPicPr>
                <p:cNvPr id="459" name="Freihand 458">
                  <a:extLst>
                    <a:ext uri="{FF2B5EF4-FFF2-40B4-BE49-F238E27FC236}">
                      <a16:creationId xmlns:a16="http://schemas.microsoft.com/office/drawing/2014/main" id="{BAAF50A0-B811-93EF-3357-080D9C230FB3}"/>
                    </a:ext>
                  </a:extLst>
                </p:cNvPr>
                <p:cNvPicPr/>
                <p:nvPr/>
              </p:nvPicPr>
              <p:blipFill>
                <a:blip r:embed="rId654"/>
                <a:stretch>
                  <a:fillRect/>
                </a:stretch>
              </p:blipFill>
              <p:spPr>
                <a:xfrm>
                  <a:off x="6804589" y="3585502"/>
                  <a:ext cx="175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60" name="Freihand 459">
                  <a:extLst>
                    <a:ext uri="{FF2B5EF4-FFF2-40B4-BE49-F238E27FC236}">
                      <a16:creationId xmlns:a16="http://schemas.microsoft.com/office/drawing/2014/main" id="{735AA1AC-16AA-5AFA-0C63-B3CB37157E75}"/>
                    </a:ext>
                  </a:extLst>
                </p14:cNvPr>
                <p14:cNvContentPartPr/>
                <p14:nvPr/>
              </p14:nvContentPartPr>
              <p14:xfrm>
                <a:off x="6836269" y="3750742"/>
                <a:ext cx="136800" cy="78480"/>
              </p14:xfrm>
            </p:contentPart>
          </mc:Choice>
          <mc:Fallback>
            <p:pic>
              <p:nvPicPr>
                <p:cNvPr id="460" name="Freihand 459">
                  <a:extLst>
                    <a:ext uri="{FF2B5EF4-FFF2-40B4-BE49-F238E27FC236}">
                      <a16:creationId xmlns:a16="http://schemas.microsoft.com/office/drawing/2014/main" id="{735AA1AC-16AA-5AFA-0C63-B3CB37157E75}"/>
                    </a:ext>
                  </a:extLst>
                </p:cNvPr>
                <p:cNvPicPr/>
                <p:nvPr/>
              </p:nvPicPr>
              <p:blipFill>
                <a:blip r:embed="rId656"/>
                <a:stretch>
                  <a:fillRect/>
                </a:stretch>
              </p:blipFill>
              <p:spPr>
                <a:xfrm>
                  <a:off x="6827269" y="3741742"/>
                  <a:ext cx="154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62" name="Freihand 461">
                  <a:extLst>
                    <a:ext uri="{FF2B5EF4-FFF2-40B4-BE49-F238E27FC236}">
                      <a16:creationId xmlns:a16="http://schemas.microsoft.com/office/drawing/2014/main" id="{0581DB03-59C8-4989-B50C-B0CD2969CEA5}"/>
                    </a:ext>
                  </a:extLst>
                </p14:cNvPr>
                <p14:cNvContentPartPr/>
                <p14:nvPr/>
              </p14:nvContentPartPr>
              <p14:xfrm>
                <a:off x="7091149" y="3548782"/>
                <a:ext cx="141120" cy="161640"/>
              </p14:xfrm>
            </p:contentPart>
          </mc:Choice>
          <mc:Fallback>
            <p:pic>
              <p:nvPicPr>
                <p:cNvPr id="462" name="Freihand 461">
                  <a:extLst>
                    <a:ext uri="{FF2B5EF4-FFF2-40B4-BE49-F238E27FC236}">
                      <a16:creationId xmlns:a16="http://schemas.microsoft.com/office/drawing/2014/main" id="{0581DB03-59C8-4989-B50C-B0CD2969CEA5}"/>
                    </a:ext>
                  </a:extLst>
                </p:cNvPr>
                <p:cNvPicPr/>
                <p:nvPr/>
              </p:nvPicPr>
              <p:blipFill>
                <a:blip r:embed="rId658"/>
                <a:stretch>
                  <a:fillRect/>
                </a:stretch>
              </p:blipFill>
              <p:spPr>
                <a:xfrm>
                  <a:off x="7082149" y="3540142"/>
                  <a:ext cx="1587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63" name="Freihand 462">
                  <a:extLst>
                    <a:ext uri="{FF2B5EF4-FFF2-40B4-BE49-F238E27FC236}">
                      <a16:creationId xmlns:a16="http://schemas.microsoft.com/office/drawing/2014/main" id="{07CC7994-9826-CC4C-3F08-9F515ED3E28F}"/>
                    </a:ext>
                  </a:extLst>
                </p14:cNvPr>
                <p14:cNvContentPartPr/>
                <p14:nvPr/>
              </p14:nvContentPartPr>
              <p14:xfrm>
                <a:off x="7336309" y="3507382"/>
                <a:ext cx="89640" cy="206640"/>
              </p14:xfrm>
            </p:contentPart>
          </mc:Choice>
          <mc:Fallback>
            <p:pic>
              <p:nvPicPr>
                <p:cNvPr id="463" name="Freihand 462">
                  <a:extLst>
                    <a:ext uri="{FF2B5EF4-FFF2-40B4-BE49-F238E27FC236}">
                      <a16:creationId xmlns:a16="http://schemas.microsoft.com/office/drawing/2014/main" id="{07CC7994-9826-CC4C-3F08-9F515ED3E28F}"/>
                    </a:ext>
                  </a:extLst>
                </p:cNvPr>
                <p:cNvPicPr/>
                <p:nvPr/>
              </p:nvPicPr>
              <p:blipFill>
                <a:blip r:embed="rId660"/>
                <a:stretch>
                  <a:fillRect/>
                </a:stretch>
              </p:blipFill>
              <p:spPr>
                <a:xfrm>
                  <a:off x="7327669" y="3498742"/>
                  <a:ext cx="1072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64" name="Freihand 463">
                  <a:extLst>
                    <a:ext uri="{FF2B5EF4-FFF2-40B4-BE49-F238E27FC236}">
                      <a16:creationId xmlns:a16="http://schemas.microsoft.com/office/drawing/2014/main" id="{4E7A066B-59E6-91D0-E71F-0CF8F437A7FD}"/>
                    </a:ext>
                  </a:extLst>
                </p14:cNvPr>
                <p14:cNvContentPartPr/>
                <p14:nvPr/>
              </p14:nvContentPartPr>
              <p14:xfrm>
                <a:off x="7478149" y="3498742"/>
                <a:ext cx="105120" cy="199440"/>
              </p14:xfrm>
            </p:contentPart>
          </mc:Choice>
          <mc:Fallback>
            <p:pic>
              <p:nvPicPr>
                <p:cNvPr id="464" name="Freihand 463">
                  <a:extLst>
                    <a:ext uri="{FF2B5EF4-FFF2-40B4-BE49-F238E27FC236}">
                      <a16:creationId xmlns:a16="http://schemas.microsoft.com/office/drawing/2014/main" id="{4E7A066B-59E6-91D0-E71F-0CF8F437A7FD}"/>
                    </a:ext>
                  </a:extLst>
                </p:cNvPr>
                <p:cNvPicPr/>
                <p:nvPr/>
              </p:nvPicPr>
              <p:blipFill>
                <a:blip r:embed="rId662"/>
                <a:stretch>
                  <a:fillRect/>
                </a:stretch>
              </p:blipFill>
              <p:spPr>
                <a:xfrm>
                  <a:off x="7469149" y="3489742"/>
                  <a:ext cx="122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65" name="Freihand 464">
                  <a:extLst>
                    <a:ext uri="{FF2B5EF4-FFF2-40B4-BE49-F238E27FC236}">
                      <a16:creationId xmlns:a16="http://schemas.microsoft.com/office/drawing/2014/main" id="{3FEBB0E6-3002-34F3-857E-F5F5B80B158E}"/>
                    </a:ext>
                  </a:extLst>
                </p14:cNvPr>
                <p14:cNvContentPartPr/>
                <p14:nvPr/>
              </p14:nvContentPartPr>
              <p14:xfrm>
                <a:off x="7664269" y="3592702"/>
                <a:ext cx="6120" cy="150480"/>
              </p14:xfrm>
            </p:contentPart>
          </mc:Choice>
          <mc:Fallback>
            <p:pic>
              <p:nvPicPr>
                <p:cNvPr id="465" name="Freihand 464">
                  <a:extLst>
                    <a:ext uri="{FF2B5EF4-FFF2-40B4-BE49-F238E27FC236}">
                      <a16:creationId xmlns:a16="http://schemas.microsoft.com/office/drawing/2014/main" id="{3FEBB0E6-3002-34F3-857E-F5F5B80B158E}"/>
                    </a:ext>
                  </a:extLst>
                </p:cNvPr>
                <p:cNvPicPr/>
                <p:nvPr/>
              </p:nvPicPr>
              <p:blipFill>
                <a:blip r:embed="rId664"/>
                <a:stretch>
                  <a:fillRect/>
                </a:stretch>
              </p:blipFill>
              <p:spPr>
                <a:xfrm>
                  <a:off x="7655629" y="3583702"/>
                  <a:ext cx="23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68" name="Freihand 467">
                  <a:extLst>
                    <a:ext uri="{FF2B5EF4-FFF2-40B4-BE49-F238E27FC236}">
                      <a16:creationId xmlns:a16="http://schemas.microsoft.com/office/drawing/2014/main" id="{A0890FE2-8A02-EFBE-570B-4C82E6FC367C}"/>
                    </a:ext>
                  </a:extLst>
                </p14:cNvPr>
                <p14:cNvContentPartPr/>
                <p14:nvPr/>
              </p14:nvContentPartPr>
              <p14:xfrm>
                <a:off x="397669" y="4559302"/>
                <a:ext cx="89280" cy="217800"/>
              </p14:xfrm>
            </p:contentPart>
          </mc:Choice>
          <mc:Fallback>
            <p:pic>
              <p:nvPicPr>
                <p:cNvPr id="468" name="Freihand 467">
                  <a:extLst>
                    <a:ext uri="{FF2B5EF4-FFF2-40B4-BE49-F238E27FC236}">
                      <a16:creationId xmlns:a16="http://schemas.microsoft.com/office/drawing/2014/main" id="{A0890FE2-8A02-EFBE-570B-4C82E6FC367C}"/>
                    </a:ext>
                  </a:extLst>
                </p:cNvPr>
                <p:cNvPicPr/>
                <p:nvPr/>
              </p:nvPicPr>
              <p:blipFill>
                <a:blip r:embed="rId666"/>
                <a:stretch>
                  <a:fillRect/>
                </a:stretch>
              </p:blipFill>
              <p:spPr>
                <a:xfrm>
                  <a:off x="389029" y="4550302"/>
                  <a:ext cx="1069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69" name="Freihand 468">
                  <a:extLst>
                    <a:ext uri="{FF2B5EF4-FFF2-40B4-BE49-F238E27FC236}">
                      <a16:creationId xmlns:a16="http://schemas.microsoft.com/office/drawing/2014/main" id="{F508424D-FB39-818B-58B9-4F21DECBFD14}"/>
                    </a:ext>
                  </a:extLst>
                </p14:cNvPr>
                <p14:cNvContentPartPr/>
                <p14:nvPr/>
              </p14:nvContentPartPr>
              <p14:xfrm>
                <a:off x="533389" y="4502422"/>
                <a:ext cx="63720" cy="268560"/>
              </p14:xfrm>
            </p:contentPart>
          </mc:Choice>
          <mc:Fallback>
            <p:pic>
              <p:nvPicPr>
                <p:cNvPr id="469" name="Freihand 468">
                  <a:extLst>
                    <a:ext uri="{FF2B5EF4-FFF2-40B4-BE49-F238E27FC236}">
                      <a16:creationId xmlns:a16="http://schemas.microsoft.com/office/drawing/2014/main" id="{F508424D-FB39-818B-58B9-4F21DECBFD14}"/>
                    </a:ext>
                  </a:extLst>
                </p:cNvPr>
                <p:cNvPicPr/>
                <p:nvPr/>
              </p:nvPicPr>
              <p:blipFill>
                <a:blip r:embed="rId668"/>
                <a:stretch>
                  <a:fillRect/>
                </a:stretch>
              </p:blipFill>
              <p:spPr>
                <a:xfrm>
                  <a:off x="524749" y="4493422"/>
                  <a:ext cx="813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70" name="Freihand 469">
                  <a:extLst>
                    <a:ext uri="{FF2B5EF4-FFF2-40B4-BE49-F238E27FC236}">
                      <a16:creationId xmlns:a16="http://schemas.microsoft.com/office/drawing/2014/main" id="{5E879A6B-04EA-F780-AE8F-FBEBCBED33A1}"/>
                    </a:ext>
                  </a:extLst>
                </p14:cNvPr>
                <p14:cNvContentPartPr/>
                <p14:nvPr/>
              </p14:nvContentPartPr>
              <p14:xfrm>
                <a:off x="831469" y="4437262"/>
                <a:ext cx="280440" cy="206640"/>
              </p14:xfrm>
            </p:contentPart>
          </mc:Choice>
          <mc:Fallback>
            <p:pic>
              <p:nvPicPr>
                <p:cNvPr id="470" name="Freihand 469">
                  <a:extLst>
                    <a:ext uri="{FF2B5EF4-FFF2-40B4-BE49-F238E27FC236}">
                      <a16:creationId xmlns:a16="http://schemas.microsoft.com/office/drawing/2014/main" id="{5E879A6B-04EA-F780-AE8F-FBEBCBED33A1}"/>
                    </a:ext>
                  </a:extLst>
                </p:cNvPr>
                <p:cNvPicPr/>
                <p:nvPr/>
              </p:nvPicPr>
              <p:blipFill>
                <a:blip r:embed="rId670"/>
                <a:stretch>
                  <a:fillRect/>
                </a:stretch>
              </p:blipFill>
              <p:spPr>
                <a:xfrm>
                  <a:off x="822469" y="4428622"/>
                  <a:ext cx="2980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71" name="Freihand 470">
                  <a:extLst>
                    <a:ext uri="{FF2B5EF4-FFF2-40B4-BE49-F238E27FC236}">
                      <a16:creationId xmlns:a16="http://schemas.microsoft.com/office/drawing/2014/main" id="{C7828A22-5306-C393-9389-D7BDA9AEC25E}"/>
                    </a:ext>
                  </a:extLst>
                </p14:cNvPr>
                <p14:cNvContentPartPr/>
                <p14:nvPr/>
              </p14:nvContentPartPr>
              <p14:xfrm>
                <a:off x="1066549" y="4466782"/>
                <a:ext cx="23040" cy="9000"/>
              </p14:xfrm>
            </p:contentPart>
          </mc:Choice>
          <mc:Fallback>
            <p:pic>
              <p:nvPicPr>
                <p:cNvPr id="471" name="Freihand 470">
                  <a:extLst>
                    <a:ext uri="{FF2B5EF4-FFF2-40B4-BE49-F238E27FC236}">
                      <a16:creationId xmlns:a16="http://schemas.microsoft.com/office/drawing/2014/main" id="{C7828A22-5306-C393-9389-D7BDA9AEC25E}"/>
                    </a:ext>
                  </a:extLst>
                </p:cNvPr>
                <p:cNvPicPr/>
                <p:nvPr/>
              </p:nvPicPr>
              <p:blipFill>
                <a:blip r:embed="rId672"/>
                <a:stretch>
                  <a:fillRect/>
                </a:stretch>
              </p:blipFill>
              <p:spPr>
                <a:xfrm>
                  <a:off x="1057549" y="4457782"/>
                  <a:ext cx="40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72" name="Freihand 471">
                  <a:extLst>
                    <a:ext uri="{FF2B5EF4-FFF2-40B4-BE49-F238E27FC236}">
                      <a16:creationId xmlns:a16="http://schemas.microsoft.com/office/drawing/2014/main" id="{1E6261BE-4B98-E58F-1FC5-F2344E4A51D4}"/>
                    </a:ext>
                  </a:extLst>
                </p14:cNvPr>
                <p14:cNvContentPartPr/>
                <p14:nvPr/>
              </p14:nvContentPartPr>
              <p14:xfrm>
                <a:off x="1177789" y="4485142"/>
                <a:ext cx="91080" cy="129600"/>
              </p14:xfrm>
            </p:contentPart>
          </mc:Choice>
          <mc:Fallback>
            <p:pic>
              <p:nvPicPr>
                <p:cNvPr id="472" name="Freihand 471">
                  <a:extLst>
                    <a:ext uri="{FF2B5EF4-FFF2-40B4-BE49-F238E27FC236}">
                      <a16:creationId xmlns:a16="http://schemas.microsoft.com/office/drawing/2014/main" id="{1E6261BE-4B98-E58F-1FC5-F2344E4A51D4}"/>
                    </a:ext>
                  </a:extLst>
                </p:cNvPr>
                <p:cNvPicPr/>
                <p:nvPr/>
              </p:nvPicPr>
              <p:blipFill>
                <a:blip r:embed="rId674"/>
                <a:stretch>
                  <a:fillRect/>
                </a:stretch>
              </p:blipFill>
              <p:spPr>
                <a:xfrm>
                  <a:off x="1168789" y="4476502"/>
                  <a:ext cx="108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73" name="Freihand 472">
                  <a:extLst>
                    <a:ext uri="{FF2B5EF4-FFF2-40B4-BE49-F238E27FC236}">
                      <a16:creationId xmlns:a16="http://schemas.microsoft.com/office/drawing/2014/main" id="{47D573DC-E4C2-C5ED-C777-BCE9F0D8BFCE}"/>
                    </a:ext>
                  </a:extLst>
                </p14:cNvPr>
                <p14:cNvContentPartPr/>
                <p14:nvPr/>
              </p14:nvContentPartPr>
              <p14:xfrm>
                <a:off x="1339429" y="4483702"/>
                <a:ext cx="116640" cy="99360"/>
              </p14:xfrm>
            </p:contentPart>
          </mc:Choice>
          <mc:Fallback>
            <p:pic>
              <p:nvPicPr>
                <p:cNvPr id="473" name="Freihand 472">
                  <a:extLst>
                    <a:ext uri="{FF2B5EF4-FFF2-40B4-BE49-F238E27FC236}">
                      <a16:creationId xmlns:a16="http://schemas.microsoft.com/office/drawing/2014/main" id="{47D573DC-E4C2-C5ED-C777-BCE9F0D8BFCE}"/>
                    </a:ext>
                  </a:extLst>
                </p:cNvPr>
                <p:cNvPicPr/>
                <p:nvPr/>
              </p:nvPicPr>
              <p:blipFill>
                <a:blip r:embed="rId676"/>
                <a:stretch>
                  <a:fillRect/>
                </a:stretch>
              </p:blipFill>
              <p:spPr>
                <a:xfrm>
                  <a:off x="1330789" y="4475062"/>
                  <a:ext cx="134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74" name="Freihand 473">
                  <a:extLst>
                    <a:ext uri="{FF2B5EF4-FFF2-40B4-BE49-F238E27FC236}">
                      <a16:creationId xmlns:a16="http://schemas.microsoft.com/office/drawing/2014/main" id="{15CDD1F0-1290-E466-9CB6-01828AE591B7}"/>
                    </a:ext>
                  </a:extLst>
                </p14:cNvPr>
                <p14:cNvContentPartPr/>
                <p14:nvPr/>
              </p14:nvContentPartPr>
              <p14:xfrm>
                <a:off x="1760989" y="4392982"/>
                <a:ext cx="17640" cy="177840"/>
              </p14:xfrm>
            </p:contentPart>
          </mc:Choice>
          <mc:Fallback>
            <p:pic>
              <p:nvPicPr>
                <p:cNvPr id="474" name="Freihand 473">
                  <a:extLst>
                    <a:ext uri="{FF2B5EF4-FFF2-40B4-BE49-F238E27FC236}">
                      <a16:creationId xmlns:a16="http://schemas.microsoft.com/office/drawing/2014/main" id="{15CDD1F0-1290-E466-9CB6-01828AE591B7}"/>
                    </a:ext>
                  </a:extLst>
                </p:cNvPr>
                <p:cNvPicPr/>
                <p:nvPr/>
              </p:nvPicPr>
              <p:blipFill>
                <a:blip r:embed="rId678"/>
                <a:stretch>
                  <a:fillRect/>
                </a:stretch>
              </p:blipFill>
              <p:spPr>
                <a:xfrm>
                  <a:off x="1751989" y="4383982"/>
                  <a:ext cx="352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75" name="Freihand 474">
                  <a:extLst>
                    <a:ext uri="{FF2B5EF4-FFF2-40B4-BE49-F238E27FC236}">
                      <a16:creationId xmlns:a16="http://schemas.microsoft.com/office/drawing/2014/main" id="{1E9AE851-4069-BC51-E12F-C3C71D092B36}"/>
                    </a:ext>
                  </a:extLst>
                </p14:cNvPr>
                <p14:cNvContentPartPr/>
                <p14:nvPr/>
              </p14:nvContentPartPr>
              <p14:xfrm>
                <a:off x="1734709" y="4372462"/>
                <a:ext cx="143640" cy="186840"/>
              </p14:xfrm>
            </p:contentPart>
          </mc:Choice>
          <mc:Fallback>
            <p:pic>
              <p:nvPicPr>
                <p:cNvPr id="475" name="Freihand 474">
                  <a:extLst>
                    <a:ext uri="{FF2B5EF4-FFF2-40B4-BE49-F238E27FC236}">
                      <a16:creationId xmlns:a16="http://schemas.microsoft.com/office/drawing/2014/main" id="{1E9AE851-4069-BC51-E12F-C3C71D092B36}"/>
                    </a:ext>
                  </a:extLst>
                </p:cNvPr>
                <p:cNvPicPr/>
                <p:nvPr/>
              </p:nvPicPr>
              <p:blipFill>
                <a:blip r:embed="rId680"/>
                <a:stretch>
                  <a:fillRect/>
                </a:stretch>
              </p:blipFill>
              <p:spPr>
                <a:xfrm>
                  <a:off x="1725709" y="4363462"/>
                  <a:ext cx="161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76" name="Freihand 475">
                  <a:extLst>
                    <a:ext uri="{FF2B5EF4-FFF2-40B4-BE49-F238E27FC236}">
                      <a16:creationId xmlns:a16="http://schemas.microsoft.com/office/drawing/2014/main" id="{A2F8FBB6-4358-A71E-046D-4088F3FD24E6}"/>
                    </a:ext>
                  </a:extLst>
                </p14:cNvPr>
                <p14:cNvContentPartPr/>
                <p14:nvPr/>
              </p14:nvContentPartPr>
              <p14:xfrm>
                <a:off x="1897789" y="4417822"/>
                <a:ext cx="106920" cy="104040"/>
              </p14:xfrm>
            </p:contentPart>
          </mc:Choice>
          <mc:Fallback>
            <p:pic>
              <p:nvPicPr>
                <p:cNvPr id="476" name="Freihand 475">
                  <a:extLst>
                    <a:ext uri="{FF2B5EF4-FFF2-40B4-BE49-F238E27FC236}">
                      <a16:creationId xmlns:a16="http://schemas.microsoft.com/office/drawing/2014/main" id="{A2F8FBB6-4358-A71E-046D-4088F3FD24E6}"/>
                    </a:ext>
                  </a:extLst>
                </p:cNvPr>
                <p:cNvPicPr/>
                <p:nvPr/>
              </p:nvPicPr>
              <p:blipFill>
                <a:blip r:embed="rId682"/>
                <a:stretch>
                  <a:fillRect/>
                </a:stretch>
              </p:blipFill>
              <p:spPr>
                <a:xfrm>
                  <a:off x="1888789" y="4408822"/>
                  <a:ext cx="124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77" name="Freihand 476">
                  <a:extLst>
                    <a:ext uri="{FF2B5EF4-FFF2-40B4-BE49-F238E27FC236}">
                      <a16:creationId xmlns:a16="http://schemas.microsoft.com/office/drawing/2014/main" id="{D8349F22-8DD4-CE6D-126E-B83F4C95783B}"/>
                    </a:ext>
                  </a:extLst>
                </p14:cNvPr>
                <p14:cNvContentPartPr/>
                <p14:nvPr/>
              </p14:nvContentPartPr>
              <p14:xfrm>
                <a:off x="2044669" y="4401262"/>
                <a:ext cx="248040" cy="329040"/>
              </p14:xfrm>
            </p:contentPart>
          </mc:Choice>
          <mc:Fallback>
            <p:pic>
              <p:nvPicPr>
                <p:cNvPr id="477" name="Freihand 476">
                  <a:extLst>
                    <a:ext uri="{FF2B5EF4-FFF2-40B4-BE49-F238E27FC236}">
                      <a16:creationId xmlns:a16="http://schemas.microsoft.com/office/drawing/2014/main" id="{D8349F22-8DD4-CE6D-126E-B83F4C95783B}"/>
                    </a:ext>
                  </a:extLst>
                </p:cNvPr>
                <p:cNvPicPr/>
                <p:nvPr/>
              </p:nvPicPr>
              <p:blipFill>
                <a:blip r:embed="rId684"/>
                <a:stretch>
                  <a:fillRect/>
                </a:stretch>
              </p:blipFill>
              <p:spPr>
                <a:xfrm>
                  <a:off x="2035669" y="4392262"/>
                  <a:ext cx="26568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78" name="Freihand 477">
                  <a:extLst>
                    <a:ext uri="{FF2B5EF4-FFF2-40B4-BE49-F238E27FC236}">
                      <a16:creationId xmlns:a16="http://schemas.microsoft.com/office/drawing/2014/main" id="{A004AF80-2440-A03A-7D72-397CC9E012BA}"/>
                    </a:ext>
                  </a:extLst>
                </p14:cNvPr>
                <p14:cNvContentPartPr/>
                <p14:nvPr/>
              </p14:nvContentPartPr>
              <p14:xfrm>
                <a:off x="2335189" y="4387942"/>
                <a:ext cx="71280" cy="105480"/>
              </p14:xfrm>
            </p:contentPart>
          </mc:Choice>
          <mc:Fallback>
            <p:pic>
              <p:nvPicPr>
                <p:cNvPr id="478" name="Freihand 477">
                  <a:extLst>
                    <a:ext uri="{FF2B5EF4-FFF2-40B4-BE49-F238E27FC236}">
                      <a16:creationId xmlns:a16="http://schemas.microsoft.com/office/drawing/2014/main" id="{A004AF80-2440-A03A-7D72-397CC9E012BA}"/>
                    </a:ext>
                  </a:extLst>
                </p:cNvPr>
                <p:cNvPicPr/>
                <p:nvPr/>
              </p:nvPicPr>
              <p:blipFill>
                <a:blip r:embed="rId686"/>
                <a:stretch>
                  <a:fillRect/>
                </a:stretch>
              </p:blipFill>
              <p:spPr>
                <a:xfrm>
                  <a:off x="2326549" y="4378942"/>
                  <a:ext cx="889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79" name="Freihand 478">
                  <a:extLst>
                    <a:ext uri="{FF2B5EF4-FFF2-40B4-BE49-F238E27FC236}">
                      <a16:creationId xmlns:a16="http://schemas.microsoft.com/office/drawing/2014/main" id="{A079F457-2289-F812-ADFE-3BAD14D1CC43}"/>
                    </a:ext>
                  </a:extLst>
                </p14:cNvPr>
                <p14:cNvContentPartPr/>
                <p14:nvPr/>
              </p14:nvContentPartPr>
              <p14:xfrm>
                <a:off x="2440669" y="4379302"/>
                <a:ext cx="79920" cy="135000"/>
              </p14:xfrm>
            </p:contentPart>
          </mc:Choice>
          <mc:Fallback>
            <p:pic>
              <p:nvPicPr>
                <p:cNvPr id="479" name="Freihand 478">
                  <a:extLst>
                    <a:ext uri="{FF2B5EF4-FFF2-40B4-BE49-F238E27FC236}">
                      <a16:creationId xmlns:a16="http://schemas.microsoft.com/office/drawing/2014/main" id="{A079F457-2289-F812-ADFE-3BAD14D1CC43}"/>
                    </a:ext>
                  </a:extLst>
                </p:cNvPr>
                <p:cNvPicPr/>
                <p:nvPr/>
              </p:nvPicPr>
              <p:blipFill>
                <a:blip r:embed="rId688"/>
                <a:stretch>
                  <a:fillRect/>
                </a:stretch>
              </p:blipFill>
              <p:spPr>
                <a:xfrm>
                  <a:off x="2432029" y="4370662"/>
                  <a:ext cx="97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80" name="Freihand 479">
                  <a:extLst>
                    <a:ext uri="{FF2B5EF4-FFF2-40B4-BE49-F238E27FC236}">
                      <a16:creationId xmlns:a16="http://schemas.microsoft.com/office/drawing/2014/main" id="{02C51EAA-25D1-5236-D0AF-810166D8A556}"/>
                    </a:ext>
                  </a:extLst>
                </p14:cNvPr>
                <p14:cNvContentPartPr/>
                <p14:nvPr/>
              </p14:nvContentPartPr>
              <p14:xfrm>
                <a:off x="2570989" y="4287862"/>
                <a:ext cx="16920" cy="168120"/>
              </p14:xfrm>
            </p:contentPart>
          </mc:Choice>
          <mc:Fallback>
            <p:pic>
              <p:nvPicPr>
                <p:cNvPr id="480" name="Freihand 479">
                  <a:extLst>
                    <a:ext uri="{FF2B5EF4-FFF2-40B4-BE49-F238E27FC236}">
                      <a16:creationId xmlns:a16="http://schemas.microsoft.com/office/drawing/2014/main" id="{02C51EAA-25D1-5236-D0AF-810166D8A556}"/>
                    </a:ext>
                  </a:extLst>
                </p:cNvPr>
                <p:cNvPicPr/>
                <p:nvPr/>
              </p:nvPicPr>
              <p:blipFill>
                <a:blip r:embed="rId690"/>
                <a:stretch>
                  <a:fillRect/>
                </a:stretch>
              </p:blipFill>
              <p:spPr>
                <a:xfrm>
                  <a:off x="2562349" y="4278862"/>
                  <a:ext cx="34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81" name="Freihand 480">
                  <a:extLst>
                    <a:ext uri="{FF2B5EF4-FFF2-40B4-BE49-F238E27FC236}">
                      <a16:creationId xmlns:a16="http://schemas.microsoft.com/office/drawing/2014/main" id="{DB587BC2-500D-CD45-9139-566B776772DE}"/>
                    </a:ext>
                  </a:extLst>
                </p14:cNvPr>
                <p14:cNvContentPartPr/>
                <p14:nvPr/>
              </p14:nvContentPartPr>
              <p14:xfrm>
                <a:off x="2686189" y="4382182"/>
                <a:ext cx="156240" cy="64440"/>
              </p14:xfrm>
            </p:contentPart>
          </mc:Choice>
          <mc:Fallback>
            <p:pic>
              <p:nvPicPr>
                <p:cNvPr id="481" name="Freihand 480">
                  <a:extLst>
                    <a:ext uri="{FF2B5EF4-FFF2-40B4-BE49-F238E27FC236}">
                      <a16:creationId xmlns:a16="http://schemas.microsoft.com/office/drawing/2014/main" id="{DB587BC2-500D-CD45-9139-566B776772DE}"/>
                    </a:ext>
                  </a:extLst>
                </p:cNvPr>
                <p:cNvPicPr/>
                <p:nvPr/>
              </p:nvPicPr>
              <p:blipFill>
                <a:blip r:embed="rId692"/>
                <a:stretch>
                  <a:fillRect/>
                </a:stretch>
              </p:blipFill>
              <p:spPr>
                <a:xfrm>
                  <a:off x="2677549" y="4373182"/>
                  <a:ext cx="173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87" name="Freihand 486">
                  <a:extLst>
                    <a:ext uri="{FF2B5EF4-FFF2-40B4-BE49-F238E27FC236}">
                      <a16:creationId xmlns:a16="http://schemas.microsoft.com/office/drawing/2014/main" id="{BB0C91AF-C61F-9A4D-AC32-21806E9FB93C}"/>
                    </a:ext>
                  </a:extLst>
                </p14:cNvPr>
                <p14:cNvContentPartPr/>
                <p14:nvPr/>
              </p14:nvContentPartPr>
              <p14:xfrm>
                <a:off x="4551709" y="4371742"/>
                <a:ext cx="91440" cy="167760"/>
              </p14:xfrm>
            </p:contentPart>
          </mc:Choice>
          <mc:Fallback>
            <p:pic>
              <p:nvPicPr>
                <p:cNvPr id="487" name="Freihand 486">
                  <a:extLst>
                    <a:ext uri="{FF2B5EF4-FFF2-40B4-BE49-F238E27FC236}">
                      <a16:creationId xmlns:a16="http://schemas.microsoft.com/office/drawing/2014/main" id="{BB0C91AF-C61F-9A4D-AC32-21806E9FB93C}"/>
                    </a:ext>
                  </a:extLst>
                </p:cNvPr>
                <p:cNvPicPr/>
                <p:nvPr/>
              </p:nvPicPr>
              <p:blipFill>
                <a:blip r:embed="rId694"/>
                <a:stretch>
                  <a:fillRect/>
                </a:stretch>
              </p:blipFill>
              <p:spPr>
                <a:xfrm>
                  <a:off x="4542709" y="4362742"/>
                  <a:ext cx="109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88" name="Freihand 487">
                  <a:extLst>
                    <a:ext uri="{FF2B5EF4-FFF2-40B4-BE49-F238E27FC236}">
                      <a16:creationId xmlns:a16="http://schemas.microsoft.com/office/drawing/2014/main" id="{0F5FBFB1-FF4B-3FA7-23BB-A17D3094E86A}"/>
                    </a:ext>
                  </a:extLst>
                </p14:cNvPr>
                <p14:cNvContentPartPr/>
                <p14:nvPr/>
              </p14:nvContentPartPr>
              <p14:xfrm>
                <a:off x="4759789" y="4358422"/>
                <a:ext cx="70200" cy="192600"/>
              </p14:xfrm>
            </p:contentPart>
          </mc:Choice>
          <mc:Fallback>
            <p:pic>
              <p:nvPicPr>
                <p:cNvPr id="488" name="Freihand 487">
                  <a:extLst>
                    <a:ext uri="{FF2B5EF4-FFF2-40B4-BE49-F238E27FC236}">
                      <a16:creationId xmlns:a16="http://schemas.microsoft.com/office/drawing/2014/main" id="{0F5FBFB1-FF4B-3FA7-23BB-A17D3094E86A}"/>
                    </a:ext>
                  </a:extLst>
                </p:cNvPr>
                <p:cNvPicPr/>
                <p:nvPr/>
              </p:nvPicPr>
              <p:blipFill>
                <a:blip r:embed="rId696"/>
                <a:stretch>
                  <a:fillRect/>
                </a:stretch>
              </p:blipFill>
              <p:spPr>
                <a:xfrm>
                  <a:off x="4750789" y="4349422"/>
                  <a:ext cx="878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89" name="Freihand 488">
                  <a:extLst>
                    <a:ext uri="{FF2B5EF4-FFF2-40B4-BE49-F238E27FC236}">
                      <a16:creationId xmlns:a16="http://schemas.microsoft.com/office/drawing/2014/main" id="{0DDDD6EA-BD1C-38F4-F1ED-750B769708D1}"/>
                    </a:ext>
                  </a:extLst>
                </p14:cNvPr>
                <p14:cNvContentPartPr/>
                <p14:nvPr/>
              </p14:nvContentPartPr>
              <p14:xfrm>
                <a:off x="5142829" y="4346542"/>
                <a:ext cx="21960" cy="128160"/>
              </p14:xfrm>
            </p:contentPart>
          </mc:Choice>
          <mc:Fallback>
            <p:pic>
              <p:nvPicPr>
                <p:cNvPr id="489" name="Freihand 488">
                  <a:extLst>
                    <a:ext uri="{FF2B5EF4-FFF2-40B4-BE49-F238E27FC236}">
                      <a16:creationId xmlns:a16="http://schemas.microsoft.com/office/drawing/2014/main" id="{0DDDD6EA-BD1C-38F4-F1ED-750B769708D1}"/>
                    </a:ext>
                  </a:extLst>
                </p:cNvPr>
                <p:cNvPicPr/>
                <p:nvPr/>
              </p:nvPicPr>
              <p:blipFill>
                <a:blip r:embed="rId698"/>
                <a:stretch>
                  <a:fillRect/>
                </a:stretch>
              </p:blipFill>
              <p:spPr>
                <a:xfrm>
                  <a:off x="5133829" y="4337542"/>
                  <a:ext cx="39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90" name="Freihand 489">
                  <a:extLst>
                    <a:ext uri="{FF2B5EF4-FFF2-40B4-BE49-F238E27FC236}">
                      <a16:creationId xmlns:a16="http://schemas.microsoft.com/office/drawing/2014/main" id="{5226828A-1623-0CE2-B855-E9621C0B49BD}"/>
                    </a:ext>
                  </a:extLst>
                </p14:cNvPr>
                <p14:cNvContentPartPr/>
                <p14:nvPr/>
              </p14:nvContentPartPr>
              <p14:xfrm>
                <a:off x="5046709" y="4315582"/>
                <a:ext cx="180000" cy="192960"/>
              </p14:xfrm>
            </p:contentPart>
          </mc:Choice>
          <mc:Fallback>
            <p:pic>
              <p:nvPicPr>
                <p:cNvPr id="490" name="Freihand 489">
                  <a:extLst>
                    <a:ext uri="{FF2B5EF4-FFF2-40B4-BE49-F238E27FC236}">
                      <a16:creationId xmlns:a16="http://schemas.microsoft.com/office/drawing/2014/main" id="{5226828A-1623-0CE2-B855-E9621C0B49BD}"/>
                    </a:ext>
                  </a:extLst>
                </p:cNvPr>
                <p:cNvPicPr/>
                <p:nvPr/>
              </p:nvPicPr>
              <p:blipFill>
                <a:blip r:embed="rId700"/>
                <a:stretch>
                  <a:fillRect/>
                </a:stretch>
              </p:blipFill>
              <p:spPr>
                <a:xfrm>
                  <a:off x="5038069" y="4306942"/>
                  <a:ext cx="197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91" name="Freihand 490">
                  <a:extLst>
                    <a:ext uri="{FF2B5EF4-FFF2-40B4-BE49-F238E27FC236}">
                      <a16:creationId xmlns:a16="http://schemas.microsoft.com/office/drawing/2014/main" id="{18C4B0D1-6707-6759-B041-D6FB15ADB6AD}"/>
                    </a:ext>
                  </a:extLst>
                </p14:cNvPr>
                <p14:cNvContentPartPr/>
                <p14:nvPr/>
              </p14:nvContentPartPr>
              <p14:xfrm>
                <a:off x="5285749" y="4385782"/>
                <a:ext cx="167760" cy="85680"/>
              </p14:xfrm>
            </p:contentPart>
          </mc:Choice>
          <mc:Fallback>
            <p:pic>
              <p:nvPicPr>
                <p:cNvPr id="491" name="Freihand 490">
                  <a:extLst>
                    <a:ext uri="{FF2B5EF4-FFF2-40B4-BE49-F238E27FC236}">
                      <a16:creationId xmlns:a16="http://schemas.microsoft.com/office/drawing/2014/main" id="{18C4B0D1-6707-6759-B041-D6FB15ADB6AD}"/>
                    </a:ext>
                  </a:extLst>
                </p:cNvPr>
                <p:cNvPicPr/>
                <p:nvPr/>
              </p:nvPicPr>
              <p:blipFill>
                <a:blip r:embed="rId702"/>
                <a:stretch>
                  <a:fillRect/>
                </a:stretch>
              </p:blipFill>
              <p:spPr>
                <a:xfrm>
                  <a:off x="5276749" y="4377142"/>
                  <a:ext cx="185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92" name="Freihand 491">
                  <a:extLst>
                    <a:ext uri="{FF2B5EF4-FFF2-40B4-BE49-F238E27FC236}">
                      <a16:creationId xmlns:a16="http://schemas.microsoft.com/office/drawing/2014/main" id="{0A28588A-B62E-4323-FB4B-18F86EFD8071}"/>
                    </a:ext>
                  </a:extLst>
                </p14:cNvPr>
                <p14:cNvContentPartPr/>
                <p14:nvPr/>
              </p14:nvContentPartPr>
              <p14:xfrm>
                <a:off x="5456029" y="4273102"/>
                <a:ext cx="204120" cy="169560"/>
              </p14:xfrm>
            </p:contentPart>
          </mc:Choice>
          <mc:Fallback>
            <p:pic>
              <p:nvPicPr>
                <p:cNvPr id="492" name="Freihand 491">
                  <a:extLst>
                    <a:ext uri="{FF2B5EF4-FFF2-40B4-BE49-F238E27FC236}">
                      <a16:creationId xmlns:a16="http://schemas.microsoft.com/office/drawing/2014/main" id="{0A28588A-B62E-4323-FB4B-18F86EFD8071}"/>
                    </a:ext>
                  </a:extLst>
                </p:cNvPr>
                <p:cNvPicPr/>
                <p:nvPr/>
              </p:nvPicPr>
              <p:blipFill>
                <a:blip r:embed="rId704"/>
                <a:stretch>
                  <a:fillRect/>
                </a:stretch>
              </p:blipFill>
              <p:spPr>
                <a:xfrm>
                  <a:off x="5447029" y="4264462"/>
                  <a:ext cx="221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93" name="Freihand 492">
                  <a:extLst>
                    <a:ext uri="{FF2B5EF4-FFF2-40B4-BE49-F238E27FC236}">
                      <a16:creationId xmlns:a16="http://schemas.microsoft.com/office/drawing/2014/main" id="{022B470D-3DCE-9119-CAE5-46DB78062BD2}"/>
                    </a:ext>
                  </a:extLst>
                </p14:cNvPr>
                <p14:cNvContentPartPr/>
                <p14:nvPr/>
              </p14:nvContentPartPr>
              <p14:xfrm>
                <a:off x="5716309" y="4356982"/>
                <a:ext cx="99720" cy="181080"/>
              </p14:xfrm>
            </p:contentPart>
          </mc:Choice>
          <mc:Fallback>
            <p:pic>
              <p:nvPicPr>
                <p:cNvPr id="493" name="Freihand 492">
                  <a:extLst>
                    <a:ext uri="{FF2B5EF4-FFF2-40B4-BE49-F238E27FC236}">
                      <a16:creationId xmlns:a16="http://schemas.microsoft.com/office/drawing/2014/main" id="{022B470D-3DCE-9119-CAE5-46DB78062BD2}"/>
                    </a:ext>
                  </a:extLst>
                </p:cNvPr>
                <p:cNvPicPr/>
                <p:nvPr/>
              </p:nvPicPr>
              <p:blipFill>
                <a:blip r:embed="rId706"/>
                <a:stretch>
                  <a:fillRect/>
                </a:stretch>
              </p:blipFill>
              <p:spPr>
                <a:xfrm>
                  <a:off x="5707669" y="4347982"/>
                  <a:ext cx="1173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94" name="Freihand 493">
                  <a:extLst>
                    <a:ext uri="{FF2B5EF4-FFF2-40B4-BE49-F238E27FC236}">
                      <a16:creationId xmlns:a16="http://schemas.microsoft.com/office/drawing/2014/main" id="{20947AF6-ECE4-D63C-7065-D149477F342C}"/>
                    </a:ext>
                  </a:extLst>
                </p14:cNvPr>
                <p14:cNvContentPartPr/>
                <p14:nvPr/>
              </p14:nvContentPartPr>
              <p14:xfrm>
                <a:off x="5873269" y="4338982"/>
                <a:ext cx="85680" cy="81360"/>
              </p14:xfrm>
            </p:contentPart>
          </mc:Choice>
          <mc:Fallback>
            <p:pic>
              <p:nvPicPr>
                <p:cNvPr id="494" name="Freihand 493">
                  <a:extLst>
                    <a:ext uri="{FF2B5EF4-FFF2-40B4-BE49-F238E27FC236}">
                      <a16:creationId xmlns:a16="http://schemas.microsoft.com/office/drawing/2014/main" id="{20947AF6-ECE4-D63C-7065-D149477F342C}"/>
                    </a:ext>
                  </a:extLst>
                </p:cNvPr>
                <p:cNvPicPr/>
                <p:nvPr/>
              </p:nvPicPr>
              <p:blipFill>
                <a:blip r:embed="rId708"/>
                <a:stretch>
                  <a:fillRect/>
                </a:stretch>
              </p:blipFill>
              <p:spPr>
                <a:xfrm>
                  <a:off x="5864269" y="4330342"/>
                  <a:ext cx="103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96" name="Freihand 495">
                  <a:extLst>
                    <a:ext uri="{FF2B5EF4-FFF2-40B4-BE49-F238E27FC236}">
                      <a16:creationId xmlns:a16="http://schemas.microsoft.com/office/drawing/2014/main" id="{5E357F60-7C5F-FEDF-642D-14CB237D08BF}"/>
                    </a:ext>
                  </a:extLst>
                </p14:cNvPr>
                <p14:cNvContentPartPr/>
                <p14:nvPr/>
              </p14:nvContentPartPr>
              <p14:xfrm>
                <a:off x="6126349" y="4189222"/>
                <a:ext cx="3600" cy="18360"/>
              </p14:xfrm>
            </p:contentPart>
          </mc:Choice>
          <mc:Fallback>
            <p:pic>
              <p:nvPicPr>
                <p:cNvPr id="496" name="Freihand 495">
                  <a:extLst>
                    <a:ext uri="{FF2B5EF4-FFF2-40B4-BE49-F238E27FC236}">
                      <a16:creationId xmlns:a16="http://schemas.microsoft.com/office/drawing/2014/main" id="{5E357F60-7C5F-FEDF-642D-14CB237D08BF}"/>
                    </a:ext>
                  </a:extLst>
                </p:cNvPr>
                <p:cNvPicPr/>
                <p:nvPr/>
              </p:nvPicPr>
              <p:blipFill>
                <a:blip r:embed="rId710"/>
                <a:stretch>
                  <a:fillRect/>
                </a:stretch>
              </p:blipFill>
              <p:spPr>
                <a:xfrm>
                  <a:off x="6117349" y="4180222"/>
                  <a:ext cx="21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99" name="Freihand 498">
                  <a:extLst>
                    <a:ext uri="{FF2B5EF4-FFF2-40B4-BE49-F238E27FC236}">
                      <a16:creationId xmlns:a16="http://schemas.microsoft.com/office/drawing/2014/main" id="{E526647A-D76B-B531-CF37-265CFB8DDCF3}"/>
                    </a:ext>
                  </a:extLst>
                </p14:cNvPr>
                <p14:cNvContentPartPr/>
                <p14:nvPr/>
              </p14:nvContentPartPr>
              <p14:xfrm>
                <a:off x="5999269" y="4326022"/>
                <a:ext cx="138240" cy="86760"/>
              </p14:xfrm>
            </p:contentPart>
          </mc:Choice>
          <mc:Fallback>
            <p:pic>
              <p:nvPicPr>
                <p:cNvPr id="499" name="Freihand 498">
                  <a:extLst>
                    <a:ext uri="{FF2B5EF4-FFF2-40B4-BE49-F238E27FC236}">
                      <a16:creationId xmlns:a16="http://schemas.microsoft.com/office/drawing/2014/main" id="{E526647A-D76B-B531-CF37-265CFB8DDCF3}"/>
                    </a:ext>
                  </a:extLst>
                </p:cNvPr>
                <p:cNvPicPr/>
                <p:nvPr/>
              </p:nvPicPr>
              <p:blipFill>
                <a:blip r:embed="rId712"/>
                <a:stretch>
                  <a:fillRect/>
                </a:stretch>
              </p:blipFill>
              <p:spPr>
                <a:xfrm>
                  <a:off x="5990269" y="4317382"/>
                  <a:ext cx="155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500" name="Freihand 499">
                  <a:extLst>
                    <a:ext uri="{FF2B5EF4-FFF2-40B4-BE49-F238E27FC236}">
                      <a16:creationId xmlns:a16="http://schemas.microsoft.com/office/drawing/2014/main" id="{CCB0F536-5C58-10E8-6589-49AA59924F4B}"/>
                    </a:ext>
                  </a:extLst>
                </p14:cNvPr>
                <p14:cNvContentPartPr/>
                <p14:nvPr/>
              </p14:nvContentPartPr>
              <p14:xfrm>
                <a:off x="6143629" y="4194622"/>
                <a:ext cx="56160" cy="187560"/>
              </p14:xfrm>
            </p:contentPart>
          </mc:Choice>
          <mc:Fallback>
            <p:pic>
              <p:nvPicPr>
                <p:cNvPr id="500" name="Freihand 499">
                  <a:extLst>
                    <a:ext uri="{FF2B5EF4-FFF2-40B4-BE49-F238E27FC236}">
                      <a16:creationId xmlns:a16="http://schemas.microsoft.com/office/drawing/2014/main" id="{CCB0F536-5C58-10E8-6589-49AA59924F4B}"/>
                    </a:ext>
                  </a:extLst>
                </p:cNvPr>
                <p:cNvPicPr/>
                <p:nvPr/>
              </p:nvPicPr>
              <p:blipFill>
                <a:blip r:embed="rId714"/>
                <a:stretch>
                  <a:fillRect/>
                </a:stretch>
              </p:blipFill>
              <p:spPr>
                <a:xfrm>
                  <a:off x="6134629" y="4185622"/>
                  <a:ext cx="73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501" name="Freihand 500">
                  <a:extLst>
                    <a:ext uri="{FF2B5EF4-FFF2-40B4-BE49-F238E27FC236}">
                      <a16:creationId xmlns:a16="http://schemas.microsoft.com/office/drawing/2014/main" id="{65B9D7B8-65EC-3924-A6CC-C67902609324}"/>
                    </a:ext>
                  </a:extLst>
                </p14:cNvPr>
                <p14:cNvContentPartPr/>
                <p14:nvPr/>
              </p14:nvContentPartPr>
              <p14:xfrm>
                <a:off x="6200509" y="4267702"/>
                <a:ext cx="119880" cy="136800"/>
              </p14:xfrm>
            </p:contentPart>
          </mc:Choice>
          <mc:Fallback>
            <p:pic>
              <p:nvPicPr>
                <p:cNvPr id="501" name="Freihand 500">
                  <a:extLst>
                    <a:ext uri="{FF2B5EF4-FFF2-40B4-BE49-F238E27FC236}">
                      <a16:creationId xmlns:a16="http://schemas.microsoft.com/office/drawing/2014/main" id="{65B9D7B8-65EC-3924-A6CC-C67902609324}"/>
                    </a:ext>
                  </a:extLst>
                </p:cNvPr>
                <p:cNvPicPr/>
                <p:nvPr/>
              </p:nvPicPr>
              <p:blipFill>
                <a:blip r:embed="rId716"/>
                <a:stretch>
                  <a:fillRect/>
                </a:stretch>
              </p:blipFill>
              <p:spPr>
                <a:xfrm>
                  <a:off x="6191509" y="4258702"/>
                  <a:ext cx="137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502" name="Freihand 501">
                  <a:extLst>
                    <a:ext uri="{FF2B5EF4-FFF2-40B4-BE49-F238E27FC236}">
                      <a16:creationId xmlns:a16="http://schemas.microsoft.com/office/drawing/2014/main" id="{6275A9F8-1759-02F9-E01C-F83AE522DC4B}"/>
                    </a:ext>
                  </a:extLst>
                </p14:cNvPr>
                <p14:cNvContentPartPr/>
                <p14:nvPr/>
              </p14:nvContentPartPr>
              <p14:xfrm>
                <a:off x="6019789" y="4184542"/>
                <a:ext cx="27360" cy="12600"/>
              </p14:xfrm>
            </p:contentPart>
          </mc:Choice>
          <mc:Fallback>
            <p:pic>
              <p:nvPicPr>
                <p:cNvPr id="502" name="Freihand 501">
                  <a:extLst>
                    <a:ext uri="{FF2B5EF4-FFF2-40B4-BE49-F238E27FC236}">
                      <a16:creationId xmlns:a16="http://schemas.microsoft.com/office/drawing/2014/main" id="{6275A9F8-1759-02F9-E01C-F83AE522DC4B}"/>
                    </a:ext>
                  </a:extLst>
                </p:cNvPr>
                <p:cNvPicPr/>
                <p:nvPr/>
              </p:nvPicPr>
              <p:blipFill>
                <a:blip r:embed="rId718"/>
                <a:stretch>
                  <a:fillRect/>
                </a:stretch>
              </p:blipFill>
              <p:spPr>
                <a:xfrm>
                  <a:off x="6011149" y="4175542"/>
                  <a:ext cx="45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40" name="Freihand 339">
                  <a:extLst>
                    <a:ext uri="{FF2B5EF4-FFF2-40B4-BE49-F238E27FC236}">
                      <a16:creationId xmlns:a16="http://schemas.microsoft.com/office/drawing/2014/main" id="{8F5110E1-17EB-772D-44A0-3ACDCC8A3A13}"/>
                    </a:ext>
                  </a:extLst>
                </p14:cNvPr>
                <p14:cNvContentPartPr/>
                <p14:nvPr/>
              </p14:nvContentPartPr>
              <p14:xfrm>
                <a:off x="8217589" y="2758582"/>
                <a:ext cx="159840" cy="252000"/>
              </p14:xfrm>
            </p:contentPart>
          </mc:Choice>
          <mc:Fallback>
            <p:pic>
              <p:nvPicPr>
                <p:cNvPr id="340" name="Freihand 339">
                  <a:extLst>
                    <a:ext uri="{FF2B5EF4-FFF2-40B4-BE49-F238E27FC236}">
                      <a16:creationId xmlns:a16="http://schemas.microsoft.com/office/drawing/2014/main" id="{8F5110E1-17EB-772D-44A0-3ACDCC8A3A13}"/>
                    </a:ext>
                  </a:extLst>
                </p:cNvPr>
                <p:cNvPicPr/>
                <p:nvPr/>
              </p:nvPicPr>
              <p:blipFill>
                <a:blip r:embed="rId720"/>
                <a:stretch>
                  <a:fillRect/>
                </a:stretch>
              </p:blipFill>
              <p:spPr>
                <a:xfrm>
                  <a:off x="8208589" y="2749582"/>
                  <a:ext cx="1774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41" name="Freihand 340">
                  <a:extLst>
                    <a:ext uri="{FF2B5EF4-FFF2-40B4-BE49-F238E27FC236}">
                      <a16:creationId xmlns:a16="http://schemas.microsoft.com/office/drawing/2014/main" id="{A35422AB-4287-8253-378A-5A3B6E3F1703}"/>
                    </a:ext>
                  </a:extLst>
                </p14:cNvPr>
                <p14:cNvContentPartPr/>
                <p14:nvPr/>
              </p14:nvContentPartPr>
              <p14:xfrm>
                <a:off x="8240269" y="2572102"/>
                <a:ext cx="151920" cy="157680"/>
              </p14:xfrm>
            </p:contentPart>
          </mc:Choice>
          <mc:Fallback>
            <p:pic>
              <p:nvPicPr>
                <p:cNvPr id="341" name="Freihand 340">
                  <a:extLst>
                    <a:ext uri="{FF2B5EF4-FFF2-40B4-BE49-F238E27FC236}">
                      <a16:creationId xmlns:a16="http://schemas.microsoft.com/office/drawing/2014/main" id="{A35422AB-4287-8253-378A-5A3B6E3F1703}"/>
                    </a:ext>
                  </a:extLst>
                </p:cNvPr>
                <p:cNvPicPr/>
                <p:nvPr/>
              </p:nvPicPr>
              <p:blipFill>
                <a:blip r:embed="rId722"/>
                <a:stretch>
                  <a:fillRect/>
                </a:stretch>
              </p:blipFill>
              <p:spPr>
                <a:xfrm>
                  <a:off x="8231629" y="2563102"/>
                  <a:ext cx="169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42" name="Freihand 341">
                  <a:extLst>
                    <a:ext uri="{FF2B5EF4-FFF2-40B4-BE49-F238E27FC236}">
                      <a16:creationId xmlns:a16="http://schemas.microsoft.com/office/drawing/2014/main" id="{C737C160-6831-E188-D262-8A6ED3FEA873}"/>
                    </a:ext>
                  </a:extLst>
                </p14:cNvPr>
                <p14:cNvContentPartPr/>
                <p14:nvPr/>
              </p14:nvContentPartPr>
              <p14:xfrm>
                <a:off x="8442589" y="2785222"/>
                <a:ext cx="85320" cy="158040"/>
              </p14:xfrm>
            </p:contentPart>
          </mc:Choice>
          <mc:Fallback>
            <p:pic>
              <p:nvPicPr>
                <p:cNvPr id="342" name="Freihand 341">
                  <a:extLst>
                    <a:ext uri="{FF2B5EF4-FFF2-40B4-BE49-F238E27FC236}">
                      <a16:creationId xmlns:a16="http://schemas.microsoft.com/office/drawing/2014/main" id="{C737C160-6831-E188-D262-8A6ED3FEA873}"/>
                    </a:ext>
                  </a:extLst>
                </p:cNvPr>
                <p:cNvPicPr/>
                <p:nvPr/>
              </p:nvPicPr>
              <p:blipFill>
                <a:blip r:embed="rId724"/>
                <a:stretch>
                  <a:fillRect/>
                </a:stretch>
              </p:blipFill>
              <p:spPr>
                <a:xfrm>
                  <a:off x="8433949" y="2776582"/>
                  <a:ext cx="102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43" name="Freihand 342">
                  <a:extLst>
                    <a:ext uri="{FF2B5EF4-FFF2-40B4-BE49-F238E27FC236}">
                      <a16:creationId xmlns:a16="http://schemas.microsoft.com/office/drawing/2014/main" id="{460D8E04-188B-3BDF-E34C-3186215A6B0B}"/>
                    </a:ext>
                  </a:extLst>
                </p14:cNvPr>
                <p14:cNvContentPartPr/>
                <p14:nvPr/>
              </p14:nvContentPartPr>
              <p14:xfrm>
                <a:off x="8581549" y="2810782"/>
                <a:ext cx="72360" cy="122040"/>
              </p14:xfrm>
            </p:contentPart>
          </mc:Choice>
          <mc:Fallback>
            <p:pic>
              <p:nvPicPr>
                <p:cNvPr id="343" name="Freihand 342">
                  <a:extLst>
                    <a:ext uri="{FF2B5EF4-FFF2-40B4-BE49-F238E27FC236}">
                      <a16:creationId xmlns:a16="http://schemas.microsoft.com/office/drawing/2014/main" id="{460D8E04-188B-3BDF-E34C-3186215A6B0B}"/>
                    </a:ext>
                  </a:extLst>
                </p:cNvPr>
                <p:cNvPicPr/>
                <p:nvPr/>
              </p:nvPicPr>
              <p:blipFill>
                <a:blip r:embed="rId726"/>
                <a:stretch>
                  <a:fillRect/>
                </a:stretch>
              </p:blipFill>
              <p:spPr>
                <a:xfrm>
                  <a:off x="8572909" y="2802142"/>
                  <a:ext cx="90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44" name="Freihand 343">
                  <a:extLst>
                    <a:ext uri="{FF2B5EF4-FFF2-40B4-BE49-F238E27FC236}">
                      <a16:creationId xmlns:a16="http://schemas.microsoft.com/office/drawing/2014/main" id="{FCD47284-5104-74FA-47C7-E118BF16C6E7}"/>
                    </a:ext>
                  </a:extLst>
                </p14:cNvPr>
                <p14:cNvContentPartPr/>
                <p14:nvPr/>
              </p14:nvContentPartPr>
              <p14:xfrm>
                <a:off x="8666869" y="2792422"/>
                <a:ext cx="82440" cy="137520"/>
              </p14:xfrm>
            </p:contentPart>
          </mc:Choice>
          <mc:Fallback>
            <p:pic>
              <p:nvPicPr>
                <p:cNvPr id="344" name="Freihand 343">
                  <a:extLst>
                    <a:ext uri="{FF2B5EF4-FFF2-40B4-BE49-F238E27FC236}">
                      <a16:creationId xmlns:a16="http://schemas.microsoft.com/office/drawing/2014/main" id="{FCD47284-5104-74FA-47C7-E118BF16C6E7}"/>
                    </a:ext>
                  </a:extLst>
                </p:cNvPr>
                <p:cNvPicPr/>
                <p:nvPr/>
              </p:nvPicPr>
              <p:blipFill>
                <a:blip r:embed="rId728"/>
                <a:stretch>
                  <a:fillRect/>
                </a:stretch>
              </p:blipFill>
              <p:spPr>
                <a:xfrm>
                  <a:off x="8657869" y="2783422"/>
                  <a:ext cx="100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45" name="Freihand 344">
                  <a:extLst>
                    <a:ext uri="{FF2B5EF4-FFF2-40B4-BE49-F238E27FC236}">
                      <a16:creationId xmlns:a16="http://schemas.microsoft.com/office/drawing/2014/main" id="{86E31A6B-CA7A-58C3-50B9-509814DC1368}"/>
                    </a:ext>
                  </a:extLst>
                </p14:cNvPr>
                <p14:cNvContentPartPr/>
                <p14:nvPr/>
              </p14:nvContentPartPr>
              <p14:xfrm>
                <a:off x="8801509" y="2791342"/>
                <a:ext cx="77760" cy="107640"/>
              </p14:xfrm>
            </p:contentPart>
          </mc:Choice>
          <mc:Fallback>
            <p:pic>
              <p:nvPicPr>
                <p:cNvPr id="345" name="Freihand 344">
                  <a:extLst>
                    <a:ext uri="{FF2B5EF4-FFF2-40B4-BE49-F238E27FC236}">
                      <a16:creationId xmlns:a16="http://schemas.microsoft.com/office/drawing/2014/main" id="{86E31A6B-CA7A-58C3-50B9-509814DC1368}"/>
                    </a:ext>
                  </a:extLst>
                </p:cNvPr>
                <p:cNvPicPr/>
                <p:nvPr/>
              </p:nvPicPr>
              <p:blipFill>
                <a:blip r:embed="rId730"/>
                <a:stretch>
                  <a:fillRect/>
                </a:stretch>
              </p:blipFill>
              <p:spPr>
                <a:xfrm>
                  <a:off x="8792869" y="2782702"/>
                  <a:ext cx="95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46" name="Freihand 345">
                  <a:extLst>
                    <a:ext uri="{FF2B5EF4-FFF2-40B4-BE49-F238E27FC236}">
                      <a16:creationId xmlns:a16="http://schemas.microsoft.com/office/drawing/2014/main" id="{DDC9A91B-101C-2EC6-2F58-EFFBC181699A}"/>
                    </a:ext>
                  </a:extLst>
                </p14:cNvPr>
                <p14:cNvContentPartPr/>
                <p14:nvPr/>
              </p14:nvContentPartPr>
              <p14:xfrm>
                <a:off x="8945509" y="2801782"/>
                <a:ext cx="70560" cy="210600"/>
              </p14:xfrm>
            </p:contentPart>
          </mc:Choice>
          <mc:Fallback>
            <p:pic>
              <p:nvPicPr>
                <p:cNvPr id="346" name="Freihand 345">
                  <a:extLst>
                    <a:ext uri="{FF2B5EF4-FFF2-40B4-BE49-F238E27FC236}">
                      <a16:creationId xmlns:a16="http://schemas.microsoft.com/office/drawing/2014/main" id="{DDC9A91B-101C-2EC6-2F58-EFFBC181699A}"/>
                    </a:ext>
                  </a:extLst>
                </p:cNvPr>
                <p:cNvPicPr/>
                <p:nvPr/>
              </p:nvPicPr>
              <p:blipFill>
                <a:blip r:embed="rId732"/>
                <a:stretch>
                  <a:fillRect/>
                </a:stretch>
              </p:blipFill>
              <p:spPr>
                <a:xfrm>
                  <a:off x="8936869" y="2793142"/>
                  <a:ext cx="882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47" name="Freihand 346">
                  <a:extLst>
                    <a:ext uri="{FF2B5EF4-FFF2-40B4-BE49-F238E27FC236}">
                      <a16:creationId xmlns:a16="http://schemas.microsoft.com/office/drawing/2014/main" id="{656A3B13-70BB-E964-6F4C-71E18311C629}"/>
                    </a:ext>
                  </a:extLst>
                </p14:cNvPr>
                <p14:cNvContentPartPr/>
                <p14:nvPr/>
              </p14:nvContentPartPr>
              <p14:xfrm>
                <a:off x="9066109" y="2778382"/>
                <a:ext cx="97200" cy="126000"/>
              </p14:xfrm>
            </p:contentPart>
          </mc:Choice>
          <mc:Fallback>
            <p:pic>
              <p:nvPicPr>
                <p:cNvPr id="347" name="Freihand 346">
                  <a:extLst>
                    <a:ext uri="{FF2B5EF4-FFF2-40B4-BE49-F238E27FC236}">
                      <a16:creationId xmlns:a16="http://schemas.microsoft.com/office/drawing/2014/main" id="{656A3B13-70BB-E964-6F4C-71E18311C629}"/>
                    </a:ext>
                  </a:extLst>
                </p:cNvPr>
                <p:cNvPicPr/>
                <p:nvPr/>
              </p:nvPicPr>
              <p:blipFill>
                <a:blip r:embed="rId734"/>
                <a:stretch>
                  <a:fillRect/>
                </a:stretch>
              </p:blipFill>
              <p:spPr>
                <a:xfrm>
                  <a:off x="9057109" y="2769742"/>
                  <a:ext cx="114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48" name="Freihand 347">
                  <a:extLst>
                    <a:ext uri="{FF2B5EF4-FFF2-40B4-BE49-F238E27FC236}">
                      <a16:creationId xmlns:a16="http://schemas.microsoft.com/office/drawing/2014/main" id="{B0AD0FED-65F8-D544-B0CB-D3E555B80596}"/>
                    </a:ext>
                  </a:extLst>
                </p14:cNvPr>
                <p14:cNvContentPartPr/>
                <p14:nvPr/>
              </p14:nvContentPartPr>
              <p14:xfrm>
                <a:off x="9253669" y="2642302"/>
                <a:ext cx="137880" cy="106200"/>
              </p14:xfrm>
            </p:contentPart>
          </mc:Choice>
          <mc:Fallback>
            <p:pic>
              <p:nvPicPr>
                <p:cNvPr id="348" name="Freihand 347">
                  <a:extLst>
                    <a:ext uri="{FF2B5EF4-FFF2-40B4-BE49-F238E27FC236}">
                      <a16:creationId xmlns:a16="http://schemas.microsoft.com/office/drawing/2014/main" id="{B0AD0FED-65F8-D544-B0CB-D3E555B80596}"/>
                    </a:ext>
                  </a:extLst>
                </p:cNvPr>
                <p:cNvPicPr/>
                <p:nvPr/>
              </p:nvPicPr>
              <p:blipFill>
                <a:blip r:embed="rId736"/>
                <a:stretch>
                  <a:fillRect/>
                </a:stretch>
              </p:blipFill>
              <p:spPr>
                <a:xfrm>
                  <a:off x="9244669" y="2633662"/>
                  <a:ext cx="155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49" name="Freihand 348">
                  <a:extLst>
                    <a:ext uri="{FF2B5EF4-FFF2-40B4-BE49-F238E27FC236}">
                      <a16:creationId xmlns:a16="http://schemas.microsoft.com/office/drawing/2014/main" id="{E0FB853A-65C9-06D0-EEED-B8AB27627FAF}"/>
                    </a:ext>
                  </a:extLst>
                </p14:cNvPr>
                <p14:cNvContentPartPr/>
                <p14:nvPr/>
              </p14:nvContentPartPr>
              <p14:xfrm>
                <a:off x="9273469" y="2775502"/>
                <a:ext cx="154440" cy="58320"/>
              </p14:xfrm>
            </p:contentPart>
          </mc:Choice>
          <mc:Fallback>
            <p:pic>
              <p:nvPicPr>
                <p:cNvPr id="349" name="Freihand 348">
                  <a:extLst>
                    <a:ext uri="{FF2B5EF4-FFF2-40B4-BE49-F238E27FC236}">
                      <a16:creationId xmlns:a16="http://schemas.microsoft.com/office/drawing/2014/main" id="{E0FB853A-65C9-06D0-EEED-B8AB27627FAF}"/>
                    </a:ext>
                  </a:extLst>
                </p:cNvPr>
                <p:cNvPicPr/>
                <p:nvPr/>
              </p:nvPicPr>
              <p:blipFill>
                <a:blip r:embed="rId738"/>
                <a:stretch>
                  <a:fillRect/>
                </a:stretch>
              </p:blipFill>
              <p:spPr>
                <a:xfrm>
                  <a:off x="9264829" y="2766502"/>
                  <a:ext cx="172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51" name="Freihand 350">
                  <a:extLst>
                    <a:ext uri="{FF2B5EF4-FFF2-40B4-BE49-F238E27FC236}">
                      <a16:creationId xmlns:a16="http://schemas.microsoft.com/office/drawing/2014/main" id="{3EFCDD7B-E7BE-5C7A-C847-F997B6D36EEB}"/>
                    </a:ext>
                  </a:extLst>
                </p14:cNvPr>
                <p14:cNvContentPartPr/>
                <p14:nvPr/>
              </p14:nvContentPartPr>
              <p14:xfrm>
                <a:off x="9534469" y="2598742"/>
                <a:ext cx="83520" cy="199800"/>
              </p14:xfrm>
            </p:contentPart>
          </mc:Choice>
          <mc:Fallback>
            <p:pic>
              <p:nvPicPr>
                <p:cNvPr id="351" name="Freihand 350">
                  <a:extLst>
                    <a:ext uri="{FF2B5EF4-FFF2-40B4-BE49-F238E27FC236}">
                      <a16:creationId xmlns:a16="http://schemas.microsoft.com/office/drawing/2014/main" id="{3EFCDD7B-E7BE-5C7A-C847-F997B6D36EEB}"/>
                    </a:ext>
                  </a:extLst>
                </p:cNvPr>
                <p:cNvPicPr/>
                <p:nvPr/>
              </p:nvPicPr>
              <p:blipFill>
                <a:blip r:embed="rId740"/>
                <a:stretch>
                  <a:fillRect/>
                </a:stretch>
              </p:blipFill>
              <p:spPr>
                <a:xfrm>
                  <a:off x="9525469" y="2589742"/>
                  <a:ext cx="1011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52" name="Freihand 351">
                  <a:extLst>
                    <a:ext uri="{FF2B5EF4-FFF2-40B4-BE49-F238E27FC236}">
                      <a16:creationId xmlns:a16="http://schemas.microsoft.com/office/drawing/2014/main" id="{BCAB2422-82C4-1E14-4351-AF53D2A72BA3}"/>
                    </a:ext>
                  </a:extLst>
                </p14:cNvPr>
                <p14:cNvContentPartPr/>
                <p14:nvPr/>
              </p14:nvContentPartPr>
              <p14:xfrm>
                <a:off x="9674149" y="2758222"/>
                <a:ext cx="11880" cy="140040"/>
              </p14:xfrm>
            </p:contentPart>
          </mc:Choice>
          <mc:Fallback>
            <p:pic>
              <p:nvPicPr>
                <p:cNvPr id="352" name="Freihand 351">
                  <a:extLst>
                    <a:ext uri="{FF2B5EF4-FFF2-40B4-BE49-F238E27FC236}">
                      <a16:creationId xmlns:a16="http://schemas.microsoft.com/office/drawing/2014/main" id="{BCAB2422-82C4-1E14-4351-AF53D2A72BA3}"/>
                    </a:ext>
                  </a:extLst>
                </p:cNvPr>
                <p:cNvPicPr/>
                <p:nvPr/>
              </p:nvPicPr>
              <p:blipFill>
                <a:blip r:embed="rId742"/>
                <a:stretch>
                  <a:fillRect/>
                </a:stretch>
              </p:blipFill>
              <p:spPr>
                <a:xfrm>
                  <a:off x="9665149" y="2749582"/>
                  <a:ext cx="29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53" name="Freihand 352">
                  <a:extLst>
                    <a:ext uri="{FF2B5EF4-FFF2-40B4-BE49-F238E27FC236}">
                      <a16:creationId xmlns:a16="http://schemas.microsoft.com/office/drawing/2014/main" id="{8A082150-7CDA-E38A-1F33-4F2AAC3CD4DA}"/>
                    </a:ext>
                  </a:extLst>
                </p14:cNvPr>
                <p14:cNvContentPartPr/>
                <p14:nvPr/>
              </p14:nvContentPartPr>
              <p14:xfrm>
                <a:off x="9769189" y="2591902"/>
                <a:ext cx="79200" cy="161640"/>
              </p14:xfrm>
            </p:contentPart>
          </mc:Choice>
          <mc:Fallback>
            <p:pic>
              <p:nvPicPr>
                <p:cNvPr id="353" name="Freihand 352">
                  <a:extLst>
                    <a:ext uri="{FF2B5EF4-FFF2-40B4-BE49-F238E27FC236}">
                      <a16:creationId xmlns:a16="http://schemas.microsoft.com/office/drawing/2014/main" id="{8A082150-7CDA-E38A-1F33-4F2AAC3CD4DA}"/>
                    </a:ext>
                  </a:extLst>
                </p:cNvPr>
                <p:cNvPicPr/>
                <p:nvPr/>
              </p:nvPicPr>
              <p:blipFill>
                <a:blip r:embed="rId744"/>
                <a:stretch>
                  <a:fillRect/>
                </a:stretch>
              </p:blipFill>
              <p:spPr>
                <a:xfrm>
                  <a:off x="9760189" y="2582902"/>
                  <a:ext cx="96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54" name="Freihand 353">
                  <a:extLst>
                    <a:ext uri="{FF2B5EF4-FFF2-40B4-BE49-F238E27FC236}">
                      <a16:creationId xmlns:a16="http://schemas.microsoft.com/office/drawing/2014/main" id="{777E7043-69A3-70B4-0EC9-E6ECC2F8E9B9}"/>
                    </a:ext>
                  </a:extLst>
                </p14:cNvPr>
                <p14:cNvContentPartPr/>
                <p14:nvPr/>
              </p14:nvContentPartPr>
              <p14:xfrm>
                <a:off x="9923989" y="2585422"/>
                <a:ext cx="103320" cy="155880"/>
              </p14:xfrm>
            </p:contentPart>
          </mc:Choice>
          <mc:Fallback>
            <p:pic>
              <p:nvPicPr>
                <p:cNvPr id="354" name="Freihand 353">
                  <a:extLst>
                    <a:ext uri="{FF2B5EF4-FFF2-40B4-BE49-F238E27FC236}">
                      <a16:creationId xmlns:a16="http://schemas.microsoft.com/office/drawing/2014/main" id="{777E7043-69A3-70B4-0EC9-E6ECC2F8E9B9}"/>
                    </a:ext>
                  </a:extLst>
                </p:cNvPr>
                <p:cNvPicPr/>
                <p:nvPr/>
              </p:nvPicPr>
              <p:blipFill>
                <a:blip r:embed="rId746"/>
                <a:stretch>
                  <a:fillRect/>
                </a:stretch>
              </p:blipFill>
              <p:spPr>
                <a:xfrm>
                  <a:off x="9915349" y="2576782"/>
                  <a:ext cx="1209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355" name="Freihand 354">
                  <a:extLst>
                    <a:ext uri="{FF2B5EF4-FFF2-40B4-BE49-F238E27FC236}">
                      <a16:creationId xmlns:a16="http://schemas.microsoft.com/office/drawing/2014/main" id="{643F57E7-C6B3-347A-99C2-F7ED7C77B6C4}"/>
                    </a:ext>
                  </a:extLst>
                </p14:cNvPr>
                <p14:cNvContentPartPr/>
                <p14:nvPr/>
              </p14:nvContentPartPr>
              <p14:xfrm>
                <a:off x="10080229" y="2560942"/>
                <a:ext cx="101880" cy="186120"/>
              </p14:xfrm>
            </p:contentPart>
          </mc:Choice>
          <mc:Fallback>
            <p:pic>
              <p:nvPicPr>
                <p:cNvPr id="355" name="Freihand 354">
                  <a:extLst>
                    <a:ext uri="{FF2B5EF4-FFF2-40B4-BE49-F238E27FC236}">
                      <a16:creationId xmlns:a16="http://schemas.microsoft.com/office/drawing/2014/main" id="{643F57E7-C6B3-347A-99C2-F7ED7C77B6C4}"/>
                    </a:ext>
                  </a:extLst>
                </p:cNvPr>
                <p:cNvPicPr/>
                <p:nvPr/>
              </p:nvPicPr>
              <p:blipFill>
                <a:blip r:embed="rId748"/>
                <a:stretch>
                  <a:fillRect/>
                </a:stretch>
              </p:blipFill>
              <p:spPr>
                <a:xfrm>
                  <a:off x="10071229" y="2552302"/>
                  <a:ext cx="1195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356" name="Freihand 355">
                  <a:extLst>
                    <a:ext uri="{FF2B5EF4-FFF2-40B4-BE49-F238E27FC236}">
                      <a16:creationId xmlns:a16="http://schemas.microsoft.com/office/drawing/2014/main" id="{D47FC79D-D207-A376-32AB-DF19C1A3C091}"/>
                    </a:ext>
                  </a:extLst>
                </p14:cNvPr>
                <p14:cNvContentPartPr/>
                <p14:nvPr/>
              </p14:nvContentPartPr>
              <p14:xfrm>
                <a:off x="10107949" y="2658142"/>
                <a:ext cx="224280" cy="43200"/>
              </p14:xfrm>
            </p:contentPart>
          </mc:Choice>
          <mc:Fallback>
            <p:pic>
              <p:nvPicPr>
                <p:cNvPr id="356" name="Freihand 355">
                  <a:extLst>
                    <a:ext uri="{FF2B5EF4-FFF2-40B4-BE49-F238E27FC236}">
                      <a16:creationId xmlns:a16="http://schemas.microsoft.com/office/drawing/2014/main" id="{D47FC79D-D207-A376-32AB-DF19C1A3C091}"/>
                    </a:ext>
                  </a:extLst>
                </p:cNvPr>
                <p:cNvPicPr/>
                <p:nvPr/>
              </p:nvPicPr>
              <p:blipFill>
                <a:blip r:embed="rId750"/>
                <a:stretch>
                  <a:fillRect/>
                </a:stretch>
              </p:blipFill>
              <p:spPr>
                <a:xfrm>
                  <a:off x="10099309" y="2649502"/>
                  <a:ext cx="241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506" name="Freihand 505">
                  <a:extLst>
                    <a:ext uri="{FF2B5EF4-FFF2-40B4-BE49-F238E27FC236}">
                      <a16:creationId xmlns:a16="http://schemas.microsoft.com/office/drawing/2014/main" id="{826A8389-9DA5-E703-B55F-667658B3E40E}"/>
                    </a:ext>
                  </a:extLst>
                </p14:cNvPr>
                <p14:cNvContentPartPr/>
                <p14:nvPr/>
              </p14:nvContentPartPr>
              <p14:xfrm>
                <a:off x="811669" y="4918222"/>
                <a:ext cx="92880" cy="205560"/>
              </p14:xfrm>
            </p:contentPart>
          </mc:Choice>
          <mc:Fallback>
            <p:pic>
              <p:nvPicPr>
                <p:cNvPr id="506" name="Freihand 505">
                  <a:extLst>
                    <a:ext uri="{FF2B5EF4-FFF2-40B4-BE49-F238E27FC236}">
                      <a16:creationId xmlns:a16="http://schemas.microsoft.com/office/drawing/2014/main" id="{826A8389-9DA5-E703-B55F-667658B3E40E}"/>
                    </a:ext>
                  </a:extLst>
                </p:cNvPr>
                <p:cNvPicPr/>
                <p:nvPr/>
              </p:nvPicPr>
              <p:blipFill>
                <a:blip r:embed="rId752"/>
                <a:stretch>
                  <a:fillRect/>
                </a:stretch>
              </p:blipFill>
              <p:spPr>
                <a:xfrm>
                  <a:off x="803029" y="4909222"/>
                  <a:ext cx="1105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507" name="Freihand 506">
                  <a:extLst>
                    <a:ext uri="{FF2B5EF4-FFF2-40B4-BE49-F238E27FC236}">
                      <a16:creationId xmlns:a16="http://schemas.microsoft.com/office/drawing/2014/main" id="{D30F6BFB-0353-0EDC-52E3-A861DCF25109}"/>
                    </a:ext>
                  </a:extLst>
                </p14:cNvPr>
                <p14:cNvContentPartPr/>
                <p14:nvPr/>
              </p14:nvContentPartPr>
              <p14:xfrm>
                <a:off x="982309" y="4908142"/>
                <a:ext cx="89280" cy="141840"/>
              </p14:xfrm>
            </p:contentPart>
          </mc:Choice>
          <mc:Fallback>
            <p:pic>
              <p:nvPicPr>
                <p:cNvPr id="507" name="Freihand 506">
                  <a:extLst>
                    <a:ext uri="{FF2B5EF4-FFF2-40B4-BE49-F238E27FC236}">
                      <a16:creationId xmlns:a16="http://schemas.microsoft.com/office/drawing/2014/main" id="{D30F6BFB-0353-0EDC-52E3-A861DCF25109}"/>
                    </a:ext>
                  </a:extLst>
                </p:cNvPr>
                <p:cNvPicPr/>
                <p:nvPr/>
              </p:nvPicPr>
              <p:blipFill>
                <a:blip r:embed="rId754"/>
                <a:stretch>
                  <a:fillRect/>
                </a:stretch>
              </p:blipFill>
              <p:spPr>
                <a:xfrm>
                  <a:off x="973309" y="4899142"/>
                  <a:ext cx="106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508" name="Freihand 507">
                  <a:extLst>
                    <a:ext uri="{FF2B5EF4-FFF2-40B4-BE49-F238E27FC236}">
                      <a16:creationId xmlns:a16="http://schemas.microsoft.com/office/drawing/2014/main" id="{8B97D31E-CFB6-39F3-7A00-702A2835420E}"/>
                    </a:ext>
                  </a:extLst>
                </p14:cNvPr>
                <p14:cNvContentPartPr/>
                <p14:nvPr/>
              </p14:nvContentPartPr>
              <p14:xfrm>
                <a:off x="1127389" y="4875382"/>
                <a:ext cx="67320" cy="194040"/>
              </p14:xfrm>
            </p:contentPart>
          </mc:Choice>
          <mc:Fallback>
            <p:pic>
              <p:nvPicPr>
                <p:cNvPr id="508" name="Freihand 507">
                  <a:extLst>
                    <a:ext uri="{FF2B5EF4-FFF2-40B4-BE49-F238E27FC236}">
                      <a16:creationId xmlns:a16="http://schemas.microsoft.com/office/drawing/2014/main" id="{8B97D31E-CFB6-39F3-7A00-702A2835420E}"/>
                    </a:ext>
                  </a:extLst>
                </p:cNvPr>
                <p:cNvPicPr/>
                <p:nvPr/>
              </p:nvPicPr>
              <p:blipFill>
                <a:blip r:embed="rId756"/>
                <a:stretch>
                  <a:fillRect/>
                </a:stretch>
              </p:blipFill>
              <p:spPr>
                <a:xfrm>
                  <a:off x="1118749" y="4866382"/>
                  <a:ext cx="84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509" name="Freihand 508">
                  <a:extLst>
                    <a:ext uri="{FF2B5EF4-FFF2-40B4-BE49-F238E27FC236}">
                      <a16:creationId xmlns:a16="http://schemas.microsoft.com/office/drawing/2014/main" id="{DF64D7F9-F7AC-7F6E-ABE0-D76DA7379C54}"/>
                    </a:ext>
                  </a:extLst>
                </p14:cNvPr>
                <p14:cNvContentPartPr/>
                <p14:nvPr/>
              </p14:nvContentPartPr>
              <p14:xfrm>
                <a:off x="1260589" y="4889422"/>
                <a:ext cx="96120" cy="175680"/>
              </p14:xfrm>
            </p:contentPart>
          </mc:Choice>
          <mc:Fallback>
            <p:pic>
              <p:nvPicPr>
                <p:cNvPr id="509" name="Freihand 508">
                  <a:extLst>
                    <a:ext uri="{FF2B5EF4-FFF2-40B4-BE49-F238E27FC236}">
                      <a16:creationId xmlns:a16="http://schemas.microsoft.com/office/drawing/2014/main" id="{DF64D7F9-F7AC-7F6E-ABE0-D76DA7379C54}"/>
                    </a:ext>
                  </a:extLst>
                </p:cNvPr>
                <p:cNvPicPr/>
                <p:nvPr/>
              </p:nvPicPr>
              <p:blipFill>
                <a:blip r:embed="rId758"/>
                <a:stretch>
                  <a:fillRect/>
                </a:stretch>
              </p:blipFill>
              <p:spPr>
                <a:xfrm>
                  <a:off x="1251589" y="4880422"/>
                  <a:ext cx="1137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510" name="Freihand 509">
                  <a:extLst>
                    <a:ext uri="{FF2B5EF4-FFF2-40B4-BE49-F238E27FC236}">
                      <a16:creationId xmlns:a16="http://schemas.microsoft.com/office/drawing/2014/main" id="{7CB5064E-4D50-EF6F-C527-CB3993995670}"/>
                    </a:ext>
                  </a:extLst>
                </p14:cNvPr>
                <p14:cNvContentPartPr/>
                <p14:nvPr/>
              </p14:nvContentPartPr>
              <p14:xfrm>
                <a:off x="1434829" y="4946662"/>
                <a:ext cx="63360" cy="205920"/>
              </p14:xfrm>
            </p:contentPart>
          </mc:Choice>
          <mc:Fallback>
            <p:pic>
              <p:nvPicPr>
                <p:cNvPr id="510" name="Freihand 509">
                  <a:extLst>
                    <a:ext uri="{FF2B5EF4-FFF2-40B4-BE49-F238E27FC236}">
                      <a16:creationId xmlns:a16="http://schemas.microsoft.com/office/drawing/2014/main" id="{7CB5064E-4D50-EF6F-C527-CB3993995670}"/>
                    </a:ext>
                  </a:extLst>
                </p:cNvPr>
                <p:cNvPicPr/>
                <p:nvPr/>
              </p:nvPicPr>
              <p:blipFill>
                <a:blip r:embed="rId760"/>
                <a:stretch>
                  <a:fillRect/>
                </a:stretch>
              </p:blipFill>
              <p:spPr>
                <a:xfrm>
                  <a:off x="1425829" y="4938022"/>
                  <a:ext cx="810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511" name="Freihand 510">
                  <a:extLst>
                    <a:ext uri="{FF2B5EF4-FFF2-40B4-BE49-F238E27FC236}">
                      <a16:creationId xmlns:a16="http://schemas.microsoft.com/office/drawing/2014/main" id="{E0498289-E58B-22A5-B875-AFD179F7A1F5}"/>
                    </a:ext>
                  </a:extLst>
                </p14:cNvPr>
                <p14:cNvContentPartPr/>
                <p14:nvPr/>
              </p14:nvContentPartPr>
              <p14:xfrm>
                <a:off x="1580989" y="4917862"/>
                <a:ext cx="50040" cy="137160"/>
              </p14:xfrm>
            </p:contentPart>
          </mc:Choice>
          <mc:Fallback>
            <p:pic>
              <p:nvPicPr>
                <p:cNvPr id="511" name="Freihand 510">
                  <a:extLst>
                    <a:ext uri="{FF2B5EF4-FFF2-40B4-BE49-F238E27FC236}">
                      <a16:creationId xmlns:a16="http://schemas.microsoft.com/office/drawing/2014/main" id="{E0498289-E58B-22A5-B875-AFD179F7A1F5}"/>
                    </a:ext>
                  </a:extLst>
                </p:cNvPr>
                <p:cNvPicPr/>
                <p:nvPr/>
              </p:nvPicPr>
              <p:blipFill>
                <a:blip r:embed="rId762"/>
                <a:stretch>
                  <a:fillRect/>
                </a:stretch>
              </p:blipFill>
              <p:spPr>
                <a:xfrm>
                  <a:off x="1571989" y="4909222"/>
                  <a:ext cx="676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512" name="Freihand 511">
                  <a:extLst>
                    <a:ext uri="{FF2B5EF4-FFF2-40B4-BE49-F238E27FC236}">
                      <a16:creationId xmlns:a16="http://schemas.microsoft.com/office/drawing/2014/main" id="{79F5D20A-384D-5A10-2259-E7FF11A95CA3}"/>
                    </a:ext>
                  </a:extLst>
                </p14:cNvPr>
                <p14:cNvContentPartPr/>
                <p14:nvPr/>
              </p14:nvContentPartPr>
              <p14:xfrm>
                <a:off x="1827589" y="4924342"/>
                <a:ext cx="89280" cy="13680"/>
              </p14:xfrm>
            </p:contentPart>
          </mc:Choice>
          <mc:Fallback>
            <p:pic>
              <p:nvPicPr>
                <p:cNvPr id="512" name="Freihand 511">
                  <a:extLst>
                    <a:ext uri="{FF2B5EF4-FFF2-40B4-BE49-F238E27FC236}">
                      <a16:creationId xmlns:a16="http://schemas.microsoft.com/office/drawing/2014/main" id="{79F5D20A-384D-5A10-2259-E7FF11A95CA3}"/>
                    </a:ext>
                  </a:extLst>
                </p:cNvPr>
                <p:cNvPicPr/>
                <p:nvPr/>
              </p:nvPicPr>
              <p:blipFill>
                <a:blip r:embed="rId764"/>
                <a:stretch>
                  <a:fillRect/>
                </a:stretch>
              </p:blipFill>
              <p:spPr>
                <a:xfrm>
                  <a:off x="1818589" y="4915702"/>
                  <a:ext cx="1069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513" name="Freihand 512">
                  <a:extLst>
                    <a:ext uri="{FF2B5EF4-FFF2-40B4-BE49-F238E27FC236}">
                      <a16:creationId xmlns:a16="http://schemas.microsoft.com/office/drawing/2014/main" id="{4CBFF8DE-A2E3-38BA-122F-46F0A9C59FD8}"/>
                    </a:ext>
                  </a:extLst>
                </p14:cNvPr>
                <p14:cNvContentPartPr/>
                <p14:nvPr/>
              </p14:nvContentPartPr>
              <p14:xfrm>
                <a:off x="1840549" y="4982302"/>
                <a:ext cx="86400" cy="48960"/>
              </p14:xfrm>
            </p:contentPart>
          </mc:Choice>
          <mc:Fallback>
            <p:pic>
              <p:nvPicPr>
                <p:cNvPr id="513" name="Freihand 512">
                  <a:extLst>
                    <a:ext uri="{FF2B5EF4-FFF2-40B4-BE49-F238E27FC236}">
                      <a16:creationId xmlns:a16="http://schemas.microsoft.com/office/drawing/2014/main" id="{4CBFF8DE-A2E3-38BA-122F-46F0A9C59FD8}"/>
                    </a:ext>
                  </a:extLst>
                </p:cNvPr>
                <p:cNvPicPr/>
                <p:nvPr/>
              </p:nvPicPr>
              <p:blipFill>
                <a:blip r:embed="rId766"/>
                <a:stretch>
                  <a:fillRect/>
                </a:stretch>
              </p:blipFill>
              <p:spPr>
                <a:xfrm>
                  <a:off x="1831549" y="4973302"/>
                  <a:ext cx="104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14" name="Freihand 513">
                  <a:extLst>
                    <a:ext uri="{FF2B5EF4-FFF2-40B4-BE49-F238E27FC236}">
                      <a16:creationId xmlns:a16="http://schemas.microsoft.com/office/drawing/2014/main" id="{CBA63250-83E2-2D42-2A34-F89744092825}"/>
                    </a:ext>
                  </a:extLst>
                </p14:cNvPr>
                <p14:cNvContentPartPr/>
                <p14:nvPr/>
              </p14:nvContentPartPr>
              <p14:xfrm>
                <a:off x="1823989" y="4768462"/>
                <a:ext cx="115560" cy="97560"/>
              </p14:xfrm>
            </p:contentPart>
          </mc:Choice>
          <mc:Fallback>
            <p:pic>
              <p:nvPicPr>
                <p:cNvPr id="514" name="Freihand 513">
                  <a:extLst>
                    <a:ext uri="{FF2B5EF4-FFF2-40B4-BE49-F238E27FC236}">
                      <a16:creationId xmlns:a16="http://schemas.microsoft.com/office/drawing/2014/main" id="{CBA63250-83E2-2D42-2A34-F89744092825}"/>
                    </a:ext>
                  </a:extLst>
                </p:cNvPr>
                <p:cNvPicPr/>
                <p:nvPr/>
              </p:nvPicPr>
              <p:blipFill>
                <a:blip r:embed="rId768"/>
                <a:stretch>
                  <a:fillRect/>
                </a:stretch>
              </p:blipFill>
              <p:spPr>
                <a:xfrm>
                  <a:off x="1814989" y="4759462"/>
                  <a:ext cx="133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17" name="Freihand 516">
                  <a:extLst>
                    <a:ext uri="{FF2B5EF4-FFF2-40B4-BE49-F238E27FC236}">
                      <a16:creationId xmlns:a16="http://schemas.microsoft.com/office/drawing/2014/main" id="{27CF1C9D-170F-AE02-1A3F-22AF48955301}"/>
                    </a:ext>
                  </a:extLst>
                </p14:cNvPr>
                <p14:cNvContentPartPr/>
                <p14:nvPr/>
              </p14:nvContentPartPr>
              <p14:xfrm>
                <a:off x="2097229" y="4851982"/>
                <a:ext cx="135720" cy="160920"/>
              </p14:xfrm>
            </p:contentPart>
          </mc:Choice>
          <mc:Fallback>
            <p:pic>
              <p:nvPicPr>
                <p:cNvPr id="517" name="Freihand 516">
                  <a:extLst>
                    <a:ext uri="{FF2B5EF4-FFF2-40B4-BE49-F238E27FC236}">
                      <a16:creationId xmlns:a16="http://schemas.microsoft.com/office/drawing/2014/main" id="{27CF1C9D-170F-AE02-1A3F-22AF48955301}"/>
                    </a:ext>
                  </a:extLst>
                </p:cNvPr>
                <p:cNvPicPr/>
                <p:nvPr/>
              </p:nvPicPr>
              <p:blipFill>
                <a:blip r:embed="rId770"/>
                <a:stretch>
                  <a:fillRect/>
                </a:stretch>
              </p:blipFill>
              <p:spPr>
                <a:xfrm>
                  <a:off x="2088229" y="4843342"/>
                  <a:ext cx="1533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18" name="Freihand 517">
                  <a:extLst>
                    <a:ext uri="{FF2B5EF4-FFF2-40B4-BE49-F238E27FC236}">
                      <a16:creationId xmlns:a16="http://schemas.microsoft.com/office/drawing/2014/main" id="{209B980B-D086-6383-4D76-B0BA69AC82A5}"/>
                    </a:ext>
                  </a:extLst>
                </p14:cNvPr>
                <p14:cNvContentPartPr/>
                <p14:nvPr/>
              </p14:nvContentPartPr>
              <p14:xfrm>
                <a:off x="2319349" y="4820302"/>
                <a:ext cx="67320" cy="154440"/>
              </p14:xfrm>
            </p:contentPart>
          </mc:Choice>
          <mc:Fallback>
            <p:pic>
              <p:nvPicPr>
                <p:cNvPr id="518" name="Freihand 517">
                  <a:extLst>
                    <a:ext uri="{FF2B5EF4-FFF2-40B4-BE49-F238E27FC236}">
                      <a16:creationId xmlns:a16="http://schemas.microsoft.com/office/drawing/2014/main" id="{209B980B-D086-6383-4D76-B0BA69AC82A5}"/>
                    </a:ext>
                  </a:extLst>
                </p:cNvPr>
                <p:cNvPicPr/>
                <p:nvPr/>
              </p:nvPicPr>
              <p:blipFill>
                <a:blip r:embed="rId772"/>
                <a:stretch>
                  <a:fillRect/>
                </a:stretch>
              </p:blipFill>
              <p:spPr>
                <a:xfrm>
                  <a:off x="2310349" y="4811302"/>
                  <a:ext cx="84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19" name="Freihand 518">
                  <a:extLst>
                    <a:ext uri="{FF2B5EF4-FFF2-40B4-BE49-F238E27FC236}">
                      <a16:creationId xmlns:a16="http://schemas.microsoft.com/office/drawing/2014/main" id="{310BEB38-2346-CB15-EDE7-AC08D96F8D79}"/>
                    </a:ext>
                  </a:extLst>
                </p14:cNvPr>
                <p14:cNvContentPartPr/>
                <p14:nvPr/>
              </p14:nvContentPartPr>
              <p14:xfrm>
                <a:off x="2324749" y="4815982"/>
                <a:ext cx="181080" cy="162720"/>
              </p14:xfrm>
            </p:contentPart>
          </mc:Choice>
          <mc:Fallback>
            <p:pic>
              <p:nvPicPr>
                <p:cNvPr id="519" name="Freihand 518">
                  <a:extLst>
                    <a:ext uri="{FF2B5EF4-FFF2-40B4-BE49-F238E27FC236}">
                      <a16:creationId xmlns:a16="http://schemas.microsoft.com/office/drawing/2014/main" id="{310BEB38-2346-CB15-EDE7-AC08D96F8D79}"/>
                    </a:ext>
                  </a:extLst>
                </p:cNvPr>
                <p:cNvPicPr/>
                <p:nvPr/>
              </p:nvPicPr>
              <p:blipFill>
                <a:blip r:embed="rId774"/>
                <a:stretch>
                  <a:fillRect/>
                </a:stretch>
              </p:blipFill>
              <p:spPr>
                <a:xfrm>
                  <a:off x="2316109" y="4807342"/>
                  <a:ext cx="198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20" name="Freihand 519">
                  <a:extLst>
                    <a:ext uri="{FF2B5EF4-FFF2-40B4-BE49-F238E27FC236}">
                      <a16:creationId xmlns:a16="http://schemas.microsoft.com/office/drawing/2014/main" id="{7DC6AB0A-05E4-8799-6642-99CB3E2DD0FC}"/>
                    </a:ext>
                  </a:extLst>
                </p14:cNvPr>
                <p14:cNvContentPartPr/>
                <p14:nvPr/>
              </p14:nvContentPartPr>
              <p14:xfrm>
                <a:off x="2480269" y="4769182"/>
                <a:ext cx="167760" cy="180360"/>
              </p14:xfrm>
            </p:contentPart>
          </mc:Choice>
          <mc:Fallback>
            <p:pic>
              <p:nvPicPr>
                <p:cNvPr id="520" name="Freihand 519">
                  <a:extLst>
                    <a:ext uri="{FF2B5EF4-FFF2-40B4-BE49-F238E27FC236}">
                      <a16:creationId xmlns:a16="http://schemas.microsoft.com/office/drawing/2014/main" id="{7DC6AB0A-05E4-8799-6642-99CB3E2DD0FC}"/>
                    </a:ext>
                  </a:extLst>
                </p:cNvPr>
                <p:cNvPicPr/>
                <p:nvPr/>
              </p:nvPicPr>
              <p:blipFill>
                <a:blip r:embed="rId776"/>
                <a:stretch>
                  <a:fillRect/>
                </a:stretch>
              </p:blipFill>
              <p:spPr>
                <a:xfrm>
                  <a:off x="2471269" y="4760542"/>
                  <a:ext cx="1854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22" name="Freihand 521">
                  <a:extLst>
                    <a:ext uri="{FF2B5EF4-FFF2-40B4-BE49-F238E27FC236}">
                      <a16:creationId xmlns:a16="http://schemas.microsoft.com/office/drawing/2014/main" id="{3F5726F9-0349-C5A0-D343-3863BB72DC09}"/>
                    </a:ext>
                  </a:extLst>
                </p14:cNvPr>
                <p14:cNvContentPartPr/>
                <p14:nvPr/>
              </p14:nvContentPartPr>
              <p14:xfrm>
                <a:off x="2896429" y="4754782"/>
                <a:ext cx="162000" cy="177120"/>
              </p14:xfrm>
            </p:contentPart>
          </mc:Choice>
          <mc:Fallback>
            <p:pic>
              <p:nvPicPr>
                <p:cNvPr id="522" name="Freihand 521">
                  <a:extLst>
                    <a:ext uri="{FF2B5EF4-FFF2-40B4-BE49-F238E27FC236}">
                      <a16:creationId xmlns:a16="http://schemas.microsoft.com/office/drawing/2014/main" id="{3F5726F9-0349-C5A0-D343-3863BB72DC09}"/>
                    </a:ext>
                  </a:extLst>
                </p:cNvPr>
                <p:cNvPicPr/>
                <p:nvPr/>
              </p:nvPicPr>
              <p:blipFill>
                <a:blip r:embed="rId778"/>
                <a:stretch>
                  <a:fillRect/>
                </a:stretch>
              </p:blipFill>
              <p:spPr>
                <a:xfrm>
                  <a:off x="2887429" y="4745782"/>
                  <a:ext cx="1796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23" name="Freihand 522">
                  <a:extLst>
                    <a:ext uri="{FF2B5EF4-FFF2-40B4-BE49-F238E27FC236}">
                      <a16:creationId xmlns:a16="http://schemas.microsoft.com/office/drawing/2014/main" id="{DC8FD654-63DE-D1B4-1339-AF8FA7321DAB}"/>
                    </a:ext>
                  </a:extLst>
                </p14:cNvPr>
                <p14:cNvContentPartPr/>
                <p14:nvPr/>
              </p14:nvContentPartPr>
              <p14:xfrm>
                <a:off x="3066709" y="4752262"/>
                <a:ext cx="174240" cy="154440"/>
              </p14:xfrm>
            </p:contentPart>
          </mc:Choice>
          <mc:Fallback>
            <p:pic>
              <p:nvPicPr>
                <p:cNvPr id="523" name="Freihand 522">
                  <a:extLst>
                    <a:ext uri="{FF2B5EF4-FFF2-40B4-BE49-F238E27FC236}">
                      <a16:creationId xmlns:a16="http://schemas.microsoft.com/office/drawing/2014/main" id="{DC8FD654-63DE-D1B4-1339-AF8FA7321DAB}"/>
                    </a:ext>
                  </a:extLst>
                </p:cNvPr>
                <p:cNvPicPr/>
                <p:nvPr/>
              </p:nvPicPr>
              <p:blipFill>
                <a:blip r:embed="rId780"/>
                <a:stretch>
                  <a:fillRect/>
                </a:stretch>
              </p:blipFill>
              <p:spPr>
                <a:xfrm>
                  <a:off x="3058069" y="4743262"/>
                  <a:ext cx="191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24" name="Freihand 523">
                  <a:extLst>
                    <a:ext uri="{FF2B5EF4-FFF2-40B4-BE49-F238E27FC236}">
                      <a16:creationId xmlns:a16="http://schemas.microsoft.com/office/drawing/2014/main" id="{EE6D9B50-DD31-90FF-49A7-C3269A895917}"/>
                    </a:ext>
                  </a:extLst>
                </p14:cNvPr>
                <p14:cNvContentPartPr/>
                <p14:nvPr/>
              </p14:nvContentPartPr>
              <p14:xfrm>
                <a:off x="3276949" y="4819222"/>
                <a:ext cx="103320" cy="56520"/>
              </p14:xfrm>
            </p:contentPart>
          </mc:Choice>
          <mc:Fallback>
            <p:pic>
              <p:nvPicPr>
                <p:cNvPr id="524" name="Freihand 523">
                  <a:extLst>
                    <a:ext uri="{FF2B5EF4-FFF2-40B4-BE49-F238E27FC236}">
                      <a16:creationId xmlns:a16="http://schemas.microsoft.com/office/drawing/2014/main" id="{EE6D9B50-DD31-90FF-49A7-C3269A895917}"/>
                    </a:ext>
                  </a:extLst>
                </p:cNvPr>
                <p:cNvPicPr/>
                <p:nvPr/>
              </p:nvPicPr>
              <p:blipFill>
                <a:blip r:embed="rId782"/>
                <a:stretch>
                  <a:fillRect/>
                </a:stretch>
              </p:blipFill>
              <p:spPr>
                <a:xfrm>
                  <a:off x="3268309" y="4810222"/>
                  <a:ext cx="120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25" name="Freihand 524">
                  <a:extLst>
                    <a:ext uri="{FF2B5EF4-FFF2-40B4-BE49-F238E27FC236}">
                      <a16:creationId xmlns:a16="http://schemas.microsoft.com/office/drawing/2014/main" id="{90661D04-7A78-97A9-FD17-BB01AEF9A564}"/>
                    </a:ext>
                  </a:extLst>
                </p14:cNvPr>
                <p14:cNvContentPartPr/>
                <p14:nvPr/>
              </p14:nvContentPartPr>
              <p14:xfrm>
                <a:off x="3516709" y="4799782"/>
                <a:ext cx="135720" cy="178200"/>
              </p14:xfrm>
            </p:contentPart>
          </mc:Choice>
          <mc:Fallback>
            <p:pic>
              <p:nvPicPr>
                <p:cNvPr id="525" name="Freihand 524">
                  <a:extLst>
                    <a:ext uri="{FF2B5EF4-FFF2-40B4-BE49-F238E27FC236}">
                      <a16:creationId xmlns:a16="http://schemas.microsoft.com/office/drawing/2014/main" id="{90661D04-7A78-97A9-FD17-BB01AEF9A564}"/>
                    </a:ext>
                  </a:extLst>
                </p:cNvPr>
                <p:cNvPicPr/>
                <p:nvPr/>
              </p:nvPicPr>
              <p:blipFill>
                <a:blip r:embed="rId784"/>
                <a:stretch>
                  <a:fillRect/>
                </a:stretch>
              </p:blipFill>
              <p:spPr>
                <a:xfrm>
                  <a:off x="3508069" y="4791142"/>
                  <a:ext cx="1533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27" name="Freihand 526">
                  <a:extLst>
                    <a:ext uri="{FF2B5EF4-FFF2-40B4-BE49-F238E27FC236}">
                      <a16:creationId xmlns:a16="http://schemas.microsoft.com/office/drawing/2014/main" id="{E8B8BBC7-43F5-C0B5-591B-C29843D6BC37}"/>
                    </a:ext>
                  </a:extLst>
                </p14:cNvPr>
                <p14:cNvContentPartPr/>
                <p14:nvPr/>
              </p14:nvContentPartPr>
              <p14:xfrm>
                <a:off x="3698509" y="4788262"/>
                <a:ext cx="272880" cy="72720"/>
              </p14:xfrm>
            </p:contentPart>
          </mc:Choice>
          <mc:Fallback>
            <p:pic>
              <p:nvPicPr>
                <p:cNvPr id="527" name="Freihand 526">
                  <a:extLst>
                    <a:ext uri="{FF2B5EF4-FFF2-40B4-BE49-F238E27FC236}">
                      <a16:creationId xmlns:a16="http://schemas.microsoft.com/office/drawing/2014/main" id="{E8B8BBC7-43F5-C0B5-591B-C29843D6BC37}"/>
                    </a:ext>
                  </a:extLst>
                </p:cNvPr>
                <p:cNvPicPr/>
                <p:nvPr/>
              </p:nvPicPr>
              <p:blipFill>
                <a:blip r:embed="rId786"/>
                <a:stretch>
                  <a:fillRect/>
                </a:stretch>
              </p:blipFill>
              <p:spPr>
                <a:xfrm>
                  <a:off x="3689869" y="4779262"/>
                  <a:ext cx="290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28" name="Freihand 527">
                  <a:extLst>
                    <a:ext uri="{FF2B5EF4-FFF2-40B4-BE49-F238E27FC236}">
                      <a16:creationId xmlns:a16="http://schemas.microsoft.com/office/drawing/2014/main" id="{955D49E9-1054-2209-CB06-BE1A9895974F}"/>
                    </a:ext>
                  </a:extLst>
                </p14:cNvPr>
                <p14:cNvContentPartPr/>
                <p14:nvPr/>
              </p14:nvContentPartPr>
              <p14:xfrm>
                <a:off x="3875629" y="4677382"/>
                <a:ext cx="10800" cy="11160"/>
              </p14:xfrm>
            </p:contentPart>
          </mc:Choice>
          <mc:Fallback>
            <p:pic>
              <p:nvPicPr>
                <p:cNvPr id="528" name="Freihand 527">
                  <a:extLst>
                    <a:ext uri="{FF2B5EF4-FFF2-40B4-BE49-F238E27FC236}">
                      <a16:creationId xmlns:a16="http://schemas.microsoft.com/office/drawing/2014/main" id="{955D49E9-1054-2209-CB06-BE1A9895974F}"/>
                    </a:ext>
                  </a:extLst>
                </p:cNvPr>
                <p:cNvPicPr/>
                <p:nvPr/>
              </p:nvPicPr>
              <p:blipFill>
                <a:blip r:embed="rId224"/>
                <a:stretch>
                  <a:fillRect/>
                </a:stretch>
              </p:blipFill>
              <p:spPr>
                <a:xfrm>
                  <a:off x="3866629" y="4668382"/>
                  <a:ext cx="28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29" name="Freihand 528">
                  <a:extLst>
                    <a:ext uri="{FF2B5EF4-FFF2-40B4-BE49-F238E27FC236}">
                      <a16:creationId xmlns:a16="http://schemas.microsoft.com/office/drawing/2014/main" id="{FA30A9F8-336C-4F91-947A-A1BC23891553}"/>
                    </a:ext>
                  </a:extLst>
                </p14:cNvPr>
                <p14:cNvContentPartPr/>
                <p14:nvPr/>
              </p14:nvContentPartPr>
              <p14:xfrm>
                <a:off x="3980029" y="4635982"/>
                <a:ext cx="120600" cy="209880"/>
              </p14:xfrm>
            </p:contentPart>
          </mc:Choice>
          <mc:Fallback>
            <p:pic>
              <p:nvPicPr>
                <p:cNvPr id="529" name="Freihand 528">
                  <a:extLst>
                    <a:ext uri="{FF2B5EF4-FFF2-40B4-BE49-F238E27FC236}">
                      <a16:creationId xmlns:a16="http://schemas.microsoft.com/office/drawing/2014/main" id="{FA30A9F8-336C-4F91-947A-A1BC23891553}"/>
                    </a:ext>
                  </a:extLst>
                </p:cNvPr>
                <p:cNvPicPr/>
                <p:nvPr/>
              </p:nvPicPr>
              <p:blipFill>
                <a:blip r:embed="rId789"/>
                <a:stretch>
                  <a:fillRect/>
                </a:stretch>
              </p:blipFill>
              <p:spPr>
                <a:xfrm>
                  <a:off x="3971389" y="4626982"/>
                  <a:ext cx="138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31" name="Freihand 530">
                  <a:extLst>
                    <a:ext uri="{FF2B5EF4-FFF2-40B4-BE49-F238E27FC236}">
                      <a16:creationId xmlns:a16="http://schemas.microsoft.com/office/drawing/2014/main" id="{B5B952B9-43D7-50F7-7F7A-24BB851DE942}"/>
                    </a:ext>
                  </a:extLst>
                </p14:cNvPr>
                <p14:cNvContentPartPr/>
                <p14:nvPr/>
              </p14:nvContentPartPr>
              <p14:xfrm>
                <a:off x="984469" y="5474782"/>
                <a:ext cx="180720" cy="302400"/>
              </p14:xfrm>
            </p:contentPart>
          </mc:Choice>
          <mc:Fallback>
            <p:pic>
              <p:nvPicPr>
                <p:cNvPr id="531" name="Freihand 530">
                  <a:extLst>
                    <a:ext uri="{FF2B5EF4-FFF2-40B4-BE49-F238E27FC236}">
                      <a16:creationId xmlns:a16="http://schemas.microsoft.com/office/drawing/2014/main" id="{B5B952B9-43D7-50F7-7F7A-24BB851DE942}"/>
                    </a:ext>
                  </a:extLst>
                </p:cNvPr>
                <p:cNvPicPr/>
                <p:nvPr/>
              </p:nvPicPr>
              <p:blipFill>
                <a:blip r:embed="rId791"/>
                <a:stretch>
                  <a:fillRect/>
                </a:stretch>
              </p:blipFill>
              <p:spPr>
                <a:xfrm>
                  <a:off x="975469" y="5465782"/>
                  <a:ext cx="19836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32" name="Freihand 531">
                  <a:extLst>
                    <a:ext uri="{FF2B5EF4-FFF2-40B4-BE49-F238E27FC236}">
                      <a16:creationId xmlns:a16="http://schemas.microsoft.com/office/drawing/2014/main" id="{B35F2F72-EE0F-1FCC-8387-F88CFD541B8A}"/>
                    </a:ext>
                  </a:extLst>
                </p14:cNvPr>
                <p14:cNvContentPartPr/>
                <p14:nvPr/>
              </p14:nvContentPartPr>
              <p14:xfrm>
                <a:off x="931909" y="5319982"/>
                <a:ext cx="213480" cy="152280"/>
              </p14:xfrm>
            </p:contentPart>
          </mc:Choice>
          <mc:Fallback>
            <p:pic>
              <p:nvPicPr>
                <p:cNvPr id="532" name="Freihand 531">
                  <a:extLst>
                    <a:ext uri="{FF2B5EF4-FFF2-40B4-BE49-F238E27FC236}">
                      <a16:creationId xmlns:a16="http://schemas.microsoft.com/office/drawing/2014/main" id="{B35F2F72-EE0F-1FCC-8387-F88CFD541B8A}"/>
                    </a:ext>
                  </a:extLst>
                </p:cNvPr>
                <p:cNvPicPr/>
                <p:nvPr/>
              </p:nvPicPr>
              <p:blipFill>
                <a:blip r:embed="rId793"/>
                <a:stretch>
                  <a:fillRect/>
                </a:stretch>
              </p:blipFill>
              <p:spPr>
                <a:xfrm>
                  <a:off x="922909" y="5310982"/>
                  <a:ext cx="2311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34" name="Freihand 533">
                  <a:extLst>
                    <a:ext uri="{FF2B5EF4-FFF2-40B4-BE49-F238E27FC236}">
                      <a16:creationId xmlns:a16="http://schemas.microsoft.com/office/drawing/2014/main" id="{E7CC8786-7863-E70D-37FB-81D06ED75BFC}"/>
                    </a:ext>
                  </a:extLst>
                </p14:cNvPr>
                <p14:cNvContentPartPr/>
                <p14:nvPr/>
              </p14:nvContentPartPr>
              <p14:xfrm>
                <a:off x="1222069" y="5555422"/>
                <a:ext cx="95760" cy="142560"/>
              </p14:xfrm>
            </p:contentPart>
          </mc:Choice>
          <mc:Fallback>
            <p:pic>
              <p:nvPicPr>
                <p:cNvPr id="534" name="Freihand 533">
                  <a:extLst>
                    <a:ext uri="{FF2B5EF4-FFF2-40B4-BE49-F238E27FC236}">
                      <a16:creationId xmlns:a16="http://schemas.microsoft.com/office/drawing/2014/main" id="{E7CC8786-7863-E70D-37FB-81D06ED75BFC}"/>
                    </a:ext>
                  </a:extLst>
                </p:cNvPr>
                <p:cNvPicPr/>
                <p:nvPr/>
              </p:nvPicPr>
              <p:blipFill>
                <a:blip r:embed="rId795"/>
                <a:stretch>
                  <a:fillRect/>
                </a:stretch>
              </p:blipFill>
              <p:spPr>
                <a:xfrm>
                  <a:off x="1213069" y="5546422"/>
                  <a:ext cx="113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535" name="Freihand 534">
                  <a:extLst>
                    <a:ext uri="{FF2B5EF4-FFF2-40B4-BE49-F238E27FC236}">
                      <a16:creationId xmlns:a16="http://schemas.microsoft.com/office/drawing/2014/main" id="{845FB916-F30E-C02C-3B58-C6F544696E43}"/>
                    </a:ext>
                  </a:extLst>
                </p14:cNvPr>
                <p14:cNvContentPartPr/>
                <p14:nvPr/>
              </p14:nvContentPartPr>
              <p14:xfrm>
                <a:off x="1378309" y="5552182"/>
                <a:ext cx="28800" cy="103320"/>
              </p14:xfrm>
            </p:contentPart>
          </mc:Choice>
          <mc:Fallback>
            <p:pic>
              <p:nvPicPr>
                <p:cNvPr id="535" name="Freihand 534">
                  <a:extLst>
                    <a:ext uri="{FF2B5EF4-FFF2-40B4-BE49-F238E27FC236}">
                      <a16:creationId xmlns:a16="http://schemas.microsoft.com/office/drawing/2014/main" id="{845FB916-F30E-C02C-3B58-C6F544696E43}"/>
                    </a:ext>
                  </a:extLst>
                </p:cNvPr>
                <p:cNvPicPr/>
                <p:nvPr/>
              </p:nvPicPr>
              <p:blipFill>
                <a:blip r:embed="rId797"/>
                <a:stretch>
                  <a:fillRect/>
                </a:stretch>
              </p:blipFill>
              <p:spPr>
                <a:xfrm>
                  <a:off x="1369669" y="5543542"/>
                  <a:ext cx="46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36" name="Freihand 535">
                  <a:extLst>
                    <a:ext uri="{FF2B5EF4-FFF2-40B4-BE49-F238E27FC236}">
                      <a16:creationId xmlns:a16="http://schemas.microsoft.com/office/drawing/2014/main" id="{137B8234-190F-AA20-8F87-3132AE99D2D7}"/>
                    </a:ext>
                  </a:extLst>
                </p14:cNvPr>
                <p14:cNvContentPartPr/>
                <p14:nvPr/>
              </p14:nvContentPartPr>
              <p14:xfrm>
                <a:off x="1467949" y="5521942"/>
                <a:ext cx="84960" cy="146520"/>
              </p14:xfrm>
            </p:contentPart>
          </mc:Choice>
          <mc:Fallback>
            <p:pic>
              <p:nvPicPr>
                <p:cNvPr id="536" name="Freihand 535">
                  <a:extLst>
                    <a:ext uri="{FF2B5EF4-FFF2-40B4-BE49-F238E27FC236}">
                      <a16:creationId xmlns:a16="http://schemas.microsoft.com/office/drawing/2014/main" id="{137B8234-190F-AA20-8F87-3132AE99D2D7}"/>
                    </a:ext>
                  </a:extLst>
                </p:cNvPr>
                <p:cNvPicPr/>
                <p:nvPr/>
              </p:nvPicPr>
              <p:blipFill>
                <a:blip r:embed="rId799"/>
                <a:stretch>
                  <a:fillRect/>
                </a:stretch>
              </p:blipFill>
              <p:spPr>
                <a:xfrm>
                  <a:off x="1458949" y="5513302"/>
                  <a:ext cx="102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37" name="Freihand 536">
                  <a:extLst>
                    <a:ext uri="{FF2B5EF4-FFF2-40B4-BE49-F238E27FC236}">
                      <a16:creationId xmlns:a16="http://schemas.microsoft.com/office/drawing/2014/main" id="{BFF8C3E1-7ED0-EAE6-1C2F-92A3761EF249}"/>
                    </a:ext>
                  </a:extLst>
                </p14:cNvPr>
                <p14:cNvContentPartPr/>
                <p14:nvPr/>
              </p14:nvContentPartPr>
              <p14:xfrm>
                <a:off x="1587469" y="5525542"/>
                <a:ext cx="61560" cy="129240"/>
              </p14:xfrm>
            </p:contentPart>
          </mc:Choice>
          <mc:Fallback>
            <p:pic>
              <p:nvPicPr>
                <p:cNvPr id="537" name="Freihand 536">
                  <a:extLst>
                    <a:ext uri="{FF2B5EF4-FFF2-40B4-BE49-F238E27FC236}">
                      <a16:creationId xmlns:a16="http://schemas.microsoft.com/office/drawing/2014/main" id="{BFF8C3E1-7ED0-EAE6-1C2F-92A3761EF249}"/>
                    </a:ext>
                  </a:extLst>
                </p:cNvPr>
                <p:cNvPicPr/>
                <p:nvPr/>
              </p:nvPicPr>
              <p:blipFill>
                <a:blip r:embed="rId801"/>
                <a:stretch>
                  <a:fillRect/>
                </a:stretch>
              </p:blipFill>
              <p:spPr>
                <a:xfrm>
                  <a:off x="1578829" y="5516902"/>
                  <a:ext cx="79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38" name="Freihand 537">
                  <a:extLst>
                    <a:ext uri="{FF2B5EF4-FFF2-40B4-BE49-F238E27FC236}">
                      <a16:creationId xmlns:a16="http://schemas.microsoft.com/office/drawing/2014/main" id="{DDE3752D-D57F-E8C0-6238-EE7BD9A7B83D}"/>
                    </a:ext>
                  </a:extLst>
                </p14:cNvPr>
                <p14:cNvContentPartPr/>
                <p14:nvPr/>
              </p14:nvContentPartPr>
              <p14:xfrm>
                <a:off x="1740829" y="5529862"/>
                <a:ext cx="63360" cy="221400"/>
              </p14:xfrm>
            </p:contentPart>
          </mc:Choice>
          <mc:Fallback>
            <p:pic>
              <p:nvPicPr>
                <p:cNvPr id="538" name="Freihand 537">
                  <a:extLst>
                    <a:ext uri="{FF2B5EF4-FFF2-40B4-BE49-F238E27FC236}">
                      <a16:creationId xmlns:a16="http://schemas.microsoft.com/office/drawing/2014/main" id="{DDE3752D-D57F-E8C0-6238-EE7BD9A7B83D}"/>
                    </a:ext>
                  </a:extLst>
                </p:cNvPr>
                <p:cNvPicPr/>
                <p:nvPr/>
              </p:nvPicPr>
              <p:blipFill>
                <a:blip r:embed="rId803"/>
                <a:stretch>
                  <a:fillRect/>
                </a:stretch>
              </p:blipFill>
              <p:spPr>
                <a:xfrm>
                  <a:off x="1731829" y="5520862"/>
                  <a:ext cx="810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39" name="Freihand 538">
                  <a:extLst>
                    <a:ext uri="{FF2B5EF4-FFF2-40B4-BE49-F238E27FC236}">
                      <a16:creationId xmlns:a16="http://schemas.microsoft.com/office/drawing/2014/main" id="{E5B53335-014D-AEF4-4792-55FD2BDB5D4F}"/>
                    </a:ext>
                  </a:extLst>
                </p14:cNvPr>
                <p14:cNvContentPartPr/>
                <p14:nvPr/>
              </p14:nvContentPartPr>
              <p14:xfrm>
                <a:off x="1886989" y="5485222"/>
                <a:ext cx="73080" cy="150480"/>
              </p14:xfrm>
            </p:contentPart>
          </mc:Choice>
          <mc:Fallback>
            <p:pic>
              <p:nvPicPr>
                <p:cNvPr id="539" name="Freihand 538">
                  <a:extLst>
                    <a:ext uri="{FF2B5EF4-FFF2-40B4-BE49-F238E27FC236}">
                      <a16:creationId xmlns:a16="http://schemas.microsoft.com/office/drawing/2014/main" id="{E5B53335-014D-AEF4-4792-55FD2BDB5D4F}"/>
                    </a:ext>
                  </a:extLst>
                </p:cNvPr>
                <p:cNvPicPr/>
                <p:nvPr/>
              </p:nvPicPr>
              <p:blipFill>
                <a:blip r:embed="rId805"/>
                <a:stretch>
                  <a:fillRect/>
                </a:stretch>
              </p:blipFill>
              <p:spPr>
                <a:xfrm>
                  <a:off x="1877989" y="5476222"/>
                  <a:ext cx="90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40" name="Freihand 539">
                  <a:extLst>
                    <a:ext uri="{FF2B5EF4-FFF2-40B4-BE49-F238E27FC236}">
                      <a16:creationId xmlns:a16="http://schemas.microsoft.com/office/drawing/2014/main" id="{C10B7409-BCAE-C96D-354F-B074AFCBE559}"/>
                    </a:ext>
                  </a:extLst>
                </p14:cNvPr>
                <p14:cNvContentPartPr/>
                <p14:nvPr/>
              </p14:nvContentPartPr>
              <p14:xfrm>
                <a:off x="2246989" y="5442022"/>
                <a:ext cx="138960" cy="26280"/>
              </p14:xfrm>
            </p:contentPart>
          </mc:Choice>
          <mc:Fallback>
            <p:pic>
              <p:nvPicPr>
                <p:cNvPr id="540" name="Freihand 539">
                  <a:extLst>
                    <a:ext uri="{FF2B5EF4-FFF2-40B4-BE49-F238E27FC236}">
                      <a16:creationId xmlns:a16="http://schemas.microsoft.com/office/drawing/2014/main" id="{C10B7409-BCAE-C96D-354F-B074AFCBE559}"/>
                    </a:ext>
                  </a:extLst>
                </p:cNvPr>
                <p:cNvPicPr/>
                <p:nvPr/>
              </p:nvPicPr>
              <p:blipFill>
                <a:blip r:embed="rId807"/>
                <a:stretch>
                  <a:fillRect/>
                </a:stretch>
              </p:blipFill>
              <p:spPr>
                <a:xfrm>
                  <a:off x="2238349" y="5433022"/>
                  <a:ext cx="1566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41" name="Freihand 540">
                  <a:extLst>
                    <a:ext uri="{FF2B5EF4-FFF2-40B4-BE49-F238E27FC236}">
                      <a16:creationId xmlns:a16="http://schemas.microsoft.com/office/drawing/2014/main" id="{14DDCA0A-1EFD-5D24-53CA-484AD9987179}"/>
                    </a:ext>
                  </a:extLst>
                </p14:cNvPr>
                <p14:cNvContentPartPr/>
                <p14:nvPr/>
              </p14:nvContentPartPr>
              <p14:xfrm>
                <a:off x="2285149" y="5528422"/>
                <a:ext cx="107640" cy="23400"/>
              </p14:xfrm>
            </p:contentPart>
          </mc:Choice>
          <mc:Fallback>
            <p:pic>
              <p:nvPicPr>
                <p:cNvPr id="541" name="Freihand 540">
                  <a:extLst>
                    <a:ext uri="{FF2B5EF4-FFF2-40B4-BE49-F238E27FC236}">
                      <a16:creationId xmlns:a16="http://schemas.microsoft.com/office/drawing/2014/main" id="{14DDCA0A-1EFD-5D24-53CA-484AD9987179}"/>
                    </a:ext>
                  </a:extLst>
                </p:cNvPr>
                <p:cNvPicPr/>
                <p:nvPr/>
              </p:nvPicPr>
              <p:blipFill>
                <a:blip r:embed="rId809"/>
                <a:stretch>
                  <a:fillRect/>
                </a:stretch>
              </p:blipFill>
              <p:spPr>
                <a:xfrm>
                  <a:off x="2276509" y="5519782"/>
                  <a:ext cx="125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44" name="Freihand 543">
                  <a:extLst>
                    <a:ext uri="{FF2B5EF4-FFF2-40B4-BE49-F238E27FC236}">
                      <a16:creationId xmlns:a16="http://schemas.microsoft.com/office/drawing/2014/main" id="{F2DC1809-8638-1E12-8FF2-614B68B8C7D8}"/>
                    </a:ext>
                  </a:extLst>
                </p14:cNvPr>
                <p14:cNvContentPartPr/>
                <p14:nvPr/>
              </p14:nvContentPartPr>
              <p14:xfrm>
                <a:off x="2576749" y="5295502"/>
                <a:ext cx="111240" cy="171360"/>
              </p14:xfrm>
            </p:contentPart>
          </mc:Choice>
          <mc:Fallback>
            <p:pic>
              <p:nvPicPr>
                <p:cNvPr id="544" name="Freihand 543">
                  <a:extLst>
                    <a:ext uri="{FF2B5EF4-FFF2-40B4-BE49-F238E27FC236}">
                      <a16:creationId xmlns:a16="http://schemas.microsoft.com/office/drawing/2014/main" id="{F2DC1809-8638-1E12-8FF2-614B68B8C7D8}"/>
                    </a:ext>
                  </a:extLst>
                </p:cNvPr>
                <p:cNvPicPr/>
                <p:nvPr/>
              </p:nvPicPr>
              <p:blipFill>
                <a:blip r:embed="rId811"/>
                <a:stretch>
                  <a:fillRect/>
                </a:stretch>
              </p:blipFill>
              <p:spPr>
                <a:xfrm>
                  <a:off x="2568109" y="5286502"/>
                  <a:ext cx="1288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45" name="Freihand 544">
                  <a:extLst>
                    <a:ext uri="{FF2B5EF4-FFF2-40B4-BE49-F238E27FC236}">
                      <a16:creationId xmlns:a16="http://schemas.microsoft.com/office/drawing/2014/main" id="{94485D3E-A271-F1FB-7B2D-130E2665A67E}"/>
                    </a:ext>
                  </a:extLst>
                </p14:cNvPr>
                <p14:cNvContentPartPr/>
                <p14:nvPr/>
              </p14:nvContentPartPr>
              <p14:xfrm>
                <a:off x="2690149" y="5353102"/>
                <a:ext cx="18360" cy="191160"/>
              </p14:xfrm>
            </p:contentPart>
          </mc:Choice>
          <mc:Fallback>
            <p:pic>
              <p:nvPicPr>
                <p:cNvPr id="545" name="Freihand 544">
                  <a:extLst>
                    <a:ext uri="{FF2B5EF4-FFF2-40B4-BE49-F238E27FC236}">
                      <a16:creationId xmlns:a16="http://schemas.microsoft.com/office/drawing/2014/main" id="{94485D3E-A271-F1FB-7B2D-130E2665A67E}"/>
                    </a:ext>
                  </a:extLst>
                </p:cNvPr>
                <p:cNvPicPr/>
                <p:nvPr/>
              </p:nvPicPr>
              <p:blipFill>
                <a:blip r:embed="rId813"/>
                <a:stretch>
                  <a:fillRect/>
                </a:stretch>
              </p:blipFill>
              <p:spPr>
                <a:xfrm>
                  <a:off x="2681509" y="5344462"/>
                  <a:ext cx="360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46" name="Freihand 545">
                  <a:extLst>
                    <a:ext uri="{FF2B5EF4-FFF2-40B4-BE49-F238E27FC236}">
                      <a16:creationId xmlns:a16="http://schemas.microsoft.com/office/drawing/2014/main" id="{20168E80-6DD3-F532-474B-79A26DDDAEE6}"/>
                    </a:ext>
                  </a:extLst>
                </p14:cNvPr>
                <p14:cNvContentPartPr/>
                <p14:nvPr/>
              </p14:nvContentPartPr>
              <p14:xfrm>
                <a:off x="2789149" y="5325022"/>
                <a:ext cx="96840" cy="177840"/>
              </p14:xfrm>
            </p:contentPart>
          </mc:Choice>
          <mc:Fallback>
            <p:pic>
              <p:nvPicPr>
                <p:cNvPr id="546" name="Freihand 545">
                  <a:extLst>
                    <a:ext uri="{FF2B5EF4-FFF2-40B4-BE49-F238E27FC236}">
                      <a16:creationId xmlns:a16="http://schemas.microsoft.com/office/drawing/2014/main" id="{20168E80-6DD3-F532-474B-79A26DDDAEE6}"/>
                    </a:ext>
                  </a:extLst>
                </p:cNvPr>
                <p:cNvPicPr/>
                <p:nvPr/>
              </p:nvPicPr>
              <p:blipFill>
                <a:blip r:embed="rId815"/>
                <a:stretch>
                  <a:fillRect/>
                </a:stretch>
              </p:blipFill>
              <p:spPr>
                <a:xfrm>
                  <a:off x="2780509" y="5316022"/>
                  <a:ext cx="114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47" name="Freihand 546">
                  <a:extLst>
                    <a:ext uri="{FF2B5EF4-FFF2-40B4-BE49-F238E27FC236}">
                      <a16:creationId xmlns:a16="http://schemas.microsoft.com/office/drawing/2014/main" id="{19B94700-B732-AD0E-C4A2-5C16A2AEAA5E}"/>
                    </a:ext>
                  </a:extLst>
                </p14:cNvPr>
                <p14:cNvContentPartPr/>
                <p14:nvPr/>
              </p14:nvContentPartPr>
              <p14:xfrm>
                <a:off x="2961589" y="5461102"/>
                <a:ext cx="21600" cy="104040"/>
              </p14:xfrm>
            </p:contentPart>
          </mc:Choice>
          <mc:Fallback>
            <p:pic>
              <p:nvPicPr>
                <p:cNvPr id="547" name="Freihand 546">
                  <a:extLst>
                    <a:ext uri="{FF2B5EF4-FFF2-40B4-BE49-F238E27FC236}">
                      <a16:creationId xmlns:a16="http://schemas.microsoft.com/office/drawing/2014/main" id="{19B94700-B732-AD0E-C4A2-5C16A2AEAA5E}"/>
                    </a:ext>
                  </a:extLst>
                </p:cNvPr>
                <p:cNvPicPr/>
                <p:nvPr/>
              </p:nvPicPr>
              <p:blipFill>
                <a:blip r:embed="rId817"/>
                <a:stretch>
                  <a:fillRect/>
                </a:stretch>
              </p:blipFill>
              <p:spPr>
                <a:xfrm>
                  <a:off x="2952949" y="5452102"/>
                  <a:ext cx="39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48" name="Freihand 547">
                  <a:extLst>
                    <a:ext uri="{FF2B5EF4-FFF2-40B4-BE49-F238E27FC236}">
                      <a16:creationId xmlns:a16="http://schemas.microsoft.com/office/drawing/2014/main" id="{DF8F6AEA-51A7-874D-4F1D-114680728544}"/>
                    </a:ext>
                  </a:extLst>
                </p14:cNvPr>
                <p14:cNvContentPartPr/>
                <p14:nvPr/>
              </p14:nvContentPartPr>
              <p14:xfrm>
                <a:off x="3024589" y="5309182"/>
                <a:ext cx="75240" cy="161280"/>
              </p14:xfrm>
            </p:contentPart>
          </mc:Choice>
          <mc:Fallback>
            <p:pic>
              <p:nvPicPr>
                <p:cNvPr id="548" name="Freihand 547">
                  <a:extLst>
                    <a:ext uri="{FF2B5EF4-FFF2-40B4-BE49-F238E27FC236}">
                      <a16:creationId xmlns:a16="http://schemas.microsoft.com/office/drawing/2014/main" id="{DF8F6AEA-51A7-874D-4F1D-114680728544}"/>
                    </a:ext>
                  </a:extLst>
                </p:cNvPr>
                <p:cNvPicPr/>
                <p:nvPr/>
              </p:nvPicPr>
              <p:blipFill>
                <a:blip r:embed="rId819"/>
                <a:stretch>
                  <a:fillRect/>
                </a:stretch>
              </p:blipFill>
              <p:spPr>
                <a:xfrm>
                  <a:off x="3015589" y="5300542"/>
                  <a:ext cx="92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49" name="Freihand 548">
                  <a:extLst>
                    <a:ext uri="{FF2B5EF4-FFF2-40B4-BE49-F238E27FC236}">
                      <a16:creationId xmlns:a16="http://schemas.microsoft.com/office/drawing/2014/main" id="{9CF27C32-A99B-A5CA-2DE5-4E2878CC180F}"/>
                    </a:ext>
                  </a:extLst>
                </p14:cNvPr>
                <p14:cNvContentPartPr/>
                <p14:nvPr/>
              </p14:nvContentPartPr>
              <p14:xfrm>
                <a:off x="3027109" y="5370742"/>
                <a:ext cx="109800" cy="54000"/>
              </p14:xfrm>
            </p:contentPart>
          </mc:Choice>
          <mc:Fallback>
            <p:pic>
              <p:nvPicPr>
                <p:cNvPr id="549" name="Freihand 548">
                  <a:extLst>
                    <a:ext uri="{FF2B5EF4-FFF2-40B4-BE49-F238E27FC236}">
                      <a16:creationId xmlns:a16="http://schemas.microsoft.com/office/drawing/2014/main" id="{9CF27C32-A99B-A5CA-2DE5-4E2878CC180F}"/>
                    </a:ext>
                  </a:extLst>
                </p:cNvPr>
                <p:cNvPicPr/>
                <p:nvPr/>
              </p:nvPicPr>
              <p:blipFill>
                <a:blip r:embed="rId821"/>
                <a:stretch>
                  <a:fillRect/>
                </a:stretch>
              </p:blipFill>
              <p:spPr>
                <a:xfrm>
                  <a:off x="3018469" y="5361742"/>
                  <a:ext cx="127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51" name="Freihand 550">
                  <a:extLst>
                    <a:ext uri="{FF2B5EF4-FFF2-40B4-BE49-F238E27FC236}">
                      <a16:creationId xmlns:a16="http://schemas.microsoft.com/office/drawing/2014/main" id="{ED37C341-F274-2CCA-0509-91B133E76817}"/>
                    </a:ext>
                  </a:extLst>
                </p14:cNvPr>
                <p14:cNvContentPartPr/>
                <p14:nvPr/>
              </p14:nvContentPartPr>
              <p14:xfrm>
                <a:off x="3212149" y="5281822"/>
                <a:ext cx="62280" cy="147600"/>
              </p14:xfrm>
            </p:contentPart>
          </mc:Choice>
          <mc:Fallback>
            <p:pic>
              <p:nvPicPr>
                <p:cNvPr id="551" name="Freihand 550">
                  <a:extLst>
                    <a:ext uri="{FF2B5EF4-FFF2-40B4-BE49-F238E27FC236}">
                      <a16:creationId xmlns:a16="http://schemas.microsoft.com/office/drawing/2014/main" id="{ED37C341-F274-2CCA-0509-91B133E76817}"/>
                    </a:ext>
                  </a:extLst>
                </p:cNvPr>
                <p:cNvPicPr/>
                <p:nvPr/>
              </p:nvPicPr>
              <p:blipFill>
                <a:blip r:embed="rId823"/>
                <a:stretch>
                  <a:fillRect/>
                </a:stretch>
              </p:blipFill>
              <p:spPr>
                <a:xfrm>
                  <a:off x="3203149" y="5272822"/>
                  <a:ext cx="79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52" name="Freihand 551">
                  <a:extLst>
                    <a:ext uri="{FF2B5EF4-FFF2-40B4-BE49-F238E27FC236}">
                      <a16:creationId xmlns:a16="http://schemas.microsoft.com/office/drawing/2014/main" id="{8A1A48FB-99DF-839B-D081-7A5459FDE51D}"/>
                    </a:ext>
                  </a:extLst>
                </p14:cNvPr>
                <p14:cNvContentPartPr/>
                <p14:nvPr/>
              </p14:nvContentPartPr>
              <p14:xfrm>
                <a:off x="3342109" y="5286502"/>
                <a:ext cx="94680" cy="142200"/>
              </p14:xfrm>
            </p:contentPart>
          </mc:Choice>
          <mc:Fallback>
            <p:pic>
              <p:nvPicPr>
                <p:cNvPr id="552" name="Freihand 551">
                  <a:extLst>
                    <a:ext uri="{FF2B5EF4-FFF2-40B4-BE49-F238E27FC236}">
                      <a16:creationId xmlns:a16="http://schemas.microsoft.com/office/drawing/2014/main" id="{8A1A48FB-99DF-839B-D081-7A5459FDE51D}"/>
                    </a:ext>
                  </a:extLst>
                </p:cNvPr>
                <p:cNvPicPr/>
                <p:nvPr/>
              </p:nvPicPr>
              <p:blipFill>
                <a:blip r:embed="rId825"/>
                <a:stretch>
                  <a:fillRect/>
                </a:stretch>
              </p:blipFill>
              <p:spPr>
                <a:xfrm>
                  <a:off x="3333109" y="5277862"/>
                  <a:ext cx="112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53" name="Freihand 552">
                  <a:extLst>
                    <a:ext uri="{FF2B5EF4-FFF2-40B4-BE49-F238E27FC236}">
                      <a16:creationId xmlns:a16="http://schemas.microsoft.com/office/drawing/2014/main" id="{9305DB1E-3407-8BA6-CBCC-A77D51791FC1}"/>
                    </a:ext>
                  </a:extLst>
                </p14:cNvPr>
                <p14:cNvContentPartPr/>
                <p14:nvPr/>
              </p14:nvContentPartPr>
              <p14:xfrm>
                <a:off x="3352189" y="5263462"/>
                <a:ext cx="90000" cy="26640"/>
              </p14:xfrm>
            </p:contentPart>
          </mc:Choice>
          <mc:Fallback>
            <p:pic>
              <p:nvPicPr>
                <p:cNvPr id="553" name="Freihand 552">
                  <a:extLst>
                    <a:ext uri="{FF2B5EF4-FFF2-40B4-BE49-F238E27FC236}">
                      <a16:creationId xmlns:a16="http://schemas.microsoft.com/office/drawing/2014/main" id="{9305DB1E-3407-8BA6-CBCC-A77D51791FC1}"/>
                    </a:ext>
                  </a:extLst>
                </p:cNvPr>
                <p:cNvPicPr/>
                <p:nvPr/>
              </p:nvPicPr>
              <p:blipFill>
                <a:blip r:embed="rId827"/>
                <a:stretch>
                  <a:fillRect/>
                </a:stretch>
              </p:blipFill>
              <p:spPr>
                <a:xfrm>
                  <a:off x="3343549" y="5254462"/>
                  <a:ext cx="107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54" name="Freihand 553">
                  <a:extLst>
                    <a:ext uri="{FF2B5EF4-FFF2-40B4-BE49-F238E27FC236}">
                      <a16:creationId xmlns:a16="http://schemas.microsoft.com/office/drawing/2014/main" id="{31C58BAD-2907-76CD-37C1-1A9DB36A5060}"/>
                    </a:ext>
                  </a:extLst>
                </p14:cNvPr>
                <p14:cNvContentPartPr/>
                <p14:nvPr/>
              </p14:nvContentPartPr>
              <p14:xfrm>
                <a:off x="3593389" y="5334382"/>
                <a:ext cx="27000" cy="39600"/>
              </p14:xfrm>
            </p:contentPart>
          </mc:Choice>
          <mc:Fallback>
            <p:pic>
              <p:nvPicPr>
                <p:cNvPr id="554" name="Freihand 553">
                  <a:extLst>
                    <a:ext uri="{FF2B5EF4-FFF2-40B4-BE49-F238E27FC236}">
                      <a16:creationId xmlns:a16="http://schemas.microsoft.com/office/drawing/2014/main" id="{31C58BAD-2907-76CD-37C1-1A9DB36A5060}"/>
                    </a:ext>
                  </a:extLst>
                </p:cNvPr>
                <p:cNvPicPr/>
                <p:nvPr/>
              </p:nvPicPr>
              <p:blipFill>
                <a:blip r:embed="rId829"/>
                <a:stretch>
                  <a:fillRect/>
                </a:stretch>
              </p:blipFill>
              <p:spPr>
                <a:xfrm>
                  <a:off x="3584389" y="5325382"/>
                  <a:ext cx="44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55" name="Freihand 554">
                  <a:extLst>
                    <a:ext uri="{FF2B5EF4-FFF2-40B4-BE49-F238E27FC236}">
                      <a16:creationId xmlns:a16="http://schemas.microsoft.com/office/drawing/2014/main" id="{E1B611C2-37BC-B0AB-8344-B292170CCF06}"/>
                    </a:ext>
                  </a:extLst>
                </p14:cNvPr>
                <p14:cNvContentPartPr/>
                <p14:nvPr/>
              </p14:nvContentPartPr>
              <p14:xfrm>
                <a:off x="3714349" y="5249422"/>
                <a:ext cx="118080" cy="183240"/>
              </p14:xfrm>
            </p:contentPart>
          </mc:Choice>
          <mc:Fallback>
            <p:pic>
              <p:nvPicPr>
                <p:cNvPr id="555" name="Freihand 554">
                  <a:extLst>
                    <a:ext uri="{FF2B5EF4-FFF2-40B4-BE49-F238E27FC236}">
                      <a16:creationId xmlns:a16="http://schemas.microsoft.com/office/drawing/2014/main" id="{E1B611C2-37BC-B0AB-8344-B292170CCF06}"/>
                    </a:ext>
                  </a:extLst>
                </p:cNvPr>
                <p:cNvPicPr/>
                <p:nvPr/>
              </p:nvPicPr>
              <p:blipFill>
                <a:blip r:embed="rId831"/>
                <a:stretch>
                  <a:fillRect/>
                </a:stretch>
              </p:blipFill>
              <p:spPr>
                <a:xfrm>
                  <a:off x="3705709" y="5240782"/>
                  <a:ext cx="1357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56" name="Freihand 555">
                  <a:extLst>
                    <a:ext uri="{FF2B5EF4-FFF2-40B4-BE49-F238E27FC236}">
                      <a16:creationId xmlns:a16="http://schemas.microsoft.com/office/drawing/2014/main" id="{9879C4EC-59C1-AB0D-78BC-9170E974A3FD}"/>
                    </a:ext>
                  </a:extLst>
                </p14:cNvPr>
                <p14:cNvContentPartPr/>
                <p14:nvPr/>
              </p14:nvContentPartPr>
              <p14:xfrm>
                <a:off x="3891109" y="5224942"/>
                <a:ext cx="95400" cy="178560"/>
              </p14:xfrm>
            </p:contentPart>
          </mc:Choice>
          <mc:Fallback>
            <p:pic>
              <p:nvPicPr>
                <p:cNvPr id="556" name="Freihand 555">
                  <a:extLst>
                    <a:ext uri="{FF2B5EF4-FFF2-40B4-BE49-F238E27FC236}">
                      <a16:creationId xmlns:a16="http://schemas.microsoft.com/office/drawing/2014/main" id="{9879C4EC-59C1-AB0D-78BC-9170E974A3FD}"/>
                    </a:ext>
                  </a:extLst>
                </p:cNvPr>
                <p:cNvPicPr/>
                <p:nvPr/>
              </p:nvPicPr>
              <p:blipFill>
                <a:blip r:embed="rId833"/>
                <a:stretch>
                  <a:fillRect/>
                </a:stretch>
              </p:blipFill>
              <p:spPr>
                <a:xfrm>
                  <a:off x="3882109" y="5216302"/>
                  <a:ext cx="1130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57" name="Freihand 556">
                  <a:extLst>
                    <a:ext uri="{FF2B5EF4-FFF2-40B4-BE49-F238E27FC236}">
                      <a16:creationId xmlns:a16="http://schemas.microsoft.com/office/drawing/2014/main" id="{DCCDC135-E046-C160-2AFB-A54784287A6B}"/>
                    </a:ext>
                  </a:extLst>
                </p14:cNvPr>
                <p14:cNvContentPartPr/>
                <p14:nvPr/>
              </p14:nvContentPartPr>
              <p14:xfrm>
                <a:off x="3910189" y="5308102"/>
                <a:ext cx="104760" cy="17280"/>
              </p14:xfrm>
            </p:contentPart>
          </mc:Choice>
          <mc:Fallback>
            <p:pic>
              <p:nvPicPr>
                <p:cNvPr id="557" name="Freihand 556">
                  <a:extLst>
                    <a:ext uri="{FF2B5EF4-FFF2-40B4-BE49-F238E27FC236}">
                      <a16:creationId xmlns:a16="http://schemas.microsoft.com/office/drawing/2014/main" id="{DCCDC135-E046-C160-2AFB-A54784287A6B}"/>
                    </a:ext>
                  </a:extLst>
                </p:cNvPr>
                <p:cNvPicPr/>
                <p:nvPr/>
              </p:nvPicPr>
              <p:blipFill>
                <a:blip r:embed="rId835"/>
                <a:stretch>
                  <a:fillRect/>
                </a:stretch>
              </p:blipFill>
              <p:spPr>
                <a:xfrm>
                  <a:off x="3901189" y="5299462"/>
                  <a:ext cx="122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59" name="Freihand 558">
                  <a:extLst>
                    <a:ext uri="{FF2B5EF4-FFF2-40B4-BE49-F238E27FC236}">
                      <a16:creationId xmlns:a16="http://schemas.microsoft.com/office/drawing/2014/main" id="{25401F04-CDCB-6428-AB18-F20464A654CF}"/>
                    </a:ext>
                  </a:extLst>
                </p14:cNvPr>
                <p14:cNvContentPartPr/>
                <p14:nvPr/>
              </p14:nvContentPartPr>
              <p14:xfrm>
                <a:off x="4139509" y="5323222"/>
                <a:ext cx="109440" cy="12240"/>
              </p14:xfrm>
            </p:contentPart>
          </mc:Choice>
          <mc:Fallback>
            <p:pic>
              <p:nvPicPr>
                <p:cNvPr id="559" name="Freihand 558">
                  <a:extLst>
                    <a:ext uri="{FF2B5EF4-FFF2-40B4-BE49-F238E27FC236}">
                      <a16:creationId xmlns:a16="http://schemas.microsoft.com/office/drawing/2014/main" id="{25401F04-CDCB-6428-AB18-F20464A654CF}"/>
                    </a:ext>
                  </a:extLst>
                </p:cNvPr>
                <p:cNvPicPr/>
                <p:nvPr/>
              </p:nvPicPr>
              <p:blipFill>
                <a:blip r:embed="rId837"/>
                <a:stretch>
                  <a:fillRect/>
                </a:stretch>
              </p:blipFill>
              <p:spPr>
                <a:xfrm>
                  <a:off x="4130869" y="5314582"/>
                  <a:ext cx="127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60" name="Freihand 559">
                  <a:extLst>
                    <a:ext uri="{FF2B5EF4-FFF2-40B4-BE49-F238E27FC236}">
                      <a16:creationId xmlns:a16="http://schemas.microsoft.com/office/drawing/2014/main" id="{B27FC26F-351E-7D6C-03B7-C22284612622}"/>
                    </a:ext>
                  </a:extLst>
                </p14:cNvPr>
                <p14:cNvContentPartPr/>
                <p14:nvPr/>
              </p14:nvContentPartPr>
              <p14:xfrm>
                <a:off x="4338589" y="5176702"/>
                <a:ext cx="112320" cy="188280"/>
              </p14:xfrm>
            </p:contentPart>
          </mc:Choice>
          <mc:Fallback>
            <p:pic>
              <p:nvPicPr>
                <p:cNvPr id="560" name="Freihand 559">
                  <a:extLst>
                    <a:ext uri="{FF2B5EF4-FFF2-40B4-BE49-F238E27FC236}">
                      <a16:creationId xmlns:a16="http://schemas.microsoft.com/office/drawing/2014/main" id="{B27FC26F-351E-7D6C-03B7-C22284612622}"/>
                    </a:ext>
                  </a:extLst>
                </p:cNvPr>
                <p:cNvPicPr/>
                <p:nvPr/>
              </p:nvPicPr>
              <p:blipFill>
                <a:blip r:embed="rId839"/>
                <a:stretch>
                  <a:fillRect/>
                </a:stretch>
              </p:blipFill>
              <p:spPr>
                <a:xfrm>
                  <a:off x="4329949" y="5168062"/>
                  <a:ext cx="1299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61" name="Freihand 560">
                  <a:extLst>
                    <a:ext uri="{FF2B5EF4-FFF2-40B4-BE49-F238E27FC236}">
                      <a16:creationId xmlns:a16="http://schemas.microsoft.com/office/drawing/2014/main" id="{3D328796-D590-5028-22B3-717FA1FDD8E5}"/>
                    </a:ext>
                  </a:extLst>
                </p14:cNvPr>
                <p14:cNvContentPartPr/>
                <p14:nvPr/>
              </p14:nvContentPartPr>
              <p14:xfrm>
                <a:off x="4537309" y="5156542"/>
                <a:ext cx="50760" cy="169560"/>
              </p14:xfrm>
            </p:contentPart>
          </mc:Choice>
          <mc:Fallback>
            <p:pic>
              <p:nvPicPr>
                <p:cNvPr id="561" name="Freihand 560">
                  <a:extLst>
                    <a:ext uri="{FF2B5EF4-FFF2-40B4-BE49-F238E27FC236}">
                      <a16:creationId xmlns:a16="http://schemas.microsoft.com/office/drawing/2014/main" id="{3D328796-D590-5028-22B3-717FA1FDD8E5}"/>
                    </a:ext>
                  </a:extLst>
                </p:cNvPr>
                <p:cNvPicPr/>
                <p:nvPr/>
              </p:nvPicPr>
              <p:blipFill>
                <a:blip r:embed="rId841"/>
                <a:stretch>
                  <a:fillRect/>
                </a:stretch>
              </p:blipFill>
              <p:spPr>
                <a:xfrm>
                  <a:off x="4528669" y="5147902"/>
                  <a:ext cx="68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62" name="Freihand 561">
                  <a:extLst>
                    <a:ext uri="{FF2B5EF4-FFF2-40B4-BE49-F238E27FC236}">
                      <a16:creationId xmlns:a16="http://schemas.microsoft.com/office/drawing/2014/main" id="{321FF7DD-BA86-BA4E-68C5-E885363039C6}"/>
                    </a:ext>
                  </a:extLst>
                </p14:cNvPr>
                <p14:cNvContentPartPr/>
                <p14:nvPr/>
              </p14:nvContentPartPr>
              <p14:xfrm>
                <a:off x="4641709" y="5296582"/>
                <a:ext cx="11880" cy="102960"/>
              </p14:xfrm>
            </p:contentPart>
          </mc:Choice>
          <mc:Fallback>
            <p:pic>
              <p:nvPicPr>
                <p:cNvPr id="562" name="Freihand 561">
                  <a:extLst>
                    <a:ext uri="{FF2B5EF4-FFF2-40B4-BE49-F238E27FC236}">
                      <a16:creationId xmlns:a16="http://schemas.microsoft.com/office/drawing/2014/main" id="{321FF7DD-BA86-BA4E-68C5-E885363039C6}"/>
                    </a:ext>
                  </a:extLst>
                </p:cNvPr>
                <p:cNvPicPr/>
                <p:nvPr/>
              </p:nvPicPr>
              <p:blipFill>
                <a:blip r:embed="rId843"/>
                <a:stretch>
                  <a:fillRect/>
                </a:stretch>
              </p:blipFill>
              <p:spPr>
                <a:xfrm>
                  <a:off x="4632709" y="5287582"/>
                  <a:ext cx="29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63" name="Freihand 562">
                  <a:extLst>
                    <a:ext uri="{FF2B5EF4-FFF2-40B4-BE49-F238E27FC236}">
                      <a16:creationId xmlns:a16="http://schemas.microsoft.com/office/drawing/2014/main" id="{46EE060E-0266-3F5B-C4E2-014491C7C8AC}"/>
                    </a:ext>
                  </a:extLst>
                </p14:cNvPr>
                <p14:cNvContentPartPr/>
                <p14:nvPr/>
              </p14:nvContentPartPr>
              <p14:xfrm>
                <a:off x="4720909" y="5128822"/>
                <a:ext cx="88920" cy="183960"/>
              </p14:xfrm>
            </p:contentPart>
          </mc:Choice>
          <mc:Fallback>
            <p:pic>
              <p:nvPicPr>
                <p:cNvPr id="563" name="Freihand 562">
                  <a:extLst>
                    <a:ext uri="{FF2B5EF4-FFF2-40B4-BE49-F238E27FC236}">
                      <a16:creationId xmlns:a16="http://schemas.microsoft.com/office/drawing/2014/main" id="{46EE060E-0266-3F5B-C4E2-014491C7C8AC}"/>
                    </a:ext>
                  </a:extLst>
                </p:cNvPr>
                <p:cNvPicPr/>
                <p:nvPr/>
              </p:nvPicPr>
              <p:blipFill>
                <a:blip r:embed="rId845"/>
                <a:stretch>
                  <a:fillRect/>
                </a:stretch>
              </p:blipFill>
              <p:spPr>
                <a:xfrm>
                  <a:off x="4711909" y="5119822"/>
                  <a:ext cx="1065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64" name="Freihand 563">
                  <a:extLst>
                    <a:ext uri="{FF2B5EF4-FFF2-40B4-BE49-F238E27FC236}">
                      <a16:creationId xmlns:a16="http://schemas.microsoft.com/office/drawing/2014/main" id="{B3F90F86-6A50-9D86-2344-F04564C2860E}"/>
                    </a:ext>
                  </a:extLst>
                </p14:cNvPr>
                <p14:cNvContentPartPr/>
                <p14:nvPr/>
              </p14:nvContentPartPr>
              <p14:xfrm>
                <a:off x="4851229" y="5119822"/>
                <a:ext cx="127440" cy="197640"/>
              </p14:xfrm>
            </p:contentPart>
          </mc:Choice>
          <mc:Fallback>
            <p:pic>
              <p:nvPicPr>
                <p:cNvPr id="564" name="Freihand 563">
                  <a:extLst>
                    <a:ext uri="{FF2B5EF4-FFF2-40B4-BE49-F238E27FC236}">
                      <a16:creationId xmlns:a16="http://schemas.microsoft.com/office/drawing/2014/main" id="{B3F90F86-6A50-9D86-2344-F04564C2860E}"/>
                    </a:ext>
                  </a:extLst>
                </p:cNvPr>
                <p:cNvPicPr/>
                <p:nvPr/>
              </p:nvPicPr>
              <p:blipFill>
                <a:blip r:embed="rId847"/>
                <a:stretch>
                  <a:fillRect/>
                </a:stretch>
              </p:blipFill>
              <p:spPr>
                <a:xfrm>
                  <a:off x="4842229" y="5111182"/>
                  <a:ext cx="1450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65" name="Freihand 564">
                  <a:extLst>
                    <a:ext uri="{FF2B5EF4-FFF2-40B4-BE49-F238E27FC236}">
                      <a16:creationId xmlns:a16="http://schemas.microsoft.com/office/drawing/2014/main" id="{CE1400DC-0353-FACE-9C77-DC8D7C8B9984}"/>
                    </a:ext>
                  </a:extLst>
                </p14:cNvPr>
                <p14:cNvContentPartPr/>
                <p14:nvPr/>
              </p14:nvContentPartPr>
              <p14:xfrm>
                <a:off x="4877149" y="5102902"/>
                <a:ext cx="109080" cy="18000"/>
              </p14:xfrm>
            </p:contentPart>
          </mc:Choice>
          <mc:Fallback>
            <p:pic>
              <p:nvPicPr>
                <p:cNvPr id="565" name="Freihand 564">
                  <a:extLst>
                    <a:ext uri="{FF2B5EF4-FFF2-40B4-BE49-F238E27FC236}">
                      <a16:creationId xmlns:a16="http://schemas.microsoft.com/office/drawing/2014/main" id="{CE1400DC-0353-FACE-9C77-DC8D7C8B9984}"/>
                    </a:ext>
                  </a:extLst>
                </p:cNvPr>
                <p:cNvPicPr/>
                <p:nvPr/>
              </p:nvPicPr>
              <p:blipFill>
                <a:blip r:embed="rId849"/>
                <a:stretch>
                  <a:fillRect/>
                </a:stretch>
              </p:blipFill>
              <p:spPr>
                <a:xfrm>
                  <a:off x="4868149" y="5094262"/>
                  <a:ext cx="126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224" name="Freihand 223">
                  <a:extLst>
                    <a:ext uri="{FF2B5EF4-FFF2-40B4-BE49-F238E27FC236}">
                      <a16:creationId xmlns:a16="http://schemas.microsoft.com/office/drawing/2014/main" id="{2F952285-7639-DF4D-83DB-6899910C680C}"/>
                    </a:ext>
                  </a:extLst>
                </p14:cNvPr>
                <p14:cNvContentPartPr/>
                <p14:nvPr/>
              </p14:nvContentPartPr>
              <p14:xfrm>
                <a:off x="7878469" y="2085742"/>
                <a:ext cx="121680" cy="210960"/>
              </p14:xfrm>
            </p:contentPart>
          </mc:Choice>
          <mc:Fallback>
            <p:pic>
              <p:nvPicPr>
                <p:cNvPr id="224" name="Freihand 223">
                  <a:extLst>
                    <a:ext uri="{FF2B5EF4-FFF2-40B4-BE49-F238E27FC236}">
                      <a16:creationId xmlns:a16="http://schemas.microsoft.com/office/drawing/2014/main" id="{2F952285-7639-DF4D-83DB-6899910C680C}"/>
                    </a:ext>
                  </a:extLst>
                </p:cNvPr>
                <p:cNvPicPr/>
                <p:nvPr/>
              </p:nvPicPr>
              <p:blipFill>
                <a:blip r:embed="rId851"/>
                <a:stretch>
                  <a:fillRect/>
                </a:stretch>
              </p:blipFill>
              <p:spPr>
                <a:xfrm>
                  <a:off x="7869469" y="2076742"/>
                  <a:ext cx="1393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225" name="Freihand 224">
                  <a:extLst>
                    <a:ext uri="{FF2B5EF4-FFF2-40B4-BE49-F238E27FC236}">
                      <a16:creationId xmlns:a16="http://schemas.microsoft.com/office/drawing/2014/main" id="{A706A939-C209-F304-9C3C-45AEF43FB2B5}"/>
                    </a:ext>
                  </a:extLst>
                </p14:cNvPr>
                <p14:cNvContentPartPr/>
                <p14:nvPr/>
              </p14:nvContentPartPr>
              <p14:xfrm>
                <a:off x="7882069" y="1906822"/>
                <a:ext cx="128160" cy="134640"/>
              </p14:xfrm>
            </p:contentPart>
          </mc:Choice>
          <mc:Fallback>
            <p:pic>
              <p:nvPicPr>
                <p:cNvPr id="225" name="Freihand 224">
                  <a:extLst>
                    <a:ext uri="{FF2B5EF4-FFF2-40B4-BE49-F238E27FC236}">
                      <a16:creationId xmlns:a16="http://schemas.microsoft.com/office/drawing/2014/main" id="{A706A939-C209-F304-9C3C-45AEF43FB2B5}"/>
                    </a:ext>
                  </a:extLst>
                </p:cNvPr>
                <p:cNvPicPr/>
                <p:nvPr/>
              </p:nvPicPr>
              <p:blipFill>
                <a:blip r:embed="rId853"/>
                <a:stretch>
                  <a:fillRect/>
                </a:stretch>
              </p:blipFill>
              <p:spPr>
                <a:xfrm>
                  <a:off x="7873069" y="1897822"/>
                  <a:ext cx="145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226" name="Freihand 225">
                  <a:extLst>
                    <a:ext uri="{FF2B5EF4-FFF2-40B4-BE49-F238E27FC236}">
                      <a16:creationId xmlns:a16="http://schemas.microsoft.com/office/drawing/2014/main" id="{AAC9306A-20E8-03A8-FAD9-B52DB8EFA7E2}"/>
                    </a:ext>
                  </a:extLst>
                </p14:cNvPr>
                <p14:cNvContentPartPr/>
                <p14:nvPr/>
              </p14:nvContentPartPr>
              <p14:xfrm>
                <a:off x="8047309" y="2158102"/>
                <a:ext cx="78840" cy="153000"/>
              </p14:xfrm>
            </p:contentPart>
          </mc:Choice>
          <mc:Fallback>
            <p:pic>
              <p:nvPicPr>
                <p:cNvPr id="226" name="Freihand 225">
                  <a:extLst>
                    <a:ext uri="{FF2B5EF4-FFF2-40B4-BE49-F238E27FC236}">
                      <a16:creationId xmlns:a16="http://schemas.microsoft.com/office/drawing/2014/main" id="{AAC9306A-20E8-03A8-FAD9-B52DB8EFA7E2}"/>
                    </a:ext>
                  </a:extLst>
                </p:cNvPr>
                <p:cNvPicPr/>
                <p:nvPr/>
              </p:nvPicPr>
              <p:blipFill>
                <a:blip r:embed="rId855"/>
                <a:stretch>
                  <a:fillRect/>
                </a:stretch>
              </p:blipFill>
              <p:spPr>
                <a:xfrm>
                  <a:off x="8038309" y="2149462"/>
                  <a:ext cx="964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227" name="Freihand 226">
                  <a:extLst>
                    <a:ext uri="{FF2B5EF4-FFF2-40B4-BE49-F238E27FC236}">
                      <a16:creationId xmlns:a16="http://schemas.microsoft.com/office/drawing/2014/main" id="{13A7A3A2-3F7D-7D00-8DDE-F303E92C5302}"/>
                    </a:ext>
                  </a:extLst>
                </p14:cNvPr>
                <p14:cNvContentPartPr/>
                <p14:nvPr/>
              </p14:nvContentPartPr>
              <p14:xfrm>
                <a:off x="8179789" y="2163502"/>
                <a:ext cx="52560" cy="119880"/>
              </p14:xfrm>
            </p:contentPart>
          </mc:Choice>
          <mc:Fallback>
            <p:pic>
              <p:nvPicPr>
                <p:cNvPr id="227" name="Freihand 226">
                  <a:extLst>
                    <a:ext uri="{FF2B5EF4-FFF2-40B4-BE49-F238E27FC236}">
                      <a16:creationId xmlns:a16="http://schemas.microsoft.com/office/drawing/2014/main" id="{13A7A3A2-3F7D-7D00-8DDE-F303E92C5302}"/>
                    </a:ext>
                  </a:extLst>
                </p:cNvPr>
                <p:cNvPicPr/>
                <p:nvPr/>
              </p:nvPicPr>
              <p:blipFill>
                <a:blip r:embed="rId857"/>
                <a:stretch>
                  <a:fillRect/>
                </a:stretch>
              </p:blipFill>
              <p:spPr>
                <a:xfrm>
                  <a:off x="8171149" y="2154502"/>
                  <a:ext cx="70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228" name="Freihand 227">
                  <a:extLst>
                    <a:ext uri="{FF2B5EF4-FFF2-40B4-BE49-F238E27FC236}">
                      <a16:creationId xmlns:a16="http://schemas.microsoft.com/office/drawing/2014/main" id="{F3C58A1D-89B6-08DB-4388-99CE8F637401}"/>
                    </a:ext>
                  </a:extLst>
                </p14:cNvPr>
                <p14:cNvContentPartPr/>
                <p14:nvPr/>
              </p14:nvContentPartPr>
              <p14:xfrm>
                <a:off x="8256829" y="2165662"/>
                <a:ext cx="100080" cy="128880"/>
              </p14:xfrm>
            </p:contentPart>
          </mc:Choice>
          <mc:Fallback>
            <p:pic>
              <p:nvPicPr>
                <p:cNvPr id="228" name="Freihand 227">
                  <a:extLst>
                    <a:ext uri="{FF2B5EF4-FFF2-40B4-BE49-F238E27FC236}">
                      <a16:creationId xmlns:a16="http://schemas.microsoft.com/office/drawing/2014/main" id="{F3C58A1D-89B6-08DB-4388-99CE8F637401}"/>
                    </a:ext>
                  </a:extLst>
                </p:cNvPr>
                <p:cNvPicPr/>
                <p:nvPr/>
              </p:nvPicPr>
              <p:blipFill>
                <a:blip r:embed="rId859"/>
                <a:stretch>
                  <a:fillRect/>
                </a:stretch>
              </p:blipFill>
              <p:spPr>
                <a:xfrm>
                  <a:off x="8247829" y="2156662"/>
                  <a:ext cx="1177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229" name="Freihand 228">
                  <a:extLst>
                    <a:ext uri="{FF2B5EF4-FFF2-40B4-BE49-F238E27FC236}">
                      <a16:creationId xmlns:a16="http://schemas.microsoft.com/office/drawing/2014/main" id="{7A798212-C105-415F-D2CC-12DE070FBBC9}"/>
                    </a:ext>
                  </a:extLst>
                </p14:cNvPr>
                <p14:cNvContentPartPr/>
                <p14:nvPr/>
              </p14:nvContentPartPr>
              <p14:xfrm>
                <a:off x="8397949" y="2129662"/>
                <a:ext cx="74160" cy="160560"/>
              </p14:xfrm>
            </p:contentPart>
          </mc:Choice>
          <mc:Fallback>
            <p:pic>
              <p:nvPicPr>
                <p:cNvPr id="229" name="Freihand 228">
                  <a:extLst>
                    <a:ext uri="{FF2B5EF4-FFF2-40B4-BE49-F238E27FC236}">
                      <a16:creationId xmlns:a16="http://schemas.microsoft.com/office/drawing/2014/main" id="{7A798212-C105-415F-D2CC-12DE070FBBC9}"/>
                    </a:ext>
                  </a:extLst>
                </p:cNvPr>
                <p:cNvPicPr/>
                <p:nvPr/>
              </p:nvPicPr>
              <p:blipFill>
                <a:blip r:embed="rId861"/>
                <a:stretch>
                  <a:fillRect/>
                </a:stretch>
              </p:blipFill>
              <p:spPr>
                <a:xfrm>
                  <a:off x="8389309" y="2120662"/>
                  <a:ext cx="91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230" name="Freihand 229">
                  <a:extLst>
                    <a:ext uri="{FF2B5EF4-FFF2-40B4-BE49-F238E27FC236}">
                      <a16:creationId xmlns:a16="http://schemas.microsoft.com/office/drawing/2014/main" id="{C0A94B83-C17D-0E2C-4152-EB9D1275A8C5}"/>
                    </a:ext>
                  </a:extLst>
                </p14:cNvPr>
                <p14:cNvContentPartPr/>
                <p14:nvPr/>
              </p14:nvContentPartPr>
              <p14:xfrm>
                <a:off x="8482189" y="2178982"/>
                <a:ext cx="109440" cy="176760"/>
              </p14:xfrm>
            </p:contentPart>
          </mc:Choice>
          <mc:Fallback>
            <p:pic>
              <p:nvPicPr>
                <p:cNvPr id="230" name="Freihand 229">
                  <a:extLst>
                    <a:ext uri="{FF2B5EF4-FFF2-40B4-BE49-F238E27FC236}">
                      <a16:creationId xmlns:a16="http://schemas.microsoft.com/office/drawing/2014/main" id="{C0A94B83-C17D-0E2C-4152-EB9D1275A8C5}"/>
                    </a:ext>
                  </a:extLst>
                </p:cNvPr>
                <p:cNvPicPr/>
                <p:nvPr/>
              </p:nvPicPr>
              <p:blipFill>
                <a:blip r:embed="rId863"/>
                <a:stretch>
                  <a:fillRect/>
                </a:stretch>
              </p:blipFill>
              <p:spPr>
                <a:xfrm>
                  <a:off x="8473549" y="2169982"/>
                  <a:ext cx="1270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231" name="Freihand 230">
                  <a:extLst>
                    <a:ext uri="{FF2B5EF4-FFF2-40B4-BE49-F238E27FC236}">
                      <a16:creationId xmlns:a16="http://schemas.microsoft.com/office/drawing/2014/main" id="{F41E684B-2142-CEA2-0211-306A711B3C1B}"/>
                    </a:ext>
                  </a:extLst>
                </p14:cNvPr>
                <p14:cNvContentPartPr/>
                <p14:nvPr/>
              </p14:nvContentPartPr>
              <p14:xfrm>
                <a:off x="8634829" y="2143702"/>
                <a:ext cx="75960" cy="136440"/>
              </p14:xfrm>
            </p:contentPart>
          </mc:Choice>
          <mc:Fallback>
            <p:pic>
              <p:nvPicPr>
                <p:cNvPr id="231" name="Freihand 230">
                  <a:extLst>
                    <a:ext uri="{FF2B5EF4-FFF2-40B4-BE49-F238E27FC236}">
                      <a16:creationId xmlns:a16="http://schemas.microsoft.com/office/drawing/2014/main" id="{F41E684B-2142-CEA2-0211-306A711B3C1B}"/>
                    </a:ext>
                  </a:extLst>
                </p:cNvPr>
                <p:cNvPicPr/>
                <p:nvPr/>
              </p:nvPicPr>
              <p:blipFill>
                <a:blip r:embed="rId865"/>
                <a:stretch>
                  <a:fillRect/>
                </a:stretch>
              </p:blipFill>
              <p:spPr>
                <a:xfrm>
                  <a:off x="8626189" y="2135062"/>
                  <a:ext cx="936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232" name="Freihand 231">
                  <a:extLst>
                    <a:ext uri="{FF2B5EF4-FFF2-40B4-BE49-F238E27FC236}">
                      <a16:creationId xmlns:a16="http://schemas.microsoft.com/office/drawing/2014/main" id="{4328C4C5-6E5D-531A-0CA7-EF345CC543BA}"/>
                    </a:ext>
                  </a:extLst>
                </p14:cNvPr>
                <p14:cNvContentPartPr/>
                <p14:nvPr/>
              </p14:nvContentPartPr>
              <p14:xfrm>
                <a:off x="8822389" y="2065222"/>
                <a:ext cx="105480" cy="55080"/>
              </p14:xfrm>
            </p:contentPart>
          </mc:Choice>
          <mc:Fallback>
            <p:pic>
              <p:nvPicPr>
                <p:cNvPr id="232" name="Freihand 231">
                  <a:extLst>
                    <a:ext uri="{FF2B5EF4-FFF2-40B4-BE49-F238E27FC236}">
                      <a16:creationId xmlns:a16="http://schemas.microsoft.com/office/drawing/2014/main" id="{4328C4C5-6E5D-531A-0CA7-EF345CC543BA}"/>
                    </a:ext>
                  </a:extLst>
                </p:cNvPr>
                <p:cNvPicPr/>
                <p:nvPr/>
              </p:nvPicPr>
              <p:blipFill>
                <a:blip r:embed="rId867"/>
                <a:stretch>
                  <a:fillRect/>
                </a:stretch>
              </p:blipFill>
              <p:spPr>
                <a:xfrm>
                  <a:off x="8813389" y="2056582"/>
                  <a:ext cx="123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233" name="Freihand 232">
                  <a:extLst>
                    <a:ext uri="{FF2B5EF4-FFF2-40B4-BE49-F238E27FC236}">
                      <a16:creationId xmlns:a16="http://schemas.microsoft.com/office/drawing/2014/main" id="{F8F1B6D9-EF71-9125-7101-09537AA867A9}"/>
                    </a:ext>
                  </a:extLst>
                </p14:cNvPr>
                <p14:cNvContentPartPr/>
                <p14:nvPr/>
              </p14:nvContentPartPr>
              <p14:xfrm>
                <a:off x="8815909" y="2134702"/>
                <a:ext cx="140040" cy="63000"/>
              </p14:xfrm>
            </p:contentPart>
          </mc:Choice>
          <mc:Fallback>
            <p:pic>
              <p:nvPicPr>
                <p:cNvPr id="233" name="Freihand 232">
                  <a:extLst>
                    <a:ext uri="{FF2B5EF4-FFF2-40B4-BE49-F238E27FC236}">
                      <a16:creationId xmlns:a16="http://schemas.microsoft.com/office/drawing/2014/main" id="{F8F1B6D9-EF71-9125-7101-09537AA867A9}"/>
                    </a:ext>
                  </a:extLst>
                </p:cNvPr>
                <p:cNvPicPr/>
                <p:nvPr/>
              </p:nvPicPr>
              <p:blipFill>
                <a:blip r:embed="rId869"/>
                <a:stretch>
                  <a:fillRect/>
                </a:stretch>
              </p:blipFill>
              <p:spPr>
                <a:xfrm>
                  <a:off x="8807269" y="2125702"/>
                  <a:ext cx="157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236" name="Freihand 235">
                  <a:extLst>
                    <a:ext uri="{FF2B5EF4-FFF2-40B4-BE49-F238E27FC236}">
                      <a16:creationId xmlns:a16="http://schemas.microsoft.com/office/drawing/2014/main" id="{B75FE6CF-7655-50B0-D358-0AFDE235CF2F}"/>
                    </a:ext>
                  </a:extLst>
                </p14:cNvPr>
                <p14:cNvContentPartPr/>
                <p14:nvPr/>
              </p14:nvContentPartPr>
              <p14:xfrm>
                <a:off x="9022909" y="1974502"/>
                <a:ext cx="86400" cy="186840"/>
              </p14:xfrm>
            </p:contentPart>
          </mc:Choice>
          <mc:Fallback>
            <p:pic>
              <p:nvPicPr>
                <p:cNvPr id="236" name="Freihand 235">
                  <a:extLst>
                    <a:ext uri="{FF2B5EF4-FFF2-40B4-BE49-F238E27FC236}">
                      <a16:creationId xmlns:a16="http://schemas.microsoft.com/office/drawing/2014/main" id="{B75FE6CF-7655-50B0-D358-0AFDE235CF2F}"/>
                    </a:ext>
                  </a:extLst>
                </p:cNvPr>
                <p:cNvPicPr/>
                <p:nvPr/>
              </p:nvPicPr>
              <p:blipFill>
                <a:blip r:embed="rId871"/>
                <a:stretch>
                  <a:fillRect/>
                </a:stretch>
              </p:blipFill>
              <p:spPr>
                <a:xfrm>
                  <a:off x="9013909" y="1965502"/>
                  <a:ext cx="1040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237" name="Freihand 236">
                  <a:extLst>
                    <a:ext uri="{FF2B5EF4-FFF2-40B4-BE49-F238E27FC236}">
                      <a16:creationId xmlns:a16="http://schemas.microsoft.com/office/drawing/2014/main" id="{62043C24-CF03-E9F1-55E3-BE48F837C3EA}"/>
                    </a:ext>
                  </a:extLst>
                </p14:cNvPr>
                <p14:cNvContentPartPr/>
                <p14:nvPr/>
              </p14:nvContentPartPr>
              <p14:xfrm>
                <a:off x="9146749" y="1935982"/>
                <a:ext cx="98640" cy="171360"/>
              </p14:xfrm>
            </p:contentPart>
          </mc:Choice>
          <mc:Fallback>
            <p:pic>
              <p:nvPicPr>
                <p:cNvPr id="237" name="Freihand 236">
                  <a:extLst>
                    <a:ext uri="{FF2B5EF4-FFF2-40B4-BE49-F238E27FC236}">
                      <a16:creationId xmlns:a16="http://schemas.microsoft.com/office/drawing/2014/main" id="{62043C24-CF03-E9F1-55E3-BE48F837C3EA}"/>
                    </a:ext>
                  </a:extLst>
                </p:cNvPr>
                <p:cNvPicPr/>
                <p:nvPr/>
              </p:nvPicPr>
              <p:blipFill>
                <a:blip r:embed="rId873"/>
                <a:stretch>
                  <a:fillRect/>
                </a:stretch>
              </p:blipFill>
              <p:spPr>
                <a:xfrm>
                  <a:off x="9138109" y="1927342"/>
                  <a:ext cx="116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238" name="Freihand 237">
                  <a:extLst>
                    <a:ext uri="{FF2B5EF4-FFF2-40B4-BE49-F238E27FC236}">
                      <a16:creationId xmlns:a16="http://schemas.microsoft.com/office/drawing/2014/main" id="{E68754E1-4730-A19A-5F71-EF783AA60984}"/>
                    </a:ext>
                  </a:extLst>
                </p14:cNvPr>
                <p14:cNvContentPartPr/>
                <p14:nvPr/>
              </p14:nvContentPartPr>
              <p14:xfrm>
                <a:off x="9219469" y="2039302"/>
                <a:ext cx="28800" cy="107640"/>
              </p14:xfrm>
            </p:contentPart>
          </mc:Choice>
          <mc:Fallback>
            <p:pic>
              <p:nvPicPr>
                <p:cNvPr id="238" name="Freihand 237">
                  <a:extLst>
                    <a:ext uri="{FF2B5EF4-FFF2-40B4-BE49-F238E27FC236}">
                      <a16:creationId xmlns:a16="http://schemas.microsoft.com/office/drawing/2014/main" id="{E68754E1-4730-A19A-5F71-EF783AA60984}"/>
                    </a:ext>
                  </a:extLst>
                </p:cNvPr>
                <p:cNvPicPr/>
                <p:nvPr/>
              </p:nvPicPr>
              <p:blipFill>
                <a:blip r:embed="rId875"/>
                <a:stretch>
                  <a:fillRect/>
                </a:stretch>
              </p:blipFill>
              <p:spPr>
                <a:xfrm>
                  <a:off x="9210829" y="2030302"/>
                  <a:ext cx="46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239" name="Freihand 238">
                  <a:extLst>
                    <a:ext uri="{FF2B5EF4-FFF2-40B4-BE49-F238E27FC236}">
                      <a16:creationId xmlns:a16="http://schemas.microsoft.com/office/drawing/2014/main" id="{4EBCE47E-5E1F-9196-1D48-31EB7BEC785D}"/>
                    </a:ext>
                  </a:extLst>
                </p14:cNvPr>
                <p14:cNvContentPartPr/>
                <p14:nvPr/>
              </p14:nvContentPartPr>
              <p14:xfrm>
                <a:off x="9295429" y="1955422"/>
                <a:ext cx="93600" cy="213120"/>
              </p14:xfrm>
            </p:contentPart>
          </mc:Choice>
          <mc:Fallback>
            <p:pic>
              <p:nvPicPr>
                <p:cNvPr id="239" name="Freihand 238">
                  <a:extLst>
                    <a:ext uri="{FF2B5EF4-FFF2-40B4-BE49-F238E27FC236}">
                      <a16:creationId xmlns:a16="http://schemas.microsoft.com/office/drawing/2014/main" id="{4EBCE47E-5E1F-9196-1D48-31EB7BEC785D}"/>
                    </a:ext>
                  </a:extLst>
                </p:cNvPr>
                <p:cNvPicPr/>
                <p:nvPr/>
              </p:nvPicPr>
              <p:blipFill>
                <a:blip r:embed="rId877"/>
                <a:stretch>
                  <a:fillRect/>
                </a:stretch>
              </p:blipFill>
              <p:spPr>
                <a:xfrm>
                  <a:off x="9286789" y="1946782"/>
                  <a:ext cx="1112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240" name="Freihand 239">
                  <a:extLst>
                    <a:ext uri="{FF2B5EF4-FFF2-40B4-BE49-F238E27FC236}">
                      <a16:creationId xmlns:a16="http://schemas.microsoft.com/office/drawing/2014/main" id="{14A55C6D-6F22-0E85-C808-898DA2761AA5}"/>
                    </a:ext>
                  </a:extLst>
                </p14:cNvPr>
                <p14:cNvContentPartPr/>
                <p14:nvPr/>
              </p14:nvContentPartPr>
              <p14:xfrm>
                <a:off x="9470029" y="2085742"/>
                <a:ext cx="12960" cy="154440"/>
              </p14:xfrm>
            </p:contentPart>
          </mc:Choice>
          <mc:Fallback>
            <p:pic>
              <p:nvPicPr>
                <p:cNvPr id="240" name="Freihand 239">
                  <a:extLst>
                    <a:ext uri="{FF2B5EF4-FFF2-40B4-BE49-F238E27FC236}">
                      <a16:creationId xmlns:a16="http://schemas.microsoft.com/office/drawing/2014/main" id="{14A55C6D-6F22-0E85-C808-898DA2761AA5}"/>
                    </a:ext>
                  </a:extLst>
                </p:cNvPr>
                <p:cNvPicPr/>
                <p:nvPr/>
              </p:nvPicPr>
              <p:blipFill>
                <a:blip r:embed="rId879"/>
                <a:stretch>
                  <a:fillRect/>
                </a:stretch>
              </p:blipFill>
              <p:spPr>
                <a:xfrm>
                  <a:off x="9461029" y="2076742"/>
                  <a:ext cx="306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242" name="Freihand 241">
                  <a:extLst>
                    <a:ext uri="{FF2B5EF4-FFF2-40B4-BE49-F238E27FC236}">
                      <a16:creationId xmlns:a16="http://schemas.microsoft.com/office/drawing/2014/main" id="{86A6760A-6368-B169-3869-6137630F093A}"/>
                    </a:ext>
                  </a:extLst>
                </p14:cNvPr>
                <p14:cNvContentPartPr/>
                <p14:nvPr/>
              </p14:nvContentPartPr>
              <p14:xfrm>
                <a:off x="9566869" y="1936342"/>
                <a:ext cx="112680" cy="172800"/>
              </p14:xfrm>
            </p:contentPart>
          </mc:Choice>
          <mc:Fallback>
            <p:pic>
              <p:nvPicPr>
                <p:cNvPr id="242" name="Freihand 241">
                  <a:extLst>
                    <a:ext uri="{FF2B5EF4-FFF2-40B4-BE49-F238E27FC236}">
                      <a16:creationId xmlns:a16="http://schemas.microsoft.com/office/drawing/2014/main" id="{86A6760A-6368-B169-3869-6137630F093A}"/>
                    </a:ext>
                  </a:extLst>
                </p:cNvPr>
                <p:cNvPicPr/>
                <p:nvPr/>
              </p:nvPicPr>
              <p:blipFill>
                <a:blip r:embed="rId881"/>
                <a:stretch>
                  <a:fillRect/>
                </a:stretch>
              </p:blipFill>
              <p:spPr>
                <a:xfrm>
                  <a:off x="9557869" y="1927702"/>
                  <a:ext cx="130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84" name="Freihand 583">
                  <a:extLst>
                    <a:ext uri="{FF2B5EF4-FFF2-40B4-BE49-F238E27FC236}">
                      <a16:creationId xmlns:a16="http://schemas.microsoft.com/office/drawing/2014/main" id="{10964E00-37BE-DCBA-30AB-0516891092AF}"/>
                    </a:ext>
                  </a:extLst>
                </p14:cNvPr>
                <p14:cNvContentPartPr/>
                <p14:nvPr/>
              </p14:nvContentPartPr>
              <p14:xfrm>
                <a:off x="9010669" y="2125342"/>
                <a:ext cx="879120" cy="187200"/>
              </p14:xfrm>
            </p:contentPart>
          </mc:Choice>
          <mc:Fallback>
            <p:pic>
              <p:nvPicPr>
                <p:cNvPr id="584" name="Freihand 583">
                  <a:extLst>
                    <a:ext uri="{FF2B5EF4-FFF2-40B4-BE49-F238E27FC236}">
                      <a16:creationId xmlns:a16="http://schemas.microsoft.com/office/drawing/2014/main" id="{10964E00-37BE-DCBA-30AB-0516891092AF}"/>
                    </a:ext>
                  </a:extLst>
                </p:cNvPr>
                <p:cNvPicPr/>
                <p:nvPr/>
              </p:nvPicPr>
              <p:blipFill>
                <a:blip r:embed="rId883"/>
                <a:stretch>
                  <a:fillRect/>
                </a:stretch>
              </p:blipFill>
              <p:spPr>
                <a:xfrm>
                  <a:off x="9001669" y="2116342"/>
                  <a:ext cx="8967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87" name="Freihand 586">
                  <a:extLst>
                    <a:ext uri="{FF2B5EF4-FFF2-40B4-BE49-F238E27FC236}">
                      <a16:creationId xmlns:a16="http://schemas.microsoft.com/office/drawing/2014/main" id="{191E7240-6339-8D74-9230-084ED4639BFB}"/>
                    </a:ext>
                  </a:extLst>
                </p14:cNvPr>
                <p14:cNvContentPartPr/>
                <p14:nvPr/>
              </p14:nvContentPartPr>
              <p14:xfrm>
                <a:off x="7131469" y="3710782"/>
                <a:ext cx="971280" cy="235080"/>
              </p14:xfrm>
            </p:contentPart>
          </mc:Choice>
          <mc:Fallback>
            <p:pic>
              <p:nvPicPr>
                <p:cNvPr id="587" name="Freihand 586">
                  <a:extLst>
                    <a:ext uri="{FF2B5EF4-FFF2-40B4-BE49-F238E27FC236}">
                      <a16:creationId xmlns:a16="http://schemas.microsoft.com/office/drawing/2014/main" id="{191E7240-6339-8D74-9230-084ED4639BFB}"/>
                    </a:ext>
                  </a:extLst>
                </p:cNvPr>
                <p:cNvPicPr/>
                <p:nvPr/>
              </p:nvPicPr>
              <p:blipFill>
                <a:blip r:embed="rId885"/>
                <a:stretch>
                  <a:fillRect/>
                </a:stretch>
              </p:blipFill>
              <p:spPr>
                <a:xfrm>
                  <a:off x="7122469" y="3702142"/>
                  <a:ext cx="9889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67" name="Freihand 566">
                  <a:extLst>
                    <a:ext uri="{FF2B5EF4-FFF2-40B4-BE49-F238E27FC236}">
                      <a16:creationId xmlns:a16="http://schemas.microsoft.com/office/drawing/2014/main" id="{54F6B3C7-E474-5034-2BBE-231142152A25}"/>
                    </a:ext>
                  </a:extLst>
                </p14:cNvPr>
                <p14:cNvContentPartPr/>
                <p14:nvPr/>
              </p14:nvContentPartPr>
              <p14:xfrm>
                <a:off x="5241109" y="5149702"/>
                <a:ext cx="194760" cy="93240"/>
              </p14:xfrm>
            </p:contentPart>
          </mc:Choice>
          <mc:Fallback>
            <p:pic>
              <p:nvPicPr>
                <p:cNvPr id="567" name="Freihand 566">
                  <a:extLst>
                    <a:ext uri="{FF2B5EF4-FFF2-40B4-BE49-F238E27FC236}">
                      <a16:creationId xmlns:a16="http://schemas.microsoft.com/office/drawing/2014/main" id="{54F6B3C7-E474-5034-2BBE-231142152A25}"/>
                    </a:ext>
                  </a:extLst>
                </p:cNvPr>
                <p:cNvPicPr/>
                <p:nvPr/>
              </p:nvPicPr>
              <p:blipFill>
                <a:blip r:embed="rId887"/>
                <a:stretch>
                  <a:fillRect/>
                </a:stretch>
              </p:blipFill>
              <p:spPr>
                <a:xfrm>
                  <a:off x="5232469" y="5141062"/>
                  <a:ext cx="212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68" name="Freihand 567">
                  <a:extLst>
                    <a:ext uri="{FF2B5EF4-FFF2-40B4-BE49-F238E27FC236}">
                      <a16:creationId xmlns:a16="http://schemas.microsoft.com/office/drawing/2014/main" id="{B9FB6ED0-5FD8-A831-5905-EA290DFFA3ED}"/>
                    </a:ext>
                  </a:extLst>
                </p14:cNvPr>
                <p14:cNvContentPartPr/>
                <p14:nvPr/>
              </p14:nvContentPartPr>
              <p14:xfrm>
                <a:off x="5251189" y="5294422"/>
                <a:ext cx="205560" cy="45000"/>
              </p14:xfrm>
            </p:contentPart>
          </mc:Choice>
          <mc:Fallback>
            <p:pic>
              <p:nvPicPr>
                <p:cNvPr id="568" name="Freihand 567">
                  <a:extLst>
                    <a:ext uri="{FF2B5EF4-FFF2-40B4-BE49-F238E27FC236}">
                      <a16:creationId xmlns:a16="http://schemas.microsoft.com/office/drawing/2014/main" id="{B9FB6ED0-5FD8-A831-5905-EA290DFFA3ED}"/>
                    </a:ext>
                  </a:extLst>
                </p:cNvPr>
                <p:cNvPicPr/>
                <p:nvPr/>
              </p:nvPicPr>
              <p:blipFill>
                <a:blip r:embed="rId889"/>
                <a:stretch>
                  <a:fillRect/>
                </a:stretch>
              </p:blipFill>
              <p:spPr>
                <a:xfrm>
                  <a:off x="5242189" y="5285422"/>
                  <a:ext cx="2232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70" name="Freihand 569">
                  <a:extLst>
                    <a:ext uri="{FF2B5EF4-FFF2-40B4-BE49-F238E27FC236}">
                      <a16:creationId xmlns:a16="http://schemas.microsoft.com/office/drawing/2014/main" id="{9D111BA0-DCB5-8285-79C2-FCB0CB0066B2}"/>
                    </a:ext>
                  </a:extLst>
                </p14:cNvPr>
                <p14:cNvContentPartPr/>
                <p14:nvPr/>
              </p14:nvContentPartPr>
              <p14:xfrm>
                <a:off x="5494549" y="5047822"/>
                <a:ext cx="153720" cy="248400"/>
              </p14:xfrm>
            </p:contentPart>
          </mc:Choice>
          <mc:Fallback>
            <p:pic>
              <p:nvPicPr>
                <p:cNvPr id="570" name="Freihand 569">
                  <a:extLst>
                    <a:ext uri="{FF2B5EF4-FFF2-40B4-BE49-F238E27FC236}">
                      <a16:creationId xmlns:a16="http://schemas.microsoft.com/office/drawing/2014/main" id="{9D111BA0-DCB5-8285-79C2-FCB0CB0066B2}"/>
                    </a:ext>
                  </a:extLst>
                </p:cNvPr>
                <p:cNvPicPr/>
                <p:nvPr/>
              </p:nvPicPr>
              <p:blipFill>
                <a:blip r:embed="rId891"/>
                <a:stretch>
                  <a:fillRect/>
                </a:stretch>
              </p:blipFill>
              <p:spPr>
                <a:xfrm>
                  <a:off x="5485549" y="5039182"/>
                  <a:ext cx="1713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71" name="Freihand 570">
                  <a:extLst>
                    <a:ext uri="{FF2B5EF4-FFF2-40B4-BE49-F238E27FC236}">
                      <a16:creationId xmlns:a16="http://schemas.microsoft.com/office/drawing/2014/main" id="{6488DEF0-669C-4372-2CF3-1BF072F7DA1A}"/>
                    </a:ext>
                  </a:extLst>
                </p14:cNvPr>
                <p14:cNvContentPartPr/>
                <p14:nvPr/>
              </p14:nvContentPartPr>
              <p14:xfrm>
                <a:off x="5569789" y="5176702"/>
                <a:ext cx="105120" cy="45360"/>
              </p14:xfrm>
            </p:contentPart>
          </mc:Choice>
          <mc:Fallback>
            <p:pic>
              <p:nvPicPr>
                <p:cNvPr id="571" name="Freihand 570">
                  <a:extLst>
                    <a:ext uri="{FF2B5EF4-FFF2-40B4-BE49-F238E27FC236}">
                      <a16:creationId xmlns:a16="http://schemas.microsoft.com/office/drawing/2014/main" id="{6488DEF0-669C-4372-2CF3-1BF072F7DA1A}"/>
                    </a:ext>
                  </a:extLst>
                </p:cNvPr>
                <p:cNvPicPr/>
                <p:nvPr/>
              </p:nvPicPr>
              <p:blipFill>
                <a:blip r:embed="rId893"/>
                <a:stretch>
                  <a:fillRect/>
                </a:stretch>
              </p:blipFill>
              <p:spPr>
                <a:xfrm>
                  <a:off x="5561149" y="5167702"/>
                  <a:ext cx="122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73" name="Freihand 572">
                  <a:extLst>
                    <a:ext uri="{FF2B5EF4-FFF2-40B4-BE49-F238E27FC236}">
                      <a16:creationId xmlns:a16="http://schemas.microsoft.com/office/drawing/2014/main" id="{64F43768-5CC3-5544-57E5-DF56B2FD4995}"/>
                    </a:ext>
                  </a:extLst>
                </p14:cNvPr>
                <p14:cNvContentPartPr/>
                <p14:nvPr/>
              </p14:nvContentPartPr>
              <p14:xfrm>
                <a:off x="5719549" y="5019382"/>
                <a:ext cx="94680" cy="207720"/>
              </p14:xfrm>
            </p:contentPart>
          </mc:Choice>
          <mc:Fallback>
            <p:pic>
              <p:nvPicPr>
                <p:cNvPr id="573" name="Freihand 572">
                  <a:extLst>
                    <a:ext uri="{FF2B5EF4-FFF2-40B4-BE49-F238E27FC236}">
                      <a16:creationId xmlns:a16="http://schemas.microsoft.com/office/drawing/2014/main" id="{64F43768-5CC3-5544-57E5-DF56B2FD4995}"/>
                    </a:ext>
                  </a:extLst>
                </p:cNvPr>
                <p:cNvPicPr/>
                <p:nvPr/>
              </p:nvPicPr>
              <p:blipFill>
                <a:blip r:embed="rId895"/>
                <a:stretch>
                  <a:fillRect/>
                </a:stretch>
              </p:blipFill>
              <p:spPr>
                <a:xfrm>
                  <a:off x="5710909" y="5010742"/>
                  <a:ext cx="1123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74" name="Freihand 573">
                  <a:extLst>
                    <a:ext uri="{FF2B5EF4-FFF2-40B4-BE49-F238E27FC236}">
                      <a16:creationId xmlns:a16="http://schemas.microsoft.com/office/drawing/2014/main" id="{72CFCFE9-F5F8-C0C4-9133-B2E1A554F404}"/>
                    </a:ext>
                  </a:extLst>
                </p14:cNvPr>
                <p14:cNvContentPartPr/>
                <p14:nvPr/>
              </p14:nvContentPartPr>
              <p14:xfrm>
                <a:off x="5855629" y="4966462"/>
                <a:ext cx="84600" cy="213120"/>
              </p14:xfrm>
            </p:contentPart>
          </mc:Choice>
          <mc:Fallback>
            <p:pic>
              <p:nvPicPr>
                <p:cNvPr id="574" name="Freihand 573">
                  <a:extLst>
                    <a:ext uri="{FF2B5EF4-FFF2-40B4-BE49-F238E27FC236}">
                      <a16:creationId xmlns:a16="http://schemas.microsoft.com/office/drawing/2014/main" id="{72CFCFE9-F5F8-C0C4-9133-B2E1A554F404}"/>
                    </a:ext>
                  </a:extLst>
                </p:cNvPr>
                <p:cNvPicPr/>
                <p:nvPr/>
              </p:nvPicPr>
              <p:blipFill>
                <a:blip r:embed="rId897"/>
                <a:stretch>
                  <a:fillRect/>
                </a:stretch>
              </p:blipFill>
              <p:spPr>
                <a:xfrm>
                  <a:off x="5846989" y="4957462"/>
                  <a:ext cx="1022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75" name="Freihand 574">
                  <a:extLst>
                    <a:ext uri="{FF2B5EF4-FFF2-40B4-BE49-F238E27FC236}">
                      <a16:creationId xmlns:a16="http://schemas.microsoft.com/office/drawing/2014/main" id="{C200B8B0-9D96-D860-A241-8740355D6313}"/>
                    </a:ext>
                  </a:extLst>
                </p14:cNvPr>
                <p14:cNvContentPartPr/>
                <p14:nvPr/>
              </p14:nvContentPartPr>
              <p14:xfrm>
                <a:off x="5997829" y="5126662"/>
                <a:ext cx="22680" cy="143280"/>
              </p14:xfrm>
            </p:contentPart>
          </mc:Choice>
          <mc:Fallback>
            <p:pic>
              <p:nvPicPr>
                <p:cNvPr id="575" name="Freihand 574">
                  <a:extLst>
                    <a:ext uri="{FF2B5EF4-FFF2-40B4-BE49-F238E27FC236}">
                      <a16:creationId xmlns:a16="http://schemas.microsoft.com/office/drawing/2014/main" id="{C200B8B0-9D96-D860-A241-8740355D6313}"/>
                    </a:ext>
                  </a:extLst>
                </p:cNvPr>
                <p:cNvPicPr/>
                <p:nvPr/>
              </p:nvPicPr>
              <p:blipFill>
                <a:blip r:embed="rId899"/>
                <a:stretch>
                  <a:fillRect/>
                </a:stretch>
              </p:blipFill>
              <p:spPr>
                <a:xfrm>
                  <a:off x="5988829" y="5117662"/>
                  <a:ext cx="40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76" name="Freihand 575">
                  <a:extLst>
                    <a:ext uri="{FF2B5EF4-FFF2-40B4-BE49-F238E27FC236}">
                      <a16:creationId xmlns:a16="http://schemas.microsoft.com/office/drawing/2014/main" id="{EA497939-65EB-C986-D7E6-397EB3A210AC}"/>
                    </a:ext>
                  </a:extLst>
                </p14:cNvPr>
                <p14:cNvContentPartPr/>
                <p14:nvPr/>
              </p14:nvContentPartPr>
              <p14:xfrm>
                <a:off x="6080629" y="4873222"/>
                <a:ext cx="134640" cy="268560"/>
              </p14:xfrm>
            </p:contentPart>
          </mc:Choice>
          <mc:Fallback>
            <p:pic>
              <p:nvPicPr>
                <p:cNvPr id="576" name="Freihand 575">
                  <a:extLst>
                    <a:ext uri="{FF2B5EF4-FFF2-40B4-BE49-F238E27FC236}">
                      <a16:creationId xmlns:a16="http://schemas.microsoft.com/office/drawing/2014/main" id="{EA497939-65EB-C986-D7E6-397EB3A210AC}"/>
                    </a:ext>
                  </a:extLst>
                </p:cNvPr>
                <p:cNvPicPr/>
                <p:nvPr/>
              </p:nvPicPr>
              <p:blipFill>
                <a:blip r:embed="rId901"/>
                <a:stretch>
                  <a:fillRect/>
                </a:stretch>
              </p:blipFill>
              <p:spPr>
                <a:xfrm>
                  <a:off x="6071629" y="4864222"/>
                  <a:ext cx="1522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88" name="Freihand 587">
                  <a:extLst>
                    <a:ext uri="{FF2B5EF4-FFF2-40B4-BE49-F238E27FC236}">
                      <a16:creationId xmlns:a16="http://schemas.microsoft.com/office/drawing/2014/main" id="{7BEA06E6-3456-146D-B1B9-6D41E42A0AE9}"/>
                    </a:ext>
                  </a:extLst>
                </p14:cNvPr>
                <p14:cNvContentPartPr/>
                <p14:nvPr/>
              </p14:nvContentPartPr>
              <p14:xfrm>
                <a:off x="5510749" y="5181382"/>
                <a:ext cx="914760" cy="396000"/>
              </p14:xfrm>
            </p:contentPart>
          </mc:Choice>
          <mc:Fallback>
            <p:pic>
              <p:nvPicPr>
                <p:cNvPr id="588" name="Freihand 587">
                  <a:extLst>
                    <a:ext uri="{FF2B5EF4-FFF2-40B4-BE49-F238E27FC236}">
                      <a16:creationId xmlns:a16="http://schemas.microsoft.com/office/drawing/2014/main" id="{7BEA06E6-3456-146D-B1B9-6D41E42A0AE9}"/>
                    </a:ext>
                  </a:extLst>
                </p:cNvPr>
                <p:cNvPicPr/>
                <p:nvPr/>
              </p:nvPicPr>
              <p:blipFill>
                <a:blip r:embed="rId903"/>
                <a:stretch>
                  <a:fillRect/>
                </a:stretch>
              </p:blipFill>
              <p:spPr>
                <a:xfrm>
                  <a:off x="5501749" y="5172382"/>
                  <a:ext cx="932400" cy="413640"/>
                </a:xfrm>
                <a:prstGeom prst="rect">
                  <a:avLst/>
                </a:prstGeom>
              </p:spPr>
            </p:pic>
          </mc:Fallback>
        </mc:AlternateContent>
      </p:grpSp>
      <p:grpSp>
        <p:nvGrpSpPr>
          <p:cNvPr id="593" name="Gruppieren 592">
            <a:extLst>
              <a:ext uri="{FF2B5EF4-FFF2-40B4-BE49-F238E27FC236}">
                <a16:creationId xmlns:a16="http://schemas.microsoft.com/office/drawing/2014/main" id="{49DA9BCF-03EC-16DD-C792-EB2C3B198221}"/>
              </a:ext>
            </a:extLst>
          </p:cNvPr>
          <p:cNvGrpSpPr/>
          <p:nvPr/>
        </p:nvGrpSpPr>
        <p:grpSpPr>
          <a:xfrm>
            <a:off x="836149" y="611542"/>
            <a:ext cx="1414800" cy="271800"/>
            <a:chOff x="836149" y="611542"/>
            <a:chExt cx="1414800" cy="271800"/>
          </a:xfrm>
        </p:grpSpPr>
        <mc:AlternateContent xmlns:mc="http://schemas.openxmlformats.org/markup-compatibility/2006">
          <mc:Choice xmlns:p14="http://schemas.microsoft.com/office/powerpoint/2010/main" Requires="p14">
            <p:contentPart p14:bwMode="auto" r:id="rId904">
              <p14:nvContentPartPr>
                <p14:cNvPr id="591" name="Freihand 590">
                  <a:extLst>
                    <a:ext uri="{FF2B5EF4-FFF2-40B4-BE49-F238E27FC236}">
                      <a16:creationId xmlns:a16="http://schemas.microsoft.com/office/drawing/2014/main" id="{55966FDB-2945-E432-E132-B6DB24B4F6F2}"/>
                    </a:ext>
                  </a:extLst>
                </p14:cNvPr>
                <p14:cNvContentPartPr/>
                <p14:nvPr/>
              </p14:nvContentPartPr>
              <p14:xfrm>
                <a:off x="836149" y="611542"/>
                <a:ext cx="1414800" cy="271800"/>
              </p14:xfrm>
            </p:contentPart>
          </mc:Choice>
          <mc:Fallback>
            <p:pic>
              <p:nvPicPr>
                <p:cNvPr id="591" name="Freihand 590">
                  <a:extLst>
                    <a:ext uri="{FF2B5EF4-FFF2-40B4-BE49-F238E27FC236}">
                      <a16:creationId xmlns:a16="http://schemas.microsoft.com/office/drawing/2014/main" id="{55966FDB-2945-E432-E132-B6DB24B4F6F2}"/>
                    </a:ext>
                  </a:extLst>
                </p:cNvPr>
                <p:cNvPicPr/>
                <p:nvPr/>
              </p:nvPicPr>
              <p:blipFill>
                <a:blip r:embed="rId905"/>
                <a:stretch>
                  <a:fillRect/>
                </a:stretch>
              </p:blipFill>
              <p:spPr>
                <a:xfrm>
                  <a:off x="827509" y="602542"/>
                  <a:ext cx="14324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92" name="Freihand 591">
                  <a:extLst>
                    <a:ext uri="{FF2B5EF4-FFF2-40B4-BE49-F238E27FC236}">
                      <a16:creationId xmlns:a16="http://schemas.microsoft.com/office/drawing/2014/main" id="{AD81E031-283A-EE25-E8DA-66EFF064BE8C}"/>
                    </a:ext>
                  </a:extLst>
                </p14:cNvPr>
                <p14:cNvContentPartPr/>
                <p14:nvPr/>
              </p14:nvContentPartPr>
              <p14:xfrm>
                <a:off x="1148269" y="645742"/>
                <a:ext cx="853560" cy="168480"/>
              </p14:xfrm>
            </p:contentPart>
          </mc:Choice>
          <mc:Fallback>
            <p:pic>
              <p:nvPicPr>
                <p:cNvPr id="592" name="Freihand 591">
                  <a:extLst>
                    <a:ext uri="{FF2B5EF4-FFF2-40B4-BE49-F238E27FC236}">
                      <a16:creationId xmlns:a16="http://schemas.microsoft.com/office/drawing/2014/main" id="{AD81E031-283A-EE25-E8DA-66EFF064BE8C}"/>
                    </a:ext>
                  </a:extLst>
                </p:cNvPr>
                <p:cNvPicPr/>
                <p:nvPr/>
              </p:nvPicPr>
              <p:blipFill>
                <a:blip r:embed="rId907"/>
                <a:stretch>
                  <a:fillRect/>
                </a:stretch>
              </p:blipFill>
              <p:spPr>
                <a:xfrm>
                  <a:off x="1139629" y="637102"/>
                  <a:ext cx="871200" cy="186120"/>
                </a:xfrm>
                <a:prstGeom prst="rect">
                  <a:avLst/>
                </a:prstGeom>
              </p:spPr>
            </p:pic>
          </mc:Fallback>
        </mc:AlternateContent>
      </p:grpSp>
    </p:spTree>
    <p:extLst>
      <p:ext uri="{BB962C8B-B14F-4D97-AF65-F5344CB8AC3E}">
        <p14:creationId xmlns:p14="http://schemas.microsoft.com/office/powerpoint/2010/main" val="2645712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4" name="Grafik 3">
            <a:extLst>
              <a:ext uri="{FF2B5EF4-FFF2-40B4-BE49-F238E27FC236}">
                <a16:creationId xmlns:a16="http://schemas.microsoft.com/office/drawing/2014/main" id="{DC26E5D0-45AA-CC3C-D4EB-82D9726A8A0B}"/>
              </a:ext>
            </a:extLst>
          </p:cNvPr>
          <p:cNvPicPr>
            <a:picLocks noChangeAspect="1"/>
          </p:cNvPicPr>
          <p:nvPr/>
        </p:nvPicPr>
        <p:blipFill>
          <a:blip r:embed="rId2"/>
          <a:stretch>
            <a:fillRect/>
          </a:stretch>
        </p:blipFill>
        <p:spPr>
          <a:xfrm>
            <a:off x="0" y="75709"/>
            <a:ext cx="6829126" cy="1403957"/>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67F96E11-FB80-218C-3B84-280E70B12556}"/>
                  </a:ext>
                </a:extLst>
              </p14:cNvPr>
              <p14:cNvContentPartPr/>
              <p14:nvPr/>
            </p14:nvContentPartPr>
            <p14:xfrm>
              <a:off x="3034669" y="451702"/>
              <a:ext cx="327600" cy="83880"/>
            </p14:xfrm>
          </p:contentPart>
        </mc:Choice>
        <mc:Fallback>
          <p:pic>
            <p:nvPicPr>
              <p:cNvPr id="6" name="Freihand 5">
                <a:extLst>
                  <a:ext uri="{FF2B5EF4-FFF2-40B4-BE49-F238E27FC236}">
                    <a16:creationId xmlns:a16="http://schemas.microsoft.com/office/drawing/2014/main" id="{67F96E11-FB80-218C-3B84-280E70B12556}"/>
                  </a:ext>
                </a:extLst>
              </p:cNvPr>
              <p:cNvPicPr/>
              <p:nvPr/>
            </p:nvPicPr>
            <p:blipFill>
              <a:blip r:embed="rId4"/>
              <a:stretch>
                <a:fillRect/>
              </a:stretch>
            </p:blipFill>
            <p:spPr>
              <a:xfrm>
                <a:off x="3025669" y="442702"/>
                <a:ext cx="345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9" name="Freihand 38">
                <a:extLst>
                  <a:ext uri="{FF2B5EF4-FFF2-40B4-BE49-F238E27FC236}">
                    <a16:creationId xmlns:a16="http://schemas.microsoft.com/office/drawing/2014/main" id="{EFD7AF75-F76F-9C48-1CF9-627A50FCA426}"/>
                  </a:ext>
                </a:extLst>
              </p14:cNvPr>
              <p14:cNvContentPartPr/>
              <p14:nvPr/>
            </p14:nvContentPartPr>
            <p14:xfrm>
              <a:off x="3534709" y="496342"/>
              <a:ext cx="626400" cy="50040"/>
            </p14:xfrm>
          </p:contentPart>
        </mc:Choice>
        <mc:Fallback>
          <p:pic>
            <p:nvPicPr>
              <p:cNvPr id="39" name="Freihand 38">
                <a:extLst>
                  <a:ext uri="{FF2B5EF4-FFF2-40B4-BE49-F238E27FC236}">
                    <a16:creationId xmlns:a16="http://schemas.microsoft.com/office/drawing/2014/main" id="{EFD7AF75-F76F-9C48-1CF9-627A50FCA426}"/>
                  </a:ext>
                </a:extLst>
              </p:cNvPr>
              <p:cNvPicPr/>
              <p:nvPr/>
            </p:nvPicPr>
            <p:blipFill>
              <a:blip r:embed="rId6"/>
              <a:stretch>
                <a:fillRect/>
              </a:stretch>
            </p:blipFill>
            <p:spPr>
              <a:xfrm>
                <a:off x="3526069" y="487702"/>
                <a:ext cx="644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3" name="Freihand 42">
                <a:extLst>
                  <a:ext uri="{FF2B5EF4-FFF2-40B4-BE49-F238E27FC236}">
                    <a16:creationId xmlns:a16="http://schemas.microsoft.com/office/drawing/2014/main" id="{32EE94E9-941D-8249-EB9D-65739ACF94A8}"/>
                  </a:ext>
                </a:extLst>
              </p14:cNvPr>
              <p14:cNvContentPartPr/>
              <p14:nvPr/>
            </p14:nvContentPartPr>
            <p14:xfrm>
              <a:off x="4517869" y="500662"/>
              <a:ext cx="349200" cy="88920"/>
            </p14:xfrm>
          </p:contentPart>
        </mc:Choice>
        <mc:Fallback>
          <p:pic>
            <p:nvPicPr>
              <p:cNvPr id="43" name="Freihand 42">
                <a:extLst>
                  <a:ext uri="{FF2B5EF4-FFF2-40B4-BE49-F238E27FC236}">
                    <a16:creationId xmlns:a16="http://schemas.microsoft.com/office/drawing/2014/main" id="{32EE94E9-941D-8249-EB9D-65739ACF94A8}"/>
                  </a:ext>
                </a:extLst>
              </p:cNvPr>
              <p:cNvPicPr/>
              <p:nvPr/>
            </p:nvPicPr>
            <p:blipFill>
              <a:blip r:embed="rId8"/>
              <a:stretch>
                <a:fillRect/>
              </a:stretch>
            </p:blipFill>
            <p:spPr>
              <a:xfrm>
                <a:off x="4508869" y="491662"/>
                <a:ext cx="366840" cy="106560"/>
              </a:xfrm>
              <a:prstGeom prst="rect">
                <a:avLst/>
              </a:prstGeom>
            </p:spPr>
          </p:pic>
        </mc:Fallback>
      </mc:AlternateContent>
      <p:grpSp>
        <p:nvGrpSpPr>
          <p:cNvPr id="458" name="Gruppieren 457">
            <a:extLst>
              <a:ext uri="{FF2B5EF4-FFF2-40B4-BE49-F238E27FC236}">
                <a16:creationId xmlns:a16="http://schemas.microsoft.com/office/drawing/2014/main" id="{E0FF5930-10E1-DD2B-FD44-5C9F368D5AAA}"/>
              </a:ext>
            </a:extLst>
          </p:cNvPr>
          <p:cNvGrpSpPr/>
          <p:nvPr/>
        </p:nvGrpSpPr>
        <p:grpSpPr>
          <a:xfrm>
            <a:off x="7097269" y="230302"/>
            <a:ext cx="242280" cy="259920"/>
            <a:chOff x="7097269" y="230302"/>
            <a:chExt cx="242280" cy="259920"/>
          </a:xfrm>
        </p:grpSpPr>
        <mc:AlternateContent xmlns:mc="http://schemas.openxmlformats.org/markup-compatibility/2006">
          <mc:Choice xmlns:p14="http://schemas.microsoft.com/office/powerpoint/2010/main" Requires="p14">
            <p:contentPart p14:bwMode="auto" r:id="rId9">
              <p14:nvContentPartPr>
                <p14:cNvPr id="456" name="Freihand 455">
                  <a:extLst>
                    <a:ext uri="{FF2B5EF4-FFF2-40B4-BE49-F238E27FC236}">
                      <a16:creationId xmlns:a16="http://schemas.microsoft.com/office/drawing/2014/main" id="{FDF0D149-EFBC-1075-788C-D23BE18FCEEF}"/>
                    </a:ext>
                  </a:extLst>
                </p14:cNvPr>
                <p14:cNvContentPartPr/>
                <p14:nvPr/>
              </p14:nvContentPartPr>
              <p14:xfrm>
                <a:off x="7097269" y="268102"/>
                <a:ext cx="181080" cy="151200"/>
              </p14:xfrm>
            </p:contentPart>
          </mc:Choice>
          <mc:Fallback>
            <p:pic>
              <p:nvPicPr>
                <p:cNvPr id="456" name="Freihand 455">
                  <a:extLst>
                    <a:ext uri="{FF2B5EF4-FFF2-40B4-BE49-F238E27FC236}">
                      <a16:creationId xmlns:a16="http://schemas.microsoft.com/office/drawing/2014/main" id="{FDF0D149-EFBC-1075-788C-D23BE18FCEEF}"/>
                    </a:ext>
                  </a:extLst>
                </p:cNvPr>
                <p:cNvPicPr/>
                <p:nvPr/>
              </p:nvPicPr>
              <p:blipFill>
                <a:blip r:embed="rId10"/>
                <a:stretch>
                  <a:fillRect/>
                </a:stretch>
              </p:blipFill>
              <p:spPr>
                <a:xfrm>
                  <a:off x="7088269" y="259102"/>
                  <a:ext cx="198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57" name="Freihand 456">
                  <a:extLst>
                    <a:ext uri="{FF2B5EF4-FFF2-40B4-BE49-F238E27FC236}">
                      <a16:creationId xmlns:a16="http://schemas.microsoft.com/office/drawing/2014/main" id="{9901447D-E6A7-D54B-2A19-7A41E759AE93}"/>
                    </a:ext>
                  </a:extLst>
                </p14:cNvPr>
                <p14:cNvContentPartPr/>
                <p14:nvPr/>
              </p14:nvContentPartPr>
              <p14:xfrm>
                <a:off x="7282669" y="230302"/>
                <a:ext cx="56880" cy="259920"/>
              </p14:xfrm>
            </p:contentPart>
          </mc:Choice>
          <mc:Fallback>
            <p:pic>
              <p:nvPicPr>
                <p:cNvPr id="457" name="Freihand 456">
                  <a:extLst>
                    <a:ext uri="{FF2B5EF4-FFF2-40B4-BE49-F238E27FC236}">
                      <a16:creationId xmlns:a16="http://schemas.microsoft.com/office/drawing/2014/main" id="{9901447D-E6A7-D54B-2A19-7A41E759AE93}"/>
                    </a:ext>
                  </a:extLst>
                </p:cNvPr>
                <p:cNvPicPr/>
                <p:nvPr/>
              </p:nvPicPr>
              <p:blipFill>
                <a:blip r:embed="rId12"/>
                <a:stretch>
                  <a:fillRect/>
                </a:stretch>
              </p:blipFill>
              <p:spPr>
                <a:xfrm>
                  <a:off x="7273669" y="221302"/>
                  <a:ext cx="74520" cy="277560"/>
                </a:xfrm>
                <a:prstGeom prst="rect">
                  <a:avLst/>
                </a:prstGeom>
              </p:spPr>
            </p:pic>
          </mc:Fallback>
        </mc:AlternateContent>
      </p:grpSp>
      <p:grpSp>
        <p:nvGrpSpPr>
          <p:cNvPr id="82" name="Gruppieren 81">
            <a:extLst>
              <a:ext uri="{FF2B5EF4-FFF2-40B4-BE49-F238E27FC236}">
                <a16:creationId xmlns:a16="http://schemas.microsoft.com/office/drawing/2014/main" id="{1396ABEE-FBD5-A6D5-ED51-C0C47016A70F}"/>
              </a:ext>
            </a:extLst>
          </p:cNvPr>
          <p:cNvGrpSpPr/>
          <p:nvPr/>
        </p:nvGrpSpPr>
        <p:grpSpPr>
          <a:xfrm>
            <a:off x="7671469" y="205822"/>
            <a:ext cx="414360" cy="223200"/>
            <a:chOff x="7671469" y="205822"/>
            <a:chExt cx="414360" cy="223200"/>
          </a:xfrm>
        </p:grpSpPr>
        <mc:AlternateContent xmlns:mc="http://schemas.openxmlformats.org/markup-compatibility/2006">
          <mc:Choice xmlns:p14="http://schemas.microsoft.com/office/powerpoint/2010/main" Requires="p14">
            <p:contentPart p14:bwMode="auto" r:id="rId13">
              <p14:nvContentPartPr>
                <p14:cNvPr id="461" name="Freihand 460">
                  <a:extLst>
                    <a:ext uri="{FF2B5EF4-FFF2-40B4-BE49-F238E27FC236}">
                      <a16:creationId xmlns:a16="http://schemas.microsoft.com/office/drawing/2014/main" id="{10BCBAFD-1737-36DA-F755-C30DF9485237}"/>
                    </a:ext>
                  </a:extLst>
                </p14:cNvPr>
                <p14:cNvContentPartPr/>
                <p14:nvPr/>
              </p14:nvContentPartPr>
              <p14:xfrm>
                <a:off x="7671469" y="205822"/>
                <a:ext cx="106920" cy="223200"/>
              </p14:xfrm>
            </p:contentPart>
          </mc:Choice>
          <mc:Fallback>
            <p:pic>
              <p:nvPicPr>
                <p:cNvPr id="461" name="Freihand 460">
                  <a:extLst>
                    <a:ext uri="{FF2B5EF4-FFF2-40B4-BE49-F238E27FC236}">
                      <a16:creationId xmlns:a16="http://schemas.microsoft.com/office/drawing/2014/main" id="{10BCBAFD-1737-36DA-F755-C30DF9485237}"/>
                    </a:ext>
                  </a:extLst>
                </p:cNvPr>
                <p:cNvPicPr/>
                <p:nvPr/>
              </p:nvPicPr>
              <p:blipFill>
                <a:blip r:embed="rId14"/>
                <a:stretch>
                  <a:fillRect/>
                </a:stretch>
              </p:blipFill>
              <p:spPr>
                <a:xfrm>
                  <a:off x="7662469" y="196822"/>
                  <a:ext cx="1245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66" name="Freihand 465">
                  <a:extLst>
                    <a:ext uri="{FF2B5EF4-FFF2-40B4-BE49-F238E27FC236}">
                      <a16:creationId xmlns:a16="http://schemas.microsoft.com/office/drawing/2014/main" id="{CE0BF895-2ABE-33B6-5022-936A41E6FA9F}"/>
                    </a:ext>
                  </a:extLst>
                </p14:cNvPr>
                <p14:cNvContentPartPr/>
                <p14:nvPr/>
              </p14:nvContentPartPr>
              <p14:xfrm>
                <a:off x="7942909" y="303022"/>
                <a:ext cx="131040" cy="25560"/>
              </p14:xfrm>
            </p:contentPart>
          </mc:Choice>
          <mc:Fallback>
            <p:pic>
              <p:nvPicPr>
                <p:cNvPr id="466" name="Freihand 465">
                  <a:extLst>
                    <a:ext uri="{FF2B5EF4-FFF2-40B4-BE49-F238E27FC236}">
                      <a16:creationId xmlns:a16="http://schemas.microsoft.com/office/drawing/2014/main" id="{CE0BF895-2ABE-33B6-5022-936A41E6FA9F}"/>
                    </a:ext>
                  </a:extLst>
                </p:cNvPr>
                <p:cNvPicPr/>
                <p:nvPr/>
              </p:nvPicPr>
              <p:blipFill>
                <a:blip r:embed="rId16"/>
                <a:stretch>
                  <a:fillRect/>
                </a:stretch>
              </p:blipFill>
              <p:spPr>
                <a:xfrm>
                  <a:off x="7934269" y="294022"/>
                  <a:ext cx="148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82" name="Freihand 481">
                  <a:extLst>
                    <a:ext uri="{FF2B5EF4-FFF2-40B4-BE49-F238E27FC236}">
                      <a16:creationId xmlns:a16="http://schemas.microsoft.com/office/drawing/2014/main" id="{1302D931-E9EB-65C6-39FE-6168EB4565D9}"/>
                    </a:ext>
                  </a:extLst>
                </p14:cNvPr>
                <p14:cNvContentPartPr/>
                <p14:nvPr/>
              </p14:nvContentPartPr>
              <p14:xfrm>
                <a:off x="7958029" y="365302"/>
                <a:ext cx="127800" cy="37080"/>
              </p14:xfrm>
            </p:contentPart>
          </mc:Choice>
          <mc:Fallback>
            <p:pic>
              <p:nvPicPr>
                <p:cNvPr id="482" name="Freihand 481">
                  <a:extLst>
                    <a:ext uri="{FF2B5EF4-FFF2-40B4-BE49-F238E27FC236}">
                      <a16:creationId xmlns:a16="http://schemas.microsoft.com/office/drawing/2014/main" id="{1302D931-E9EB-65C6-39FE-6168EB4565D9}"/>
                    </a:ext>
                  </a:extLst>
                </p:cNvPr>
                <p:cNvPicPr/>
                <p:nvPr/>
              </p:nvPicPr>
              <p:blipFill>
                <a:blip r:embed="rId18"/>
                <a:stretch>
                  <a:fillRect/>
                </a:stretch>
              </p:blipFill>
              <p:spPr>
                <a:xfrm>
                  <a:off x="7949029" y="356662"/>
                  <a:ext cx="145440" cy="54720"/>
                </a:xfrm>
                <a:prstGeom prst="rect">
                  <a:avLst/>
                </a:prstGeom>
              </p:spPr>
            </p:pic>
          </mc:Fallback>
        </mc:AlternateContent>
      </p:grpSp>
      <p:grpSp>
        <p:nvGrpSpPr>
          <p:cNvPr id="66" name="Gruppieren 65">
            <a:extLst>
              <a:ext uri="{FF2B5EF4-FFF2-40B4-BE49-F238E27FC236}">
                <a16:creationId xmlns:a16="http://schemas.microsoft.com/office/drawing/2014/main" id="{05B5B2F1-007B-691B-A866-BFEBB348B614}"/>
              </a:ext>
            </a:extLst>
          </p:cNvPr>
          <p:cNvGrpSpPr/>
          <p:nvPr/>
        </p:nvGrpSpPr>
        <p:grpSpPr>
          <a:xfrm>
            <a:off x="8413069" y="98542"/>
            <a:ext cx="1080720" cy="245880"/>
            <a:chOff x="8413069" y="98542"/>
            <a:chExt cx="1080720" cy="245880"/>
          </a:xfrm>
        </p:grpSpPr>
        <mc:AlternateContent xmlns:mc="http://schemas.openxmlformats.org/markup-compatibility/2006">
          <mc:Choice xmlns:p14="http://schemas.microsoft.com/office/powerpoint/2010/main" Requires="p14">
            <p:contentPart p14:bwMode="auto" r:id="rId19">
              <p14:nvContentPartPr>
                <p14:cNvPr id="483" name="Freihand 482">
                  <a:extLst>
                    <a:ext uri="{FF2B5EF4-FFF2-40B4-BE49-F238E27FC236}">
                      <a16:creationId xmlns:a16="http://schemas.microsoft.com/office/drawing/2014/main" id="{6175B253-457F-9C9D-5709-8C57A46239ED}"/>
                    </a:ext>
                  </a:extLst>
                </p14:cNvPr>
                <p14:cNvContentPartPr/>
                <p14:nvPr/>
              </p14:nvContentPartPr>
              <p14:xfrm>
                <a:off x="8413069" y="141382"/>
                <a:ext cx="110880" cy="141840"/>
              </p14:xfrm>
            </p:contentPart>
          </mc:Choice>
          <mc:Fallback>
            <p:pic>
              <p:nvPicPr>
                <p:cNvPr id="483" name="Freihand 482">
                  <a:extLst>
                    <a:ext uri="{FF2B5EF4-FFF2-40B4-BE49-F238E27FC236}">
                      <a16:creationId xmlns:a16="http://schemas.microsoft.com/office/drawing/2014/main" id="{6175B253-457F-9C9D-5709-8C57A46239ED}"/>
                    </a:ext>
                  </a:extLst>
                </p:cNvPr>
                <p:cNvPicPr/>
                <p:nvPr/>
              </p:nvPicPr>
              <p:blipFill>
                <a:blip r:embed="rId20"/>
                <a:stretch>
                  <a:fillRect/>
                </a:stretch>
              </p:blipFill>
              <p:spPr>
                <a:xfrm>
                  <a:off x="8404069" y="132742"/>
                  <a:ext cx="128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84" name="Freihand 483">
                  <a:extLst>
                    <a:ext uri="{FF2B5EF4-FFF2-40B4-BE49-F238E27FC236}">
                      <a16:creationId xmlns:a16="http://schemas.microsoft.com/office/drawing/2014/main" id="{731805C5-360B-E123-3F1A-0B8DCB35402F}"/>
                    </a:ext>
                  </a:extLst>
                </p14:cNvPr>
                <p14:cNvContentPartPr/>
                <p14:nvPr/>
              </p14:nvContentPartPr>
              <p14:xfrm>
                <a:off x="8589829" y="188902"/>
                <a:ext cx="59400" cy="81720"/>
              </p14:xfrm>
            </p:contentPart>
          </mc:Choice>
          <mc:Fallback>
            <p:pic>
              <p:nvPicPr>
                <p:cNvPr id="484" name="Freihand 483">
                  <a:extLst>
                    <a:ext uri="{FF2B5EF4-FFF2-40B4-BE49-F238E27FC236}">
                      <a16:creationId xmlns:a16="http://schemas.microsoft.com/office/drawing/2014/main" id="{731805C5-360B-E123-3F1A-0B8DCB35402F}"/>
                    </a:ext>
                  </a:extLst>
                </p:cNvPr>
                <p:cNvPicPr/>
                <p:nvPr/>
              </p:nvPicPr>
              <p:blipFill>
                <a:blip r:embed="rId22"/>
                <a:stretch>
                  <a:fillRect/>
                </a:stretch>
              </p:blipFill>
              <p:spPr>
                <a:xfrm>
                  <a:off x="8580829" y="179902"/>
                  <a:ext cx="77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85" name="Freihand 484">
                  <a:extLst>
                    <a:ext uri="{FF2B5EF4-FFF2-40B4-BE49-F238E27FC236}">
                      <a16:creationId xmlns:a16="http://schemas.microsoft.com/office/drawing/2014/main" id="{4D826AE4-86CD-E978-579B-406A82C08038}"/>
                    </a:ext>
                  </a:extLst>
                </p14:cNvPr>
                <p14:cNvContentPartPr/>
                <p14:nvPr/>
              </p14:nvContentPartPr>
              <p14:xfrm>
                <a:off x="8680909" y="156502"/>
                <a:ext cx="87120" cy="114840"/>
              </p14:xfrm>
            </p:contentPart>
          </mc:Choice>
          <mc:Fallback>
            <p:pic>
              <p:nvPicPr>
                <p:cNvPr id="485" name="Freihand 484">
                  <a:extLst>
                    <a:ext uri="{FF2B5EF4-FFF2-40B4-BE49-F238E27FC236}">
                      <a16:creationId xmlns:a16="http://schemas.microsoft.com/office/drawing/2014/main" id="{4D826AE4-86CD-E978-579B-406A82C08038}"/>
                    </a:ext>
                  </a:extLst>
                </p:cNvPr>
                <p:cNvPicPr/>
                <p:nvPr/>
              </p:nvPicPr>
              <p:blipFill>
                <a:blip r:embed="rId24"/>
                <a:stretch>
                  <a:fillRect/>
                </a:stretch>
              </p:blipFill>
              <p:spPr>
                <a:xfrm>
                  <a:off x="8671909" y="147502"/>
                  <a:ext cx="104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95" name="Freihand 494">
                  <a:extLst>
                    <a:ext uri="{FF2B5EF4-FFF2-40B4-BE49-F238E27FC236}">
                      <a16:creationId xmlns:a16="http://schemas.microsoft.com/office/drawing/2014/main" id="{F5F6004F-772C-402C-195E-2EEF988F2162}"/>
                    </a:ext>
                  </a:extLst>
                </p14:cNvPr>
                <p14:cNvContentPartPr/>
                <p14:nvPr/>
              </p14:nvContentPartPr>
              <p14:xfrm>
                <a:off x="8870269" y="98542"/>
                <a:ext cx="51840" cy="167400"/>
              </p14:xfrm>
            </p:contentPart>
          </mc:Choice>
          <mc:Fallback>
            <p:pic>
              <p:nvPicPr>
                <p:cNvPr id="495" name="Freihand 494">
                  <a:extLst>
                    <a:ext uri="{FF2B5EF4-FFF2-40B4-BE49-F238E27FC236}">
                      <a16:creationId xmlns:a16="http://schemas.microsoft.com/office/drawing/2014/main" id="{F5F6004F-772C-402C-195E-2EEF988F2162}"/>
                    </a:ext>
                  </a:extLst>
                </p:cNvPr>
                <p:cNvPicPr/>
                <p:nvPr/>
              </p:nvPicPr>
              <p:blipFill>
                <a:blip r:embed="rId26"/>
                <a:stretch>
                  <a:fillRect/>
                </a:stretch>
              </p:blipFill>
              <p:spPr>
                <a:xfrm>
                  <a:off x="8861269" y="89902"/>
                  <a:ext cx="694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97" name="Freihand 496">
                  <a:extLst>
                    <a:ext uri="{FF2B5EF4-FFF2-40B4-BE49-F238E27FC236}">
                      <a16:creationId xmlns:a16="http://schemas.microsoft.com/office/drawing/2014/main" id="{116C3641-6D8B-42AF-34D8-E18E3F37CA47}"/>
                    </a:ext>
                  </a:extLst>
                </p14:cNvPr>
                <p14:cNvContentPartPr/>
                <p14:nvPr/>
              </p14:nvContentPartPr>
              <p14:xfrm>
                <a:off x="9031189" y="164062"/>
                <a:ext cx="96840" cy="100440"/>
              </p14:xfrm>
            </p:contentPart>
          </mc:Choice>
          <mc:Fallback>
            <p:pic>
              <p:nvPicPr>
                <p:cNvPr id="497" name="Freihand 496">
                  <a:extLst>
                    <a:ext uri="{FF2B5EF4-FFF2-40B4-BE49-F238E27FC236}">
                      <a16:creationId xmlns:a16="http://schemas.microsoft.com/office/drawing/2014/main" id="{116C3641-6D8B-42AF-34D8-E18E3F37CA47}"/>
                    </a:ext>
                  </a:extLst>
                </p:cNvPr>
                <p:cNvPicPr/>
                <p:nvPr/>
              </p:nvPicPr>
              <p:blipFill>
                <a:blip r:embed="rId28"/>
                <a:stretch>
                  <a:fillRect/>
                </a:stretch>
              </p:blipFill>
              <p:spPr>
                <a:xfrm>
                  <a:off x="9022189" y="155422"/>
                  <a:ext cx="114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98" name="Freihand 497">
                  <a:extLst>
                    <a:ext uri="{FF2B5EF4-FFF2-40B4-BE49-F238E27FC236}">
                      <a16:creationId xmlns:a16="http://schemas.microsoft.com/office/drawing/2014/main" id="{D93B59BA-55D4-6C14-B474-E280206EDABB}"/>
                    </a:ext>
                  </a:extLst>
                </p14:cNvPr>
                <p14:cNvContentPartPr/>
                <p14:nvPr/>
              </p14:nvContentPartPr>
              <p14:xfrm>
                <a:off x="9154669" y="238942"/>
                <a:ext cx="18360" cy="39960"/>
              </p14:xfrm>
            </p:contentPart>
          </mc:Choice>
          <mc:Fallback>
            <p:pic>
              <p:nvPicPr>
                <p:cNvPr id="498" name="Freihand 497">
                  <a:extLst>
                    <a:ext uri="{FF2B5EF4-FFF2-40B4-BE49-F238E27FC236}">
                      <a16:creationId xmlns:a16="http://schemas.microsoft.com/office/drawing/2014/main" id="{D93B59BA-55D4-6C14-B474-E280206EDABB}"/>
                    </a:ext>
                  </a:extLst>
                </p:cNvPr>
                <p:cNvPicPr/>
                <p:nvPr/>
              </p:nvPicPr>
              <p:blipFill>
                <a:blip r:embed="rId30"/>
                <a:stretch>
                  <a:fillRect/>
                </a:stretch>
              </p:blipFill>
              <p:spPr>
                <a:xfrm>
                  <a:off x="9145669" y="229942"/>
                  <a:ext cx="360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03" name="Freihand 502">
                  <a:extLst>
                    <a:ext uri="{FF2B5EF4-FFF2-40B4-BE49-F238E27FC236}">
                      <a16:creationId xmlns:a16="http://schemas.microsoft.com/office/drawing/2014/main" id="{B84B27D8-52DF-1C5C-2CBC-DE3BD69A4550}"/>
                    </a:ext>
                  </a:extLst>
                </p14:cNvPr>
                <p14:cNvContentPartPr/>
                <p14:nvPr/>
              </p14:nvContentPartPr>
              <p14:xfrm>
                <a:off x="9279949" y="114022"/>
                <a:ext cx="213840" cy="230400"/>
              </p14:xfrm>
            </p:contentPart>
          </mc:Choice>
          <mc:Fallback>
            <p:pic>
              <p:nvPicPr>
                <p:cNvPr id="503" name="Freihand 502">
                  <a:extLst>
                    <a:ext uri="{FF2B5EF4-FFF2-40B4-BE49-F238E27FC236}">
                      <a16:creationId xmlns:a16="http://schemas.microsoft.com/office/drawing/2014/main" id="{B84B27D8-52DF-1C5C-2CBC-DE3BD69A4550}"/>
                    </a:ext>
                  </a:extLst>
                </p:cNvPr>
                <p:cNvPicPr/>
                <p:nvPr/>
              </p:nvPicPr>
              <p:blipFill>
                <a:blip r:embed="rId32"/>
                <a:stretch>
                  <a:fillRect/>
                </a:stretch>
              </p:blipFill>
              <p:spPr>
                <a:xfrm>
                  <a:off x="9271309" y="105382"/>
                  <a:ext cx="231480" cy="248040"/>
                </a:xfrm>
                <a:prstGeom prst="rect">
                  <a:avLst/>
                </a:prstGeom>
              </p:spPr>
            </p:pic>
          </mc:Fallback>
        </mc:AlternateContent>
      </p:grpSp>
      <p:grpSp>
        <p:nvGrpSpPr>
          <p:cNvPr id="119" name="Gruppieren 118">
            <a:extLst>
              <a:ext uri="{FF2B5EF4-FFF2-40B4-BE49-F238E27FC236}">
                <a16:creationId xmlns:a16="http://schemas.microsoft.com/office/drawing/2014/main" id="{824A6D28-4FCD-BDAD-85B9-BDDE45647D54}"/>
              </a:ext>
            </a:extLst>
          </p:cNvPr>
          <p:cNvGrpSpPr/>
          <p:nvPr/>
        </p:nvGrpSpPr>
        <p:grpSpPr>
          <a:xfrm>
            <a:off x="10438429" y="92062"/>
            <a:ext cx="751320" cy="298440"/>
            <a:chOff x="10438429" y="92062"/>
            <a:chExt cx="751320" cy="298440"/>
          </a:xfrm>
        </p:grpSpPr>
        <mc:AlternateContent xmlns:mc="http://schemas.openxmlformats.org/markup-compatibility/2006">
          <mc:Choice xmlns:p14="http://schemas.microsoft.com/office/powerpoint/2010/main" Requires="p14">
            <p:contentPart p14:bwMode="auto" r:id="rId33">
              <p14:nvContentPartPr>
                <p14:cNvPr id="114" name="Freihand 113">
                  <a:extLst>
                    <a:ext uri="{FF2B5EF4-FFF2-40B4-BE49-F238E27FC236}">
                      <a16:creationId xmlns:a16="http://schemas.microsoft.com/office/drawing/2014/main" id="{81263A3A-2834-8B05-3160-A58AF34851FC}"/>
                    </a:ext>
                  </a:extLst>
                </p14:cNvPr>
                <p14:cNvContentPartPr/>
                <p14:nvPr/>
              </p14:nvContentPartPr>
              <p14:xfrm>
                <a:off x="10438429" y="165862"/>
                <a:ext cx="163440" cy="224640"/>
              </p14:xfrm>
            </p:contentPart>
          </mc:Choice>
          <mc:Fallback>
            <p:pic>
              <p:nvPicPr>
                <p:cNvPr id="114" name="Freihand 113">
                  <a:extLst>
                    <a:ext uri="{FF2B5EF4-FFF2-40B4-BE49-F238E27FC236}">
                      <a16:creationId xmlns:a16="http://schemas.microsoft.com/office/drawing/2014/main" id="{81263A3A-2834-8B05-3160-A58AF34851FC}"/>
                    </a:ext>
                  </a:extLst>
                </p:cNvPr>
                <p:cNvPicPr/>
                <p:nvPr/>
              </p:nvPicPr>
              <p:blipFill>
                <a:blip r:embed="rId34"/>
                <a:stretch>
                  <a:fillRect/>
                </a:stretch>
              </p:blipFill>
              <p:spPr>
                <a:xfrm>
                  <a:off x="10429789" y="156862"/>
                  <a:ext cx="1810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5" name="Freihand 114">
                  <a:extLst>
                    <a:ext uri="{FF2B5EF4-FFF2-40B4-BE49-F238E27FC236}">
                      <a16:creationId xmlns:a16="http://schemas.microsoft.com/office/drawing/2014/main" id="{435FDDA5-ED06-C2A8-A946-F3B239358CFD}"/>
                    </a:ext>
                  </a:extLst>
                </p14:cNvPr>
                <p14:cNvContentPartPr/>
                <p14:nvPr/>
              </p14:nvContentPartPr>
              <p14:xfrm>
                <a:off x="10714189" y="260182"/>
                <a:ext cx="162000" cy="15840"/>
              </p14:xfrm>
            </p:contentPart>
          </mc:Choice>
          <mc:Fallback>
            <p:pic>
              <p:nvPicPr>
                <p:cNvPr id="115" name="Freihand 114">
                  <a:extLst>
                    <a:ext uri="{FF2B5EF4-FFF2-40B4-BE49-F238E27FC236}">
                      <a16:creationId xmlns:a16="http://schemas.microsoft.com/office/drawing/2014/main" id="{435FDDA5-ED06-C2A8-A946-F3B239358CFD}"/>
                    </a:ext>
                  </a:extLst>
                </p:cNvPr>
                <p:cNvPicPr/>
                <p:nvPr/>
              </p:nvPicPr>
              <p:blipFill>
                <a:blip r:embed="rId36"/>
                <a:stretch>
                  <a:fillRect/>
                </a:stretch>
              </p:blipFill>
              <p:spPr>
                <a:xfrm>
                  <a:off x="10705549" y="251182"/>
                  <a:ext cx="179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6" name="Freihand 115">
                  <a:extLst>
                    <a:ext uri="{FF2B5EF4-FFF2-40B4-BE49-F238E27FC236}">
                      <a16:creationId xmlns:a16="http://schemas.microsoft.com/office/drawing/2014/main" id="{953ECA41-8503-4283-F9A1-63BF68EBD6BC}"/>
                    </a:ext>
                  </a:extLst>
                </p14:cNvPr>
                <p14:cNvContentPartPr/>
                <p14:nvPr/>
              </p14:nvContentPartPr>
              <p14:xfrm>
                <a:off x="10723549" y="314902"/>
                <a:ext cx="131040" cy="34920"/>
              </p14:xfrm>
            </p:contentPart>
          </mc:Choice>
          <mc:Fallback>
            <p:pic>
              <p:nvPicPr>
                <p:cNvPr id="116" name="Freihand 115">
                  <a:extLst>
                    <a:ext uri="{FF2B5EF4-FFF2-40B4-BE49-F238E27FC236}">
                      <a16:creationId xmlns:a16="http://schemas.microsoft.com/office/drawing/2014/main" id="{953ECA41-8503-4283-F9A1-63BF68EBD6BC}"/>
                    </a:ext>
                  </a:extLst>
                </p:cNvPr>
                <p:cNvPicPr/>
                <p:nvPr/>
              </p:nvPicPr>
              <p:blipFill>
                <a:blip r:embed="rId38"/>
                <a:stretch>
                  <a:fillRect/>
                </a:stretch>
              </p:blipFill>
              <p:spPr>
                <a:xfrm>
                  <a:off x="10714909" y="305902"/>
                  <a:ext cx="148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7" name="Freihand 116">
                  <a:extLst>
                    <a:ext uri="{FF2B5EF4-FFF2-40B4-BE49-F238E27FC236}">
                      <a16:creationId xmlns:a16="http://schemas.microsoft.com/office/drawing/2014/main" id="{F27E6100-86CF-8EA3-9805-0277C55A242F}"/>
                    </a:ext>
                  </a:extLst>
                </p14:cNvPr>
                <p14:cNvContentPartPr/>
                <p14:nvPr/>
              </p14:nvContentPartPr>
              <p14:xfrm>
                <a:off x="10742629" y="92062"/>
                <a:ext cx="447120" cy="235800"/>
              </p14:xfrm>
            </p:contentPart>
          </mc:Choice>
          <mc:Fallback>
            <p:pic>
              <p:nvPicPr>
                <p:cNvPr id="117" name="Freihand 116">
                  <a:extLst>
                    <a:ext uri="{FF2B5EF4-FFF2-40B4-BE49-F238E27FC236}">
                      <a16:creationId xmlns:a16="http://schemas.microsoft.com/office/drawing/2014/main" id="{F27E6100-86CF-8EA3-9805-0277C55A242F}"/>
                    </a:ext>
                  </a:extLst>
                </p:cNvPr>
                <p:cNvPicPr/>
                <p:nvPr/>
              </p:nvPicPr>
              <p:blipFill>
                <a:blip r:embed="rId40"/>
                <a:stretch>
                  <a:fillRect/>
                </a:stretch>
              </p:blipFill>
              <p:spPr>
                <a:xfrm>
                  <a:off x="10733989" y="83422"/>
                  <a:ext cx="4647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8" name="Freihand 117">
                  <a:extLst>
                    <a:ext uri="{FF2B5EF4-FFF2-40B4-BE49-F238E27FC236}">
                      <a16:creationId xmlns:a16="http://schemas.microsoft.com/office/drawing/2014/main" id="{C8E67773-B1F6-0785-AA99-713543966F15}"/>
                    </a:ext>
                  </a:extLst>
                </p14:cNvPr>
                <p14:cNvContentPartPr/>
                <p14:nvPr/>
              </p14:nvContentPartPr>
              <p14:xfrm>
                <a:off x="11040349" y="210502"/>
                <a:ext cx="141840" cy="68040"/>
              </p14:xfrm>
            </p:contentPart>
          </mc:Choice>
          <mc:Fallback>
            <p:pic>
              <p:nvPicPr>
                <p:cNvPr id="118" name="Freihand 117">
                  <a:extLst>
                    <a:ext uri="{FF2B5EF4-FFF2-40B4-BE49-F238E27FC236}">
                      <a16:creationId xmlns:a16="http://schemas.microsoft.com/office/drawing/2014/main" id="{C8E67773-B1F6-0785-AA99-713543966F15}"/>
                    </a:ext>
                  </a:extLst>
                </p:cNvPr>
                <p:cNvPicPr/>
                <p:nvPr/>
              </p:nvPicPr>
              <p:blipFill>
                <a:blip r:embed="rId42"/>
                <a:stretch>
                  <a:fillRect/>
                </a:stretch>
              </p:blipFill>
              <p:spPr>
                <a:xfrm>
                  <a:off x="11031709" y="201862"/>
                  <a:ext cx="159480" cy="85680"/>
                </a:xfrm>
                <a:prstGeom prst="rect">
                  <a:avLst/>
                </a:prstGeom>
              </p:spPr>
            </p:pic>
          </mc:Fallback>
        </mc:AlternateContent>
      </p:grpSp>
      <p:grpSp>
        <p:nvGrpSpPr>
          <p:cNvPr id="526" name="Gruppieren 525">
            <a:extLst>
              <a:ext uri="{FF2B5EF4-FFF2-40B4-BE49-F238E27FC236}">
                <a16:creationId xmlns:a16="http://schemas.microsoft.com/office/drawing/2014/main" id="{E6049505-8C8C-3F39-C630-1416E46781C6}"/>
              </a:ext>
            </a:extLst>
          </p:cNvPr>
          <p:cNvGrpSpPr/>
          <p:nvPr/>
        </p:nvGrpSpPr>
        <p:grpSpPr>
          <a:xfrm>
            <a:off x="10423309" y="471502"/>
            <a:ext cx="764280" cy="368640"/>
            <a:chOff x="10423309" y="471502"/>
            <a:chExt cx="764280" cy="368640"/>
          </a:xfrm>
        </p:grpSpPr>
        <mc:AlternateContent xmlns:mc="http://schemas.openxmlformats.org/markup-compatibility/2006">
          <mc:Choice xmlns:p14="http://schemas.microsoft.com/office/powerpoint/2010/main" Requires="p14">
            <p:contentPart p14:bwMode="auto" r:id="rId43">
              <p14:nvContentPartPr>
                <p14:cNvPr id="120" name="Freihand 119">
                  <a:extLst>
                    <a:ext uri="{FF2B5EF4-FFF2-40B4-BE49-F238E27FC236}">
                      <a16:creationId xmlns:a16="http://schemas.microsoft.com/office/drawing/2014/main" id="{87E67535-DD28-D89C-7724-61F241F8F8F6}"/>
                    </a:ext>
                  </a:extLst>
                </p14:cNvPr>
                <p14:cNvContentPartPr/>
                <p14:nvPr/>
              </p14:nvContentPartPr>
              <p14:xfrm>
                <a:off x="10423309" y="584902"/>
                <a:ext cx="113400" cy="209520"/>
              </p14:xfrm>
            </p:contentPart>
          </mc:Choice>
          <mc:Fallback>
            <p:pic>
              <p:nvPicPr>
                <p:cNvPr id="120" name="Freihand 119">
                  <a:extLst>
                    <a:ext uri="{FF2B5EF4-FFF2-40B4-BE49-F238E27FC236}">
                      <a16:creationId xmlns:a16="http://schemas.microsoft.com/office/drawing/2014/main" id="{87E67535-DD28-D89C-7724-61F241F8F8F6}"/>
                    </a:ext>
                  </a:extLst>
                </p:cNvPr>
                <p:cNvPicPr/>
                <p:nvPr/>
              </p:nvPicPr>
              <p:blipFill>
                <a:blip r:embed="rId44"/>
                <a:stretch>
                  <a:fillRect/>
                </a:stretch>
              </p:blipFill>
              <p:spPr>
                <a:xfrm>
                  <a:off x="10414669" y="575902"/>
                  <a:ext cx="1310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3" name="Freihand 122">
                  <a:extLst>
                    <a:ext uri="{FF2B5EF4-FFF2-40B4-BE49-F238E27FC236}">
                      <a16:creationId xmlns:a16="http://schemas.microsoft.com/office/drawing/2014/main" id="{C453FFB2-F728-B5A4-B87B-F113FF666EE5}"/>
                    </a:ext>
                  </a:extLst>
                </p14:cNvPr>
                <p14:cNvContentPartPr/>
                <p14:nvPr/>
              </p14:nvContentPartPr>
              <p14:xfrm>
                <a:off x="10704109" y="666622"/>
                <a:ext cx="140040" cy="7560"/>
              </p14:xfrm>
            </p:contentPart>
          </mc:Choice>
          <mc:Fallback>
            <p:pic>
              <p:nvPicPr>
                <p:cNvPr id="123" name="Freihand 122">
                  <a:extLst>
                    <a:ext uri="{FF2B5EF4-FFF2-40B4-BE49-F238E27FC236}">
                      <a16:creationId xmlns:a16="http://schemas.microsoft.com/office/drawing/2014/main" id="{C453FFB2-F728-B5A4-B87B-F113FF666EE5}"/>
                    </a:ext>
                  </a:extLst>
                </p:cNvPr>
                <p:cNvPicPr/>
                <p:nvPr/>
              </p:nvPicPr>
              <p:blipFill>
                <a:blip r:embed="rId46"/>
                <a:stretch>
                  <a:fillRect/>
                </a:stretch>
              </p:blipFill>
              <p:spPr>
                <a:xfrm>
                  <a:off x="10695109" y="657982"/>
                  <a:ext cx="1576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15" name="Freihand 514">
                  <a:extLst>
                    <a:ext uri="{FF2B5EF4-FFF2-40B4-BE49-F238E27FC236}">
                      <a16:creationId xmlns:a16="http://schemas.microsoft.com/office/drawing/2014/main" id="{49222343-3005-18CC-C077-55DB858DF67C}"/>
                    </a:ext>
                  </a:extLst>
                </p14:cNvPr>
                <p14:cNvContentPartPr/>
                <p14:nvPr/>
              </p14:nvContentPartPr>
              <p14:xfrm>
                <a:off x="10702309" y="725662"/>
                <a:ext cx="110160" cy="20520"/>
              </p14:xfrm>
            </p:contentPart>
          </mc:Choice>
          <mc:Fallback>
            <p:pic>
              <p:nvPicPr>
                <p:cNvPr id="515" name="Freihand 514">
                  <a:extLst>
                    <a:ext uri="{FF2B5EF4-FFF2-40B4-BE49-F238E27FC236}">
                      <a16:creationId xmlns:a16="http://schemas.microsoft.com/office/drawing/2014/main" id="{49222343-3005-18CC-C077-55DB858DF67C}"/>
                    </a:ext>
                  </a:extLst>
                </p:cNvPr>
                <p:cNvPicPr/>
                <p:nvPr/>
              </p:nvPicPr>
              <p:blipFill>
                <a:blip r:embed="rId48"/>
                <a:stretch>
                  <a:fillRect/>
                </a:stretch>
              </p:blipFill>
              <p:spPr>
                <a:xfrm>
                  <a:off x="10693669" y="716662"/>
                  <a:ext cx="127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16" name="Freihand 515">
                  <a:extLst>
                    <a:ext uri="{FF2B5EF4-FFF2-40B4-BE49-F238E27FC236}">
                      <a16:creationId xmlns:a16="http://schemas.microsoft.com/office/drawing/2014/main" id="{14B4C73E-53E6-708F-6C9A-BAD15B30F128}"/>
                    </a:ext>
                  </a:extLst>
                </p14:cNvPr>
                <p14:cNvContentPartPr/>
                <p14:nvPr/>
              </p14:nvContentPartPr>
              <p14:xfrm>
                <a:off x="10724989" y="471502"/>
                <a:ext cx="171720" cy="113400"/>
              </p14:xfrm>
            </p:contentPart>
          </mc:Choice>
          <mc:Fallback>
            <p:pic>
              <p:nvPicPr>
                <p:cNvPr id="516" name="Freihand 515">
                  <a:extLst>
                    <a:ext uri="{FF2B5EF4-FFF2-40B4-BE49-F238E27FC236}">
                      <a16:creationId xmlns:a16="http://schemas.microsoft.com/office/drawing/2014/main" id="{14B4C73E-53E6-708F-6C9A-BAD15B30F128}"/>
                    </a:ext>
                  </a:extLst>
                </p:cNvPr>
                <p:cNvPicPr/>
                <p:nvPr/>
              </p:nvPicPr>
              <p:blipFill>
                <a:blip r:embed="rId50"/>
                <a:stretch>
                  <a:fillRect/>
                </a:stretch>
              </p:blipFill>
              <p:spPr>
                <a:xfrm>
                  <a:off x="10716349" y="462502"/>
                  <a:ext cx="1893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21" name="Freihand 520">
                  <a:extLst>
                    <a:ext uri="{FF2B5EF4-FFF2-40B4-BE49-F238E27FC236}">
                      <a16:creationId xmlns:a16="http://schemas.microsoft.com/office/drawing/2014/main" id="{5DDBA265-271F-D77A-DADD-1A05E5B38B3B}"/>
                    </a:ext>
                  </a:extLst>
                </p14:cNvPr>
                <p14:cNvContentPartPr/>
                <p14:nvPr/>
              </p14:nvContentPartPr>
              <p14:xfrm>
                <a:off x="10993549" y="590302"/>
                <a:ext cx="194040" cy="249840"/>
              </p14:xfrm>
            </p:contentPart>
          </mc:Choice>
          <mc:Fallback>
            <p:pic>
              <p:nvPicPr>
                <p:cNvPr id="521" name="Freihand 520">
                  <a:extLst>
                    <a:ext uri="{FF2B5EF4-FFF2-40B4-BE49-F238E27FC236}">
                      <a16:creationId xmlns:a16="http://schemas.microsoft.com/office/drawing/2014/main" id="{5DDBA265-271F-D77A-DADD-1A05E5B38B3B}"/>
                    </a:ext>
                  </a:extLst>
                </p:cNvPr>
                <p:cNvPicPr/>
                <p:nvPr/>
              </p:nvPicPr>
              <p:blipFill>
                <a:blip r:embed="rId52"/>
                <a:stretch>
                  <a:fillRect/>
                </a:stretch>
              </p:blipFill>
              <p:spPr>
                <a:xfrm>
                  <a:off x="10984549" y="581662"/>
                  <a:ext cx="211680" cy="267480"/>
                </a:xfrm>
                <a:prstGeom prst="rect">
                  <a:avLst/>
                </a:prstGeom>
              </p:spPr>
            </p:pic>
          </mc:Fallback>
        </mc:AlternateContent>
      </p:grpSp>
      <p:grpSp>
        <p:nvGrpSpPr>
          <p:cNvPr id="542" name="Gruppieren 541">
            <a:extLst>
              <a:ext uri="{FF2B5EF4-FFF2-40B4-BE49-F238E27FC236}">
                <a16:creationId xmlns:a16="http://schemas.microsoft.com/office/drawing/2014/main" id="{D910FD01-51A9-804D-F94A-7E97BA231120}"/>
              </a:ext>
            </a:extLst>
          </p:cNvPr>
          <p:cNvGrpSpPr/>
          <p:nvPr/>
        </p:nvGrpSpPr>
        <p:grpSpPr>
          <a:xfrm>
            <a:off x="8034349" y="1304902"/>
            <a:ext cx="176760" cy="111960"/>
            <a:chOff x="8034349" y="1304902"/>
            <a:chExt cx="176760" cy="111960"/>
          </a:xfrm>
        </p:grpSpPr>
        <mc:AlternateContent xmlns:mc="http://schemas.openxmlformats.org/markup-compatibility/2006">
          <mc:Choice xmlns:p14="http://schemas.microsoft.com/office/powerpoint/2010/main" Requires="p14">
            <p:contentPart p14:bwMode="auto" r:id="rId53">
              <p14:nvContentPartPr>
                <p14:cNvPr id="530" name="Freihand 529">
                  <a:extLst>
                    <a:ext uri="{FF2B5EF4-FFF2-40B4-BE49-F238E27FC236}">
                      <a16:creationId xmlns:a16="http://schemas.microsoft.com/office/drawing/2014/main" id="{EC1CCAA7-DDDB-AE81-8422-C226EDF58253}"/>
                    </a:ext>
                  </a:extLst>
                </p14:cNvPr>
                <p14:cNvContentPartPr/>
                <p14:nvPr/>
              </p14:nvContentPartPr>
              <p14:xfrm>
                <a:off x="8034349" y="1304902"/>
                <a:ext cx="164880" cy="32400"/>
              </p14:xfrm>
            </p:contentPart>
          </mc:Choice>
          <mc:Fallback>
            <p:pic>
              <p:nvPicPr>
                <p:cNvPr id="530" name="Freihand 529">
                  <a:extLst>
                    <a:ext uri="{FF2B5EF4-FFF2-40B4-BE49-F238E27FC236}">
                      <a16:creationId xmlns:a16="http://schemas.microsoft.com/office/drawing/2014/main" id="{EC1CCAA7-DDDB-AE81-8422-C226EDF58253}"/>
                    </a:ext>
                  </a:extLst>
                </p:cNvPr>
                <p:cNvPicPr/>
                <p:nvPr/>
              </p:nvPicPr>
              <p:blipFill>
                <a:blip r:embed="rId54"/>
                <a:stretch>
                  <a:fillRect/>
                </a:stretch>
              </p:blipFill>
              <p:spPr>
                <a:xfrm>
                  <a:off x="8025349" y="1296262"/>
                  <a:ext cx="182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33" name="Freihand 532">
                  <a:extLst>
                    <a:ext uri="{FF2B5EF4-FFF2-40B4-BE49-F238E27FC236}">
                      <a16:creationId xmlns:a16="http://schemas.microsoft.com/office/drawing/2014/main" id="{FA3DCC2B-5D97-0F92-8A65-C8EF04740B82}"/>
                    </a:ext>
                  </a:extLst>
                </p14:cNvPr>
                <p14:cNvContentPartPr/>
                <p14:nvPr/>
              </p14:nvContentPartPr>
              <p14:xfrm>
                <a:off x="8071789" y="1407142"/>
                <a:ext cx="139320" cy="9720"/>
              </p14:xfrm>
            </p:contentPart>
          </mc:Choice>
          <mc:Fallback>
            <p:pic>
              <p:nvPicPr>
                <p:cNvPr id="533" name="Freihand 532">
                  <a:extLst>
                    <a:ext uri="{FF2B5EF4-FFF2-40B4-BE49-F238E27FC236}">
                      <a16:creationId xmlns:a16="http://schemas.microsoft.com/office/drawing/2014/main" id="{FA3DCC2B-5D97-0F92-8A65-C8EF04740B82}"/>
                    </a:ext>
                  </a:extLst>
                </p:cNvPr>
                <p:cNvPicPr/>
                <p:nvPr/>
              </p:nvPicPr>
              <p:blipFill>
                <a:blip r:embed="rId56"/>
                <a:stretch>
                  <a:fillRect/>
                </a:stretch>
              </p:blipFill>
              <p:spPr>
                <a:xfrm>
                  <a:off x="8063149" y="1398142"/>
                  <a:ext cx="15696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159" name="Freihand 158">
                <a:extLst>
                  <a:ext uri="{FF2B5EF4-FFF2-40B4-BE49-F238E27FC236}">
                    <a16:creationId xmlns:a16="http://schemas.microsoft.com/office/drawing/2014/main" id="{17A9A7DC-35DA-452C-27B6-108DAB5ACE4D}"/>
                  </a:ext>
                </a:extLst>
              </p14:cNvPr>
              <p14:cNvContentPartPr/>
              <p14:nvPr/>
            </p14:nvContentPartPr>
            <p14:xfrm>
              <a:off x="3539389" y="419662"/>
              <a:ext cx="642600" cy="114120"/>
            </p14:xfrm>
          </p:contentPart>
        </mc:Choice>
        <mc:Fallback>
          <p:pic>
            <p:nvPicPr>
              <p:cNvPr id="159" name="Freihand 158">
                <a:extLst>
                  <a:ext uri="{FF2B5EF4-FFF2-40B4-BE49-F238E27FC236}">
                    <a16:creationId xmlns:a16="http://schemas.microsoft.com/office/drawing/2014/main" id="{17A9A7DC-35DA-452C-27B6-108DAB5ACE4D}"/>
                  </a:ext>
                </a:extLst>
              </p:cNvPr>
              <p:cNvPicPr/>
              <p:nvPr/>
            </p:nvPicPr>
            <p:blipFill>
              <a:blip r:embed="rId58"/>
              <a:stretch>
                <a:fillRect/>
              </a:stretch>
            </p:blipFill>
            <p:spPr>
              <a:xfrm>
                <a:off x="3530749" y="410662"/>
                <a:ext cx="660240" cy="131760"/>
              </a:xfrm>
              <a:prstGeom prst="rect">
                <a:avLst/>
              </a:prstGeom>
            </p:spPr>
          </p:pic>
        </mc:Fallback>
      </mc:AlternateContent>
      <p:grpSp>
        <p:nvGrpSpPr>
          <p:cNvPr id="597" name="Gruppieren 596">
            <a:extLst>
              <a:ext uri="{FF2B5EF4-FFF2-40B4-BE49-F238E27FC236}">
                <a16:creationId xmlns:a16="http://schemas.microsoft.com/office/drawing/2014/main" id="{FB835F11-7647-83B2-3B7C-D25618EA0BC6}"/>
              </a:ext>
            </a:extLst>
          </p:cNvPr>
          <p:cNvGrpSpPr/>
          <p:nvPr/>
        </p:nvGrpSpPr>
        <p:grpSpPr>
          <a:xfrm>
            <a:off x="8450509" y="1024822"/>
            <a:ext cx="923040" cy="733320"/>
            <a:chOff x="8450509" y="1024822"/>
            <a:chExt cx="923040" cy="733320"/>
          </a:xfrm>
        </p:grpSpPr>
        <mc:AlternateContent xmlns:mc="http://schemas.openxmlformats.org/markup-compatibility/2006">
          <mc:Choice xmlns:p14="http://schemas.microsoft.com/office/powerpoint/2010/main" Requires="p14">
            <p:contentPart p14:bwMode="auto" r:id="rId59">
              <p14:nvContentPartPr>
                <p14:cNvPr id="543" name="Freihand 542">
                  <a:extLst>
                    <a:ext uri="{FF2B5EF4-FFF2-40B4-BE49-F238E27FC236}">
                      <a16:creationId xmlns:a16="http://schemas.microsoft.com/office/drawing/2014/main" id="{8590CD68-B8CE-A1EA-C914-192B9C938DEA}"/>
                    </a:ext>
                  </a:extLst>
                </p14:cNvPr>
                <p14:cNvContentPartPr/>
                <p14:nvPr/>
              </p14:nvContentPartPr>
              <p14:xfrm>
                <a:off x="8507029" y="1116622"/>
                <a:ext cx="113400" cy="166680"/>
              </p14:xfrm>
            </p:contentPart>
          </mc:Choice>
          <mc:Fallback>
            <p:pic>
              <p:nvPicPr>
                <p:cNvPr id="543" name="Freihand 542">
                  <a:extLst>
                    <a:ext uri="{FF2B5EF4-FFF2-40B4-BE49-F238E27FC236}">
                      <a16:creationId xmlns:a16="http://schemas.microsoft.com/office/drawing/2014/main" id="{8590CD68-B8CE-A1EA-C914-192B9C938DEA}"/>
                    </a:ext>
                  </a:extLst>
                </p:cNvPr>
                <p:cNvPicPr/>
                <p:nvPr/>
              </p:nvPicPr>
              <p:blipFill>
                <a:blip r:embed="rId60"/>
                <a:stretch>
                  <a:fillRect/>
                </a:stretch>
              </p:blipFill>
              <p:spPr>
                <a:xfrm>
                  <a:off x="8498029" y="1107982"/>
                  <a:ext cx="1310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50" name="Freihand 549">
                  <a:extLst>
                    <a:ext uri="{FF2B5EF4-FFF2-40B4-BE49-F238E27FC236}">
                      <a16:creationId xmlns:a16="http://schemas.microsoft.com/office/drawing/2014/main" id="{B854F76B-9167-80D5-FBF2-8DD6F670F446}"/>
                    </a:ext>
                  </a:extLst>
                </p14:cNvPr>
                <p14:cNvContentPartPr/>
                <p14:nvPr/>
              </p14:nvContentPartPr>
              <p14:xfrm>
                <a:off x="8567869" y="1065862"/>
                <a:ext cx="115560" cy="23040"/>
              </p14:xfrm>
            </p:contentPart>
          </mc:Choice>
          <mc:Fallback>
            <p:pic>
              <p:nvPicPr>
                <p:cNvPr id="550" name="Freihand 549">
                  <a:extLst>
                    <a:ext uri="{FF2B5EF4-FFF2-40B4-BE49-F238E27FC236}">
                      <a16:creationId xmlns:a16="http://schemas.microsoft.com/office/drawing/2014/main" id="{B854F76B-9167-80D5-FBF2-8DD6F670F446}"/>
                    </a:ext>
                  </a:extLst>
                </p:cNvPr>
                <p:cNvPicPr/>
                <p:nvPr/>
              </p:nvPicPr>
              <p:blipFill>
                <a:blip r:embed="rId62"/>
                <a:stretch>
                  <a:fillRect/>
                </a:stretch>
              </p:blipFill>
              <p:spPr>
                <a:xfrm>
                  <a:off x="8558869" y="1057222"/>
                  <a:ext cx="133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58" name="Freihand 557">
                  <a:extLst>
                    <a:ext uri="{FF2B5EF4-FFF2-40B4-BE49-F238E27FC236}">
                      <a16:creationId xmlns:a16="http://schemas.microsoft.com/office/drawing/2014/main" id="{D36F75D5-772E-7A03-3E0A-5DE141C4C7A6}"/>
                    </a:ext>
                  </a:extLst>
                </p14:cNvPr>
                <p14:cNvContentPartPr/>
                <p14:nvPr/>
              </p14:nvContentPartPr>
              <p14:xfrm>
                <a:off x="8788549" y="1024822"/>
                <a:ext cx="116280" cy="206640"/>
              </p14:xfrm>
            </p:contentPart>
          </mc:Choice>
          <mc:Fallback>
            <p:pic>
              <p:nvPicPr>
                <p:cNvPr id="558" name="Freihand 557">
                  <a:extLst>
                    <a:ext uri="{FF2B5EF4-FFF2-40B4-BE49-F238E27FC236}">
                      <a16:creationId xmlns:a16="http://schemas.microsoft.com/office/drawing/2014/main" id="{D36F75D5-772E-7A03-3E0A-5DE141C4C7A6}"/>
                    </a:ext>
                  </a:extLst>
                </p:cNvPr>
                <p:cNvPicPr/>
                <p:nvPr/>
              </p:nvPicPr>
              <p:blipFill>
                <a:blip r:embed="rId64"/>
                <a:stretch>
                  <a:fillRect/>
                </a:stretch>
              </p:blipFill>
              <p:spPr>
                <a:xfrm>
                  <a:off x="8779909" y="1016182"/>
                  <a:ext cx="1339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66" name="Freihand 565">
                  <a:extLst>
                    <a:ext uri="{FF2B5EF4-FFF2-40B4-BE49-F238E27FC236}">
                      <a16:creationId xmlns:a16="http://schemas.microsoft.com/office/drawing/2014/main" id="{057C5B3D-73DA-FD9C-7979-DF06CC3DCA02}"/>
                    </a:ext>
                  </a:extLst>
                </p14:cNvPr>
                <p14:cNvContentPartPr/>
                <p14:nvPr/>
              </p14:nvContentPartPr>
              <p14:xfrm>
                <a:off x="8971069" y="1038502"/>
                <a:ext cx="96120" cy="203760"/>
              </p14:xfrm>
            </p:contentPart>
          </mc:Choice>
          <mc:Fallback>
            <p:pic>
              <p:nvPicPr>
                <p:cNvPr id="566" name="Freihand 565">
                  <a:extLst>
                    <a:ext uri="{FF2B5EF4-FFF2-40B4-BE49-F238E27FC236}">
                      <a16:creationId xmlns:a16="http://schemas.microsoft.com/office/drawing/2014/main" id="{057C5B3D-73DA-FD9C-7979-DF06CC3DCA02}"/>
                    </a:ext>
                  </a:extLst>
                </p:cNvPr>
                <p:cNvPicPr/>
                <p:nvPr/>
              </p:nvPicPr>
              <p:blipFill>
                <a:blip r:embed="rId66"/>
                <a:stretch>
                  <a:fillRect/>
                </a:stretch>
              </p:blipFill>
              <p:spPr>
                <a:xfrm>
                  <a:off x="8962429" y="1029862"/>
                  <a:ext cx="1137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69" name="Freihand 568">
                  <a:extLst>
                    <a:ext uri="{FF2B5EF4-FFF2-40B4-BE49-F238E27FC236}">
                      <a16:creationId xmlns:a16="http://schemas.microsoft.com/office/drawing/2014/main" id="{7DA1B9EB-AAE9-BA9F-44A2-486F064813C7}"/>
                    </a:ext>
                  </a:extLst>
                </p14:cNvPr>
                <p14:cNvContentPartPr/>
                <p14:nvPr/>
              </p14:nvContentPartPr>
              <p14:xfrm>
                <a:off x="9156109" y="1080982"/>
                <a:ext cx="138240" cy="124200"/>
              </p14:xfrm>
            </p:contentPart>
          </mc:Choice>
          <mc:Fallback>
            <p:pic>
              <p:nvPicPr>
                <p:cNvPr id="569" name="Freihand 568">
                  <a:extLst>
                    <a:ext uri="{FF2B5EF4-FFF2-40B4-BE49-F238E27FC236}">
                      <a16:creationId xmlns:a16="http://schemas.microsoft.com/office/drawing/2014/main" id="{7DA1B9EB-AAE9-BA9F-44A2-486F064813C7}"/>
                    </a:ext>
                  </a:extLst>
                </p:cNvPr>
                <p:cNvPicPr/>
                <p:nvPr/>
              </p:nvPicPr>
              <p:blipFill>
                <a:blip r:embed="rId68"/>
                <a:stretch>
                  <a:fillRect/>
                </a:stretch>
              </p:blipFill>
              <p:spPr>
                <a:xfrm>
                  <a:off x="9147469" y="1072342"/>
                  <a:ext cx="155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60" name="Freihand 159">
                  <a:extLst>
                    <a:ext uri="{FF2B5EF4-FFF2-40B4-BE49-F238E27FC236}">
                      <a16:creationId xmlns:a16="http://schemas.microsoft.com/office/drawing/2014/main" id="{D6F70F25-4828-980B-2952-8D23E2C6B9E1}"/>
                    </a:ext>
                  </a:extLst>
                </p14:cNvPr>
                <p14:cNvContentPartPr/>
                <p14:nvPr/>
              </p14:nvContentPartPr>
              <p14:xfrm>
                <a:off x="8450509" y="1328302"/>
                <a:ext cx="857160" cy="96840"/>
              </p14:xfrm>
            </p:contentPart>
          </mc:Choice>
          <mc:Fallback>
            <p:pic>
              <p:nvPicPr>
                <p:cNvPr id="160" name="Freihand 159">
                  <a:extLst>
                    <a:ext uri="{FF2B5EF4-FFF2-40B4-BE49-F238E27FC236}">
                      <a16:creationId xmlns:a16="http://schemas.microsoft.com/office/drawing/2014/main" id="{D6F70F25-4828-980B-2952-8D23E2C6B9E1}"/>
                    </a:ext>
                  </a:extLst>
                </p:cNvPr>
                <p:cNvPicPr/>
                <p:nvPr/>
              </p:nvPicPr>
              <p:blipFill>
                <a:blip r:embed="rId70"/>
                <a:stretch>
                  <a:fillRect/>
                </a:stretch>
              </p:blipFill>
              <p:spPr>
                <a:xfrm>
                  <a:off x="8441509" y="1319302"/>
                  <a:ext cx="874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7" name="Freihand 176">
                  <a:extLst>
                    <a:ext uri="{FF2B5EF4-FFF2-40B4-BE49-F238E27FC236}">
                      <a16:creationId xmlns:a16="http://schemas.microsoft.com/office/drawing/2014/main" id="{B2FE9743-C921-0F7D-A25F-DFCB696A9F0F}"/>
                    </a:ext>
                  </a:extLst>
                </p14:cNvPr>
                <p14:cNvContentPartPr/>
                <p14:nvPr/>
              </p14:nvContentPartPr>
              <p14:xfrm>
                <a:off x="8491909" y="1561942"/>
                <a:ext cx="128520" cy="141840"/>
              </p14:xfrm>
            </p:contentPart>
          </mc:Choice>
          <mc:Fallback>
            <p:pic>
              <p:nvPicPr>
                <p:cNvPr id="177" name="Freihand 176">
                  <a:extLst>
                    <a:ext uri="{FF2B5EF4-FFF2-40B4-BE49-F238E27FC236}">
                      <a16:creationId xmlns:a16="http://schemas.microsoft.com/office/drawing/2014/main" id="{B2FE9743-C921-0F7D-A25F-DFCB696A9F0F}"/>
                    </a:ext>
                  </a:extLst>
                </p:cNvPr>
                <p:cNvPicPr/>
                <p:nvPr/>
              </p:nvPicPr>
              <p:blipFill>
                <a:blip r:embed="rId72"/>
                <a:stretch>
                  <a:fillRect/>
                </a:stretch>
              </p:blipFill>
              <p:spPr>
                <a:xfrm>
                  <a:off x="8482909" y="1552942"/>
                  <a:ext cx="146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77" name="Freihand 576">
                  <a:extLst>
                    <a:ext uri="{FF2B5EF4-FFF2-40B4-BE49-F238E27FC236}">
                      <a16:creationId xmlns:a16="http://schemas.microsoft.com/office/drawing/2014/main" id="{656D753F-EBC2-0E5B-8DBD-5F4882B72DD1}"/>
                    </a:ext>
                  </a:extLst>
                </p14:cNvPr>
                <p14:cNvContentPartPr/>
                <p14:nvPr/>
              </p14:nvContentPartPr>
              <p14:xfrm>
                <a:off x="8684869" y="1521262"/>
                <a:ext cx="92160" cy="154800"/>
              </p14:xfrm>
            </p:contentPart>
          </mc:Choice>
          <mc:Fallback>
            <p:pic>
              <p:nvPicPr>
                <p:cNvPr id="577" name="Freihand 576">
                  <a:extLst>
                    <a:ext uri="{FF2B5EF4-FFF2-40B4-BE49-F238E27FC236}">
                      <a16:creationId xmlns:a16="http://schemas.microsoft.com/office/drawing/2014/main" id="{656D753F-EBC2-0E5B-8DBD-5F4882B72DD1}"/>
                    </a:ext>
                  </a:extLst>
                </p:cNvPr>
                <p:cNvPicPr/>
                <p:nvPr/>
              </p:nvPicPr>
              <p:blipFill>
                <a:blip r:embed="rId74"/>
                <a:stretch>
                  <a:fillRect/>
                </a:stretch>
              </p:blipFill>
              <p:spPr>
                <a:xfrm>
                  <a:off x="8676229" y="1512262"/>
                  <a:ext cx="1098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86" name="Freihand 585">
                  <a:extLst>
                    <a:ext uri="{FF2B5EF4-FFF2-40B4-BE49-F238E27FC236}">
                      <a16:creationId xmlns:a16="http://schemas.microsoft.com/office/drawing/2014/main" id="{9BB5659E-A41C-AFF5-EBAE-A1C933AC37D5}"/>
                    </a:ext>
                  </a:extLst>
                </p14:cNvPr>
                <p14:cNvContentPartPr/>
                <p14:nvPr/>
              </p14:nvContentPartPr>
              <p14:xfrm>
                <a:off x="8827789" y="1525942"/>
                <a:ext cx="77040" cy="140040"/>
              </p14:xfrm>
            </p:contentPart>
          </mc:Choice>
          <mc:Fallback>
            <p:pic>
              <p:nvPicPr>
                <p:cNvPr id="586" name="Freihand 585">
                  <a:extLst>
                    <a:ext uri="{FF2B5EF4-FFF2-40B4-BE49-F238E27FC236}">
                      <a16:creationId xmlns:a16="http://schemas.microsoft.com/office/drawing/2014/main" id="{9BB5659E-A41C-AFF5-EBAE-A1C933AC37D5}"/>
                    </a:ext>
                  </a:extLst>
                </p:cNvPr>
                <p:cNvPicPr/>
                <p:nvPr/>
              </p:nvPicPr>
              <p:blipFill>
                <a:blip r:embed="rId76"/>
                <a:stretch>
                  <a:fillRect/>
                </a:stretch>
              </p:blipFill>
              <p:spPr>
                <a:xfrm>
                  <a:off x="8819149" y="1517302"/>
                  <a:ext cx="94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94" name="Freihand 593">
                  <a:extLst>
                    <a:ext uri="{FF2B5EF4-FFF2-40B4-BE49-F238E27FC236}">
                      <a16:creationId xmlns:a16="http://schemas.microsoft.com/office/drawing/2014/main" id="{8902EC2B-4496-53E3-9ECB-D2058FDE4A7D}"/>
                    </a:ext>
                  </a:extLst>
                </p14:cNvPr>
                <p14:cNvContentPartPr/>
                <p14:nvPr/>
              </p14:nvContentPartPr>
              <p14:xfrm>
                <a:off x="8962069" y="1644382"/>
                <a:ext cx="27360" cy="113760"/>
              </p14:xfrm>
            </p:contentPart>
          </mc:Choice>
          <mc:Fallback>
            <p:pic>
              <p:nvPicPr>
                <p:cNvPr id="594" name="Freihand 593">
                  <a:extLst>
                    <a:ext uri="{FF2B5EF4-FFF2-40B4-BE49-F238E27FC236}">
                      <a16:creationId xmlns:a16="http://schemas.microsoft.com/office/drawing/2014/main" id="{8902EC2B-4496-53E3-9ECB-D2058FDE4A7D}"/>
                    </a:ext>
                  </a:extLst>
                </p:cNvPr>
                <p:cNvPicPr/>
                <p:nvPr/>
              </p:nvPicPr>
              <p:blipFill>
                <a:blip r:embed="rId78"/>
                <a:stretch>
                  <a:fillRect/>
                </a:stretch>
              </p:blipFill>
              <p:spPr>
                <a:xfrm>
                  <a:off x="8953069" y="1635742"/>
                  <a:ext cx="45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95" name="Freihand 594">
                  <a:extLst>
                    <a:ext uri="{FF2B5EF4-FFF2-40B4-BE49-F238E27FC236}">
                      <a16:creationId xmlns:a16="http://schemas.microsoft.com/office/drawing/2014/main" id="{2847CA8F-BA27-9EE4-8213-39E3D8A544BA}"/>
                    </a:ext>
                  </a:extLst>
                </p14:cNvPr>
                <p14:cNvContentPartPr/>
                <p14:nvPr/>
              </p14:nvContentPartPr>
              <p14:xfrm>
                <a:off x="9087709" y="1469422"/>
                <a:ext cx="85320" cy="190800"/>
              </p14:xfrm>
            </p:contentPart>
          </mc:Choice>
          <mc:Fallback>
            <p:pic>
              <p:nvPicPr>
                <p:cNvPr id="595" name="Freihand 594">
                  <a:extLst>
                    <a:ext uri="{FF2B5EF4-FFF2-40B4-BE49-F238E27FC236}">
                      <a16:creationId xmlns:a16="http://schemas.microsoft.com/office/drawing/2014/main" id="{2847CA8F-BA27-9EE4-8213-39E3D8A544BA}"/>
                    </a:ext>
                  </a:extLst>
                </p:cNvPr>
                <p:cNvPicPr/>
                <p:nvPr/>
              </p:nvPicPr>
              <p:blipFill>
                <a:blip r:embed="rId80"/>
                <a:stretch>
                  <a:fillRect/>
                </a:stretch>
              </p:blipFill>
              <p:spPr>
                <a:xfrm>
                  <a:off x="9078709" y="1460782"/>
                  <a:ext cx="1029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96" name="Freihand 595">
                  <a:extLst>
                    <a:ext uri="{FF2B5EF4-FFF2-40B4-BE49-F238E27FC236}">
                      <a16:creationId xmlns:a16="http://schemas.microsoft.com/office/drawing/2014/main" id="{94104F4D-4510-6163-EFE7-B8F25A501B3D}"/>
                    </a:ext>
                  </a:extLst>
                </p14:cNvPr>
                <p14:cNvContentPartPr/>
                <p14:nvPr/>
              </p14:nvContentPartPr>
              <p14:xfrm>
                <a:off x="9238549" y="1457902"/>
                <a:ext cx="135000" cy="178200"/>
              </p14:xfrm>
            </p:contentPart>
          </mc:Choice>
          <mc:Fallback>
            <p:pic>
              <p:nvPicPr>
                <p:cNvPr id="596" name="Freihand 595">
                  <a:extLst>
                    <a:ext uri="{FF2B5EF4-FFF2-40B4-BE49-F238E27FC236}">
                      <a16:creationId xmlns:a16="http://schemas.microsoft.com/office/drawing/2014/main" id="{94104F4D-4510-6163-EFE7-B8F25A501B3D}"/>
                    </a:ext>
                  </a:extLst>
                </p:cNvPr>
                <p:cNvPicPr/>
                <p:nvPr/>
              </p:nvPicPr>
              <p:blipFill>
                <a:blip r:embed="rId82"/>
                <a:stretch>
                  <a:fillRect/>
                </a:stretch>
              </p:blipFill>
              <p:spPr>
                <a:xfrm>
                  <a:off x="9229549" y="1449262"/>
                  <a:ext cx="152640" cy="195840"/>
                </a:xfrm>
                <a:prstGeom prst="rect">
                  <a:avLst/>
                </a:prstGeom>
              </p:spPr>
            </p:pic>
          </mc:Fallback>
        </mc:AlternateContent>
      </p:grpSp>
      <p:grpSp>
        <p:nvGrpSpPr>
          <p:cNvPr id="607" name="Gruppieren 606">
            <a:extLst>
              <a:ext uri="{FF2B5EF4-FFF2-40B4-BE49-F238E27FC236}">
                <a16:creationId xmlns:a16="http://schemas.microsoft.com/office/drawing/2014/main" id="{C5D4D4CD-2BB8-D423-2729-D90A5A8F6B3D}"/>
              </a:ext>
            </a:extLst>
          </p:cNvPr>
          <p:cNvGrpSpPr/>
          <p:nvPr/>
        </p:nvGrpSpPr>
        <p:grpSpPr>
          <a:xfrm>
            <a:off x="9421429" y="1191502"/>
            <a:ext cx="1157400" cy="276480"/>
            <a:chOff x="9421429" y="1191502"/>
            <a:chExt cx="1157400" cy="276480"/>
          </a:xfrm>
        </p:grpSpPr>
        <mc:AlternateContent xmlns:mc="http://schemas.openxmlformats.org/markup-compatibility/2006">
          <mc:Choice xmlns:p14="http://schemas.microsoft.com/office/powerpoint/2010/main" Requires="p14">
            <p:contentPart p14:bwMode="auto" r:id="rId83">
              <p14:nvContentPartPr>
                <p14:cNvPr id="598" name="Freihand 597">
                  <a:extLst>
                    <a:ext uri="{FF2B5EF4-FFF2-40B4-BE49-F238E27FC236}">
                      <a16:creationId xmlns:a16="http://schemas.microsoft.com/office/drawing/2014/main" id="{48118836-3FB7-3BE7-6689-AE49FDDA398F}"/>
                    </a:ext>
                  </a:extLst>
                </p14:cNvPr>
                <p14:cNvContentPartPr/>
                <p14:nvPr/>
              </p14:nvContentPartPr>
              <p14:xfrm>
                <a:off x="9617269" y="1219942"/>
                <a:ext cx="194760" cy="67680"/>
              </p14:xfrm>
            </p:contentPart>
          </mc:Choice>
          <mc:Fallback>
            <p:pic>
              <p:nvPicPr>
                <p:cNvPr id="598" name="Freihand 597">
                  <a:extLst>
                    <a:ext uri="{FF2B5EF4-FFF2-40B4-BE49-F238E27FC236}">
                      <a16:creationId xmlns:a16="http://schemas.microsoft.com/office/drawing/2014/main" id="{48118836-3FB7-3BE7-6689-AE49FDDA398F}"/>
                    </a:ext>
                  </a:extLst>
                </p:cNvPr>
                <p:cNvPicPr/>
                <p:nvPr/>
              </p:nvPicPr>
              <p:blipFill>
                <a:blip r:embed="rId84"/>
                <a:stretch>
                  <a:fillRect/>
                </a:stretch>
              </p:blipFill>
              <p:spPr>
                <a:xfrm>
                  <a:off x="9608629" y="1210942"/>
                  <a:ext cx="212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99" name="Freihand 598">
                  <a:extLst>
                    <a:ext uri="{FF2B5EF4-FFF2-40B4-BE49-F238E27FC236}">
                      <a16:creationId xmlns:a16="http://schemas.microsoft.com/office/drawing/2014/main" id="{6C73B9F0-DE9E-6ACA-7AAC-1F92DF979598}"/>
                    </a:ext>
                  </a:extLst>
                </p14:cNvPr>
                <p14:cNvContentPartPr/>
                <p14:nvPr/>
              </p14:nvContentPartPr>
              <p14:xfrm>
                <a:off x="9675229" y="1353862"/>
                <a:ext cx="149400" cy="77040"/>
              </p14:xfrm>
            </p:contentPart>
          </mc:Choice>
          <mc:Fallback>
            <p:pic>
              <p:nvPicPr>
                <p:cNvPr id="599" name="Freihand 598">
                  <a:extLst>
                    <a:ext uri="{FF2B5EF4-FFF2-40B4-BE49-F238E27FC236}">
                      <a16:creationId xmlns:a16="http://schemas.microsoft.com/office/drawing/2014/main" id="{6C73B9F0-DE9E-6ACA-7AAC-1F92DF979598}"/>
                    </a:ext>
                  </a:extLst>
                </p:cNvPr>
                <p:cNvPicPr/>
                <p:nvPr/>
              </p:nvPicPr>
              <p:blipFill>
                <a:blip r:embed="rId86"/>
                <a:stretch>
                  <a:fillRect/>
                </a:stretch>
              </p:blipFill>
              <p:spPr>
                <a:xfrm>
                  <a:off x="9666229" y="1345222"/>
                  <a:ext cx="167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01" name="Freihand 600">
                  <a:extLst>
                    <a:ext uri="{FF2B5EF4-FFF2-40B4-BE49-F238E27FC236}">
                      <a16:creationId xmlns:a16="http://schemas.microsoft.com/office/drawing/2014/main" id="{DA60D7F7-01EB-6C52-BD27-658A3498948F}"/>
                    </a:ext>
                  </a:extLst>
                </p14:cNvPr>
                <p14:cNvContentPartPr/>
                <p14:nvPr/>
              </p14:nvContentPartPr>
              <p14:xfrm>
                <a:off x="9421429" y="1339102"/>
                <a:ext cx="116280" cy="119880"/>
              </p14:xfrm>
            </p:contentPart>
          </mc:Choice>
          <mc:Fallback>
            <p:pic>
              <p:nvPicPr>
                <p:cNvPr id="601" name="Freihand 600">
                  <a:extLst>
                    <a:ext uri="{FF2B5EF4-FFF2-40B4-BE49-F238E27FC236}">
                      <a16:creationId xmlns:a16="http://schemas.microsoft.com/office/drawing/2014/main" id="{DA60D7F7-01EB-6C52-BD27-658A3498948F}"/>
                    </a:ext>
                  </a:extLst>
                </p:cNvPr>
                <p:cNvPicPr/>
                <p:nvPr/>
              </p:nvPicPr>
              <p:blipFill>
                <a:blip r:embed="rId88"/>
                <a:stretch>
                  <a:fillRect/>
                </a:stretch>
              </p:blipFill>
              <p:spPr>
                <a:xfrm>
                  <a:off x="9412429" y="1330102"/>
                  <a:ext cx="1339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02" name="Freihand 601">
                  <a:extLst>
                    <a:ext uri="{FF2B5EF4-FFF2-40B4-BE49-F238E27FC236}">
                      <a16:creationId xmlns:a16="http://schemas.microsoft.com/office/drawing/2014/main" id="{1CBF6787-A948-2A10-CA00-ADB5DDF4CC1D}"/>
                    </a:ext>
                  </a:extLst>
                </p14:cNvPr>
                <p14:cNvContentPartPr/>
                <p14:nvPr/>
              </p14:nvContentPartPr>
              <p14:xfrm>
                <a:off x="9993829" y="1210222"/>
                <a:ext cx="133920" cy="164160"/>
              </p14:xfrm>
            </p:contentPart>
          </mc:Choice>
          <mc:Fallback>
            <p:pic>
              <p:nvPicPr>
                <p:cNvPr id="602" name="Freihand 601">
                  <a:extLst>
                    <a:ext uri="{FF2B5EF4-FFF2-40B4-BE49-F238E27FC236}">
                      <a16:creationId xmlns:a16="http://schemas.microsoft.com/office/drawing/2014/main" id="{1CBF6787-A948-2A10-CA00-ADB5DDF4CC1D}"/>
                    </a:ext>
                  </a:extLst>
                </p:cNvPr>
                <p:cNvPicPr/>
                <p:nvPr/>
              </p:nvPicPr>
              <p:blipFill>
                <a:blip r:embed="rId90"/>
                <a:stretch>
                  <a:fillRect/>
                </a:stretch>
              </p:blipFill>
              <p:spPr>
                <a:xfrm>
                  <a:off x="9985189" y="1201582"/>
                  <a:ext cx="151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3" name="Freihand 602">
                  <a:extLst>
                    <a:ext uri="{FF2B5EF4-FFF2-40B4-BE49-F238E27FC236}">
                      <a16:creationId xmlns:a16="http://schemas.microsoft.com/office/drawing/2014/main" id="{E6B5BB09-DE2F-BC3F-1008-0457491F5D18}"/>
                    </a:ext>
                  </a:extLst>
                </p14:cNvPr>
                <p14:cNvContentPartPr/>
                <p14:nvPr/>
              </p14:nvContentPartPr>
              <p14:xfrm>
                <a:off x="10197949" y="1352422"/>
                <a:ext cx="22680" cy="115560"/>
              </p14:xfrm>
            </p:contentPart>
          </mc:Choice>
          <mc:Fallback>
            <p:pic>
              <p:nvPicPr>
                <p:cNvPr id="603" name="Freihand 602">
                  <a:extLst>
                    <a:ext uri="{FF2B5EF4-FFF2-40B4-BE49-F238E27FC236}">
                      <a16:creationId xmlns:a16="http://schemas.microsoft.com/office/drawing/2014/main" id="{E6B5BB09-DE2F-BC3F-1008-0457491F5D18}"/>
                    </a:ext>
                  </a:extLst>
                </p:cNvPr>
                <p:cNvPicPr/>
                <p:nvPr/>
              </p:nvPicPr>
              <p:blipFill>
                <a:blip r:embed="rId92"/>
                <a:stretch>
                  <a:fillRect/>
                </a:stretch>
              </p:blipFill>
              <p:spPr>
                <a:xfrm>
                  <a:off x="10188949" y="1343422"/>
                  <a:ext cx="40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4" name="Freihand 603">
                  <a:extLst>
                    <a:ext uri="{FF2B5EF4-FFF2-40B4-BE49-F238E27FC236}">
                      <a16:creationId xmlns:a16="http://schemas.microsoft.com/office/drawing/2014/main" id="{07D3FF84-C5EB-095E-0A28-86E20926EA73}"/>
                    </a:ext>
                  </a:extLst>
                </p14:cNvPr>
                <p14:cNvContentPartPr/>
                <p14:nvPr/>
              </p14:nvContentPartPr>
              <p14:xfrm>
                <a:off x="10288669" y="1193302"/>
                <a:ext cx="127800" cy="155880"/>
              </p14:xfrm>
            </p:contentPart>
          </mc:Choice>
          <mc:Fallback>
            <p:pic>
              <p:nvPicPr>
                <p:cNvPr id="604" name="Freihand 603">
                  <a:extLst>
                    <a:ext uri="{FF2B5EF4-FFF2-40B4-BE49-F238E27FC236}">
                      <a16:creationId xmlns:a16="http://schemas.microsoft.com/office/drawing/2014/main" id="{07D3FF84-C5EB-095E-0A28-86E20926EA73}"/>
                    </a:ext>
                  </a:extLst>
                </p:cNvPr>
                <p:cNvPicPr/>
                <p:nvPr/>
              </p:nvPicPr>
              <p:blipFill>
                <a:blip r:embed="rId94"/>
                <a:stretch>
                  <a:fillRect/>
                </a:stretch>
              </p:blipFill>
              <p:spPr>
                <a:xfrm>
                  <a:off x="10280029" y="1184302"/>
                  <a:ext cx="145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5" name="Freihand 604">
                  <a:extLst>
                    <a:ext uri="{FF2B5EF4-FFF2-40B4-BE49-F238E27FC236}">
                      <a16:creationId xmlns:a16="http://schemas.microsoft.com/office/drawing/2014/main" id="{22FEDEA5-EA0A-FF54-FAC0-7AA0D99BD5AC}"/>
                    </a:ext>
                  </a:extLst>
                </p14:cNvPr>
                <p14:cNvContentPartPr/>
                <p14:nvPr/>
              </p14:nvContentPartPr>
              <p14:xfrm>
                <a:off x="10469389" y="1191502"/>
                <a:ext cx="109440" cy="136080"/>
              </p14:xfrm>
            </p:contentPart>
          </mc:Choice>
          <mc:Fallback>
            <p:pic>
              <p:nvPicPr>
                <p:cNvPr id="605" name="Freihand 604">
                  <a:extLst>
                    <a:ext uri="{FF2B5EF4-FFF2-40B4-BE49-F238E27FC236}">
                      <a16:creationId xmlns:a16="http://schemas.microsoft.com/office/drawing/2014/main" id="{22FEDEA5-EA0A-FF54-FAC0-7AA0D99BD5AC}"/>
                    </a:ext>
                  </a:extLst>
                </p:cNvPr>
                <p:cNvPicPr/>
                <p:nvPr/>
              </p:nvPicPr>
              <p:blipFill>
                <a:blip r:embed="rId96"/>
                <a:stretch>
                  <a:fillRect/>
                </a:stretch>
              </p:blipFill>
              <p:spPr>
                <a:xfrm>
                  <a:off x="10460749" y="1182862"/>
                  <a:ext cx="127080" cy="153720"/>
                </a:xfrm>
                <a:prstGeom prst="rect">
                  <a:avLst/>
                </a:prstGeom>
              </p:spPr>
            </p:pic>
          </mc:Fallback>
        </mc:AlternateContent>
      </p:grpSp>
      <p:grpSp>
        <p:nvGrpSpPr>
          <p:cNvPr id="610" name="Gruppieren 609">
            <a:extLst>
              <a:ext uri="{FF2B5EF4-FFF2-40B4-BE49-F238E27FC236}">
                <a16:creationId xmlns:a16="http://schemas.microsoft.com/office/drawing/2014/main" id="{330855A2-C8F2-6E4E-855D-71B802FF2982}"/>
              </a:ext>
            </a:extLst>
          </p:cNvPr>
          <p:cNvGrpSpPr/>
          <p:nvPr/>
        </p:nvGrpSpPr>
        <p:grpSpPr>
          <a:xfrm>
            <a:off x="10681429" y="1106902"/>
            <a:ext cx="214920" cy="230760"/>
            <a:chOff x="10681429" y="1106902"/>
            <a:chExt cx="214920" cy="230760"/>
          </a:xfrm>
        </p:grpSpPr>
        <mc:AlternateContent xmlns:mc="http://schemas.openxmlformats.org/markup-compatibility/2006">
          <mc:Choice xmlns:p14="http://schemas.microsoft.com/office/powerpoint/2010/main" Requires="p14">
            <p:contentPart p14:bwMode="auto" r:id="rId97">
              <p14:nvContentPartPr>
                <p14:cNvPr id="608" name="Freihand 607">
                  <a:extLst>
                    <a:ext uri="{FF2B5EF4-FFF2-40B4-BE49-F238E27FC236}">
                      <a16:creationId xmlns:a16="http://schemas.microsoft.com/office/drawing/2014/main" id="{33A2E6FC-73E5-74EF-E87F-07BA7E5E1767}"/>
                    </a:ext>
                  </a:extLst>
                </p14:cNvPr>
                <p14:cNvContentPartPr/>
                <p14:nvPr/>
              </p14:nvContentPartPr>
              <p14:xfrm>
                <a:off x="10681429" y="1158742"/>
                <a:ext cx="123480" cy="178920"/>
              </p14:xfrm>
            </p:contentPart>
          </mc:Choice>
          <mc:Fallback>
            <p:pic>
              <p:nvPicPr>
                <p:cNvPr id="608" name="Freihand 607">
                  <a:extLst>
                    <a:ext uri="{FF2B5EF4-FFF2-40B4-BE49-F238E27FC236}">
                      <a16:creationId xmlns:a16="http://schemas.microsoft.com/office/drawing/2014/main" id="{33A2E6FC-73E5-74EF-E87F-07BA7E5E1767}"/>
                    </a:ext>
                  </a:extLst>
                </p:cNvPr>
                <p:cNvPicPr/>
                <p:nvPr/>
              </p:nvPicPr>
              <p:blipFill>
                <a:blip r:embed="rId98"/>
                <a:stretch>
                  <a:fillRect/>
                </a:stretch>
              </p:blipFill>
              <p:spPr>
                <a:xfrm>
                  <a:off x="10672429" y="1149742"/>
                  <a:ext cx="1411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9" name="Freihand 608">
                  <a:extLst>
                    <a:ext uri="{FF2B5EF4-FFF2-40B4-BE49-F238E27FC236}">
                      <a16:creationId xmlns:a16="http://schemas.microsoft.com/office/drawing/2014/main" id="{9A2D452C-5E27-E5A2-A35E-98BD7DAA120A}"/>
                    </a:ext>
                  </a:extLst>
                </p14:cNvPr>
                <p14:cNvContentPartPr/>
                <p14:nvPr/>
              </p14:nvContentPartPr>
              <p14:xfrm>
                <a:off x="10737949" y="1106902"/>
                <a:ext cx="158400" cy="35280"/>
              </p14:xfrm>
            </p:contentPart>
          </mc:Choice>
          <mc:Fallback>
            <p:pic>
              <p:nvPicPr>
                <p:cNvPr id="609" name="Freihand 608">
                  <a:extLst>
                    <a:ext uri="{FF2B5EF4-FFF2-40B4-BE49-F238E27FC236}">
                      <a16:creationId xmlns:a16="http://schemas.microsoft.com/office/drawing/2014/main" id="{9A2D452C-5E27-E5A2-A35E-98BD7DAA120A}"/>
                    </a:ext>
                  </a:extLst>
                </p:cNvPr>
                <p:cNvPicPr/>
                <p:nvPr/>
              </p:nvPicPr>
              <p:blipFill>
                <a:blip r:embed="rId100"/>
                <a:stretch>
                  <a:fillRect/>
                </a:stretch>
              </p:blipFill>
              <p:spPr>
                <a:xfrm>
                  <a:off x="10729309" y="1097902"/>
                  <a:ext cx="176040" cy="52920"/>
                </a:xfrm>
                <a:prstGeom prst="rect">
                  <a:avLst/>
                </a:prstGeom>
              </p:spPr>
            </p:pic>
          </mc:Fallback>
        </mc:AlternateContent>
      </p:grpSp>
      <p:grpSp>
        <p:nvGrpSpPr>
          <p:cNvPr id="623" name="Gruppieren 622">
            <a:extLst>
              <a:ext uri="{FF2B5EF4-FFF2-40B4-BE49-F238E27FC236}">
                <a16:creationId xmlns:a16="http://schemas.microsoft.com/office/drawing/2014/main" id="{4B5573E1-77F0-50F0-663A-E5FFD7468D6D}"/>
              </a:ext>
            </a:extLst>
          </p:cNvPr>
          <p:cNvGrpSpPr/>
          <p:nvPr/>
        </p:nvGrpSpPr>
        <p:grpSpPr>
          <a:xfrm>
            <a:off x="7701709" y="2101582"/>
            <a:ext cx="807120" cy="299520"/>
            <a:chOff x="7701709" y="2101582"/>
            <a:chExt cx="807120" cy="299520"/>
          </a:xfrm>
        </p:grpSpPr>
        <mc:AlternateContent xmlns:mc="http://schemas.openxmlformats.org/markup-compatibility/2006">
          <mc:Choice xmlns:p14="http://schemas.microsoft.com/office/powerpoint/2010/main" Requires="p14">
            <p:contentPart p14:bwMode="auto" r:id="rId101">
              <p14:nvContentPartPr>
                <p14:cNvPr id="611" name="Freihand 610">
                  <a:extLst>
                    <a:ext uri="{FF2B5EF4-FFF2-40B4-BE49-F238E27FC236}">
                      <a16:creationId xmlns:a16="http://schemas.microsoft.com/office/drawing/2014/main" id="{A968E797-FEB0-5FB6-377F-C5775670D0A4}"/>
                    </a:ext>
                  </a:extLst>
                </p14:cNvPr>
                <p14:cNvContentPartPr/>
                <p14:nvPr/>
              </p14:nvContentPartPr>
              <p14:xfrm>
                <a:off x="7701709" y="2195542"/>
                <a:ext cx="177480" cy="134280"/>
              </p14:xfrm>
            </p:contentPart>
          </mc:Choice>
          <mc:Fallback>
            <p:pic>
              <p:nvPicPr>
                <p:cNvPr id="611" name="Freihand 610">
                  <a:extLst>
                    <a:ext uri="{FF2B5EF4-FFF2-40B4-BE49-F238E27FC236}">
                      <a16:creationId xmlns:a16="http://schemas.microsoft.com/office/drawing/2014/main" id="{A968E797-FEB0-5FB6-377F-C5775670D0A4}"/>
                    </a:ext>
                  </a:extLst>
                </p:cNvPr>
                <p:cNvPicPr/>
                <p:nvPr/>
              </p:nvPicPr>
              <p:blipFill>
                <a:blip r:embed="rId102"/>
                <a:stretch>
                  <a:fillRect/>
                </a:stretch>
              </p:blipFill>
              <p:spPr>
                <a:xfrm>
                  <a:off x="7693069" y="2186542"/>
                  <a:ext cx="1951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2" name="Freihand 611">
                  <a:extLst>
                    <a:ext uri="{FF2B5EF4-FFF2-40B4-BE49-F238E27FC236}">
                      <a16:creationId xmlns:a16="http://schemas.microsoft.com/office/drawing/2014/main" id="{D5CC0803-3143-814E-378F-8E7F2A1F40C5}"/>
                    </a:ext>
                  </a:extLst>
                </p14:cNvPr>
                <p14:cNvContentPartPr/>
                <p14:nvPr/>
              </p14:nvContentPartPr>
              <p14:xfrm>
                <a:off x="8006989" y="2195902"/>
                <a:ext cx="131040" cy="18000"/>
              </p14:xfrm>
            </p:contentPart>
          </mc:Choice>
          <mc:Fallback>
            <p:pic>
              <p:nvPicPr>
                <p:cNvPr id="612" name="Freihand 611">
                  <a:extLst>
                    <a:ext uri="{FF2B5EF4-FFF2-40B4-BE49-F238E27FC236}">
                      <a16:creationId xmlns:a16="http://schemas.microsoft.com/office/drawing/2014/main" id="{D5CC0803-3143-814E-378F-8E7F2A1F40C5}"/>
                    </a:ext>
                  </a:extLst>
                </p:cNvPr>
                <p:cNvPicPr/>
                <p:nvPr/>
              </p:nvPicPr>
              <p:blipFill>
                <a:blip r:embed="rId104"/>
                <a:stretch>
                  <a:fillRect/>
                </a:stretch>
              </p:blipFill>
              <p:spPr>
                <a:xfrm>
                  <a:off x="7997989" y="2187262"/>
                  <a:ext cx="148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3" name="Freihand 612">
                  <a:extLst>
                    <a:ext uri="{FF2B5EF4-FFF2-40B4-BE49-F238E27FC236}">
                      <a16:creationId xmlns:a16="http://schemas.microsoft.com/office/drawing/2014/main" id="{4F097AF2-B037-EE42-3F72-E6BC3A5526CF}"/>
                    </a:ext>
                  </a:extLst>
                </p14:cNvPr>
                <p14:cNvContentPartPr/>
                <p14:nvPr/>
              </p14:nvContentPartPr>
              <p14:xfrm>
                <a:off x="8009149" y="2262502"/>
                <a:ext cx="159120" cy="33480"/>
              </p14:xfrm>
            </p:contentPart>
          </mc:Choice>
          <mc:Fallback>
            <p:pic>
              <p:nvPicPr>
                <p:cNvPr id="613" name="Freihand 612">
                  <a:extLst>
                    <a:ext uri="{FF2B5EF4-FFF2-40B4-BE49-F238E27FC236}">
                      <a16:creationId xmlns:a16="http://schemas.microsoft.com/office/drawing/2014/main" id="{4F097AF2-B037-EE42-3F72-E6BC3A5526CF}"/>
                    </a:ext>
                  </a:extLst>
                </p:cNvPr>
                <p:cNvPicPr/>
                <p:nvPr/>
              </p:nvPicPr>
              <p:blipFill>
                <a:blip r:embed="rId106"/>
                <a:stretch>
                  <a:fillRect/>
                </a:stretch>
              </p:blipFill>
              <p:spPr>
                <a:xfrm>
                  <a:off x="8000149" y="2253862"/>
                  <a:ext cx="176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4" name="Freihand 613">
                  <a:extLst>
                    <a:ext uri="{FF2B5EF4-FFF2-40B4-BE49-F238E27FC236}">
                      <a16:creationId xmlns:a16="http://schemas.microsoft.com/office/drawing/2014/main" id="{53AEF644-381C-E89C-DB2C-9F24508AFF17}"/>
                    </a:ext>
                  </a:extLst>
                </p14:cNvPr>
                <p14:cNvContentPartPr/>
                <p14:nvPr/>
              </p14:nvContentPartPr>
              <p14:xfrm>
                <a:off x="8383909" y="2206342"/>
                <a:ext cx="107280" cy="84240"/>
              </p14:xfrm>
            </p:contentPart>
          </mc:Choice>
          <mc:Fallback>
            <p:pic>
              <p:nvPicPr>
                <p:cNvPr id="614" name="Freihand 613">
                  <a:extLst>
                    <a:ext uri="{FF2B5EF4-FFF2-40B4-BE49-F238E27FC236}">
                      <a16:creationId xmlns:a16="http://schemas.microsoft.com/office/drawing/2014/main" id="{53AEF644-381C-E89C-DB2C-9F24508AFF17}"/>
                    </a:ext>
                  </a:extLst>
                </p:cNvPr>
                <p:cNvPicPr/>
                <p:nvPr/>
              </p:nvPicPr>
              <p:blipFill>
                <a:blip r:embed="rId108"/>
                <a:stretch>
                  <a:fillRect/>
                </a:stretch>
              </p:blipFill>
              <p:spPr>
                <a:xfrm>
                  <a:off x="8375269" y="2197342"/>
                  <a:ext cx="124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5" name="Freihand 614">
                  <a:extLst>
                    <a:ext uri="{FF2B5EF4-FFF2-40B4-BE49-F238E27FC236}">
                      <a16:creationId xmlns:a16="http://schemas.microsoft.com/office/drawing/2014/main" id="{81A20255-D532-9711-0658-505E6B2D2EF8}"/>
                    </a:ext>
                  </a:extLst>
                </p14:cNvPr>
                <p14:cNvContentPartPr/>
                <p14:nvPr/>
              </p14:nvContentPartPr>
              <p14:xfrm>
                <a:off x="8446549" y="2175742"/>
                <a:ext cx="62280" cy="225360"/>
              </p14:xfrm>
            </p:contentPart>
          </mc:Choice>
          <mc:Fallback>
            <p:pic>
              <p:nvPicPr>
                <p:cNvPr id="615" name="Freihand 614">
                  <a:extLst>
                    <a:ext uri="{FF2B5EF4-FFF2-40B4-BE49-F238E27FC236}">
                      <a16:creationId xmlns:a16="http://schemas.microsoft.com/office/drawing/2014/main" id="{81A20255-D532-9711-0658-505E6B2D2EF8}"/>
                    </a:ext>
                  </a:extLst>
                </p:cNvPr>
                <p:cNvPicPr/>
                <p:nvPr/>
              </p:nvPicPr>
              <p:blipFill>
                <a:blip r:embed="rId110"/>
                <a:stretch>
                  <a:fillRect/>
                </a:stretch>
              </p:blipFill>
              <p:spPr>
                <a:xfrm>
                  <a:off x="8437909" y="2167102"/>
                  <a:ext cx="799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16" name="Freihand 615">
                  <a:extLst>
                    <a:ext uri="{FF2B5EF4-FFF2-40B4-BE49-F238E27FC236}">
                      <a16:creationId xmlns:a16="http://schemas.microsoft.com/office/drawing/2014/main" id="{5EF31B12-FB9A-3C86-F108-51F28230DCAC}"/>
                    </a:ext>
                  </a:extLst>
                </p14:cNvPr>
                <p14:cNvContentPartPr/>
                <p14:nvPr/>
              </p14:nvContentPartPr>
              <p14:xfrm>
                <a:off x="8309749" y="2101582"/>
                <a:ext cx="178920" cy="11880"/>
              </p14:xfrm>
            </p:contentPart>
          </mc:Choice>
          <mc:Fallback>
            <p:pic>
              <p:nvPicPr>
                <p:cNvPr id="616" name="Freihand 615">
                  <a:extLst>
                    <a:ext uri="{FF2B5EF4-FFF2-40B4-BE49-F238E27FC236}">
                      <a16:creationId xmlns:a16="http://schemas.microsoft.com/office/drawing/2014/main" id="{5EF31B12-FB9A-3C86-F108-51F28230DCAC}"/>
                    </a:ext>
                  </a:extLst>
                </p:cNvPr>
                <p:cNvPicPr/>
                <p:nvPr/>
              </p:nvPicPr>
              <p:blipFill>
                <a:blip r:embed="rId112"/>
                <a:stretch>
                  <a:fillRect/>
                </a:stretch>
              </p:blipFill>
              <p:spPr>
                <a:xfrm>
                  <a:off x="8301109" y="2092582"/>
                  <a:ext cx="196560" cy="29520"/>
                </a:xfrm>
                <a:prstGeom prst="rect">
                  <a:avLst/>
                </a:prstGeom>
              </p:spPr>
            </p:pic>
          </mc:Fallback>
        </mc:AlternateContent>
      </p:grpSp>
      <p:grpSp>
        <p:nvGrpSpPr>
          <p:cNvPr id="622" name="Gruppieren 621">
            <a:extLst>
              <a:ext uri="{FF2B5EF4-FFF2-40B4-BE49-F238E27FC236}">
                <a16:creationId xmlns:a16="http://schemas.microsoft.com/office/drawing/2014/main" id="{87375C4A-CC21-7B06-0787-F0323B5D5F58}"/>
              </a:ext>
            </a:extLst>
          </p:cNvPr>
          <p:cNvGrpSpPr/>
          <p:nvPr/>
        </p:nvGrpSpPr>
        <p:grpSpPr>
          <a:xfrm>
            <a:off x="8717989" y="2023102"/>
            <a:ext cx="630000" cy="227160"/>
            <a:chOff x="8717989" y="2023102"/>
            <a:chExt cx="630000" cy="227160"/>
          </a:xfrm>
        </p:grpSpPr>
        <mc:AlternateContent xmlns:mc="http://schemas.openxmlformats.org/markup-compatibility/2006">
          <mc:Choice xmlns:p14="http://schemas.microsoft.com/office/powerpoint/2010/main" Requires="p14">
            <p:contentPart p14:bwMode="auto" r:id="rId113">
              <p14:nvContentPartPr>
                <p14:cNvPr id="617" name="Freihand 616">
                  <a:extLst>
                    <a:ext uri="{FF2B5EF4-FFF2-40B4-BE49-F238E27FC236}">
                      <a16:creationId xmlns:a16="http://schemas.microsoft.com/office/drawing/2014/main" id="{B5CCC805-D786-D676-27D2-14C41AC8376B}"/>
                    </a:ext>
                  </a:extLst>
                </p14:cNvPr>
                <p14:cNvContentPartPr/>
                <p14:nvPr/>
              </p14:nvContentPartPr>
              <p14:xfrm>
                <a:off x="8717989" y="2203822"/>
                <a:ext cx="143280" cy="30960"/>
              </p14:xfrm>
            </p:contentPart>
          </mc:Choice>
          <mc:Fallback>
            <p:pic>
              <p:nvPicPr>
                <p:cNvPr id="617" name="Freihand 616">
                  <a:extLst>
                    <a:ext uri="{FF2B5EF4-FFF2-40B4-BE49-F238E27FC236}">
                      <a16:creationId xmlns:a16="http://schemas.microsoft.com/office/drawing/2014/main" id="{B5CCC805-D786-D676-27D2-14C41AC8376B}"/>
                    </a:ext>
                  </a:extLst>
                </p:cNvPr>
                <p:cNvPicPr/>
                <p:nvPr/>
              </p:nvPicPr>
              <p:blipFill>
                <a:blip r:embed="rId114"/>
                <a:stretch>
                  <a:fillRect/>
                </a:stretch>
              </p:blipFill>
              <p:spPr>
                <a:xfrm>
                  <a:off x="8708989" y="2194822"/>
                  <a:ext cx="160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18" name="Freihand 617">
                  <a:extLst>
                    <a:ext uri="{FF2B5EF4-FFF2-40B4-BE49-F238E27FC236}">
                      <a16:creationId xmlns:a16="http://schemas.microsoft.com/office/drawing/2014/main" id="{E79D917F-48C7-422C-B217-D8EDD266A338}"/>
                    </a:ext>
                  </a:extLst>
                </p14:cNvPr>
                <p14:cNvContentPartPr/>
                <p14:nvPr/>
              </p14:nvContentPartPr>
              <p14:xfrm>
                <a:off x="8999509" y="2054782"/>
                <a:ext cx="97200" cy="195480"/>
              </p14:xfrm>
            </p:contentPart>
          </mc:Choice>
          <mc:Fallback>
            <p:pic>
              <p:nvPicPr>
                <p:cNvPr id="618" name="Freihand 617">
                  <a:extLst>
                    <a:ext uri="{FF2B5EF4-FFF2-40B4-BE49-F238E27FC236}">
                      <a16:creationId xmlns:a16="http://schemas.microsoft.com/office/drawing/2014/main" id="{E79D917F-48C7-422C-B217-D8EDD266A338}"/>
                    </a:ext>
                  </a:extLst>
                </p:cNvPr>
                <p:cNvPicPr/>
                <p:nvPr/>
              </p:nvPicPr>
              <p:blipFill>
                <a:blip r:embed="rId116"/>
                <a:stretch>
                  <a:fillRect/>
                </a:stretch>
              </p:blipFill>
              <p:spPr>
                <a:xfrm>
                  <a:off x="8990509" y="2045782"/>
                  <a:ext cx="1148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19" name="Freihand 618">
                  <a:extLst>
                    <a:ext uri="{FF2B5EF4-FFF2-40B4-BE49-F238E27FC236}">
                      <a16:creationId xmlns:a16="http://schemas.microsoft.com/office/drawing/2014/main" id="{B48A65E7-F109-E708-4F26-35172239D415}"/>
                    </a:ext>
                  </a:extLst>
                </p14:cNvPr>
                <p14:cNvContentPartPr/>
                <p14:nvPr/>
              </p14:nvContentPartPr>
              <p14:xfrm>
                <a:off x="9178789" y="2115982"/>
                <a:ext cx="134640" cy="132840"/>
              </p14:xfrm>
            </p:contentPart>
          </mc:Choice>
          <mc:Fallback>
            <p:pic>
              <p:nvPicPr>
                <p:cNvPr id="619" name="Freihand 618">
                  <a:extLst>
                    <a:ext uri="{FF2B5EF4-FFF2-40B4-BE49-F238E27FC236}">
                      <a16:creationId xmlns:a16="http://schemas.microsoft.com/office/drawing/2014/main" id="{B48A65E7-F109-E708-4F26-35172239D415}"/>
                    </a:ext>
                  </a:extLst>
                </p:cNvPr>
                <p:cNvPicPr/>
                <p:nvPr/>
              </p:nvPicPr>
              <p:blipFill>
                <a:blip r:embed="rId118"/>
                <a:stretch>
                  <a:fillRect/>
                </a:stretch>
              </p:blipFill>
              <p:spPr>
                <a:xfrm>
                  <a:off x="9169789" y="2107342"/>
                  <a:ext cx="152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20" name="Freihand 619">
                  <a:extLst>
                    <a:ext uri="{FF2B5EF4-FFF2-40B4-BE49-F238E27FC236}">
                      <a16:creationId xmlns:a16="http://schemas.microsoft.com/office/drawing/2014/main" id="{1CEDCDB8-1A06-E409-369D-30D7D65B9B06}"/>
                    </a:ext>
                  </a:extLst>
                </p14:cNvPr>
                <p14:cNvContentPartPr/>
                <p14:nvPr/>
              </p14:nvContentPartPr>
              <p14:xfrm>
                <a:off x="9220909" y="2128222"/>
                <a:ext cx="114480" cy="62280"/>
              </p14:xfrm>
            </p:contentPart>
          </mc:Choice>
          <mc:Fallback>
            <p:pic>
              <p:nvPicPr>
                <p:cNvPr id="620" name="Freihand 619">
                  <a:extLst>
                    <a:ext uri="{FF2B5EF4-FFF2-40B4-BE49-F238E27FC236}">
                      <a16:creationId xmlns:a16="http://schemas.microsoft.com/office/drawing/2014/main" id="{1CEDCDB8-1A06-E409-369D-30D7D65B9B06}"/>
                    </a:ext>
                  </a:extLst>
                </p:cNvPr>
                <p:cNvPicPr/>
                <p:nvPr/>
              </p:nvPicPr>
              <p:blipFill>
                <a:blip r:embed="rId120"/>
                <a:stretch>
                  <a:fillRect/>
                </a:stretch>
              </p:blipFill>
              <p:spPr>
                <a:xfrm>
                  <a:off x="9212269" y="2119582"/>
                  <a:ext cx="132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21" name="Freihand 620">
                  <a:extLst>
                    <a:ext uri="{FF2B5EF4-FFF2-40B4-BE49-F238E27FC236}">
                      <a16:creationId xmlns:a16="http://schemas.microsoft.com/office/drawing/2014/main" id="{AEBD7431-CAD9-E065-71EA-839C8DE71AF4}"/>
                    </a:ext>
                  </a:extLst>
                </p14:cNvPr>
                <p14:cNvContentPartPr/>
                <p14:nvPr/>
              </p14:nvContentPartPr>
              <p14:xfrm>
                <a:off x="9151429" y="2023102"/>
                <a:ext cx="196560" cy="23400"/>
              </p14:xfrm>
            </p:contentPart>
          </mc:Choice>
          <mc:Fallback>
            <p:pic>
              <p:nvPicPr>
                <p:cNvPr id="621" name="Freihand 620">
                  <a:extLst>
                    <a:ext uri="{FF2B5EF4-FFF2-40B4-BE49-F238E27FC236}">
                      <a16:creationId xmlns:a16="http://schemas.microsoft.com/office/drawing/2014/main" id="{AEBD7431-CAD9-E065-71EA-839C8DE71AF4}"/>
                    </a:ext>
                  </a:extLst>
                </p:cNvPr>
                <p:cNvPicPr/>
                <p:nvPr/>
              </p:nvPicPr>
              <p:blipFill>
                <a:blip r:embed="rId122"/>
                <a:stretch>
                  <a:fillRect/>
                </a:stretch>
              </p:blipFill>
              <p:spPr>
                <a:xfrm>
                  <a:off x="9142429" y="2014462"/>
                  <a:ext cx="214200" cy="41040"/>
                </a:xfrm>
                <a:prstGeom prst="rect">
                  <a:avLst/>
                </a:prstGeom>
              </p:spPr>
            </p:pic>
          </mc:Fallback>
        </mc:AlternateContent>
      </p:grpSp>
      <p:grpSp>
        <p:nvGrpSpPr>
          <p:cNvPr id="628" name="Gruppieren 627">
            <a:extLst>
              <a:ext uri="{FF2B5EF4-FFF2-40B4-BE49-F238E27FC236}">
                <a16:creationId xmlns:a16="http://schemas.microsoft.com/office/drawing/2014/main" id="{5618B085-A52C-6930-D274-FA28E7443F14}"/>
              </a:ext>
            </a:extLst>
          </p:cNvPr>
          <p:cNvGrpSpPr/>
          <p:nvPr/>
        </p:nvGrpSpPr>
        <p:grpSpPr>
          <a:xfrm>
            <a:off x="5081269" y="154702"/>
            <a:ext cx="1298160" cy="515160"/>
            <a:chOff x="5081269" y="154702"/>
            <a:chExt cx="1298160" cy="515160"/>
          </a:xfrm>
        </p:grpSpPr>
        <mc:AlternateContent xmlns:mc="http://schemas.openxmlformats.org/markup-compatibility/2006">
          <mc:Choice xmlns:p14="http://schemas.microsoft.com/office/powerpoint/2010/main" Requires="p14">
            <p:contentPart p14:bwMode="auto" r:id="rId123">
              <p14:nvContentPartPr>
                <p14:cNvPr id="48" name="Freihand 47">
                  <a:extLst>
                    <a:ext uri="{FF2B5EF4-FFF2-40B4-BE49-F238E27FC236}">
                      <a16:creationId xmlns:a16="http://schemas.microsoft.com/office/drawing/2014/main" id="{3B68752E-D85B-8C92-7403-52A5A3DE6D41}"/>
                    </a:ext>
                  </a:extLst>
                </p14:cNvPr>
                <p14:cNvContentPartPr/>
                <p14:nvPr/>
              </p14:nvContentPartPr>
              <p14:xfrm>
                <a:off x="5187109" y="535222"/>
                <a:ext cx="396720" cy="25560"/>
              </p14:xfrm>
            </p:contentPart>
          </mc:Choice>
          <mc:Fallback>
            <p:pic>
              <p:nvPicPr>
                <p:cNvPr id="48" name="Freihand 47">
                  <a:extLst>
                    <a:ext uri="{FF2B5EF4-FFF2-40B4-BE49-F238E27FC236}">
                      <a16:creationId xmlns:a16="http://schemas.microsoft.com/office/drawing/2014/main" id="{3B68752E-D85B-8C92-7403-52A5A3DE6D41}"/>
                    </a:ext>
                  </a:extLst>
                </p:cNvPr>
                <p:cNvPicPr/>
                <p:nvPr/>
              </p:nvPicPr>
              <p:blipFill>
                <a:blip r:embed="rId124"/>
                <a:stretch>
                  <a:fillRect/>
                </a:stretch>
              </p:blipFill>
              <p:spPr>
                <a:xfrm>
                  <a:off x="5178109" y="526222"/>
                  <a:ext cx="414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9" name="Freihand 58">
                  <a:extLst>
                    <a:ext uri="{FF2B5EF4-FFF2-40B4-BE49-F238E27FC236}">
                      <a16:creationId xmlns:a16="http://schemas.microsoft.com/office/drawing/2014/main" id="{B74EB384-77D1-1433-987A-216BA8D8AFD1}"/>
                    </a:ext>
                  </a:extLst>
                </p14:cNvPr>
                <p14:cNvContentPartPr/>
                <p14:nvPr/>
              </p14:nvContentPartPr>
              <p14:xfrm>
                <a:off x="5948149" y="522622"/>
                <a:ext cx="431280" cy="57600"/>
              </p14:xfrm>
            </p:contentPart>
          </mc:Choice>
          <mc:Fallback>
            <p:pic>
              <p:nvPicPr>
                <p:cNvPr id="59" name="Freihand 58">
                  <a:extLst>
                    <a:ext uri="{FF2B5EF4-FFF2-40B4-BE49-F238E27FC236}">
                      <a16:creationId xmlns:a16="http://schemas.microsoft.com/office/drawing/2014/main" id="{B74EB384-77D1-1433-987A-216BA8D8AFD1}"/>
                    </a:ext>
                  </a:extLst>
                </p:cNvPr>
                <p:cNvPicPr/>
                <p:nvPr/>
              </p:nvPicPr>
              <p:blipFill>
                <a:blip r:embed="rId126"/>
                <a:stretch>
                  <a:fillRect/>
                </a:stretch>
              </p:blipFill>
              <p:spPr>
                <a:xfrm>
                  <a:off x="5939149" y="513982"/>
                  <a:ext cx="448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27" name="Freihand 626">
                  <a:extLst>
                    <a:ext uri="{FF2B5EF4-FFF2-40B4-BE49-F238E27FC236}">
                      <a16:creationId xmlns:a16="http://schemas.microsoft.com/office/drawing/2014/main" id="{0EF414C3-CA6C-F996-0878-B7B60518A86A}"/>
                    </a:ext>
                  </a:extLst>
                </p14:cNvPr>
                <p14:cNvContentPartPr/>
                <p14:nvPr/>
              </p14:nvContentPartPr>
              <p14:xfrm>
                <a:off x="5081269" y="154702"/>
                <a:ext cx="721800" cy="515160"/>
              </p14:xfrm>
            </p:contentPart>
          </mc:Choice>
          <mc:Fallback>
            <p:pic>
              <p:nvPicPr>
                <p:cNvPr id="627" name="Freihand 626">
                  <a:extLst>
                    <a:ext uri="{FF2B5EF4-FFF2-40B4-BE49-F238E27FC236}">
                      <a16:creationId xmlns:a16="http://schemas.microsoft.com/office/drawing/2014/main" id="{0EF414C3-CA6C-F996-0878-B7B60518A86A}"/>
                    </a:ext>
                  </a:extLst>
                </p:cNvPr>
                <p:cNvPicPr/>
                <p:nvPr/>
              </p:nvPicPr>
              <p:blipFill>
                <a:blip r:embed="rId128"/>
                <a:stretch>
                  <a:fillRect/>
                </a:stretch>
              </p:blipFill>
              <p:spPr>
                <a:xfrm>
                  <a:off x="5072629" y="146062"/>
                  <a:ext cx="739440" cy="53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213" name="Freihand 212">
                <a:extLst>
                  <a:ext uri="{FF2B5EF4-FFF2-40B4-BE49-F238E27FC236}">
                    <a16:creationId xmlns:a16="http://schemas.microsoft.com/office/drawing/2014/main" id="{42021B3C-58B5-40B6-25CA-97BAF7D0AD7B}"/>
                  </a:ext>
                </a:extLst>
              </p14:cNvPr>
              <p14:cNvContentPartPr/>
              <p14:nvPr/>
            </p14:nvContentPartPr>
            <p14:xfrm>
              <a:off x="11456149" y="1885582"/>
              <a:ext cx="151560" cy="236520"/>
            </p14:xfrm>
          </p:contentPart>
        </mc:Choice>
        <mc:Fallback>
          <p:pic>
            <p:nvPicPr>
              <p:cNvPr id="213" name="Freihand 212">
                <a:extLst>
                  <a:ext uri="{FF2B5EF4-FFF2-40B4-BE49-F238E27FC236}">
                    <a16:creationId xmlns:a16="http://schemas.microsoft.com/office/drawing/2014/main" id="{42021B3C-58B5-40B6-25CA-97BAF7D0AD7B}"/>
                  </a:ext>
                </a:extLst>
              </p:cNvPr>
              <p:cNvPicPr/>
              <p:nvPr/>
            </p:nvPicPr>
            <p:blipFill>
              <a:blip r:embed="rId130"/>
              <a:stretch>
                <a:fillRect/>
              </a:stretch>
            </p:blipFill>
            <p:spPr>
              <a:xfrm>
                <a:off x="11447149" y="1876942"/>
                <a:ext cx="1692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6" name="Freihand 215">
                <a:extLst>
                  <a:ext uri="{FF2B5EF4-FFF2-40B4-BE49-F238E27FC236}">
                    <a16:creationId xmlns:a16="http://schemas.microsoft.com/office/drawing/2014/main" id="{23A84EA3-3C6C-1D88-EF39-DF329D9B8FE7}"/>
                  </a:ext>
                </a:extLst>
              </p14:cNvPr>
              <p14:cNvContentPartPr/>
              <p14:nvPr/>
            </p14:nvContentPartPr>
            <p14:xfrm>
              <a:off x="11649469" y="1897102"/>
              <a:ext cx="133920" cy="188280"/>
            </p14:xfrm>
          </p:contentPart>
        </mc:Choice>
        <mc:Fallback>
          <p:pic>
            <p:nvPicPr>
              <p:cNvPr id="216" name="Freihand 215">
                <a:extLst>
                  <a:ext uri="{FF2B5EF4-FFF2-40B4-BE49-F238E27FC236}">
                    <a16:creationId xmlns:a16="http://schemas.microsoft.com/office/drawing/2014/main" id="{23A84EA3-3C6C-1D88-EF39-DF329D9B8FE7}"/>
                  </a:ext>
                </a:extLst>
              </p:cNvPr>
              <p:cNvPicPr/>
              <p:nvPr/>
            </p:nvPicPr>
            <p:blipFill>
              <a:blip r:embed="rId132"/>
              <a:stretch>
                <a:fillRect/>
              </a:stretch>
            </p:blipFill>
            <p:spPr>
              <a:xfrm>
                <a:off x="11640829" y="1888102"/>
                <a:ext cx="151560" cy="205920"/>
              </a:xfrm>
              <a:prstGeom prst="rect">
                <a:avLst/>
              </a:prstGeom>
            </p:spPr>
          </p:pic>
        </mc:Fallback>
      </mc:AlternateContent>
      <p:grpSp>
        <p:nvGrpSpPr>
          <p:cNvPr id="260" name="Gruppieren 259">
            <a:extLst>
              <a:ext uri="{FF2B5EF4-FFF2-40B4-BE49-F238E27FC236}">
                <a16:creationId xmlns:a16="http://schemas.microsoft.com/office/drawing/2014/main" id="{92A86751-F23F-05AD-8330-5F435F298977}"/>
              </a:ext>
            </a:extLst>
          </p:cNvPr>
          <p:cNvGrpSpPr/>
          <p:nvPr/>
        </p:nvGrpSpPr>
        <p:grpSpPr>
          <a:xfrm>
            <a:off x="9525109" y="2535742"/>
            <a:ext cx="714600" cy="192600"/>
            <a:chOff x="9525109" y="2535742"/>
            <a:chExt cx="714600" cy="192600"/>
          </a:xfrm>
        </p:grpSpPr>
        <mc:AlternateContent xmlns:mc="http://schemas.openxmlformats.org/markup-compatibility/2006">
          <mc:Choice xmlns:p14="http://schemas.microsoft.com/office/powerpoint/2010/main" Requires="p14">
            <p:contentPart p14:bwMode="auto" r:id="rId133">
              <p14:nvContentPartPr>
                <p14:cNvPr id="235" name="Freihand 234">
                  <a:extLst>
                    <a:ext uri="{FF2B5EF4-FFF2-40B4-BE49-F238E27FC236}">
                      <a16:creationId xmlns:a16="http://schemas.microsoft.com/office/drawing/2014/main" id="{C774E020-7119-3C2D-EEE3-479AC960F2EF}"/>
                    </a:ext>
                  </a:extLst>
                </p14:cNvPr>
                <p14:cNvContentPartPr/>
                <p14:nvPr/>
              </p14:nvContentPartPr>
              <p14:xfrm>
                <a:off x="9525109" y="2535742"/>
                <a:ext cx="212760" cy="52920"/>
              </p14:xfrm>
            </p:contentPart>
          </mc:Choice>
          <mc:Fallback>
            <p:pic>
              <p:nvPicPr>
                <p:cNvPr id="235" name="Freihand 234">
                  <a:extLst>
                    <a:ext uri="{FF2B5EF4-FFF2-40B4-BE49-F238E27FC236}">
                      <a16:creationId xmlns:a16="http://schemas.microsoft.com/office/drawing/2014/main" id="{C774E020-7119-3C2D-EEE3-479AC960F2EF}"/>
                    </a:ext>
                  </a:extLst>
                </p:cNvPr>
                <p:cNvPicPr/>
                <p:nvPr/>
              </p:nvPicPr>
              <p:blipFill>
                <a:blip r:embed="rId134"/>
                <a:stretch>
                  <a:fillRect/>
                </a:stretch>
              </p:blipFill>
              <p:spPr>
                <a:xfrm>
                  <a:off x="9516109" y="2527102"/>
                  <a:ext cx="230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41" name="Freihand 240">
                  <a:extLst>
                    <a:ext uri="{FF2B5EF4-FFF2-40B4-BE49-F238E27FC236}">
                      <a16:creationId xmlns:a16="http://schemas.microsoft.com/office/drawing/2014/main" id="{5F2743A7-581E-1CD9-2853-754696D64984}"/>
                    </a:ext>
                  </a:extLst>
                </p14:cNvPr>
                <p14:cNvContentPartPr/>
                <p14:nvPr/>
              </p14:nvContentPartPr>
              <p14:xfrm>
                <a:off x="9543829" y="2645902"/>
                <a:ext cx="247320" cy="82440"/>
              </p14:xfrm>
            </p:contentPart>
          </mc:Choice>
          <mc:Fallback>
            <p:pic>
              <p:nvPicPr>
                <p:cNvPr id="241" name="Freihand 240">
                  <a:extLst>
                    <a:ext uri="{FF2B5EF4-FFF2-40B4-BE49-F238E27FC236}">
                      <a16:creationId xmlns:a16="http://schemas.microsoft.com/office/drawing/2014/main" id="{5F2743A7-581E-1CD9-2853-754696D64984}"/>
                    </a:ext>
                  </a:extLst>
                </p:cNvPr>
                <p:cNvPicPr/>
                <p:nvPr/>
              </p:nvPicPr>
              <p:blipFill>
                <a:blip r:embed="rId136"/>
                <a:stretch>
                  <a:fillRect/>
                </a:stretch>
              </p:blipFill>
              <p:spPr>
                <a:xfrm>
                  <a:off x="9534829" y="2637262"/>
                  <a:ext cx="264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52" name="Freihand 251">
                  <a:extLst>
                    <a:ext uri="{FF2B5EF4-FFF2-40B4-BE49-F238E27FC236}">
                      <a16:creationId xmlns:a16="http://schemas.microsoft.com/office/drawing/2014/main" id="{3E63C74A-F16D-09D4-6AB2-740C77805589}"/>
                    </a:ext>
                  </a:extLst>
                </p14:cNvPr>
                <p14:cNvContentPartPr/>
                <p14:nvPr/>
              </p14:nvContentPartPr>
              <p14:xfrm>
                <a:off x="9893029" y="2544742"/>
                <a:ext cx="119160" cy="180000"/>
              </p14:xfrm>
            </p:contentPart>
          </mc:Choice>
          <mc:Fallback>
            <p:pic>
              <p:nvPicPr>
                <p:cNvPr id="252" name="Freihand 251">
                  <a:extLst>
                    <a:ext uri="{FF2B5EF4-FFF2-40B4-BE49-F238E27FC236}">
                      <a16:creationId xmlns:a16="http://schemas.microsoft.com/office/drawing/2014/main" id="{3E63C74A-F16D-09D4-6AB2-740C77805589}"/>
                    </a:ext>
                  </a:extLst>
                </p:cNvPr>
                <p:cNvPicPr/>
                <p:nvPr/>
              </p:nvPicPr>
              <p:blipFill>
                <a:blip r:embed="rId138"/>
                <a:stretch>
                  <a:fillRect/>
                </a:stretch>
              </p:blipFill>
              <p:spPr>
                <a:xfrm>
                  <a:off x="9884029" y="2536102"/>
                  <a:ext cx="1368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57" name="Freihand 256">
                  <a:extLst>
                    <a:ext uri="{FF2B5EF4-FFF2-40B4-BE49-F238E27FC236}">
                      <a16:creationId xmlns:a16="http://schemas.microsoft.com/office/drawing/2014/main" id="{A8A76892-824A-C22D-69DF-1E1F99E66FF5}"/>
                    </a:ext>
                  </a:extLst>
                </p14:cNvPr>
                <p14:cNvContentPartPr/>
                <p14:nvPr/>
              </p14:nvContentPartPr>
              <p14:xfrm>
                <a:off x="10119469" y="2538262"/>
                <a:ext cx="120240" cy="124920"/>
              </p14:xfrm>
            </p:contentPart>
          </mc:Choice>
          <mc:Fallback>
            <p:pic>
              <p:nvPicPr>
                <p:cNvPr id="257" name="Freihand 256">
                  <a:extLst>
                    <a:ext uri="{FF2B5EF4-FFF2-40B4-BE49-F238E27FC236}">
                      <a16:creationId xmlns:a16="http://schemas.microsoft.com/office/drawing/2014/main" id="{A8A76892-824A-C22D-69DF-1E1F99E66FF5}"/>
                    </a:ext>
                  </a:extLst>
                </p:cNvPr>
                <p:cNvPicPr/>
                <p:nvPr/>
              </p:nvPicPr>
              <p:blipFill>
                <a:blip r:embed="rId140"/>
                <a:stretch>
                  <a:fillRect/>
                </a:stretch>
              </p:blipFill>
              <p:spPr>
                <a:xfrm>
                  <a:off x="10110469" y="2529622"/>
                  <a:ext cx="137880" cy="142560"/>
                </a:xfrm>
                <a:prstGeom prst="rect">
                  <a:avLst/>
                </a:prstGeom>
              </p:spPr>
            </p:pic>
          </mc:Fallback>
        </mc:AlternateContent>
      </p:grpSp>
      <p:grpSp>
        <p:nvGrpSpPr>
          <p:cNvPr id="278" name="Gruppieren 277">
            <a:extLst>
              <a:ext uri="{FF2B5EF4-FFF2-40B4-BE49-F238E27FC236}">
                <a16:creationId xmlns:a16="http://schemas.microsoft.com/office/drawing/2014/main" id="{3A5E0379-6A11-9663-9B58-B0C073551441}"/>
              </a:ext>
            </a:extLst>
          </p:cNvPr>
          <p:cNvGrpSpPr/>
          <p:nvPr/>
        </p:nvGrpSpPr>
        <p:grpSpPr>
          <a:xfrm>
            <a:off x="10322509" y="2483542"/>
            <a:ext cx="518400" cy="237240"/>
            <a:chOff x="10322509" y="2483542"/>
            <a:chExt cx="518400" cy="237240"/>
          </a:xfrm>
        </p:grpSpPr>
        <mc:AlternateContent xmlns:mc="http://schemas.openxmlformats.org/markup-compatibility/2006">
          <mc:Choice xmlns:p14="http://schemas.microsoft.com/office/powerpoint/2010/main" Requires="p14">
            <p:contentPart p14:bwMode="auto" r:id="rId141">
              <p14:nvContentPartPr>
                <p14:cNvPr id="263" name="Freihand 262">
                  <a:extLst>
                    <a:ext uri="{FF2B5EF4-FFF2-40B4-BE49-F238E27FC236}">
                      <a16:creationId xmlns:a16="http://schemas.microsoft.com/office/drawing/2014/main" id="{6E37EC07-F639-13B9-F3A2-C80A45F056A3}"/>
                    </a:ext>
                  </a:extLst>
                </p14:cNvPr>
                <p14:cNvContentPartPr/>
                <p14:nvPr/>
              </p14:nvContentPartPr>
              <p14:xfrm>
                <a:off x="10322509" y="2484982"/>
                <a:ext cx="141120" cy="178560"/>
              </p14:xfrm>
            </p:contentPart>
          </mc:Choice>
          <mc:Fallback>
            <p:pic>
              <p:nvPicPr>
                <p:cNvPr id="263" name="Freihand 262">
                  <a:extLst>
                    <a:ext uri="{FF2B5EF4-FFF2-40B4-BE49-F238E27FC236}">
                      <a16:creationId xmlns:a16="http://schemas.microsoft.com/office/drawing/2014/main" id="{6E37EC07-F639-13B9-F3A2-C80A45F056A3}"/>
                    </a:ext>
                  </a:extLst>
                </p:cNvPr>
                <p:cNvPicPr/>
                <p:nvPr/>
              </p:nvPicPr>
              <p:blipFill>
                <a:blip r:embed="rId142"/>
                <a:stretch>
                  <a:fillRect/>
                </a:stretch>
              </p:blipFill>
              <p:spPr>
                <a:xfrm>
                  <a:off x="10313869" y="2475982"/>
                  <a:ext cx="158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66" name="Freihand 265">
                  <a:extLst>
                    <a:ext uri="{FF2B5EF4-FFF2-40B4-BE49-F238E27FC236}">
                      <a16:creationId xmlns:a16="http://schemas.microsoft.com/office/drawing/2014/main" id="{1A2ECD85-976C-6316-CF42-1C712F68F4A4}"/>
                    </a:ext>
                  </a:extLst>
                </p14:cNvPr>
                <p14:cNvContentPartPr/>
                <p14:nvPr/>
              </p14:nvContentPartPr>
              <p14:xfrm>
                <a:off x="10509349" y="2507302"/>
                <a:ext cx="120960" cy="139320"/>
              </p14:xfrm>
            </p:contentPart>
          </mc:Choice>
          <mc:Fallback>
            <p:pic>
              <p:nvPicPr>
                <p:cNvPr id="266" name="Freihand 265">
                  <a:extLst>
                    <a:ext uri="{FF2B5EF4-FFF2-40B4-BE49-F238E27FC236}">
                      <a16:creationId xmlns:a16="http://schemas.microsoft.com/office/drawing/2014/main" id="{1A2ECD85-976C-6316-CF42-1C712F68F4A4}"/>
                    </a:ext>
                  </a:extLst>
                </p:cNvPr>
                <p:cNvPicPr/>
                <p:nvPr/>
              </p:nvPicPr>
              <p:blipFill>
                <a:blip r:embed="rId144"/>
                <a:stretch>
                  <a:fillRect/>
                </a:stretch>
              </p:blipFill>
              <p:spPr>
                <a:xfrm>
                  <a:off x="10500349" y="2498662"/>
                  <a:ext cx="138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71" name="Freihand 270">
                  <a:extLst>
                    <a:ext uri="{FF2B5EF4-FFF2-40B4-BE49-F238E27FC236}">
                      <a16:creationId xmlns:a16="http://schemas.microsoft.com/office/drawing/2014/main" id="{7E29360E-B7BE-B2FF-C090-10F03EE058D1}"/>
                    </a:ext>
                  </a:extLst>
                </p14:cNvPr>
                <p14:cNvContentPartPr/>
                <p14:nvPr/>
              </p14:nvContentPartPr>
              <p14:xfrm>
                <a:off x="10657669" y="2593342"/>
                <a:ext cx="15840" cy="127440"/>
              </p14:xfrm>
            </p:contentPart>
          </mc:Choice>
          <mc:Fallback>
            <p:pic>
              <p:nvPicPr>
                <p:cNvPr id="271" name="Freihand 270">
                  <a:extLst>
                    <a:ext uri="{FF2B5EF4-FFF2-40B4-BE49-F238E27FC236}">
                      <a16:creationId xmlns:a16="http://schemas.microsoft.com/office/drawing/2014/main" id="{7E29360E-B7BE-B2FF-C090-10F03EE058D1}"/>
                    </a:ext>
                  </a:extLst>
                </p:cNvPr>
                <p:cNvPicPr/>
                <p:nvPr/>
              </p:nvPicPr>
              <p:blipFill>
                <a:blip r:embed="rId146"/>
                <a:stretch>
                  <a:fillRect/>
                </a:stretch>
              </p:blipFill>
              <p:spPr>
                <a:xfrm>
                  <a:off x="10648669" y="2584342"/>
                  <a:ext cx="33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74" name="Freihand 273">
                  <a:extLst>
                    <a:ext uri="{FF2B5EF4-FFF2-40B4-BE49-F238E27FC236}">
                      <a16:creationId xmlns:a16="http://schemas.microsoft.com/office/drawing/2014/main" id="{ACE81344-8FF8-EAD9-729A-993629CE008C}"/>
                    </a:ext>
                  </a:extLst>
                </p14:cNvPr>
                <p14:cNvContentPartPr/>
                <p14:nvPr/>
              </p14:nvContentPartPr>
              <p14:xfrm>
                <a:off x="10721749" y="2483542"/>
                <a:ext cx="119160" cy="141120"/>
              </p14:xfrm>
            </p:contentPart>
          </mc:Choice>
          <mc:Fallback>
            <p:pic>
              <p:nvPicPr>
                <p:cNvPr id="274" name="Freihand 273">
                  <a:extLst>
                    <a:ext uri="{FF2B5EF4-FFF2-40B4-BE49-F238E27FC236}">
                      <a16:creationId xmlns:a16="http://schemas.microsoft.com/office/drawing/2014/main" id="{ACE81344-8FF8-EAD9-729A-993629CE008C}"/>
                    </a:ext>
                  </a:extLst>
                </p:cNvPr>
                <p:cNvPicPr/>
                <p:nvPr/>
              </p:nvPicPr>
              <p:blipFill>
                <a:blip r:embed="rId148"/>
                <a:stretch>
                  <a:fillRect/>
                </a:stretch>
              </p:blipFill>
              <p:spPr>
                <a:xfrm>
                  <a:off x="10712749" y="2474902"/>
                  <a:ext cx="136800" cy="158760"/>
                </a:xfrm>
                <a:prstGeom prst="rect">
                  <a:avLst/>
                </a:prstGeom>
              </p:spPr>
            </p:pic>
          </mc:Fallback>
        </mc:AlternateContent>
      </p:grpSp>
      <p:grpSp>
        <p:nvGrpSpPr>
          <p:cNvPr id="293" name="Gruppieren 292">
            <a:extLst>
              <a:ext uri="{FF2B5EF4-FFF2-40B4-BE49-F238E27FC236}">
                <a16:creationId xmlns:a16="http://schemas.microsoft.com/office/drawing/2014/main" id="{DD6AB4CC-8A4F-BD43-F980-E3B13402D804}"/>
              </a:ext>
            </a:extLst>
          </p:cNvPr>
          <p:cNvGrpSpPr/>
          <p:nvPr/>
        </p:nvGrpSpPr>
        <p:grpSpPr>
          <a:xfrm>
            <a:off x="395509" y="1590382"/>
            <a:ext cx="279000" cy="445680"/>
            <a:chOff x="395509" y="1590382"/>
            <a:chExt cx="279000" cy="445680"/>
          </a:xfrm>
        </p:grpSpPr>
        <mc:AlternateContent xmlns:mc="http://schemas.openxmlformats.org/markup-compatibility/2006">
          <mc:Choice xmlns:p14="http://schemas.microsoft.com/office/powerpoint/2010/main" Requires="p14">
            <p:contentPart p14:bwMode="auto" r:id="rId149">
              <p14:nvContentPartPr>
                <p14:cNvPr id="282" name="Freihand 281">
                  <a:extLst>
                    <a:ext uri="{FF2B5EF4-FFF2-40B4-BE49-F238E27FC236}">
                      <a16:creationId xmlns:a16="http://schemas.microsoft.com/office/drawing/2014/main" id="{BA149574-228B-EA7B-8DA7-F707A86D720E}"/>
                    </a:ext>
                  </a:extLst>
                </p14:cNvPr>
                <p14:cNvContentPartPr/>
                <p14:nvPr/>
              </p14:nvContentPartPr>
              <p14:xfrm>
                <a:off x="395509" y="1634662"/>
                <a:ext cx="109080" cy="327240"/>
              </p14:xfrm>
            </p:contentPart>
          </mc:Choice>
          <mc:Fallback>
            <p:pic>
              <p:nvPicPr>
                <p:cNvPr id="282" name="Freihand 281">
                  <a:extLst>
                    <a:ext uri="{FF2B5EF4-FFF2-40B4-BE49-F238E27FC236}">
                      <a16:creationId xmlns:a16="http://schemas.microsoft.com/office/drawing/2014/main" id="{BA149574-228B-EA7B-8DA7-F707A86D720E}"/>
                    </a:ext>
                  </a:extLst>
                </p:cNvPr>
                <p:cNvPicPr/>
                <p:nvPr/>
              </p:nvPicPr>
              <p:blipFill>
                <a:blip r:embed="rId150"/>
                <a:stretch>
                  <a:fillRect/>
                </a:stretch>
              </p:blipFill>
              <p:spPr>
                <a:xfrm>
                  <a:off x="386509" y="1626022"/>
                  <a:ext cx="12672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87" name="Freihand 286">
                  <a:extLst>
                    <a:ext uri="{FF2B5EF4-FFF2-40B4-BE49-F238E27FC236}">
                      <a16:creationId xmlns:a16="http://schemas.microsoft.com/office/drawing/2014/main" id="{8A6ADF6F-DA9D-BF3A-CD60-8AB9B70FBE54}"/>
                    </a:ext>
                  </a:extLst>
                </p14:cNvPr>
                <p14:cNvContentPartPr/>
                <p14:nvPr/>
              </p14:nvContentPartPr>
              <p14:xfrm>
                <a:off x="581269" y="1590382"/>
                <a:ext cx="93240" cy="445680"/>
              </p14:xfrm>
            </p:contentPart>
          </mc:Choice>
          <mc:Fallback>
            <p:pic>
              <p:nvPicPr>
                <p:cNvPr id="287" name="Freihand 286">
                  <a:extLst>
                    <a:ext uri="{FF2B5EF4-FFF2-40B4-BE49-F238E27FC236}">
                      <a16:creationId xmlns:a16="http://schemas.microsoft.com/office/drawing/2014/main" id="{8A6ADF6F-DA9D-BF3A-CD60-8AB9B70FBE54}"/>
                    </a:ext>
                  </a:extLst>
                </p:cNvPr>
                <p:cNvPicPr/>
                <p:nvPr/>
              </p:nvPicPr>
              <p:blipFill>
                <a:blip r:embed="rId152"/>
                <a:stretch>
                  <a:fillRect/>
                </a:stretch>
              </p:blipFill>
              <p:spPr>
                <a:xfrm>
                  <a:off x="572629" y="1581382"/>
                  <a:ext cx="110880" cy="463320"/>
                </a:xfrm>
                <a:prstGeom prst="rect">
                  <a:avLst/>
                </a:prstGeom>
              </p:spPr>
            </p:pic>
          </mc:Fallback>
        </mc:AlternateContent>
      </p:grpSp>
      <p:grpSp>
        <p:nvGrpSpPr>
          <p:cNvPr id="300" name="Gruppieren 299">
            <a:extLst>
              <a:ext uri="{FF2B5EF4-FFF2-40B4-BE49-F238E27FC236}">
                <a16:creationId xmlns:a16="http://schemas.microsoft.com/office/drawing/2014/main" id="{8DB9C1B5-2557-8469-2693-288F220FEB51}"/>
              </a:ext>
            </a:extLst>
          </p:cNvPr>
          <p:cNvGrpSpPr/>
          <p:nvPr/>
        </p:nvGrpSpPr>
        <p:grpSpPr>
          <a:xfrm>
            <a:off x="9551389" y="1929862"/>
            <a:ext cx="1845720" cy="323280"/>
            <a:chOff x="9551389" y="1929862"/>
            <a:chExt cx="1845720" cy="323280"/>
          </a:xfrm>
        </p:grpSpPr>
        <mc:AlternateContent xmlns:mc="http://schemas.openxmlformats.org/markup-compatibility/2006">
          <mc:Choice xmlns:p14="http://schemas.microsoft.com/office/powerpoint/2010/main" Requires="p14">
            <p:contentPart p14:bwMode="auto" r:id="rId153">
              <p14:nvContentPartPr>
                <p14:cNvPr id="624" name="Freihand 623">
                  <a:extLst>
                    <a:ext uri="{FF2B5EF4-FFF2-40B4-BE49-F238E27FC236}">
                      <a16:creationId xmlns:a16="http://schemas.microsoft.com/office/drawing/2014/main" id="{2A6B0D75-DAC3-8041-6EDB-FDD1B1306DA4}"/>
                    </a:ext>
                  </a:extLst>
                </p14:cNvPr>
                <p14:cNvContentPartPr/>
                <p14:nvPr/>
              </p14:nvContentPartPr>
              <p14:xfrm>
                <a:off x="9551389" y="2146582"/>
                <a:ext cx="123840" cy="11160"/>
              </p14:xfrm>
            </p:contentPart>
          </mc:Choice>
          <mc:Fallback>
            <p:pic>
              <p:nvPicPr>
                <p:cNvPr id="624" name="Freihand 623">
                  <a:extLst>
                    <a:ext uri="{FF2B5EF4-FFF2-40B4-BE49-F238E27FC236}">
                      <a16:creationId xmlns:a16="http://schemas.microsoft.com/office/drawing/2014/main" id="{2A6B0D75-DAC3-8041-6EDB-FDD1B1306DA4}"/>
                    </a:ext>
                  </a:extLst>
                </p:cNvPr>
                <p:cNvPicPr/>
                <p:nvPr/>
              </p:nvPicPr>
              <p:blipFill>
                <a:blip r:embed="rId154"/>
                <a:stretch>
                  <a:fillRect/>
                </a:stretch>
              </p:blipFill>
              <p:spPr>
                <a:xfrm>
                  <a:off x="9542389" y="2137582"/>
                  <a:ext cx="141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625" name="Freihand 624">
                  <a:extLst>
                    <a:ext uri="{FF2B5EF4-FFF2-40B4-BE49-F238E27FC236}">
                      <a16:creationId xmlns:a16="http://schemas.microsoft.com/office/drawing/2014/main" id="{DB6DED02-839D-22CE-A4F6-658016588244}"/>
                    </a:ext>
                  </a:extLst>
                </p14:cNvPr>
                <p14:cNvContentPartPr/>
                <p14:nvPr/>
              </p14:nvContentPartPr>
              <p14:xfrm>
                <a:off x="9552829" y="2221822"/>
                <a:ext cx="116280" cy="31320"/>
              </p14:xfrm>
            </p:contentPart>
          </mc:Choice>
          <mc:Fallback>
            <p:pic>
              <p:nvPicPr>
                <p:cNvPr id="625" name="Freihand 624">
                  <a:extLst>
                    <a:ext uri="{FF2B5EF4-FFF2-40B4-BE49-F238E27FC236}">
                      <a16:creationId xmlns:a16="http://schemas.microsoft.com/office/drawing/2014/main" id="{DB6DED02-839D-22CE-A4F6-658016588244}"/>
                    </a:ext>
                  </a:extLst>
                </p:cNvPr>
                <p:cNvPicPr/>
                <p:nvPr/>
              </p:nvPicPr>
              <p:blipFill>
                <a:blip r:embed="rId156"/>
                <a:stretch>
                  <a:fillRect/>
                </a:stretch>
              </p:blipFill>
              <p:spPr>
                <a:xfrm>
                  <a:off x="9544189" y="2212822"/>
                  <a:ext cx="1339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629" name="Freihand 628">
                  <a:extLst>
                    <a:ext uri="{FF2B5EF4-FFF2-40B4-BE49-F238E27FC236}">
                      <a16:creationId xmlns:a16="http://schemas.microsoft.com/office/drawing/2014/main" id="{5EDF08E6-11A9-536A-C11D-2D7BA81DB8C9}"/>
                    </a:ext>
                  </a:extLst>
                </p14:cNvPr>
                <p14:cNvContentPartPr/>
                <p14:nvPr/>
              </p14:nvContentPartPr>
              <p14:xfrm>
                <a:off x="9822469" y="2049382"/>
                <a:ext cx="133920" cy="180000"/>
              </p14:xfrm>
            </p:contentPart>
          </mc:Choice>
          <mc:Fallback>
            <p:pic>
              <p:nvPicPr>
                <p:cNvPr id="629" name="Freihand 628">
                  <a:extLst>
                    <a:ext uri="{FF2B5EF4-FFF2-40B4-BE49-F238E27FC236}">
                      <a16:creationId xmlns:a16="http://schemas.microsoft.com/office/drawing/2014/main" id="{5EDF08E6-11A9-536A-C11D-2D7BA81DB8C9}"/>
                    </a:ext>
                  </a:extLst>
                </p:cNvPr>
                <p:cNvPicPr/>
                <p:nvPr/>
              </p:nvPicPr>
              <p:blipFill>
                <a:blip r:embed="rId158"/>
                <a:stretch>
                  <a:fillRect/>
                </a:stretch>
              </p:blipFill>
              <p:spPr>
                <a:xfrm>
                  <a:off x="9813829" y="2040382"/>
                  <a:ext cx="151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30" name="Freihand 629">
                  <a:extLst>
                    <a:ext uri="{FF2B5EF4-FFF2-40B4-BE49-F238E27FC236}">
                      <a16:creationId xmlns:a16="http://schemas.microsoft.com/office/drawing/2014/main" id="{53FA8234-0ECF-3ACB-9979-46EC69365DE6}"/>
                    </a:ext>
                  </a:extLst>
                </p14:cNvPr>
                <p14:cNvContentPartPr/>
                <p14:nvPr/>
              </p14:nvContentPartPr>
              <p14:xfrm>
                <a:off x="9991309" y="2068822"/>
                <a:ext cx="87840" cy="120240"/>
              </p14:xfrm>
            </p:contentPart>
          </mc:Choice>
          <mc:Fallback>
            <p:pic>
              <p:nvPicPr>
                <p:cNvPr id="630" name="Freihand 629">
                  <a:extLst>
                    <a:ext uri="{FF2B5EF4-FFF2-40B4-BE49-F238E27FC236}">
                      <a16:creationId xmlns:a16="http://schemas.microsoft.com/office/drawing/2014/main" id="{53FA8234-0ECF-3ACB-9979-46EC69365DE6}"/>
                    </a:ext>
                  </a:extLst>
                </p:cNvPr>
                <p:cNvPicPr/>
                <p:nvPr/>
              </p:nvPicPr>
              <p:blipFill>
                <a:blip r:embed="rId160"/>
                <a:stretch>
                  <a:fillRect/>
                </a:stretch>
              </p:blipFill>
              <p:spPr>
                <a:xfrm>
                  <a:off x="9982669" y="2060182"/>
                  <a:ext cx="105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631" name="Freihand 630">
                  <a:extLst>
                    <a:ext uri="{FF2B5EF4-FFF2-40B4-BE49-F238E27FC236}">
                      <a16:creationId xmlns:a16="http://schemas.microsoft.com/office/drawing/2014/main" id="{A084CBE6-C94A-AE52-7A1F-A93DDCAC7C95}"/>
                    </a:ext>
                  </a:extLst>
                </p14:cNvPr>
                <p14:cNvContentPartPr/>
                <p14:nvPr/>
              </p14:nvContentPartPr>
              <p14:xfrm>
                <a:off x="10137829" y="2058022"/>
                <a:ext cx="103320" cy="125640"/>
              </p14:xfrm>
            </p:contentPart>
          </mc:Choice>
          <mc:Fallback>
            <p:pic>
              <p:nvPicPr>
                <p:cNvPr id="631" name="Freihand 630">
                  <a:extLst>
                    <a:ext uri="{FF2B5EF4-FFF2-40B4-BE49-F238E27FC236}">
                      <a16:creationId xmlns:a16="http://schemas.microsoft.com/office/drawing/2014/main" id="{A084CBE6-C94A-AE52-7A1F-A93DDCAC7C95}"/>
                    </a:ext>
                  </a:extLst>
                </p:cNvPr>
                <p:cNvPicPr/>
                <p:nvPr/>
              </p:nvPicPr>
              <p:blipFill>
                <a:blip r:embed="rId162"/>
                <a:stretch>
                  <a:fillRect/>
                </a:stretch>
              </p:blipFill>
              <p:spPr>
                <a:xfrm>
                  <a:off x="10128829" y="2049382"/>
                  <a:ext cx="120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632" name="Freihand 631">
                  <a:extLst>
                    <a:ext uri="{FF2B5EF4-FFF2-40B4-BE49-F238E27FC236}">
                      <a16:creationId xmlns:a16="http://schemas.microsoft.com/office/drawing/2014/main" id="{7246944B-EF08-6F99-6CFF-5A4B7FDD5C8D}"/>
                    </a:ext>
                  </a:extLst>
                </p14:cNvPr>
                <p14:cNvContentPartPr/>
                <p14:nvPr/>
              </p14:nvContentPartPr>
              <p14:xfrm>
                <a:off x="10263109" y="2050462"/>
                <a:ext cx="153720" cy="114480"/>
              </p14:xfrm>
            </p:contentPart>
          </mc:Choice>
          <mc:Fallback>
            <p:pic>
              <p:nvPicPr>
                <p:cNvPr id="632" name="Freihand 631">
                  <a:extLst>
                    <a:ext uri="{FF2B5EF4-FFF2-40B4-BE49-F238E27FC236}">
                      <a16:creationId xmlns:a16="http://schemas.microsoft.com/office/drawing/2014/main" id="{7246944B-EF08-6F99-6CFF-5A4B7FDD5C8D}"/>
                    </a:ext>
                  </a:extLst>
                </p:cNvPr>
                <p:cNvPicPr/>
                <p:nvPr/>
              </p:nvPicPr>
              <p:blipFill>
                <a:blip r:embed="rId164"/>
                <a:stretch>
                  <a:fillRect/>
                </a:stretch>
              </p:blipFill>
              <p:spPr>
                <a:xfrm>
                  <a:off x="10254109" y="2041822"/>
                  <a:ext cx="171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634" name="Freihand 633">
                  <a:extLst>
                    <a:ext uri="{FF2B5EF4-FFF2-40B4-BE49-F238E27FC236}">
                      <a16:creationId xmlns:a16="http://schemas.microsoft.com/office/drawing/2014/main" id="{1CBE04F8-8F46-CCE7-15D9-0A4E104DE57C}"/>
                    </a:ext>
                  </a:extLst>
                </p14:cNvPr>
                <p14:cNvContentPartPr/>
                <p14:nvPr/>
              </p14:nvContentPartPr>
              <p14:xfrm>
                <a:off x="10504309" y="2101942"/>
                <a:ext cx="102240" cy="27360"/>
              </p14:xfrm>
            </p:contentPart>
          </mc:Choice>
          <mc:Fallback>
            <p:pic>
              <p:nvPicPr>
                <p:cNvPr id="634" name="Freihand 633">
                  <a:extLst>
                    <a:ext uri="{FF2B5EF4-FFF2-40B4-BE49-F238E27FC236}">
                      <a16:creationId xmlns:a16="http://schemas.microsoft.com/office/drawing/2014/main" id="{1CBE04F8-8F46-CCE7-15D9-0A4E104DE57C}"/>
                    </a:ext>
                  </a:extLst>
                </p:cNvPr>
                <p:cNvPicPr/>
                <p:nvPr/>
              </p:nvPicPr>
              <p:blipFill>
                <a:blip r:embed="rId166"/>
                <a:stretch>
                  <a:fillRect/>
                </a:stretch>
              </p:blipFill>
              <p:spPr>
                <a:xfrm>
                  <a:off x="10495669" y="2092942"/>
                  <a:ext cx="119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36" name="Freihand 635">
                  <a:extLst>
                    <a:ext uri="{FF2B5EF4-FFF2-40B4-BE49-F238E27FC236}">
                      <a16:creationId xmlns:a16="http://schemas.microsoft.com/office/drawing/2014/main" id="{3493E028-6E0A-3F5B-2C99-867624A474E8}"/>
                    </a:ext>
                  </a:extLst>
                </p14:cNvPr>
                <p14:cNvContentPartPr/>
                <p14:nvPr/>
              </p14:nvContentPartPr>
              <p14:xfrm>
                <a:off x="10719949" y="2018782"/>
                <a:ext cx="147960" cy="111600"/>
              </p14:xfrm>
            </p:contentPart>
          </mc:Choice>
          <mc:Fallback>
            <p:pic>
              <p:nvPicPr>
                <p:cNvPr id="636" name="Freihand 635">
                  <a:extLst>
                    <a:ext uri="{FF2B5EF4-FFF2-40B4-BE49-F238E27FC236}">
                      <a16:creationId xmlns:a16="http://schemas.microsoft.com/office/drawing/2014/main" id="{3493E028-6E0A-3F5B-2C99-867624A474E8}"/>
                    </a:ext>
                  </a:extLst>
                </p:cNvPr>
                <p:cNvPicPr/>
                <p:nvPr/>
              </p:nvPicPr>
              <p:blipFill>
                <a:blip r:embed="rId168"/>
                <a:stretch>
                  <a:fillRect/>
                </a:stretch>
              </p:blipFill>
              <p:spPr>
                <a:xfrm>
                  <a:off x="10711309" y="2009782"/>
                  <a:ext cx="165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37" name="Freihand 636">
                  <a:extLst>
                    <a:ext uri="{FF2B5EF4-FFF2-40B4-BE49-F238E27FC236}">
                      <a16:creationId xmlns:a16="http://schemas.microsoft.com/office/drawing/2014/main" id="{27BDBE9C-2693-75CF-5C83-EFACD03A0117}"/>
                    </a:ext>
                  </a:extLst>
                </p14:cNvPr>
                <p14:cNvContentPartPr/>
                <p14:nvPr/>
              </p14:nvContentPartPr>
              <p14:xfrm>
                <a:off x="10879429" y="2131102"/>
                <a:ext cx="13320" cy="108360"/>
              </p14:xfrm>
            </p:contentPart>
          </mc:Choice>
          <mc:Fallback>
            <p:pic>
              <p:nvPicPr>
                <p:cNvPr id="637" name="Freihand 636">
                  <a:extLst>
                    <a:ext uri="{FF2B5EF4-FFF2-40B4-BE49-F238E27FC236}">
                      <a16:creationId xmlns:a16="http://schemas.microsoft.com/office/drawing/2014/main" id="{27BDBE9C-2693-75CF-5C83-EFACD03A0117}"/>
                    </a:ext>
                  </a:extLst>
                </p:cNvPr>
                <p:cNvPicPr/>
                <p:nvPr/>
              </p:nvPicPr>
              <p:blipFill>
                <a:blip r:embed="rId170"/>
                <a:stretch>
                  <a:fillRect/>
                </a:stretch>
              </p:blipFill>
              <p:spPr>
                <a:xfrm>
                  <a:off x="10870789" y="2122102"/>
                  <a:ext cx="30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99" name="Freihand 198">
                  <a:extLst>
                    <a:ext uri="{FF2B5EF4-FFF2-40B4-BE49-F238E27FC236}">
                      <a16:creationId xmlns:a16="http://schemas.microsoft.com/office/drawing/2014/main" id="{D1BF5EF7-90BF-3570-5026-31AF1534BAF6}"/>
                    </a:ext>
                  </a:extLst>
                </p14:cNvPr>
                <p14:cNvContentPartPr/>
                <p14:nvPr/>
              </p14:nvContentPartPr>
              <p14:xfrm>
                <a:off x="11204869" y="1929862"/>
                <a:ext cx="137520" cy="168120"/>
              </p14:xfrm>
            </p:contentPart>
          </mc:Choice>
          <mc:Fallback>
            <p:pic>
              <p:nvPicPr>
                <p:cNvPr id="199" name="Freihand 198">
                  <a:extLst>
                    <a:ext uri="{FF2B5EF4-FFF2-40B4-BE49-F238E27FC236}">
                      <a16:creationId xmlns:a16="http://schemas.microsoft.com/office/drawing/2014/main" id="{D1BF5EF7-90BF-3570-5026-31AF1534BAF6}"/>
                    </a:ext>
                  </a:extLst>
                </p:cNvPr>
                <p:cNvPicPr/>
                <p:nvPr/>
              </p:nvPicPr>
              <p:blipFill>
                <a:blip r:embed="rId172"/>
                <a:stretch>
                  <a:fillRect/>
                </a:stretch>
              </p:blipFill>
              <p:spPr>
                <a:xfrm>
                  <a:off x="11196229" y="1920862"/>
                  <a:ext cx="155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00" name="Freihand 199">
                  <a:extLst>
                    <a:ext uri="{FF2B5EF4-FFF2-40B4-BE49-F238E27FC236}">
                      <a16:creationId xmlns:a16="http://schemas.microsoft.com/office/drawing/2014/main" id="{C28485AF-AC39-7F09-D876-B335A262AB2B}"/>
                    </a:ext>
                  </a:extLst>
                </p14:cNvPr>
                <p14:cNvContentPartPr/>
                <p14:nvPr/>
              </p14:nvContentPartPr>
              <p14:xfrm>
                <a:off x="11376229" y="2015542"/>
                <a:ext cx="20880" cy="36360"/>
              </p14:xfrm>
            </p:contentPart>
          </mc:Choice>
          <mc:Fallback>
            <p:pic>
              <p:nvPicPr>
                <p:cNvPr id="200" name="Freihand 199">
                  <a:extLst>
                    <a:ext uri="{FF2B5EF4-FFF2-40B4-BE49-F238E27FC236}">
                      <a16:creationId xmlns:a16="http://schemas.microsoft.com/office/drawing/2014/main" id="{C28485AF-AC39-7F09-D876-B335A262AB2B}"/>
                    </a:ext>
                  </a:extLst>
                </p:cNvPr>
                <p:cNvPicPr/>
                <p:nvPr/>
              </p:nvPicPr>
              <p:blipFill>
                <a:blip r:embed="rId174"/>
                <a:stretch>
                  <a:fillRect/>
                </a:stretch>
              </p:blipFill>
              <p:spPr>
                <a:xfrm>
                  <a:off x="11367589" y="2006542"/>
                  <a:ext cx="38520" cy="54000"/>
                </a:xfrm>
                <a:prstGeom prst="rect">
                  <a:avLst/>
                </a:prstGeom>
              </p:spPr>
            </p:pic>
          </mc:Fallback>
        </mc:AlternateContent>
      </p:grpSp>
      <p:grpSp>
        <p:nvGrpSpPr>
          <p:cNvPr id="338" name="Gruppieren 337">
            <a:extLst>
              <a:ext uri="{FF2B5EF4-FFF2-40B4-BE49-F238E27FC236}">
                <a16:creationId xmlns:a16="http://schemas.microsoft.com/office/drawing/2014/main" id="{8D02BC36-C31B-99BE-8C81-2E0F3F34C78F}"/>
              </a:ext>
            </a:extLst>
          </p:cNvPr>
          <p:cNvGrpSpPr/>
          <p:nvPr/>
        </p:nvGrpSpPr>
        <p:grpSpPr>
          <a:xfrm>
            <a:off x="873589" y="1475182"/>
            <a:ext cx="1510200" cy="506160"/>
            <a:chOff x="873589" y="1475182"/>
            <a:chExt cx="1510200" cy="506160"/>
          </a:xfrm>
        </p:grpSpPr>
        <mc:AlternateContent xmlns:mc="http://schemas.openxmlformats.org/markup-compatibility/2006">
          <mc:Choice xmlns:p14="http://schemas.microsoft.com/office/powerpoint/2010/main" Requires="p14">
            <p:contentPart p14:bwMode="auto" r:id="rId175">
              <p14:nvContentPartPr>
                <p14:cNvPr id="310" name="Freihand 309">
                  <a:extLst>
                    <a:ext uri="{FF2B5EF4-FFF2-40B4-BE49-F238E27FC236}">
                      <a16:creationId xmlns:a16="http://schemas.microsoft.com/office/drawing/2014/main" id="{4102636E-826C-5857-0D19-280C04E30771}"/>
                    </a:ext>
                  </a:extLst>
                </p14:cNvPr>
                <p14:cNvContentPartPr/>
                <p14:nvPr/>
              </p14:nvContentPartPr>
              <p14:xfrm>
                <a:off x="873589" y="1676062"/>
                <a:ext cx="129600" cy="305280"/>
              </p14:xfrm>
            </p:contentPart>
          </mc:Choice>
          <mc:Fallback>
            <p:pic>
              <p:nvPicPr>
                <p:cNvPr id="310" name="Freihand 309">
                  <a:extLst>
                    <a:ext uri="{FF2B5EF4-FFF2-40B4-BE49-F238E27FC236}">
                      <a16:creationId xmlns:a16="http://schemas.microsoft.com/office/drawing/2014/main" id="{4102636E-826C-5857-0D19-280C04E30771}"/>
                    </a:ext>
                  </a:extLst>
                </p:cNvPr>
                <p:cNvPicPr/>
                <p:nvPr/>
              </p:nvPicPr>
              <p:blipFill>
                <a:blip r:embed="rId176"/>
                <a:stretch>
                  <a:fillRect/>
                </a:stretch>
              </p:blipFill>
              <p:spPr>
                <a:xfrm>
                  <a:off x="864949" y="1667422"/>
                  <a:ext cx="14724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11" name="Freihand 310">
                  <a:extLst>
                    <a:ext uri="{FF2B5EF4-FFF2-40B4-BE49-F238E27FC236}">
                      <a16:creationId xmlns:a16="http://schemas.microsoft.com/office/drawing/2014/main" id="{EB29E0AF-9C07-4BCB-A596-783A56B3A013}"/>
                    </a:ext>
                  </a:extLst>
                </p14:cNvPr>
                <p14:cNvContentPartPr/>
                <p14:nvPr/>
              </p14:nvContentPartPr>
              <p14:xfrm>
                <a:off x="1056109" y="1708462"/>
                <a:ext cx="218520" cy="109800"/>
              </p14:xfrm>
            </p:contentPart>
          </mc:Choice>
          <mc:Fallback>
            <p:pic>
              <p:nvPicPr>
                <p:cNvPr id="311" name="Freihand 310">
                  <a:extLst>
                    <a:ext uri="{FF2B5EF4-FFF2-40B4-BE49-F238E27FC236}">
                      <a16:creationId xmlns:a16="http://schemas.microsoft.com/office/drawing/2014/main" id="{EB29E0AF-9C07-4BCB-A596-783A56B3A013}"/>
                    </a:ext>
                  </a:extLst>
                </p:cNvPr>
                <p:cNvPicPr/>
                <p:nvPr/>
              </p:nvPicPr>
              <p:blipFill>
                <a:blip r:embed="rId178"/>
                <a:stretch>
                  <a:fillRect/>
                </a:stretch>
              </p:blipFill>
              <p:spPr>
                <a:xfrm>
                  <a:off x="1047109" y="1699462"/>
                  <a:ext cx="236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34" name="Freihand 333">
                  <a:extLst>
                    <a:ext uri="{FF2B5EF4-FFF2-40B4-BE49-F238E27FC236}">
                      <a16:creationId xmlns:a16="http://schemas.microsoft.com/office/drawing/2014/main" id="{24C0882C-5F36-AF42-A03B-C3B0D502388F}"/>
                    </a:ext>
                  </a:extLst>
                </p14:cNvPr>
                <p14:cNvContentPartPr/>
                <p14:nvPr/>
              </p14:nvContentPartPr>
              <p14:xfrm>
                <a:off x="1306669" y="1704142"/>
                <a:ext cx="313200" cy="85680"/>
              </p14:xfrm>
            </p:contentPart>
          </mc:Choice>
          <mc:Fallback>
            <p:pic>
              <p:nvPicPr>
                <p:cNvPr id="334" name="Freihand 333">
                  <a:extLst>
                    <a:ext uri="{FF2B5EF4-FFF2-40B4-BE49-F238E27FC236}">
                      <a16:creationId xmlns:a16="http://schemas.microsoft.com/office/drawing/2014/main" id="{24C0882C-5F36-AF42-A03B-C3B0D502388F}"/>
                    </a:ext>
                  </a:extLst>
                </p:cNvPr>
                <p:cNvPicPr/>
                <p:nvPr/>
              </p:nvPicPr>
              <p:blipFill>
                <a:blip r:embed="rId180"/>
                <a:stretch>
                  <a:fillRect/>
                </a:stretch>
              </p:blipFill>
              <p:spPr>
                <a:xfrm>
                  <a:off x="1298029" y="1695502"/>
                  <a:ext cx="330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35" name="Freihand 334">
                  <a:extLst>
                    <a:ext uri="{FF2B5EF4-FFF2-40B4-BE49-F238E27FC236}">
                      <a16:creationId xmlns:a16="http://schemas.microsoft.com/office/drawing/2014/main" id="{922DC1DD-2336-B8BE-524C-73DFC694A115}"/>
                    </a:ext>
                  </a:extLst>
                </p14:cNvPr>
                <p14:cNvContentPartPr/>
                <p14:nvPr/>
              </p14:nvContentPartPr>
              <p14:xfrm>
                <a:off x="1679989" y="1552942"/>
                <a:ext cx="155880" cy="244800"/>
              </p14:xfrm>
            </p:contentPart>
          </mc:Choice>
          <mc:Fallback>
            <p:pic>
              <p:nvPicPr>
                <p:cNvPr id="335" name="Freihand 334">
                  <a:extLst>
                    <a:ext uri="{FF2B5EF4-FFF2-40B4-BE49-F238E27FC236}">
                      <a16:creationId xmlns:a16="http://schemas.microsoft.com/office/drawing/2014/main" id="{922DC1DD-2336-B8BE-524C-73DFC694A115}"/>
                    </a:ext>
                  </a:extLst>
                </p:cNvPr>
                <p:cNvPicPr/>
                <p:nvPr/>
              </p:nvPicPr>
              <p:blipFill>
                <a:blip r:embed="rId182"/>
                <a:stretch>
                  <a:fillRect/>
                </a:stretch>
              </p:blipFill>
              <p:spPr>
                <a:xfrm>
                  <a:off x="1670989" y="1544302"/>
                  <a:ext cx="1735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36" name="Freihand 335">
                  <a:extLst>
                    <a:ext uri="{FF2B5EF4-FFF2-40B4-BE49-F238E27FC236}">
                      <a16:creationId xmlns:a16="http://schemas.microsoft.com/office/drawing/2014/main" id="{AF7D0CD5-58CC-7F41-EDBE-63D5724ABAA0}"/>
                    </a:ext>
                  </a:extLst>
                </p14:cNvPr>
                <p14:cNvContentPartPr/>
                <p14:nvPr/>
              </p14:nvContentPartPr>
              <p14:xfrm>
                <a:off x="1856749" y="1658782"/>
                <a:ext cx="179280" cy="113040"/>
              </p14:xfrm>
            </p:contentPart>
          </mc:Choice>
          <mc:Fallback>
            <p:pic>
              <p:nvPicPr>
                <p:cNvPr id="336" name="Freihand 335">
                  <a:extLst>
                    <a:ext uri="{FF2B5EF4-FFF2-40B4-BE49-F238E27FC236}">
                      <a16:creationId xmlns:a16="http://schemas.microsoft.com/office/drawing/2014/main" id="{AF7D0CD5-58CC-7F41-EDBE-63D5724ABAA0}"/>
                    </a:ext>
                  </a:extLst>
                </p:cNvPr>
                <p:cNvPicPr/>
                <p:nvPr/>
              </p:nvPicPr>
              <p:blipFill>
                <a:blip r:embed="rId184"/>
                <a:stretch>
                  <a:fillRect/>
                </a:stretch>
              </p:blipFill>
              <p:spPr>
                <a:xfrm>
                  <a:off x="1848109" y="1650142"/>
                  <a:ext cx="196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37" name="Freihand 336">
                  <a:extLst>
                    <a:ext uri="{FF2B5EF4-FFF2-40B4-BE49-F238E27FC236}">
                      <a16:creationId xmlns:a16="http://schemas.microsoft.com/office/drawing/2014/main" id="{129488F7-3F19-1C0F-B17A-84B239AF2808}"/>
                    </a:ext>
                  </a:extLst>
                </p14:cNvPr>
                <p14:cNvContentPartPr/>
                <p14:nvPr/>
              </p14:nvContentPartPr>
              <p14:xfrm>
                <a:off x="2273989" y="1475182"/>
                <a:ext cx="109800" cy="290160"/>
              </p14:xfrm>
            </p:contentPart>
          </mc:Choice>
          <mc:Fallback>
            <p:pic>
              <p:nvPicPr>
                <p:cNvPr id="337" name="Freihand 336">
                  <a:extLst>
                    <a:ext uri="{FF2B5EF4-FFF2-40B4-BE49-F238E27FC236}">
                      <a16:creationId xmlns:a16="http://schemas.microsoft.com/office/drawing/2014/main" id="{129488F7-3F19-1C0F-B17A-84B239AF2808}"/>
                    </a:ext>
                  </a:extLst>
                </p:cNvPr>
                <p:cNvPicPr/>
                <p:nvPr/>
              </p:nvPicPr>
              <p:blipFill>
                <a:blip r:embed="rId186"/>
                <a:stretch>
                  <a:fillRect/>
                </a:stretch>
              </p:blipFill>
              <p:spPr>
                <a:xfrm>
                  <a:off x="2265349" y="1466182"/>
                  <a:ext cx="127440" cy="30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7">
            <p14:nvContentPartPr>
              <p14:cNvPr id="383" name="Freihand 382">
                <a:extLst>
                  <a:ext uri="{FF2B5EF4-FFF2-40B4-BE49-F238E27FC236}">
                    <a16:creationId xmlns:a16="http://schemas.microsoft.com/office/drawing/2014/main" id="{53F942F3-02F2-A61F-07DC-D8E44D74DF14}"/>
                  </a:ext>
                </a:extLst>
              </p14:cNvPr>
              <p14:cNvContentPartPr/>
              <p14:nvPr/>
            </p14:nvContentPartPr>
            <p14:xfrm>
              <a:off x="2952229" y="1313542"/>
              <a:ext cx="418320" cy="52200"/>
            </p14:xfrm>
          </p:contentPart>
        </mc:Choice>
        <mc:Fallback>
          <p:pic>
            <p:nvPicPr>
              <p:cNvPr id="383" name="Freihand 382">
                <a:extLst>
                  <a:ext uri="{FF2B5EF4-FFF2-40B4-BE49-F238E27FC236}">
                    <a16:creationId xmlns:a16="http://schemas.microsoft.com/office/drawing/2014/main" id="{53F942F3-02F2-A61F-07DC-D8E44D74DF14}"/>
                  </a:ext>
                </a:extLst>
              </p:cNvPr>
              <p:cNvPicPr/>
              <p:nvPr/>
            </p:nvPicPr>
            <p:blipFill>
              <a:blip r:embed="rId188"/>
              <a:stretch>
                <a:fillRect/>
              </a:stretch>
            </p:blipFill>
            <p:spPr>
              <a:xfrm>
                <a:off x="2943589" y="1304902"/>
                <a:ext cx="435960" cy="69840"/>
              </a:xfrm>
              <a:prstGeom prst="rect">
                <a:avLst/>
              </a:prstGeom>
            </p:spPr>
          </p:pic>
        </mc:Fallback>
      </mc:AlternateContent>
      <p:grpSp>
        <p:nvGrpSpPr>
          <p:cNvPr id="391" name="Gruppieren 390">
            <a:extLst>
              <a:ext uri="{FF2B5EF4-FFF2-40B4-BE49-F238E27FC236}">
                <a16:creationId xmlns:a16="http://schemas.microsoft.com/office/drawing/2014/main" id="{71D26902-85A9-95F8-824E-6FF9F7B4243C}"/>
              </a:ext>
            </a:extLst>
          </p:cNvPr>
          <p:cNvGrpSpPr/>
          <p:nvPr/>
        </p:nvGrpSpPr>
        <p:grpSpPr>
          <a:xfrm>
            <a:off x="355549" y="2197342"/>
            <a:ext cx="743760" cy="574560"/>
            <a:chOff x="355549" y="2197342"/>
            <a:chExt cx="743760" cy="574560"/>
          </a:xfrm>
        </p:grpSpPr>
        <mc:AlternateContent xmlns:mc="http://schemas.openxmlformats.org/markup-compatibility/2006">
          <mc:Choice xmlns:p14="http://schemas.microsoft.com/office/powerpoint/2010/main" Requires="p14">
            <p:contentPart p14:bwMode="auto" r:id="rId189">
              <p14:nvContentPartPr>
                <p14:cNvPr id="339" name="Freihand 338">
                  <a:extLst>
                    <a:ext uri="{FF2B5EF4-FFF2-40B4-BE49-F238E27FC236}">
                      <a16:creationId xmlns:a16="http://schemas.microsoft.com/office/drawing/2014/main" id="{4C0B4D0C-2C1F-845D-989C-FDAF159408CF}"/>
                    </a:ext>
                  </a:extLst>
                </p14:cNvPr>
                <p14:cNvContentPartPr/>
                <p14:nvPr/>
              </p14:nvContentPartPr>
              <p14:xfrm>
                <a:off x="355549" y="2400742"/>
                <a:ext cx="164880" cy="213840"/>
              </p14:xfrm>
            </p:contentPart>
          </mc:Choice>
          <mc:Fallback>
            <p:pic>
              <p:nvPicPr>
                <p:cNvPr id="339" name="Freihand 338">
                  <a:extLst>
                    <a:ext uri="{FF2B5EF4-FFF2-40B4-BE49-F238E27FC236}">
                      <a16:creationId xmlns:a16="http://schemas.microsoft.com/office/drawing/2014/main" id="{4C0B4D0C-2C1F-845D-989C-FDAF159408CF}"/>
                    </a:ext>
                  </a:extLst>
                </p:cNvPr>
                <p:cNvPicPr/>
                <p:nvPr/>
              </p:nvPicPr>
              <p:blipFill>
                <a:blip r:embed="rId190"/>
                <a:stretch>
                  <a:fillRect/>
                </a:stretch>
              </p:blipFill>
              <p:spPr>
                <a:xfrm>
                  <a:off x="346909" y="2391742"/>
                  <a:ext cx="1825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50" name="Freihand 349">
                  <a:extLst>
                    <a:ext uri="{FF2B5EF4-FFF2-40B4-BE49-F238E27FC236}">
                      <a16:creationId xmlns:a16="http://schemas.microsoft.com/office/drawing/2014/main" id="{72D5AB33-2D2E-2A5D-629E-113EE95D9270}"/>
                    </a:ext>
                  </a:extLst>
                </p14:cNvPr>
                <p14:cNvContentPartPr/>
                <p14:nvPr/>
              </p14:nvContentPartPr>
              <p14:xfrm>
                <a:off x="565789" y="2287702"/>
                <a:ext cx="77040" cy="390240"/>
              </p14:xfrm>
            </p:contentPart>
          </mc:Choice>
          <mc:Fallback>
            <p:pic>
              <p:nvPicPr>
                <p:cNvPr id="350" name="Freihand 349">
                  <a:extLst>
                    <a:ext uri="{FF2B5EF4-FFF2-40B4-BE49-F238E27FC236}">
                      <a16:creationId xmlns:a16="http://schemas.microsoft.com/office/drawing/2014/main" id="{72D5AB33-2D2E-2A5D-629E-113EE95D9270}"/>
                    </a:ext>
                  </a:extLst>
                </p:cNvPr>
                <p:cNvPicPr/>
                <p:nvPr/>
              </p:nvPicPr>
              <p:blipFill>
                <a:blip r:embed="rId192"/>
                <a:stretch>
                  <a:fillRect/>
                </a:stretch>
              </p:blipFill>
              <p:spPr>
                <a:xfrm>
                  <a:off x="557149" y="2278702"/>
                  <a:ext cx="9468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84" name="Freihand 383">
                  <a:extLst>
                    <a:ext uri="{FF2B5EF4-FFF2-40B4-BE49-F238E27FC236}">
                      <a16:creationId xmlns:a16="http://schemas.microsoft.com/office/drawing/2014/main" id="{A09D7600-29F9-4332-4AA6-F68F1DD6D50E}"/>
                    </a:ext>
                  </a:extLst>
                </p14:cNvPr>
                <p14:cNvContentPartPr/>
                <p14:nvPr/>
              </p14:nvContentPartPr>
              <p14:xfrm>
                <a:off x="860989" y="2362582"/>
                <a:ext cx="238320" cy="409320"/>
              </p14:xfrm>
            </p:contentPart>
          </mc:Choice>
          <mc:Fallback>
            <p:pic>
              <p:nvPicPr>
                <p:cNvPr id="384" name="Freihand 383">
                  <a:extLst>
                    <a:ext uri="{FF2B5EF4-FFF2-40B4-BE49-F238E27FC236}">
                      <a16:creationId xmlns:a16="http://schemas.microsoft.com/office/drawing/2014/main" id="{A09D7600-29F9-4332-4AA6-F68F1DD6D50E}"/>
                    </a:ext>
                  </a:extLst>
                </p:cNvPr>
                <p:cNvPicPr/>
                <p:nvPr/>
              </p:nvPicPr>
              <p:blipFill>
                <a:blip r:embed="rId194"/>
                <a:stretch>
                  <a:fillRect/>
                </a:stretch>
              </p:blipFill>
              <p:spPr>
                <a:xfrm>
                  <a:off x="851989" y="2353942"/>
                  <a:ext cx="25596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85" name="Freihand 384">
                  <a:extLst>
                    <a:ext uri="{FF2B5EF4-FFF2-40B4-BE49-F238E27FC236}">
                      <a16:creationId xmlns:a16="http://schemas.microsoft.com/office/drawing/2014/main" id="{59D02875-D53F-C75D-7CD6-ACC66854CBF5}"/>
                    </a:ext>
                  </a:extLst>
                </p14:cNvPr>
                <p14:cNvContentPartPr/>
                <p14:nvPr/>
              </p14:nvContentPartPr>
              <p14:xfrm>
                <a:off x="781069" y="2197342"/>
                <a:ext cx="282960" cy="181080"/>
              </p14:xfrm>
            </p:contentPart>
          </mc:Choice>
          <mc:Fallback>
            <p:pic>
              <p:nvPicPr>
                <p:cNvPr id="385" name="Freihand 384">
                  <a:extLst>
                    <a:ext uri="{FF2B5EF4-FFF2-40B4-BE49-F238E27FC236}">
                      <a16:creationId xmlns:a16="http://schemas.microsoft.com/office/drawing/2014/main" id="{59D02875-D53F-C75D-7CD6-ACC66854CBF5}"/>
                    </a:ext>
                  </a:extLst>
                </p:cNvPr>
                <p:cNvPicPr/>
                <p:nvPr/>
              </p:nvPicPr>
              <p:blipFill>
                <a:blip r:embed="rId196"/>
                <a:stretch>
                  <a:fillRect/>
                </a:stretch>
              </p:blipFill>
              <p:spPr>
                <a:xfrm>
                  <a:off x="772429" y="2188702"/>
                  <a:ext cx="300600" cy="198720"/>
                </a:xfrm>
                <a:prstGeom prst="rect">
                  <a:avLst/>
                </a:prstGeom>
              </p:spPr>
            </p:pic>
          </mc:Fallback>
        </mc:AlternateContent>
      </p:grpSp>
      <p:grpSp>
        <p:nvGrpSpPr>
          <p:cNvPr id="640" name="Gruppieren 639">
            <a:extLst>
              <a:ext uri="{FF2B5EF4-FFF2-40B4-BE49-F238E27FC236}">
                <a16:creationId xmlns:a16="http://schemas.microsoft.com/office/drawing/2014/main" id="{D1D4673F-312E-783F-14D0-F2EB65103A53}"/>
              </a:ext>
            </a:extLst>
          </p:cNvPr>
          <p:cNvGrpSpPr/>
          <p:nvPr/>
        </p:nvGrpSpPr>
        <p:grpSpPr>
          <a:xfrm>
            <a:off x="1398109" y="2386342"/>
            <a:ext cx="208440" cy="115920"/>
            <a:chOff x="1398109" y="2386342"/>
            <a:chExt cx="208440" cy="115920"/>
          </a:xfrm>
        </p:grpSpPr>
        <mc:AlternateContent xmlns:mc="http://schemas.openxmlformats.org/markup-compatibility/2006">
          <mc:Choice xmlns:p14="http://schemas.microsoft.com/office/powerpoint/2010/main" Requires="p14">
            <p:contentPart p14:bwMode="auto" r:id="rId197">
              <p14:nvContentPartPr>
                <p14:cNvPr id="394" name="Freihand 393">
                  <a:extLst>
                    <a:ext uri="{FF2B5EF4-FFF2-40B4-BE49-F238E27FC236}">
                      <a16:creationId xmlns:a16="http://schemas.microsoft.com/office/drawing/2014/main" id="{BCE82818-A656-4EA1-21E3-9D8B513B4597}"/>
                    </a:ext>
                  </a:extLst>
                </p14:cNvPr>
                <p14:cNvContentPartPr/>
                <p14:nvPr/>
              </p14:nvContentPartPr>
              <p14:xfrm>
                <a:off x="1398109" y="2386342"/>
                <a:ext cx="208440" cy="32400"/>
              </p14:xfrm>
            </p:contentPart>
          </mc:Choice>
          <mc:Fallback>
            <p:pic>
              <p:nvPicPr>
                <p:cNvPr id="394" name="Freihand 393">
                  <a:extLst>
                    <a:ext uri="{FF2B5EF4-FFF2-40B4-BE49-F238E27FC236}">
                      <a16:creationId xmlns:a16="http://schemas.microsoft.com/office/drawing/2014/main" id="{BCE82818-A656-4EA1-21E3-9D8B513B4597}"/>
                    </a:ext>
                  </a:extLst>
                </p:cNvPr>
                <p:cNvPicPr/>
                <p:nvPr/>
              </p:nvPicPr>
              <p:blipFill>
                <a:blip r:embed="rId198"/>
                <a:stretch>
                  <a:fillRect/>
                </a:stretch>
              </p:blipFill>
              <p:spPr>
                <a:xfrm>
                  <a:off x="1389469" y="2377702"/>
                  <a:ext cx="2260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05" name="Freihand 404">
                  <a:extLst>
                    <a:ext uri="{FF2B5EF4-FFF2-40B4-BE49-F238E27FC236}">
                      <a16:creationId xmlns:a16="http://schemas.microsoft.com/office/drawing/2014/main" id="{E6B634A8-69EE-5F92-C5D0-F06DB8F26319}"/>
                    </a:ext>
                  </a:extLst>
                </p14:cNvPr>
                <p14:cNvContentPartPr/>
                <p14:nvPr/>
              </p14:nvContentPartPr>
              <p14:xfrm>
                <a:off x="1441669" y="2480302"/>
                <a:ext cx="149040" cy="21960"/>
              </p14:xfrm>
            </p:contentPart>
          </mc:Choice>
          <mc:Fallback>
            <p:pic>
              <p:nvPicPr>
                <p:cNvPr id="405" name="Freihand 404">
                  <a:extLst>
                    <a:ext uri="{FF2B5EF4-FFF2-40B4-BE49-F238E27FC236}">
                      <a16:creationId xmlns:a16="http://schemas.microsoft.com/office/drawing/2014/main" id="{E6B634A8-69EE-5F92-C5D0-F06DB8F26319}"/>
                    </a:ext>
                  </a:extLst>
                </p:cNvPr>
                <p:cNvPicPr/>
                <p:nvPr/>
              </p:nvPicPr>
              <p:blipFill>
                <a:blip r:embed="rId200"/>
                <a:stretch>
                  <a:fillRect/>
                </a:stretch>
              </p:blipFill>
              <p:spPr>
                <a:xfrm>
                  <a:off x="1432669" y="2471302"/>
                  <a:ext cx="166680" cy="39600"/>
                </a:xfrm>
                <a:prstGeom prst="rect">
                  <a:avLst/>
                </a:prstGeom>
              </p:spPr>
            </p:pic>
          </mc:Fallback>
        </mc:AlternateContent>
      </p:grpSp>
      <p:grpSp>
        <p:nvGrpSpPr>
          <p:cNvPr id="437" name="Gruppieren 436">
            <a:extLst>
              <a:ext uri="{FF2B5EF4-FFF2-40B4-BE49-F238E27FC236}">
                <a16:creationId xmlns:a16="http://schemas.microsoft.com/office/drawing/2014/main" id="{E201DA9F-B227-65A1-FC19-2903CE21CF81}"/>
              </a:ext>
            </a:extLst>
          </p:cNvPr>
          <p:cNvGrpSpPr/>
          <p:nvPr/>
        </p:nvGrpSpPr>
        <p:grpSpPr>
          <a:xfrm>
            <a:off x="1889149" y="2103382"/>
            <a:ext cx="1213200" cy="380880"/>
            <a:chOff x="1889149" y="2103382"/>
            <a:chExt cx="1213200" cy="380880"/>
          </a:xfrm>
        </p:grpSpPr>
        <mc:AlternateContent xmlns:mc="http://schemas.openxmlformats.org/markup-compatibility/2006">
          <mc:Choice xmlns:p14="http://schemas.microsoft.com/office/powerpoint/2010/main" Requires="p14">
            <p:contentPart p14:bwMode="auto" r:id="rId201">
              <p14:nvContentPartPr>
                <p14:cNvPr id="408" name="Freihand 407">
                  <a:extLst>
                    <a:ext uri="{FF2B5EF4-FFF2-40B4-BE49-F238E27FC236}">
                      <a16:creationId xmlns:a16="http://schemas.microsoft.com/office/drawing/2014/main" id="{8439C4F7-3E60-2DB2-A3DC-1BE912B4476E}"/>
                    </a:ext>
                  </a:extLst>
                </p14:cNvPr>
                <p14:cNvContentPartPr/>
                <p14:nvPr/>
              </p14:nvContentPartPr>
              <p14:xfrm>
                <a:off x="1889149" y="2324782"/>
                <a:ext cx="213480" cy="159480"/>
              </p14:xfrm>
            </p:contentPart>
          </mc:Choice>
          <mc:Fallback>
            <p:pic>
              <p:nvPicPr>
                <p:cNvPr id="408" name="Freihand 407">
                  <a:extLst>
                    <a:ext uri="{FF2B5EF4-FFF2-40B4-BE49-F238E27FC236}">
                      <a16:creationId xmlns:a16="http://schemas.microsoft.com/office/drawing/2014/main" id="{8439C4F7-3E60-2DB2-A3DC-1BE912B4476E}"/>
                    </a:ext>
                  </a:extLst>
                </p:cNvPr>
                <p:cNvPicPr/>
                <p:nvPr/>
              </p:nvPicPr>
              <p:blipFill>
                <a:blip r:embed="rId202"/>
                <a:stretch>
                  <a:fillRect/>
                </a:stretch>
              </p:blipFill>
              <p:spPr>
                <a:xfrm>
                  <a:off x="1880509" y="2316142"/>
                  <a:ext cx="231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14" name="Freihand 413">
                  <a:extLst>
                    <a:ext uri="{FF2B5EF4-FFF2-40B4-BE49-F238E27FC236}">
                      <a16:creationId xmlns:a16="http://schemas.microsoft.com/office/drawing/2014/main" id="{33378BBA-B299-ACF3-FD61-C1E91A9ACEBA}"/>
                    </a:ext>
                  </a:extLst>
                </p14:cNvPr>
                <p14:cNvContentPartPr/>
                <p14:nvPr/>
              </p14:nvContentPartPr>
              <p14:xfrm>
                <a:off x="2322229" y="2290582"/>
                <a:ext cx="50760" cy="159840"/>
              </p14:xfrm>
            </p:contentPart>
          </mc:Choice>
          <mc:Fallback>
            <p:pic>
              <p:nvPicPr>
                <p:cNvPr id="414" name="Freihand 413">
                  <a:extLst>
                    <a:ext uri="{FF2B5EF4-FFF2-40B4-BE49-F238E27FC236}">
                      <a16:creationId xmlns:a16="http://schemas.microsoft.com/office/drawing/2014/main" id="{33378BBA-B299-ACF3-FD61-C1E91A9ACEBA}"/>
                    </a:ext>
                  </a:extLst>
                </p:cNvPr>
                <p:cNvPicPr/>
                <p:nvPr/>
              </p:nvPicPr>
              <p:blipFill>
                <a:blip r:embed="rId204"/>
                <a:stretch>
                  <a:fillRect/>
                </a:stretch>
              </p:blipFill>
              <p:spPr>
                <a:xfrm>
                  <a:off x="2313589" y="2281582"/>
                  <a:ext cx="684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26" name="Freihand 425">
                  <a:extLst>
                    <a:ext uri="{FF2B5EF4-FFF2-40B4-BE49-F238E27FC236}">
                      <a16:creationId xmlns:a16="http://schemas.microsoft.com/office/drawing/2014/main" id="{44A2F3D3-164A-EC6B-9C96-12F10EF8D014}"/>
                    </a:ext>
                  </a:extLst>
                </p14:cNvPr>
                <p14:cNvContentPartPr/>
                <p14:nvPr/>
              </p14:nvContentPartPr>
              <p14:xfrm>
                <a:off x="2292349" y="2371582"/>
                <a:ext cx="99000" cy="25200"/>
              </p14:xfrm>
            </p:contentPart>
          </mc:Choice>
          <mc:Fallback>
            <p:pic>
              <p:nvPicPr>
                <p:cNvPr id="426" name="Freihand 425">
                  <a:extLst>
                    <a:ext uri="{FF2B5EF4-FFF2-40B4-BE49-F238E27FC236}">
                      <a16:creationId xmlns:a16="http://schemas.microsoft.com/office/drawing/2014/main" id="{44A2F3D3-164A-EC6B-9C96-12F10EF8D014}"/>
                    </a:ext>
                  </a:extLst>
                </p:cNvPr>
                <p:cNvPicPr/>
                <p:nvPr/>
              </p:nvPicPr>
              <p:blipFill>
                <a:blip r:embed="rId206"/>
                <a:stretch>
                  <a:fillRect/>
                </a:stretch>
              </p:blipFill>
              <p:spPr>
                <a:xfrm>
                  <a:off x="2283709" y="2362582"/>
                  <a:ext cx="1166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27" name="Freihand 426">
                  <a:extLst>
                    <a:ext uri="{FF2B5EF4-FFF2-40B4-BE49-F238E27FC236}">
                      <a16:creationId xmlns:a16="http://schemas.microsoft.com/office/drawing/2014/main" id="{56CB1F0E-FD6D-EEA2-50F0-A8550B112882}"/>
                    </a:ext>
                  </a:extLst>
                </p14:cNvPr>
                <p14:cNvContentPartPr/>
                <p14:nvPr/>
              </p14:nvContentPartPr>
              <p14:xfrm>
                <a:off x="2623549" y="2103382"/>
                <a:ext cx="127800" cy="279360"/>
              </p14:xfrm>
            </p:contentPart>
          </mc:Choice>
          <mc:Fallback>
            <p:pic>
              <p:nvPicPr>
                <p:cNvPr id="427" name="Freihand 426">
                  <a:extLst>
                    <a:ext uri="{FF2B5EF4-FFF2-40B4-BE49-F238E27FC236}">
                      <a16:creationId xmlns:a16="http://schemas.microsoft.com/office/drawing/2014/main" id="{56CB1F0E-FD6D-EEA2-50F0-A8550B112882}"/>
                    </a:ext>
                  </a:extLst>
                </p:cNvPr>
                <p:cNvPicPr/>
                <p:nvPr/>
              </p:nvPicPr>
              <p:blipFill>
                <a:blip r:embed="rId208"/>
                <a:stretch>
                  <a:fillRect/>
                </a:stretch>
              </p:blipFill>
              <p:spPr>
                <a:xfrm>
                  <a:off x="2614909" y="2094742"/>
                  <a:ext cx="1454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35" name="Freihand 434">
                  <a:extLst>
                    <a:ext uri="{FF2B5EF4-FFF2-40B4-BE49-F238E27FC236}">
                      <a16:creationId xmlns:a16="http://schemas.microsoft.com/office/drawing/2014/main" id="{143246AA-1DAB-6AB4-3BAB-5A5F6F9D22BC}"/>
                    </a:ext>
                  </a:extLst>
                </p14:cNvPr>
                <p14:cNvContentPartPr/>
                <p14:nvPr/>
              </p14:nvContentPartPr>
              <p14:xfrm>
                <a:off x="2929549" y="2240182"/>
                <a:ext cx="86400" cy="188280"/>
              </p14:xfrm>
            </p:contentPart>
          </mc:Choice>
          <mc:Fallback>
            <p:pic>
              <p:nvPicPr>
                <p:cNvPr id="435" name="Freihand 434">
                  <a:extLst>
                    <a:ext uri="{FF2B5EF4-FFF2-40B4-BE49-F238E27FC236}">
                      <a16:creationId xmlns:a16="http://schemas.microsoft.com/office/drawing/2014/main" id="{143246AA-1DAB-6AB4-3BAB-5A5F6F9D22BC}"/>
                    </a:ext>
                  </a:extLst>
                </p:cNvPr>
                <p:cNvPicPr/>
                <p:nvPr/>
              </p:nvPicPr>
              <p:blipFill>
                <a:blip r:embed="rId210"/>
                <a:stretch>
                  <a:fillRect/>
                </a:stretch>
              </p:blipFill>
              <p:spPr>
                <a:xfrm>
                  <a:off x="2920909" y="2231542"/>
                  <a:ext cx="1040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36" name="Freihand 435">
                  <a:extLst>
                    <a:ext uri="{FF2B5EF4-FFF2-40B4-BE49-F238E27FC236}">
                      <a16:creationId xmlns:a16="http://schemas.microsoft.com/office/drawing/2014/main" id="{C381703A-02F2-8EF9-2C84-6858F24BC0A8}"/>
                    </a:ext>
                  </a:extLst>
                </p14:cNvPr>
                <p14:cNvContentPartPr/>
                <p14:nvPr/>
              </p14:nvContentPartPr>
              <p14:xfrm>
                <a:off x="2879149" y="2220382"/>
                <a:ext cx="223200" cy="196560"/>
              </p14:xfrm>
            </p:contentPart>
          </mc:Choice>
          <mc:Fallback>
            <p:pic>
              <p:nvPicPr>
                <p:cNvPr id="436" name="Freihand 435">
                  <a:extLst>
                    <a:ext uri="{FF2B5EF4-FFF2-40B4-BE49-F238E27FC236}">
                      <a16:creationId xmlns:a16="http://schemas.microsoft.com/office/drawing/2014/main" id="{C381703A-02F2-8EF9-2C84-6858F24BC0A8}"/>
                    </a:ext>
                  </a:extLst>
                </p:cNvPr>
                <p:cNvPicPr/>
                <p:nvPr/>
              </p:nvPicPr>
              <p:blipFill>
                <a:blip r:embed="rId212"/>
                <a:stretch>
                  <a:fillRect/>
                </a:stretch>
              </p:blipFill>
              <p:spPr>
                <a:xfrm>
                  <a:off x="2870149" y="2211382"/>
                  <a:ext cx="240840" cy="214200"/>
                </a:xfrm>
                <a:prstGeom prst="rect">
                  <a:avLst/>
                </a:prstGeom>
              </p:spPr>
            </p:pic>
          </mc:Fallback>
        </mc:AlternateContent>
      </p:grpSp>
      <p:grpSp>
        <p:nvGrpSpPr>
          <p:cNvPr id="673" name="Gruppieren 672">
            <a:extLst>
              <a:ext uri="{FF2B5EF4-FFF2-40B4-BE49-F238E27FC236}">
                <a16:creationId xmlns:a16="http://schemas.microsoft.com/office/drawing/2014/main" id="{D42F1545-BDDA-7AB7-55EA-D82B5B5E8EA0}"/>
              </a:ext>
            </a:extLst>
          </p:cNvPr>
          <p:cNvGrpSpPr/>
          <p:nvPr/>
        </p:nvGrpSpPr>
        <p:grpSpPr>
          <a:xfrm>
            <a:off x="788629" y="2626822"/>
            <a:ext cx="4492440" cy="566280"/>
            <a:chOff x="788629" y="2626822"/>
            <a:chExt cx="4492440" cy="566280"/>
          </a:xfrm>
        </p:grpSpPr>
        <mc:AlternateContent xmlns:mc="http://schemas.openxmlformats.org/markup-compatibility/2006">
          <mc:Choice xmlns:p14="http://schemas.microsoft.com/office/powerpoint/2010/main" Requires="p14">
            <p:contentPart p14:bwMode="auto" r:id="rId213">
              <p14:nvContentPartPr>
                <p14:cNvPr id="641" name="Freihand 640">
                  <a:extLst>
                    <a:ext uri="{FF2B5EF4-FFF2-40B4-BE49-F238E27FC236}">
                      <a16:creationId xmlns:a16="http://schemas.microsoft.com/office/drawing/2014/main" id="{AFD98F38-9C41-7661-A7A4-FB13E22B3EE4}"/>
                    </a:ext>
                  </a:extLst>
                </p14:cNvPr>
                <p14:cNvContentPartPr/>
                <p14:nvPr/>
              </p14:nvContentPartPr>
              <p14:xfrm>
                <a:off x="788629" y="2933542"/>
                <a:ext cx="175320" cy="259560"/>
              </p14:xfrm>
            </p:contentPart>
          </mc:Choice>
          <mc:Fallback>
            <p:pic>
              <p:nvPicPr>
                <p:cNvPr id="641" name="Freihand 640">
                  <a:extLst>
                    <a:ext uri="{FF2B5EF4-FFF2-40B4-BE49-F238E27FC236}">
                      <a16:creationId xmlns:a16="http://schemas.microsoft.com/office/drawing/2014/main" id="{AFD98F38-9C41-7661-A7A4-FB13E22B3EE4}"/>
                    </a:ext>
                  </a:extLst>
                </p:cNvPr>
                <p:cNvPicPr/>
                <p:nvPr/>
              </p:nvPicPr>
              <p:blipFill>
                <a:blip r:embed="rId214"/>
                <a:stretch>
                  <a:fillRect/>
                </a:stretch>
              </p:blipFill>
              <p:spPr>
                <a:xfrm>
                  <a:off x="779989" y="2924542"/>
                  <a:ext cx="1929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642" name="Freihand 641">
                  <a:extLst>
                    <a:ext uri="{FF2B5EF4-FFF2-40B4-BE49-F238E27FC236}">
                      <a16:creationId xmlns:a16="http://schemas.microsoft.com/office/drawing/2014/main" id="{13BB99AF-18DA-A4FD-18C8-A869CF2DB166}"/>
                    </a:ext>
                  </a:extLst>
                </p14:cNvPr>
                <p14:cNvContentPartPr/>
                <p14:nvPr/>
              </p14:nvContentPartPr>
              <p14:xfrm>
                <a:off x="1085629" y="2855782"/>
                <a:ext cx="86760" cy="325080"/>
              </p14:xfrm>
            </p:contentPart>
          </mc:Choice>
          <mc:Fallback>
            <p:pic>
              <p:nvPicPr>
                <p:cNvPr id="642" name="Freihand 641">
                  <a:extLst>
                    <a:ext uri="{FF2B5EF4-FFF2-40B4-BE49-F238E27FC236}">
                      <a16:creationId xmlns:a16="http://schemas.microsoft.com/office/drawing/2014/main" id="{13BB99AF-18DA-A4FD-18C8-A869CF2DB166}"/>
                    </a:ext>
                  </a:extLst>
                </p:cNvPr>
                <p:cNvPicPr/>
                <p:nvPr/>
              </p:nvPicPr>
              <p:blipFill>
                <a:blip r:embed="rId216"/>
                <a:stretch>
                  <a:fillRect/>
                </a:stretch>
              </p:blipFill>
              <p:spPr>
                <a:xfrm>
                  <a:off x="1076629" y="2846782"/>
                  <a:ext cx="1044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43" name="Freihand 642">
                  <a:extLst>
                    <a:ext uri="{FF2B5EF4-FFF2-40B4-BE49-F238E27FC236}">
                      <a16:creationId xmlns:a16="http://schemas.microsoft.com/office/drawing/2014/main" id="{757BE980-EFE5-2B6B-EC4F-5755288A4CEE}"/>
                    </a:ext>
                  </a:extLst>
                </p14:cNvPr>
                <p14:cNvContentPartPr/>
                <p14:nvPr/>
              </p14:nvContentPartPr>
              <p14:xfrm>
                <a:off x="1210549" y="2941462"/>
                <a:ext cx="135720" cy="132480"/>
              </p14:xfrm>
            </p:contentPart>
          </mc:Choice>
          <mc:Fallback>
            <p:pic>
              <p:nvPicPr>
                <p:cNvPr id="643" name="Freihand 642">
                  <a:extLst>
                    <a:ext uri="{FF2B5EF4-FFF2-40B4-BE49-F238E27FC236}">
                      <a16:creationId xmlns:a16="http://schemas.microsoft.com/office/drawing/2014/main" id="{757BE980-EFE5-2B6B-EC4F-5755288A4CEE}"/>
                    </a:ext>
                  </a:extLst>
                </p:cNvPr>
                <p:cNvPicPr/>
                <p:nvPr/>
              </p:nvPicPr>
              <p:blipFill>
                <a:blip r:embed="rId218"/>
                <a:stretch>
                  <a:fillRect/>
                </a:stretch>
              </p:blipFill>
              <p:spPr>
                <a:xfrm>
                  <a:off x="1201909" y="2932822"/>
                  <a:ext cx="153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44" name="Freihand 643">
                  <a:extLst>
                    <a:ext uri="{FF2B5EF4-FFF2-40B4-BE49-F238E27FC236}">
                      <a16:creationId xmlns:a16="http://schemas.microsoft.com/office/drawing/2014/main" id="{73A55523-8EDE-CE68-92BB-5F329EB90A57}"/>
                    </a:ext>
                  </a:extLst>
                </p14:cNvPr>
                <p14:cNvContentPartPr/>
                <p14:nvPr/>
              </p14:nvContentPartPr>
              <p14:xfrm>
                <a:off x="1393789" y="2952622"/>
                <a:ext cx="64800" cy="110880"/>
              </p14:xfrm>
            </p:contentPart>
          </mc:Choice>
          <mc:Fallback>
            <p:pic>
              <p:nvPicPr>
                <p:cNvPr id="644" name="Freihand 643">
                  <a:extLst>
                    <a:ext uri="{FF2B5EF4-FFF2-40B4-BE49-F238E27FC236}">
                      <a16:creationId xmlns:a16="http://schemas.microsoft.com/office/drawing/2014/main" id="{73A55523-8EDE-CE68-92BB-5F329EB90A57}"/>
                    </a:ext>
                  </a:extLst>
                </p:cNvPr>
                <p:cNvPicPr/>
                <p:nvPr/>
              </p:nvPicPr>
              <p:blipFill>
                <a:blip r:embed="rId220"/>
                <a:stretch>
                  <a:fillRect/>
                </a:stretch>
              </p:blipFill>
              <p:spPr>
                <a:xfrm>
                  <a:off x="1384789" y="2943982"/>
                  <a:ext cx="824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645" name="Freihand 644">
                  <a:extLst>
                    <a:ext uri="{FF2B5EF4-FFF2-40B4-BE49-F238E27FC236}">
                      <a16:creationId xmlns:a16="http://schemas.microsoft.com/office/drawing/2014/main" id="{30D9773A-3B3E-9316-A87B-6294246E300F}"/>
                    </a:ext>
                  </a:extLst>
                </p14:cNvPr>
                <p14:cNvContentPartPr/>
                <p14:nvPr/>
              </p14:nvContentPartPr>
              <p14:xfrm>
                <a:off x="1506469" y="2947222"/>
                <a:ext cx="115200" cy="106560"/>
              </p14:xfrm>
            </p:contentPart>
          </mc:Choice>
          <mc:Fallback>
            <p:pic>
              <p:nvPicPr>
                <p:cNvPr id="645" name="Freihand 644">
                  <a:extLst>
                    <a:ext uri="{FF2B5EF4-FFF2-40B4-BE49-F238E27FC236}">
                      <a16:creationId xmlns:a16="http://schemas.microsoft.com/office/drawing/2014/main" id="{30D9773A-3B3E-9316-A87B-6294246E300F}"/>
                    </a:ext>
                  </a:extLst>
                </p:cNvPr>
                <p:cNvPicPr/>
                <p:nvPr/>
              </p:nvPicPr>
              <p:blipFill>
                <a:blip r:embed="rId222"/>
                <a:stretch>
                  <a:fillRect/>
                </a:stretch>
              </p:blipFill>
              <p:spPr>
                <a:xfrm>
                  <a:off x="1497469" y="2938582"/>
                  <a:ext cx="132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647" name="Freihand 646">
                  <a:extLst>
                    <a:ext uri="{FF2B5EF4-FFF2-40B4-BE49-F238E27FC236}">
                      <a16:creationId xmlns:a16="http://schemas.microsoft.com/office/drawing/2014/main" id="{489D69AB-47CF-8300-B4CB-DFFF6687EB03}"/>
                    </a:ext>
                  </a:extLst>
                </p14:cNvPr>
                <p14:cNvContentPartPr/>
                <p14:nvPr/>
              </p14:nvContentPartPr>
              <p14:xfrm>
                <a:off x="1661269" y="2863342"/>
                <a:ext cx="101520" cy="326160"/>
              </p14:xfrm>
            </p:contentPart>
          </mc:Choice>
          <mc:Fallback>
            <p:pic>
              <p:nvPicPr>
                <p:cNvPr id="647" name="Freihand 646">
                  <a:extLst>
                    <a:ext uri="{FF2B5EF4-FFF2-40B4-BE49-F238E27FC236}">
                      <a16:creationId xmlns:a16="http://schemas.microsoft.com/office/drawing/2014/main" id="{489D69AB-47CF-8300-B4CB-DFFF6687EB03}"/>
                    </a:ext>
                  </a:extLst>
                </p:cNvPr>
                <p:cNvPicPr/>
                <p:nvPr/>
              </p:nvPicPr>
              <p:blipFill>
                <a:blip r:embed="rId224"/>
                <a:stretch>
                  <a:fillRect/>
                </a:stretch>
              </p:blipFill>
              <p:spPr>
                <a:xfrm>
                  <a:off x="1652629" y="2854702"/>
                  <a:ext cx="1191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648" name="Freihand 647">
                  <a:extLst>
                    <a:ext uri="{FF2B5EF4-FFF2-40B4-BE49-F238E27FC236}">
                      <a16:creationId xmlns:a16="http://schemas.microsoft.com/office/drawing/2014/main" id="{553BBBAF-DDCC-DFAF-9B0A-7BE82EC7AF26}"/>
                    </a:ext>
                  </a:extLst>
                </p14:cNvPr>
                <p14:cNvContentPartPr/>
                <p14:nvPr/>
              </p14:nvContentPartPr>
              <p14:xfrm>
                <a:off x="1950709" y="2898262"/>
                <a:ext cx="181440" cy="56160"/>
              </p14:xfrm>
            </p:contentPart>
          </mc:Choice>
          <mc:Fallback>
            <p:pic>
              <p:nvPicPr>
                <p:cNvPr id="648" name="Freihand 647">
                  <a:extLst>
                    <a:ext uri="{FF2B5EF4-FFF2-40B4-BE49-F238E27FC236}">
                      <a16:creationId xmlns:a16="http://schemas.microsoft.com/office/drawing/2014/main" id="{553BBBAF-DDCC-DFAF-9B0A-7BE82EC7AF26}"/>
                    </a:ext>
                  </a:extLst>
                </p:cNvPr>
                <p:cNvPicPr/>
                <p:nvPr/>
              </p:nvPicPr>
              <p:blipFill>
                <a:blip r:embed="rId226"/>
                <a:stretch>
                  <a:fillRect/>
                </a:stretch>
              </p:blipFill>
              <p:spPr>
                <a:xfrm>
                  <a:off x="1942069" y="2889262"/>
                  <a:ext cx="199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649" name="Freihand 648">
                  <a:extLst>
                    <a:ext uri="{FF2B5EF4-FFF2-40B4-BE49-F238E27FC236}">
                      <a16:creationId xmlns:a16="http://schemas.microsoft.com/office/drawing/2014/main" id="{5D23A356-C021-F2FB-A412-F50C6C7BA759}"/>
                    </a:ext>
                  </a:extLst>
                </p14:cNvPr>
                <p14:cNvContentPartPr/>
                <p14:nvPr/>
              </p14:nvContentPartPr>
              <p14:xfrm>
                <a:off x="2011189" y="3007702"/>
                <a:ext cx="122040" cy="13320"/>
              </p14:xfrm>
            </p:contentPart>
          </mc:Choice>
          <mc:Fallback>
            <p:pic>
              <p:nvPicPr>
                <p:cNvPr id="649" name="Freihand 648">
                  <a:extLst>
                    <a:ext uri="{FF2B5EF4-FFF2-40B4-BE49-F238E27FC236}">
                      <a16:creationId xmlns:a16="http://schemas.microsoft.com/office/drawing/2014/main" id="{5D23A356-C021-F2FB-A412-F50C6C7BA759}"/>
                    </a:ext>
                  </a:extLst>
                </p:cNvPr>
                <p:cNvPicPr/>
                <p:nvPr/>
              </p:nvPicPr>
              <p:blipFill>
                <a:blip r:embed="rId228"/>
                <a:stretch>
                  <a:fillRect/>
                </a:stretch>
              </p:blipFill>
              <p:spPr>
                <a:xfrm>
                  <a:off x="2002549" y="2998702"/>
                  <a:ext cx="139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651" name="Freihand 650">
                  <a:extLst>
                    <a:ext uri="{FF2B5EF4-FFF2-40B4-BE49-F238E27FC236}">
                      <a16:creationId xmlns:a16="http://schemas.microsoft.com/office/drawing/2014/main" id="{4483C811-B82A-6EE6-3F1D-1FDD0234C7C1}"/>
                    </a:ext>
                  </a:extLst>
                </p14:cNvPr>
                <p14:cNvContentPartPr/>
                <p14:nvPr/>
              </p14:nvContentPartPr>
              <p14:xfrm>
                <a:off x="2291989" y="2844982"/>
                <a:ext cx="133920" cy="196560"/>
              </p14:xfrm>
            </p:contentPart>
          </mc:Choice>
          <mc:Fallback>
            <p:pic>
              <p:nvPicPr>
                <p:cNvPr id="651" name="Freihand 650">
                  <a:extLst>
                    <a:ext uri="{FF2B5EF4-FFF2-40B4-BE49-F238E27FC236}">
                      <a16:creationId xmlns:a16="http://schemas.microsoft.com/office/drawing/2014/main" id="{4483C811-B82A-6EE6-3F1D-1FDD0234C7C1}"/>
                    </a:ext>
                  </a:extLst>
                </p:cNvPr>
                <p:cNvPicPr/>
                <p:nvPr/>
              </p:nvPicPr>
              <p:blipFill>
                <a:blip r:embed="rId230"/>
                <a:stretch>
                  <a:fillRect/>
                </a:stretch>
              </p:blipFill>
              <p:spPr>
                <a:xfrm>
                  <a:off x="2282989" y="2835982"/>
                  <a:ext cx="151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652" name="Freihand 651">
                  <a:extLst>
                    <a:ext uri="{FF2B5EF4-FFF2-40B4-BE49-F238E27FC236}">
                      <a16:creationId xmlns:a16="http://schemas.microsoft.com/office/drawing/2014/main" id="{07F9BB28-3ED7-DE6C-9072-3F0E7AE0B581}"/>
                    </a:ext>
                  </a:extLst>
                </p14:cNvPr>
                <p14:cNvContentPartPr/>
                <p14:nvPr/>
              </p14:nvContentPartPr>
              <p14:xfrm>
                <a:off x="2539669" y="2838862"/>
                <a:ext cx="93600" cy="145440"/>
              </p14:xfrm>
            </p:contentPart>
          </mc:Choice>
          <mc:Fallback>
            <p:pic>
              <p:nvPicPr>
                <p:cNvPr id="652" name="Freihand 651">
                  <a:extLst>
                    <a:ext uri="{FF2B5EF4-FFF2-40B4-BE49-F238E27FC236}">
                      <a16:creationId xmlns:a16="http://schemas.microsoft.com/office/drawing/2014/main" id="{07F9BB28-3ED7-DE6C-9072-3F0E7AE0B581}"/>
                    </a:ext>
                  </a:extLst>
                </p:cNvPr>
                <p:cNvPicPr/>
                <p:nvPr/>
              </p:nvPicPr>
              <p:blipFill>
                <a:blip r:embed="rId232"/>
                <a:stretch>
                  <a:fillRect/>
                </a:stretch>
              </p:blipFill>
              <p:spPr>
                <a:xfrm>
                  <a:off x="2531029" y="2830222"/>
                  <a:ext cx="111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653" name="Freihand 652">
                  <a:extLst>
                    <a:ext uri="{FF2B5EF4-FFF2-40B4-BE49-F238E27FC236}">
                      <a16:creationId xmlns:a16="http://schemas.microsoft.com/office/drawing/2014/main" id="{328EA5C1-EF32-36ED-9CF2-5ACE74F9CDAE}"/>
                    </a:ext>
                  </a:extLst>
                </p14:cNvPr>
                <p14:cNvContentPartPr/>
                <p14:nvPr/>
              </p14:nvContentPartPr>
              <p14:xfrm>
                <a:off x="2735149" y="2801422"/>
                <a:ext cx="82800" cy="187200"/>
              </p14:xfrm>
            </p:contentPart>
          </mc:Choice>
          <mc:Fallback>
            <p:pic>
              <p:nvPicPr>
                <p:cNvPr id="653" name="Freihand 652">
                  <a:extLst>
                    <a:ext uri="{FF2B5EF4-FFF2-40B4-BE49-F238E27FC236}">
                      <a16:creationId xmlns:a16="http://schemas.microsoft.com/office/drawing/2014/main" id="{328EA5C1-EF32-36ED-9CF2-5ACE74F9CDAE}"/>
                    </a:ext>
                  </a:extLst>
                </p:cNvPr>
                <p:cNvPicPr/>
                <p:nvPr/>
              </p:nvPicPr>
              <p:blipFill>
                <a:blip r:embed="rId234"/>
                <a:stretch>
                  <a:fillRect/>
                </a:stretch>
              </p:blipFill>
              <p:spPr>
                <a:xfrm>
                  <a:off x="2726509" y="2792782"/>
                  <a:ext cx="1004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654" name="Freihand 653">
                  <a:extLst>
                    <a:ext uri="{FF2B5EF4-FFF2-40B4-BE49-F238E27FC236}">
                      <a16:creationId xmlns:a16="http://schemas.microsoft.com/office/drawing/2014/main" id="{53A1C228-B3F9-5A29-65DA-58767F034EC9}"/>
                    </a:ext>
                  </a:extLst>
                </p14:cNvPr>
                <p14:cNvContentPartPr/>
                <p14:nvPr/>
              </p14:nvContentPartPr>
              <p14:xfrm>
                <a:off x="2902909" y="2793862"/>
                <a:ext cx="108000" cy="171720"/>
              </p14:xfrm>
            </p:contentPart>
          </mc:Choice>
          <mc:Fallback>
            <p:pic>
              <p:nvPicPr>
                <p:cNvPr id="654" name="Freihand 653">
                  <a:extLst>
                    <a:ext uri="{FF2B5EF4-FFF2-40B4-BE49-F238E27FC236}">
                      <a16:creationId xmlns:a16="http://schemas.microsoft.com/office/drawing/2014/main" id="{53A1C228-B3F9-5A29-65DA-58767F034EC9}"/>
                    </a:ext>
                  </a:extLst>
                </p:cNvPr>
                <p:cNvPicPr/>
                <p:nvPr/>
              </p:nvPicPr>
              <p:blipFill>
                <a:blip r:embed="rId236"/>
                <a:stretch>
                  <a:fillRect/>
                </a:stretch>
              </p:blipFill>
              <p:spPr>
                <a:xfrm>
                  <a:off x="2893909" y="2785222"/>
                  <a:ext cx="1256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655" name="Freihand 654">
                  <a:extLst>
                    <a:ext uri="{FF2B5EF4-FFF2-40B4-BE49-F238E27FC236}">
                      <a16:creationId xmlns:a16="http://schemas.microsoft.com/office/drawing/2014/main" id="{3BCD2F93-9CBF-9C76-2EF2-99C1850DFF84}"/>
                    </a:ext>
                  </a:extLst>
                </p14:cNvPr>
                <p14:cNvContentPartPr/>
                <p14:nvPr/>
              </p14:nvContentPartPr>
              <p14:xfrm>
                <a:off x="3055909" y="2916622"/>
                <a:ext cx="25560" cy="102600"/>
              </p14:xfrm>
            </p:contentPart>
          </mc:Choice>
          <mc:Fallback>
            <p:pic>
              <p:nvPicPr>
                <p:cNvPr id="655" name="Freihand 654">
                  <a:extLst>
                    <a:ext uri="{FF2B5EF4-FFF2-40B4-BE49-F238E27FC236}">
                      <a16:creationId xmlns:a16="http://schemas.microsoft.com/office/drawing/2014/main" id="{3BCD2F93-9CBF-9C76-2EF2-99C1850DFF84}"/>
                    </a:ext>
                  </a:extLst>
                </p:cNvPr>
                <p:cNvPicPr/>
                <p:nvPr/>
              </p:nvPicPr>
              <p:blipFill>
                <a:blip r:embed="rId238"/>
                <a:stretch>
                  <a:fillRect/>
                </a:stretch>
              </p:blipFill>
              <p:spPr>
                <a:xfrm>
                  <a:off x="3047269" y="2907982"/>
                  <a:ext cx="43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656" name="Freihand 655">
                  <a:extLst>
                    <a:ext uri="{FF2B5EF4-FFF2-40B4-BE49-F238E27FC236}">
                      <a16:creationId xmlns:a16="http://schemas.microsoft.com/office/drawing/2014/main" id="{7B056D4D-556F-89D0-195B-9D738D5B1BCD}"/>
                    </a:ext>
                  </a:extLst>
                </p14:cNvPr>
                <p14:cNvContentPartPr/>
                <p14:nvPr/>
              </p14:nvContentPartPr>
              <p14:xfrm>
                <a:off x="3171109" y="2747782"/>
                <a:ext cx="116640" cy="235800"/>
              </p14:xfrm>
            </p:contentPart>
          </mc:Choice>
          <mc:Fallback>
            <p:pic>
              <p:nvPicPr>
                <p:cNvPr id="656" name="Freihand 655">
                  <a:extLst>
                    <a:ext uri="{FF2B5EF4-FFF2-40B4-BE49-F238E27FC236}">
                      <a16:creationId xmlns:a16="http://schemas.microsoft.com/office/drawing/2014/main" id="{7B056D4D-556F-89D0-195B-9D738D5B1BCD}"/>
                    </a:ext>
                  </a:extLst>
                </p:cNvPr>
                <p:cNvPicPr/>
                <p:nvPr/>
              </p:nvPicPr>
              <p:blipFill>
                <a:blip r:embed="rId240"/>
                <a:stretch>
                  <a:fillRect/>
                </a:stretch>
              </p:blipFill>
              <p:spPr>
                <a:xfrm>
                  <a:off x="3162109" y="2739142"/>
                  <a:ext cx="1342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657" name="Freihand 656">
                  <a:extLst>
                    <a:ext uri="{FF2B5EF4-FFF2-40B4-BE49-F238E27FC236}">
                      <a16:creationId xmlns:a16="http://schemas.microsoft.com/office/drawing/2014/main" id="{CD98955B-703C-66E2-6D68-0A4193149A67}"/>
                    </a:ext>
                  </a:extLst>
                </p14:cNvPr>
                <p14:cNvContentPartPr/>
                <p14:nvPr/>
              </p14:nvContentPartPr>
              <p14:xfrm>
                <a:off x="3460189" y="2787742"/>
                <a:ext cx="29160" cy="196560"/>
              </p14:xfrm>
            </p:contentPart>
          </mc:Choice>
          <mc:Fallback>
            <p:pic>
              <p:nvPicPr>
                <p:cNvPr id="657" name="Freihand 656">
                  <a:extLst>
                    <a:ext uri="{FF2B5EF4-FFF2-40B4-BE49-F238E27FC236}">
                      <a16:creationId xmlns:a16="http://schemas.microsoft.com/office/drawing/2014/main" id="{CD98955B-703C-66E2-6D68-0A4193149A67}"/>
                    </a:ext>
                  </a:extLst>
                </p:cNvPr>
                <p:cNvPicPr/>
                <p:nvPr/>
              </p:nvPicPr>
              <p:blipFill>
                <a:blip r:embed="rId242"/>
                <a:stretch>
                  <a:fillRect/>
                </a:stretch>
              </p:blipFill>
              <p:spPr>
                <a:xfrm>
                  <a:off x="3451189" y="2779102"/>
                  <a:ext cx="46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658" name="Freihand 657">
                  <a:extLst>
                    <a:ext uri="{FF2B5EF4-FFF2-40B4-BE49-F238E27FC236}">
                      <a16:creationId xmlns:a16="http://schemas.microsoft.com/office/drawing/2014/main" id="{D6D29F23-C724-CE4D-0000-DF2B4874BFE8}"/>
                    </a:ext>
                  </a:extLst>
                </p14:cNvPr>
                <p14:cNvContentPartPr/>
                <p14:nvPr/>
              </p14:nvContentPartPr>
              <p14:xfrm>
                <a:off x="3396109" y="2860462"/>
                <a:ext cx="146520" cy="32760"/>
              </p14:xfrm>
            </p:contentPart>
          </mc:Choice>
          <mc:Fallback>
            <p:pic>
              <p:nvPicPr>
                <p:cNvPr id="658" name="Freihand 657">
                  <a:extLst>
                    <a:ext uri="{FF2B5EF4-FFF2-40B4-BE49-F238E27FC236}">
                      <a16:creationId xmlns:a16="http://schemas.microsoft.com/office/drawing/2014/main" id="{D6D29F23-C724-CE4D-0000-DF2B4874BFE8}"/>
                    </a:ext>
                  </a:extLst>
                </p:cNvPr>
                <p:cNvPicPr/>
                <p:nvPr/>
              </p:nvPicPr>
              <p:blipFill>
                <a:blip r:embed="rId244"/>
                <a:stretch>
                  <a:fillRect/>
                </a:stretch>
              </p:blipFill>
              <p:spPr>
                <a:xfrm>
                  <a:off x="3387469" y="2851822"/>
                  <a:ext cx="1641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659" name="Freihand 658">
                  <a:extLst>
                    <a:ext uri="{FF2B5EF4-FFF2-40B4-BE49-F238E27FC236}">
                      <a16:creationId xmlns:a16="http://schemas.microsoft.com/office/drawing/2014/main" id="{79C62A6D-5212-E7E2-6C17-ED89F0DA2132}"/>
                    </a:ext>
                  </a:extLst>
                </p14:cNvPr>
                <p14:cNvContentPartPr/>
                <p14:nvPr/>
              </p14:nvContentPartPr>
              <p14:xfrm>
                <a:off x="3717949" y="2770102"/>
                <a:ext cx="149040" cy="121680"/>
              </p14:xfrm>
            </p:contentPart>
          </mc:Choice>
          <mc:Fallback>
            <p:pic>
              <p:nvPicPr>
                <p:cNvPr id="659" name="Freihand 658">
                  <a:extLst>
                    <a:ext uri="{FF2B5EF4-FFF2-40B4-BE49-F238E27FC236}">
                      <a16:creationId xmlns:a16="http://schemas.microsoft.com/office/drawing/2014/main" id="{79C62A6D-5212-E7E2-6C17-ED89F0DA2132}"/>
                    </a:ext>
                  </a:extLst>
                </p:cNvPr>
                <p:cNvPicPr/>
                <p:nvPr/>
              </p:nvPicPr>
              <p:blipFill>
                <a:blip r:embed="rId246"/>
                <a:stretch>
                  <a:fillRect/>
                </a:stretch>
              </p:blipFill>
              <p:spPr>
                <a:xfrm>
                  <a:off x="3708949" y="2761102"/>
                  <a:ext cx="166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661" name="Freihand 660">
                  <a:extLst>
                    <a:ext uri="{FF2B5EF4-FFF2-40B4-BE49-F238E27FC236}">
                      <a16:creationId xmlns:a16="http://schemas.microsoft.com/office/drawing/2014/main" id="{79FDCA32-4136-6110-0D99-E41EAAF638FF}"/>
                    </a:ext>
                  </a:extLst>
                </p14:cNvPr>
                <p14:cNvContentPartPr/>
                <p14:nvPr/>
              </p14:nvContentPartPr>
              <p14:xfrm>
                <a:off x="3923509" y="2845702"/>
                <a:ext cx="25560" cy="174600"/>
              </p14:xfrm>
            </p:contentPart>
          </mc:Choice>
          <mc:Fallback>
            <p:pic>
              <p:nvPicPr>
                <p:cNvPr id="661" name="Freihand 660">
                  <a:extLst>
                    <a:ext uri="{FF2B5EF4-FFF2-40B4-BE49-F238E27FC236}">
                      <a16:creationId xmlns:a16="http://schemas.microsoft.com/office/drawing/2014/main" id="{79FDCA32-4136-6110-0D99-E41EAAF638FF}"/>
                    </a:ext>
                  </a:extLst>
                </p:cNvPr>
                <p:cNvPicPr/>
                <p:nvPr/>
              </p:nvPicPr>
              <p:blipFill>
                <a:blip r:embed="rId248"/>
                <a:stretch>
                  <a:fillRect/>
                </a:stretch>
              </p:blipFill>
              <p:spPr>
                <a:xfrm>
                  <a:off x="3914509" y="2836702"/>
                  <a:ext cx="43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663" name="Freihand 662">
                  <a:extLst>
                    <a:ext uri="{FF2B5EF4-FFF2-40B4-BE49-F238E27FC236}">
                      <a16:creationId xmlns:a16="http://schemas.microsoft.com/office/drawing/2014/main" id="{9E378E64-7750-E9D7-B481-5422D77F291C}"/>
                    </a:ext>
                  </a:extLst>
                </p14:cNvPr>
                <p14:cNvContentPartPr/>
                <p14:nvPr/>
              </p14:nvContentPartPr>
              <p14:xfrm>
                <a:off x="3978229" y="2738062"/>
                <a:ext cx="134640" cy="142200"/>
              </p14:xfrm>
            </p:contentPart>
          </mc:Choice>
          <mc:Fallback>
            <p:pic>
              <p:nvPicPr>
                <p:cNvPr id="663" name="Freihand 662">
                  <a:extLst>
                    <a:ext uri="{FF2B5EF4-FFF2-40B4-BE49-F238E27FC236}">
                      <a16:creationId xmlns:a16="http://schemas.microsoft.com/office/drawing/2014/main" id="{9E378E64-7750-E9D7-B481-5422D77F291C}"/>
                    </a:ext>
                  </a:extLst>
                </p:cNvPr>
                <p:cNvPicPr/>
                <p:nvPr/>
              </p:nvPicPr>
              <p:blipFill>
                <a:blip r:embed="rId250"/>
                <a:stretch>
                  <a:fillRect/>
                </a:stretch>
              </p:blipFill>
              <p:spPr>
                <a:xfrm>
                  <a:off x="3969229" y="2729062"/>
                  <a:ext cx="152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664" name="Freihand 663">
                  <a:extLst>
                    <a:ext uri="{FF2B5EF4-FFF2-40B4-BE49-F238E27FC236}">
                      <a16:creationId xmlns:a16="http://schemas.microsoft.com/office/drawing/2014/main" id="{1BB63A98-5719-2F1F-EE3D-1F968C2F1698}"/>
                    </a:ext>
                  </a:extLst>
                </p14:cNvPr>
                <p14:cNvContentPartPr/>
                <p14:nvPr/>
              </p14:nvContentPartPr>
              <p14:xfrm>
                <a:off x="4164349" y="2715022"/>
                <a:ext cx="96840" cy="111600"/>
              </p14:xfrm>
            </p:contentPart>
          </mc:Choice>
          <mc:Fallback>
            <p:pic>
              <p:nvPicPr>
                <p:cNvPr id="664" name="Freihand 663">
                  <a:extLst>
                    <a:ext uri="{FF2B5EF4-FFF2-40B4-BE49-F238E27FC236}">
                      <a16:creationId xmlns:a16="http://schemas.microsoft.com/office/drawing/2014/main" id="{1BB63A98-5719-2F1F-EE3D-1F968C2F1698}"/>
                    </a:ext>
                  </a:extLst>
                </p:cNvPr>
                <p:cNvPicPr/>
                <p:nvPr/>
              </p:nvPicPr>
              <p:blipFill>
                <a:blip r:embed="rId252"/>
                <a:stretch>
                  <a:fillRect/>
                </a:stretch>
              </p:blipFill>
              <p:spPr>
                <a:xfrm>
                  <a:off x="4155709" y="2706022"/>
                  <a:ext cx="114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665" name="Freihand 664">
                  <a:extLst>
                    <a:ext uri="{FF2B5EF4-FFF2-40B4-BE49-F238E27FC236}">
                      <a16:creationId xmlns:a16="http://schemas.microsoft.com/office/drawing/2014/main" id="{71E3C494-8E8D-F167-F577-3BFC9D297616}"/>
                    </a:ext>
                  </a:extLst>
                </p14:cNvPr>
                <p14:cNvContentPartPr/>
                <p14:nvPr/>
              </p14:nvContentPartPr>
              <p14:xfrm>
                <a:off x="4330669" y="2712862"/>
                <a:ext cx="79920" cy="133920"/>
              </p14:xfrm>
            </p:contentPart>
          </mc:Choice>
          <mc:Fallback>
            <p:pic>
              <p:nvPicPr>
                <p:cNvPr id="665" name="Freihand 664">
                  <a:extLst>
                    <a:ext uri="{FF2B5EF4-FFF2-40B4-BE49-F238E27FC236}">
                      <a16:creationId xmlns:a16="http://schemas.microsoft.com/office/drawing/2014/main" id="{71E3C494-8E8D-F167-F577-3BFC9D297616}"/>
                    </a:ext>
                  </a:extLst>
                </p:cNvPr>
                <p:cNvPicPr/>
                <p:nvPr/>
              </p:nvPicPr>
              <p:blipFill>
                <a:blip r:embed="rId254"/>
                <a:stretch>
                  <a:fillRect/>
                </a:stretch>
              </p:blipFill>
              <p:spPr>
                <a:xfrm>
                  <a:off x="4321669" y="2704222"/>
                  <a:ext cx="97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666" name="Freihand 665">
                  <a:extLst>
                    <a:ext uri="{FF2B5EF4-FFF2-40B4-BE49-F238E27FC236}">
                      <a16:creationId xmlns:a16="http://schemas.microsoft.com/office/drawing/2014/main" id="{3F638BC7-427A-E871-E281-5F6CAC2CA244}"/>
                    </a:ext>
                  </a:extLst>
                </p14:cNvPr>
                <p14:cNvContentPartPr/>
                <p14:nvPr/>
              </p14:nvContentPartPr>
              <p14:xfrm>
                <a:off x="4348669" y="2645902"/>
                <a:ext cx="120960" cy="46440"/>
              </p14:xfrm>
            </p:contentPart>
          </mc:Choice>
          <mc:Fallback>
            <p:pic>
              <p:nvPicPr>
                <p:cNvPr id="666" name="Freihand 665">
                  <a:extLst>
                    <a:ext uri="{FF2B5EF4-FFF2-40B4-BE49-F238E27FC236}">
                      <a16:creationId xmlns:a16="http://schemas.microsoft.com/office/drawing/2014/main" id="{3F638BC7-427A-E871-E281-5F6CAC2CA244}"/>
                    </a:ext>
                  </a:extLst>
                </p:cNvPr>
                <p:cNvPicPr/>
                <p:nvPr/>
              </p:nvPicPr>
              <p:blipFill>
                <a:blip r:embed="rId256"/>
                <a:stretch>
                  <a:fillRect/>
                </a:stretch>
              </p:blipFill>
              <p:spPr>
                <a:xfrm>
                  <a:off x="4339669" y="2637262"/>
                  <a:ext cx="1386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668" name="Freihand 667">
                  <a:extLst>
                    <a:ext uri="{FF2B5EF4-FFF2-40B4-BE49-F238E27FC236}">
                      <a16:creationId xmlns:a16="http://schemas.microsoft.com/office/drawing/2014/main" id="{6875C1D8-6FF5-5858-757C-7872C11CB1E7}"/>
                    </a:ext>
                  </a:extLst>
                </p14:cNvPr>
                <p14:cNvContentPartPr/>
                <p14:nvPr/>
              </p14:nvContentPartPr>
              <p14:xfrm>
                <a:off x="4583749" y="2760382"/>
                <a:ext cx="17280" cy="36720"/>
              </p14:xfrm>
            </p:contentPart>
          </mc:Choice>
          <mc:Fallback>
            <p:pic>
              <p:nvPicPr>
                <p:cNvPr id="668" name="Freihand 667">
                  <a:extLst>
                    <a:ext uri="{FF2B5EF4-FFF2-40B4-BE49-F238E27FC236}">
                      <a16:creationId xmlns:a16="http://schemas.microsoft.com/office/drawing/2014/main" id="{6875C1D8-6FF5-5858-757C-7872C11CB1E7}"/>
                    </a:ext>
                  </a:extLst>
                </p:cNvPr>
                <p:cNvPicPr/>
                <p:nvPr/>
              </p:nvPicPr>
              <p:blipFill>
                <a:blip r:embed="rId258"/>
                <a:stretch>
                  <a:fillRect/>
                </a:stretch>
              </p:blipFill>
              <p:spPr>
                <a:xfrm>
                  <a:off x="4574749" y="2751742"/>
                  <a:ext cx="349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670" name="Freihand 669">
                  <a:extLst>
                    <a:ext uri="{FF2B5EF4-FFF2-40B4-BE49-F238E27FC236}">
                      <a16:creationId xmlns:a16="http://schemas.microsoft.com/office/drawing/2014/main" id="{DB885254-1AEA-1B99-9945-ECF0E064C8D2}"/>
                    </a:ext>
                  </a:extLst>
                </p14:cNvPr>
                <p14:cNvContentPartPr/>
                <p14:nvPr/>
              </p14:nvContentPartPr>
              <p14:xfrm>
                <a:off x="4673389" y="2677222"/>
                <a:ext cx="183240" cy="198360"/>
              </p14:xfrm>
            </p:contentPart>
          </mc:Choice>
          <mc:Fallback>
            <p:pic>
              <p:nvPicPr>
                <p:cNvPr id="670" name="Freihand 669">
                  <a:extLst>
                    <a:ext uri="{FF2B5EF4-FFF2-40B4-BE49-F238E27FC236}">
                      <a16:creationId xmlns:a16="http://schemas.microsoft.com/office/drawing/2014/main" id="{DB885254-1AEA-1B99-9945-ECF0E064C8D2}"/>
                    </a:ext>
                  </a:extLst>
                </p:cNvPr>
                <p:cNvPicPr/>
                <p:nvPr/>
              </p:nvPicPr>
              <p:blipFill>
                <a:blip r:embed="rId260"/>
                <a:stretch>
                  <a:fillRect/>
                </a:stretch>
              </p:blipFill>
              <p:spPr>
                <a:xfrm>
                  <a:off x="4664389" y="2668582"/>
                  <a:ext cx="2008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671" name="Freihand 670">
                  <a:extLst>
                    <a:ext uri="{FF2B5EF4-FFF2-40B4-BE49-F238E27FC236}">
                      <a16:creationId xmlns:a16="http://schemas.microsoft.com/office/drawing/2014/main" id="{764E6755-8A44-FDE6-6296-B6EF83EC50E8}"/>
                    </a:ext>
                  </a:extLst>
                </p14:cNvPr>
                <p14:cNvContentPartPr/>
                <p14:nvPr/>
              </p14:nvContentPartPr>
              <p14:xfrm>
                <a:off x="4952029" y="2658862"/>
                <a:ext cx="97200" cy="146880"/>
              </p14:xfrm>
            </p:contentPart>
          </mc:Choice>
          <mc:Fallback>
            <p:pic>
              <p:nvPicPr>
                <p:cNvPr id="671" name="Freihand 670">
                  <a:extLst>
                    <a:ext uri="{FF2B5EF4-FFF2-40B4-BE49-F238E27FC236}">
                      <a16:creationId xmlns:a16="http://schemas.microsoft.com/office/drawing/2014/main" id="{764E6755-8A44-FDE6-6296-B6EF83EC50E8}"/>
                    </a:ext>
                  </a:extLst>
                </p:cNvPr>
                <p:cNvPicPr/>
                <p:nvPr/>
              </p:nvPicPr>
              <p:blipFill>
                <a:blip r:embed="rId262"/>
                <a:stretch>
                  <a:fillRect/>
                </a:stretch>
              </p:blipFill>
              <p:spPr>
                <a:xfrm>
                  <a:off x="4943029" y="2649862"/>
                  <a:ext cx="114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672" name="Freihand 671">
                  <a:extLst>
                    <a:ext uri="{FF2B5EF4-FFF2-40B4-BE49-F238E27FC236}">
                      <a16:creationId xmlns:a16="http://schemas.microsoft.com/office/drawing/2014/main" id="{681BDB5E-A937-7EE5-24A3-CF2D96C69E19}"/>
                    </a:ext>
                  </a:extLst>
                </p14:cNvPr>
                <p14:cNvContentPartPr/>
                <p14:nvPr/>
              </p14:nvContentPartPr>
              <p14:xfrm>
                <a:off x="5146789" y="2626822"/>
                <a:ext cx="134280" cy="157680"/>
              </p14:xfrm>
            </p:contentPart>
          </mc:Choice>
          <mc:Fallback>
            <p:pic>
              <p:nvPicPr>
                <p:cNvPr id="672" name="Freihand 671">
                  <a:extLst>
                    <a:ext uri="{FF2B5EF4-FFF2-40B4-BE49-F238E27FC236}">
                      <a16:creationId xmlns:a16="http://schemas.microsoft.com/office/drawing/2014/main" id="{681BDB5E-A937-7EE5-24A3-CF2D96C69E19}"/>
                    </a:ext>
                  </a:extLst>
                </p:cNvPr>
                <p:cNvPicPr/>
                <p:nvPr/>
              </p:nvPicPr>
              <p:blipFill>
                <a:blip r:embed="rId264"/>
                <a:stretch>
                  <a:fillRect/>
                </a:stretch>
              </p:blipFill>
              <p:spPr>
                <a:xfrm>
                  <a:off x="5138149" y="2617822"/>
                  <a:ext cx="151920" cy="17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5">
            <p14:nvContentPartPr>
              <p14:cNvPr id="674" name="Freihand 673">
                <a:extLst>
                  <a:ext uri="{FF2B5EF4-FFF2-40B4-BE49-F238E27FC236}">
                    <a16:creationId xmlns:a16="http://schemas.microsoft.com/office/drawing/2014/main" id="{3A642710-11A0-1330-BF2C-217EC3243631}"/>
                  </a:ext>
                </a:extLst>
              </p14:cNvPr>
              <p14:cNvContentPartPr/>
              <p14:nvPr/>
            </p14:nvContentPartPr>
            <p14:xfrm>
              <a:off x="3388909" y="132022"/>
              <a:ext cx="859320" cy="639360"/>
            </p14:xfrm>
          </p:contentPart>
        </mc:Choice>
        <mc:Fallback>
          <p:pic>
            <p:nvPicPr>
              <p:cNvPr id="674" name="Freihand 673">
                <a:extLst>
                  <a:ext uri="{FF2B5EF4-FFF2-40B4-BE49-F238E27FC236}">
                    <a16:creationId xmlns:a16="http://schemas.microsoft.com/office/drawing/2014/main" id="{3A642710-11A0-1330-BF2C-217EC3243631}"/>
                  </a:ext>
                </a:extLst>
              </p:cNvPr>
              <p:cNvPicPr/>
              <p:nvPr/>
            </p:nvPicPr>
            <p:blipFill>
              <a:blip r:embed="rId266"/>
              <a:stretch>
                <a:fillRect/>
              </a:stretch>
            </p:blipFill>
            <p:spPr>
              <a:xfrm>
                <a:off x="3380269" y="123382"/>
                <a:ext cx="876960" cy="657000"/>
              </a:xfrm>
              <a:prstGeom prst="rect">
                <a:avLst/>
              </a:prstGeom>
            </p:spPr>
          </p:pic>
        </mc:Fallback>
      </mc:AlternateContent>
      <p:grpSp>
        <p:nvGrpSpPr>
          <p:cNvPr id="676" name="Gruppieren 675">
            <a:extLst>
              <a:ext uri="{FF2B5EF4-FFF2-40B4-BE49-F238E27FC236}">
                <a16:creationId xmlns:a16="http://schemas.microsoft.com/office/drawing/2014/main" id="{25E59A72-DB30-688B-B0EE-0BE3B13D7A52}"/>
              </a:ext>
            </a:extLst>
          </p:cNvPr>
          <p:cNvGrpSpPr/>
          <p:nvPr/>
        </p:nvGrpSpPr>
        <p:grpSpPr>
          <a:xfrm>
            <a:off x="8442949" y="455302"/>
            <a:ext cx="1024560" cy="463320"/>
            <a:chOff x="8442949" y="455302"/>
            <a:chExt cx="1024560" cy="463320"/>
          </a:xfrm>
        </p:grpSpPr>
        <mc:AlternateContent xmlns:mc="http://schemas.openxmlformats.org/markup-compatibility/2006">
          <mc:Choice xmlns:p14="http://schemas.microsoft.com/office/powerpoint/2010/main" Requires="p14">
            <p:contentPart p14:bwMode="auto" r:id="rId267">
              <p14:nvContentPartPr>
                <p14:cNvPr id="505" name="Freihand 504">
                  <a:extLst>
                    <a:ext uri="{FF2B5EF4-FFF2-40B4-BE49-F238E27FC236}">
                      <a16:creationId xmlns:a16="http://schemas.microsoft.com/office/drawing/2014/main" id="{42AD904B-C75B-D38C-AB9A-D6D1098ED6D6}"/>
                    </a:ext>
                  </a:extLst>
                </p14:cNvPr>
                <p14:cNvContentPartPr/>
                <p14:nvPr/>
              </p14:nvContentPartPr>
              <p14:xfrm>
                <a:off x="8658589" y="455302"/>
                <a:ext cx="808920" cy="29880"/>
              </p14:xfrm>
            </p:contentPart>
          </mc:Choice>
          <mc:Fallback>
            <p:pic>
              <p:nvPicPr>
                <p:cNvPr id="505" name="Freihand 504">
                  <a:extLst>
                    <a:ext uri="{FF2B5EF4-FFF2-40B4-BE49-F238E27FC236}">
                      <a16:creationId xmlns:a16="http://schemas.microsoft.com/office/drawing/2014/main" id="{42AD904B-C75B-D38C-AB9A-D6D1098ED6D6}"/>
                    </a:ext>
                  </a:extLst>
                </p:cNvPr>
                <p:cNvPicPr/>
                <p:nvPr/>
              </p:nvPicPr>
              <p:blipFill>
                <a:blip r:embed="rId268"/>
                <a:stretch>
                  <a:fillRect/>
                </a:stretch>
              </p:blipFill>
              <p:spPr>
                <a:xfrm>
                  <a:off x="8649949" y="446302"/>
                  <a:ext cx="826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06" name="Freihand 105">
                  <a:extLst>
                    <a:ext uri="{FF2B5EF4-FFF2-40B4-BE49-F238E27FC236}">
                      <a16:creationId xmlns:a16="http://schemas.microsoft.com/office/drawing/2014/main" id="{043083D8-7A84-F19A-F429-987D3F878A56}"/>
                    </a:ext>
                  </a:extLst>
                </p14:cNvPr>
                <p14:cNvContentPartPr/>
                <p14:nvPr/>
              </p14:nvContentPartPr>
              <p14:xfrm>
                <a:off x="8941549" y="629902"/>
                <a:ext cx="199080" cy="245880"/>
              </p14:xfrm>
            </p:contentPart>
          </mc:Choice>
          <mc:Fallback>
            <p:pic>
              <p:nvPicPr>
                <p:cNvPr id="106" name="Freihand 105">
                  <a:extLst>
                    <a:ext uri="{FF2B5EF4-FFF2-40B4-BE49-F238E27FC236}">
                      <a16:creationId xmlns:a16="http://schemas.microsoft.com/office/drawing/2014/main" id="{043083D8-7A84-F19A-F429-987D3F878A56}"/>
                    </a:ext>
                  </a:extLst>
                </p:cNvPr>
                <p:cNvPicPr/>
                <p:nvPr/>
              </p:nvPicPr>
              <p:blipFill>
                <a:blip r:embed="rId270"/>
                <a:stretch>
                  <a:fillRect/>
                </a:stretch>
              </p:blipFill>
              <p:spPr>
                <a:xfrm>
                  <a:off x="8932549" y="621262"/>
                  <a:ext cx="2167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07" name="Freihand 106">
                  <a:extLst>
                    <a:ext uri="{FF2B5EF4-FFF2-40B4-BE49-F238E27FC236}">
                      <a16:creationId xmlns:a16="http://schemas.microsoft.com/office/drawing/2014/main" id="{C808C111-23DF-1E6D-2B4A-766F0D456B6D}"/>
                    </a:ext>
                  </a:extLst>
                </p14:cNvPr>
                <p14:cNvContentPartPr/>
                <p14:nvPr/>
              </p14:nvContentPartPr>
              <p14:xfrm>
                <a:off x="8962069" y="708382"/>
                <a:ext cx="147960" cy="75240"/>
              </p14:xfrm>
            </p:contentPart>
          </mc:Choice>
          <mc:Fallback>
            <p:pic>
              <p:nvPicPr>
                <p:cNvPr id="107" name="Freihand 106">
                  <a:extLst>
                    <a:ext uri="{FF2B5EF4-FFF2-40B4-BE49-F238E27FC236}">
                      <a16:creationId xmlns:a16="http://schemas.microsoft.com/office/drawing/2014/main" id="{C808C111-23DF-1E6D-2B4A-766F0D456B6D}"/>
                    </a:ext>
                  </a:extLst>
                </p:cNvPr>
                <p:cNvPicPr/>
                <p:nvPr/>
              </p:nvPicPr>
              <p:blipFill>
                <a:blip r:embed="rId272"/>
                <a:stretch>
                  <a:fillRect/>
                </a:stretch>
              </p:blipFill>
              <p:spPr>
                <a:xfrm>
                  <a:off x="8953069" y="699742"/>
                  <a:ext cx="165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09" name="Freihand 108">
                  <a:extLst>
                    <a:ext uri="{FF2B5EF4-FFF2-40B4-BE49-F238E27FC236}">
                      <a16:creationId xmlns:a16="http://schemas.microsoft.com/office/drawing/2014/main" id="{6BE20527-387F-5DDA-1867-ADEAA2177F38}"/>
                    </a:ext>
                  </a:extLst>
                </p14:cNvPr>
                <p14:cNvContentPartPr/>
                <p14:nvPr/>
              </p14:nvContentPartPr>
              <p14:xfrm>
                <a:off x="8442949" y="639262"/>
                <a:ext cx="141480" cy="210960"/>
              </p14:xfrm>
            </p:contentPart>
          </mc:Choice>
          <mc:Fallback>
            <p:pic>
              <p:nvPicPr>
                <p:cNvPr id="109" name="Freihand 108">
                  <a:extLst>
                    <a:ext uri="{FF2B5EF4-FFF2-40B4-BE49-F238E27FC236}">
                      <a16:creationId xmlns:a16="http://schemas.microsoft.com/office/drawing/2014/main" id="{6BE20527-387F-5DDA-1867-ADEAA2177F38}"/>
                    </a:ext>
                  </a:extLst>
                </p:cNvPr>
                <p:cNvPicPr/>
                <p:nvPr/>
              </p:nvPicPr>
              <p:blipFill>
                <a:blip r:embed="rId274"/>
                <a:stretch>
                  <a:fillRect/>
                </a:stretch>
              </p:blipFill>
              <p:spPr>
                <a:xfrm>
                  <a:off x="8434309" y="630622"/>
                  <a:ext cx="1591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10" name="Freihand 109">
                  <a:extLst>
                    <a:ext uri="{FF2B5EF4-FFF2-40B4-BE49-F238E27FC236}">
                      <a16:creationId xmlns:a16="http://schemas.microsoft.com/office/drawing/2014/main" id="{65A8F957-FB2F-C828-52E4-3E735E97E975}"/>
                    </a:ext>
                  </a:extLst>
                </p14:cNvPr>
                <p14:cNvContentPartPr/>
                <p14:nvPr/>
              </p14:nvContentPartPr>
              <p14:xfrm>
                <a:off x="8594149" y="740782"/>
                <a:ext cx="145800" cy="103680"/>
              </p14:xfrm>
            </p:contentPart>
          </mc:Choice>
          <mc:Fallback>
            <p:pic>
              <p:nvPicPr>
                <p:cNvPr id="110" name="Freihand 109">
                  <a:extLst>
                    <a:ext uri="{FF2B5EF4-FFF2-40B4-BE49-F238E27FC236}">
                      <a16:creationId xmlns:a16="http://schemas.microsoft.com/office/drawing/2014/main" id="{65A8F957-FB2F-C828-52E4-3E735E97E975}"/>
                    </a:ext>
                  </a:extLst>
                </p:cNvPr>
                <p:cNvPicPr/>
                <p:nvPr/>
              </p:nvPicPr>
              <p:blipFill>
                <a:blip r:embed="rId276"/>
                <a:stretch>
                  <a:fillRect/>
                </a:stretch>
              </p:blipFill>
              <p:spPr>
                <a:xfrm>
                  <a:off x="8585509" y="731782"/>
                  <a:ext cx="163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1" name="Freihand 110">
                  <a:extLst>
                    <a:ext uri="{FF2B5EF4-FFF2-40B4-BE49-F238E27FC236}">
                      <a16:creationId xmlns:a16="http://schemas.microsoft.com/office/drawing/2014/main" id="{718894C0-1DC5-36B7-B979-5D78E9BDA795}"/>
                    </a:ext>
                  </a:extLst>
                </p14:cNvPr>
                <p14:cNvContentPartPr/>
                <p14:nvPr/>
              </p14:nvContentPartPr>
              <p14:xfrm>
                <a:off x="8793589" y="591742"/>
                <a:ext cx="115200" cy="326880"/>
              </p14:xfrm>
            </p:contentPart>
          </mc:Choice>
          <mc:Fallback>
            <p:pic>
              <p:nvPicPr>
                <p:cNvPr id="111" name="Freihand 110">
                  <a:extLst>
                    <a:ext uri="{FF2B5EF4-FFF2-40B4-BE49-F238E27FC236}">
                      <a16:creationId xmlns:a16="http://schemas.microsoft.com/office/drawing/2014/main" id="{718894C0-1DC5-36B7-B979-5D78E9BDA795}"/>
                    </a:ext>
                  </a:extLst>
                </p:cNvPr>
                <p:cNvPicPr/>
                <p:nvPr/>
              </p:nvPicPr>
              <p:blipFill>
                <a:blip r:embed="rId278"/>
                <a:stretch>
                  <a:fillRect/>
                </a:stretch>
              </p:blipFill>
              <p:spPr>
                <a:xfrm>
                  <a:off x="8784589" y="583102"/>
                  <a:ext cx="13284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12" name="Freihand 111">
                  <a:extLst>
                    <a:ext uri="{FF2B5EF4-FFF2-40B4-BE49-F238E27FC236}">
                      <a16:creationId xmlns:a16="http://schemas.microsoft.com/office/drawing/2014/main" id="{88EDAEC4-625E-2ECD-6F1A-C98D8FBC9360}"/>
                    </a:ext>
                  </a:extLst>
                </p14:cNvPr>
                <p14:cNvContentPartPr/>
                <p14:nvPr/>
              </p14:nvContentPartPr>
              <p14:xfrm>
                <a:off x="9212269" y="606862"/>
                <a:ext cx="79200" cy="276840"/>
              </p14:xfrm>
            </p:contentPart>
          </mc:Choice>
          <mc:Fallback>
            <p:pic>
              <p:nvPicPr>
                <p:cNvPr id="112" name="Freihand 111">
                  <a:extLst>
                    <a:ext uri="{FF2B5EF4-FFF2-40B4-BE49-F238E27FC236}">
                      <a16:creationId xmlns:a16="http://schemas.microsoft.com/office/drawing/2014/main" id="{88EDAEC4-625E-2ECD-6F1A-C98D8FBC9360}"/>
                    </a:ext>
                  </a:extLst>
                </p:cNvPr>
                <p:cNvPicPr/>
                <p:nvPr/>
              </p:nvPicPr>
              <p:blipFill>
                <a:blip r:embed="rId280"/>
                <a:stretch>
                  <a:fillRect/>
                </a:stretch>
              </p:blipFill>
              <p:spPr>
                <a:xfrm>
                  <a:off x="9203629" y="597862"/>
                  <a:ext cx="968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675" name="Freihand 674">
                  <a:extLst>
                    <a:ext uri="{FF2B5EF4-FFF2-40B4-BE49-F238E27FC236}">
                      <a16:creationId xmlns:a16="http://schemas.microsoft.com/office/drawing/2014/main" id="{42F68DE9-6EE1-4349-DD63-D8F9C7297DC0}"/>
                    </a:ext>
                  </a:extLst>
                </p14:cNvPr>
                <p14:cNvContentPartPr/>
                <p14:nvPr/>
              </p14:nvContentPartPr>
              <p14:xfrm>
                <a:off x="8897989" y="514702"/>
                <a:ext cx="391680" cy="395640"/>
              </p14:xfrm>
            </p:contentPart>
          </mc:Choice>
          <mc:Fallback>
            <p:pic>
              <p:nvPicPr>
                <p:cNvPr id="675" name="Freihand 674">
                  <a:extLst>
                    <a:ext uri="{FF2B5EF4-FFF2-40B4-BE49-F238E27FC236}">
                      <a16:creationId xmlns:a16="http://schemas.microsoft.com/office/drawing/2014/main" id="{42F68DE9-6EE1-4349-DD63-D8F9C7297DC0}"/>
                    </a:ext>
                  </a:extLst>
                </p:cNvPr>
                <p:cNvPicPr/>
                <p:nvPr/>
              </p:nvPicPr>
              <p:blipFill>
                <a:blip r:embed="rId282"/>
                <a:stretch>
                  <a:fillRect/>
                </a:stretch>
              </p:blipFill>
              <p:spPr>
                <a:xfrm>
                  <a:off x="8889349" y="506062"/>
                  <a:ext cx="409320" cy="41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3">
            <p14:nvContentPartPr>
              <p14:cNvPr id="677" name="Freihand 676">
                <a:extLst>
                  <a:ext uri="{FF2B5EF4-FFF2-40B4-BE49-F238E27FC236}">
                    <a16:creationId xmlns:a16="http://schemas.microsoft.com/office/drawing/2014/main" id="{CAE8C78D-FF5F-DD82-1A13-62F875BCFC17}"/>
                  </a:ext>
                </a:extLst>
              </p14:cNvPr>
              <p14:cNvContentPartPr/>
              <p14:nvPr/>
            </p14:nvContentPartPr>
            <p14:xfrm>
              <a:off x="7046869" y="1800622"/>
              <a:ext cx="16200" cy="12240"/>
            </p14:xfrm>
          </p:contentPart>
        </mc:Choice>
        <mc:Fallback>
          <p:pic>
            <p:nvPicPr>
              <p:cNvPr id="677" name="Freihand 676">
                <a:extLst>
                  <a:ext uri="{FF2B5EF4-FFF2-40B4-BE49-F238E27FC236}">
                    <a16:creationId xmlns:a16="http://schemas.microsoft.com/office/drawing/2014/main" id="{CAE8C78D-FF5F-DD82-1A13-62F875BCFC17}"/>
                  </a:ext>
                </a:extLst>
              </p:cNvPr>
              <p:cNvPicPr/>
              <p:nvPr/>
            </p:nvPicPr>
            <p:blipFill>
              <a:blip r:embed="rId284"/>
              <a:stretch>
                <a:fillRect/>
              </a:stretch>
            </p:blipFill>
            <p:spPr>
              <a:xfrm>
                <a:off x="7037869" y="1791982"/>
                <a:ext cx="33840" cy="29880"/>
              </a:xfrm>
              <a:prstGeom prst="rect">
                <a:avLst/>
              </a:prstGeom>
            </p:spPr>
          </p:pic>
        </mc:Fallback>
      </mc:AlternateContent>
      <p:grpSp>
        <p:nvGrpSpPr>
          <p:cNvPr id="680" name="Gruppieren 679">
            <a:extLst>
              <a:ext uri="{FF2B5EF4-FFF2-40B4-BE49-F238E27FC236}">
                <a16:creationId xmlns:a16="http://schemas.microsoft.com/office/drawing/2014/main" id="{69833023-E738-E2DF-509D-B10ADEB6ED50}"/>
              </a:ext>
            </a:extLst>
          </p:cNvPr>
          <p:cNvGrpSpPr/>
          <p:nvPr/>
        </p:nvGrpSpPr>
        <p:grpSpPr>
          <a:xfrm>
            <a:off x="8627269" y="1480582"/>
            <a:ext cx="550440" cy="433080"/>
            <a:chOff x="8627269" y="1480582"/>
            <a:chExt cx="550440" cy="433080"/>
          </a:xfrm>
        </p:grpSpPr>
        <mc:AlternateContent xmlns:mc="http://schemas.openxmlformats.org/markup-compatibility/2006">
          <mc:Choice xmlns:p14="http://schemas.microsoft.com/office/powerpoint/2010/main" Requires="p14">
            <p:contentPart p14:bwMode="auto" r:id="rId285">
              <p14:nvContentPartPr>
                <p14:cNvPr id="678" name="Freihand 677">
                  <a:extLst>
                    <a:ext uri="{FF2B5EF4-FFF2-40B4-BE49-F238E27FC236}">
                      <a16:creationId xmlns:a16="http://schemas.microsoft.com/office/drawing/2014/main" id="{F11DE06D-4780-3237-94A1-8F8D6ADFBD7F}"/>
                    </a:ext>
                  </a:extLst>
                </p14:cNvPr>
                <p14:cNvContentPartPr/>
                <p14:nvPr/>
              </p14:nvContentPartPr>
              <p14:xfrm>
                <a:off x="8627269" y="1480582"/>
                <a:ext cx="550440" cy="433080"/>
              </p14:xfrm>
            </p:contentPart>
          </mc:Choice>
          <mc:Fallback>
            <p:pic>
              <p:nvPicPr>
                <p:cNvPr id="678" name="Freihand 677">
                  <a:extLst>
                    <a:ext uri="{FF2B5EF4-FFF2-40B4-BE49-F238E27FC236}">
                      <a16:creationId xmlns:a16="http://schemas.microsoft.com/office/drawing/2014/main" id="{F11DE06D-4780-3237-94A1-8F8D6ADFBD7F}"/>
                    </a:ext>
                  </a:extLst>
                </p:cNvPr>
                <p:cNvPicPr/>
                <p:nvPr/>
              </p:nvPicPr>
              <p:blipFill>
                <a:blip r:embed="rId286"/>
                <a:stretch>
                  <a:fillRect/>
                </a:stretch>
              </p:blipFill>
              <p:spPr>
                <a:xfrm>
                  <a:off x="8618269" y="1471942"/>
                  <a:ext cx="56808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679" name="Freihand 678">
                  <a:extLst>
                    <a:ext uri="{FF2B5EF4-FFF2-40B4-BE49-F238E27FC236}">
                      <a16:creationId xmlns:a16="http://schemas.microsoft.com/office/drawing/2014/main" id="{58DBA0A0-EB6E-FE05-5931-D6053664E1F4}"/>
                    </a:ext>
                  </a:extLst>
                </p14:cNvPr>
                <p14:cNvContentPartPr/>
                <p14:nvPr/>
              </p14:nvContentPartPr>
              <p14:xfrm>
                <a:off x="8784589" y="1480942"/>
                <a:ext cx="255240" cy="182520"/>
              </p14:xfrm>
            </p:contentPart>
          </mc:Choice>
          <mc:Fallback>
            <p:pic>
              <p:nvPicPr>
                <p:cNvPr id="679" name="Freihand 678">
                  <a:extLst>
                    <a:ext uri="{FF2B5EF4-FFF2-40B4-BE49-F238E27FC236}">
                      <a16:creationId xmlns:a16="http://schemas.microsoft.com/office/drawing/2014/main" id="{58DBA0A0-EB6E-FE05-5931-D6053664E1F4}"/>
                    </a:ext>
                  </a:extLst>
                </p:cNvPr>
                <p:cNvPicPr/>
                <p:nvPr/>
              </p:nvPicPr>
              <p:blipFill>
                <a:blip r:embed="rId288"/>
                <a:stretch>
                  <a:fillRect/>
                </a:stretch>
              </p:blipFill>
              <p:spPr>
                <a:xfrm>
                  <a:off x="8775589" y="1471942"/>
                  <a:ext cx="272880" cy="200160"/>
                </a:xfrm>
                <a:prstGeom prst="rect">
                  <a:avLst/>
                </a:prstGeom>
              </p:spPr>
            </p:pic>
          </mc:Fallback>
        </mc:AlternateContent>
      </p:grpSp>
      <p:grpSp>
        <p:nvGrpSpPr>
          <p:cNvPr id="687" name="Gruppieren 686">
            <a:extLst>
              <a:ext uri="{FF2B5EF4-FFF2-40B4-BE49-F238E27FC236}">
                <a16:creationId xmlns:a16="http://schemas.microsoft.com/office/drawing/2014/main" id="{A80596A4-BD8A-8715-EA7D-6CC510C956C4}"/>
              </a:ext>
            </a:extLst>
          </p:cNvPr>
          <p:cNvGrpSpPr/>
          <p:nvPr/>
        </p:nvGrpSpPr>
        <p:grpSpPr>
          <a:xfrm>
            <a:off x="7881349" y="1506142"/>
            <a:ext cx="543240" cy="327960"/>
            <a:chOff x="7881349" y="1506142"/>
            <a:chExt cx="543240" cy="327960"/>
          </a:xfrm>
        </p:grpSpPr>
        <mc:AlternateContent xmlns:mc="http://schemas.openxmlformats.org/markup-compatibility/2006">
          <mc:Choice xmlns:p14="http://schemas.microsoft.com/office/powerpoint/2010/main" Requires="p14">
            <p:contentPart p14:bwMode="auto" r:id="rId289">
              <p14:nvContentPartPr>
                <p14:cNvPr id="681" name="Freihand 680">
                  <a:extLst>
                    <a:ext uri="{FF2B5EF4-FFF2-40B4-BE49-F238E27FC236}">
                      <a16:creationId xmlns:a16="http://schemas.microsoft.com/office/drawing/2014/main" id="{4AE4E8FB-5DD8-F40A-5293-A35A7AF0BD9D}"/>
                    </a:ext>
                  </a:extLst>
                </p14:cNvPr>
                <p14:cNvContentPartPr/>
                <p14:nvPr/>
              </p14:nvContentPartPr>
              <p14:xfrm>
                <a:off x="7881349" y="1631062"/>
                <a:ext cx="93600" cy="165960"/>
              </p14:xfrm>
            </p:contentPart>
          </mc:Choice>
          <mc:Fallback>
            <p:pic>
              <p:nvPicPr>
                <p:cNvPr id="681" name="Freihand 680">
                  <a:extLst>
                    <a:ext uri="{FF2B5EF4-FFF2-40B4-BE49-F238E27FC236}">
                      <a16:creationId xmlns:a16="http://schemas.microsoft.com/office/drawing/2014/main" id="{4AE4E8FB-5DD8-F40A-5293-A35A7AF0BD9D}"/>
                    </a:ext>
                  </a:extLst>
                </p:cNvPr>
                <p:cNvPicPr/>
                <p:nvPr/>
              </p:nvPicPr>
              <p:blipFill>
                <a:blip r:embed="rId290"/>
                <a:stretch>
                  <a:fillRect/>
                </a:stretch>
              </p:blipFill>
              <p:spPr>
                <a:xfrm>
                  <a:off x="7872349" y="1622422"/>
                  <a:ext cx="1112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682" name="Freihand 681">
                  <a:extLst>
                    <a:ext uri="{FF2B5EF4-FFF2-40B4-BE49-F238E27FC236}">
                      <a16:creationId xmlns:a16="http://schemas.microsoft.com/office/drawing/2014/main" id="{FB71332B-0838-BB36-6406-0AEA97347148}"/>
                    </a:ext>
                  </a:extLst>
                </p14:cNvPr>
                <p14:cNvContentPartPr/>
                <p14:nvPr/>
              </p14:nvContentPartPr>
              <p14:xfrm>
                <a:off x="8017789" y="1615942"/>
                <a:ext cx="119520" cy="131040"/>
              </p14:xfrm>
            </p:contentPart>
          </mc:Choice>
          <mc:Fallback>
            <p:pic>
              <p:nvPicPr>
                <p:cNvPr id="682" name="Freihand 681">
                  <a:extLst>
                    <a:ext uri="{FF2B5EF4-FFF2-40B4-BE49-F238E27FC236}">
                      <a16:creationId xmlns:a16="http://schemas.microsoft.com/office/drawing/2014/main" id="{FB71332B-0838-BB36-6406-0AEA97347148}"/>
                    </a:ext>
                  </a:extLst>
                </p:cNvPr>
                <p:cNvPicPr/>
                <p:nvPr/>
              </p:nvPicPr>
              <p:blipFill>
                <a:blip r:embed="rId292"/>
                <a:stretch>
                  <a:fillRect/>
                </a:stretch>
              </p:blipFill>
              <p:spPr>
                <a:xfrm>
                  <a:off x="8008789" y="1607302"/>
                  <a:ext cx="137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683" name="Freihand 682">
                  <a:extLst>
                    <a:ext uri="{FF2B5EF4-FFF2-40B4-BE49-F238E27FC236}">
                      <a16:creationId xmlns:a16="http://schemas.microsoft.com/office/drawing/2014/main" id="{B08F1093-482B-EA3F-DE9E-309269768484}"/>
                    </a:ext>
                  </a:extLst>
                </p14:cNvPr>
                <p14:cNvContentPartPr/>
                <p14:nvPr/>
              </p14:nvContentPartPr>
              <p14:xfrm>
                <a:off x="8131909" y="1768222"/>
                <a:ext cx="12240" cy="65880"/>
              </p14:xfrm>
            </p:contentPart>
          </mc:Choice>
          <mc:Fallback>
            <p:pic>
              <p:nvPicPr>
                <p:cNvPr id="683" name="Freihand 682">
                  <a:extLst>
                    <a:ext uri="{FF2B5EF4-FFF2-40B4-BE49-F238E27FC236}">
                      <a16:creationId xmlns:a16="http://schemas.microsoft.com/office/drawing/2014/main" id="{B08F1093-482B-EA3F-DE9E-309269768484}"/>
                    </a:ext>
                  </a:extLst>
                </p:cNvPr>
                <p:cNvPicPr/>
                <p:nvPr/>
              </p:nvPicPr>
              <p:blipFill>
                <a:blip r:embed="rId294"/>
                <a:stretch>
                  <a:fillRect/>
                </a:stretch>
              </p:blipFill>
              <p:spPr>
                <a:xfrm>
                  <a:off x="8122909" y="1759582"/>
                  <a:ext cx="29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684" name="Freihand 683">
                  <a:extLst>
                    <a:ext uri="{FF2B5EF4-FFF2-40B4-BE49-F238E27FC236}">
                      <a16:creationId xmlns:a16="http://schemas.microsoft.com/office/drawing/2014/main" id="{A88051E5-4FC0-1ACE-8C12-EA9E98208C6D}"/>
                    </a:ext>
                  </a:extLst>
                </p14:cNvPr>
                <p14:cNvContentPartPr/>
                <p14:nvPr/>
              </p14:nvContentPartPr>
              <p14:xfrm>
                <a:off x="8203189" y="1611622"/>
                <a:ext cx="68400" cy="186480"/>
              </p14:xfrm>
            </p:contentPart>
          </mc:Choice>
          <mc:Fallback>
            <p:pic>
              <p:nvPicPr>
                <p:cNvPr id="684" name="Freihand 683">
                  <a:extLst>
                    <a:ext uri="{FF2B5EF4-FFF2-40B4-BE49-F238E27FC236}">
                      <a16:creationId xmlns:a16="http://schemas.microsoft.com/office/drawing/2014/main" id="{A88051E5-4FC0-1ACE-8C12-EA9E98208C6D}"/>
                    </a:ext>
                  </a:extLst>
                </p:cNvPr>
                <p:cNvPicPr/>
                <p:nvPr/>
              </p:nvPicPr>
              <p:blipFill>
                <a:blip r:embed="rId296"/>
                <a:stretch>
                  <a:fillRect/>
                </a:stretch>
              </p:blipFill>
              <p:spPr>
                <a:xfrm>
                  <a:off x="8194549" y="1602622"/>
                  <a:ext cx="860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686" name="Freihand 685">
                  <a:extLst>
                    <a:ext uri="{FF2B5EF4-FFF2-40B4-BE49-F238E27FC236}">
                      <a16:creationId xmlns:a16="http://schemas.microsoft.com/office/drawing/2014/main" id="{2A5A0FC6-7105-2911-AD0E-BA4ECE5B9789}"/>
                    </a:ext>
                  </a:extLst>
                </p14:cNvPr>
                <p14:cNvContentPartPr/>
                <p14:nvPr/>
              </p14:nvContentPartPr>
              <p14:xfrm>
                <a:off x="8297869" y="1506142"/>
                <a:ext cx="126720" cy="126000"/>
              </p14:xfrm>
            </p:contentPart>
          </mc:Choice>
          <mc:Fallback>
            <p:pic>
              <p:nvPicPr>
                <p:cNvPr id="686" name="Freihand 685">
                  <a:extLst>
                    <a:ext uri="{FF2B5EF4-FFF2-40B4-BE49-F238E27FC236}">
                      <a16:creationId xmlns:a16="http://schemas.microsoft.com/office/drawing/2014/main" id="{2A5A0FC6-7105-2911-AD0E-BA4ECE5B9789}"/>
                    </a:ext>
                  </a:extLst>
                </p:cNvPr>
                <p:cNvPicPr/>
                <p:nvPr/>
              </p:nvPicPr>
              <p:blipFill>
                <a:blip r:embed="rId298"/>
                <a:stretch>
                  <a:fillRect/>
                </a:stretch>
              </p:blipFill>
              <p:spPr>
                <a:xfrm>
                  <a:off x="8289229" y="1497142"/>
                  <a:ext cx="144360" cy="143640"/>
                </a:xfrm>
                <a:prstGeom prst="rect">
                  <a:avLst/>
                </a:prstGeom>
              </p:spPr>
            </p:pic>
          </mc:Fallback>
        </mc:AlternateContent>
      </p:grpSp>
      <p:grpSp>
        <p:nvGrpSpPr>
          <p:cNvPr id="707" name="Gruppieren 706">
            <a:extLst>
              <a:ext uri="{FF2B5EF4-FFF2-40B4-BE49-F238E27FC236}">
                <a16:creationId xmlns:a16="http://schemas.microsoft.com/office/drawing/2014/main" id="{AEB5914D-3DA5-3745-798B-EB296CD40F2A}"/>
              </a:ext>
            </a:extLst>
          </p:cNvPr>
          <p:cNvGrpSpPr/>
          <p:nvPr/>
        </p:nvGrpSpPr>
        <p:grpSpPr>
          <a:xfrm>
            <a:off x="10206589" y="2400742"/>
            <a:ext cx="325800" cy="359640"/>
            <a:chOff x="10206589" y="2400742"/>
            <a:chExt cx="325800" cy="359640"/>
          </a:xfrm>
        </p:grpSpPr>
        <mc:AlternateContent xmlns:mc="http://schemas.openxmlformats.org/markup-compatibility/2006">
          <mc:Choice xmlns:p14="http://schemas.microsoft.com/office/powerpoint/2010/main" Requires="p14">
            <p:contentPart p14:bwMode="auto" r:id="rId299">
              <p14:nvContentPartPr>
                <p14:cNvPr id="705" name="Freihand 704">
                  <a:extLst>
                    <a:ext uri="{FF2B5EF4-FFF2-40B4-BE49-F238E27FC236}">
                      <a16:creationId xmlns:a16="http://schemas.microsoft.com/office/drawing/2014/main" id="{D7288377-37F4-383E-9737-96FAFBDC8836}"/>
                    </a:ext>
                  </a:extLst>
                </p14:cNvPr>
                <p14:cNvContentPartPr/>
                <p14:nvPr/>
              </p14:nvContentPartPr>
              <p14:xfrm>
                <a:off x="10206589" y="2400742"/>
                <a:ext cx="317160" cy="359640"/>
              </p14:xfrm>
            </p:contentPart>
          </mc:Choice>
          <mc:Fallback>
            <p:pic>
              <p:nvPicPr>
                <p:cNvPr id="705" name="Freihand 704">
                  <a:extLst>
                    <a:ext uri="{FF2B5EF4-FFF2-40B4-BE49-F238E27FC236}">
                      <a16:creationId xmlns:a16="http://schemas.microsoft.com/office/drawing/2014/main" id="{D7288377-37F4-383E-9737-96FAFBDC8836}"/>
                    </a:ext>
                  </a:extLst>
                </p:cNvPr>
                <p:cNvPicPr/>
                <p:nvPr/>
              </p:nvPicPr>
              <p:blipFill>
                <a:blip r:embed="rId300"/>
                <a:stretch>
                  <a:fillRect/>
                </a:stretch>
              </p:blipFill>
              <p:spPr>
                <a:xfrm>
                  <a:off x="10197589" y="2392102"/>
                  <a:ext cx="33480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706" name="Freihand 705">
                  <a:extLst>
                    <a:ext uri="{FF2B5EF4-FFF2-40B4-BE49-F238E27FC236}">
                      <a16:creationId xmlns:a16="http://schemas.microsoft.com/office/drawing/2014/main" id="{C21ED89E-C42D-525B-8BC4-21C68EE44E2A}"/>
                    </a:ext>
                  </a:extLst>
                </p14:cNvPr>
                <p14:cNvContentPartPr/>
                <p14:nvPr/>
              </p14:nvContentPartPr>
              <p14:xfrm>
                <a:off x="10272469" y="2403262"/>
                <a:ext cx="259920" cy="304200"/>
              </p14:xfrm>
            </p:contentPart>
          </mc:Choice>
          <mc:Fallback>
            <p:pic>
              <p:nvPicPr>
                <p:cNvPr id="706" name="Freihand 705">
                  <a:extLst>
                    <a:ext uri="{FF2B5EF4-FFF2-40B4-BE49-F238E27FC236}">
                      <a16:creationId xmlns:a16="http://schemas.microsoft.com/office/drawing/2014/main" id="{C21ED89E-C42D-525B-8BC4-21C68EE44E2A}"/>
                    </a:ext>
                  </a:extLst>
                </p:cNvPr>
                <p:cNvPicPr/>
                <p:nvPr/>
              </p:nvPicPr>
              <p:blipFill>
                <a:blip r:embed="rId302"/>
                <a:stretch>
                  <a:fillRect/>
                </a:stretch>
              </p:blipFill>
              <p:spPr>
                <a:xfrm>
                  <a:off x="10263829" y="2394622"/>
                  <a:ext cx="277560" cy="32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3">
            <p14:nvContentPartPr>
              <p14:cNvPr id="708" name="Freihand 707">
                <a:extLst>
                  <a:ext uri="{FF2B5EF4-FFF2-40B4-BE49-F238E27FC236}">
                    <a16:creationId xmlns:a16="http://schemas.microsoft.com/office/drawing/2014/main" id="{306108C5-2D71-8683-F2E2-4D982733FCDF}"/>
                  </a:ext>
                </a:extLst>
              </p14:cNvPr>
              <p14:cNvContentPartPr/>
              <p14:nvPr/>
            </p14:nvContentPartPr>
            <p14:xfrm>
              <a:off x="10880509" y="1402822"/>
              <a:ext cx="7200" cy="13680"/>
            </p14:xfrm>
          </p:contentPart>
        </mc:Choice>
        <mc:Fallback>
          <p:pic>
            <p:nvPicPr>
              <p:cNvPr id="708" name="Freihand 707">
                <a:extLst>
                  <a:ext uri="{FF2B5EF4-FFF2-40B4-BE49-F238E27FC236}">
                    <a16:creationId xmlns:a16="http://schemas.microsoft.com/office/drawing/2014/main" id="{306108C5-2D71-8683-F2E2-4D982733FCDF}"/>
                  </a:ext>
                </a:extLst>
              </p:cNvPr>
              <p:cNvPicPr/>
              <p:nvPr/>
            </p:nvPicPr>
            <p:blipFill>
              <a:blip r:embed="rId304"/>
              <a:stretch>
                <a:fillRect/>
              </a:stretch>
            </p:blipFill>
            <p:spPr>
              <a:xfrm>
                <a:off x="10871509" y="1394182"/>
                <a:ext cx="24840" cy="31320"/>
              </a:xfrm>
              <a:prstGeom prst="rect">
                <a:avLst/>
              </a:prstGeom>
            </p:spPr>
          </p:pic>
        </mc:Fallback>
      </mc:AlternateContent>
      <p:grpSp>
        <p:nvGrpSpPr>
          <p:cNvPr id="711" name="Gruppieren 710">
            <a:extLst>
              <a:ext uri="{FF2B5EF4-FFF2-40B4-BE49-F238E27FC236}">
                <a16:creationId xmlns:a16="http://schemas.microsoft.com/office/drawing/2014/main" id="{603CB2F2-9FEB-E5A7-1A35-68DA06E3DE97}"/>
              </a:ext>
            </a:extLst>
          </p:cNvPr>
          <p:cNvGrpSpPr/>
          <p:nvPr/>
        </p:nvGrpSpPr>
        <p:grpSpPr>
          <a:xfrm>
            <a:off x="10222069" y="917182"/>
            <a:ext cx="444960" cy="521280"/>
            <a:chOff x="10222069" y="917182"/>
            <a:chExt cx="444960" cy="521280"/>
          </a:xfrm>
        </p:grpSpPr>
        <mc:AlternateContent xmlns:mc="http://schemas.openxmlformats.org/markup-compatibility/2006">
          <mc:Choice xmlns:p14="http://schemas.microsoft.com/office/powerpoint/2010/main" Requires="p14">
            <p:contentPart p14:bwMode="auto" r:id="rId305">
              <p14:nvContentPartPr>
                <p14:cNvPr id="688" name="Freihand 687">
                  <a:extLst>
                    <a:ext uri="{FF2B5EF4-FFF2-40B4-BE49-F238E27FC236}">
                      <a16:creationId xmlns:a16="http://schemas.microsoft.com/office/drawing/2014/main" id="{3BEDDCFF-02B6-3EC4-F7F9-B44F1BCEE004}"/>
                    </a:ext>
                  </a:extLst>
                </p14:cNvPr>
                <p14:cNvContentPartPr/>
                <p14:nvPr/>
              </p14:nvContentPartPr>
              <p14:xfrm>
                <a:off x="10222069" y="1109422"/>
                <a:ext cx="398520" cy="329040"/>
              </p14:xfrm>
            </p:contentPart>
          </mc:Choice>
          <mc:Fallback>
            <p:pic>
              <p:nvPicPr>
                <p:cNvPr id="688" name="Freihand 687">
                  <a:extLst>
                    <a:ext uri="{FF2B5EF4-FFF2-40B4-BE49-F238E27FC236}">
                      <a16:creationId xmlns:a16="http://schemas.microsoft.com/office/drawing/2014/main" id="{3BEDDCFF-02B6-3EC4-F7F9-B44F1BCEE004}"/>
                    </a:ext>
                  </a:extLst>
                </p:cNvPr>
                <p:cNvPicPr/>
                <p:nvPr/>
              </p:nvPicPr>
              <p:blipFill>
                <a:blip r:embed="rId306"/>
                <a:stretch>
                  <a:fillRect/>
                </a:stretch>
              </p:blipFill>
              <p:spPr>
                <a:xfrm>
                  <a:off x="10213429" y="1100422"/>
                  <a:ext cx="41616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689" name="Freihand 688">
                  <a:extLst>
                    <a:ext uri="{FF2B5EF4-FFF2-40B4-BE49-F238E27FC236}">
                      <a16:creationId xmlns:a16="http://schemas.microsoft.com/office/drawing/2014/main" id="{81E9B5FA-2EC1-DA32-274E-B39E13E5CAF9}"/>
                    </a:ext>
                  </a:extLst>
                </p14:cNvPr>
                <p14:cNvContentPartPr/>
                <p14:nvPr/>
              </p14:nvContentPartPr>
              <p14:xfrm>
                <a:off x="10311349" y="1110862"/>
                <a:ext cx="206280" cy="265680"/>
              </p14:xfrm>
            </p:contentPart>
          </mc:Choice>
          <mc:Fallback>
            <p:pic>
              <p:nvPicPr>
                <p:cNvPr id="689" name="Freihand 688">
                  <a:extLst>
                    <a:ext uri="{FF2B5EF4-FFF2-40B4-BE49-F238E27FC236}">
                      <a16:creationId xmlns:a16="http://schemas.microsoft.com/office/drawing/2014/main" id="{81E9B5FA-2EC1-DA32-274E-B39E13E5CAF9}"/>
                    </a:ext>
                  </a:extLst>
                </p:cNvPr>
                <p:cNvPicPr/>
                <p:nvPr/>
              </p:nvPicPr>
              <p:blipFill>
                <a:blip r:embed="rId308"/>
                <a:stretch>
                  <a:fillRect/>
                </a:stretch>
              </p:blipFill>
              <p:spPr>
                <a:xfrm>
                  <a:off x="10302349" y="1102222"/>
                  <a:ext cx="2239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709" name="Freihand 708">
                  <a:extLst>
                    <a:ext uri="{FF2B5EF4-FFF2-40B4-BE49-F238E27FC236}">
                      <a16:creationId xmlns:a16="http://schemas.microsoft.com/office/drawing/2014/main" id="{5FAB036D-396D-DA07-FC7F-F3B39A83F4D9}"/>
                    </a:ext>
                  </a:extLst>
                </p14:cNvPr>
                <p14:cNvContentPartPr/>
                <p14:nvPr/>
              </p14:nvContentPartPr>
              <p14:xfrm>
                <a:off x="10336189" y="954262"/>
                <a:ext cx="126720" cy="136800"/>
              </p14:xfrm>
            </p:contentPart>
          </mc:Choice>
          <mc:Fallback>
            <p:pic>
              <p:nvPicPr>
                <p:cNvPr id="709" name="Freihand 708">
                  <a:extLst>
                    <a:ext uri="{FF2B5EF4-FFF2-40B4-BE49-F238E27FC236}">
                      <a16:creationId xmlns:a16="http://schemas.microsoft.com/office/drawing/2014/main" id="{5FAB036D-396D-DA07-FC7F-F3B39A83F4D9}"/>
                    </a:ext>
                  </a:extLst>
                </p:cNvPr>
                <p:cNvPicPr/>
                <p:nvPr/>
              </p:nvPicPr>
              <p:blipFill>
                <a:blip r:embed="rId310"/>
                <a:stretch>
                  <a:fillRect/>
                </a:stretch>
              </p:blipFill>
              <p:spPr>
                <a:xfrm>
                  <a:off x="10327189" y="945262"/>
                  <a:ext cx="1443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710" name="Freihand 709">
                  <a:extLst>
                    <a:ext uri="{FF2B5EF4-FFF2-40B4-BE49-F238E27FC236}">
                      <a16:creationId xmlns:a16="http://schemas.microsoft.com/office/drawing/2014/main" id="{1A79B60A-8B4D-1EC0-6345-6674C9FC30DF}"/>
                    </a:ext>
                  </a:extLst>
                </p14:cNvPr>
                <p14:cNvContentPartPr/>
                <p14:nvPr/>
              </p14:nvContentPartPr>
              <p14:xfrm>
                <a:off x="10498909" y="917182"/>
                <a:ext cx="168120" cy="159840"/>
              </p14:xfrm>
            </p:contentPart>
          </mc:Choice>
          <mc:Fallback>
            <p:pic>
              <p:nvPicPr>
                <p:cNvPr id="710" name="Freihand 709">
                  <a:extLst>
                    <a:ext uri="{FF2B5EF4-FFF2-40B4-BE49-F238E27FC236}">
                      <a16:creationId xmlns:a16="http://schemas.microsoft.com/office/drawing/2014/main" id="{1A79B60A-8B4D-1EC0-6345-6674C9FC30DF}"/>
                    </a:ext>
                  </a:extLst>
                </p:cNvPr>
                <p:cNvPicPr/>
                <p:nvPr/>
              </p:nvPicPr>
              <p:blipFill>
                <a:blip r:embed="rId312"/>
                <a:stretch>
                  <a:fillRect/>
                </a:stretch>
              </p:blipFill>
              <p:spPr>
                <a:xfrm>
                  <a:off x="10490269" y="908182"/>
                  <a:ext cx="185760" cy="177480"/>
                </a:xfrm>
                <a:prstGeom prst="rect">
                  <a:avLst/>
                </a:prstGeom>
              </p:spPr>
            </p:pic>
          </mc:Fallback>
        </mc:AlternateContent>
      </p:grpSp>
      <p:grpSp>
        <p:nvGrpSpPr>
          <p:cNvPr id="714" name="Gruppieren 713">
            <a:extLst>
              <a:ext uri="{FF2B5EF4-FFF2-40B4-BE49-F238E27FC236}">
                <a16:creationId xmlns:a16="http://schemas.microsoft.com/office/drawing/2014/main" id="{8391D05B-C232-3720-23FA-2048B39C041B}"/>
              </a:ext>
            </a:extLst>
          </p:cNvPr>
          <p:cNvGrpSpPr/>
          <p:nvPr/>
        </p:nvGrpSpPr>
        <p:grpSpPr>
          <a:xfrm>
            <a:off x="10895629" y="1693342"/>
            <a:ext cx="317880" cy="282960"/>
            <a:chOff x="10895629" y="1693342"/>
            <a:chExt cx="317880" cy="282960"/>
          </a:xfrm>
        </p:grpSpPr>
        <mc:AlternateContent xmlns:mc="http://schemas.openxmlformats.org/markup-compatibility/2006">
          <mc:Choice xmlns:p14="http://schemas.microsoft.com/office/powerpoint/2010/main" Requires="p14">
            <p:contentPart p14:bwMode="auto" r:id="rId313">
              <p14:nvContentPartPr>
                <p14:cNvPr id="712" name="Freihand 711">
                  <a:extLst>
                    <a:ext uri="{FF2B5EF4-FFF2-40B4-BE49-F238E27FC236}">
                      <a16:creationId xmlns:a16="http://schemas.microsoft.com/office/drawing/2014/main" id="{C3D69120-FBFA-E930-E793-C2629FA003BB}"/>
                    </a:ext>
                  </a:extLst>
                </p14:cNvPr>
                <p14:cNvContentPartPr/>
                <p14:nvPr/>
              </p14:nvContentPartPr>
              <p14:xfrm>
                <a:off x="10895629" y="1740502"/>
                <a:ext cx="129240" cy="235800"/>
              </p14:xfrm>
            </p:contentPart>
          </mc:Choice>
          <mc:Fallback>
            <p:pic>
              <p:nvPicPr>
                <p:cNvPr id="712" name="Freihand 711">
                  <a:extLst>
                    <a:ext uri="{FF2B5EF4-FFF2-40B4-BE49-F238E27FC236}">
                      <a16:creationId xmlns:a16="http://schemas.microsoft.com/office/drawing/2014/main" id="{C3D69120-FBFA-E930-E793-C2629FA003BB}"/>
                    </a:ext>
                  </a:extLst>
                </p:cNvPr>
                <p:cNvPicPr/>
                <p:nvPr/>
              </p:nvPicPr>
              <p:blipFill>
                <a:blip r:embed="rId314"/>
                <a:stretch>
                  <a:fillRect/>
                </a:stretch>
              </p:blipFill>
              <p:spPr>
                <a:xfrm>
                  <a:off x="10886629" y="1731862"/>
                  <a:ext cx="1468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713" name="Freihand 712">
                  <a:extLst>
                    <a:ext uri="{FF2B5EF4-FFF2-40B4-BE49-F238E27FC236}">
                      <a16:creationId xmlns:a16="http://schemas.microsoft.com/office/drawing/2014/main" id="{DBCAB0C8-A567-ED5D-ADD7-D897D78D0DA5}"/>
                    </a:ext>
                  </a:extLst>
                </p14:cNvPr>
                <p14:cNvContentPartPr/>
                <p14:nvPr/>
              </p14:nvContentPartPr>
              <p14:xfrm>
                <a:off x="11061229" y="1693342"/>
                <a:ext cx="152280" cy="214920"/>
              </p14:xfrm>
            </p:contentPart>
          </mc:Choice>
          <mc:Fallback>
            <p:pic>
              <p:nvPicPr>
                <p:cNvPr id="713" name="Freihand 712">
                  <a:extLst>
                    <a:ext uri="{FF2B5EF4-FFF2-40B4-BE49-F238E27FC236}">
                      <a16:creationId xmlns:a16="http://schemas.microsoft.com/office/drawing/2014/main" id="{DBCAB0C8-A567-ED5D-ADD7-D897D78D0DA5}"/>
                    </a:ext>
                  </a:extLst>
                </p:cNvPr>
                <p:cNvPicPr/>
                <p:nvPr/>
              </p:nvPicPr>
              <p:blipFill>
                <a:blip r:embed="rId316"/>
                <a:stretch>
                  <a:fillRect/>
                </a:stretch>
              </p:blipFill>
              <p:spPr>
                <a:xfrm>
                  <a:off x="11052589" y="1684702"/>
                  <a:ext cx="169920" cy="23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7">
            <p14:nvContentPartPr>
              <p14:cNvPr id="725" name="Freihand 724">
                <a:extLst>
                  <a:ext uri="{FF2B5EF4-FFF2-40B4-BE49-F238E27FC236}">
                    <a16:creationId xmlns:a16="http://schemas.microsoft.com/office/drawing/2014/main" id="{5960E69A-195D-1F4E-77D5-A8193CE384C3}"/>
                  </a:ext>
                </a:extLst>
              </p14:cNvPr>
              <p14:cNvContentPartPr/>
              <p14:nvPr/>
            </p14:nvContentPartPr>
            <p14:xfrm>
              <a:off x="2661349" y="2699902"/>
              <a:ext cx="300600" cy="348120"/>
            </p14:xfrm>
          </p:contentPart>
        </mc:Choice>
        <mc:Fallback>
          <p:pic>
            <p:nvPicPr>
              <p:cNvPr id="725" name="Freihand 724">
                <a:extLst>
                  <a:ext uri="{FF2B5EF4-FFF2-40B4-BE49-F238E27FC236}">
                    <a16:creationId xmlns:a16="http://schemas.microsoft.com/office/drawing/2014/main" id="{5960E69A-195D-1F4E-77D5-A8193CE384C3}"/>
                  </a:ext>
                </a:extLst>
              </p:cNvPr>
              <p:cNvPicPr/>
              <p:nvPr/>
            </p:nvPicPr>
            <p:blipFill>
              <a:blip r:embed="rId318"/>
              <a:stretch>
                <a:fillRect/>
              </a:stretch>
            </p:blipFill>
            <p:spPr>
              <a:xfrm>
                <a:off x="2652709" y="2690902"/>
                <a:ext cx="318240" cy="365760"/>
              </a:xfrm>
              <a:prstGeom prst="rect">
                <a:avLst/>
              </a:prstGeom>
            </p:spPr>
          </p:pic>
        </mc:Fallback>
      </mc:AlternateContent>
      <p:grpSp>
        <p:nvGrpSpPr>
          <p:cNvPr id="735" name="Gruppieren 734">
            <a:extLst>
              <a:ext uri="{FF2B5EF4-FFF2-40B4-BE49-F238E27FC236}">
                <a16:creationId xmlns:a16="http://schemas.microsoft.com/office/drawing/2014/main" id="{D1793295-46DC-DEFF-4253-5D2A22D774A0}"/>
              </a:ext>
            </a:extLst>
          </p:cNvPr>
          <p:cNvGrpSpPr/>
          <p:nvPr/>
        </p:nvGrpSpPr>
        <p:grpSpPr>
          <a:xfrm>
            <a:off x="3914869" y="2337022"/>
            <a:ext cx="449280" cy="848520"/>
            <a:chOff x="3914869" y="2337022"/>
            <a:chExt cx="449280" cy="848520"/>
          </a:xfrm>
        </p:grpSpPr>
        <mc:AlternateContent xmlns:mc="http://schemas.openxmlformats.org/markup-compatibility/2006">
          <mc:Choice xmlns:p14="http://schemas.microsoft.com/office/powerpoint/2010/main" Requires="p14">
            <p:contentPart p14:bwMode="auto" r:id="rId319">
              <p14:nvContentPartPr>
                <p14:cNvPr id="721" name="Freihand 720">
                  <a:extLst>
                    <a:ext uri="{FF2B5EF4-FFF2-40B4-BE49-F238E27FC236}">
                      <a16:creationId xmlns:a16="http://schemas.microsoft.com/office/drawing/2014/main" id="{95072B12-1B40-ABE6-45B5-2815A28C65D3}"/>
                    </a:ext>
                  </a:extLst>
                </p14:cNvPr>
                <p14:cNvContentPartPr/>
                <p14:nvPr/>
              </p14:nvContentPartPr>
              <p14:xfrm>
                <a:off x="3914869" y="2553382"/>
                <a:ext cx="449280" cy="632160"/>
              </p14:xfrm>
            </p:contentPart>
          </mc:Choice>
          <mc:Fallback>
            <p:pic>
              <p:nvPicPr>
                <p:cNvPr id="721" name="Freihand 720">
                  <a:extLst>
                    <a:ext uri="{FF2B5EF4-FFF2-40B4-BE49-F238E27FC236}">
                      <a16:creationId xmlns:a16="http://schemas.microsoft.com/office/drawing/2014/main" id="{95072B12-1B40-ABE6-45B5-2815A28C65D3}"/>
                    </a:ext>
                  </a:extLst>
                </p:cNvPr>
                <p:cNvPicPr/>
                <p:nvPr/>
              </p:nvPicPr>
              <p:blipFill>
                <a:blip r:embed="rId320"/>
                <a:stretch>
                  <a:fillRect/>
                </a:stretch>
              </p:blipFill>
              <p:spPr>
                <a:xfrm>
                  <a:off x="3906229" y="2544382"/>
                  <a:ext cx="46692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722" name="Freihand 721">
                  <a:extLst>
                    <a:ext uri="{FF2B5EF4-FFF2-40B4-BE49-F238E27FC236}">
                      <a16:creationId xmlns:a16="http://schemas.microsoft.com/office/drawing/2014/main" id="{1908AE2B-043F-BE29-075B-5380567931ED}"/>
                    </a:ext>
                  </a:extLst>
                </p14:cNvPr>
                <p14:cNvContentPartPr/>
                <p14:nvPr/>
              </p14:nvContentPartPr>
              <p14:xfrm>
                <a:off x="4013149" y="2604502"/>
                <a:ext cx="294120" cy="329040"/>
              </p14:xfrm>
            </p:contentPart>
          </mc:Choice>
          <mc:Fallback>
            <p:pic>
              <p:nvPicPr>
                <p:cNvPr id="722" name="Freihand 721">
                  <a:extLst>
                    <a:ext uri="{FF2B5EF4-FFF2-40B4-BE49-F238E27FC236}">
                      <a16:creationId xmlns:a16="http://schemas.microsoft.com/office/drawing/2014/main" id="{1908AE2B-043F-BE29-075B-5380567931ED}"/>
                    </a:ext>
                  </a:extLst>
                </p:cNvPr>
                <p:cNvPicPr/>
                <p:nvPr/>
              </p:nvPicPr>
              <p:blipFill>
                <a:blip r:embed="rId322"/>
                <a:stretch>
                  <a:fillRect/>
                </a:stretch>
              </p:blipFill>
              <p:spPr>
                <a:xfrm>
                  <a:off x="4004509" y="2595862"/>
                  <a:ext cx="31176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733" name="Freihand 732">
                  <a:extLst>
                    <a:ext uri="{FF2B5EF4-FFF2-40B4-BE49-F238E27FC236}">
                      <a16:creationId xmlns:a16="http://schemas.microsoft.com/office/drawing/2014/main" id="{88CC1B06-BB98-C04C-ED95-BA741A8A1DD9}"/>
                    </a:ext>
                  </a:extLst>
                </p14:cNvPr>
                <p14:cNvContentPartPr/>
                <p14:nvPr/>
              </p14:nvContentPartPr>
              <p14:xfrm>
                <a:off x="3963109" y="2384902"/>
                <a:ext cx="123480" cy="172080"/>
              </p14:xfrm>
            </p:contentPart>
          </mc:Choice>
          <mc:Fallback>
            <p:pic>
              <p:nvPicPr>
                <p:cNvPr id="733" name="Freihand 732">
                  <a:extLst>
                    <a:ext uri="{FF2B5EF4-FFF2-40B4-BE49-F238E27FC236}">
                      <a16:creationId xmlns:a16="http://schemas.microsoft.com/office/drawing/2014/main" id="{88CC1B06-BB98-C04C-ED95-BA741A8A1DD9}"/>
                    </a:ext>
                  </a:extLst>
                </p:cNvPr>
                <p:cNvPicPr/>
                <p:nvPr/>
              </p:nvPicPr>
              <p:blipFill>
                <a:blip r:embed="rId324"/>
                <a:stretch>
                  <a:fillRect/>
                </a:stretch>
              </p:blipFill>
              <p:spPr>
                <a:xfrm>
                  <a:off x="3954109" y="2376262"/>
                  <a:ext cx="141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734" name="Freihand 733">
                  <a:extLst>
                    <a:ext uri="{FF2B5EF4-FFF2-40B4-BE49-F238E27FC236}">
                      <a16:creationId xmlns:a16="http://schemas.microsoft.com/office/drawing/2014/main" id="{F2817FB9-02B3-5197-2315-67466DC692DD}"/>
                    </a:ext>
                  </a:extLst>
                </p14:cNvPr>
                <p14:cNvContentPartPr/>
                <p14:nvPr/>
              </p14:nvContentPartPr>
              <p14:xfrm>
                <a:off x="4166149" y="2337022"/>
                <a:ext cx="155520" cy="201240"/>
              </p14:xfrm>
            </p:contentPart>
          </mc:Choice>
          <mc:Fallback>
            <p:pic>
              <p:nvPicPr>
                <p:cNvPr id="734" name="Freihand 733">
                  <a:extLst>
                    <a:ext uri="{FF2B5EF4-FFF2-40B4-BE49-F238E27FC236}">
                      <a16:creationId xmlns:a16="http://schemas.microsoft.com/office/drawing/2014/main" id="{F2817FB9-02B3-5197-2315-67466DC692DD}"/>
                    </a:ext>
                  </a:extLst>
                </p:cNvPr>
                <p:cNvPicPr/>
                <p:nvPr/>
              </p:nvPicPr>
              <p:blipFill>
                <a:blip r:embed="rId326"/>
                <a:stretch>
                  <a:fillRect/>
                </a:stretch>
              </p:blipFill>
              <p:spPr>
                <a:xfrm>
                  <a:off x="4157149" y="2328022"/>
                  <a:ext cx="173160" cy="218880"/>
                </a:xfrm>
                <a:prstGeom prst="rect">
                  <a:avLst/>
                </a:prstGeom>
              </p:spPr>
            </p:pic>
          </mc:Fallback>
        </mc:AlternateContent>
      </p:grpSp>
      <p:grpSp>
        <p:nvGrpSpPr>
          <p:cNvPr id="742" name="Gruppieren 741">
            <a:extLst>
              <a:ext uri="{FF2B5EF4-FFF2-40B4-BE49-F238E27FC236}">
                <a16:creationId xmlns:a16="http://schemas.microsoft.com/office/drawing/2014/main" id="{4A4784DE-3B10-E63F-F837-F4738C23996A}"/>
              </a:ext>
            </a:extLst>
          </p:cNvPr>
          <p:cNvGrpSpPr/>
          <p:nvPr/>
        </p:nvGrpSpPr>
        <p:grpSpPr>
          <a:xfrm>
            <a:off x="10995709" y="2470222"/>
            <a:ext cx="564480" cy="253800"/>
            <a:chOff x="10995709" y="2470222"/>
            <a:chExt cx="564480" cy="253800"/>
          </a:xfrm>
        </p:grpSpPr>
        <mc:AlternateContent xmlns:mc="http://schemas.openxmlformats.org/markup-compatibility/2006">
          <mc:Choice xmlns:p14="http://schemas.microsoft.com/office/powerpoint/2010/main" Requires="p14">
            <p:contentPart p14:bwMode="auto" r:id="rId327">
              <p14:nvContentPartPr>
                <p14:cNvPr id="739" name="Freihand 738">
                  <a:extLst>
                    <a:ext uri="{FF2B5EF4-FFF2-40B4-BE49-F238E27FC236}">
                      <a16:creationId xmlns:a16="http://schemas.microsoft.com/office/drawing/2014/main" id="{0830DEA8-CB73-0775-9D72-F55A466824D0}"/>
                    </a:ext>
                  </a:extLst>
                </p14:cNvPr>
                <p14:cNvContentPartPr/>
                <p14:nvPr/>
              </p14:nvContentPartPr>
              <p14:xfrm>
                <a:off x="10995709" y="2514862"/>
                <a:ext cx="129600" cy="190080"/>
              </p14:xfrm>
            </p:contentPart>
          </mc:Choice>
          <mc:Fallback>
            <p:pic>
              <p:nvPicPr>
                <p:cNvPr id="739" name="Freihand 738">
                  <a:extLst>
                    <a:ext uri="{FF2B5EF4-FFF2-40B4-BE49-F238E27FC236}">
                      <a16:creationId xmlns:a16="http://schemas.microsoft.com/office/drawing/2014/main" id="{0830DEA8-CB73-0775-9D72-F55A466824D0}"/>
                    </a:ext>
                  </a:extLst>
                </p:cNvPr>
                <p:cNvPicPr/>
                <p:nvPr/>
              </p:nvPicPr>
              <p:blipFill>
                <a:blip r:embed="rId328"/>
                <a:stretch>
                  <a:fillRect/>
                </a:stretch>
              </p:blipFill>
              <p:spPr>
                <a:xfrm>
                  <a:off x="10986709" y="2506222"/>
                  <a:ext cx="1472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740" name="Freihand 739">
                  <a:extLst>
                    <a:ext uri="{FF2B5EF4-FFF2-40B4-BE49-F238E27FC236}">
                      <a16:creationId xmlns:a16="http://schemas.microsoft.com/office/drawing/2014/main" id="{17BEC98E-78A1-515B-D1BE-39EC51E69541}"/>
                    </a:ext>
                  </a:extLst>
                </p14:cNvPr>
                <p14:cNvContentPartPr/>
                <p14:nvPr/>
              </p14:nvContentPartPr>
              <p14:xfrm>
                <a:off x="11203069" y="2470222"/>
                <a:ext cx="146160" cy="240120"/>
              </p14:xfrm>
            </p:contentPart>
          </mc:Choice>
          <mc:Fallback>
            <p:pic>
              <p:nvPicPr>
                <p:cNvPr id="740" name="Freihand 739">
                  <a:extLst>
                    <a:ext uri="{FF2B5EF4-FFF2-40B4-BE49-F238E27FC236}">
                      <a16:creationId xmlns:a16="http://schemas.microsoft.com/office/drawing/2014/main" id="{17BEC98E-78A1-515B-D1BE-39EC51E69541}"/>
                    </a:ext>
                  </a:extLst>
                </p:cNvPr>
                <p:cNvPicPr/>
                <p:nvPr/>
              </p:nvPicPr>
              <p:blipFill>
                <a:blip r:embed="rId330"/>
                <a:stretch>
                  <a:fillRect/>
                </a:stretch>
              </p:blipFill>
              <p:spPr>
                <a:xfrm>
                  <a:off x="11194429" y="2461222"/>
                  <a:ext cx="1638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741" name="Freihand 740">
                  <a:extLst>
                    <a:ext uri="{FF2B5EF4-FFF2-40B4-BE49-F238E27FC236}">
                      <a16:creationId xmlns:a16="http://schemas.microsoft.com/office/drawing/2014/main" id="{1DEA74C5-B7DF-3FAF-88D7-F77D81C2B8B7}"/>
                    </a:ext>
                  </a:extLst>
                </p14:cNvPr>
                <p14:cNvContentPartPr/>
                <p14:nvPr/>
              </p14:nvContentPartPr>
              <p14:xfrm>
                <a:off x="11399989" y="2477782"/>
                <a:ext cx="160200" cy="246240"/>
              </p14:xfrm>
            </p:contentPart>
          </mc:Choice>
          <mc:Fallback>
            <p:pic>
              <p:nvPicPr>
                <p:cNvPr id="741" name="Freihand 740">
                  <a:extLst>
                    <a:ext uri="{FF2B5EF4-FFF2-40B4-BE49-F238E27FC236}">
                      <a16:creationId xmlns:a16="http://schemas.microsoft.com/office/drawing/2014/main" id="{1DEA74C5-B7DF-3FAF-88D7-F77D81C2B8B7}"/>
                    </a:ext>
                  </a:extLst>
                </p:cNvPr>
                <p:cNvPicPr/>
                <p:nvPr/>
              </p:nvPicPr>
              <p:blipFill>
                <a:blip r:embed="rId332"/>
                <a:stretch>
                  <a:fillRect/>
                </a:stretch>
              </p:blipFill>
              <p:spPr>
                <a:xfrm>
                  <a:off x="11391349" y="2469142"/>
                  <a:ext cx="177840" cy="263880"/>
                </a:xfrm>
                <a:prstGeom prst="rect">
                  <a:avLst/>
                </a:prstGeom>
              </p:spPr>
            </p:pic>
          </mc:Fallback>
        </mc:AlternateContent>
      </p:grpSp>
      <p:grpSp>
        <p:nvGrpSpPr>
          <p:cNvPr id="746" name="Gruppieren 745">
            <a:extLst>
              <a:ext uri="{FF2B5EF4-FFF2-40B4-BE49-F238E27FC236}">
                <a16:creationId xmlns:a16="http://schemas.microsoft.com/office/drawing/2014/main" id="{0B94442F-4D78-F9A5-A4E1-DEBD72199288}"/>
              </a:ext>
            </a:extLst>
          </p:cNvPr>
          <p:cNvGrpSpPr/>
          <p:nvPr/>
        </p:nvGrpSpPr>
        <p:grpSpPr>
          <a:xfrm>
            <a:off x="2457949" y="2481022"/>
            <a:ext cx="528120" cy="253800"/>
            <a:chOff x="2457949" y="2481022"/>
            <a:chExt cx="528120" cy="253800"/>
          </a:xfrm>
        </p:grpSpPr>
        <mc:AlternateContent xmlns:mc="http://schemas.openxmlformats.org/markup-compatibility/2006">
          <mc:Choice xmlns:p14="http://schemas.microsoft.com/office/powerpoint/2010/main" Requires="p14">
            <p:contentPart p14:bwMode="auto" r:id="rId333">
              <p14:nvContentPartPr>
                <p14:cNvPr id="743" name="Freihand 742">
                  <a:extLst>
                    <a:ext uri="{FF2B5EF4-FFF2-40B4-BE49-F238E27FC236}">
                      <a16:creationId xmlns:a16="http://schemas.microsoft.com/office/drawing/2014/main" id="{519A7341-705E-7200-426D-DA2252DFCC98}"/>
                    </a:ext>
                  </a:extLst>
                </p14:cNvPr>
                <p14:cNvContentPartPr/>
                <p14:nvPr/>
              </p14:nvContentPartPr>
              <p14:xfrm>
                <a:off x="2457949" y="2519902"/>
                <a:ext cx="101160" cy="214920"/>
              </p14:xfrm>
            </p:contentPart>
          </mc:Choice>
          <mc:Fallback>
            <p:pic>
              <p:nvPicPr>
                <p:cNvPr id="743" name="Freihand 742">
                  <a:extLst>
                    <a:ext uri="{FF2B5EF4-FFF2-40B4-BE49-F238E27FC236}">
                      <a16:creationId xmlns:a16="http://schemas.microsoft.com/office/drawing/2014/main" id="{519A7341-705E-7200-426D-DA2252DFCC98}"/>
                    </a:ext>
                  </a:extLst>
                </p:cNvPr>
                <p:cNvPicPr/>
                <p:nvPr/>
              </p:nvPicPr>
              <p:blipFill>
                <a:blip r:embed="rId334"/>
                <a:stretch>
                  <a:fillRect/>
                </a:stretch>
              </p:blipFill>
              <p:spPr>
                <a:xfrm>
                  <a:off x="2448949" y="2510902"/>
                  <a:ext cx="1188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744" name="Freihand 743">
                  <a:extLst>
                    <a:ext uri="{FF2B5EF4-FFF2-40B4-BE49-F238E27FC236}">
                      <a16:creationId xmlns:a16="http://schemas.microsoft.com/office/drawing/2014/main" id="{2FC47036-20D9-BB25-8039-909947F9C1B9}"/>
                    </a:ext>
                  </a:extLst>
                </p14:cNvPr>
                <p14:cNvContentPartPr/>
                <p14:nvPr/>
              </p14:nvContentPartPr>
              <p14:xfrm>
                <a:off x="2673229" y="2510902"/>
                <a:ext cx="79920" cy="179640"/>
              </p14:xfrm>
            </p:contentPart>
          </mc:Choice>
          <mc:Fallback>
            <p:pic>
              <p:nvPicPr>
                <p:cNvPr id="744" name="Freihand 743">
                  <a:extLst>
                    <a:ext uri="{FF2B5EF4-FFF2-40B4-BE49-F238E27FC236}">
                      <a16:creationId xmlns:a16="http://schemas.microsoft.com/office/drawing/2014/main" id="{2FC47036-20D9-BB25-8039-909947F9C1B9}"/>
                    </a:ext>
                  </a:extLst>
                </p:cNvPr>
                <p:cNvPicPr/>
                <p:nvPr/>
              </p:nvPicPr>
              <p:blipFill>
                <a:blip r:embed="rId336"/>
                <a:stretch>
                  <a:fillRect/>
                </a:stretch>
              </p:blipFill>
              <p:spPr>
                <a:xfrm>
                  <a:off x="2664229" y="2501902"/>
                  <a:ext cx="975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745" name="Freihand 744">
                  <a:extLst>
                    <a:ext uri="{FF2B5EF4-FFF2-40B4-BE49-F238E27FC236}">
                      <a16:creationId xmlns:a16="http://schemas.microsoft.com/office/drawing/2014/main" id="{3FF213F8-4CB4-EC97-DE1D-03687B08C075}"/>
                    </a:ext>
                  </a:extLst>
                </p14:cNvPr>
                <p14:cNvContentPartPr/>
                <p14:nvPr/>
              </p14:nvContentPartPr>
              <p14:xfrm>
                <a:off x="2825509" y="2481022"/>
                <a:ext cx="160560" cy="177840"/>
              </p14:xfrm>
            </p:contentPart>
          </mc:Choice>
          <mc:Fallback>
            <p:pic>
              <p:nvPicPr>
                <p:cNvPr id="745" name="Freihand 744">
                  <a:extLst>
                    <a:ext uri="{FF2B5EF4-FFF2-40B4-BE49-F238E27FC236}">
                      <a16:creationId xmlns:a16="http://schemas.microsoft.com/office/drawing/2014/main" id="{3FF213F8-4CB4-EC97-DE1D-03687B08C075}"/>
                    </a:ext>
                  </a:extLst>
                </p:cNvPr>
                <p:cNvPicPr/>
                <p:nvPr/>
              </p:nvPicPr>
              <p:blipFill>
                <a:blip r:embed="rId338"/>
                <a:stretch>
                  <a:fillRect/>
                </a:stretch>
              </p:blipFill>
              <p:spPr>
                <a:xfrm>
                  <a:off x="2816509" y="2472022"/>
                  <a:ext cx="178200" cy="195480"/>
                </a:xfrm>
                <a:prstGeom prst="rect">
                  <a:avLst/>
                </a:prstGeom>
              </p:spPr>
            </p:pic>
          </mc:Fallback>
        </mc:AlternateContent>
      </p:grpSp>
      <p:grpSp>
        <p:nvGrpSpPr>
          <p:cNvPr id="752" name="Gruppieren 751">
            <a:extLst>
              <a:ext uri="{FF2B5EF4-FFF2-40B4-BE49-F238E27FC236}">
                <a16:creationId xmlns:a16="http://schemas.microsoft.com/office/drawing/2014/main" id="{497A8552-9B07-CBDD-02DB-101BC87BF5AF}"/>
              </a:ext>
            </a:extLst>
          </p:cNvPr>
          <p:cNvGrpSpPr/>
          <p:nvPr/>
        </p:nvGrpSpPr>
        <p:grpSpPr>
          <a:xfrm>
            <a:off x="5486989" y="2520982"/>
            <a:ext cx="992520" cy="304200"/>
            <a:chOff x="5486989" y="2520982"/>
            <a:chExt cx="992520" cy="304200"/>
          </a:xfrm>
        </p:grpSpPr>
        <mc:AlternateContent xmlns:mc="http://schemas.openxmlformats.org/markup-compatibility/2006">
          <mc:Choice xmlns:p14="http://schemas.microsoft.com/office/powerpoint/2010/main" Requires="p14">
            <p:contentPart p14:bwMode="auto" r:id="rId339">
              <p14:nvContentPartPr>
                <p14:cNvPr id="736" name="Freihand 735">
                  <a:extLst>
                    <a:ext uri="{FF2B5EF4-FFF2-40B4-BE49-F238E27FC236}">
                      <a16:creationId xmlns:a16="http://schemas.microsoft.com/office/drawing/2014/main" id="{62391DEC-161F-179E-5920-3A84EA9A2F72}"/>
                    </a:ext>
                  </a:extLst>
                </p14:cNvPr>
                <p14:cNvContentPartPr/>
                <p14:nvPr/>
              </p14:nvContentPartPr>
              <p14:xfrm>
                <a:off x="5486989" y="2659942"/>
                <a:ext cx="171720" cy="47880"/>
              </p14:xfrm>
            </p:contentPart>
          </mc:Choice>
          <mc:Fallback>
            <p:pic>
              <p:nvPicPr>
                <p:cNvPr id="736" name="Freihand 735">
                  <a:extLst>
                    <a:ext uri="{FF2B5EF4-FFF2-40B4-BE49-F238E27FC236}">
                      <a16:creationId xmlns:a16="http://schemas.microsoft.com/office/drawing/2014/main" id="{62391DEC-161F-179E-5920-3A84EA9A2F72}"/>
                    </a:ext>
                  </a:extLst>
                </p:cNvPr>
                <p:cNvPicPr/>
                <p:nvPr/>
              </p:nvPicPr>
              <p:blipFill>
                <a:blip r:embed="rId340"/>
                <a:stretch>
                  <a:fillRect/>
                </a:stretch>
              </p:blipFill>
              <p:spPr>
                <a:xfrm>
                  <a:off x="5477989" y="2650942"/>
                  <a:ext cx="189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737" name="Freihand 736">
                  <a:extLst>
                    <a:ext uri="{FF2B5EF4-FFF2-40B4-BE49-F238E27FC236}">
                      <a16:creationId xmlns:a16="http://schemas.microsoft.com/office/drawing/2014/main" id="{42164934-3475-5FF0-E585-036422916403}"/>
                    </a:ext>
                  </a:extLst>
                </p14:cNvPr>
                <p14:cNvContentPartPr/>
                <p14:nvPr/>
              </p14:nvContentPartPr>
              <p14:xfrm>
                <a:off x="5494549" y="2772982"/>
                <a:ext cx="181440" cy="15840"/>
              </p14:xfrm>
            </p:contentPart>
          </mc:Choice>
          <mc:Fallback>
            <p:pic>
              <p:nvPicPr>
                <p:cNvPr id="737" name="Freihand 736">
                  <a:extLst>
                    <a:ext uri="{FF2B5EF4-FFF2-40B4-BE49-F238E27FC236}">
                      <a16:creationId xmlns:a16="http://schemas.microsoft.com/office/drawing/2014/main" id="{42164934-3475-5FF0-E585-036422916403}"/>
                    </a:ext>
                  </a:extLst>
                </p:cNvPr>
                <p:cNvPicPr/>
                <p:nvPr/>
              </p:nvPicPr>
              <p:blipFill>
                <a:blip r:embed="rId342"/>
                <a:stretch>
                  <a:fillRect/>
                </a:stretch>
              </p:blipFill>
              <p:spPr>
                <a:xfrm>
                  <a:off x="5485909" y="2763982"/>
                  <a:ext cx="199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747" name="Freihand 746">
                  <a:extLst>
                    <a:ext uri="{FF2B5EF4-FFF2-40B4-BE49-F238E27FC236}">
                      <a16:creationId xmlns:a16="http://schemas.microsoft.com/office/drawing/2014/main" id="{433E2DF2-C757-2962-207F-2EEFE1CA1ABE}"/>
                    </a:ext>
                  </a:extLst>
                </p14:cNvPr>
                <p14:cNvContentPartPr/>
                <p14:nvPr/>
              </p14:nvContentPartPr>
              <p14:xfrm>
                <a:off x="5769589" y="2584702"/>
                <a:ext cx="137160" cy="238680"/>
              </p14:xfrm>
            </p:contentPart>
          </mc:Choice>
          <mc:Fallback>
            <p:pic>
              <p:nvPicPr>
                <p:cNvPr id="747" name="Freihand 746">
                  <a:extLst>
                    <a:ext uri="{FF2B5EF4-FFF2-40B4-BE49-F238E27FC236}">
                      <a16:creationId xmlns:a16="http://schemas.microsoft.com/office/drawing/2014/main" id="{433E2DF2-C757-2962-207F-2EEFE1CA1ABE}"/>
                    </a:ext>
                  </a:extLst>
                </p:cNvPr>
                <p:cNvPicPr/>
                <p:nvPr/>
              </p:nvPicPr>
              <p:blipFill>
                <a:blip r:embed="rId344"/>
                <a:stretch>
                  <a:fillRect/>
                </a:stretch>
              </p:blipFill>
              <p:spPr>
                <a:xfrm>
                  <a:off x="5760949" y="2576062"/>
                  <a:ext cx="1548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748" name="Freihand 747">
                  <a:extLst>
                    <a:ext uri="{FF2B5EF4-FFF2-40B4-BE49-F238E27FC236}">
                      <a16:creationId xmlns:a16="http://schemas.microsoft.com/office/drawing/2014/main" id="{71886B82-B6CB-527A-4E08-32335A9A3D6D}"/>
                    </a:ext>
                  </a:extLst>
                </p14:cNvPr>
                <p14:cNvContentPartPr/>
                <p14:nvPr/>
              </p14:nvContentPartPr>
              <p14:xfrm>
                <a:off x="5987029" y="2554822"/>
                <a:ext cx="122400" cy="270360"/>
              </p14:xfrm>
            </p:contentPart>
          </mc:Choice>
          <mc:Fallback>
            <p:pic>
              <p:nvPicPr>
                <p:cNvPr id="748" name="Freihand 747">
                  <a:extLst>
                    <a:ext uri="{FF2B5EF4-FFF2-40B4-BE49-F238E27FC236}">
                      <a16:creationId xmlns:a16="http://schemas.microsoft.com/office/drawing/2014/main" id="{71886B82-B6CB-527A-4E08-32335A9A3D6D}"/>
                    </a:ext>
                  </a:extLst>
                </p:cNvPr>
                <p:cNvPicPr/>
                <p:nvPr/>
              </p:nvPicPr>
              <p:blipFill>
                <a:blip r:embed="rId346"/>
                <a:stretch>
                  <a:fillRect/>
                </a:stretch>
              </p:blipFill>
              <p:spPr>
                <a:xfrm>
                  <a:off x="5978029" y="2546182"/>
                  <a:ext cx="1400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749" name="Freihand 748">
                  <a:extLst>
                    <a:ext uri="{FF2B5EF4-FFF2-40B4-BE49-F238E27FC236}">
                      <a16:creationId xmlns:a16="http://schemas.microsoft.com/office/drawing/2014/main" id="{9EA935FB-F33A-E633-3E96-21FEBC9E4392}"/>
                    </a:ext>
                  </a:extLst>
                </p14:cNvPr>
                <p14:cNvContentPartPr/>
                <p14:nvPr/>
              </p14:nvContentPartPr>
              <p14:xfrm>
                <a:off x="6172429" y="2520982"/>
                <a:ext cx="90720" cy="210600"/>
              </p14:xfrm>
            </p:contentPart>
          </mc:Choice>
          <mc:Fallback>
            <p:pic>
              <p:nvPicPr>
                <p:cNvPr id="749" name="Freihand 748">
                  <a:extLst>
                    <a:ext uri="{FF2B5EF4-FFF2-40B4-BE49-F238E27FC236}">
                      <a16:creationId xmlns:a16="http://schemas.microsoft.com/office/drawing/2014/main" id="{9EA935FB-F33A-E633-3E96-21FEBC9E4392}"/>
                    </a:ext>
                  </a:extLst>
                </p:cNvPr>
                <p:cNvPicPr/>
                <p:nvPr/>
              </p:nvPicPr>
              <p:blipFill>
                <a:blip r:embed="rId348"/>
                <a:stretch>
                  <a:fillRect/>
                </a:stretch>
              </p:blipFill>
              <p:spPr>
                <a:xfrm>
                  <a:off x="6163789" y="2512342"/>
                  <a:ext cx="1083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750" name="Freihand 749">
                  <a:extLst>
                    <a:ext uri="{FF2B5EF4-FFF2-40B4-BE49-F238E27FC236}">
                      <a16:creationId xmlns:a16="http://schemas.microsoft.com/office/drawing/2014/main" id="{E900CCC9-01A6-6D40-733F-539ED4F0397A}"/>
                    </a:ext>
                  </a:extLst>
                </p14:cNvPr>
                <p14:cNvContentPartPr/>
                <p14:nvPr/>
              </p14:nvContentPartPr>
              <p14:xfrm>
                <a:off x="6250189" y="2666422"/>
                <a:ext cx="26640" cy="138240"/>
              </p14:xfrm>
            </p:contentPart>
          </mc:Choice>
          <mc:Fallback>
            <p:pic>
              <p:nvPicPr>
                <p:cNvPr id="750" name="Freihand 749">
                  <a:extLst>
                    <a:ext uri="{FF2B5EF4-FFF2-40B4-BE49-F238E27FC236}">
                      <a16:creationId xmlns:a16="http://schemas.microsoft.com/office/drawing/2014/main" id="{E900CCC9-01A6-6D40-733F-539ED4F0397A}"/>
                    </a:ext>
                  </a:extLst>
                </p:cNvPr>
                <p:cNvPicPr/>
                <p:nvPr/>
              </p:nvPicPr>
              <p:blipFill>
                <a:blip r:embed="rId350"/>
                <a:stretch>
                  <a:fillRect/>
                </a:stretch>
              </p:blipFill>
              <p:spPr>
                <a:xfrm>
                  <a:off x="6241189" y="2657782"/>
                  <a:ext cx="44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751" name="Freihand 750">
                  <a:extLst>
                    <a:ext uri="{FF2B5EF4-FFF2-40B4-BE49-F238E27FC236}">
                      <a16:creationId xmlns:a16="http://schemas.microsoft.com/office/drawing/2014/main" id="{3969DA9A-82DD-ABD9-4FF9-F10B5D0F3806}"/>
                    </a:ext>
                  </a:extLst>
                </p14:cNvPr>
                <p14:cNvContentPartPr/>
                <p14:nvPr/>
              </p14:nvContentPartPr>
              <p14:xfrm>
                <a:off x="6370069" y="2542222"/>
                <a:ext cx="109440" cy="180000"/>
              </p14:xfrm>
            </p:contentPart>
          </mc:Choice>
          <mc:Fallback>
            <p:pic>
              <p:nvPicPr>
                <p:cNvPr id="751" name="Freihand 750">
                  <a:extLst>
                    <a:ext uri="{FF2B5EF4-FFF2-40B4-BE49-F238E27FC236}">
                      <a16:creationId xmlns:a16="http://schemas.microsoft.com/office/drawing/2014/main" id="{3969DA9A-82DD-ABD9-4FF9-F10B5D0F3806}"/>
                    </a:ext>
                  </a:extLst>
                </p:cNvPr>
                <p:cNvPicPr/>
                <p:nvPr/>
              </p:nvPicPr>
              <p:blipFill>
                <a:blip r:embed="rId352"/>
                <a:stretch>
                  <a:fillRect/>
                </a:stretch>
              </p:blipFill>
              <p:spPr>
                <a:xfrm>
                  <a:off x="6361069" y="2533582"/>
                  <a:ext cx="127080" cy="19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3">
            <p14:nvContentPartPr>
              <p14:cNvPr id="753" name="Freihand 752">
                <a:extLst>
                  <a:ext uri="{FF2B5EF4-FFF2-40B4-BE49-F238E27FC236}">
                    <a16:creationId xmlns:a16="http://schemas.microsoft.com/office/drawing/2014/main" id="{2ADFF01A-8106-91F6-2BE8-4D59DDE7EA4D}"/>
                  </a:ext>
                </a:extLst>
              </p14:cNvPr>
              <p14:cNvContentPartPr/>
              <p14:nvPr/>
            </p14:nvContentPartPr>
            <p14:xfrm>
              <a:off x="5819269" y="534862"/>
              <a:ext cx="632160" cy="128880"/>
            </p14:xfrm>
          </p:contentPart>
        </mc:Choice>
        <mc:Fallback>
          <p:pic>
            <p:nvPicPr>
              <p:cNvPr id="753" name="Freihand 752">
                <a:extLst>
                  <a:ext uri="{FF2B5EF4-FFF2-40B4-BE49-F238E27FC236}">
                    <a16:creationId xmlns:a16="http://schemas.microsoft.com/office/drawing/2014/main" id="{2ADFF01A-8106-91F6-2BE8-4D59DDE7EA4D}"/>
                  </a:ext>
                </a:extLst>
              </p:cNvPr>
              <p:cNvPicPr/>
              <p:nvPr/>
            </p:nvPicPr>
            <p:blipFill>
              <a:blip r:embed="rId354"/>
              <a:stretch>
                <a:fillRect/>
              </a:stretch>
            </p:blipFill>
            <p:spPr>
              <a:xfrm>
                <a:off x="5810269" y="526222"/>
                <a:ext cx="649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754" name="Freihand 753">
                <a:extLst>
                  <a:ext uri="{FF2B5EF4-FFF2-40B4-BE49-F238E27FC236}">
                    <a16:creationId xmlns:a16="http://schemas.microsoft.com/office/drawing/2014/main" id="{9B7D67C5-1D18-6A99-2833-76AB538E838A}"/>
                  </a:ext>
                </a:extLst>
              </p14:cNvPr>
              <p14:cNvContentPartPr/>
              <p14:nvPr/>
            </p14:nvContentPartPr>
            <p14:xfrm>
              <a:off x="5700109" y="2965582"/>
              <a:ext cx="1058040" cy="108360"/>
            </p14:xfrm>
          </p:contentPart>
        </mc:Choice>
        <mc:Fallback>
          <p:pic>
            <p:nvPicPr>
              <p:cNvPr id="754" name="Freihand 753">
                <a:extLst>
                  <a:ext uri="{FF2B5EF4-FFF2-40B4-BE49-F238E27FC236}">
                    <a16:creationId xmlns:a16="http://schemas.microsoft.com/office/drawing/2014/main" id="{9B7D67C5-1D18-6A99-2833-76AB538E838A}"/>
                  </a:ext>
                </a:extLst>
              </p:cNvPr>
              <p:cNvPicPr/>
              <p:nvPr/>
            </p:nvPicPr>
            <p:blipFill>
              <a:blip r:embed="rId356"/>
              <a:stretch>
                <a:fillRect/>
              </a:stretch>
            </p:blipFill>
            <p:spPr>
              <a:xfrm>
                <a:off x="5691109" y="2956942"/>
                <a:ext cx="1075680" cy="126000"/>
              </a:xfrm>
              <a:prstGeom prst="rect">
                <a:avLst/>
              </a:prstGeom>
            </p:spPr>
          </p:pic>
        </mc:Fallback>
      </mc:AlternateContent>
    </p:spTree>
    <p:extLst>
      <p:ext uri="{BB962C8B-B14F-4D97-AF65-F5344CB8AC3E}">
        <p14:creationId xmlns:p14="http://schemas.microsoft.com/office/powerpoint/2010/main" val="2101903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81C3B92E-C5FE-4E7D-F9BF-141DD6D474F8}"/>
              </a:ext>
            </a:extLst>
          </p:cNvPr>
          <p:cNvPicPr>
            <a:picLocks noChangeAspect="1"/>
          </p:cNvPicPr>
          <p:nvPr/>
        </p:nvPicPr>
        <p:blipFill>
          <a:blip r:embed="rId2"/>
          <a:stretch>
            <a:fillRect/>
          </a:stretch>
        </p:blipFill>
        <p:spPr>
          <a:xfrm>
            <a:off x="164079" y="116168"/>
            <a:ext cx="4282633" cy="2818435"/>
          </a:xfrm>
          <a:prstGeom prst="rect">
            <a:avLst/>
          </a:prstGeom>
        </p:spPr>
      </p:pic>
      <mc:AlternateContent xmlns:mc="http://schemas.openxmlformats.org/markup-compatibility/2006">
        <mc:Choice xmlns:p14="http://schemas.microsoft.com/office/powerpoint/2010/main" Requires="p14">
          <p:contentPart p14:bwMode="auto" r:id="rId3">
            <p14:nvContentPartPr>
              <p14:cNvPr id="9" name="Freihand 8">
                <a:extLst>
                  <a:ext uri="{FF2B5EF4-FFF2-40B4-BE49-F238E27FC236}">
                    <a16:creationId xmlns:a16="http://schemas.microsoft.com/office/drawing/2014/main" id="{96415E19-5831-99A2-3247-182425782F90}"/>
                  </a:ext>
                </a:extLst>
              </p14:cNvPr>
              <p14:cNvContentPartPr/>
              <p14:nvPr/>
            </p14:nvContentPartPr>
            <p14:xfrm>
              <a:off x="6980629" y="812062"/>
              <a:ext cx="29160" cy="39600"/>
            </p14:xfrm>
          </p:contentPart>
        </mc:Choice>
        <mc:Fallback>
          <p:pic>
            <p:nvPicPr>
              <p:cNvPr id="9" name="Freihand 8">
                <a:extLst>
                  <a:ext uri="{FF2B5EF4-FFF2-40B4-BE49-F238E27FC236}">
                    <a16:creationId xmlns:a16="http://schemas.microsoft.com/office/drawing/2014/main" id="{96415E19-5831-99A2-3247-182425782F90}"/>
                  </a:ext>
                </a:extLst>
              </p:cNvPr>
              <p:cNvPicPr/>
              <p:nvPr/>
            </p:nvPicPr>
            <p:blipFill>
              <a:blip r:embed="rId4"/>
              <a:stretch>
                <a:fillRect/>
              </a:stretch>
            </p:blipFill>
            <p:spPr>
              <a:xfrm>
                <a:off x="6971989" y="803422"/>
                <a:ext cx="46800" cy="57240"/>
              </a:xfrm>
              <a:prstGeom prst="rect">
                <a:avLst/>
              </a:prstGeom>
            </p:spPr>
          </p:pic>
        </mc:Fallback>
      </mc:AlternateContent>
      <p:sp>
        <p:nvSpPr>
          <p:cNvPr id="25" name="Textfeld 24">
            <a:extLst>
              <a:ext uri="{FF2B5EF4-FFF2-40B4-BE49-F238E27FC236}">
                <a16:creationId xmlns:a16="http://schemas.microsoft.com/office/drawing/2014/main" id="{25C62810-DF36-EB4E-53FA-3A3AEC9D2BF8}"/>
              </a:ext>
            </a:extLst>
          </p:cNvPr>
          <p:cNvSpPr txBox="1"/>
          <p:nvPr/>
        </p:nvSpPr>
        <p:spPr>
          <a:xfrm>
            <a:off x="3774183" y="384679"/>
            <a:ext cx="3249286" cy="707886"/>
          </a:xfrm>
          <a:prstGeom prst="rect">
            <a:avLst/>
          </a:prstGeom>
          <a:noFill/>
        </p:spPr>
        <p:txBody>
          <a:bodyPr wrap="square">
            <a:spAutoFit/>
          </a:bodyPr>
          <a:lstStyle/>
          <a:p>
            <a:pPr algn="ctr" rtl="0">
              <a:defRPr sz="900" b="0" i="0" u="none" strike="noStrike" kern="1200" baseline="0">
                <a:solidFill>
                  <a:sysClr val="windowText" lastClr="000000">
                    <a:lumMod val="65000"/>
                    <a:lumOff val="35000"/>
                  </a:sysClr>
                </a:solidFill>
                <a:latin typeface="+mn-lt"/>
                <a:ea typeface="+mn-ea"/>
                <a:cs typeface="+mn-cs"/>
              </a:defRPr>
            </a:pPr>
            <a:r>
              <a:rPr lang="en-US" sz="2000" baseline="0"/>
              <a:t>y = 5,8652x + 3500,3</a:t>
            </a:r>
            <a:br>
              <a:rPr lang="en-US" sz="2000" baseline="0"/>
            </a:br>
            <a:r>
              <a:rPr lang="en-US" sz="2000" baseline="0"/>
              <a:t>R² = 0,8721</a:t>
            </a:r>
            <a:endParaRPr lang="en-US" sz="2000"/>
          </a:p>
        </p:txBody>
      </p:sp>
      <mc:AlternateContent xmlns:mc="http://schemas.openxmlformats.org/markup-compatibility/2006">
        <mc:Choice xmlns:p14="http://schemas.microsoft.com/office/powerpoint/2010/main" Requires="p14">
          <p:contentPart p14:bwMode="auto" r:id="rId5">
            <p14:nvContentPartPr>
              <p14:cNvPr id="472" name="Freihand 471">
                <a:extLst>
                  <a:ext uri="{FF2B5EF4-FFF2-40B4-BE49-F238E27FC236}">
                    <a16:creationId xmlns:a16="http://schemas.microsoft.com/office/drawing/2014/main" id="{83A94E9E-FC6C-755C-6926-F7DE28B4A3C2}"/>
                  </a:ext>
                </a:extLst>
              </p14:cNvPr>
              <p14:cNvContentPartPr/>
              <p14:nvPr/>
            </p14:nvContentPartPr>
            <p14:xfrm>
              <a:off x="3621469" y="2965942"/>
              <a:ext cx="570240" cy="75960"/>
            </p14:xfrm>
          </p:contentPart>
        </mc:Choice>
        <mc:Fallback>
          <p:pic>
            <p:nvPicPr>
              <p:cNvPr id="472" name="Freihand 471">
                <a:extLst>
                  <a:ext uri="{FF2B5EF4-FFF2-40B4-BE49-F238E27FC236}">
                    <a16:creationId xmlns:a16="http://schemas.microsoft.com/office/drawing/2014/main" id="{83A94E9E-FC6C-755C-6926-F7DE28B4A3C2}"/>
                  </a:ext>
                </a:extLst>
              </p:cNvPr>
              <p:cNvPicPr/>
              <p:nvPr/>
            </p:nvPicPr>
            <p:blipFill>
              <a:blip r:embed="rId6"/>
              <a:stretch>
                <a:fillRect/>
              </a:stretch>
            </p:blipFill>
            <p:spPr>
              <a:xfrm>
                <a:off x="3612829" y="2956942"/>
                <a:ext cx="587880" cy="93600"/>
              </a:xfrm>
              <a:prstGeom prst="rect">
                <a:avLst/>
              </a:prstGeom>
            </p:spPr>
          </p:pic>
        </mc:Fallback>
      </mc:AlternateContent>
      <p:grpSp>
        <p:nvGrpSpPr>
          <p:cNvPr id="65" name="Gruppieren 64">
            <a:extLst>
              <a:ext uri="{FF2B5EF4-FFF2-40B4-BE49-F238E27FC236}">
                <a16:creationId xmlns:a16="http://schemas.microsoft.com/office/drawing/2014/main" id="{6758037A-C2CA-C9AD-8F1F-B895D3C9AFA4}"/>
              </a:ext>
            </a:extLst>
          </p:cNvPr>
          <p:cNvGrpSpPr/>
          <p:nvPr/>
        </p:nvGrpSpPr>
        <p:grpSpPr>
          <a:xfrm>
            <a:off x="4576549" y="49582"/>
            <a:ext cx="5625720" cy="3001680"/>
            <a:chOff x="4576549" y="49582"/>
            <a:chExt cx="5625720" cy="3001680"/>
          </a:xfrm>
        </p:grpSpPr>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4AC684B0-63EB-933B-6CE5-C33A7DBB2D6B}"/>
                    </a:ext>
                  </a:extLst>
                </p14:cNvPr>
                <p14:cNvContentPartPr/>
                <p14:nvPr/>
              </p14:nvContentPartPr>
              <p14:xfrm>
                <a:off x="7424509" y="620902"/>
                <a:ext cx="62280" cy="211320"/>
              </p14:xfrm>
            </p:contentPart>
          </mc:Choice>
          <mc:Fallback>
            <p:pic>
              <p:nvPicPr>
                <p:cNvPr id="13" name="Freihand 12">
                  <a:extLst>
                    <a:ext uri="{FF2B5EF4-FFF2-40B4-BE49-F238E27FC236}">
                      <a16:creationId xmlns:a16="http://schemas.microsoft.com/office/drawing/2014/main" id="{4AC684B0-63EB-933B-6CE5-C33A7DBB2D6B}"/>
                    </a:ext>
                  </a:extLst>
                </p:cNvPr>
                <p:cNvPicPr/>
                <p:nvPr/>
              </p:nvPicPr>
              <p:blipFill>
                <a:blip r:embed="rId8"/>
                <a:stretch>
                  <a:fillRect/>
                </a:stretch>
              </p:blipFill>
              <p:spPr>
                <a:xfrm>
                  <a:off x="7415509" y="611902"/>
                  <a:ext cx="799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E969C1D7-4BA1-77A8-4F3A-D2C8BA06EAE0}"/>
                    </a:ext>
                  </a:extLst>
                </p14:cNvPr>
                <p14:cNvContentPartPr/>
                <p14:nvPr/>
              </p14:nvContentPartPr>
              <p14:xfrm>
                <a:off x="7393909" y="575182"/>
                <a:ext cx="186480" cy="210600"/>
              </p14:xfrm>
            </p:contentPart>
          </mc:Choice>
          <mc:Fallback>
            <p:pic>
              <p:nvPicPr>
                <p:cNvPr id="14" name="Freihand 13">
                  <a:extLst>
                    <a:ext uri="{FF2B5EF4-FFF2-40B4-BE49-F238E27FC236}">
                      <a16:creationId xmlns:a16="http://schemas.microsoft.com/office/drawing/2014/main" id="{E969C1D7-4BA1-77A8-4F3A-D2C8BA06EAE0}"/>
                    </a:ext>
                  </a:extLst>
                </p:cNvPr>
                <p:cNvPicPr/>
                <p:nvPr/>
              </p:nvPicPr>
              <p:blipFill>
                <a:blip r:embed="rId10"/>
                <a:stretch>
                  <a:fillRect/>
                </a:stretch>
              </p:blipFill>
              <p:spPr>
                <a:xfrm>
                  <a:off x="7385269" y="566182"/>
                  <a:ext cx="2041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4E1BDF85-D4A3-2FA1-CFB8-9113545077CA}"/>
                    </a:ext>
                  </a:extLst>
                </p14:cNvPr>
                <p14:cNvContentPartPr/>
                <p14:nvPr/>
              </p14:nvContentPartPr>
              <p14:xfrm>
                <a:off x="7625389" y="668422"/>
                <a:ext cx="100080" cy="97920"/>
              </p14:xfrm>
            </p:contentPart>
          </mc:Choice>
          <mc:Fallback>
            <p:pic>
              <p:nvPicPr>
                <p:cNvPr id="15" name="Freihand 14">
                  <a:extLst>
                    <a:ext uri="{FF2B5EF4-FFF2-40B4-BE49-F238E27FC236}">
                      <a16:creationId xmlns:a16="http://schemas.microsoft.com/office/drawing/2014/main" id="{4E1BDF85-D4A3-2FA1-CFB8-9113545077CA}"/>
                    </a:ext>
                  </a:extLst>
                </p:cNvPr>
                <p:cNvPicPr/>
                <p:nvPr/>
              </p:nvPicPr>
              <p:blipFill>
                <a:blip r:embed="rId12"/>
                <a:stretch>
                  <a:fillRect/>
                </a:stretch>
              </p:blipFill>
              <p:spPr>
                <a:xfrm>
                  <a:off x="7616749" y="659422"/>
                  <a:ext cx="117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A2FE2E91-BDCC-2724-9584-C78121A46562}"/>
                    </a:ext>
                  </a:extLst>
                </p14:cNvPr>
                <p14:cNvContentPartPr/>
                <p14:nvPr/>
              </p14:nvContentPartPr>
              <p14:xfrm>
                <a:off x="7793509" y="655102"/>
                <a:ext cx="273240" cy="288000"/>
              </p14:xfrm>
            </p:contentPart>
          </mc:Choice>
          <mc:Fallback>
            <p:pic>
              <p:nvPicPr>
                <p:cNvPr id="16" name="Freihand 15">
                  <a:extLst>
                    <a:ext uri="{FF2B5EF4-FFF2-40B4-BE49-F238E27FC236}">
                      <a16:creationId xmlns:a16="http://schemas.microsoft.com/office/drawing/2014/main" id="{A2FE2E91-BDCC-2724-9584-C78121A46562}"/>
                    </a:ext>
                  </a:extLst>
                </p:cNvPr>
                <p:cNvPicPr/>
                <p:nvPr/>
              </p:nvPicPr>
              <p:blipFill>
                <a:blip r:embed="rId14"/>
                <a:stretch>
                  <a:fillRect/>
                </a:stretch>
              </p:blipFill>
              <p:spPr>
                <a:xfrm>
                  <a:off x="7784509" y="646462"/>
                  <a:ext cx="29088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15149792-F359-06E4-69F1-21D9B63EB3DE}"/>
                    </a:ext>
                  </a:extLst>
                </p14:cNvPr>
                <p14:cNvContentPartPr/>
                <p14:nvPr/>
              </p14:nvContentPartPr>
              <p14:xfrm>
                <a:off x="8099149" y="633142"/>
                <a:ext cx="96840" cy="125280"/>
              </p14:xfrm>
            </p:contentPart>
          </mc:Choice>
          <mc:Fallback>
            <p:pic>
              <p:nvPicPr>
                <p:cNvPr id="17" name="Freihand 16">
                  <a:extLst>
                    <a:ext uri="{FF2B5EF4-FFF2-40B4-BE49-F238E27FC236}">
                      <a16:creationId xmlns:a16="http://schemas.microsoft.com/office/drawing/2014/main" id="{15149792-F359-06E4-69F1-21D9B63EB3DE}"/>
                    </a:ext>
                  </a:extLst>
                </p:cNvPr>
                <p:cNvPicPr/>
                <p:nvPr/>
              </p:nvPicPr>
              <p:blipFill>
                <a:blip r:embed="rId16"/>
                <a:stretch>
                  <a:fillRect/>
                </a:stretch>
              </p:blipFill>
              <p:spPr>
                <a:xfrm>
                  <a:off x="8090149" y="624142"/>
                  <a:ext cx="114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92CE0F92-7E86-82BC-8D2F-328475BB8836}"/>
                    </a:ext>
                  </a:extLst>
                </p14:cNvPr>
                <p14:cNvContentPartPr/>
                <p14:nvPr/>
              </p14:nvContentPartPr>
              <p14:xfrm>
                <a:off x="8222989" y="636022"/>
                <a:ext cx="99360" cy="126000"/>
              </p14:xfrm>
            </p:contentPart>
          </mc:Choice>
          <mc:Fallback>
            <p:pic>
              <p:nvPicPr>
                <p:cNvPr id="18" name="Freihand 17">
                  <a:extLst>
                    <a:ext uri="{FF2B5EF4-FFF2-40B4-BE49-F238E27FC236}">
                      <a16:creationId xmlns:a16="http://schemas.microsoft.com/office/drawing/2014/main" id="{92CE0F92-7E86-82BC-8D2F-328475BB8836}"/>
                    </a:ext>
                  </a:extLst>
                </p:cNvPr>
                <p:cNvPicPr/>
                <p:nvPr/>
              </p:nvPicPr>
              <p:blipFill>
                <a:blip r:embed="rId18"/>
                <a:stretch>
                  <a:fillRect/>
                </a:stretch>
              </p:blipFill>
              <p:spPr>
                <a:xfrm>
                  <a:off x="8213989" y="627382"/>
                  <a:ext cx="1170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2A2523F1-4E21-E980-E47C-C772E142B450}"/>
                    </a:ext>
                  </a:extLst>
                </p14:cNvPr>
                <p14:cNvContentPartPr/>
                <p14:nvPr/>
              </p14:nvContentPartPr>
              <p14:xfrm>
                <a:off x="8368789" y="517222"/>
                <a:ext cx="35280" cy="196560"/>
              </p14:xfrm>
            </p:contentPart>
          </mc:Choice>
          <mc:Fallback>
            <p:pic>
              <p:nvPicPr>
                <p:cNvPr id="19" name="Freihand 18">
                  <a:extLst>
                    <a:ext uri="{FF2B5EF4-FFF2-40B4-BE49-F238E27FC236}">
                      <a16:creationId xmlns:a16="http://schemas.microsoft.com/office/drawing/2014/main" id="{2A2523F1-4E21-E980-E47C-C772E142B450}"/>
                    </a:ext>
                  </a:extLst>
                </p:cNvPr>
                <p:cNvPicPr/>
                <p:nvPr/>
              </p:nvPicPr>
              <p:blipFill>
                <a:blip r:embed="rId20"/>
                <a:stretch>
                  <a:fillRect/>
                </a:stretch>
              </p:blipFill>
              <p:spPr>
                <a:xfrm>
                  <a:off x="8359789" y="508222"/>
                  <a:ext cx="529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17DC17F5-6AEA-E310-3A71-8E2EE90E74B1}"/>
                    </a:ext>
                  </a:extLst>
                </p14:cNvPr>
                <p14:cNvContentPartPr/>
                <p14:nvPr/>
              </p14:nvContentPartPr>
              <p14:xfrm>
                <a:off x="8459149" y="656182"/>
                <a:ext cx="258120" cy="82440"/>
              </p14:xfrm>
            </p:contentPart>
          </mc:Choice>
          <mc:Fallback>
            <p:pic>
              <p:nvPicPr>
                <p:cNvPr id="20" name="Freihand 19">
                  <a:extLst>
                    <a:ext uri="{FF2B5EF4-FFF2-40B4-BE49-F238E27FC236}">
                      <a16:creationId xmlns:a16="http://schemas.microsoft.com/office/drawing/2014/main" id="{17DC17F5-6AEA-E310-3A71-8E2EE90E74B1}"/>
                    </a:ext>
                  </a:extLst>
                </p:cNvPr>
                <p:cNvPicPr/>
                <p:nvPr/>
              </p:nvPicPr>
              <p:blipFill>
                <a:blip r:embed="rId22"/>
                <a:stretch>
                  <a:fillRect/>
                </a:stretch>
              </p:blipFill>
              <p:spPr>
                <a:xfrm>
                  <a:off x="8450509" y="647542"/>
                  <a:ext cx="275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DB284055-C727-9E0B-D20A-3E284E10D434}"/>
                    </a:ext>
                  </a:extLst>
                </p14:cNvPr>
                <p14:cNvContentPartPr/>
                <p14:nvPr/>
              </p14:nvContentPartPr>
              <p14:xfrm>
                <a:off x="8807629" y="455662"/>
                <a:ext cx="36000" cy="348120"/>
              </p14:xfrm>
            </p:contentPart>
          </mc:Choice>
          <mc:Fallback>
            <p:pic>
              <p:nvPicPr>
                <p:cNvPr id="21" name="Freihand 20">
                  <a:extLst>
                    <a:ext uri="{FF2B5EF4-FFF2-40B4-BE49-F238E27FC236}">
                      <a16:creationId xmlns:a16="http://schemas.microsoft.com/office/drawing/2014/main" id="{DB284055-C727-9E0B-D20A-3E284E10D434}"/>
                    </a:ext>
                  </a:extLst>
                </p:cNvPr>
                <p:cNvPicPr/>
                <p:nvPr/>
              </p:nvPicPr>
              <p:blipFill>
                <a:blip r:embed="rId24"/>
                <a:stretch>
                  <a:fillRect/>
                </a:stretch>
              </p:blipFill>
              <p:spPr>
                <a:xfrm>
                  <a:off x="8798989" y="446662"/>
                  <a:ext cx="5364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2" name="Freihand 31">
                  <a:extLst>
                    <a:ext uri="{FF2B5EF4-FFF2-40B4-BE49-F238E27FC236}">
                      <a16:creationId xmlns:a16="http://schemas.microsoft.com/office/drawing/2014/main" id="{31367C00-4FDE-55C3-1EFA-BD7CC6A4D4C3}"/>
                    </a:ext>
                  </a:extLst>
                </p14:cNvPr>
                <p14:cNvContentPartPr/>
                <p14:nvPr/>
              </p14:nvContentPartPr>
              <p14:xfrm>
                <a:off x="7387789" y="156502"/>
                <a:ext cx="88560" cy="101520"/>
              </p14:xfrm>
            </p:contentPart>
          </mc:Choice>
          <mc:Fallback>
            <p:pic>
              <p:nvPicPr>
                <p:cNvPr id="32" name="Freihand 31">
                  <a:extLst>
                    <a:ext uri="{FF2B5EF4-FFF2-40B4-BE49-F238E27FC236}">
                      <a16:creationId xmlns:a16="http://schemas.microsoft.com/office/drawing/2014/main" id="{31367C00-4FDE-55C3-1EFA-BD7CC6A4D4C3}"/>
                    </a:ext>
                  </a:extLst>
                </p:cNvPr>
                <p:cNvPicPr/>
                <p:nvPr/>
              </p:nvPicPr>
              <p:blipFill>
                <a:blip r:embed="rId26"/>
                <a:stretch>
                  <a:fillRect/>
                </a:stretch>
              </p:blipFill>
              <p:spPr>
                <a:xfrm>
                  <a:off x="7378789" y="147502"/>
                  <a:ext cx="106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3" name="Freihand 32">
                  <a:extLst>
                    <a:ext uri="{FF2B5EF4-FFF2-40B4-BE49-F238E27FC236}">
                      <a16:creationId xmlns:a16="http://schemas.microsoft.com/office/drawing/2014/main" id="{29E173F4-7549-693C-4BC5-BA70CB4CBA0B}"/>
                    </a:ext>
                  </a:extLst>
                </p14:cNvPr>
                <p14:cNvContentPartPr/>
                <p14:nvPr/>
              </p14:nvContentPartPr>
              <p14:xfrm>
                <a:off x="7534669" y="142462"/>
                <a:ext cx="72000" cy="90000"/>
              </p14:xfrm>
            </p:contentPart>
          </mc:Choice>
          <mc:Fallback>
            <p:pic>
              <p:nvPicPr>
                <p:cNvPr id="33" name="Freihand 32">
                  <a:extLst>
                    <a:ext uri="{FF2B5EF4-FFF2-40B4-BE49-F238E27FC236}">
                      <a16:creationId xmlns:a16="http://schemas.microsoft.com/office/drawing/2014/main" id="{29E173F4-7549-693C-4BC5-BA70CB4CBA0B}"/>
                    </a:ext>
                  </a:extLst>
                </p:cNvPr>
                <p:cNvPicPr/>
                <p:nvPr/>
              </p:nvPicPr>
              <p:blipFill>
                <a:blip r:embed="rId28"/>
                <a:stretch>
                  <a:fillRect/>
                </a:stretch>
              </p:blipFill>
              <p:spPr>
                <a:xfrm>
                  <a:off x="7526029" y="133822"/>
                  <a:ext cx="89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4" name="Freihand 33">
                  <a:extLst>
                    <a:ext uri="{FF2B5EF4-FFF2-40B4-BE49-F238E27FC236}">
                      <a16:creationId xmlns:a16="http://schemas.microsoft.com/office/drawing/2014/main" id="{3861B88F-16BA-EF5C-0BAC-DB03D8D63EEC}"/>
                    </a:ext>
                  </a:extLst>
                </p14:cNvPr>
                <p14:cNvContentPartPr/>
                <p14:nvPr/>
              </p14:nvContentPartPr>
              <p14:xfrm>
                <a:off x="7680829" y="134542"/>
                <a:ext cx="68400" cy="123840"/>
              </p14:xfrm>
            </p:contentPart>
          </mc:Choice>
          <mc:Fallback>
            <p:pic>
              <p:nvPicPr>
                <p:cNvPr id="34" name="Freihand 33">
                  <a:extLst>
                    <a:ext uri="{FF2B5EF4-FFF2-40B4-BE49-F238E27FC236}">
                      <a16:creationId xmlns:a16="http://schemas.microsoft.com/office/drawing/2014/main" id="{3861B88F-16BA-EF5C-0BAC-DB03D8D63EEC}"/>
                    </a:ext>
                  </a:extLst>
                </p:cNvPr>
                <p:cNvPicPr/>
                <p:nvPr/>
              </p:nvPicPr>
              <p:blipFill>
                <a:blip r:embed="rId30"/>
                <a:stretch>
                  <a:fillRect/>
                </a:stretch>
              </p:blipFill>
              <p:spPr>
                <a:xfrm>
                  <a:off x="7671829" y="125902"/>
                  <a:ext cx="86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5" name="Freihand 34">
                  <a:extLst>
                    <a:ext uri="{FF2B5EF4-FFF2-40B4-BE49-F238E27FC236}">
                      <a16:creationId xmlns:a16="http://schemas.microsoft.com/office/drawing/2014/main" id="{5A724F6A-2CEF-F322-E5B1-F1C49A3C294B}"/>
                    </a:ext>
                  </a:extLst>
                </p14:cNvPr>
                <p14:cNvContentPartPr/>
                <p14:nvPr/>
              </p14:nvContentPartPr>
              <p14:xfrm>
                <a:off x="7759669" y="49582"/>
                <a:ext cx="61560" cy="165240"/>
              </p14:xfrm>
            </p:contentPart>
          </mc:Choice>
          <mc:Fallback>
            <p:pic>
              <p:nvPicPr>
                <p:cNvPr id="35" name="Freihand 34">
                  <a:extLst>
                    <a:ext uri="{FF2B5EF4-FFF2-40B4-BE49-F238E27FC236}">
                      <a16:creationId xmlns:a16="http://schemas.microsoft.com/office/drawing/2014/main" id="{5A724F6A-2CEF-F322-E5B1-F1C49A3C294B}"/>
                    </a:ext>
                  </a:extLst>
                </p:cNvPr>
                <p:cNvPicPr/>
                <p:nvPr/>
              </p:nvPicPr>
              <p:blipFill>
                <a:blip r:embed="rId32"/>
                <a:stretch>
                  <a:fillRect/>
                </a:stretch>
              </p:blipFill>
              <p:spPr>
                <a:xfrm>
                  <a:off x="7751029" y="40582"/>
                  <a:ext cx="792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 name="Freihand 35">
                  <a:extLst>
                    <a:ext uri="{FF2B5EF4-FFF2-40B4-BE49-F238E27FC236}">
                      <a16:creationId xmlns:a16="http://schemas.microsoft.com/office/drawing/2014/main" id="{AB218EE5-F287-5BED-5CC8-7C7BEC11796F}"/>
                    </a:ext>
                  </a:extLst>
                </p14:cNvPr>
                <p14:cNvContentPartPr/>
                <p14:nvPr/>
              </p14:nvContentPartPr>
              <p14:xfrm>
                <a:off x="7883509" y="109342"/>
                <a:ext cx="99000" cy="160920"/>
              </p14:xfrm>
            </p:contentPart>
          </mc:Choice>
          <mc:Fallback>
            <p:pic>
              <p:nvPicPr>
                <p:cNvPr id="36" name="Freihand 35">
                  <a:extLst>
                    <a:ext uri="{FF2B5EF4-FFF2-40B4-BE49-F238E27FC236}">
                      <a16:creationId xmlns:a16="http://schemas.microsoft.com/office/drawing/2014/main" id="{AB218EE5-F287-5BED-5CC8-7C7BEC11796F}"/>
                    </a:ext>
                  </a:extLst>
                </p:cNvPr>
                <p:cNvPicPr/>
                <p:nvPr/>
              </p:nvPicPr>
              <p:blipFill>
                <a:blip r:embed="rId34"/>
                <a:stretch>
                  <a:fillRect/>
                </a:stretch>
              </p:blipFill>
              <p:spPr>
                <a:xfrm>
                  <a:off x="7874869" y="100702"/>
                  <a:ext cx="1166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 name="Freihand 9">
                  <a:extLst>
                    <a:ext uri="{FF2B5EF4-FFF2-40B4-BE49-F238E27FC236}">
                      <a16:creationId xmlns:a16="http://schemas.microsoft.com/office/drawing/2014/main" id="{F1F9441A-E530-7C2B-B29A-82361D8C8E2E}"/>
                    </a:ext>
                  </a:extLst>
                </p14:cNvPr>
                <p14:cNvContentPartPr/>
                <p14:nvPr/>
              </p14:nvContentPartPr>
              <p14:xfrm>
                <a:off x="6159109" y="1654822"/>
                <a:ext cx="20880" cy="1800"/>
              </p14:xfrm>
            </p:contentPart>
          </mc:Choice>
          <mc:Fallback>
            <p:pic>
              <p:nvPicPr>
                <p:cNvPr id="10" name="Freihand 9">
                  <a:extLst>
                    <a:ext uri="{FF2B5EF4-FFF2-40B4-BE49-F238E27FC236}">
                      <a16:creationId xmlns:a16="http://schemas.microsoft.com/office/drawing/2014/main" id="{F1F9441A-E530-7C2B-B29A-82361D8C8E2E}"/>
                    </a:ext>
                  </a:extLst>
                </p:cNvPr>
                <p:cNvPicPr/>
                <p:nvPr/>
              </p:nvPicPr>
              <p:blipFill>
                <a:blip r:embed="rId36"/>
                <a:stretch>
                  <a:fillRect/>
                </a:stretch>
              </p:blipFill>
              <p:spPr>
                <a:xfrm>
                  <a:off x="6150469" y="1645822"/>
                  <a:ext cx="38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 name="Freihand 10">
                  <a:extLst>
                    <a:ext uri="{FF2B5EF4-FFF2-40B4-BE49-F238E27FC236}">
                      <a16:creationId xmlns:a16="http://schemas.microsoft.com/office/drawing/2014/main" id="{3A83D437-D8F0-8BD7-1E40-35CEAAE7D227}"/>
                    </a:ext>
                  </a:extLst>
                </p14:cNvPr>
                <p14:cNvContentPartPr/>
                <p14:nvPr/>
              </p14:nvContentPartPr>
              <p14:xfrm>
                <a:off x="6756349" y="768862"/>
                <a:ext cx="338040" cy="61920"/>
              </p14:xfrm>
            </p:contentPart>
          </mc:Choice>
          <mc:Fallback>
            <p:pic>
              <p:nvPicPr>
                <p:cNvPr id="11" name="Freihand 10">
                  <a:extLst>
                    <a:ext uri="{FF2B5EF4-FFF2-40B4-BE49-F238E27FC236}">
                      <a16:creationId xmlns:a16="http://schemas.microsoft.com/office/drawing/2014/main" id="{3A83D437-D8F0-8BD7-1E40-35CEAAE7D227}"/>
                    </a:ext>
                  </a:extLst>
                </p:cNvPr>
                <p:cNvPicPr/>
                <p:nvPr/>
              </p:nvPicPr>
              <p:blipFill>
                <a:blip r:embed="rId38"/>
                <a:stretch>
                  <a:fillRect/>
                </a:stretch>
              </p:blipFill>
              <p:spPr>
                <a:xfrm>
                  <a:off x="6747709" y="760222"/>
                  <a:ext cx="355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 name="Freihand 11">
                  <a:extLst>
                    <a:ext uri="{FF2B5EF4-FFF2-40B4-BE49-F238E27FC236}">
                      <a16:creationId xmlns:a16="http://schemas.microsoft.com/office/drawing/2014/main" id="{4BC144B5-3AD6-7990-A315-45AEA01C4199}"/>
                    </a:ext>
                  </a:extLst>
                </p14:cNvPr>
                <p14:cNvContentPartPr/>
                <p14:nvPr/>
              </p14:nvContentPartPr>
              <p14:xfrm>
                <a:off x="6613429" y="633142"/>
                <a:ext cx="314640" cy="315000"/>
              </p14:xfrm>
            </p:contentPart>
          </mc:Choice>
          <mc:Fallback>
            <p:pic>
              <p:nvPicPr>
                <p:cNvPr id="12" name="Freihand 11">
                  <a:extLst>
                    <a:ext uri="{FF2B5EF4-FFF2-40B4-BE49-F238E27FC236}">
                      <a16:creationId xmlns:a16="http://schemas.microsoft.com/office/drawing/2014/main" id="{4BC144B5-3AD6-7990-A315-45AEA01C4199}"/>
                    </a:ext>
                  </a:extLst>
                </p:cNvPr>
                <p:cNvPicPr/>
                <p:nvPr/>
              </p:nvPicPr>
              <p:blipFill>
                <a:blip r:embed="rId40"/>
                <a:stretch>
                  <a:fillRect/>
                </a:stretch>
              </p:blipFill>
              <p:spPr>
                <a:xfrm>
                  <a:off x="6604789" y="624142"/>
                  <a:ext cx="33228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7C778C30-7302-3AF5-AE72-4CCC7A5DA3CC}"/>
                    </a:ext>
                  </a:extLst>
                </p14:cNvPr>
                <p14:cNvContentPartPr/>
                <p14:nvPr/>
              </p14:nvContentPartPr>
              <p14:xfrm>
                <a:off x="6527749" y="193582"/>
                <a:ext cx="169920" cy="170640"/>
              </p14:xfrm>
            </p:contentPart>
          </mc:Choice>
          <mc:Fallback>
            <p:pic>
              <p:nvPicPr>
                <p:cNvPr id="28" name="Freihand 27">
                  <a:extLst>
                    <a:ext uri="{FF2B5EF4-FFF2-40B4-BE49-F238E27FC236}">
                      <a16:creationId xmlns:a16="http://schemas.microsoft.com/office/drawing/2014/main" id="{7C778C30-7302-3AF5-AE72-4CCC7A5DA3CC}"/>
                    </a:ext>
                  </a:extLst>
                </p:cNvPr>
                <p:cNvPicPr/>
                <p:nvPr/>
              </p:nvPicPr>
              <p:blipFill>
                <a:blip r:embed="rId42"/>
                <a:stretch>
                  <a:fillRect/>
                </a:stretch>
              </p:blipFill>
              <p:spPr>
                <a:xfrm>
                  <a:off x="6518749" y="184942"/>
                  <a:ext cx="1875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4189EF6E-5FAD-9406-BB09-623429D649F5}"/>
                    </a:ext>
                  </a:extLst>
                </p14:cNvPr>
                <p14:cNvContentPartPr/>
                <p14:nvPr/>
              </p14:nvContentPartPr>
              <p14:xfrm>
                <a:off x="6675349" y="213022"/>
                <a:ext cx="140040" cy="95760"/>
              </p14:xfrm>
            </p:contentPart>
          </mc:Choice>
          <mc:Fallback>
            <p:pic>
              <p:nvPicPr>
                <p:cNvPr id="29" name="Freihand 28">
                  <a:extLst>
                    <a:ext uri="{FF2B5EF4-FFF2-40B4-BE49-F238E27FC236}">
                      <a16:creationId xmlns:a16="http://schemas.microsoft.com/office/drawing/2014/main" id="{4189EF6E-5FAD-9406-BB09-623429D649F5}"/>
                    </a:ext>
                  </a:extLst>
                </p:cNvPr>
                <p:cNvPicPr/>
                <p:nvPr/>
              </p:nvPicPr>
              <p:blipFill>
                <a:blip r:embed="rId44"/>
                <a:stretch>
                  <a:fillRect/>
                </a:stretch>
              </p:blipFill>
              <p:spPr>
                <a:xfrm>
                  <a:off x="6666349" y="204382"/>
                  <a:ext cx="157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32227828-1641-CAFD-2B98-B24898E288CA}"/>
                    </a:ext>
                  </a:extLst>
                </p14:cNvPr>
                <p14:cNvContentPartPr/>
                <p14:nvPr/>
              </p14:nvContentPartPr>
              <p14:xfrm>
                <a:off x="6752749" y="263062"/>
                <a:ext cx="96840" cy="30240"/>
              </p14:xfrm>
            </p:contentPart>
          </mc:Choice>
          <mc:Fallback>
            <p:pic>
              <p:nvPicPr>
                <p:cNvPr id="30" name="Freihand 29">
                  <a:extLst>
                    <a:ext uri="{FF2B5EF4-FFF2-40B4-BE49-F238E27FC236}">
                      <a16:creationId xmlns:a16="http://schemas.microsoft.com/office/drawing/2014/main" id="{32227828-1641-CAFD-2B98-B24898E288CA}"/>
                    </a:ext>
                  </a:extLst>
                </p:cNvPr>
                <p:cNvPicPr/>
                <p:nvPr/>
              </p:nvPicPr>
              <p:blipFill>
                <a:blip r:embed="rId46"/>
                <a:stretch>
                  <a:fillRect/>
                </a:stretch>
              </p:blipFill>
              <p:spPr>
                <a:xfrm>
                  <a:off x="6743749" y="254422"/>
                  <a:ext cx="1144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9A960F74-D793-D0DB-EF84-6090488270FE}"/>
                    </a:ext>
                  </a:extLst>
                </p14:cNvPr>
                <p14:cNvContentPartPr/>
                <p14:nvPr/>
              </p14:nvContentPartPr>
              <p14:xfrm>
                <a:off x="6911869" y="111142"/>
                <a:ext cx="263160" cy="187560"/>
              </p14:xfrm>
            </p:contentPart>
          </mc:Choice>
          <mc:Fallback>
            <p:pic>
              <p:nvPicPr>
                <p:cNvPr id="31" name="Freihand 30">
                  <a:extLst>
                    <a:ext uri="{FF2B5EF4-FFF2-40B4-BE49-F238E27FC236}">
                      <a16:creationId xmlns:a16="http://schemas.microsoft.com/office/drawing/2014/main" id="{9A960F74-D793-D0DB-EF84-6090488270FE}"/>
                    </a:ext>
                  </a:extLst>
                </p:cNvPr>
                <p:cNvPicPr/>
                <p:nvPr/>
              </p:nvPicPr>
              <p:blipFill>
                <a:blip r:embed="rId48"/>
                <a:stretch>
                  <a:fillRect/>
                </a:stretch>
              </p:blipFill>
              <p:spPr>
                <a:xfrm>
                  <a:off x="6903229" y="102142"/>
                  <a:ext cx="280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B8FE7587-781B-4A0A-43D5-A5599A72407D}"/>
                    </a:ext>
                  </a:extLst>
                </p14:cNvPr>
                <p14:cNvContentPartPr/>
                <p14:nvPr/>
              </p14:nvContentPartPr>
              <p14:xfrm>
                <a:off x="6193309" y="292582"/>
                <a:ext cx="88920" cy="157680"/>
              </p14:xfrm>
            </p:contentPart>
          </mc:Choice>
          <mc:Fallback>
            <p:pic>
              <p:nvPicPr>
                <p:cNvPr id="26" name="Freihand 25">
                  <a:extLst>
                    <a:ext uri="{FF2B5EF4-FFF2-40B4-BE49-F238E27FC236}">
                      <a16:creationId xmlns:a16="http://schemas.microsoft.com/office/drawing/2014/main" id="{B8FE7587-781B-4A0A-43D5-A5599A72407D}"/>
                    </a:ext>
                  </a:extLst>
                </p:cNvPr>
                <p:cNvPicPr/>
                <p:nvPr/>
              </p:nvPicPr>
              <p:blipFill>
                <a:blip r:embed="rId50"/>
                <a:stretch>
                  <a:fillRect/>
                </a:stretch>
              </p:blipFill>
              <p:spPr>
                <a:xfrm>
                  <a:off x="6184309" y="283942"/>
                  <a:ext cx="106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 name="Freihand 26">
                  <a:extLst>
                    <a:ext uri="{FF2B5EF4-FFF2-40B4-BE49-F238E27FC236}">
                      <a16:creationId xmlns:a16="http://schemas.microsoft.com/office/drawing/2014/main" id="{AC34C458-7BC1-4464-12DB-F198B158D7DC}"/>
                    </a:ext>
                  </a:extLst>
                </p14:cNvPr>
                <p14:cNvContentPartPr/>
                <p14:nvPr/>
              </p14:nvContentPartPr>
              <p14:xfrm>
                <a:off x="6161989" y="357742"/>
                <a:ext cx="143640" cy="143280"/>
              </p14:xfrm>
            </p:contentPart>
          </mc:Choice>
          <mc:Fallback>
            <p:pic>
              <p:nvPicPr>
                <p:cNvPr id="27" name="Freihand 26">
                  <a:extLst>
                    <a:ext uri="{FF2B5EF4-FFF2-40B4-BE49-F238E27FC236}">
                      <a16:creationId xmlns:a16="http://schemas.microsoft.com/office/drawing/2014/main" id="{AC34C458-7BC1-4464-12DB-F198B158D7DC}"/>
                    </a:ext>
                  </a:extLst>
                </p:cNvPr>
                <p:cNvPicPr/>
                <p:nvPr/>
              </p:nvPicPr>
              <p:blipFill>
                <a:blip r:embed="rId52"/>
                <a:stretch>
                  <a:fillRect/>
                </a:stretch>
              </p:blipFill>
              <p:spPr>
                <a:xfrm>
                  <a:off x="6153349" y="348742"/>
                  <a:ext cx="1612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1" name="Freihand 40">
                  <a:extLst>
                    <a:ext uri="{FF2B5EF4-FFF2-40B4-BE49-F238E27FC236}">
                      <a16:creationId xmlns:a16="http://schemas.microsoft.com/office/drawing/2014/main" id="{E99B3FC9-86D8-08D6-1CDE-DCACC9E39CA4}"/>
                    </a:ext>
                  </a:extLst>
                </p14:cNvPr>
                <p14:cNvContentPartPr/>
                <p14:nvPr/>
              </p14:nvContentPartPr>
              <p14:xfrm>
                <a:off x="4712629" y="340102"/>
                <a:ext cx="1004760" cy="474480"/>
              </p14:xfrm>
            </p:contentPart>
          </mc:Choice>
          <mc:Fallback>
            <p:pic>
              <p:nvPicPr>
                <p:cNvPr id="41" name="Freihand 40">
                  <a:extLst>
                    <a:ext uri="{FF2B5EF4-FFF2-40B4-BE49-F238E27FC236}">
                      <a16:creationId xmlns:a16="http://schemas.microsoft.com/office/drawing/2014/main" id="{E99B3FC9-86D8-08D6-1CDE-DCACC9E39CA4}"/>
                    </a:ext>
                  </a:extLst>
                </p:cNvPr>
                <p:cNvPicPr/>
                <p:nvPr/>
              </p:nvPicPr>
              <p:blipFill>
                <a:blip r:embed="rId54"/>
                <a:stretch>
                  <a:fillRect/>
                </a:stretch>
              </p:blipFill>
              <p:spPr>
                <a:xfrm>
                  <a:off x="4703629" y="331102"/>
                  <a:ext cx="1022400" cy="492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2" name="Freihand 41">
                  <a:extLst>
                    <a:ext uri="{FF2B5EF4-FFF2-40B4-BE49-F238E27FC236}">
                      <a16:creationId xmlns:a16="http://schemas.microsoft.com/office/drawing/2014/main" id="{E9F9DF72-4ECE-AB69-4E58-EF18A58A19C2}"/>
                    </a:ext>
                  </a:extLst>
                </p14:cNvPr>
                <p14:cNvContentPartPr/>
                <p14:nvPr/>
              </p14:nvContentPartPr>
              <p14:xfrm>
                <a:off x="4576549" y="792622"/>
                <a:ext cx="208800" cy="680040"/>
              </p14:xfrm>
            </p:contentPart>
          </mc:Choice>
          <mc:Fallback>
            <p:pic>
              <p:nvPicPr>
                <p:cNvPr id="42" name="Freihand 41">
                  <a:extLst>
                    <a:ext uri="{FF2B5EF4-FFF2-40B4-BE49-F238E27FC236}">
                      <a16:creationId xmlns:a16="http://schemas.microsoft.com/office/drawing/2014/main" id="{E9F9DF72-4ECE-AB69-4E58-EF18A58A19C2}"/>
                    </a:ext>
                  </a:extLst>
                </p:cNvPr>
                <p:cNvPicPr/>
                <p:nvPr/>
              </p:nvPicPr>
              <p:blipFill>
                <a:blip r:embed="rId56"/>
                <a:stretch>
                  <a:fillRect/>
                </a:stretch>
              </p:blipFill>
              <p:spPr>
                <a:xfrm>
                  <a:off x="4567909" y="783622"/>
                  <a:ext cx="226440" cy="697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4" name="Freihand 43">
                  <a:extLst>
                    <a:ext uri="{FF2B5EF4-FFF2-40B4-BE49-F238E27FC236}">
                      <a16:creationId xmlns:a16="http://schemas.microsoft.com/office/drawing/2014/main" id="{7395561F-9598-C83B-1985-2C817C33BA0F}"/>
                    </a:ext>
                  </a:extLst>
                </p14:cNvPr>
                <p14:cNvContentPartPr/>
                <p14:nvPr/>
              </p14:nvContentPartPr>
              <p14:xfrm>
                <a:off x="4709389" y="1623862"/>
                <a:ext cx="107640" cy="313920"/>
              </p14:xfrm>
            </p:contentPart>
          </mc:Choice>
          <mc:Fallback>
            <p:pic>
              <p:nvPicPr>
                <p:cNvPr id="44" name="Freihand 43">
                  <a:extLst>
                    <a:ext uri="{FF2B5EF4-FFF2-40B4-BE49-F238E27FC236}">
                      <a16:creationId xmlns:a16="http://schemas.microsoft.com/office/drawing/2014/main" id="{7395561F-9598-C83B-1985-2C817C33BA0F}"/>
                    </a:ext>
                  </a:extLst>
                </p:cNvPr>
                <p:cNvPicPr/>
                <p:nvPr/>
              </p:nvPicPr>
              <p:blipFill>
                <a:blip r:embed="rId58"/>
                <a:stretch>
                  <a:fillRect/>
                </a:stretch>
              </p:blipFill>
              <p:spPr>
                <a:xfrm>
                  <a:off x="4700389" y="1615222"/>
                  <a:ext cx="12528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5" name="Freihand 44">
                  <a:extLst>
                    <a:ext uri="{FF2B5EF4-FFF2-40B4-BE49-F238E27FC236}">
                      <a16:creationId xmlns:a16="http://schemas.microsoft.com/office/drawing/2014/main" id="{A7632CBA-D7C8-A4D1-FCEE-9382D3866B34}"/>
                    </a:ext>
                  </a:extLst>
                </p14:cNvPr>
                <p14:cNvContentPartPr/>
                <p14:nvPr/>
              </p14:nvContentPartPr>
              <p14:xfrm>
                <a:off x="4913869" y="1566982"/>
                <a:ext cx="257760" cy="215640"/>
              </p14:xfrm>
            </p:contentPart>
          </mc:Choice>
          <mc:Fallback>
            <p:pic>
              <p:nvPicPr>
                <p:cNvPr id="45" name="Freihand 44">
                  <a:extLst>
                    <a:ext uri="{FF2B5EF4-FFF2-40B4-BE49-F238E27FC236}">
                      <a16:creationId xmlns:a16="http://schemas.microsoft.com/office/drawing/2014/main" id="{A7632CBA-D7C8-A4D1-FCEE-9382D3866B34}"/>
                    </a:ext>
                  </a:extLst>
                </p:cNvPr>
                <p:cNvPicPr/>
                <p:nvPr/>
              </p:nvPicPr>
              <p:blipFill>
                <a:blip r:embed="rId60"/>
                <a:stretch>
                  <a:fillRect/>
                </a:stretch>
              </p:blipFill>
              <p:spPr>
                <a:xfrm>
                  <a:off x="4905229" y="1557982"/>
                  <a:ext cx="2754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6" name="Freihand 45">
                  <a:extLst>
                    <a:ext uri="{FF2B5EF4-FFF2-40B4-BE49-F238E27FC236}">
                      <a16:creationId xmlns:a16="http://schemas.microsoft.com/office/drawing/2014/main" id="{1E9C696D-7825-E399-5BA3-562FD7FC6B0E}"/>
                    </a:ext>
                  </a:extLst>
                </p14:cNvPr>
                <p14:cNvContentPartPr/>
                <p14:nvPr/>
              </p14:nvContentPartPr>
              <p14:xfrm>
                <a:off x="5141029" y="1401022"/>
                <a:ext cx="9720" cy="41760"/>
              </p14:xfrm>
            </p:contentPart>
          </mc:Choice>
          <mc:Fallback>
            <p:pic>
              <p:nvPicPr>
                <p:cNvPr id="46" name="Freihand 45">
                  <a:extLst>
                    <a:ext uri="{FF2B5EF4-FFF2-40B4-BE49-F238E27FC236}">
                      <a16:creationId xmlns:a16="http://schemas.microsoft.com/office/drawing/2014/main" id="{1E9C696D-7825-E399-5BA3-562FD7FC6B0E}"/>
                    </a:ext>
                  </a:extLst>
                </p:cNvPr>
                <p:cNvPicPr/>
                <p:nvPr/>
              </p:nvPicPr>
              <p:blipFill>
                <a:blip r:embed="rId62"/>
                <a:stretch>
                  <a:fillRect/>
                </a:stretch>
              </p:blipFill>
              <p:spPr>
                <a:xfrm>
                  <a:off x="5132389" y="1392022"/>
                  <a:ext cx="273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Freihand 46">
                  <a:extLst>
                    <a:ext uri="{FF2B5EF4-FFF2-40B4-BE49-F238E27FC236}">
                      <a16:creationId xmlns:a16="http://schemas.microsoft.com/office/drawing/2014/main" id="{AF32EDE4-61AD-AE2E-88BA-D8A796080E37}"/>
                    </a:ext>
                  </a:extLst>
                </p14:cNvPr>
                <p14:cNvContentPartPr/>
                <p14:nvPr/>
              </p14:nvContentPartPr>
              <p14:xfrm>
                <a:off x="5222749" y="1305262"/>
                <a:ext cx="246960" cy="313920"/>
              </p14:xfrm>
            </p:contentPart>
          </mc:Choice>
          <mc:Fallback>
            <p:pic>
              <p:nvPicPr>
                <p:cNvPr id="47" name="Freihand 46">
                  <a:extLst>
                    <a:ext uri="{FF2B5EF4-FFF2-40B4-BE49-F238E27FC236}">
                      <a16:creationId xmlns:a16="http://schemas.microsoft.com/office/drawing/2014/main" id="{AF32EDE4-61AD-AE2E-88BA-D8A796080E37}"/>
                    </a:ext>
                  </a:extLst>
                </p:cNvPr>
                <p:cNvPicPr/>
                <p:nvPr/>
              </p:nvPicPr>
              <p:blipFill>
                <a:blip r:embed="rId64"/>
                <a:stretch>
                  <a:fillRect/>
                </a:stretch>
              </p:blipFill>
              <p:spPr>
                <a:xfrm>
                  <a:off x="5213749" y="1296622"/>
                  <a:ext cx="26460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9" name="Freihand 48">
                  <a:extLst>
                    <a:ext uri="{FF2B5EF4-FFF2-40B4-BE49-F238E27FC236}">
                      <a16:creationId xmlns:a16="http://schemas.microsoft.com/office/drawing/2014/main" id="{B055860F-23C9-29DD-FAA5-11AC6170EA25}"/>
                    </a:ext>
                  </a:extLst>
                </p14:cNvPr>
                <p14:cNvContentPartPr/>
                <p14:nvPr/>
              </p14:nvContentPartPr>
              <p14:xfrm>
                <a:off x="5498869" y="1457542"/>
                <a:ext cx="7200" cy="5400"/>
              </p14:xfrm>
            </p:contentPart>
          </mc:Choice>
          <mc:Fallback>
            <p:pic>
              <p:nvPicPr>
                <p:cNvPr id="49" name="Freihand 48">
                  <a:extLst>
                    <a:ext uri="{FF2B5EF4-FFF2-40B4-BE49-F238E27FC236}">
                      <a16:creationId xmlns:a16="http://schemas.microsoft.com/office/drawing/2014/main" id="{B055860F-23C9-29DD-FAA5-11AC6170EA25}"/>
                    </a:ext>
                  </a:extLst>
                </p:cNvPr>
                <p:cNvPicPr/>
                <p:nvPr/>
              </p:nvPicPr>
              <p:blipFill>
                <a:blip r:embed="rId66"/>
                <a:stretch>
                  <a:fillRect/>
                </a:stretch>
              </p:blipFill>
              <p:spPr>
                <a:xfrm>
                  <a:off x="5489869" y="1448902"/>
                  <a:ext cx="24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0" name="Freihand 49">
                  <a:extLst>
                    <a:ext uri="{FF2B5EF4-FFF2-40B4-BE49-F238E27FC236}">
                      <a16:creationId xmlns:a16="http://schemas.microsoft.com/office/drawing/2014/main" id="{C3532DDC-CD82-96E8-716F-B4D1878EE6E9}"/>
                    </a:ext>
                  </a:extLst>
                </p14:cNvPr>
                <p14:cNvContentPartPr/>
                <p14:nvPr/>
              </p14:nvContentPartPr>
              <p14:xfrm>
                <a:off x="5198269" y="1577062"/>
                <a:ext cx="59400" cy="62280"/>
              </p14:xfrm>
            </p:contentPart>
          </mc:Choice>
          <mc:Fallback>
            <p:pic>
              <p:nvPicPr>
                <p:cNvPr id="50" name="Freihand 49">
                  <a:extLst>
                    <a:ext uri="{FF2B5EF4-FFF2-40B4-BE49-F238E27FC236}">
                      <a16:creationId xmlns:a16="http://schemas.microsoft.com/office/drawing/2014/main" id="{C3532DDC-CD82-96E8-716F-B4D1878EE6E9}"/>
                    </a:ext>
                  </a:extLst>
                </p:cNvPr>
                <p:cNvPicPr/>
                <p:nvPr/>
              </p:nvPicPr>
              <p:blipFill>
                <a:blip r:embed="rId68"/>
                <a:stretch>
                  <a:fillRect/>
                </a:stretch>
              </p:blipFill>
              <p:spPr>
                <a:xfrm>
                  <a:off x="5189269" y="1568422"/>
                  <a:ext cx="77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1" name="Freihand 50">
                  <a:extLst>
                    <a:ext uri="{FF2B5EF4-FFF2-40B4-BE49-F238E27FC236}">
                      <a16:creationId xmlns:a16="http://schemas.microsoft.com/office/drawing/2014/main" id="{0BC1C1EA-2612-A90A-0711-BA06E3A67F8B}"/>
                    </a:ext>
                  </a:extLst>
                </p14:cNvPr>
                <p14:cNvContentPartPr/>
                <p14:nvPr/>
              </p14:nvContentPartPr>
              <p14:xfrm>
                <a:off x="5560429" y="1372942"/>
                <a:ext cx="103680" cy="132120"/>
              </p14:xfrm>
            </p:contentPart>
          </mc:Choice>
          <mc:Fallback>
            <p:pic>
              <p:nvPicPr>
                <p:cNvPr id="51" name="Freihand 50">
                  <a:extLst>
                    <a:ext uri="{FF2B5EF4-FFF2-40B4-BE49-F238E27FC236}">
                      <a16:creationId xmlns:a16="http://schemas.microsoft.com/office/drawing/2014/main" id="{0BC1C1EA-2612-A90A-0711-BA06E3A67F8B}"/>
                    </a:ext>
                  </a:extLst>
                </p:cNvPr>
                <p:cNvPicPr/>
                <p:nvPr/>
              </p:nvPicPr>
              <p:blipFill>
                <a:blip r:embed="rId70"/>
                <a:stretch>
                  <a:fillRect/>
                </a:stretch>
              </p:blipFill>
              <p:spPr>
                <a:xfrm>
                  <a:off x="5551789" y="1363942"/>
                  <a:ext cx="121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2" name="Freihand 51">
                  <a:extLst>
                    <a:ext uri="{FF2B5EF4-FFF2-40B4-BE49-F238E27FC236}">
                      <a16:creationId xmlns:a16="http://schemas.microsoft.com/office/drawing/2014/main" id="{43C5E0C8-3284-BFDD-D689-676E72BE9211}"/>
                    </a:ext>
                  </a:extLst>
                </p14:cNvPr>
                <p14:cNvContentPartPr/>
                <p14:nvPr/>
              </p14:nvContentPartPr>
              <p14:xfrm>
                <a:off x="5938069" y="1352062"/>
                <a:ext cx="92520" cy="155880"/>
              </p14:xfrm>
            </p:contentPart>
          </mc:Choice>
          <mc:Fallback>
            <p:pic>
              <p:nvPicPr>
                <p:cNvPr id="52" name="Freihand 51">
                  <a:extLst>
                    <a:ext uri="{FF2B5EF4-FFF2-40B4-BE49-F238E27FC236}">
                      <a16:creationId xmlns:a16="http://schemas.microsoft.com/office/drawing/2014/main" id="{43C5E0C8-3284-BFDD-D689-676E72BE9211}"/>
                    </a:ext>
                  </a:extLst>
                </p:cNvPr>
                <p:cNvPicPr/>
                <p:nvPr/>
              </p:nvPicPr>
              <p:blipFill>
                <a:blip r:embed="rId72"/>
                <a:stretch>
                  <a:fillRect/>
                </a:stretch>
              </p:blipFill>
              <p:spPr>
                <a:xfrm>
                  <a:off x="5929429" y="1343062"/>
                  <a:ext cx="110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3" name="Freihand 52">
                  <a:extLst>
                    <a:ext uri="{FF2B5EF4-FFF2-40B4-BE49-F238E27FC236}">
                      <a16:creationId xmlns:a16="http://schemas.microsoft.com/office/drawing/2014/main" id="{89DD61F0-EF97-0B43-568C-B84FFBE5B357}"/>
                    </a:ext>
                  </a:extLst>
                </p14:cNvPr>
                <p14:cNvContentPartPr/>
                <p14:nvPr/>
              </p14:nvContentPartPr>
              <p14:xfrm>
                <a:off x="5828269" y="1313542"/>
                <a:ext cx="82800" cy="253800"/>
              </p14:xfrm>
            </p:contentPart>
          </mc:Choice>
          <mc:Fallback>
            <p:pic>
              <p:nvPicPr>
                <p:cNvPr id="53" name="Freihand 52">
                  <a:extLst>
                    <a:ext uri="{FF2B5EF4-FFF2-40B4-BE49-F238E27FC236}">
                      <a16:creationId xmlns:a16="http://schemas.microsoft.com/office/drawing/2014/main" id="{89DD61F0-EF97-0B43-568C-B84FFBE5B357}"/>
                    </a:ext>
                  </a:extLst>
                </p:cNvPr>
                <p:cNvPicPr/>
                <p:nvPr/>
              </p:nvPicPr>
              <p:blipFill>
                <a:blip r:embed="rId74"/>
                <a:stretch>
                  <a:fillRect/>
                </a:stretch>
              </p:blipFill>
              <p:spPr>
                <a:xfrm>
                  <a:off x="5819269" y="1304902"/>
                  <a:ext cx="1004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5" name="Freihand 54">
                  <a:extLst>
                    <a:ext uri="{FF2B5EF4-FFF2-40B4-BE49-F238E27FC236}">
                      <a16:creationId xmlns:a16="http://schemas.microsoft.com/office/drawing/2014/main" id="{8F657F4D-BF60-644E-016A-ABD088E37117}"/>
                    </a:ext>
                  </a:extLst>
                </p14:cNvPr>
                <p14:cNvContentPartPr/>
                <p14:nvPr/>
              </p14:nvContentPartPr>
              <p14:xfrm>
                <a:off x="6091429" y="1344502"/>
                <a:ext cx="101880" cy="155160"/>
              </p14:xfrm>
            </p:contentPart>
          </mc:Choice>
          <mc:Fallback>
            <p:pic>
              <p:nvPicPr>
                <p:cNvPr id="55" name="Freihand 54">
                  <a:extLst>
                    <a:ext uri="{FF2B5EF4-FFF2-40B4-BE49-F238E27FC236}">
                      <a16:creationId xmlns:a16="http://schemas.microsoft.com/office/drawing/2014/main" id="{8F657F4D-BF60-644E-016A-ABD088E37117}"/>
                    </a:ext>
                  </a:extLst>
                </p:cNvPr>
                <p:cNvPicPr/>
                <p:nvPr/>
              </p:nvPicPr>
              <p:blipFill>
                <a:blip r:embed="rId76"/>
                <a:stretch>
                  <a:fillRect/>
                </a:stretch>
              </p:blipFill>
              <p:spPr>
                <a:xfrm>
                  <a:off x="6082789" y="1335862"/>
                  <a:ext cx="1195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AE88D878-6FE4-A9A5-888A-50A867FF3849}"/>
                    </a:ext>
                  </a:extLst>
                </p14:cNvPr>
                <p14:cNvContentPartPr/>
                <p14:nvPr/>
              </p14:nvContentPartPr>
              <p14:xfrm>
                <a:off x="6190789" y="1147942"/>
                <a:ext cx="109080" cy="275760"/>
              </p14:xfrm>
            </p:contentPart>
          </mc:Choice>
          <mc:Fallback>
            <p:pic>
              <p:nvPicPr>
                <p:cNvPr id="56" name="Freihand 55">
                  <a:extLst>
                    <a:ext uri="{FF2B5EF4-FFF2-40B4-BE49-F238E27FC236}">
                      <a16:creationId xmlns:a16="http://schemas.microsoft.com/office/drawing/2014/main" id="{AE88D878-6FE4-A9A5-888A-50A867FF3849}"/>
                    </a:ext>
                  </a:extLst>
                </p:cNvPr>
                <p:cNvPicPr/>
                <p:nvPr/>
              </p:nvPicPr>
              <p:blipFill>
                <a:blip r:embed="rId78"/>
                <a:stretch>
                  <a:fillRect/>
                </a:stretch>
              </p:blipFill>
              <p:spPr>
                <a:xfrm>
                  <a:off x="6181789" y="1139302"/>
                  <a:ext cx="1267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Freihand 56">
                  <a:extLst>
                    <a:ext uri="{FF2B5EF4-FFF2-40B4-BE49-F238E27FC236}">
                      <a16:creationId xmlns:a16="http://schemas.microsoft.com/office/drawing/2014/main" id="{40047415-F281-D6FB-EEB6-A9FB55FEC6F5}"/>
                    </a:ext>
                  </a:extLst>
                </p14:cNvPr>
                <p14:cNvContentPartPr/>
                <p14:nvPr/>
              </p14:nvContentPartPr>
              <p14:xfrm>
                <a:off x="6375829" y="1229662"/>
                <a:ext cx="108000" cy="202320"/>
              </p14:xfrm>
            </p:contentPart>
          </mc:Choice>
          <mc:Fallback>
            <p:pic>
              <p:nvPicPr>
                <p:cNvPr id="57" name="Freihand 56">
                  <a:extLst>
                    <a:ext uri="{FF2B5EF4-FFF2-40B4-BE49-F238E27FC236}">
                      <a16:creationId xmlns:a16="http://schemas.microsoft.com/office/drawing/2014/main" id="{40047415-F281-D6FB-EEB6-A9FB55FEC6F5}"/>
                    </a:ext>
                  </a:extLst>
                </p:cNvPr>
                <p:cNvPicPr/>
                <p:nvPr/>
              </p:nvPicPr>
              <p:blipFill>
                <a:blip r:embed="rId80"/>
                <a:stretch>
                  <a:fillRect/>
                </a:stretch>
              </p:blipFill>
              <p:spPr>
                <a:xfrm>
                  <a:off x="6367189" y="1220662"/>
                  <a:ext cx="1256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0" name="Freihand 59">
                  <a:extLst>
                    <a:ext uri="{FF2B5EF4-FFF2-40B4-BE49-F238E27FC236}">
                      <a16:creationId xmlns:a16="http://schemas.microsoft.com/office/drawing/2014/main" id="{79145B9E-BA43-08D7-010D-9613A033DE6E}"/>
                    </a:ext>
                  </a:extLst>
                </p14:cNvPr>
                <p14:cNvContentPartPr/>
                <p14:nvPr/>
              </p14:nvContentPartPr>
              <p14:xfrm>
                <a:off x="5935549" y="1811782"/>
                <a:ext cx="98640" cy="290880"/>
              </p14:xfrm>
            </p:contentPart>
          </mc:Choice>
          <mc:Fallback>
            <p:pic>
              <p:nvPicPr>
                <p:cNvPr id="60" name="Freihand 59">
                  <a:extLst>
                    <a:ext uri="{FF2B5EF4-FFF2-40B4-BE49-F238E27FC236}">
                      <a16:creationId xmlns:a16="http://schemas.microsoft.com/office/drawing/2014/main" id="{79145B9E-BA43-08D7-010D-9613A033DE6E}"/>
                    </a:ext>
                  </a:extLst>
                </p:cNvPr>
                <p:cNvPicPr/>
                <p:nvPr/>
              </p:nvPicPr>
              <p:blipFill>
                <a:blip r:embed="rId82"/>
                <a:stretch>
                  <a:fillRect/>
                </a:stretch>
              </p:blipFill>
              <p:spPr>
                <a:xfrm>
                  <a:off x="5926549" y="1802782"/>
                  <a:ext cx="11628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1" name="Freihand 60">
                  <a:extLst>
                    <a:ext uri="{FF2B5EF4-FFF2-40B4-BE49-F238E27FC236}">
                      <a16:creationId xmlns:a16="http://schemas.microsoft.com/office/drawing/2014/main" id="{AFDB08D1-C86F-F8A9-AAB9-7ED0CADA8204}"/>
                    </a:ext>
                  </a:extLst>
                </p14:cNvPr>
                <p14:cNvContentPartPr/>
                <p14:nvPr/>
              </p14:nvContentPartPr>
              <p14:xfrm>
                <a:off x="6107629" y="1704502"/>
                <a:ext cx="422640" cy="321120"/>
              </p14:xfrm>
            </p:contentPart>
          </mc:Choice>
          <mc:Fallback>
            <p:pic>
              <p:nvPicPr>
                <p:cNvPr id="61" name="Freihand 60">
                  <a:extLst>
                    <a:ext uri="{FF2B5EF4-FFF2-40B4-BE49-F238E27FC236}">
                      <a16:creationId xmlns:a16="http://schemas.microsoft.com/office/drawing/2014/main" id="{AFDB08D1-C86F-F8A9-AAB9-7ED0CADA8204}"/>
                    </a:ext>
                  </a:extLst>
                </p:cNvPr>
                <p:cNvPicPr/>
                <p:nvPr/>
              </p:nvPicPr>
              <p:blipFill>
                <a:blip r:embed="rId84"/>
                <a:stretch>
                  <a:fillRect/>
                </a:stretch>
              </p:blipFill>
              <p:spPr>
                <a:xfrm>
                  <a:off x="6098629" y="1695502"/>
                  <a:ext cx="44028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2" name="Freihand 61">
                  <a:extLst>
                    <a:ext uri="{FF2B5EF4-FFF2-40B4-BE49-F238E27FC236}">
                      <a16:creationId xmlns:a16="http://schemas.microsoft.com/office/drawing/2014/main" id="{77E2A33F-0D0B-5EFA-D683-3E650EF5721A}"/>
                    </a:ext>
                  </a:extLst>
                </p14:cNvPr>
                <p14:cNvContentPartPr/>
                <p14:nvPr/>
              </p14:nvContentPartPr>
              <p14:xfrm>
                <a:off x="6525949" y="1544662"/>
                <a:ext cx="96480" cy="299880"/>
              </p14:xfrm>
            </p:contentPart>
          </mc:Choice>
          <mc:Fallback>
            <p:pic>
              <p:nvPicPr>
                <p:cNvPr id="62" name="Freihand 61">
                  <a:extLst>
                    <a:ext uri="{FF2B5EF4-FFF2-40B4-BE49-F238E27FC236}">
                      <a16:creationId xmlns:a16="http://schemas.microsoft.com/office/drawing/2014/main" id="{77E2A33F-0D0B-5EFA-D683-3E650EF5721A}"/>
                    </a:ext>
                  </a:extLst>
                </p:cNvPr>
                <p:cNvPicPr/>
                <p:nvPr/>
              </p:nvPicPr>
              <p:blipFill>
                <a:blip r:embed="rId86"/>
                <a:stretch>
                  <a:fillRect/>
                </a:stretch>
              </p:blipFill>
              <p:spPr>
                <a:xfrm>
                  <a:off x="6517309" y="1536022"/>
                  <a:ext cx="11412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3" name="Freihand 62">
                  <a:extLst>
                    <a:ext uri="{FF2B5EF4-FFF2-40B4-BE49-F238E27FC236}">
                      <a16:creationId xmlns:a16="http://schemas.microsoft.com/office/drawing/2014/main" id="{8B8E13CF-271D-E956-2A5C-34DEEE81F56F}"/>
                    </a:ext>
                  </a:extLst>
                </p14:cNvPr>
                <p14:cNvContentPartPr/>
                <p14:nvPr/>
              </p14:nvContentPartPr>
              <p14:xfrm>
                <a:off x="6655909" y="1465102"/>
                <a:ext cx="384480" cy="316800"/>
              </p14:xfrm>
            </p:contentPart>
          </mc:Choice>
          <mc:Fallback>
            <p:pic>
              <p:nvPicPr>
                <p:cNvPr id="63" name="Freihand 62">
                  <a:extLst>
                    <a:ext uri="{FF2B5EF4-FFF2-40B4-BE49-F238E27FC236}">
                      <a16:creationId xmlns:a16="http://schemas.microsoft.com/office/drawing/2014/main" id="{8B8E13CF-271D-E956-2A5C-34DEEE81F56F}"/>
                    </a:ext>
                  </a:extLst>
                </p:cNvPr>
                <p:cNvPicPr/>
                <p:nvPr/>
              </p:nvPicPr>
              <p:blipFill>
                <a:blip r:embed="rId88"/>
                <a:stretch>
                  <a:fillRect/>
                </a:stretch>
              </p:blipFill>
              <p:spPr>
                <a:xfrm>
                  <a:off x="6646909" y="1456462"/>
                  <a:ext cx="40212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48" name="Freihand 447">
                  <a:extLst>
                    <a:ext uri="{FF2B5EF4-FFF2-40B4-BE49-F238E27FC236}">
                      <a16:creationId xmlns:a16="http://schemas.microsoft.com/office/drawing/2014/main" id="{5A860E83-19B3-8CEE-20F3-6C233FF42029}"/>
                    </a:ext>
                  </a:extLst>
                </p14:cNvPr>
                <p14:cNvContentPartPr/>
                <p14:nvPr/>
              </p14:nvContentPartPr>
              <p14:xfrm>
                <a:off x="6987829" y="1437022"/>
                <a:ext cx="307440" cy="141840"/>
              </p14:xfrm>
            </p:contentPart>
          </mc:Choice>
          <mc:Fallback>
            <p:pic>
              <p:nvPicPr>
                <p:cNvPr id="448" name="Freihand 447">
                  <a:extLst>
                    <a:ext uri="{FF2B5EF4-FFF2-40B4-BE49-F238E27FC236}">
                      <a16:creationId xmlns:a16="http://schemas.microsoft.com/office/drawing/2014/main" id="{5A860E83-19B3-8CEE-20F3-6C233FF42029}"/>
                    </a:ext>
                  </a:extLst>
                </p:cNvPr>
                <p:cNvPicPr/>
                <p:nvPr/>
              </p:nvPicPr>
              <p:blipFill>
                <a:blip r:embed="rId90"/>
                <a:stretch>
                  <a:fillRect/>
                </a:stretch>
              </p:blipFill>
              <p:spPr>
                <a:xfrm>
                  <a:off x="6978829" y="1428022"/>
                  <a:ext cx="325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49" name="Freihand 448">
                  <a:extLst>
                    <a:ext uri="{FF2B5EF4-FFF2-40B4-BE49-F238E27FC236}">
                      <a16:creationId xmlns:a16="http://schemas.microsoft.com/office/drawing/2014/main" id="{DC7703A5-3515-1D6B-2BF0-063898171FBB}"/>
                    </a:ext>
                  </a:extLst>
                </p14:cNvPr>
                <p14:cNvContentPartPr/>
                <p14:nvPr/>
              </p14:nvContentPartPr>
              <p14:xfrm>
                <a:off x="7454389" y="1413262"/>
                <a:ext cx="194760" cy="56520"/>
              </p14:xfrm>
            </p:contentPart>
          </mc:Choice>
          <mc:Fallback>
            <p:pic>
              <p:nvPicPr>
                <p:cNvPr id="449" name="Freihand 448">
                  <a:extLst>
                    <a:ext uri="{FF2B5EF4-FFF2-40B4-BE49-F238E27FC236}">
                      <a16:creationId xmlns:a16="http://schemas.microsoft.com/office/drawing/2014/main" id="{DC7703A5-3515-1D6B-2BF0-063898171FBB}"/>
                    </a:ext>
                  </a:extLst>
                </p:cNvPr>
                <p:cNvPicPr/>
                <p:nvPr/>
              </p:nvPicPr>
              <p:blipFill>
                <a:blip r:embed="rId92"/>
                <a:stretch>
                  <a:fillRect/>
                </a:stretch>
              </p:blipFill>
              <p:spPr>
                <a:xfrm>
                  <a:off x="7445389" y="1404622"/>
                  <a:ext cx="212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50" name="Freihand 449">
                  <a:extLst>
                    <a:ext uri="{FF2B5EF4-FFF2-40B4-BE49-F238E27FC236}">
                      <a16:creationId xmlns:a16="http://schemas.microsoft.com/office/drawing/2014/main" id="{C68DFCB4-EEA8-49BF-653B-A2B6EB101D47}"/>
                    </a:ext>
                  </a:extLst>
                </p14:cNvPr>
                <p14:cNvContentPartPr/>
                <p14:nvPr/>
              </p14:nvContentPartPr>
              <p14:xfrm>
                <a:off x="7427029" y="1481302"/>
                <a:ext cx="258840" cy="140760"/>
              </p14:xfrm>
            </p:contentPart>
          </mc:Choice>
          <mc:Fallback>
            <p:pic>
              <p:nvPicPr>
                <p:cNvPr id="450" name="Freihand 449">
                  <a:extLst>
                    <a:ext uri="{FF2B5EF4-FFF2-40B4-BE49-F238E27FC236}">
                      <a16:creationId xmlns:a16="http://schemas.microsoft.com/office/drawing/2014/main" id="{C68DFCB4-EEA8-49BF-653B-A2B6EB101D47}"/>
                    </a:ext>
                  </a:extLst>
                </p:cNvPr>
                <p:cNvPicPr/>
                <p:nvPr/>
              </p:nvPicPr>
              <p:blipFill>
                <a:blip r:embed="rId94"/>
                <a:stretch>
                  <a:fillRect/>
                </a:stretch>
              </p:blipFill>
              <p:spPr>
                <a:xfrm>
                  <a:off x="7418029" y="1472662"/>
                  <a:ext cx="276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51" name="Freihand 450">
                  <a:extLst>
                    <a:ext uri="{FF2B5EF4-FFF2-40B4-BE49-F238E27FC236}">
                      <a16:creationId xmlns:a16="http://schemas.microsoft.com/office/drawing/2014/main" id="{22E474C6-0843-5162-8135-7BB0E2C863AA}"/>
                    </a:ext>
                  </a:extLst>
                </p14:cNvPr>
                <p14:cNvContentPartPr/>
                <p14:nvPr/>
              </p14:nvContentPartPr>
              <p14:xfrm>
                <a:off x="7798909" y="959662"/>
                <a:ext cx="489960" cy="528480"/>
              </p14:xfrm>
            </p:contentPart>
          </mc:Choice>
          <mc:Fallback>
            <p:pic>
              <p:nvPicPr>
                <p:cNvPr id="451" name="Freihand 450">
                  <a:extLst>
                    <a:ext uri="{FF2B5EF4-FFF2-40B4-BE49-F238E27FC236}">
                      <a16:creationId xmlns:a16="http://schemas.microsoft.com/office/drawing/2014/main" id="{22E474C6-0843-5162-8135-7BB0E2C863AA}"/>
                    </a:ext>
                  </a:extLst>
                </p:cNvPr>
                <p:cNvPicPr/>
                <p:nvPr/>
              </p:nvPicPr>
              <p:blipFill>
                <a:blip r:embed="rId96"/>
                <a:stretch>
                  <a:fillRect/>
                </a:stretch>
              </p:blipFill>
              <p:spPr>
                <a:xfrm>
                  <a:off x="7790269" y="950662"/>
                  <a:ext cx="507600" cy="546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53" name="Freihand 452">
                  <a:extLst>
                    <a:ext uri="{FF2B5EF4-FFF2-40B4-BE49-F238E27FC236}">
                      <a16:creationId xmlns:a16="http://schemas.microsoft.com/office/drawing/2014/main" id="{132DA54E-B944-6689-8481-9881565A0BC2}"/>
                    </a:ext>
                  </a:extLst>
                </p14:cNvPr>
                <p14:cNvContentPartPr/>
                <p14:nvPr/>
              </p14:nvContentPartPr>
              <p14:xfrm>
                <a:off x="8083309" y="1207342"/>
                <a:ext cx="66240" cy="261360"/>
              </p14:xfrm>
            </p:contentPart>
          </mc:Choice>
          <mc:Fallback>
            <p:pic>
              <p:nvPicPr>
                <p:cNvPr id="453" name="Freihand 452">
                  <a:extLst>
                    <a:ext uri="{FF2B5EF4-FFF2-40B4-BE49-F238E27FC236}">
                      <a16:creationId xmlns:a16="http://schemas.microsoft.com/office/drawing/2014/main" id="{132DA54E-B944-6689-8481-9881565A0BC2}"/>
                    </a:ext>
                  </a:extLst>
                </p:cNvPr>
                <p:cNvPicPr/>
                <p:nvPr/>
              </p:nvPicPr>
              <p:blipFill>
                <a:blip r:embed="rId98"/>
                <a:stretch>
                  <a:fillRect/>
                </a:stretch>
              </p:blipFill>
              <p:spPr>
                <a:xfrm>
                  <a:off x="8074669" y="1198702"/>
                  <a:ext cx="8388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54" name="Freihand 453">
                  <a:extLst>
                    <a:ext uri="{FF2B5EF4-FFF2-40B4-BE49-F238E27FC236}">
                      <a16:creationId xmlns:a16="http://schemas.microsoft.com/office/drawing/2014/main" id="{44ED0CCC-DEE4-DE52-CBEF-6561FF462E20}"/>
                    </a:ext>
                  </a:extLst>
                </p14:cNvPr>
                <p14:cNvContentPartPr/>
                <p14:nvPr/>
              </p14:nvContentPartPr>
              <p14:xfrm>
                <a:off x="8021389" y="1173502"/>
                <a:ext cx="243000" cy="205920"/>
              </p14:xfrm>
            </p:contentPart>
          </mc:Choice>
          <mc:Fallback>
            <p:pic>
              <p:nvPicPr>
                <p:cNvPr id="454" name="Freihand 453">
                  <a:extLst>
                    <a:ext uri="{FF2B5EF4-FFF2-40B4-BE49-F238E27FC236}">
                      <a16:creationId xmlns:a16="http://schemas.microsoft.com/office/drawing/2014/main" id="{44ED0CCC-DEE4-DE52-CBEF-6561FF462E20}"/>
                    </a:ext>
                  </a:extLst>
                </p:cNvPr>
                <p:cNvPicPr/>
                <p:nvPr/>
              </p:nvPicPr>
              <p:blipFill>
                <a:blip r:embed="rId100"/>
                <a:stretch>
                  <a:fillRect/>
                </a:stretch>
              </p:blipFill>
              <p:spPr>
                <a:xfrm>
                  <a:off x="8012749" y="1164862"/>
                  <a:ext cx="2606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55" name="Freihand 454">
                  <a:extLst>
                    <a:ext uri="{FF2B5EF4-FFF2-40B4-BE49-F238E27FC236}">
                      <a16:creationId xmlns:a16="http://schemas.microsoft.com/office/drawing/2014/main" id="{C40D05AC-533C-4D4F-26BE-85D37819920D}"/>
                    </a:ext>
                  </a:extLst>
                </p14:cNvPr>
                <p14:cNvContentPartPr/>
                <p14:nvPr/>
              </p14:nvContentPartPr>
              <p14:xfrm>
                <a:off x="8207509" y="1098622"/>
                <a:ext cx="183600" cy="118080"/>
              </p14:xfrm>
            </p:contentPart>
          </mc:Choice>
          <mc:Fallback>
            <p:pic>
              <p:nvPicPr>
                <p:cNvPr id="455" name="Freihand 454">
                  <a:extLst>
                    <a:ext uri="{FF2B5EF4-FFF2-40B4-BE49-F238E27FC236}">
                      <a16:creationId xmlns:a16="http://schemas.microsoft.com/office/drawing/2014/main" id="{C40D05AC-533C-4D4F-26BE-85D37819920D}"/>
                    </a:ext>
                  </a:extLst>
                </p:cNvPr>
                <p:cNvPicPr/>
                <p:nvPr/>
              </p:nvPicPr>
              <p:blipFill>
                <a:blip r:embed="rId102"/>
                <a:stretch>
                  <a:fillRect/>
                </a:stretch>
              </p:blipFill>
              <p:spPr>
                <a:xfrm>
                  <a:off x="8198869" y="1089622"/>
                  <a:ext cx="201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60" name="Freihand 459">
                  <a:extLst>
                    <a:ext uri="{FF2B5EF4-FFF2-40B4-BE49-F238E27FC236}">
                      <a16:creationId xmlns:a16="http://schemas.microsoft.com/office/drawing/2014/main" id="{4419B0E8-3A36-FC94-0872-D1545436E2F5}"/>
                    </a:ext>
                  </a:extLst>
                </p14:cNvPr>
                <p14:cNvContentPartPr/>
                <p14:nvPr/>
              </p14:nvContentPartPr>
              <p14:xfrm>
                <a:off x="8604949" y="1127782"/>
                <a:ext cx="205200" cy="88560"/>
              </p14:xfrm>
            </p:contentPart>
          </mc:Choice>
          <mc:Fallback>
            <p:pic>
              <p:nvPicPr>
                <p:cNvPr id="460" name="Freihand 459">
                  <a:extLst>
                    <a:ext uri="{FF2B5EF4-FFF2-40B4-BE49-F238E27FC236}">
                      <a16:creationId xmlns:a16="http://schemas.microsoft.com/office/drawing/2014/main" id="{4419B0E8-3A36-FC94-0872-D1545436E2F5}"/>
                    </a:ext>
                  </a:extLst>
                </p:cNvPr>
                <p:cNvPicPr/>
                <p:nvPr/>
              </p:nvPicPr>
              <p:blipFill>
                <a:blip r:embed="rId104"/>
                <a:stretch>
                  <a:fillRect/>
                </a:stretch>
              </p:blipFill>
              <p:spPr>
                <a:xfrm>
                  <a:off x="8596309" y="1119142"/>
                  <a:ext cx="222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62" name="Freihand 461">
                  <a:extLst>
                    <a:ext uri="{FF2B5EF4-FFF2-40B4-BE49-F238E27FC236}">
                      <a16:creationId xmlns:a16="http://schemas.microsoft.com/office/drawing/2014/main" id="{47E9057C-D2FD-A897-DFA8-7B70EE740360}"/>
                    </a:ext>
                  </a:extLst>
                </p14:cNvPr>
                <p14:cNvContentPartPr/>
                <p14:nvPr/>
              </p14:nvContentPartPr>
              <p14:xfrm>
                <a:off x="8609629" y="1187182"/>
                <a:ext cx="230040" cy="112680"/>
              </p14:xfrm>
            </p:contentPart>
          </mc:Choice>
          <mc:Fallback>
            <p:pic>
              <p:nvPicPr>
                <p:cNvPr id="462" name="Freihand 461">
                  <a:extLst>
                    <a:ext uri="{FF2B5EF4-FFF2-40B4-BE49-F238E27FC236}">
                      <a16:creationId xmlns:a16="http://schemas.microsoft.com/office/drawing/2014/main" id="{47E9057C-D2FD-A897-DFA8-7B70EE740360}"/>
                    </a:ext>
                  </a:extLst>
                </p:cNvPr>
                <p:cNvPicPr/>
                <p:nvPr/>
              </p:nvPicPr>
              <p:blipFill>
                <a:blip r:embed="rId106"/>
                <a:stretch>
                  <a:fillRect/>
                </a:stretch>
              </p:blipFill>
              <p:spPr>
                <a:xfrm>
                  <a:off x="8600629" y="1178542"/>
                  <a:ext cx="247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64" name="Freihand 463">
                  <a:extLst>
                    <a:ext uri="{FF2B5EF4-FFF2-40B4-BE49-F238E27FC236}">
                      <a16:creationId xmlns:a16="http://schemas.microsoft.com/office/drawing/2014/main" id="{26243CC6-CAE3-E73F-C078-232F888B84FE}"/>
                    </a:ext>
                  </a:extLst>
                </p14:cNvPr>
                <p14:cNvContentPartPr/>
                <p14:nvPr/>
              </p14:nvContentPartPr>
              <p14:xfrm>
                <a:off x="8927149" y="925822"/>
                <a:ext cx="202680" cy="195120"/>
              </p14:xfrm>
            </p:contentPart>
          </mc:Choice>
          <mc:Fallback>
            <p:pic>
              <p:nvPicPr>
                <p:cNvPr id="464" name="Freihand 463">
                  <a:extLst>
                    <a:ext uri="{FF2B5EF4-FFF2-40B4-BE49-F238E27FC236}">
                      <a16:creationId xmlns:a16="http://schemas.microsoft.com/office/drawing/2014/main" id="{26243CC6-CAE3-E73F-C078-232F888B84FE}"/>
                    </a:ext>
                  </a:extLst>
                </p:cNvPr>
                <p:cNvPicPr/>
                <p:nvPr/>
              </p:nvPicPr>
              <p:blipFill>
                <a:blip r:embed="rId108"/>
                <a:stretch>
                  <a:fillRect/>
                </a:stretch>
              </p:blipFill>
              <p:spPr>
                <a:xfrm>
                  <a:off x="8918509" y="916822"/>
                  <a:ext cx="2203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65" name="Freihand 464">
                  <a:extLst>
                    <a:ext uri="{FF2B5EF4-FFF2-40B4-BE49-F238E27FC236}">
                      <a16:creationId xmlns:a16="http://schemas.microsoft.com/office/drawing/2014/main" id="{1F55DD88-919B-9BE9-9525-D3B30DD8F38A}"/>
                    </a:ext>
                  </a:extLst>
                </p14:cNvPr>
                <p14:cNvContentPartPr/>
                <p14:nvPr/>
              </p14:nvContentPartPr>
              <p14:xfrm>
                <a:off x="9259069" y="1048942"/>
                <a:ext cx="32760" cy="146520"/>
              </p14:xfrm>
            </p:contentPart>
          </mc:Choice>
          <mc:Fallback>
            <p:pic>
              <p:nvPicPr>
                <p:cNvPr id="465" name="Freihand 464">
                  <a:extLst>
                    <a:ext uri="{FF2B5EF4-FFF2-40B4-BE49-F238E27FC236}">
                      <a16:creationId xmlns:a16="http://schemas.microsoft.com/office/drawing/2014/main" id="{1F55DD88-919B-9BE9-9525-D3B30DD8F38A}"/>
                    </a:ext>
                  </a:extLst>
                </p:cNvPr>
                <p:cNvPicPr/>
                <p:nvPr/>
              </p:nvPicPr>
              <p:blipFill>
                <a:blip r:embed="rId110"/>
                <a:stretch>
                  <a:fillRect/>
                </a:stretch>
              </p:blipFill>
              <p:spPr>
                <a:xfrm>
                  <a:off x="9250429" y="1040302"/>
                  <a:ext cx="504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67" name="Freihand 466">
                  <a:extLst>
                    <a:ext uri="{FF2B5EF4-FFF2-40B4-BE49-F238E27FC236}">
                      <a16:creationId xmlns:a16="http://schemas.microsoft.com/office/drawing/2014/main" id="{D2219CE2-FEA3-5262-6880-29209AE89A0F}"/>
                    </a:ext>
                  </a:extLst>
                </p14:cNvPr>
                <p14:cNvContentPartPr/>
                <p14:nvPr/>
              </p14:nvContentPartPr>
              <p14:xfrm>
                <a:off x="9323149" y="827182"/>
                <a:ext cx="200520" cy="195840"/>
              </p14:xfrm>
            </p:contentPart>
          </mc:Choice>
          <mc:Fallback>
            <p:pic>
              <p:nvPicPr>
                <p:cNvPr id="467" name="Freihand 466">
                  <a:extLst>
                    <a:ext uri="{FF2B5EF4-FFF2-40B4-BE49-F238E27FC236}">
                      <a16:creationId xmlns:a16="http://schemas.microsoft.com/office/drawing/2014/main" id="{D2219CE2-FEA3-5262-6880-29209AE89A0F}"/>
                    </a:ext>
                  </a:extLst>
                </p:cNvPr>
                <p:cNvPicPr/>
                <p:nvPr/>
              </p:nvPicPr>
              <p:blipFill>
                <a:blip r:embed="rId112"/>
                <a:stretch>
                  <a:fillRect/>
                </a:stretch>
              </p:blipFill>
              <p:spPr>
                <a:xfrm>
                  <a:off x="9314509" y="818542"/>
                  <a:ext cx="2181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69" name="Freihand 468">
                  <a:extLst>
                    <a:ext uri="{FF2B5EF4-FFF2-40B4-BE49-F238E27FC236}">
                      <a16:creationId xmlns:a16="http://schemas.microsoft.com/office/drawing/2014/main" id="{9BA28B04-09F3-9E3E-648E-97FDDEBC7B86}"/>
                    </a:ext>
                  </a:extLst>
                </p14:cNvPr>
                <p14:cNvContentPartPr/>
                <p14:nvPr/>
              </p14:nvContentPartPr>
              <p14:xfrm>
                <a:off x="9553189" y="734302"/>
                <a:ext cx="209520" cy="210240"/>
              </p14:xfrm>
            </p:contentPart>
          </mc:Choice>
          <mc:Fallback>
            <p:pic>
              <p:nvPicPr>
                <p:cNvPr id="469" name="Freihand 468">
                  <a:extLst>
                    <a:ext uri="{FF2B5EF4-FFF2-40B4-BE49-F238E27FC236}">
                      <a16:creationId xmlns:a16="http://schemas.microsoft.com/office/drawing/2014/main" id="{9BA28B04-09F3-9E3E-648E-97FDDEBC7B86}"/>
                    </a:ext>
                  </a:extLst>
                </p:cNvPr>
                <p:cNvPicPr/>
                <p:nvPr/>
              </p:nvPicPr>
              <p:blipFill>
                <a:blip r:embed="rId114"/>
                <a:stretch>
                  <a:fillRect/>
                </a:stretch>
              </p:blipFill>
              <p:spPr>
                <a:xfrm>
                  <a:off x="9544549" y="725662"/>
                  <a:ext cx="2271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70" name="Freihand 469">
                  <a:extLst>
                    <a:ext uri="{FF2B5EF4-FFF2-40B4-BE49-F238E27FC236}">
                      <a16:creationId xmlns:a16="http://schemas.microsoft.com/office/drawing/2014/main" id="{9BE01001-CD5C-5992-E448-5FB28CF66F3B}"/>
                    </a:ext>
                  </a:extLst>
                </p14:cNvPr>
                <p14:cNvContentPartPr/>
                <p14:nvPr/>
              </p14:nvContentPartPr>
              <p14:xfrm>
                <a:off x="9786829" y="663022"/>
                <a:ext cx="242280" cy="243720"/>
              </p14:xfrm>
            </p:contentPart>
          </mc:Choice>
          <mc:Fallback>
            <p:pic>
              <p:nvPicPr>
                <p:cNvPr id="470" name="Freihand 469">
                  <a:extLst>
                    <a:ext uri="{FF2B5EF4-FFF2-40B4-BE49-F238E27FC236}">
                      <a16:creationId xmlns:a16="http://schemas.microsoft.com/office/drawing/2014/main" id="{9BE01001-CD5C-5992-E448-5FB28CF66F3B}"/>
                    </a:ext>
                  </a:extLst>
                </p:cNvPr>
                <p:cNvPicPr/>
                <p:nvPr/>
              </p:nvPicPr>
              <p:blipFill>
                <a:blip r:embed="rId116"/>
                <a:stretch>
                  <a:fillRect/>
                </a:stretch>
              </p:blipFill>
              <p:spPr>
                <a:xfrm>
                  <a:off x="9777829" y="654382"/>
                  <a:ext cx="2599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73" name="Freihand 472">
                  <a:extLst>
                    <a:ext uri="{FF2B5EF4-FFF2-40B4-BE49-F238E27FC236}">
                      <a16:creationId xmlns:a16="http://schemas.microsoft.com/office/drawing/2014/main" id="{0D6A663C-1A4D-BA37-4A01-A05E3EFD0F79}"/>
                    </a:ext>
                  </a:extLst>
                </p14:cNvPr>
                <p14:cNvContentPartPr/>
                <p14:nvPr/>
              </p14:nvContentPartPr>
              <p14:xfrm>
                <a:off x="5119069" y="2760382"/>
                <a:ext cx="164520" cy="70560"/>
              </p14:xfrm>
            </p:contentPart>
          </mc:Choice>
          <mc:Fallback>
            <p:pic>
              <p:nvPicPr>
                <p:cNvPr id="473" name="Freihand 472">
                  <a:extLst>
                    <a:ext uri="{FF2B5EF4-FFF2-40B4-BE49-F238E27FC236}">
                      <a16:creationId xmlns:a16="http://schemas.microsoft.com/office/drawing/2014/main" id="{0D6A663C-1A4D-BA37-4A01-A05E3EFD0F79}"/>
                    </a:ext>
                  </a:extLst>
                </p:cNvPr>
                <p:cNvPicPr/>
                <p:nvPr/>
              </p:nvPicPr>
              <p:blipFill>
                <a:blip r:embed="rId118"/>
                <a:stretch>
                  <a:fillRect/>
                </a:stretch>
              </p:blipFill>
              <p:spPr>
                <a:xfrm>
                  <a:off x="5110069" y="2751742"/>
                  <a:ext cx="182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74" name="Freihand 473">
                  <a:extLst>
                    <a:ext uri="{FF2B5EF4-FFF2-40B4-BE49-F238E27FC236}">
                      <a16:creationId xmlns:a16="http://schemas.microsoft.com/office/drawing/2014/main" id="{EE425CFF-14B1-D266-0624-F28B9FCD1C61}"/>
                    </a:ext>
                  </a:extLst>
                </p14:cNvPr>
                <p14:cNvContentPartPr/>
                <p14:nvPr/>
              </p14:nvContentPartPr>
              <p14:xfrm>
                <a:off x="5271349" y="2735182"/>
                <a:ext cx="17280" cy="316080"/>
              </p14:xfrm>
            </p:contentPart>
          </mc:Choice>
          <mc:Fallback>
            <p:pic>
              <p:nvPicPr>
                <p:cNvPr id="474" name="Freihand 473">
                  <a:extLst>
                    <a:ext uri="{FF2B5EF4-FFF2-40B4-BE49-F238E27FC236}">
                      <a16:creationId xmlns:a16="http://schemas.microsoft.com/office/drawing/2014/main" id="{EE425CFF-14B1-D266-0624-F28B9FCD1C61}"/>
                    </a:ext>
                  </a:extLst>
                </p:cNvPr>
                <p:cNvPicPr/>
                <p:nvPr/>
              </p:nvPicPr>
              <p:blipFill>
                <a:blip r:embed="rId120"/>
                <a:stretch>
                  <a:fillRect/>
                </a:stretch>
              </p:blipFill>
              <p:spPr>
                <a:xfrm>
                  <a:off x="5262349" y="2726182"/>
                  <a:ext cx="3492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76" name="Freihand 475">
                  <a:extLst>
                    <a:ext uri="{FF2B5EF4-FFF2-40B4-BE49-F238E27FC236}">
                      <a16:creationId xmlns:a16="http://schemas.microsoft.com/office/drawing/2014/main" id="{0EA19107-0AEC-ABAE-CD7E-1D42225BC2C7}"/>
                    </a:ext>
                  </a:extLst>
                </p14:cNvPr>
                <p14:cNvContentPartPr/>
                <p14:nvPr/>
              </p14:nvContentPartPr>
              <p14:xfrm>
                <a:off x="5440189" y="2559142"/>
                <a:ext cx="75960" cy="324000"/>
              </p14:xfrm>
            </p:contentPart>
          </mc:Choice>
          <mc:Fallback>
            <p:pic>
              <p:nvPicPr>
                <p:cNvPr id="476" name="Freihand 475">
                  <a:extLst>
                    <a:ext uri="{FF2B5EF4-FFF2-40B4-BE49-F238E27FC236}">
                      <a16:creationId xmlns:a16="http://schemas.microsoft.com/office/drawing/2014/main" id="{0EA19107-0AEC-ABAE-CD7E-1D42225BC2C7}"/>
                    </a:ext>
                  </a:extLst>
                </p:cNvPr>
                <p:cNvPicPr/>
                <p:nvPr/>
              </p:nvPicPr>
              <p:blipFill>
                <a:blip r:embed="rId122"/>
                <a:stretch>
                  <a:fillRect/>
                </a:stretch>
              </p:blipFill>
              <p:spPr>
                <a:xfrm>
                  <a:off x="5431189" y="2550502"/>
                  <a:ext cx="936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78" name="Freihand 477">
                  <a:extLst>
                    <a:ext uri="{FF2B5EF4-FFF2-40B4-BE49-F238E27FC236}">
                      <a16:creationId xmlns:a16="http://schemas.microsoft.com/office/drawing/2014/main" id="{4E7230B1-331A-C4A9-B4FB-299D03B1B4CC}"/>
                    </a:ext>
                  </a:extLst>
                </p14:cNvPr>
                <p14:cNvContentPartPr/>
                <p14:nvPr/>
              </p14:nvContentPartPr>
              <p14:xfrm>
                <a:off x="5578069" y="2586862"/>
                <a:ext cx="99360" cy="190800"/>
              </p14:xfrm>
            </p:contentPart>
          </mc:Choice>
          <mc:Fallback>
            <p:pic>
              <p:nvPicPr>
                <p:cNvPr id="478" name="Freihand 477">
                  <a:extLst>
                    <a:ext uri="{FF2B5EF4-FFF2-40B4-BE49-F238E27FC236}">
                      <a16:creationId xmlns:a16="http://schemas.microsoft.com/office/drawing/2014/main" id="{4E7230B1-331A-C4A9-B4FB-299D03B1B4CC}"/>
                    </a:ext>
                  </a:extLst>
                </p:cNvPr>
                <p:cNvPicPr/>
                <p:nvPr/>
              </p:nvPicPr>
              <p:blipFill>
                <a:blip r:embed="rId124"/>
                <a:stretch>
                  <a:fillRect/>
                </a:stretch>
              </p:blipFill>
              <p:spPr>
                <a:xfrm>
                  <a:off x="5569429" y="2577862"/>
                  <a:ext cx="1170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79" name="Freihand 478">
                  <a:extLst>
                    <a:ext uri="{FF2B5EF4-FFF2-40B4-BE49-F238E27FC236}">
                      <a16:creationId xmlns:a16="http://schemas.microsoft.com/office/drawing/2014/main" id="{21276F20-93C9-8C72-3FE5-09EC730138BC}"/>
                    </a:ext>
                  </a:extLst>
                </p14:cNvPr>
                <p14:cNvContentPartPr/>
                <p14:nvPr/>
              </p14:nvContentPartPr>
              <p14:xfrm>
                <a:off x="5727469" y="2550502"/>
                <a:ext cx="79560" cy="127440"/>
              </p14:xfrm>
            </p:contentPart>
          </mc:Choice>
          <mc:Fallback>
            <p:pic>
              <p:nvPicPr>
                <p:cNvPr id="479" name="Freihand 478">
                  <a:extLst>
                    <a:ext uri="{FF2B5EF4-FFF2-40B4-BE49-F238E27FC236}">
                      <a16:creationId xmlns:a16="http://schemas.microsoft.com/office/drawing/2014/main" id="{21276F20-93C9-8C72-3FE5-09EC730138BC}"/>
                    </a:ext>
                  </a:extLst>
                </p:cNvPr>
                <p:cNvPicPr/>
                <p:nvPr/>
              </p:nvPicPr>
              <p:blipFill>
                <a:blip r:embed="rId126"/>
                <a:stretch>
                  <a:fillRect/>
                </a:stretch>
              </p:blipFill>
              <p:spPr>
                <a:xfrm>
                  <a:off x="5718469" y="2541502"/>
                  <a:ext cx="97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0" name="Freihand 479">
                  <a:extLst>
                    <a:ext uri="{FF2B5EF4-FFF2-40B4-BE49-F238E27FC236}">
                      <a16:creationId xmlns:a16="http://schemas.microsoft.com/office/drawing/2014/main" id="{119269F1-6BB8-B6C3-4C98-9C4534212309}"/>
                    </a:ext>
                  </a:extLst>
                </p14:cNvPr>
                <p14:cNvContentPartPr/>
                <p14:nvPr/>
              </p14:nvContentPartPr>
              <p14:xfrm>
                <a:off x="5896669" y="2506582"/>
                <a:ext cx="61920" cy="140760"/>
              </p14:xfrm>
            </p:contentPart>
          </mc:Choice>
          <mc:Fallback>
            <p:pic>
              <p:nvPicPr>
                <p:cNvPr id="480" name="Freihand 479">
                  <a:extLst>
                    <a:ext uri="{FF2B5EF4-FFF2-40B4-BE49-F238E27FC236}">
                      <a16:creationId xmlns:a16="http://schemas.microsoft.com/office/drawing/2014/main" id="{119269F1-6BB8-B6C3-4C98-9C4534212309}"/>
                    </a:ext>
                  </a:extLst>
                </p:cNvPr>
                <p:cNvPicPr/>
                <p:nvPr/>
              </p:nvPicPr>
              <p:blipFill>
                <a:blip r:embed="rId128"/>
                <a:stretch>
                  <a:fillRect/>
                </a:stretch>
              </p:blipFill>
              <p:spPr>
                <a:xfrm>
                  <a:off x="5887669" y="2497582"/>
                  <a:ext cx="79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1" name="Freihand 480">
                  <a:extLst>
                    <a:ext uri="{FF2B5EF4-FFF2-40B4-BE49-F238E27FC236}">
                      <a16:creationId xmlns:a16="http://schemas.microsoft.com/office/drawing/2014/main" id="{2C9229BF-41DB-7BB8-15BB-E696C524CA28}"/>
                    </a:ext>
                  </a:extLst>
                </p14:cNvPr>
                <p14:cNvContentPartPr/>
                <p14:nvPr/>
              </p14:nvContentPartPr>
              <p14:xfrm>
                <a:off x="6064429" y="2470582"/>
                <a:ext cx="86760" cy="111960"/>
              </p14:xfrm>
            </p:contentPart>
          </mc:Choice>
          <mc:Fallback>
            <p:pic>
              <p:nvPicPr>
                <p:cNvPr id="481" name="Freihand 480">
                  <a:extLst>
                    <a:ext uri="{FF2B5EF4-FFF2-40B4-BE49-F238E27FC236}">
                      <a16:creationId xmlns:a16="http://schemas.microsoft.com/office/drawing/2014/main" id="{2C9229BF-41DB-7BB8-15BB-E696C524CA28}"/>
                    </a:ext>
                  </a:extLst>
                </p:cNvPr>
                <p:cNvPicPr/>
                <p:nvPr/>
              </p:nvPicPr>
              <p:blipFill>
                <a:blip r:embed="rId130"/>
                <a:stretch>
                  <a:fillRect/>
                </a:stretch>
              </p:blipFill>
              <p:spPr>
                <a:xfrm>
                  <a:off x="6055429" y="2461582"/>
                  <a:ext cx="104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6" name="Freihand 485">
                  <a:extLst>
                    <a:ext uri="{FF2B5EF4-FFF2-40B4-BE49-F238E27FC236}">
                      <a16:creationId xmlns:a16="http://schemas.microsoft.com/office/drawing/2014/main" id="{DBBF8FAC-C10C-5062-AA07-620990E84857}"/>
                    </a:ext>
                  </a:extLst>
                </p14:cNvPr>
                <p14:cNvContentPartPr/>
                <p14:nvPr/>
              </p14:nvContentPartPr>
              <p14:xfrm>
                <a:off x="6324709" y="2401462"/>
                <a:ext cx="128160" cy="66960"/>
              </p14:xfrm>
            </p:contentPart>
          </mc:Choice>
          <mc:Fallback>
            <p:pic>
              <p:nvPicPr>
                <p:cNvPr id="486" name="Freihand 485">
                  <a:extLst>
                    <a:ext uri="{FF2B5EF4-FFF2-40B4-BE49-F238E27FC236}">
                      <a16:creationId xmlns:a16="http://schemas.microsoft.com/office/drawing/2014/main" id="{DBBF8FAC-C10C-5062-AA07-620990E84857}"/>
                    </a:ext>
                  </a:extLst>
                </p:cNvPr>
                <p:cNvPicPr/>
                <p:nvPr/>
              </p:nvPicPr>
              <p:blipFill>
                <a:blip r:embed="rId132"/>
                <a:stretch>
                  <a:fillRect/>
                </a:stretch>
              </p:blipFill>
              <p:spPr>
                <a:xfrm>
                  <a:off x="6316069" y="2392462"/>
                  <a:ext cx="145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7" name="Freihand 486">
                  <a:extLst>
                    <a:ext uri="{FF2B5EF4-FFF2-40B4-BE49-F238E27FC236}">
                      <a16:creationId xmlns:a16="http://schemas.microsoft.com/office/drawing/2014/main" id="{4EB6881A-4536-BF68-5039-320B887D7407}"/>
                    </a:ext>
                  </a:extLst>
                </p14:cNvPr>
                <p14:cNvContentPartPr/>
                <p14:nvPr/>
              </p14:nvContentPartPr>
              <p14:xfrm>
                <a:off x="6344509" y="2447902"/>
                <a:ext cx="106560" cy="89280"/>
              </p14:xfrm>
            </p:contentPart>
          </mc:Choice>
          <mc:Fallback>
            <p:pic>
              <p:nvPicPr>
                <p:cNvPr id="487" name="Freihand 486">
                  <a:extLst>
                    <a:ext uri="{FF2B5EF4-FFF2-40B4-BE49-F238E27FC236}">
                      <a16:creationId xmlns:a16="http://schemas.microsoft.com/office/drawing/2014/main" id="{4EB6881A-4536-BF68-5039-320B887D7407}"/>
                    </a:ext>
                  </a:extLst>
                </p:cNvPr>
                <p:cNvPicPr/>
                <p:nvPr/>
              </p:nvPicPr>
              <p:blipFill>
                <a:blip r:embed="rId134"/>
                <a:stretch>
                  <a:fillRect/>
                </a:stretch>
              </p:blipFill>
              <p:spPr>
                <a:xfrm>
                  <a:off x="6335509" y="2438902"/>
                  <a:ext cx="124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88" name="Freihand 487">
                  <a:extLst>
                    <a:ext uri="{FF2B5EF4-FFF2-40B4-BE49-F238E27FC236}">
                      <a16:creationId xmlns:a16="http://schemas.microsoft.com/office/drawing/2014/main" id="{D889D67E-8DE1-5FFC-6142-67B111AB421D}"/>
                    </a:ext>
                  </a:extLst>
                </p14:cNvPr>
                <p14:cNvContentPartPr/>
                <p14:nvPr/>
              </p14:nvContentPartPr>
              <p14:xfrm>
                <a:off x="6640789" y="2258182"/>
                <a:ext cx="145080" cy="207000"/>
              </p14:xfrm>
            </p:contentPart>
          </mc:Choice>
          <mc:Fallback>
            <p:pic>
              <p:nvPicPr>
                <p:cNvPr id="488" name="Freihand 487">
                  <a:extLst>
                    <a:ext uri="{FF2B5EF4-FFF2-40B4-BE49-F238E27FC236}">
                      <a16:creationId xmlns:a16="http://schemas.microsoft.com/office/drawing/2014/main" id="{D889D67E-8DE1-5FFC-6142-67B111AB421D}"/>
                    </a:ext>
                  </a:extLst>
                </p:cNvPr>
                <p:cNvPicPr/>
                <p:nvPr/>
              </p:nvPicPr>
              <p:blipFill>
                <a:blip r:embed="rId136"/>
                <a:stretch>
                  <a:fillRect/>
                </a:stretch>
              </p:blipFill>
              <p:spPr>
                <a:xfrm>
                  <a:off x="6632149" y="2249182"/>
                  <a:ext cx="1627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89" name="Freihand 488">
                  <a:extLst>
                    <a:ext uri="{FF2B5EF4-FFF2-40B4-BE49-F238E27FC236}">
                      <a16:creationId xmlns:a16="http://schemas.microsoft.com/office/drawing/2014/main" id="{399DCD54-5919-4A6D-9C27-9FF0E16A8214}"/>
                    </a:ext>
                  </a:extLst>
                </p14:cNvPr>
                <p14:cNvContentPartPr/>
                <p14:nvPr/>
              </p14:nvContentPartPr>
              <p14:xfrm>
                <a:off x="6687229" y="2184742"/>
                <a:ext cx="143640" cy="69120"/>
              </p14:xfrm>
            </p:contentPart>
          </mc:Choice>
          <mc:Fallback>
            <p:pic>
              <p:nvPicPr>
                <p:cNvPr id="489" name="Freihand 488">
                  <a:extLst>
                    <a:ext uri="{FF2B5EF4-FFF2-40B4-BE49-F238E27FC236}">
                      <a16:creationId xmlns:a16="http://schemas.microsoft.com/office/drawing/2014/main" id="{399DCD54-5919-4A6D-9C27-9FF0E16A8214}"/>
                    </a:ext>
                  </a:extLst>
                </p:cNvPr>
                <p:cNvPicPr/>
                <p:nvPr/>
              </p:nvPicPr>
              <p:blipFill>
                <a:blip r:embed="rId138"/>
                <a:stretch>
                  <a:fillRect/>
                </a:stretch>
              </p:blipFill>
              <p:spPr>
                <a:xfrm>
                  <a:off x="6678229" y="2175742"/>
                  <a:ext cx="161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90" name="Freihand 489">
                  <a:extLst>
                    <a:ext uri="{FF2B5EF4-FFF2-40B4-BE49-F238E27FC236}">
                      <a16:creationId xmlns:a16="http://schemas.microsoft.com/office/drawing/2014/main" id="{FC3153DD-64D6-715F-22F8-4E8C4455B1FE}"/>
                    </a:ext>
                  </a:extLst>
                </p14:cNvPr>
                <p14:cNvContentPartPr/>
                <p14:nvPr/>
              </p14:nvContentPartPr>
              <p14:xfrm>
                <a:off x="6892789" y="2372302"/>
                <a:ext cx="19800" cy="132840"/>
              </p14:xfrm>
            </p:contentPart>
          </mc:Choice>
          <mc:Fallback>
            <p:pic>
              <p:nvPicPr>
                <p:cNvPr id="490" name="Freihand 489">
                  <a:extLst>
                    <a:ext uri="{FF2B5EF4-FFF2-40B4-BE49-F238E27FC236}">
                      <a16:creationId xmlns:a16="http://schemas.microsoft.com/office/drawing/2014/main" id="{FC3153DD-64D6-715F-22F8-4E8C4455B1FE}"/>
                    </a:ext>
                  </a:extLst>
                </p:cNvPr>
                <p:cNvPicPr/>
                <p:nvPr/>
              </p:nvPicPr>
              <p:blipFill>
                <a:blip r:embed="rId140"/>
                <a:stretch>
                  <a:fillRect/>
                </a:stretch>
              </p:blipFill>
              <p:spPr>
                <a:xfrm>
                  <a:off x="6884149" y="2363662"/>
                  <a:ext cx="37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91" name="Freihand 490">
                  <a:extLst>
                    <a:ext uri="{FF2B5EF4-FFF2-40B4-BE49-F238E27FC236}">
                      <a16:creationId xmlns:a16="http://schemas.microsoft.com/office/drawing/2014/main" id="{EB8FE0C1-7DE6-11D6-391A-1BA184D061D1}"/>
                    </a:ext>
                  </a:extLst>
                </p14:cNvPr>
                <p14:cNvContentPartPr/>
                <p14:nvPr/>
              </p14:nvContentPartPr>
              <p14:xfrm>
                <a:off x="7019869" y="2134342"/>
                <a:ext cx="170280" cy="238320"/>
              </p14:xfrm>
            </p:contentPart>
          </mc:Choice>
          <mc:Fallback>
            <p:pic>
              <p:nvPicPr>
                <p:cNvPr id="491" name="Freihand 490">
                  <a:extLst>
                    <a:ext uri="{FF2B5EF4-FFF2-40B4-BE49-F238E27FC236}">
                      <a16:creationId xmlns:a16="http://schemas.microsoft.com/office/drawing/2014/main" id="{EB8FE0C1-7DE6-11D6-391A-1BA184D061D1}"/>
                    </a:ext>
                  </a:extLst>
                </p:cNvPr>
                <p:cNvPicPr/>
                <p:nvPr/>
              </p:nvPicPr>
              <p:blipFill>
                <a:blip r:embed="rId142"/>
                <a:stretch>
                  <a:fillRect/>
                </a:stretch>
              </p:blipFill>
              <p:spPr>
                <a:xfrm>
                  <a:off x="7011229" y="2125702"/>
                  <a:ext cx="1879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92" name="Freihand 491">
                  <a:extLst>
                    <a:ext uri="{FF2B5EF4-FFF2-40B4-BE49-F238E27FC236}">
                      <a16:creationId xmlns:a16="http://schemas.microsoft.com/office/drawing/2014/main" id="{1A4B6264-F356-F8F4-9EA1-0ABD0E301E0A}"/>
                    </a:ext>
                  </a:extLst>
                </p14:cNvPr>
                <p14:cNvContentPartPr/>
                <p14:nvPr/>
              </p14:nvContentPartPr>
              <p14:xfrm>
                <a:off x="7265749" y="2080342"/>
                <a:ext cx="82800" cy="207000"/>
              </p14:xfrm>
            </p:contentPart>
          </mc:Choice>
          <mc:Fallback>
            <p:pic>
              <p:nvPicPr>
                <p:cNvPr id="492" name="Freihand 491">
                  <a:extLst>
                    <a:ext uri="{FF2B5EF4-FFF2-40B4-BE49-F238E27FC236}">
                      <a16:creationId xmlns:a16="http://schemas.microsoft.com/office/drawing/2014/main" id="{1A4B6264-F356-F8F4-9EA1-0ABD0E301E0A}"/>
                    </a:ext>
                  </a:extLst>
                </p:cNvPr>
                <p:cNvPicPr/>
                <p:nvPr/>
              </p:nvPicPr>
              <p:blipFill>
                <a:blip r:embed="rId144"/>
                <a:stretch>
                  <a:fillRect/>
                </a:stretch>
              </p:blipFill>
              <p:spPr>
                <a:xfrm>
                  <a:off x="7256749" y="2071702"/>
                  <a:ext cx="1004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93" name="Freihand 492">
                  <a:extLst>
                    <a:ext uri="{FF2B5EF4-FFF2-40B4-BE49-F238E27FC236}">
                      <a16:creationId xmlns:a16="http://schemas.microsoft.com/office/drawing/2014/main" id="{A34E3246-3DD4-8215-BE2D-17875224DA73}"/>
                    </a:ext>
                  </a:extLst>
                </p14:cNvPr>
                <p14:cNvContentPartPr/>
                <p14:nvPr/>
              </p14:nvContentPartPr>
              <p14:xfrm>
                <a:off x="7461949" y="2046502"/>
                <a:ext cx="78480" cy="151920"/>
              </p14:xfrm>
            </p:contentPart>
          </mc:Choice>
          <mc:Fallback>
            <p:pic>
              <p:nvPicPr>
                <p:cNvPr id="493" name="Freihand 492">
                  <a:extLst>
                    <a:ext uri="{FF2B5EF4-FFF2-40B4-BE49-F238E27FC236}">
                      <a16:creationId xmlns:a16="http://schemas.microsoft.com/office/drawing/2014/main" id="{A34E3246-3DD4-8215-BE2D-17875224DA73}"/>
                    </a:ext>
                  </a:extLst>
                </p:cNvPr>
                <p:cNvPicPr/>
                <p:nvPr/>
              </p:nvPicPr>
              <p:blipFill>
                <a:blip r:embed="rId146"/>
                <a:stretch>
                  <a:fillRect/>
                </a:stretch>
              </p:blipFill>
              <p:spPr>
                <a:xfrm>
                  <a:off x="7452949" y="2037502"/>
                  <a:ext cx="961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94" name="Freihand 493">
                  <a:extLst>
                    <a:ext uri="{FF2B5EF4-FFF2-40B4-BE49-F238E27FC236}">
                      <a16:creationId xmlns:a16="http://schemas.microsoft.com/office/drawing/2014/main" id="{C9657054-3475-D003-163C-70F7ACCA7E9F}"/>
                    </a:ext>
                  </a:extLst>
                </p14:cNvPr>
                <p14:cNvContentPartPr/>
                <p14:nvPr/>
              </p14:nvContentPartPr>
              <p14:xfrm>
                <a:off x="7490029" y="1979182"/>
                <a:ext cx="73800" cy="58320"/>
              </p14:xfrm>
            </p:contentPart>
          </mc:Choice>
          <mc:Fallback>
            <p:pic>
              <p:nvPicPr>
                <p:cNvPr id="494" name="Freihand 493">
                  <a:extLst>
                    <a:ext uri="{FF2B5EF4-FFF2-40B4-BE49-F238E27FC236}">
                      <a16:creationId xmlns:a16="http://schemas.microsoft.com/office/drawing/2014/main" id="{C9657054-3475-D003-163C-70F7ACCA7E9F}"/>
                    </a:ext>
                  </a:extLst>
                </p:cNvPr>
                <p:cNvPicPr/>
                <p:nvPr/>
              </p:nvPicPr>
              <p:blipFill>
                <a:blip r:embed="rId148"/>
                <a:stretch>
                  <a:fillRect/>
                </a:stretch>
              </p:blipFill>
              <p:spPr>
                <a:xfrm>
                  <a:off x="7481029" y="1970542"/>
                  <a:ext cx="91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96" name="Freihand 495">
                  <a:extLst>
                    <a:ext uri="{FF2B5EF4-FFF2-40B4-BE49-F238E27FC236}">
                      <a16:creationId xmlns:a16="http://schemas.microsoft.com/office/drawing/2014/main" id="{03A3C9C4-1823-6981-0277-F42CA96AFD61}"/>
                    </a:ext>
                  </a:extLst>
                </p14:cNvPr>
                <p14:cNvContentPartPr/>
                <p14:nvPr/>
              </p14:nvContentPartPr>
              <p14:xfrm>
                <a:off x="7653469" y="1934542"/>
                <a:ext cx="97200" cy="185400"/>
              </p14:xfrm>
            </p:contentPart>
          </mc:Choice>
          <mc:Fallback>
            <p:pic>
              <p:nvPicPr>
                <p:cNvPr id="496" name="Freihand 495">
                  <a:extLst>
                    <a:ext uri="{FF2B5EF4-FFF2-40B4-BE49-F238E27FC236}">
                      <a16:creationId xmlns:a16="http://schemas.microsoft.com/office/drawing/2014/main" id="{03A3C9C4-1823-6981-0277-F42CA96AFD61}"/>
                    </a:ext>
                  </a:extLst>
                </p:cNvPr>
                <p:cNvPicPr/>
                <p:nvPr/>
              </p:nvPicPr>
              <p:blipFill>
                <a:blip r:embed="rId150"/>
                <a:stretch>
                  <a:fillRect/>
                </a:stretch>
              </p:blipFill>
              <p:spPr>
                <a:xfrm>
                  <a:off x="7644469" y="1925542"/>
                  <a:ext cx="1148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99" name="Freihand 498">
                  <a:extLst>
                    <a:ext uri="{FF2B5EF4-FFF2-40B4-BE49-F238E27FC236}">
                      <a16:creationId xmlns:a16="http://schemas.microsoft.com/office/drawing/2014/main" id="{E710A741-BDD4-0AE4-D13E-B53EA8A57818}"/>
                    </a:ext>
                  </a:extLst>
                </p14:cNvPr>
                <p14:cNvContentPartPr/>
                <p14:nvPr/>
              </p14:nvContentPartPr>
              <p14:xfrm>
                <a:off x="7953349" y="1940662"/>
                <a:ext cx="43560" cy="151920"/>
              </p14:xfrm>
            </p:contentPart>
          </mc:Choice>
          <mc:Fallback>
            <p:pic>
              <p:nvPicPr>
                <p:cNvPr id="499" name="Freihand 498">
                  <a:extLst>
                    <a:ext uri="{FF2B5EF4-FFF2-40B4-BE49-F238E27FC236}">
                      <a16:creationId xmlns:a16="http://schemas.microsoft.com/office/drawing/2014/main" id="{E710A741-BDD4-0AE4-D13E-B53EA8A57818}"/>
                    </a:ext>
                  </a:extLst>
                </p:cNvPr>
                <p:cNvPicPr/>
                <p:nvPr/>
              </p:nvPicPr>
              <p:blipFill>
                <a:blip r:embed="rId152"/>
                <a:stretch>
                  <a:fillRect/>
                </a:stretch>
              </p:blipFill>
              <p:spPr>
                <a:xfrm>
                  <a:off x="7944349" y="1931662"/>
                  <a:ext cx="61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00" name="Freihand 499">
                  <a:extLst>
                    <a:ext uri="{FF2B5EF4-FFF2-40B4-BE49-F238E27FC236}">
                      <a16:creationId xmlns:a16="http://schemas.microsoft.com/office/drawing/2014/main" id="{91C0E46B-648E-D568-1B5B-E013786DE516}"/>
                    </a:ext>
                  </a:extLst>
                </p14:cNvPr>
                <p14:cNvContentPartPr/>
                <p14:nvPr/>
              </p14:nvContentPartPr>
              <p14:xfrm>
                <a:off x="7898629" y="1977382"/>
                <a:ext cx="82800" cy="75600"/>
              </p14:xfrm>
            </p:contentPart>
          </mc:Choice>
          <mc:Fallback>
            <p:pic>
              <p:nvPicPr>
                <p:cNvPr id="500" name="Freihand 499">
                  <a:extLst>
                    <a:ext uri="{FF2B5EF4-FFF2-40B4-BE49-F238E27FC236}">
                      <a16:creationId xmlns:a16="http://schemas.microsoft.com/office/drawing/2014/main" id="{91C0E46B-648E-D568-1B5B-E013786DE516}"/>
                    </a:ext>
                  </a:extLst>
                </p:cNvPr>
                <p:cNvPicPr/>
                <p:nvPr/>
              </p:nvPicPr>
              <p:blipFill>
                <a:blip r:embed="rId154"/>
                <a:stretch>
                  <a:fillRect/>
                </a:stretch>
              </p:blipFill>
              <p:spPr>
                <a:xfrm>
                  <a:off x="7889629" y="1968382"/>
                  <a:ext cx="100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01" name="Freihand 500">
                  <a:extLst>
                    <a:ext uri="{FF2B5EF4-FFF2-40B4-BE49-F238E27FC236}">
                      <a16:creationId xmlns:a16="http://schemas.microsoft.com/office/drawing/2014/main" id="{C1A8C17F-211D-5939-A38C-11C33F2DC008}"/>
                    </a:ext>
                  </a:extLst>
                </p14:cNvPr>
                <p14:cNvContentPartPr/>
                <p14:nvPr/>
              </p14:nvContentPartPr>
              <p14:xfrm>
                <a:off x="8143789" y="1882342"/>
                <a:ext cx="76680" cy="195480"/>
              </p14:xfrm>
            </p:contentPart>
          </mc:Choice>
          <mc:Fallback>
            <p:pic>
              <p:nvPicPr>
                <p:cNvPr id="501" name="Freihand 500">
                  <a:extLst>
                    <a:ext uri="{FF2B5EF4-FFF2-40B4-BE49-F238E27FC236}">
                      <a16:creationId xmlns:a16="http://schemas.microsoft.com/office/drawing/2014/main" id="{C1A8C17F-211D-5939-A38C-11C33F2DC008}"/>
                    </a:ext>
                  </a:extLst>
                </p:cNvPr>
                <p:cNvPicPr/>
                <p:nvPr/>
              </p:nvPicPr>
              <p:blipFill>
                <a:blip r:embed="rId156"/>
                <a:stretch>
                  <a:fillRect/>
                </a:stretch>
              </p:blipFill>
              <p:spPr>
                <a:xfrm>
                  <a:off x="8134789" y="1873342"/>
                  <a:ext cx="943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02" name="Freihand 501">
                  <a:extLst>
                    <a:ext uri="{FF2B5EF4-FFF2-40B4-BE49-F238E27FC236}">
                      <a16:creationId xmlns:a16="http://schemas.microsoft.com/office/drawing/2014/main" id="{C7F39FD9-2C24-2E45-F633-B9174B44433F}"/>
                    </a:ext>
                  </a:extLst>
                </p14:cNvPr>
                <p14:cNvContentPartPr/>
                <p14:nvPr/>
              </p14:nvContentPartPr>
              <p14:xfrm>
                <a:off x="8301109" y="1811422"/>
                <a:ext cx="156240" cy="220680"/>
              </p14:xfrm>
            </p:contentPart>
          </mc:Choice>
          <mc:Fallback>
            <p:pic>
              <p:nvPicPr>
                <p:cNvPr id="502" name="Freihand 501">
                  <a:extLst>
                    <a:ext uri="{FF2B5EF4-FFF2-40B4-BE49-F238E27FC236}">
                      <a16:creationId xmlns:a16="http://schemas.microsoft.com/office/drawing/2014/main" id="{C7F39FD9-2C24-2E45-F633-B9174B44433F}"/>
                    </a:ext>
                  </a:extLst>
                </p:cNvPr>
                <p:cNvPicPr/>
                <p:nvPr/>
              </p:nvPicPr>
              <p:blipFill>
                <a:blip r:embed="rId158"/>
                <a:stretch>
                  <a:fillRect/>
                </a:stretch>
              </p:blipFill>
              <p:spPr>
                <a:xfrm>
                  <a:off x="8292109" y="1802782"/>
                  <a:ext cx="1738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04" name="Freihand 503">
                  <a:extLst>
                    <a:ext uri="{FF2B5EF4-FFF2-40B4-BE49-F238E27FC236}">
                      <a16:creationId xmlns:a16="http://schemas.microsoft.com/office/drawing/2014/main" id="{08972028-DF4A-C0D0-AFAB-98A0A4ED2422}"/>
                    </a:ext>
                  </a:extLst>
                </p14:cNvPr>
                <p14:cNvContentPartPr/>
                <p14:nvPr/>
              </p14:nvContentPartPr>
              <p14:xfrm>
                <a:off x="8530429" y="1790182"/>
                <a:ext cx="264240" cy="168120"/>
              </p14:xfrm>
            </p:contentPart>
          </mc:Choice>
          <mc:Fallback>
            <p:pic>
              <p:nvPicPr>
                <p:cNvPr id="504" name="Freihand 503">
                  <a:extLst>
                    <a:ext uri="{FF2B5EF4-FFF2-40B4-BE49-F238E27FC236}">
                      <a16:creationId xmlns:a16="http://schemas.microsoft.com/office/drawing/2014/main" id="{08972028-DF4A-C0D0-AFAB-98A0A4ED2422}"/>
                    </a:ext>
                  </a:extLst>
                </p:cNvPr>
                <p:cNvPicPr/>
                <p:nvPr/>
              </p:nvPicPr>
              <p:blipFill>
                <a:blip r:embed="rId160"/>
                <a:stretch>
                  <a:fillRect/>
                </a:stretch>
              </p:blipFill>
              <p:spPr>
                <a:xfrm>
                  <a:off x="8521789" y="1781542"/>
                  <a:ext cx="281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06" name="Freihand 505">
                  <a:extLst>
                    <a:ext uri="{FF2B5EF4-FFF2-40B4-BE49-F238E27FC236}">
                      <a16:creationId xmlns:a16="http://schemas.microsoft.com/office/drawing/2014/main" id="{8950E834-4EA3-5583-310A-3C74D836CA94}"/>
                    </a:ext>
                  </a:extLst>
                </p14:cNvPr>
                <p14:cNvContentPartPr/>
                <p14:nvPr/>
              </p14:nvContentPartPr>
              <p14:xfrm>
                <a:off x="8881069" y="1900702"/>
                <a:ext cx="23040" cy="149040"/>
              </p14:xfrm>
            </p:contentPart>
          </mc:Choice>
          <mc:Fallback>
            <p:pic>
              <p:nvPicPr>
                <p:cNvPr id="506" name="Freihand 505">
                  <a:extLst>
                    <a:ext uri="{FF2B5EF4-FFF2-40B4-BE49-F238E27FC236}">
                      <a16:creationId xmlns:a16="http://schemas.microsoft.com/office/drawing/2014/main" id="{8950E834-4EA3-5583-310A-3C74D836CA94}"/>
                    </a:ext>
                  </a:extLst>
                </p:cNvPr>
                <p:cNvPicPr/>
                <p:nvPr/>
              </p:nvPicPr>
              <p:blipFill>
                <a:blip r:embed="rId162"/>
                <a:stretch>
                  <a:fillRect/>
                </a:stretch>
              </p:blipFill>
              <p:spPr>
                <a:xfrm>
                  <a:off x="8872069" y="1892062"/>
                  <a:ext cx="40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07" name="Freihand 506">
                  <a:extLst>
                    <a:ext uri="{FF2B5EF4-FFF2-40B4-BE49-F238E27FC236}">
                      <a16:creationId xmlns:a16="http://schemas.microsoft.com/office/drawing/2014/main" id="{65887E50-D7BA-4D31-F514-67B314149606}"/>
                    </a:ext>
                  </a:extLst>
                </p14:cNvPr>
                <p14:cNvContentPartPr/>
                <p14:nvPr/>
              </p14:nvContentPartPr>
              <p14:xfrm>
                <a:off x="8922829" y="1724302"/>
                <a:ext cx="205920" cy="209880"/>
              </p14:xfrm>
            </p:contentPart>
          </mc:Choice>
          <mc:Fallback>
            <p:pic>
              <p:nvPicPr>
                <p:cNvPr id="507" name="Freihand 506">
                  <a:extLst>
                    <a:ext uri="{FF2B5EF4-FFF2-40B4-BE49-F238E27FC236}">
                      <a16:creationId xmlns:a16="http://schemas.microsoft.com/office/drawing/2014/main" id="{65887E50-D7BA-4D31-F514-67B314149606}"/>
                    </a:ext>
                  </a:extLst>
                </p:cNvPr>
                <p:cNvPicPr/>
                <p:nvPr/>
              </p:nvPicPr>
              <p:blipFill>
                <a:blip r:embed="rId164"/>
                <a:stretch>
                  <a:fillRect/>
                </a:stretch>
              </p:blipFill>
              <p:spPr>
                <a:xfrm>
                  <a:off x="8913829" y="1715302"/>
                  <a:ext cx="2235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08" name="Freihand 507">
                  <a:extLst>
                    <a:ext uri="{FF2B5EF4-FFF2-40B4-BE49-F238E27FC236}">
                      <a16:creationId xmlns:a16="http://schemas.microsoft.com/office/drawing/2014/main" id="{CB38E3A1-A047-1628-EEB9-DC6BC7F35BFB}"/>
                    </a:ext>
                  </a:extLst>
                </p14:cNvPr>
                <p14:cNvContentPartPr/>
                <p14:nvPr/>
              </p14:nvContentPartPr>
              <p14:xfrm>
                <a:off x="9259789" y="1779742"/>
                <a:ext cx="14760" cy="27720"/>
              </p14:xfrm>
            </p:contentPart>
          </mc:Choice>
          <mc:Fallback>
            <p:pic>
              <p:nvPicPr>
                <p:cNvPr id="508" name="Freihand 507">
                  <a:extLst>
                    <a:ext uri="{FF2B5EF4-FFF2-40B4-BE49-F238E27FC236}">
                      <a16:creationId xmlns:a16="http://schemas.microsoft.com/office/drawing/2014/main" id="{CB38E3A1-A047-1628-EEB9-DC6BC7F35BFB}"/>
                    </a:ext>
                  </a:extLst>
                </p:cNvPr>
                <p:cNvPicPr/>
                <p:nvPr/>
              </p:nvPicPr>
              <p:blipFill>
                <a:blip r:embed="rId166"/>
                <a:stretch>
                  <a:fillRect/>
                </a:stretch>
              </p:blipFill>
              <p:spPr>
                <a:xfrm>
                  <a:off x="9250789" y="1770742"/>
                  <a:ext cx="324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09" name="Freihand 508">
                  <a:extLst>
                    <a:ext uri="{FF2B5EF4-FFF2-40B4-BE49-F238E27FC236}">
                      <a16:creationId xmlns:a16="http://schemas.microsoft.com/office/drawing/2014/main" id="{A24A58E5-BC75-4B92-724B-4EEB6A5D0A0A}"/>
                    </a:ext>
                  </a:extLst>
                </p14:cNvPr>
                <p14:cNvContentPartPr/>
                <p14:nvPr/>
              </p14:nvContentPartPr>
              <p14:xfrm>
                <a:off x="9414949" y="1627822"/>
                <a:ext cx="151560" cy="232200"/>
              </p14:xfrm>
            </p:contentPart>
          </mc:Choice>
          <mc:Fallback>
            <p:pic>
              <p:nvPicPr>
                <p:cNvPr id="509" name="Freihand 508">
                  <a:extLst>
                    <a:ext uri="{FF2B5EF4-FFF2-40B4-BE49-F238E27FC236}">
                      <a16:creationId xmlns:a16="http://schemas.microsoft.com/office/drawing/2014/main" id="{A24A58E5-BC75-4B92-724B-4EEB6A5D0A0A}"/>
                    </a:ext>
                  </a:extLst>
                </p:cNvPr>
                <p:cNvPicPr/>
                <p:nvPr/>
              </p:nvPicPr>
              <p:blipFill>
                <a:blip r:embed="rId168"/>
                <a:stretch>
                  <a:fillRect/>
                </a:stretch>
              </p:blipFill>
              <p:spPr>
                <a:xfrm>
                  <a:off x="9406309" y="1618822"/>
                  <a:ext cx="1692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10" name="Freihand 509">
                  <a:extLst>
                    <a:ext uri="{FF2B5EF4-FFF2-40B4-BE49-F238E27FC236}">
                      <a16:creationId xmlns:a16="http://schemas.microsoft.com/office/drawing/2014/main" id="{124187A1-CD39-1655-1691-DA0FB0B4A9A0}"/>
                    </a:ext>
                  </a:extLst>
                </p14:cNvPr>
                <p14:cNvContentPartPr/>
                <p14:nvPr/>
              </p14:nvContentPartPr>
              <p14:xfrm>
                <a:off x="9638149" y="1589302"/>
                <a:ext cx="144720" cy="184320"/>
              </p14:xfrm>
            </p:contentPart>
          </mc:Choice>
          <mc:Fallback>
            <p:pic>
              <p:nvPicPr>
                <p:cNvPr id="510" name="Freihand 509">
                  <a:extLst>
                    <a:ext uri="{FF2B5EF4-FFF2-40B4-BE49-F238E27FC236}">
                      <a16:creationId xmlns:a16="http://schemas.microsoft.com/office/drawing/2014/main" id="{124187A1-CD39-1655-1691-DA0FB0B4A9A0}"/>
                    </a:ext>
                  </a:extLst>
                </p:cNvPr>
                <p:cNvPicPr/>
                <p:nvPr/>
              </p:nvPicPr>
              <p:blipFill>
                <a:blip r:embed="rId170"/>
                <a:stretch>
                  <a:fillRect/>
                </a:stretch>
              </p:blipFill>
              <p:spPr>
                <a:xfrm>
                  <a:off x="9629149" y="1580302"/>
                  <a:ext cx="162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11" name="Freihand 510">
                  <a:extLst>
                    <a:ext uri="{FF2B5EF4-FFF2-40B4-BE49-F238E27FC236}">
                      <a16:creationId xmlns:a16="http://schemas.microsoft.com/office/drawing/2014/main" id="{B95510C3-B06A-7B68-8A46-AEDD42405DBA}"/>
                    </a:ext>
                  </a:extLst>
                </p14:cNvPr>
                <p14:cNvContentPartPr/>
                <p14:nvPr/>
              </p14:nvContentPartPr>
              <p14:xfrm>
                <a:off x="9840469" y="1560862"/>
                <a:ext cx="159480" cy="172440"/>
              </p14:xfrm>
            </p:contentPart>
          </mc:Choice>
          <mc:Fallback>
            <p:pic>
              <p:nvPicPr>
                <p:cNvPr id="511" name="Freihand 510">
                  <a:extLst>
                    <a:ext uri="{FF2B5EF4-FFF2-40B4-BE49-F238E27FC236}">
                      <a16:creationId xmlns:a16="http://schemas.microsoft.com/office/drawing/2014/main" id="{B95510C3-B06A-7B68-8A46-AEDD42405DBA}"/>
                    </a:ext>
                  </a:extLst>
                </p:cNvPr>
                <p:cNvPicPr/>
                <p:nvPr/>
              </p:nvPicPr>
              <p:blipFill>
                <a:blip r:embed="rId172"/>
                <a:stretch>
                  <a:fillRect/>
                </a:stretch>
              </p:blipFill>
              <p:spPr>
                <a:xfrm>
                  <a:off x="9831469" y="1551862"/>
                  <a:ext cx="177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4" name="Freihand 63">
                  <a:extLst>
                    <a:ext uri="{FF2B5EF4-FFF2-40B4-BE49-F238E27FC236}">
                      <a16:creationId xmlns:a16="http://schemas.microsoft.com/office/drawing/2014/main" id="{6A5D330D-81A5-B8CB-FF25-9A2BF8BDA42B}"/>
                    </a:ext>
                  </a:extLst>
                </p14:cNvPr>
                <p14:cNvContentPartPr/>
                <p14:nvPr/>
              </p14:nvContentPartPr>
              <p14:xfrm>
                <a:off x="10044229" y="1494982"/>
                <a:ext cx="158040" cy="180720"/>
              </p14:xfrm>
            </p:contentPart>
          </mc:Choice>
          <mc:Fallback>
            <p:pic>
              <p:nvPicPr>
                <p:cNvPr id="64" name="Freihand 63">
                  <a:extLst>
                    <a:ext uri="{FF2B5EF4-FFF2-40B4-BE49-F238E27FC236}">
                      <a16:creationId xmlns:a16="http://schemas.microsoft.com/office/drawing/2014/main" id="{6A5D330D-81A5-B8CB-FF25-9A2BF8BDA42B}"/>
                    </a:ext>
                  </a:extLst>
                </p:cNvPr>
                <p:cNvPicPr/>
                <p:nvPr/>
              </p:nvPicPr>
              <p:blipFill>
                <a:blip r:embed="rId174"/>
                <a:stretch>
                  <a:fillRect/>
                </a:stretch>
              </p:blipFill>
              <p:spPr>
                <a:xfrm>
                  <a:off x="10035229" y="1485982"/>
                  <a:ext cx="175680" cy="198360"/>
                </a:xfrm>
                <a:prstGeom prst="rect">
                  <a:avLst/>
                </a:prstGeom>
              </p:spPr>
            </p:pic>
          </mc:Fallback>
        </mc:AlternateContent>
      </p:grpSp>
      <p:grpSp>
        <p:nvGrpSpPr>
          <p:cNvPr id="77" name="Gruppieren 76">
            <a:extLst>
              <a:ext uri="{FF2B5EF4-FFF2-40B4-BE49-F238E27FC236}">
                <a16:creationId xmlns:a16="http://schemas.microsoft.com/office/drawing/2014/main" id="{D273CF14-6A78-3A6F-561D-F4A732135F69}"/>
              </a:ext>
            </a:extLst>
          </p:cNvPr>
          <p:cNvGrpSpPr/>
          <p:nvPr/>
        </p:nvGrpSpPr>
        <p:grpSpPr>
          <a:xfrm>
            <a:off x="10386589" y="1019062"/>
            <a:ext cx="1152000" cy="943920"/>
            <a:chOff x="10386589" y="1019062"/>
            <a:chExt cx="1152000" cy="943920"/>
          </a:xfrm>
        </p:grpSpPr>
        <mc:AlternateContent xmlns:mc="http://schemas.openxmlformats.org/markup-compatibility/2006">
          <mc:Choice xmlns:p14="http://schemas.microsoft.com/office/powerpoint/2010/main" Requires="p14">
            <p:contentPart p14:bwMode="auto" r:id="rId175">
              <p14:nvContentPartPr>
                <p14:cNvPr id="67" name="Freihand 66">
                  <a:extLst>
                    <a:ext uri="{FF2B5EF4-FFF2-40B4-BE49-F238E27FC236}">
                      <a16:creationId xmlns:a16="http://schemas.microsoft.com/office/drawing/2014/main" id="{C2713F60-8613-EC74-4479-0F18389FE15B}"/>
                    </a:ext>
                  </a:extLst>
                </p14:cNvPr>
                <p14:cNvContentPartPr/>
                <p14:nvPr/>
              </p14:nvContentPartPr>
              <p14:xfrm>
                <a:off x="10386589" y="1386262"/>
                <a:ext cx="182160" cy="103320"/>
              </p14:xfrm>
            </p:contentPart>
          </mc:Choice>
          <mc:Fallback>
            <p:pic>
              <p:nvPicPr>
                <p:cNvPr id="67" name="Freihand 66">
                  <a:extLst>
                    <a:ext uri="{FF2B5EF4-FFF2-40B4-BE49-F238E27FC236}">
                      <a16:creationId xmlns:a16="http://schemas.microsoft.com/office/drawing/2014/main" id="{C2713F60-8613-EC74-4479-0F18389FE15B}"/>
                    </a:ext>
                  </a:extLst>
                </p:cNvPr>
                <p:cNvPicPr/>
                <p:nvPr/>
              </p:nvPicPr>
              <p:blipFill>
                <a:blip r:embed="rId176"/>
                <a:stretch>
                  <a:fillRect/>
                </a:stretch>
              </p:blipFill>
              <p:spPr>
                <a:xfrm>
                  <a:off x="10377949" y="1377262"/>
                  <a:ext cx="199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8" name="Freihand 67">
                  <a:extLst>
                    <a:ext uri="{FF2B5EF4-FFF2-40B4-BE49-F238E27FC236}">
                      <a16:creationId xmlns:a16="http://schemas.microsoft.com/office/drawing/2014/main" id="{19FAC87C-D0EC-04A2-E83B-2E905E0C27E8}"/>
                    </a:ext>
                  </a:extLst>
                </p14:cNvPr>
                <p14:cNvContentPartPr/>
                <p14:nvPr/>
              </p14:nvContentPartPr>
              <p14:xfrm>
                <a:off x="10424749" y="1483102"/>
                <a:ext cx="165600" cy="114120"/>
              </p14:xfrm>
            </p:contentPart>
          </mc:Choice>
          <mc:Fallback>
            <p:pic>
              <p:nvPicPr>
                <p:cNvPr id="68" name="Freihand 67">
                  <a:extLst>
                    <a:ext uri="{FF2B5EF4-FFF2-40B4-BE49-F238E27FC236}">
                      <a16:creationId xmlns:a16="http://schemas.microsoft.com/office/drawing/2014/main" id="{19FAC87C-D0EC-04A2-E83B-2E905E0C27E8}"/>
                    </a:ext>
                  </a:extLst>
                </p:cNvPr>
                <p:cNvPicPr/>
                <p:nvPr/>
              </p:nvPicPr>
              <p:blipFill>
                <a:blip r:embed="rId178"/>
                <a:stretch>
                  <a:fillRect/>
                </a:stretch>
              </p:blipFill>
              <p:spPr>
                <a:xfrm>
                  <a:off x="10416109" y="1474462"/>
                  <a:ext cx="183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9" name="Freihand 68">
                  <a:extLst>
                    <a:ext uri="{FF2B5EF4-FFF2-40B4-BE49-F238E27FC236}">
                      <a16:creationId xmlns:a16="http://schemas.microsoft.com/office/drawing/2014/main" id="{2596DF20-5989-25B1-C4F9-3EDA6C55A85D}"/>
                    </a:ext>
                  </a:extLst>
                </p14:cNvPr>
                <p14:cNvContentPartPr/>
                <p14:nvPr/>
              </p14:nvContentPartPr>
              <p14:xfrm>
                <a:off x="10696909" y="1247662"/>
                <a:ext cx="157320" cy="291240"/>
              </p14:xfrm>
            </p:contentPart>
          </mc:Choice>
          <mc:Fallback>
            <p:pic>
              <p:nvPicPr>
                <p:cNvPr id="69" name="Freihand 68">
                  <a:extLst>
                    <a:ext uri="{FF2B5EF4-FFF2-40B4-BE49-F238E27FC236}">
                      <a16:creationId xmlns:a16="http://schemas.microsoft.com/office/drawing/2014/main" id="{2596DF20-5989-25B1-C4F9-3EDA6C55A85D}"/>
                    </a:ext>
                  </a:extLst>
                </p:cNvPr>
                <p:cNvPicPr/>
                <p:nvPr/>
              </p:nvPicPr>
              <p:blipFill>
                <a:blip r:embed="rId180"/>
                <a:stretch>
                  <a:fillRect/>
                </a:stretch>
              </p:blipFill>
              <p:spPr>
                <a:xfrm>
                  <a:off x="10688269" y="1238662"/>
                  <a:ext cx="1749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70" name="Freihand 69">
                  <a:extLst>
                    <a:ext uri="{FF2B5EF4-FFF2-40B4-BE49-F238E27FC236}">
                      <a16:creationId xmlns:a16="http://schemas.microsoft.com/office/drawing/2014/main" id="{E43A50E4-50B7-4DC0-B173-378190447B3F}"/>
                    </a:ext>
                  </a:extLst>
                </p14:cNvPr>
                <p14:cNvContentPartPr/>
                <p14:nvPr/>
              </p14:nvContentPartPr>
              <p14:xfrm>
                <a:off x="10917949" y="1197262"/>
                <a:ext cx="148680" cy="293400"/>
              </p14:xfrm>
            </p:contentPart>
          </mc:Choice>
          <mc:Fallback>
            <p:pic>
              <p:nvPicPr>
                <p:cNvPr id="70" name="Freihand 69">
                  <a:extLst>
                    <a:ext uri="{FF2B5EF4-FFF2-40B4-BE49-F238E27FC236}">
                      <a16:creationId xmlns:a16="http://schemas.microsoft.com/office/drawing/2014/main" id="{E43A50E4-50B7-4DC0-B173-378190447B3F}"/>
                    </a:ext>
                  </a:extLst>
                </p:cNvPr>
                <p:cNvPicPr/>
                <p:nvPr/>
              </p:nvPicPr>
              <p:blipFill>
                <a:blip r:embed="rId182"/>
                <a:stretch>
                  <a:fillRect/>
                </a:stretch>
              </p:blipFill>
              <p:spPr>
                <a:xfrm>
                  <a:off x="10909309" y="1188262"/>
                  <a:ext cx="16632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72" name="Freihand 71">
                  <a:extLst>
                    <a:ext uri="{FF2B5EF4-FFF2-40B4-BE49-F238E27FC236}">
                      <a16:creationId xmlns:a16="http://schemas.microsoft.com/office/drawing/2014/main" id="{91154C14-6773-DA70-1039-75EE625C767E}"/>
                    </a:ext>
                  </a:extLst>
                </p14:cNvPr>
                <p14:cNvContentPartPr/>
                <p14:nvPr/>
              </p14:nvContentPartPr>
              <p14:xfrm>
                <a:off x="11165269" y="1141462"/>
                <a:ext cx="162720" cy="210960"/>
              </p14:xfrm>
            </p:contentPart>
          </mc:Choice>
          <mc:Fallback>
            <p:pic>
              <p:nvPicPr>
                <p:cNvPr id="72" name="Freihand 71">
                  <a:extLst>
                    <a:ext uri="{FF2B5EF4-FFF2-40B4-BE49-F238E27FC236}">
                      <a16:creationId xmlns:a16="http://schemas.microsoft.com/office/drawing/2014/main" id="{91154C14-6773-DA70-1039-75EE625C767E}"/>
                    </a:ext>
                  </a:extLst>
                </p:cNvPr>
                <p:cNvPicPr/>
                <p:nvPr/>
              </p:nvPicPr>
              <p:blipFill>
                <a:blip r:embed="rId184"/>
                <a:stretch>
                  <a:fillRect/>
                </a:stretch>
              </p:blipFill>
              <p:spPr>
                <a:xfrm>
                  <a:off x="11156269" y="1132822"/>
                  <a:ext cx="180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3" name="Freihand 72">
                  <a:extLst>
                    <a:ext uri="{FF2B5EF4-FFF2-40B4-BE49-F238E27FC236}">
                      <a16:creationId xmlns:a16="http://schemas.microsoft.com/office/drawing/2014/main" id="{8ACC067C-5213-0CF7-4E08-BE2AD0494F04}"/>
                    </a:ext>
                  </a:extLst>
                </p14:cNvPr>
                <p14:cNvContentPartPr/>
                <p14:nvPr/>
              </p14:nvContentPartPr>
              <p14:xfrm>
                <a:off x="11214229" y="1054702"/>
                <a:ext cx="118440" cy="74520"/>
              </p14:xfrm>
            </p:contentPart>
          </mc:Choice>
          <mc:Fallback>
            <p:pic>
              <p:nvPicPr>
                <p:cNvPr id="73" name="Freihand 72">
                  <a:extLst>
                    <a:ext uri="{FF2B5EF4-FFF2-40B4-BE49-F238E27FC236}">
                      <a16:creationId xmlns:a16="http://schemas.microsoft.com/office/drawing/2014/main" id="{8ACC067C-5213-0CF7-4E08-BE2AD0494F04}"/>
                    </a:ext>
                  </a:extLst>
                </p:cNvPr>
                <p:cNvPicPr/>
                <p:nvPr/>
              </p:nvPicPr>
              <p:blipFill>
                <a:blip r:embed="rId186"/>
                <a:stretch>
                  <a:fillRect/>
                </a:stretch>
              </p:blipFill>
              <p:spPr>
                <a:xfrm>
                  <a:off x="11205589" y="1045702"/>
                  <a:ext cx="136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4" name="Freihand 73">
                  <a:extLst>
                    <a:ext uri="{FF2B5EF4-FFF2-40B4-BE49-F238E27FC236}">
                      <a16:creationId xmlns:a16="http://schemas.microsoft.com/office/drawing/2014/main" id="{B751EC47-26B8-659E-EB44-333F5F4A3133}"/>
                    </a:ext>
                  </a:extLst>
                </p14:cNvPr>
                <p14:cNvContentPartPr/>
                <p14:nvPr/>
              </p14:nvContentPartPr>
              <p14:xfrm>
                <a:off x="11371189" y="1019062"/>
                <a:ext cx="110880" cy="244800"/>
              </p14:xfrm>
            </p:contentPart>
          </mc:Choice>
          <mc:Fallback>
            <p:pic>
              <p:nvPicPr>
                <p:cNvPr id="74" name="Freihand 73">
                  <a:extLst>
                    <a:ext uri="{FF2B5EF4-FFF2-40B4-BE49-F238E27FC236}">
                      <a16:creationId xmlns:a16="http://schemas.microsoft.com/office/drawing/2014/main" id="{B751EC47-26B8-659E-EB44-333F5F4A3133}"/>
                    </a:ext>
                  </a:extLst>
                </p:cNvPr>
                <p:cNvPicPr/>
                <p:nvPr/>
              </p:nvPicPr>
              <p:blipFill>
                <a:blip r:embed="rId188"/>
                <a:stretch>
                  <a:fillRect/>
                </a:stretch>
              </p:blipFill>
              <p:spPr>
                <a:xfrm>
                  <a:off x="11362189" y="1010422"/>
                  <a:ext cx="1285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5" name="Freihand 74">
                  <a:extLst>
                    <a:ext uri="{FF2B5EF4-FFF2-40B4-BE49-F238E27FC236}">
                      <a16:creationId xmlns:a16="http://schemas.microsoft.com/office/drawing/2014/main" id="{5C0353CF-9C66-8C5F-BE2E-E67010E3D54A}"/>
                    </a:ext>
                  </a:extLst>
                </p14:cNvPr>
                <p14:cNvContentPartPr/>
                <p14:nvPr/>
              </p14:nvContentPartPr>
              <p14:xfrm>
                <a:off x="10664149" y="1410382"/>
                <a:ext cx="850680" cy="464040"/>
              </p14:xfrm>
            </p:contentPart>
          </mc:Choice>
          <mc:Fallback>
            <p:pic>
              <p:nvPicPr>
                <p:cNvPr id="75" name="Freihand 74">
                  <a:extLst>
                    <a:ext uri="{FF2B5EF4-FFF2-40B4-BE49-F238E27FC236}">
                      <a16:creationId xmlns:a16="http://schemas.microsoft.com/office/drawing/2014/main" id="{5C0353CF-9C66-8C5F-BE2E-E67010E3D54A}"/>
                    </a:ext>
                  </a:extLst>
                </p:cNvPr>
                <p:cNvPicPr/>
                <p:nvPr/>
              </p:nvPicPr>
              <p:blipFill>
                <a:blip r:embed="rId190"/>
                <a:stretch>
                  <a:fillRect/>
                </a:stretch>
              </p:blipFill>
              <p:spPr>
                <a:xfrm>
                  <a:off x="10655509" y="1401742"/>
                  <a:ext cx="86832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76" name="Freihand 75">
                  <a:extLst>
                    <a:ext uri="{FF2B5EF4-FFF2-40B4-BE49-F238E27FC236}">
                      <a16:creationId xmlns:a16="http://schemas.microsoft.com/office/drawing/2014/main" id="{69ED5B6A-ABC5-3243-CE5D-E62CE74434C5}"/>
                    </a:ext>
                  </a:extLst>
                </p14:cNvPr>
                <p14:cNvContentPartPr/>
                <p14:nvPr/>
              </p14:nvContentPartPr>
              <p14:xfrm>
                <a:off x="10695109" y="1516942"/>
                <a:ext cx="843480" cy="446040"/>
              </p14:xfrm>
            </p:contentPart>
          </mc:Choice>
          <mc:Fallback>
            <p:pic>
              <p:nvPicPr>
                <p:cNvPr id="76" name="Freihand 75">
                  <a:extLst>
                    <a:ext uri="{FF2B5EF4-FFF2-40B4-BE49-F238E27FC236}">
                      <a16:creationId xmlns:a16="http://schemas.microsoft.com/office/drawing/2014/main" id="{69ED5B6A-ABC5-3243-CE5D-E62CE74434C5}"/>
                    </a:ext>
                  </a:extLst>
                </p:cNvPr>
                <p:cNvPicPr/>
                <p:nvPr/>
              </p:nvPicPr>
              <p:blipFill>
                <a:blip r:embed="rId192"/>
                <a:stretch>
                  <a:fillRect/>
                </a:stretch>
              </p:blipFill>
              <p:spPr>
                <a:xfrm>
                  <a:off x="10686469" y="1508302"/>
                  <a:ext cx="861120" cy="463680"/>
                </a:xfrm>
                <a:prstGeom prst="rect">
                  <a:avLst/>
                </a:prstGeom>
              </p:spPr>
            </p:pic>
          </mc:Fallback>
        </mc:AlternateContent>
      </p:grpSp>
    </p:spTree>
    <p:extLst>
      <p:ext uri="{BB962C8B-B14F-4D97-AF65-F5344CB8AC3E}">
        <p14:creationId xmlns:p14="http://schemas.microsoft.com/office/powerpoint/2010/main" val="2585151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4" name="Grafik 3">
            <a:extLst>
              <a:ext uri="{FF2B5EF4-FFF2-40B4-BE49-F238E27FC236}">
                <a16:creationId xmlns:a16="http://schemas.microsoft.com/office/drawing/2014/main" id="{F9CF1823-0022-0E06-B408-D1154BE32873}"/>
              </a:ext>
            </a:extLst>
          </p:cNvPr>
          <p:cNvPicPr>
            <a:picLocks noChangeAspect="1"/>
          </p:cNvPicPr>
          <p:nvPr/>
        </p:nvPicPr>
        <p:blipFill>
          <a:blip r:embed="rId2"/>
          <a:stretch>
            <a:fillRect/>
          </a:stretch>
        </p:blipFill>
        <p:spPr>
          <a:xfrm>
            <a:off x="88108" y="60240"/>
            <a:ext cx="5507378" cy="3181723"/>
          </a:xfrm>
          <a:prstGeom prst="rect">
            <a:avLst/>
          </a:prstGeom>
        </p:spPr>
      </p:pic>
      <p:grpSp>
        <p:nvGrpSpPr>
          <p:cNvPr id="23" name="Gruppieren 22">
            <a:extLst>
              <a:ext uri="{FF2B5EF4-FFF2-40B4-BE49-F238E27FC236}">
                <a16:creationId xmlns:a16="http://schemas.microsoft.com/office/drawing/2014/main" id="{B1A337EA-FF26-219C-8DBB-7533C1D6890D}"/>
              </a:ext>
            </a:extLst>
          </p:cNvPr>
          <p:cNvGrpSpPr/>
          <p:nvPr/>
        </p:nvGrpSpPr>
        <p:grpSpPr>
          <a:xfrm>
            <a:off x="6089269" y="242542"/>
            <a:ext cx="263160" cy="279000"/>
            <a:chOff x="6089269" y="242542"/>
            <a:chExt cx="263160" cy="279000"/>
          </a:xfrm>
        </p:grpSpPr>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20229141-6B56-873F-0267-45DA25F486B2}"/>
                    </a:ext>
                  </a:extLst>
                </p14:cNvPr>
                <p14:cNvContentPartPr/>
                <p14:nvPr/>
              </p14:nvContentPartPr>
              <p14:xfrm>
                <a:off x="6089269" y="335062"/>
                <a:ext cx="133200" cy="135000"/>
              </p14:xfrm>
            </p:contentPart>
          </mc:Choice>
          <mc:Fallback>
            <p:pic>
              <p:nvPicPr>
                <p:cNvPr id="8" name="Freihand 7">
                  <a:extLst>
                    <a:ext uri="{FF2B5EF4-FFF2-40B4-BE49-F238E27FC236}">
                      <a16:creationId xmlns:a16="http://schemas.microsoft.com/office/drawing/2014/main" id="{20229141-6B56-873F-0267-45DA25F486B2}"/>
                    </a:ext>
                  </a:extLst>
                </p:cNvPr>
                <p:cNvPicPr/>
                <p:nvPr/>
              </p:nvPicPr>
              <p:blipFill>
                <a:blip r:embed="rId4"/>
                <a:stretch>
                  <a:fillRect/>
                </a:stretch>
              </p:blipFill>
              <p:spPr>
                <a:xfrm>
                  <a:off x="6080629" y="326422"/>
                  <a:ext cx="1508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2" name="Freihand 21">
                  <a:extLst>
                    <a:ext uri="{FF2B5EF4-FFF2-40B4-BE49-F238E27FC236}">
                      <a16:creationId xmlns:a16="http://schemas.microsoft.com/office/drawing/2014/main" id="{25745F8A-2A3C-B4BB-CE16-E54286901227}"/>
                    </a:ext>
                  </a:extLst>
                </p14:cNvPr>
                <p14:cNvContentPartPr/>
                <p14:nvPr/>
              </p14:nvContentPartPr>
              <p14:xfrm>
                <a:off x="6267469" y="242542"/>
                <a:ext cx="84960" cy="279000"/>
              </p14:xfrm>
            </p:contentPart>
          </mc:Choice>
          <mc:Fallback>
            <p:pic>
              <p:nvPicPr>
                <p:cNvPr id="22" name="Freihand 21">
                  <a:extLst>
                    <a:ext uri="{FF2B5EF4-FFF2-40B4-BE49-F238E27FC236}">
                      <a16:creationId xmlns:a16="http://schemas.microsoft.com/office/drawing/2014/main" id="{25745F8A-2A3C-B4BB-CE16-E54286901227}"/>
                    </a:ext>
                  </a:extLst>
                </p:cNvPr>
                <p:cNvPicPr/>
                <p:nvPr/>
              </p:nvPicPr>
              <p:blipFill>
                <a:blip r:embed="rId6"/>
                <a:stretch>
                  <a:fillRect/>
                </a:stretch>
              </p:blipFill>
              <p:spPr>
                <a:xfrm>
                  <a:off x="6258829" y="233902"/>
                  <a:ext cx="102600" cy="296640"/>
                </a:xfrm>
                <a:prstGeom prst="rect">
                  <a:avLst/>
                </a:prstGeom>
              </p:spPr>
            </p:pic>
          </mc:Fallback>
        </mc:AlternateContent>
      </p:grpSp>
      <p:grpSp>
        <p:nvGrpSpPr>
          <p:cNvPr id="516" name="Gruppieren 515">
            <a:extLst>
              <a:ext uri="{FF2B5EF4-FFF2-40B4-BE49-F238E27FC236}">
                <a16:creationId xmlns:a16="http://schemas.microsoft.com/office/drawing/2014/main" id="{9B61A642-DFC5-40E3-CAED-FA3311714900}"/>
              </a:ext>
            </a:extLst>
          </p:cNvPr>
          <p:cNvGrpSpPr/>
          <p:nvPr/>
        </p:nvGrpSpPr>
        <p:grpSpPr>
          <a:xfrm>
            <a:off x="6560509" y="97462"/>
            <a:ext cx="5034960" cy="1321560"/>
            <a:chOff x="6560509" y="97462"/>
            <a:chExt cx="5034960" cy="1321560"/>
          </a:xfrm>
        </p:grpSpPr>
        <mc:AlternateContent xmlns:mc="http://schemas.openxmlformats.org/markup-compatibility/2006">
          <mc:Choice xmlns:p14="http://schemas.microsoft.com/office/powerpoint/2010/main" Requires="p14">
            <p:contentPart p14:bwMode="auto" r:id="rId7">
              <p14:nvContentPartPr>
                <p14:cNvPr id="24" name="Freihand 23">
                  <a:extLst>
                    <a:ext uri="{FF2B5EF4-FFF2-40B4-BE49-F238E27FC236}">
                      <a16:creationId xmlns:a16="http://schemas.microsoft.com/office/drawing/2014/main" id="{9BE8B9F7-AA31-2DC9-4EA8-257EE54BFA9A}"/>
                    </a:ext>
                  </a:extLst>
                </p14:cNvPr>
                <p14:cNvContentPartPr/>
                <p14:nvPr/>
              </p14:nvContentPartPr>
              <p14:xfrm>
                <a:off x="6560509" y="259822"/>
                <a:ext cx="90360" cy="179640"/>
              </p14:xfrm>
            </p:contentPart>
          </mc:Choice>
          <mc:Fallback>
            <p:pic>
              <p:nvPicPr>
                <p:cNvPr id="24" name="Freihand 23">
                  <a:extLst>
                    <a:ext uri="{FF2B5EF4-FFF2-40B4-BE49-F238E27FC236}">
                      <a16:creationId xmlns:a16="http://schemas.microsoft.com/office/drawing/2014/main" id="{9BE8B9F7-AA31-2DC9-4EA8-257EE54BFA9A}"/>
                    </a:ext>
                  </a:extLst>
                </p:cNvPr>
                <p:cNvPicPr/>
                <p:nvPr/>
              </p:nvPicPr>
              <p:blipFill>
                <a:blip r:embed="rId8"/>
                <a:stretch>
                  <a:fillRect/>
                </a:stretch>
              </p:blipFill>
              <p:spPr>
                <a:xfrm>
                  <a:off x="6551869" y="251182"/>
                  <a:ext cx="108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7" name="Freihand 36">
                  <a:extLst>
                    <a:ext uri="{FF2B5EF4-FFF2-40B4-BE49-F238E27FC236}">
                      <a16:creationId xmlns:a16="http://schemas.microsoft.com/office/drawing/2014/main" id="{4CB1DB7C-D8CC-4F21-893B-E6B4E3D19843}"/>
                    </a:ext>
                  </a:extLst>
                </p14:cNvPr>
                <p14:cNvContentPartPr/>
                <p14:nvPr/>
              </p14:nvContentPartPr>
              <p14:xfrm>
                <a:off x="6688669" y="247222"/>
                <a:ext cx="115920" cy="226440"/>
              </p14:xfrm>
            </p:contentPart>
          </mc:Choice>
          <mc:Fallback>
            <p:pic>
              <p:nvPicPr>
                <p:cNvPr id="37" name="Freihand 36">
                  <a:extLst>
                    <a:ext uri="{FF2B5EF4-FFF2-40B4-BE49-F238E27FC236}">
                      <a16:creationId xmlns:a16="http://schemas.microsoft.com/office/drawing/2014/main" id="{4CB1DB7C-D8CC-4F21-893B-E6B4E3D19843}"/>
                    </a:ext>
                  </a:extLst>
                </p:cNvPr>
                <p:cNvPicPr/>
                <p:nvPr/>
              </p:nvPicPr>
              <p:blipFill>
                <a:blip r:embed="rId10"/>
                <a:stretch>
                  <a:fillRect/>
                </a:stretch>
              </p:blipFill>
              <p:spPr>
                <a:xfrm>
                  <a:off x="6679669" y="238582"/>
                  <a:ext cx="1335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9" name="Freihand 38">
                  <a:extLst>
                    <a:ext uri="{FF2B5EF4-FFF2-40B4-BE49-F238E27FC236}">
                      <a16:creationId xmlns:a16="http://schemas.microsoft.com/office/drawing/2014/main" id="{F9746443-B5DC-80C8-6C64-29605765EC5F}"/>
                    </a:ext>
                  </a:extLst>
                </p14:cNvPr>
                <p14:cNvContentPartPr/>
                <p14:nvPr/>
              </p14:nvContentPartPr>
              <p14:xfrm>
                <a:off x="7067389" y="270262"/>
                <a:ext cx="81000" cy="131400"/>
              </p14:xfrm>
            </p:contentPart>
          </mc:Choice>
          <mc:Fallback>
            <p:pic>
              <p:nvPicPr>
                <p:cNvPr id="39" name="Freihand 38">
                  <a:extLst>
                    <a:ext uri="{FF2B5EF4-FFF2-40B4-BE49-F238E27FC236}">
                      <a16:creationId xmlns:a16="http://schemas.microsoft.com/office/drawing/2014/main" id="{F9746443-B5DC-80C8-6C64-29605765EC5F}"/>
                    </a:ext>
                  </a:extLst>
                </p:cNvPr>
                <p:cNvPicPr/>
                <p:nvPr/>
              </p:nvPicPr>
              <p:blipFill>
                <a:blip r:embed="rId12"/>
                <a:stretch>
                  <a:fillRect/>
                </a:stretch>
              </p:blipFill>
              <p:spPr>
                <a:xfrm>
                  <a:off x="7058389" y="261622"/>
                  <a:ext cx="98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0" name="Freihand 39">
                  <a:extLst>
                    <a:ext uri="{FF2B5EF4-FFF2-40B4-BE49-F238E27FC236}">
                      <a16:creationId xmlns:a16="http://schemas.microsoft.com/office/drawing/2014/main" id="{49BF51BA-763A-82CB-5D58-BF279AE134FB}"/>
                    </a:ext>
                  </a:extLst>
                </p14:cNvPr>
                <p14:cNvContentPartPr/>
                <p14:nvPr/>
              </p14:nvContentPartPr>
              <p14:xfrm>
                <a:off x="7056949" y="260182"/>
                <a:ext cx="120960" cy="120600"/>
              </p14:xfrm>
            </p:contentPart>
          </mc:Choice>
          <mc:Fallback>
            <p:pic>
              <p:nvPicPr>
                <p:cNvPr id="40" name="Freihand 39">
                  <a:extLst>
                    <a:ext uri="{FF2B5EF4-FFF2-40B4-BE49-F238E27FC236}">
                      <a16:creationId xmlns:a16="http://schemas.microsoft.com/office/drawing/2014/main" id="{49BF51BA-763A-82CB-5D58-BF279AE134FB}"/>
                    </a:ext>
                  </a:extLst>
                </p:cNvPr>
                <p:cNvPicPr/>
                <p:nvPr/>
              </p:nvPicPr>
              <p:blipFill>
                <a:blip r:embed="rId14"/>
                <a:stretch>
                  <a:fillRect/>
                </a:stretch>
              </p:blipFill>
              <p:spPr>
                <a:xfrm>
                  <a:off x="7048309" y="251182"/>
                  <a:ext cx="138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3" name="Freihand 42">
                  <a:extLst>
                    <a:ext uri="{FF2B5EF4-FFF2-40B4-BE49-F238E27FC236}">
                      <a16:creationId xmlns:a16="http://schemas.microsoft.com/office/drawing/2014/main" id="{5EAEE41B-6868-FDE8-E7C8-A7ACD6E5F9A5}"/>
                    </a:ext>
                  </a:extLst>
                </p14:cNvPr>
                <p14:cNvContentPartPr/>
                <p14:nvPr/>
              </p14:nvContentPartPr>
              <p14:xfrm>
                <a:off x="7185469" y="398062"/>
                <a:ext cx="93600" cy="114120"/>
              </p14:xfrm>
            </p:contentPart>
          </mc:Choice>
          <mc:Fallback>
            <p:pic>
              <p:nvPicPr>
                <p:cNvPr id="43" name="Freihand 42">
                  <a:extLst>
                    <a:ext uri="{FF2B5EF4-FFF2-40B4-BE49-F238E27FC236}">
                      <a16:creationId xmlns:a16="http://schemas.microsoft.com/office/drawing/2014/main" id="{5EAEE41B-6868-FDE8-E7C8-A7ACD6E5F9A5}"/>
                    </a:ext>
                  </a:extLst>
                </p:cNvPr>
                <p:cNvPicPr/>
                <p:nvPr/>
              </p:nvPicPr>
              <p:blipFill>
                <a:blip r:embed="rId16"/>
                <a:stretch>
                  <a:fillRect/>
                </a:stretch>
              </p:blipFill>
              <p:spPr>
                <a:xfrm>
                  <a:off x="7176829" y="389422"/>
                  <a:ext cx="111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4" name="Freihand 53">
                  <a:extLst>
                    <a:ext uri="{FF2B5EF4-FFF2-40B4-BE49-F238E27FC236}">
                      <a16:creationId xmlns:a16="http://schemas.microsoft.com/office/drawing/2014/main" id="{4505E174-D442-BD0A-5B07-0A5D0DFF6627}"/>
                    </a:ext>
                  </a:extLst>
                </p14:cNvPr>
                <p14:cNvContentPartPr/>
                <p14:nvPr/>
              </p14:nvContentPartPr>
              <p14:xfrm>
                <a:off x="7493629" y="278182"/>
                <a:ext cx="227880" cy="91440"/>
              </p14:xfrm>
            </p:contentPart>
          </mc:Choice>
          <mc:Fallback>
            <p:pic>
              <p:nvPicPr>
                <p:cNvPr id="54" name="Freihand 53">
                  <a:extLst>
                    <a:ext uri="{FF2B5EF4-FFF2-40B4-BE49-F238E27FC236}">
                      <a16:creationId xmlns:a16="http://schemas.microsoft.com/office/drawing/2014/main" id="{4505E174-D442-BD0A-5B07-0A5D0DFF6627}"/>
                    </a:ext>
                  </a:extLst>
                </p:cNvPr>
                <p:cNvPicPr/>
                <p:nvPr/>
              </p:nvPicPr>
              <p:blipFill>
                <a:blip r:embed="rId18"/>
                <a:stretch>
                  <a:fillRect/>
                </a:stretch>
              </p:blipFill>
              <p:spPr>
                <a:xfrm>
                  <a:off x="7484629" y="269182"/>
                  <a:ext cx="245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8" name="Freihand 57">
                  <a:extLst>
                    <a:ext uri="{FF2B5EF4-FFF2-40B4-BE49-F238E27FC236}">
                      <a16:creationId xmlns:a16="http://schemas.microsoft.com/office/drawing/2014/main" id="{105AB680-2824-F2F6-3F03-D6852FAEA059}"/>
                    </a:ext>
                  </a:extLst>
                </p14:cNvPr>
                <p14:cNvContentPartPr/>
                <p14:nvPr/>
              </p14:nvContentPartPr>
              <p14:xfrm>
                <a:off x="7671469" y="205462"/>
                <a:ext cx="28080" cy="26640"/>
              </p14:xfrm>
            </p:contentPart>
          </mc:Choice>
          <mc:Fallback>
            <p:pic>
              <p:nvPicPr>
                <p:cNvPr id="58" name="Freihand 57">
                  <a:extLst>
                    <a:ext uri="{FF2B5EF4-FFF2-40B4-BE49-F238E27FC236}">
                      <a16:creationId xmlns:a16="http://schemas.microsoft.com/office/drawing/2014/main" id="{105AB680-2824-F2F6-3F03-D6852FAEA059}"/>
                    </a:ext>
                  </a:extLst>
                </p:cNvPr>
                <p:cNvPicPr/>
                <p:nvPr/>
              </p:nvPicPr>
              <p:blipFill>
                <a:blip r:embed="rId20"/>
                <a:stretch>
                  <a:fillRect/>
                </a:stretch>
              </p:blipFill>
              <p:spPr>
                <a:xfrm>
                  <a:off x="7662829" y="196462"/>
                  <a:ext cx="45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9" name="Freihand 58">
                  <a:extLst>
                    <a:ext uri="{FF2B5EF4-FFF2-40B4-BE49-F238E27FC236}">
                      <a16:creationId xmlns:a16="http://schemas.microsoft.com/office/drawing/2014/main" id="{E967ADB2-A30E-CD55-13B2-7EC38D6FFEA7}"/>
                    </a:ext>
                  </a:extLst>
                </p14:cNvPr>
                <p14:cNvContentPartPr/>
                <p14:nvPr/>
              </p14:nvContentPartPr>
              <p14:xfrm>
                <a:off x="7780189" y="258742"/>
                <a:ext cx="114120" cy="100080"/>
              </p14:xfrm>
            </p:contentPart>
          </mc:Choice>
          <mc:Fallback>
            <p:pic>
              <p:nvPicPr>
                <p:cNvPr id="59" name="Freihand 58">
                  <a:extLst>
                    <a:ext uri="{FF2B5EF4-FFF2-40B4-BE49-F238E27FC236}">
                      <a16:creationId xmlns:a16="http://schemas.microsoft.com/office/drawing/2014/main" id="{E967ADB2-A30E-CD55-13B2-7EC38D6FFEA7}"/>
                    </a:ext>
                  </a:extLst>
                </p:cNvPr>
                <p:cNvPicPr/>
                <p:nvPr/>
              </p:nvPicPr>
              <p:blipFill>
                <a:blip r:embed="rId22"/>
                <a:stretch>
                  <a:fillRect/>
                </a:stretch>
              </p:blipFill>
              <p:spPr>
                <a:xfrm>
                  <a:off x="7771189" y="249742"/>
                  <a:ext cx="131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52" name="Freihand 451">
                  <a:extLst>
                    <a:ext uri="{FF2B5EF4-FFF2-40B4-BE49-F238E27FC236}">
                      <a16:creationId xmlns:a16="http://schemas.microsoft.com/office/drawing/2014/main" id="{D975CC0A-C11B-4208-124F-47D83D9D838A}"/>
                    </a:ext>
                  </a:extLst>
                </p14:cNvPr>
                <p14:cNvContentPartPr/>
                <p14:nvPr/>
              </p14:nvContentPartPr>
              <p14:xfrm>
                <a:off x="7954069" y="232822"/>
                <a:ext cx="143280" cy="96480"/>
              </p14:xfrm>
            </p:contentPart>
          </mc:Choice>
          <mc:Fallback>
            <p:pic>
              <p:nvPicPr>
                <p:cNvPr id="452" name="Freihand 451">
                  <a:extLst>
                    <a:ext uri="{FF2B5EF4-FFF2-40B4-BE49-F238E27FC236}">
                      <a16:creationId xmlns:a16="http://schemas.microsoft.com/office/drawing/2014/main" id="{D975CC0A-C11B-4208-124F-47D83D9D838A}"/>
                    </a:ext>
                  </a:extLst>
                </p:cNvPr>
                <p:cNvPicPr/>
                <p:nvPr/>
              </p:nvPicPr>
              <p:blipFill>
                <a:blip r:embed="rId24"/>
                <a:stretch>
                  <a:fillRect/>
                </a:stretch>
              </p:blipFill>
              <p:spPr>
                <a:xfrm>
                  <a:off x="7945069" y="223822"/>
                  <a:ext cx="160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56" name="Freihand 455">
                  <a:extLst>
                    <a:ext uri="{FF2B5EF4-FFF2-40B4-BE49-F238E27FC236}">
                      <a16:creationId xmlns:a16="http://schemas.microsoft.com/office/drawing/2014/main" id="{CD89E636-F7E8-3322-509A-2362CEE84651}"/>
                    </a:ext>
                  </a:extLst>
                </p14:cNvPr>
                <p14:cNvContentPartPr/>
                <p14:nvPr/>
              </p14:nvContentPartPr>
              <p14:xfrm>
                <a:off x="8125789" y="227422"/>
                <a:ext cx="178920" cy="84960"/>
              </p14:xfrm>
            </p:contentPart>
          </mc:Choice>
          <mc:Fallback>
            <p:pic>
              <p:nvPicPr>
                <p:cNvPr id="456" name="Freihand 455">
                  <a:extLst>
                    <a:ext uri="{FF2B5EF4-FFF2-40B4-BE49-F238E27FC236}">
                      <a16:creationId xmlns:a16="http://schemas.microsoft.com/office/drawing/2014/main" id="{CD89E636-F7E8-3322-509A-2362CEE84651}"/>
                    </a:ext>
                  </a:extLst>
                </p:cNvPr>
                <p:cNvPicPr/>
                <p:nvPr/>
              </p:nvPicPr>
              <p:blipFill>
                <a:blip r:embed="rId26"/>
                <a:stretch>
                  <a:fillRect/>
                </a:stretch>
              </p:blipFill>
              <p:spPr>
                <a:xfrm>
                  <a:off x="8116789" y="218782"/>
                  <a:ext cx="196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57" name="Freihand 456">
                  <a:extLst>
                    <a:ext uri="{FF2B5EF4-FFF2-40B4-BE49-F238E27FC236}">
                      <a16:creationId xmlns:a16="http://schemas.microsoft.com/office/drawing/2014/main" id="{7D0F11A9-47FF-4155-5C2D-E0A0F95A0E72}"/>
                    </a:ext>
                  </a:extLst>
                </p14:cNvPr>
                <p14:cNvContentPartPr/>
                <p14:nvPr/>
              </p14:nvContentPartPr>
              <p14:xfrm>
                <a:off x="8372389" y="202942"/>
                <a:ext cx="64440" cy="75960"/>
              </p14:xfrm>
            </p:contentPart>
          </mc:Choice>
          <mc:Fallback>
            <p:pic>
              <p:nvPicPr>
                <p:cNvPr id="457" name="Freihand 456">
                  <a:extLst>
                    <a:ext uri="{FF2B5EF4-FFF2-40B4-BE49-F238E27FC236}">
                      <a16:creationId xmlns:a16="http://schemas.microsoft.com/office/drawing/2014/main" id="{7D0F11A9-47FF-4155-5C2D-E0A0F95A0E72}"/>
                    </a:ext>
                  </a:extLst>
                </p:cNvPr>
                <p:cNvPicPr/>
                <p:nvPr/>
              </p:nvPicPr>
              <p:blipFill>
                <a:blip r:embed="rId28"/>
                <a:stretch>
                  <a:fillRect/>
                </a:stretch>
              </p:blipFill>
              <p:spPr>
                <a:xfrm>
                  <a:off x="8363389" y="194302"/>
                  <a:ext cx="82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58" name="Freihand 457">
                  <a:extLst>
                    <a:ext uri="{FF2B5EF4-FFF2-40B4-BE49-F238E27FC236}">
                      <a16:creationId xmlns:a16="http://schemas.microsoft.com/office/drawing/2014/main" id="{1C9FBBFD-3722-CD7B-8BC7-8DCBAC1665D2}"/>
                    </a:ext>
                  </a:extLst>
                </p14:cNvPr>
                <p14:cNvContentPartPr/>
                <p14:nvPr/>
              </p14:nvContentPartPr>
              <p14:xfrm>
                <a:off x="8516029" y="194662"/>
                <a:ext cx="92160" cy="97560"/>
              </p14:xfrm>
            </p:contentPart>
          </mc:Choice>
          <mc:Fallback>
            <p:pic>
              <p:nvPicPr>
                <p:cNvPr id="458" name="Freihand 457">
                  <a:extLst>
                    <a:ext uri="{FF2B5EF4-FFF2-40B4-BE49-F238E27FC236}">
                      <a16:creationId xmlns:a16="http://schemas.microsoft.com/office/drawing/2014/main" id="{1C9FBBFD-3722-CD7B-8BC7-8DCBAC1665D2}"/>
                    </a:ext>
                  </a:extLst>
                </p:cNvPr>
                <p:cNvPicPr/>
                <p:nvPr/>
              </p:nvPicPr>
              <p:blipFill>
                <a:blip r:embed="rId30"/>
                <a:stretch>
                  <a:fillRect/>
                </a:stretch>
              </p:blipFill>
              <p:spPr>
                <a:xfrm>
                  <a:off x="8507389" y="186022"/>
                  <a:ext cx="109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59" name="Freihand 458">
                  <a:extLst>
                    <a:ext uri="{FF2B5EF4-FFF2-40B4-BE49-F238E27FC236}">
                      <a16:creationId xmlns:a16="http://schemas.microsoft.com/office/drawing/2014/main" id="{DA6B4D2A-2992-5A92-9E27-C77F4F3FC1FD}"/>
                    </a:ext>
                  </a:extLst>
                </p14:cNvPr>
                <p14:cNvContentPartPr/>
                <p14:nvPr/>
              </p14:nvContentPartPr>
              <p14:xfrm>
                <a:off x="8769469" y="97462"/>
                <a:ext cx="90000" cy="195840"/>
              </p14:xfrm>
            </p:contentPart>
          </mc:Choice>
          <mc:Fallback>
            <p:pic>
              <p:nvPicPr>
                <p:cNvPr id="459" name="Freihand 458">
                  <a:extLst>
                    <a:ext uri="{FF2B5EF4-FFF2-40B4-BE49-F238E27FC236}">
                      <a16:creationId xmlns:a16="http://schemas.microsoft.com/office/drawing/2014/main" id="{DA6B4D2A-2992-5A92-9E27-C77F4F3FC1FD}"/>
                    </a:ext>
                  </a:extLst>
                </p:cNvPr>
                <p:cNvPicPr/>
                <p:nvPr/>
              </p:nvPicPr>
              <p:blipFill>
                <a:blip r:embed="rId32"/>
                <a:stretch>
                  <a:fillRect/>
                </a:stretch>
              </p:blipFill>
              <p:spPr>
                <a:xfrm>
                  <a:off x="8760469" y="88822"/>
                  <a:ext cx="1076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61" name="Freihand 460">
                  <a:extLst>
                    <a:ext uri="{FF2B5EF4-FFF2-40B4-BE49-F238E27FC236}">
                      <a16:creationId xmlns:a16="http://schemas.microsoft.com/office/drawing/2014/main" id="{9DFD88F1-6A6C-18C0-5EC6-559337DA51CF}"/>
                    </a:ext>
                  </a:extLst>
                </p14:cNvPr>
                <p14:cNvContentPartPr/>
                <p14:nvPr/>
              </p14:nvContentPartPr>
              <p14:xfrm>
                <a:off x="8927149" y="211222"/>
                <a:ext cx="92520" cy="251280"/>
              </p14:xfrm>
            </p:contentPart>
          </mc:Choice>
          <mc:Fallback>
            <p:pic>
              <p:nvPicPr>
                <p:cNvPr id="461" name="Freihand 460">
                  <a:extLst>
                    <a:ext uri="{FF2B5EF4-FFF2-40B4-BE49-F238E27FC236}">
                      <a16:creationId xmlns:a16="http://schemas.microsoft.com/office/drawing/2014/main" id="{9DFD88F1-6A6C-18C0-5EC6-559337DA51CF}"/>
                    </a:ext>
                  </a:extLst>
                </p:cNvPr>
                <p:cNvPicPr/>
                <p:nvPr/>
              </p:nvPicPr>
              <p:blipFill>
                <a:blip r:embed="rId34"/>
                <a:stretch>
                  <a:fillRect/>
                </a:stretch>
              </p:blipFill>
              <p:spPr>
                <a:xfrm>
                  <a:off x="8918509" y="202222"/>
                  <a:ext cx="1101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63" name="Freihand 462">
                  <a:extLst>
                    <a:ext uri="{FF2B5EF4-FFF2-40B4-BE49-F238E27FC236}">
                      <a16:creationId xmlns:a16="http://schemas.microsoft.com/office/drawing/2014/main" id="{1463E633-39B6-6786-0D36-FB563BFB78C5}"/>
                    </a:ext>
                  </a:extLst>
                </p14:cNvPr>
                <p14:cNvContentPartPr/>
                <p14:nvPr/>
              </p14:nvContentPartPr>
              <p14:xfrm>
                <a:off x="9241069" y="137062"/>
                <a:ext cx="117000" cy="130320"/>
              </p14:xfrm>
            </p:contentPart>
          </mc:Choice>
          <mc:Fallback>
            <p:pic>
              <p:nvPicPr>
                <p:cNvPr id="463" name="Freihand 462">
                  <a:extLst>
                    <a:ext uri="{FF2B5EF4-FFF2-40B4-BE49-F238E27FC236}">
                      <a16:creationId xmlns:a16="http://schemas.microsoft.com/office/drawing/2014/main" id="{1463E633-39B6-6786-0D36-FB563BFB78C5}"/>
                    </a:ext>
                  </a:extLst>
                </p:cNvPr>
                <p:cNvPicPr/>
                <p:nvPr/>
              </p:nvPicPr>
              <p:blipFill>
                <a:blip r:embed="rId36"/>
                <a:stretch>
                  <a:fillRect/>
                </a:stretch>
              </p:blipFill>
              <p:spPr>
                <a:xfrm>
                  <a:off x="9232429" y="128062"/>
                  <a:ext cx="1346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66" name="Freihand 465">
                  <a:extLst>
                    <a:ext uri="{FF2B5EF4-FFF2-40B4-BE49-F238E27FC236}">
                      <a16:creationId xmlns:a16="http://schemas.microsoft.com/office/drawing/2014/main" id="{263C22EA-D8D6-99E8-2D48-7B73044D3D77}"/>
                    </a:ext>
                  </a:extLst>
                </p14:cNvPr>
                <p14:cNvContentPartPr/>
                <p14:nvPr/>
              </p14:nvContentPartPr>
              <p14:xfrm>
                <a:off x="9533749" y="222382"/>
                <a:ext cx="210240" cy="91800"/>
              </p14:xfrm>
            </p:contentPart>
          </mc:Choice>
          <mc:Fallback>
            <p:pic>
              <p:nvPicPr>
                <p:cNvPr id="466" name="Freihand 465">
                  <a:extLst>
                    <a:ext uri="{FF2B5EF4-FFF2-40B4-BE49-F238E27FC236}">
                      <a16:creationId xmlns:a16="http://schemas.microsoft.com/office/drawing/2014/main" id="{263C22EA-D8D6-99E8-2D48-7B73044D3D77}"/>
                    </a:ext>
                  </a:extLst>
                </p:cNvPr>
                <p:cNvPicPr/>
                <p:nvPr/>
              </p:nvPicPr>
              <p:blipFill>
                <a:blip r:embed="rId38"/>
                <a:stretch>
                  <a:fillRect/>
                </a:stretch>
              </p:blipFill>
              <p:spPr>
                <a:xfrm>
                  <a:off x="9525109" y="213742"/>
                  <a:ext cx="227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68" name="Freihand 467">
                  <a:extLst>
                    <a:ext uri="{FF2B5EF4-FFF2-40B4-BE49-F238E27FC236}">
                      <a16:creationId xmlns:a16="http://schemas.microsoft.com/office/drawing/2014/main" id="{F734277A-1E47-F671-CF51-C70EC0B2C4FA}"/>
                    </a:ext>
                  </a:extLst>
                </p14:cNvPr>
                <p14:cNvContentPartPr/>
                <p14:nvPr/>
              </p14:nvContentPartPr>
              <p14:xfrm>
                <a:off x="9761269" y="246142"/>
                <a:ext cx="34560" cy="87480"/>
              </p14:xfrm>
            </p:contentPart>
          </mc:Choice>
          <mc:Fallback>
            <p:pic>
              <p:nvPicPr>
                <p:cNvPr id="468" name="Freihand 467">
                  <a:extLst>
                    <a:ext uri="{FF2B5EF4-FFF2-40B4-BE49-F238E27FC236}">
                      <a16:creationId xmlns:a16="http://schemas.microsoft.com/office/drawing/2014/main" id="{F734277A-1E47-F671-CF51-C70EC0B2C4FA}"/>
                    </a:ext>
                  </a:extLst>
                </p:cNvPr>
                <p:cNvPicPr/>
                <p:nvPr/>
              </p:nvPicPr>
              <p:blipFill>
                <a:blip r:embed="rId40"/>
                <a:stretch>
                  <a:fillRect/>
                </a:stretch>
              </p:blipFill>
              <p:spPr>
                <a:xfrm>
                  <a:off x="9752629" y="237502"/>
                  <a:ext cx="52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71" name="Freihand 470">
                  <a:extLst>
                    <a:ext uri="{FF2B5EF4-FFF2-40B4-BE49-F238E27FC236}">
                      <a16:creationId xmlns:a16="http://schemas.microsoft.com/office/drawing/2014/main" id="{0A11F9B6-083D-ACBD-9A2C-C2C63EEEBD49}"/>
                    </a:ext>
                  </a:extLst>
                </p14:cNvPr>
                <p14:cNvContentPartPr/>
                <p14:nvPr/>
              </p14:nvContentPartPr>
              <p14:xfrm>
                <a:off x="9823909" y="156502"/>
                <a:ext cx="102600" cy="136440"/>
              </p14:xfrm>
            </p:contentPart>
          </mc:Choice>
          <mc:Fallback>
            <p:pic>
              <p:nvPicPr>
                <p:cNvPr id="471" name="Freihand 470">
                  <a:extLst>
                    <a:ext uri="{FF2B5EF4-FFF2-40B4-BE49-F238E27FC236}">
                      <a16:creationId xmlns:a16="http://schemas.microsoft.com/office/drawing/2014/main" id="{0A11F9B6-083D-ACBD-9A2C-C2C63EEEBD49}"/>
                    </a:ext>
                  </a:extLst>
                </p:cNvPr>
                <p:cNvPicPr/>
                <p:nvPr/>
              </p:nvPicPr>
              <p:blipFill>
                <a:blip r:embed="rId42"/>
                <a:stretch>
                  <a:fillRect/>
                </a:stretch>
              </p:blipFill>
              <p:spPr>
                <a:xfrm>
                  <a:off x="9814909" y="147502"/>
                  <a:ext cx="120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75" name="Freihand 474">
                  <a:extLst>
                    <a:ext uri="{FF2B5EF4-FFF2-40B4-BE49-F238E27FC236}">
                      <a16:creationId xmlns:a16="http://schemas.microsoft.com/office/drawing/2014/main" id="{1395337D-9C5B-4736-EDFE-D5EFC8CBB4E6}"/>
                    </a:ext>
                  </a:extLst>
                </p14:cNvPr>
                <p14:cNvContentPartPr/>
                <p14:nvPr/>
              </p14:nvContentPartPr>
              <p14:xfrm>
                <a:off x="9764869" y="111502"/>
                <a:ext cx="24480" cy="25560"/>
              </p14:xfrm>
            </p:contentPart>
          </mc:Choice>
          <mc:Fallback>
            <p:pic>
              <p:nvPicPr>
                <p:cNvPr id="475" name="Freihand 474">
                  <a:extLst>
                    <a:ext uri="{FF2B5EF4-FFF2-40B4-BE49-F238E27FC236}">
                      <a16:creationId xmlns:a16="http://schemas.microsoft.com/office/drawing/2014/main" id="{1395337D-9C5B-4736-EDFE-D5EFC8CBB4E6}"/>
                    </a:ext>
                  </a:extLst>
                </p:cNvPr>
                <p:cNvPicPr/>
                <p:nvPr/>
              </p:nvPicPr>
              <p:blipFill>
                <a:blip r:embed="rId44"/>
                <a:stretch>
                  <a:fillRect/>
                </a:stretch>
              </p:blipFill>
              <p:spPr>
                <a:xfrm>
                  <a:off x="9756229" y="102502"/>
                  <a:ext cx="42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84" name="Freihand 483">
                  <a:extLst>
                    <a:ext uri="{FF2B5EF4-FFF2-40B4-BE49-F238E27FC236}">
                      <a16:creationId xmlns:a16="http://schemas.microsoft.com/office/drawing/2014/main" id="{CF3A83E2-1174-D4FE-F693-FC1063F0DE93}"/>
                    </a:ext>
                  </a:extLst>
                </p14:cNvPr>
                <p14:cNvContentPartPr/>
                <p14:nvPr/>
              </p14:nvContentPartPr>
              <p14:xfrm>
                <a:off x="10096069" y="215902"/>
                <a:ext cx="165960" cy="177120"/>
              </p14:xfrm>
            </p:contentPart>
          </mc:Choice>
          <mc:Fallback>
            <p:pic>
              <p:nvPicPr>
                <p:cNvPr id="484" name="Freihand 483">
                  <a:extLst>
                    <a:ext uri="{FF2B5EF4-FFF2-40B4-BE49-F238E27FC236}">
                      <a16:creationId xmlns:a16="http://schemas.microsoft.com/office/drawing/2014/main" id="{CF3A83E2-1174-D4FE-F693-FC1063F0DE93}"/>
                    </a:ext>
                  </a:extLst>
                </p:cNvPr>
                <p:cNvPicPr/>
                <p:nvPr/>
              </p:nvPicPr>
              <p:blipFill>
                <a:blip r:embed="rId46"/>
                <a:stretch>
                  <a:fillRect/>
                </a:stretch>
              </p:blipFill>
              <p:spPr>
                <a:xfrm>
                  <a:off x="10087429" y="206902"/>
                  <a:ext cx="1836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85" name="Freihand 484">
                  <a:extLst>
                    <a:ext uri="{FF2B5EF4-FFF2-40B4-BE49-F238E27FC236}">
                      <a16:creationId xmlns:a16="http://schemas.microsoft.com/office/drawing/2014/main" id="{531E522D-A99D-13EB-9931-DE33F2B7B1FB}"/>
                    </a:ext>
                  </a:extLst>
                </p14:cNvPr>
                <p14:cNvContentPartPr/>
                <p14:nvPr/>
              </p14:nvContentPartPr>
              <p14:xfrm>
                <a:off x="10490269" y="229222"/>
                <a:ext cx="193680" cy="64080"/>
              </p14:xfrm>
            </p:contentPart>
          </mc:Choice>
          <mc:Fallback>
            <p:pic>
              <p:nvPicPr>
                <p:cNvPr id="485" name="Freihand 484">
                  <a:extLst>
                    <a:ext uri="{FF2B5EF4-FFF2-40B4-BE49-F238E27FC236}">
                      <a16:creationId xmlns:a16="http://schemas.microsoft.com/office/drawing/2014/main" id="{531E522D-A99D-13EB-9931-DE33F2B7B1FB}"/>
                    </a:ext>
                  </a:extLst>
                </p:cNvPr>
                <p:cNvPicPr/>
                <p:nvPr/>
              </p:nvPicPr>
              <p:blipFill>
                <a:blip r:embed="rId48"/>
                <a:stretch>
                  <a:fillRect/>
                </a:stretch>
              </p:blipFill>
              <p:spPr>
                <a:xfrm>
                  <a:off x="10481269" y="220222"/>
                  <a:ext cx="211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95" name="Freihand 494">
                  <a:extLst>
                    <a:ext uri="{FF2B5EF4-FFF2-40B4-BE49-F238E27FC236}">
                      <a16:creationId xmlns:a16="http://schemas.microsoft.com/office/drawing/2014/main" id="{B9E9091C-BAD2-BA53-78CE-B7445F5B256C}"/>
                    </a:ext>
                  </a:extLst>
                </p14:cNvPr>
                <p14:cNvContentPartPr/>
                <p14:nvPr/>
              </p14:nvContentPartPr>
              <p14:xfrm>
                <a:off x="10652989" y="163702"/>
                <a:ext cx="151200" cy="115560"/>
              </p14:xfrm>
            </p:contentPart>
          </mc:Choice>
          <mc:Fallback>
            <p:pic>
              <p:nvPicPr>
                <p:cNvPr id="495" name="Freihand 494">
                  <a:extLst>
                    <a:ext uri="{FF2B5EF4-FFF2-40B4-BE49-F238E27FC236}">
                      <a16:creationId xmlns:a16="http://schemas.microsoft.com/office/drawing/2014/main" id="{B9E9091C-BAD2-BA53-78CE-B7445F5B256C}"/>
                    </a:ext>
                  </a:extLst>
                </p:cNvPr>
                <p:cNvPicPr/>
                <p:nvPr/>
              </p:nvPicPr>
              <p:blipFill>
                <a:blip r:embed="rId50"/>
                <a:stretch>
                  <a:fillRect/>
                </a:stretch>
              </p:blipFill>
              <p:spPr>
                <a:xfrm>
                  <a:off x="10643989" y="154702"/>
                  <a:ext cx="168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97" name="Freihand 496">
                  <a:extLst>
                    <a:ext uri="{FF2B5EF4-FFF2-40B4-BE49-F238E27FC236}">
                      <a16:creationId xmlns:a16="http://schemas.microsoft.com/office/drawing/2014/main" id="{7F749F98-3DDF-8316-8EE4-13762AE27045}"/>
                    </a:ext>
                  </a:extLst>
                </p14:cNvPr>
                <p14:cNvContentPartPr/>
                <p14:nvPr/>
              </p14:nvContentPartPr>
              <p14:xfrm>
                <a:off x="10860349" y="188902"/>
                <a:ext cx="150840" cy="97560"/>
              </p14:xfrm>
            </p:contentPart>
          </mc:Choice>
          <mc:Fallback>
            <p:pic>
              <p:nvPicPr>
                <p:cNvPr id="497" name="Freihand 496">
                  <a:extLst>
                    <a:ext uri="{FF2B5EF4-FFF2-40B4-BE49-F238E27FC236}">
                      <a16:creationId xmlns:a16="http://schemas.microsoft.com/office/drawing/2014/main" id="{7F749F98-3DDF-8316-8EE4-13762AE27045}"/>
                    </a:ext>
                  </a:extLst>
                </p:cNvPr>
                <p:cNvPicPr/>
                <p:nvPr/>
              </p:nvPicPr>
              <p:blipFill>
                <a:blip r:embed="rId52"/>
                <a:stretch>
                  <a:fillRect/>
                </a:stretch>
              </p:blipFill>
              <p:spPr>
                <a:xfrm>
                  <a:off x="10851709" y="179902"/>
                  <a:ext cx="168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98" name="Freihand 497">
                  <a:extLst>
                    <a:ext uri="{FF2B5EF4-FFF2-40B4-BE49-F238E27FC236}">
                      <a16:creationId xmlns:a16="http://schemas.microsoft.com/office/drawing/2014/main" id="{39B62CCC-EFE3-CB94-901B-14AE351F50F2}"/>
                    </a:ext>
                  </a:extLst>
                </p14:cNvPr>
                <p14:cNvContentPartPr/>
                <p14:nvPr/>
              </p14:nvContentPartPr>
              <p14:xfrm>
                <a:off x="11042509" y="209422"/>
                <a:ext cx="110880" cy="60480"/>
              </p14:xfrm>
            </p:contentPart>
          </mc:Choice>
          <mc:Fallback>
            <p:pic>
              <p:nvPicPr>
                <p:cNvPr id="498" name="Freihand 497">
                  <a:extLst>
                    <a:ext uri="{FF2B5EF4-FFF2-40B4-BE49-F238E27FC236}">
                      <a16:creationId xmlns:a16="http://schemas.microsoft.com/office/drawing/2014/main" id="{39B62CCC-EFE3-CB94-901B-14AE351F50F2}"/>
                    </a:ext>
                  </a:extLst>
                </p:cNvPr>
                <p:cNvPicPr/>
                <p:nvPr/>
              </p:nvPicPr>
              <p:blipFill>
                <a:blip r:embed="rId54"/>
                <a:stretch>
                  <a:fillRect/>
                </a:stretch>
              </p:blipFill>
              <p:spPr>
                <a:xfrm>
                  <a:off x="11033509" y="200782"/>
                  <a:ext cx="128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03" name="Freihand 502">
                  <a:extLst>
                    <a:ext uri="{FF2B5EF4-FFF2-40B4-BE49-F238E27FC236}">
                      <a16:creationId xmlns:a16="http://schemas.microsoft.com/office/drawing/2014/main" id="{8136D118-97B1-D9C9-A64D-F66B8B983EA0}"/>
                    </a:ext>
                  </a:extLst>
                </p14:cNvPr>
                <p14:cNvContentPartPr/>
                <p14:nvPr/>
              </p14:nvContentPartPr>
              <p14:xfrm>
                <a:off x="11167789" y="192502"/>
                <a:ext cx="54360" cy="95040"/>
              </p14:xfrm>
            </p:contentPart>
          </mc:Choice>
          <mc:Fallback>
            <p:pic>
              <p:nvPicPr>
                <p:cNvPr id="503" name="Freihand 502">
                  <a:extLst>
                    <a:ext uri="{FF2B5EF4-FFF2-40B4-BE49-F238E27FC236}">
                      <a16:creationId xmlns:a16="http://schemas.microsoft.com/office/drawing/2014/main" id="{8136D118-97B1-D9C9-A64D-F66B8B983EA0}"/>
                    </a:ext>
                  </a:extLst>
                </p:cNvPr>
                <p:cNvPicPr/>
                <p:nvPr/>
              </p:nvPicPr>
              <p:blipFill>
                <a:blip r:embed="rId56"/>
                <a:stretch>
                  <a:fillRect/>
                </a:stretch>
              </p:blipFill>
              <p:spPr>
                <a:xfrm>
                  <a:off x="11158789" y="183862"/>
                  <a:ext cx="72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05" name="Freihand 504">
                  <a:extLst>
                    <a:ext uri="{FF2B5EF4-FFF2-40B4-BE49-F238E27FC236}">
                      <a16:creationId xmlns:a16="http://schemas.microsoft.com/office/drawing/2014/main" id="{55D31E83-5C4E-330E-DCA0-9D786E43CC79}"/>
                    </a:ext>
                  </a:extLst>
                </p14:cNvPr>
                <p14:cNvContentPartPr/>
                <p14:nvPr/>
              </p14:nvContentPartPr>
              <p14:xfrm>
                <a:off x="11267869" y="183862"/>
                <a:ext cx="155520" cy="121680"/>
              </p14:xfrm>
            </p:contentPart>
          </mc:Choice>
          <mc:Fallback>
            <p:pic>
              <p:nvPicPr>
                <p:cNvPr id="505" name="Freihand 504">
                  <a:extLst>
                    <a:ext uri="{FF2B5EF4-FFF2-40B4-BE49-F238E27FC236}">
                      <a16:creationId xmlns:a16="http://schemas.microsoft.com/office/drawing/2014/main" id="{55D31E83-5C4E-330E-DCA0-9D786E43CC79}"/>
                    </a:ext>
                  </a:extLst>
                </p:cNvPr>
                <p:cNvPicPr/>
                <p:nvPr/>
              </p:nvPicPr>
              <p:blipFill>
                <a:blip r:embed="rId58"/>
                <a:stretch>
                  <a:fillRect/>
                </a:stretch>
              </p:blipFill>
              <p:spPr>
                <a:xfrm>
                  <a:off x="11259229" y="174862"/>
                  <a:ext cx="173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1" name="Freihand 70">
                  <a:extLst>
                    <a:ext uri="{FF2B5EF4-FFF2-40B4-BE49-F238E27FC236}">
                      <a16:creationId xmlns:a16="http://schemas.microsoft.com/office/drawing/2014/main" id="{71F39066-F6D2-F065-05E5-29A3F306F947}"/>
                    </a:ext>
                  </a:extLst>
                </p14:cNvPr>
                <p14:cNvContentPartPr/>
                <p14:nvPr/>
              </p14:nvContentPartPr>
              <p14:xfrm>
                <a:off x="6590029" y="624862"/>
                <a:ext cx="108720" cy="229320"/>
              </p14:xfrm>
            </p:contentPart>
          </mc:Choice>
          <mc:Fallback>
            <p:pic>
              <p:nvPicPr>
                <p:cNvPr id="71" name="Freihand 70">
                  <a:extLst>
                    <a:ext uri="{FF2B5EF4-FFF2-40B4-BE49-F238E27FC236}">
                      <a16:creationId xmlns:a16="http://schemas.microsoft.com/office/drawing/2014/main" id="{71F39066-F6D2-F065-05E5-29A3F306F947}"/>
                    </a:ext>
                  </a:extLst>
                </p:cNvPr>
                <p:cNvPicPr/>
                <p:nvPr/>
              </p:nvPicPr>
              <p:blipFill>
                <a:blip r:embed="rId60"/>
                <a:stretch>
                  <a:fillRect/>
                </a:stretch>
              </p:blipFill>
              <p:spPr>
                <a:xfrm>
                  <a:off x="6581029" y="616222"/>
                  <a:ext cx="1263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8" name="Freihand 77">
                  <a:extLst>
                    <a:ext uri="{FF2B5EF4-FFF2-40B4-BE49-F238E27FC236}">
                      <a16:creationId xmlns:a16="http://schemas.microsoft.com/office/drawing/2014/main" id="{45C42A03-4DCC-BA25-15B0-0702455F30FE}"/>
                    </a:ext>
                  </a:extLst>
                </p14:cNvPr>
                <p14:cNvContentPartPr/>
                <p14:nvPr/>
              </p14:nvContentPartPr>
              <p14:xfrm>
                <a:off x="6759229" y="711622"/>
                <a:ext cx="158040" cy="293760"/>
              </p14:xfrm>
            </p:contentPart>
          </mc:Choice>
          <mc:Fallback>
            <p:pic>
              <p:nvPicPr>
                <p:cNvPr id="78" name="Freihand 77">
                  <a:extLst>
                    <a:ext uri="{FF2B5EF4-FFF2-40B4-BE49-F238E27FC236}">
                      <a16:creationId xmlns:a16="http://schemas.microsoft.com/office/drawing/2014/main" id="{45C42A03-4DCC-BA25-15B0-0702455F30FE}"/>
                    </a:ext>
                  </a:extLst>
                </p:cNvPr>
                <p:cNvPicPr/>
                <p:nvPr/>
              </p:nvPicPr>
              <p:blipFill>
                <a:blip r:embed="rId62"/>
                <a:stretch>
                  <a:fillRect/>
                </a:stretch>
              </p:blipFill>
              <p:spPr>
                <a:xfrm>
                  <a:off x="6750589" y="702622"/>
                  <a:ext cx="1756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9" name="Freihand 78">
                  <a:extLst>
                    <a:ext uri="{FF2B5EF4-FFF2-40B4-BE49-F238E27FC236}">
                      <a16:creationId xmlns:a16="http://schemas.microsoft.com/office/drawing/2014/main" id="{34040B49-8B44-96DB-0A7B-2BED96E9FE4D}"/>
                    </a:ext>
                  </a:extLst>
                </p14:cNvPr>
                <p14:cNvContentPartPr/>
                <p14:nvPr/>
              </p14:nvContentPartPr>
              <p14:xfrm>
                <a:off x="7099789" y="684622"/>
                <a:ext cx="139320" cy="137160"/>
              </p14:xfrm>
            </p:contentPart>
          </mc:Choice>
          <mc:Fallback>
            <p:pic>
              <p:nvPicPr>
                <p:cNvPr id="79" name="Freihand 78">
                  <a:extLst>
                    <a:ext uri="{FF2B5EF4-FFF2-40B4-BE49-F238E27FC236}">
                      <a16:creationId xmlns:a16="http://schemas.microsoft.com/office/drawing/2014/main" id="{34040B49-8B44-96DB-0A7B-2BED96E9FE4D}"/>
                    </a:ext>
                  </a:extLst>
                </p:cNvPr>
                <p:cNvPicPr/>
                <p:nvPr/>
              </p:nvPicPr>
              <p:blipFill>
                <a:blip r:embed="rId64"/>
                <a:stretch>
                  <a:fillRect/>
                </a:stretch>
              </p:blipFill>
              <p:spPr>
                <a:xfrm>
                  <a:off x="7091149" y="675982"/>
                  <a:ext cx="156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0" name="Freihand 79">
                  <a:extLst>
                    <a:ext uri="{FF2B5EF4-FFF2-40B4-BE49-F238E27FC236}">
                      <a16:creationId xmlns:a16="http://schemas.microsoft.com/office/drawing/2014/main" id="{6D84DA29-161B-6331-5D51-3006008FDC1D}"/>
                    </a:ext>
                  </a:extLst>
                </p14:cNvPr>
                <p14:cNvContentPartPr/>
                <p14:nvPr/>
              </p14:nvContentPartPr>
              <p14:xfrm>
                <a:off x="7281949" y="745102"/>
                <a:ext cx="9720" cy="112320"/>
              </p14:xfrm>
            </p:contentPart>
          </mc:Choice>
          <mc:Fallback>
            <p:pic>
              <p:nvPicPr>
                <p:cNvPr id="80" name="Freihand 79">
                  <a:extLst>
                    <a:ext uri="{FF2B5EF4-FFF2-40B4-BE49-F238E27FC236}">
                      <a16:creationId xmlns:a16="http://schemas.microsoft.com/office/drawing/2014/main" id="{6D84DA29-161B-6331-5D51-3006008FDC1D}"/>
                    </a:ext>
                  </a:extLst>
                </p:cNvPr>
                <p:cNvPicPr/>
                <p:nvPr/>
              </p:nvPicPr>
              <p:blipFill>
                <a:blip r:embed="rId66"/>
                <a:stretch>
                  <a:fillRect/>
                </a:stretch>
              </p:blipFill>
              <p:spPr>
                <a:xfrm>
                  <a:off x="7273309" y="736102"/>
                  <a:ext cx="27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1" name="Freihand 80">
                  <a:extLst>
                    <a:ext uri="{FF2B5EF4-FFF2-40B4-BE49-F238E27FC236}">
                      <a16:creationId xmlns:a16="http://schemas.microsoft.com/office/drawing/2014/main" id="{0EBCDB7C-0404-A5BA-1069-31AF01FC0603}"/>
                    </a:ext>
                  </a:extLst>
                </p14:cNvPr>
                <p14:cNvContentPartPr/>
                <p14:nvPr/>
              </p14:nvContentPartPr>
              <p14:xfrm>
                <a:off x="7384189" y="624862"/>
                <a:ext cx="138240" cy="128160"/>
              </p14:xfrm>
            </p:contentPart>
          </mc:Choice>
          <mc:Fallback>
            <p:pic>
              <p:nvPicPr>
                <p:cNvPr id="81" name="Freihand 80">
                  <a:extLst>
                    <a:ext uri="{FF2B5EF4-FFF2-40B4-BE49-F238E27FC236}">
                      <a16:creationId xmlns:a16="http://schemas.microsoft.com/office/drawing/2014/main" id="{0EBCDB7C-0404-A5BA-1069-31AF01FC0603}"/>
                    </a:ext>
                  </a:extLst>
                </p:cNvPr>
                <p:cNvPicPr/>
                <p:nvPr/>
              </p:nvPicPr>
              <p:blipFill>
                <a:blip r:embed="rId68"/>
                <a:stretch>
                  <a:fillRect/>
                </a:stretch>
              </p:blipFill>
              <p:spPr>
                <a:xfrm>
                  <a:off x="7375549" y="616222"/>
                  <a:ext cx="155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2" name="Freihand 81">
                  <a:extLst>
                    <a:ext uri="{FF2B5EF4-FFF2-40B4-BE49-F238E27FC236}">
                      <a16:creationId xmlns:a16="http://schemas.microsoft.com/office/drawing/2014/main" id="{7BC548E5-E0B1-E822-B22E-69BDCF96A6D6}"/>
                    </a:ext>
                  </a:extLst>
                </p14:cNvPr>
                <p14:cNvContentPartPr/>
                <p14:nvPr/>
              </p14:nvContentPartPr>
              <p14:xfrm>
                <a:off x="7545109" y="591022"/>
                <a:ext cx="89640" cy="139320"/>
              </p14:xfrm>
            </p:contentPart>
          </mc:Choice>
          <mc:Fallback>
            <p:pic>
              <p:nvPicPr>
                <p:cNvPr id="82" name="Freihand 81">
                  <a:extLst>
                    <a:ext uri="{FF2B5EF4-FFF2-40B4-BE49-F238E27FC236}">
                      <a16:creationId xmlns:a16="http://schemas.microsoft.com/office/drawing/2014/main" id="{7BC548E5-E0B1-E822-B22E-69BDCF96A6D6}"/>
                    </a:ext>
                  </a:extLst>
                </p:cNvPr>
                <p:cNvPicPr/>
                <p:nvPr/>
              </p:nvPicPr>
              <p:blipFill>
                <a:blip r:embed="rId70"/>
                <a:stretch>
                  <a:fillRect/>
                </a:stretch>
              </p:blipFill>
              <p:spPr>
                <a:xfrm>
                  <a:off x="7536469" y="582022"/>
                  <a:ext cx="107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3" name="Freihand 82">
                  <a:extLst>
                    <a:ext uri="{FF2B5EF4-FFF2-40B4-BE49-F238E27FC236}">
                      <a16:creationId xmlns:a16="http://schemas.microsoft.com/office/drawing/2014/main" id="{0D948713-BB47-854D-CF48-170A382D9747}"/>
                    </a:ext>
                  </a:extLst>
                </p14:cNvPr>
                <p14:cNvContentPartPr/>
                <p14:nvPr/>
              </p14:nvContentPartPr>
              <p14:xfrm>
                <a:off x="7721149" y="588142"/>
                <a:ext cx="95760" cy="162720"/>
              </p14:xfrm>
            </p:contentPart>
          </mc:Choice>
          <mc:Fallback>
            <p:pic>
              <p:nvPicPr>
                <p:cNvPr id="83" name="Freihand 82">
                  <a:extLst>
                    <a:ext uri="{FF2B5EF4-FFF2-40B4-BE49-F238E27FC236}">
                      <a16:creationId xmlns:a16="http://schemas.microsoft.com/office/drawing/2014/main" id="{0D948713-BB47-854D-CF48-170A382D9747}"/>
                    </a:ext>
                  </a:extLst>
                </p:cNvPr>
                <p:cNvPicPr/>
                <p:nvPr/>
              </p:nvPicPr>
              <p:blipFill>
                <a:blip r:embed="rId72"/>
                <a:stretch>
                  <a:fillRect/>
                </a:stretch>
              </p:blipFill>
              <p:spPr>
                <a:xfrm>
                  <a:off x="7712149" y="579502"/>
                  <a:ext cx="1134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4" name="Freihand 83">
                  <a:extLst>
                    <a:ext uri="{FF2B5EF4-FFF2-40B4-BE49-F238E27FC236}">
                      <a16:creationId xmlns:a16="http://schemas.microsoft.com/office/drawing/2014/main" id="{F873D0FA-3391-BA4D-9875-FBD15EC42832}"/>
                    </a:ext>
                  </a:extLst>
                </p14:cNvPr>
                <p14:cNvContentPartPr/>
                <p14:nvPr/>
              </p14:nvContentPartPr>
              <p14:xfrm>
                <a:off x="6608749" y="1172422"/>
                <a:ext cx="103320" cy="223200"/>
              </p14:xfrm>
            </p:contentPart>
          </mc:Choice>
          <mc:Fallback>
            <p:pic>
              <p:nvPicPr>
                <p:cNvPr id="84" name="Freihand 83">
                  <a:extLst>
                    <a:ext uri="{FF2B5EF4-FFF2-40B4-BE49-F238E27FC236}">
                      <a16:creationId xmlns:a16="http://schemas.microsoft.com/office/drawing/2014/main" id="{F873D0FA-3391-BA4D-9875-FBD15EC42832}"/>
                    </a:ext>
                  </a:extLst>
                </p:cNvPr>
                <p:cNvPicPr/>
                <p:nvPr/>
              </p:nvPicPr>
              <p:blipFill>
                <a:blip r:embed="rId74"/>
                <a:stretch>
                  <a:fillRect/>
                </a:stretch>
              </p:blipFill>
              <p:spPr>
                <a:xfrm>
                  <a:off x="6600109" y="1163422"/>
                  <a:ext cx="1209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5" name="Freihand 84">
                  <a:extLst>
                    <a:ext uri="{FF2B5EF4-FFF2-40B4-BE49-F238E27FC236}">
                      <a16:creationId xmlns:a16="http://schemas.microsoft.com/office/drawing/2014/main" id="{0B94177B-8A31-E4F8-C1A5-3BDB83D0A4DC}"/>
                    </a:ext>
                  </a:extLst>
                </p14:cNvPr>
                <p14:cNvContentPartPr/>
                <p14:nvPr/>
              </p14:nvContentPartPr>
              <p14:xfrm>
                <a:off x="6795589" y="1110862"/>
                <a:ext cx="79560" cy="285840"/>
              </p14:xfrm>
            </p:contentPart>
          </mc:Choice>
          <mc:Fallback>
            <p:pic>
              <p:nvPicPr>
                <p:cNvPr id="85" name="Freihand 84">
                  <a:extLst>
                    <a:ext uri="{FF2B5EF4-FFF2-40B4-BE49-F238E27FC236}">
                      <a16:creationId xmlns:a16="http://schemas.microsoft.com/office/drawing/2014/main" id="{0B94177B-8A31-E4F8-C1A5-3BDB83D0A4DC}"/>
                    </a:ext>
                  </a:extLst>
                </p:cNvPr>
                <p:cNvPicPr/>
                <p:nvPr/>
              </p:nvPicPr>
              <p:blipFill>
                <a:blip r:embed="rId76"/>
                <a:stretch>
                  <a:fillRect/>
                </a:stretch>
              </p:blipFill>
              <p:spPr>
                <a:xfrm>
                  <a:off x="6786589" y="1101862"/>
                  <a:ext cx="972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6" name="Freihand 85">
                  <a:extLst>
                    <a:ext uri="{FF2B5EF4-FFF2-40B4-BE49-F238E27FC236}">
                      <a16:creationId xmlns:a16="http://schemas.microsoft.com/office/drawing/2014/main" id="{A2061FF6-E78C-8528-1D6D-3A07D3F60243}"/>
                    </a:ext>
                  </a:extLst>
                </p14:cNvPr>
                <p14:cNvContentPartPr/>
                <p14:nvPr/>
              </p14:nvContentPartPr>
              <p14:xfrm>
                <a:off x="7090069" y="1123822"/>
                <a:ext cx="157320" cy="234000"/>
              </p14:xfrm>
            </p:contentPart>
          </mc:Choice>
          <mc:Fallback>
            <p:pic>
              <p:nvPicPr>
                <p:cNvPr id="86" name="Freihand 85">
                  <a:extLst>
                    <a:ext uri="{FF2B5EF4-FFF2-40B4-BE49-F238E27FC236}">
                      <a16:creationId xmlns:a16="http://schemas.microsoft.com/office/drawing/2014/main" id="{A2061FF6-E78C-8528-1D6D-3A07D3F60243}"/>
                    </a:ext>
                  </a:extLst>
                </p:cNvPr>
                <p:cNvPicPr/>
                <p:nvPr/>
              </p:nvPicPr>
              <p:blipFill>
                <a:blip r:embed="rId78"/>
                <a:stretch>
                  <a:fillRect/>
                </a:stretch>
              </p:blipFill>
              <p:spPr>
                <a:xfrm>
                  <a:off x="7081069" y="1114822"/>
                  <a:ext cx="1749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7" name="Freihand 86">
                  <a:extLst>
                    <a:ext uri="{FF2B5EF4-FFF2-40B4-BE49-F238E27FC236}">
                      <a16:creationId xmlns:a16="http://schemas.microsoft.com/office/drawing/2014/main" id="{26E48F71-21BA-4CAA-E2F6-69392807F7B8}"/>
                    </a:ext>
                  </a:extLst>
                </p14:cNvPr>
                <p14:cNvContentPartPr/>
                <p14:nvPr/>
              </p14:nvContentPartPr>
              <p14:xfrm>
                <a:off x="7111669" y="1219942"/>
                <a:ext cx="206640" cy="199080"/>
              </p14:xfrm>
            </p:contentPart>
          </mc:Choice>
          <mc:Fallback>
            <p:pic>
              <p:nvPicPr>
                <p:cNvPr id="87" name="Freihand 86">
                  <a:extLst>
                    <a:ext uri="{FF2B5EF4-FFF2-40B4-BE49-F238E27FC236}">
                      <a16:creationId xmlns:a16="http://schemas.microsoft.com/office/drawing/2014/main" id="{26E48F71-21BA-4CAA-E2F6-69392807F7B8}"/>
                    </a:ext>
                  </a:extLst>
                </p:cNvPr>
                <p:cNvPicPr/>
                <p:nvPr/>
              </p:nvPicPr>
              <p:blipFill>
                <a:blip r:embed="rId80"/>
                <a:stretch>
                  <a:fillRect/>
                </a:stretch>
              </p:blipFill>
              <p:spPr>
                <a:xfrm>
                  <a:off x="7103029" y="1210942"/>
                  <a:ext cx="2242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8" name="Freihand 87">
                  <a:extLst>
                    <a:ext uri="{FF2B5EF4-FFF2-40B4-BE49-F238E27FC236}">
                      <a16:creationId xmlns:a16="http://schemas.microsoft.com/office/drawing/2014/main" id="{0C94964D-C187-8BC4-3D14-88A295875388}"/>
                    </a:ext>
                  </a:extLst>
                </p14:cNvPr>
                <p14:cNvContentPartPr/>
                <p14:nvPr/>
              </p14:nvContentPartPr>
              <p14:xfrm>
                <a:off x="7652389" y="1146142"/>
                <a:ext cx="252360" cy="77760"/>
              </p14:xfrm>
            </p:contentPart>
          </mc:Choice>
          <mc:Fallback>
            <p:pic>
              <p:nvPicPr>
                <p:cNvPr id="88" name="Freihand 87">
                  <a:extLst>
                    <a:ext uri="{FF2B5EF4-FFF2-40B4-BE49-F238E27FC236}">
                      <a16:creationId xmlns:a16="http://schemas.microsoft.com/office/drawing/2014/main" id="{0C94964D-C187-8BC4-3D14-88A295875388}"/>
                    </a:ext>
                  </a:extLst>
                </p:cNvPr>
                <p:cNvPicPr/>
                <p:nvPr/>
              </p:nvPicPr>
              <p:blipFill>
                <a:blip r:embed="rId82"/>
                <a:stretch>
                  <a:fillRect/>
                </a:stretch>
              </p:blipFill>
              <p:spPr>
                <a:xfrm>
                  <a:off x="7643749" y="1137142"/>
                  <a:ext cx="270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9" name="Freihand 88">
                  <a:extLst>
                    <a:ext uri="{FF2B5EF4-FFF2-40B4-BE49-F238E27FC236}">
                      <a16:creationId xmlns:a16="http://schemas.microsoft.com/office/drawing/2014/main" id="{2CAE4249-814B-8FBF-0068-815278B61273}"/>
                    </a:ext>
                  </a:extLst>
                </p14:cNvPr>
                <p14:cNvContentPartPr/>
                <p14:nvPr/>
              </p14:nvContentPartPr>
              <p14:xfrm>
                <a:off x="7769749" y="999982"/>
                <a:ext cx="12240" cy="5400"/>
              </p14:xfrm>
            </p:contentPart>
          </mc:Choice>
          <mc:Fallback>
            <p:pic>
              <p:nvPicPr>
                <p:cNvPr id="89" name="Freihand 88">
                  <a:extLst>
                    <a:ext uri="{FF2B5EF4-FFF2-40B4-BE49-F238E27FC236}">
                      <a16:creationId xmlns:a16="http://schemas.microsoft.com/office/drawing/2014/main" id="{2CAE4249-814B-8FBF-0068-815278B61273}"/>
                    </a:ext>
                  </a:extLst>
                </p:cNvPr>
                <p:cNvPicPr/>
                <p:nvPr/>
              </p:nvPicPr>
              <p:blipFill>
                <a:blip r:embed="rId84"/>
                <a:stretch>
                  <a:fillRect/>
                </a:stretch>
              </p:blipFill>
              <p:spPr>
                <a:xfrm>
                  <a:off x="7760749" y="991342"/>
                  <a:ext cx="29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0" name="Freihand 89">
                  <a:extLst>
                    <a:ext uri="{FF2B5EF4-FFF2-40B4-BE49-F238E27FC236}">
                      <a16:creationId xmlns:a16="http://schemas.microsoft.com/office/drawing/2014/main" id="{AD08EC73-A3A8-F60D-BA32-9247A8AAF03F}"/>
                    </a:ext>
                  </a:extLst>
                </p14:cNvPr>
                <p14:cNvContentPartPr/>
                <p14:nvPr/>
              </p14:nvContentPartPr>
              <p14:xfrm>
                <a:off x="8065309" y="1081702"/>
                <a:ext cx="101520" cy="135360"/>
              </p14:xfrm>
            </p:contentPart>
          </mc:Choice>
          <mc:Fallback>
            <p:pic>
              <p:nvPicPr>
                <p:cNvPr id="90" name="Freihand 89">
                  <a:extLst>
                    <a:ext uri="{FF2B5EF4-FFF2-40B4-BE49-F238E27FC236}">
                      <a16:creationId xmlns:a16="http://schemas.microsoft.com/office/drawing/2014/main" id="{AD08EC73-A3A8-F60D-BA32-9247A8AAF03F}"/>
                    </a:ext>
                  </a:extLst>
                </p:cNvPr>
                <p:cNvPicPr/>
                <p:nvPr/>
              </p:nvPicPr>
              <p:blipFill>
                <a:blip r:embed="rId86"/>
                <a:stretch>
                  <a:fillRect/>
                </a:stretch>
              </p:blipFill>
              <p:spPr>
                <a:xfrm>
                  <a:off x="8056669" y="1073062"/>
                  <a:ext cx="119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5" name="Freihand 94">
                  <a:extLst>
                    <a:ext uri="{FF2B5EF4-FFF2-40B4-BE49-F238E27FC236}">
                      <a16:creationId xmlns:a16="http://schemas.microsoft.com/office/drawing/2014/main" id="{A6903CE2-1A09-275D-EB3F-03A1C92211B0}"/>
                    </a:ext>
                  </a:extLst>
                </p14:cNvPr>
                <p14:cNvContentPartPr/>
                <p14:nvPr/>
              </p14:nvContentPartPr>
              <p14:xfrm>
                <a:off x="8221549" y="1062262"/>
                <a:ext cx="140040" cy="151200"/>
              </p14:xfrm>
            </p:contentPart>
          </mc:Choice>
          <mc:Fallback>
            <p:pic>
              <p:nvPicPr>
                <p:cNvPr id="95" name="Freihand 94">
                  <a:extLst>
                    <a:ext uri="{FF2B5EF4-FFF2-40B4-BE49-F238E27FC236}">
                      <a16:creationId xmlns:a16="http://schemas.microsoft.com/office/drawing/2014/main" id="{A6903CE2-1A09-275D-EB3F-03A1C92211B0}"/>
                    </a:ext>
                  </a:extLst>
                </p:cNvPr>
                <p:cNvPicPr/>
                <p:nvPr/>
              </p:nvPicPr>
              <p:blipFill>
                <a:blip r:embed="rId88"/>
                <a:stretch>
                  <a:fillRect/>
                </a:stretch>
              </p:blipFill>
              <p:spPr>
                <a:xfrm>
                  <a:off x="8212909" y="1053262"/>
                  <a:ext cx="157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6" name="Freihand 95">
                  <a:extLst>
                    <a:ext uri="{FF2B5EF4-FFF2-40B4-BE49-F238E27FC236}">
                      <a16:creationId xmlns:a16="http://schemas.microsoft.com/office/drawing/2014/main" id="{9B7179C1-E118-D5D2-E367-57FE218FA3BB}"/>
                    </a:ext>
                  </a:extLst>
                </p14:cNvPr>
                <p14:cNvContentPartPr/>
                <p14:nvPr/>
              </p14:nvContentPartPr>
              <p14:xfrm>
                <a:off x="8408749" y="1065862"/>
                <a:ext cx="90720" cy="97560"/>
              </p14:xfrm>
            </p:contentPart>
          </mc:Choice>
          <mc:Fallback>
            <p:pic>
              <p:nvPicPr>
                <p:cNvPr id="96" name="Freihand 95">
                  <a:extLst>
                    <a:ext uri="{FF2B5EF4-FFF2-40B4-BE49-F238E27FC236}">
                      <a16:creationId xmlns:a16="http://schemas.microsoft.com/office/drawing/2014/main" id="{9B7179C1-E118-D5D2-E367-57FE218FA3BB}"/>
                    </a:ext>
                  </a:extLst>
                </p:cNvPr>
                <p:cNvPicPr/>
                <p:nvPr/>
              </p:nvPicPr>
              <p:blipFill>
                <a:blip r:embed="rId90"/>
                <a:stretch>
                  <a:fillRect/>
                </a:stretch>
              </p:blipFill>
              <p:spPr>
                <a:xfrm>
                  <a:off x="8399749" y="1056862"/>
                  <a:ext cx="108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7" name="Freihand 96">
                  <a:extLst>
                    <a:ext uri="{FF2B5EF4-FFF2-40B4-BE49-F238E27FC236}">
                      <a16:creationId xmlns:a16="http://schemas.microsoft.com/office/drawing/2014/main" id="{1B015386-FC87-8B0C-82F5-20E9D464EAFF}"/>
                    </a:ext>
                  </a:extLst>
                </p14:cNvPr>
                <p14:cNvContentPartPr/>
                <p14:nvPr/>
              </p14:nvContentPartPr>
              <p14:xfrm>
                <a:off x="8512069" y="1036702"/>
                <a:ext cx="66240" cy="122760"/>
              </p14:xfrm>
            </p:contentPart>
          </mc:Choice>
          <mc:Fallback>
            <p:pic>
              <p:nvPicPr>
                <p:cNvPr id="97" name="Freihand 96">
                  <a:extLst>
                    <a:ext uri="{FF2B5EF4-FFF2-40B4-BE49-F238E27FC236}">
                      <a16:creationId xmlns:a16="http://schemas.microsoft.com/office/drawing/2014/main" id="{1B015386-FC87-8B0C-82F5-20E9D464EAFF}"/>
                    </a:ext>
                  </a:extLst>
                </p:cNvPr>
                <p:cNvPicPr/>
                <p:nvPr/>
              </p:nvPicPr>
              <p:blipFill>
                <a:blip r:embed="rId92"/>
                <a:stretch>
                  <a:fillRect/>
                </a:stretch>
              </p:blipFill>
              <p:spPr>
                <a:xfrm>
                  <a:off x="8503429" y="1027702"/>
                  <a:ext cx="83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8" name="Freihand 97">
                  <a:extLst>
                    <a:ext uri="{FF2B5EF4-FFF2-40B4-BE49-F238E27FC236}">
                      <a16:creationId xmlns:a16="http://schemas.microsoft.com/office/drawing/2014/main" id="{0F6647D6-4450-B69A-206F-2B96F9845371}"/>
                    </a:ext>
                  </a:extLst>
                </p14:cNvPr>
                <p14:cNvContentPartPr/>
                <p14:nvPr/>
              </p14:nvContentPartPr>
              <p14:xfrm>
                <a:off x="8654629" y="1025902"/>
                <a:ext cx="61920" cy="113040"/>
              </p14:xfrm>
            </p:contentPart>
          </mc:Choice>
          <mc:Fallback>
            <p:pic>
              <p:nvPicPr>
                <p:cNvPr id="98" name="Freihand 97">
                  <a:extLst>
                    <a:ext uri="{FF2B5EF4-FFF2-40B4-BE49-F238E27FC236}">
                      <a16:creationId xmlns:a16="http://schemas.microsoft.com/office/drawing/2014/main" id="{0F6647D6-4450-B69A-206F-2B96F9845371}"/>
                    </a:ext>
                  </a:extLst>
                </p:cNvPr>
                <p:cNvPicPr/>
                <p:nvPr/>
              </p:nvPicPr>
              <p:blipFill>
                <a:blip r:embed="rId94"/>
                <a:stretch>
                  <a:fillRect/>
                </a:stretch>
              </p:blipFill>
              <p:spPr>
                <a:xfrm>
                  <a:off x="8645629" y="1016902"/>
                  <a:ext cx="79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9" name="Freihand 98">
                  <a:extLst>
                    <a:ext uri="{FF2B5EF4-FFF2-40B4-BE49-F238E27FC236}">
                      <a16:creationId xmlns:a16="http://schemas.microsoft.com/office/drawing/2014/main" id="{712A13E1-FC96-B89C-4F36-FD10266DA425}"/>
                    </a:ext>
                  </a:extLst>
                </p14:cNvPr>
                <p14:cNvContentPartPr/>
                <p14:nvPr/>
              </p14:nvContentPartPr>
              <p14:xfrm>
                <a:off x="8721229" y="1005022"/>
                <a:ext cx="97560" cy="128520"/>
              </p14:xfrm>
            </p:contentPart>
          </mc:Choice>
          <mc:Fallback>
            <p:pic>
              <p:nvPicPr>
                <p:cNvPr id="99" name="Freihand 98">
                  <a:extLst>
                    <a:ext uri="{FF2B5EF4-FFF2-40B4-BE49-F238E27FC236}">
                      <a16:creationId xmlns:a16="http://schemas.microsoft.com/office/drawing/2014/main" id="{712A13E1-FC96-B89C-4F36-FD10266DA425}"/>
                    </a:ext>
                  </a:extLst>
                </p:cNvPr>
                <p:cNvPicPr/>
                <p:nvPr/>
              </p:nvPicPr>
              <p:blipFill>
                <a:blip r:embed="rId96"/>
                <a:stretch>
                  <a:fillRect/>
                </a:stretch>
              </p:blipFill>
              <p:spPr>
                <a:xfrm>
                  <a:off x="8712229" y="996382"/>
                  <a:ext cx="115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0" name="Freihand 99">
                  <a:extLst>
                    <a:ext uri="{FF2B5EF4-FFF2-40B4-BE49-F238E27FC236}">
                      <a16:creationId xmlns:a16="http://schemas.microsoft.com/office/drawing/2014/main" id="{D72B6B7F-0C2E-E301-A009-138BD6DC2C47}"/>
                    </a:ext>
                  </a:extLst>
                </p14:cNvPr>
                <p14:cNvContentPartPr/>
                <p14:nvPr/>
              </p14:nvContentPartPr>
              <p14:xfrm>
                <a:off x="8931109" y="940582"/>
                <a:ext cx="110520" cy="205920"/>
              </p14:xfrm>
            </p:contentPart>
          </mc:Choice>
          <mc:Fallback>
            <p:pic>
              <p:nvPicPr>
                <p:cNvPr id="100" name="Freihand 99">
                  <a:extLst>
                    <a:ext uri="{FF2B5EF4-FFF2-40B4-BE49-F238E27FC236}">
                      <a16:creationId xmlns:a16="http://schemas.microsoft.com/office/drawing/2014/main" id="{D72B6B7F-0C2E-E301-A009-138BD6DC2C47}"/>
                    </a:ext>
                  </a:extLst>
                </p:cNvPr>
                <p:cNvPicPr/>
                <p:nvPr/>
              </p:nvPicPr>
              <p:blipFill>
                <a:blip r:embed="rId98"/>
                <a:stretch>
                  <a:fillRect/>
                </a:stretch>
              </p:blipFill>
              <p:spPr>
                <a:xfrm>
                  <a:off x="8922469" y="931942"/>
                  <a:ext cx="1281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1" name="Freihand 100">
                  <a:extLst>
                    <a:ext uri="{FF2B5EF4-FFF2-40B4-BE49-F238E27FC236}">
                      <a16:creationId xmlns:a16="http://schemas.microsoft.com/office/drawing/2014/main" id="{A027BB54-2893-BAF9-C2C7-1F47D9AC71C7}"/>
                    </a:ext>
                  </a:extLst>
                </p14:cNvPr>
                <p14:cNvContentPartPr/>
                <p14:nvPr/>
              </p14:nvContentPartPr>
              <p14:xfrm>
                <a:off x="9086989" y="1036702"/>
                <a:ext cx="128880" cy="348480"/>
              </p14:xfrm>
            </p:contentPart>
          </mc:Choice>
          <mc:Fallback>
            <p:pic>
              <p:nvPicPr>
                <p:cNvPr id="101" name="Freihand 100">
                  <a:extLst>
                    <a:ext uri="{FF2B5EF4-FFF2-40B4-BE49-F238E27FC236}">
                      <a16:creationId xmlns:a16="http://schemas.microsoft.com/office/drawing/2014/main" id="{A027BB54-2893-BAF9-C2C7-1F47D9AC71C7}"/>
                    </a:ext>
                  </a:extLst>
                </p:cNvPr>
                <p:cNvPicPr/>
                <p:nvPr/>
              </p:nvPicPr>
              <p:blipFill>
                <a:blip r:embed="rId100"/>
                <a:stretch>
                  <a:fillRect/>
                </a:stretch>
              </p:blipFill>
              <p:spPr>
                <a:xfrm>
                  <a:off x="9077989" y="1027702"/>
                  <a:ext cx="14652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2" name="Freihand 101">
                  <a:extLst>
                    <a:ext uri="{FF2B5EF4-FFF2-40B4-BE49-F238E27FC236}">
                      <a16:creationId xmlns:a16="http://schemas.microsoft.com/office/drawing/2014/main" id="{D2D53E38-4BAB-8CA9-6228-C566C3995A38}"/>
                    </a:ext>
                  </a:extLst>
                </p14:cNvPr>
                <p14:cNvContentPartPr/>
                <p14:nvPr/>
              </p14:nvContentPartPr>
              <p14:xfrm>
                <a:off x="9357349" y="1003942"/>
                <a:ext cx="164880" cy="169920"/>
              </p14:xfrm>
            </p:contentPart>
          </mc:Choice>
          <mc:Fallback>
            <p:pic>
              <p:nvPicPr>
                <p:cNvPr id="102" name="Freihand 101">
                  <a:extLst>
                    <a:ext uri="{FF2B5EF4-FFF2-40B4-BE49-F238E27FC236}">
                      <a16:creationId xmlns:a16="http://schemas.microsoft.com/office/drawing/2014/main" id="{D2D53E38-4BAB-8CA9-6228-C566C3995A38}"/>
                    </a:ext>
                  </a:extLst>
                </p:cNvPr>
                <p:cNvPicPr/>
                <p:nvPr/>
              </p:nvPicPr>
              <p:blipFill>
                <a:blip r:embed="rId102"/>
                <a:stretch>
                  <a:fillRect/>
                </a:stretch>
              </p:blipFill>
              <p:spPr>
                <a:xfrm>
                  <a:off x="9348709" y="994942"/>
                  <a:ext cx="182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4" name="Freihand 103">
                  <a:extLst>
                    <a:ext uri="{FF2B5EF4-FFF2-40B4-BE49-F238E27FC236}">
                      <a16:creationId xmlns:a16="http://schemas.microsoft.com/office/drawing/2014/main" id="{48748FAD-EE69-44DC-51A1-D433B4CEC236}"/>
                    </a:ext>
                  </a:extLst>
                </p14:cNvPr>
                <p14:cNvContentPartPr/>
                <p14:nvPr/>
              </p14:nvContentPartPr>
              <p14:xfrm>
                <a:off x="9580909" y="950302"/>
                <a:ext cx="426240" cy="250560"/>
              </p14:xfrm>
            </p:contentPart>
          </mc:Choice>
          <mc:Fallback>
            <p:pic>
              <p:nvPicPr>
                <p:cNvPr id="104" name="Freihand 103">
                  <a:extLst>
                    <a:ext uri="{FF2B5EF4-FFF2-40B4-BE49-F238E27FC236}">
                      <a16:creationId xmlns:a16="http://schemas.microsoft.com/office/drawing/2014/main" id="{48748FAD-EE69-44DC-51A1-D433B4CEC236}"/>
                    </a:ext>
                  </a:extLst>
                </p:cNvPr>
                <p:cNvPicPr/>
                <p:nvPr/>
              </p:nvPicPr>
              <p:blipFill>
                <a:blip r:embed="rId104"/>
                <a:stretch>
                  <a:fillRect/>
                </a:stretch>
              </p:blipFill>
              <p:spPr>
                <a:xfrm>
                  <a:off x="9572269" y="941302"/>
                  <a:ext cx="4438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5" name="Freihand 104">
                  <a:extLst>
                    <a:ext uri="{FF2B5EF4-FFF2-40B4-BE49-F238E27FC236}">
                      <a16:creationId xmlns:a16="http://schemas.microsoft.com/office/drawing/2014/main" id="{D5EEDF02-7D91-45CB-BA73-E61520EAD972}"/>
                    </a:ext>
                  </a:extLst>
                </p14:cNvPr>
                <p14:cNvContentPartPr/>
                <p14:nvPr/>
              </p14:nvContentPartPr>
              <p14:xfrm>
                <a:off x="9869269" y="910342"/>
                <a:ext cx="8280" cy="6480"/>
              </p14:xfrm>
            </p:contentPart>
          </mc:Choice>
          <mc:Fallback>
            <p:pic>
              <p:nvPicPr>
                <p:cNvPr id="105" name="Freihand 104">
                  <a:extLst>
                    <a:ext uri="{FF2B5EF4-FFF2-40B4-BE49-F238E27FC236}">
                      <a16:creationId xmlns:a16="http://schemas.microsoft.com/office/drawing/2014/main" id="{D5EEDF02-7D91-45CB-BA73-E61520EAD972}"/>
                    </a:ext>
                  </a:extLst>
                </p:cNvPr>
                <p:cNvPicPr/>
                <p:nvPr/>
              </p:nvPicPr>
              <p:blipFill>
                <a:blip r:embed="rId106"/>
                <a:stretch>
                  <a:fillRect/>
                </a:stretch>
              </p:blipFill>
              <p:spPr>
                <a:xfrm>
                  <a:off x="9860269" y="901342"/>
                  <a:ext cx="25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7" name="Freihand 106">
                  <a:extLst>
                    <a:ext uri="{FF2B5EF4-FFF2-40B4-BE49-F238E27FC236}">
                      <a16:creationId xmlns:a16="http://schemas.microsoft.com/office/drawing/2014/main" id="{122E8227-94CD-778D-CC58-BD4971C08DD6}"/>
                    </a:ext>
                  </a:extLst>
                </p14:cNvPr>
                <p14:cNvContentPartPr/>
                <p14:nvPr/>
              </p14:nvContentPartPr>
              <p14:xfrm>
                <a:off x="10219549" y="1033822"/>
                <a:ext cx="156600" cy="214920"/>
              </p14:xfrm>
            </p:contentPart>
          </mc:Choice>
          <mc:Fallback>
            <p:pic>
              <p:nvPicPr>
                <p:cNvPr id="107" name="Freihand 106">
                  <a:extLst>
                    <a:ext uri="{FF2B5EF4-FFF2-40B4-BE49-F238E27FC236}">
                      <a16:creationId xmlns:a16="http://schemas.microsoft.com/office/drawing/2014/main" id="{122E8227-94CD-778D-CC58-BD4971C08DD6}"/>
                    </a:ext>
                  </a:extLst>
                </p:cNvPr>
                <p:cNvPicPr/>
                <p:nvPr/>
              </p:nvPicPr>
              <p:blipFill>
                <a:blip r:embed="rId108"/>
                <a:stretch>
                  <a:fillRect/>
                </a:stretch>
              </p:blipFill>
              <p:spPr>
                <a:xfrm>
                  <a:off x="10210909" y="1025182"/>
                  <a:ext cx="1742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8" name="Freihand 107">
                  <a:extLst>
                    <a:ext uri="{FF2B5EF4-FFF2-40B4-BE49-F238E27FC236}">
                      <a16:creationId xmlns:a16="http://schemas.microsoft.com/office/drawing/2014/main" id="{3DAB21D5-9081-9A1C-C7BA-9C42054D35DE}"/>
                    </a:ext>
                  </a:extLst>
                </p14:cNvPr>
                <p14:cNvContentPartPr/>
                <p14:nvPr/>
              </p14:nvContentPartPr>
              <p14:xfrm>
                <a:off x="10516549" y="1005742"/>
                <a:ext cx="245880" cy="110160"/>
              </p14:xfrm>
            </p:contentPart>
          </mc:Choice>
          <mc:Fallback>
            <p:pic>
              <p:nvPicPr>
                <p:cNvPr id="108" name="Freihand 107">
                  <a:extLst>
                    <a:ext uri="{FF2B5EF4-FFF2-40B4-BE49-F238E27FC236}">
                      <a16:creationId xmlns:a16="http://schemas.microsoft.com/office/drawing/2014/main" id="{3DAB21D5-9081-9A1C-C7BA-9C42054D35DE}"/>
                    </a:ext>
                  </a:extLst>
                </p:cNvPr>
                <p:cNvPicPr/>
                <p:nvPr/>
              </p:nvPicPr>
              <p:blipFill>
                <a:blip r:embed="rId110"/>
                <a:stretch>
                  <a:fillRect/>
                </a:stretch>
              </p:blipFill>
              <p:spPr>
                <a:xfrm>
                  <a:off x="10507909" y="996742"/>
                  <a:ext cx="263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9" name="Freihand 108">
                  <a:extLst>
                    <a:ext uri="{FF2B5EF4-FFF2-40B4-BE49-F238E27FC236}">
                      <a16:creationId xmlns:a16="http://schemas.microsoft.com/office/drawing/2014/main" id="{682DCA91-9ECA-E05A-80E8-A7C4F6D0F8DD}"/>
                    </a:ext>
                  </a:extLst>
                </p14:cNvPr>
                <p14:cNvContentPartPr/>
                <p14:nvPr/>
              </p14:nvContentPartPr>
              <p14:xfrm>
                <a:off x="10726789" y="951382"/>
                <a:ext cx="220320" cy="150480"/>
              </p14:xfrm>
            </p:contentPart>
          </mc:Choice>
          <mc:Fallback>
            <p:pic>
              <p:nvPicPr>
                <p:cNvPr id="109" name="Freihand 108">
                  <a:extLst>
                    <a:ext uri="{FF2B5EF4-FFF2-40B4-BE49-F238E27FC236}">
                      <a16:creationId xmlns:a16="http://schemas.microsoft.com/office/drawing/2014/main" id="{682DCA91-9ECA-E05A-80E8-A7C4F6D0F8DD}"/>
                    </a:ext>
                  </a:extLst>
                </p:cNvPr>
                <p:cNvPicPr/>
                <p:nvPr/>
              </p:nvPicPr>
              <p:blipFill>
                <a:blip r:embed="rId112"/>
                <a:stretch>
                  <a:fillRect/>
                </a:stretch>
              </p:blipFill>
              <p:spPr>
                <a:xfrm>
                  <a:off x="10717789" y="942742"/>
                  <a:ext cx="237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0" name="Freihand 109">
                  <a:extLst>
                    <a:ext uri="{FF2B5EF4-FFF2-40B4-BE49-F238E27FC236}">
                      <a16:creationId xmlns:a16="http://schemas.microsoft.com/office/drawing/2014/main" id="{09A29AF3-A7E4-4EEC-13AE-3155FFE263BC}"/>
                    </a:ext>
                  </a:extLst>
                </p14:cNvPr>
                <p14:cNvContentPartPr/>
                <p14:nvPr/>
              </p14:nvContentPartPr>
              <p14:xfrm>
                <a:off x="10984909" y="984142"/>
                <a:ext cx="192240" cy="131400"/>
              </p14:xfrm>
            </p:contentPart>
          </mc:Choice>
          <mc:Fallback>
            <p:pic>
              <p:nvPicPr>
                <p:cNvPr id="110" name="Freihand 109">
                  <a:extLst>
                    <a:ext uri="{FF2B5EF4-FFF2-40B4-BE49-F238E27FC236}">
                      <a16:creationId xmlns:a16="http://schemas.microsoft.com/office/drawing/2014/main" id="{09A29AF3-A7E4-4EEC-13AE-3155FFE263BC}"/>
                    </a:ext>
                  </a:extLst>
                </p:cNvPr>
                <p:cNvPicPr/>
                <p:nvPr/>
              </p:nvPicPr>
              <p:blipFill>
                <a:blip r:embed="rId114"/>
                <a:stretch>
                  <a:fillRect/>
                </a:stretch>
              </p:blipFill>
              <p:spPr>
                <a:xfrm>
                  <a:off x="10976269" y="975142"/>
                  <a:ext cx="209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1" name="Freihand 110">
                  <a:extLst>
                    <a:ext uri="{FF2B5EF4-FFF2-40B4-BE49-F238E27FC236}">
                      <a16:creationId xmlns:a16="http://schemas.microsoft.com/office/drawing/2014/main" id="{22FB7029-2FF7-4A6C-0FFF-DFE44867DA7B}"/>
                    </a:ext>
                  </a:extLst>
                </p14:cNvPr>
                <p14:cNvContentPartPr/>
                <p14:nvPr/>
              </p14:nvContentPartPr>
              <p14:xfrm>
                <a:off x="11204149" y="980902"/>
                <a:ext cx="116280" cy="117360"/>
              </p14:xfrm>
            </p:contentPart>
          </mc:Choice>
          <mc:Fallback>
            <p:pic>
              <p:nvPicPr>
                <p:cNvPr id="111" name="Freihand 110">
                  <a:extLst>
                    <a:ext uri="{FF2B5EF4-FFF2-40B4-BE49-F238E27FC236}">
                      <a16:creationId xmlns:a16="http://schemas.microsoft.com/office/drawing/2014/main" id="{22FB7029-2FF7-4A6C-0FFF-DFE44867DA7B}"/>
                    </a:ext>
                  </a:extLst>
                </p:cNvPr>
                <p:cNvPicPr/>
                <p:nvPr/>
              </p:nvPicPr>
              <p:blipFill>
                <a:blip r:embed="rId116"/>
                <a:stretch>
                  <a:fillRect/>
                </a:stretch>
              </p:blipFill>
              <p:spPr>
                <a:xfrm>
                  <a:off x="11195509" y="972262"/>
                  <a:ext cx="133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2" name="Freihand 111">
                  <a:extLst>
                    <a:ext uri="{FF2B5EF4-FFF2-40B4-BE49-F238E27FC236}">
                      <a16:creationId xmlns:a16="http://schemas.microsoft.com/office/drawing/2014/main" id="{460E0C29-EBF3-1515-340E-D70E89F4BCBB}"/>
                    </a:ext>
                  </a:extLst>
                </p14:cNvPr>
                <p14:cNvContentPartPr/>
                <p14:nvPr/>
              </p14:nvContentPartPr>
              <p14:xfrm>
                <a:off x="11342749" y="973702"/>
                <a:ext cx="59400" cy="144360"/>
              </p14:xfrm>
            </p:contentPart>
          </mc:Choice>
          <mc:Fallback>
            <p:pic>
              <p:nvPicPr>
                <p:cNvPr id="112" name="Freihand 111">
                  <a:extLst>
                    <a:ext uri="{FF2B5EF4-FFF2-40B4-BE49-F238E27FC236}">
                      <a16:creationId xmlns:a16="http://schemas.microsoft.com/office/drawing/2014/main" id="{460E0C29-EBF3-1515-340E-D70E89F4BCBB}"/>
                    </a:ext>
                  </a:extLst>
                </p:cNvPr>
                <p:cNvPicPr/>
                <p:nvPr/>
              </p:nvPicPr>
              <p:blipFill>
                <a:blip r:embed="rId118"/>
                <a:stretch>
                  <a:fillRect/>
                </a:stretch>
              </p:blipFill>
              <p:spPr>
                <a:xfrm>
                  <a:off x="11334109" y="964702"/>
                  <a:ext cx="77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3" name="Freihand 112">
                  <a:extLst>
                    <a:ext uri="{FF2B5EF4-FFF2-40B4-BE49-F238E27FC236}">
                      <a16:creationId xmlns:a16="http://schemas.microsoft.com/office/drawing/2014/main" id="{638129A8-0019-3278-A161-0D214A0EE9E9}"/>
                    </a:ext>
                  </a:extLst>
                </p14:cNvPr>
                <p14:cNvContentPartPr/>
                <p14:nvPr/>
              </p14:nvContentPartPr>
              <p14:xfrm>
                <a:off x="11412229" y="972262"/>
                <a:ext cx="96120" cy="97920"/>
              </p14:xfrm>
            </p:contentPart>
          </mc:Choice>
          <mc:Fallback>
            <p:pic>
              <p:nvPicPr>
                <p:cNvPr id="113" name="Freihand 112">
                  <a:extLst>
                    <a:ext uri="{FF2B5EF4-FFF2-40B4-BE49-F238E27FC236}">
                      <a16:creationId xmlns:a16="http://schemas.microsoft.com/office/drawing/2014/main" id="{638129A8-0019-3278-A161-0D214A0EE9E9}"/>
                    </a:ext>
                  </a:extLst>
                </p:cNvPr>
                <p:cNvPicPr/>
                <p:nvPr/>
              </p:nvPicPr>
              <p:blipFill>
                <a:blip r:embed="rId120"/>
                <a:stretch>
                  <a:fillRect/>
                </a:stretch>
              </p:blipFill>
              <p:spPr>
                <a:xfrm>
                  <a:off x="11403229" y="963262"/>
                  <a:ext cx="113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4" name="Freihand 113">
                  <a:extLst>
                    <a:ext uri="{FF2B5EF4-FFF2-40B4-BE49-F238E27FC236}">
                      <a16:creationId xmlns:a16="http://schemas.microsoft.com/office/drawing/2014/main" id="{4C249D7A-E487-F229-7C5B-421414F7D908}"/>
                    </a:ext>
                  </a:extLst>
                </p14:cNvPr>
                <p14:cNvContentPartPr/>
                <p14:nvPr/>
              </p14:nvContentPartPr>
              <p14:xfrm>
                <a:off x="11470909" y="958582"/>
                <a:ext cx="124560" cy="157320"/>
              </p14:xfrm>
            </p:contentPart>
          </mc:Choice>
          <mc:Fallback>
            <p:pic>
              <p:nvPicPr>
                <p:cNvPr id="114" name="Freihand 113">
                  <a:extLst>
                    <a:ext uri="{FF2B5EF4-FFF2-40B4-BE49-F238E27FC236}">
                      <a16:creationId xmlns:a16="http://schemas.microsoft.com/office/drawing/2014/main" id="{4C249D7A-E487-F229-7C5B-421414F7D908}"/>
                    </a:ext>
                  </a:extLst>
                </p:cNvPr>
                <p:cNvPicPr/>
                <p:nvPr/>
              </p:nvPicPr>
              <p:blipFill>
                <a:blip r:embed="rId122"/>
                <a:stretch>
                  <a:fillRect/>
                </a:stretch>
              </p:blipFill>
              <p:spPr>
                <a:xfrm>
                  <a:off x="11461909" y="949942"/>
                  <a:ext cx="1422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13" name="Freihand 512">
                  <a:extLst>
                    <a:ext uri="{FF2B5EF4-FFF2-40B4-BE49-F238E27FC236}">
                      <a16:creationId xmlns:a16="http://schemas.microsoft.com/office/drawing/2014/main" id="{E21BBD77-D17F-614F-0E02-2E0DFF727488}"/>
                    </a:ext>
                  </a:extLst>
                </p14:cNvPr>
                <p14:cNvContentPartPr/>
                <p14:nvPr/>
              </p14:nvContentPartPr>
              <p14:xfrm>
                <a:off x="9994549" y="495982"/>
                <a:ext cx="318600" cy="38880"/>
              </p14:xfrm>
            </p:contentPart>
          </mc:Choice>
          <mc:Fallback>
            <p:pic>
              <p:nvPicPr>
                <p:cNvPr id="513" name="Freihand 512">
                  <a:extLst>
                    <a:ext uri="{FF2B5EF4-FFF2-40B4-BE49-F238E27FC236}">
                      <a16:creationId xmlns:a16="http://schemas.microsoft.com/office/drawing/2014/main" id="{E21BBD77-D17F-614F-0E02-2E0DFF727488}"/>
                    </a:ext>
                  </a:extLst>
                </p:cNvPr>
                <p:cNvPicPr/>
                <p:nvPr/>
              </p:nvPicPr>
              <p:blipFill>
                <a:blip r:embed="rId124"/>
                <a:stretch>
                  <a:fillRect/>
                </a:stretch>
              </p:blipFill>
              <p:spPr>
                <a:xfrm>
                  <a:off x="9985549" y="486982"/>
                  <a:ext cx="3362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14" name="Freihand 513">
                  <a:extLst>
                    <a:ext uri="{FF2B5EF4-FFF2-40B4-BE49-F238E27FC236}">
                      <a16:creationId xmlns:a16="http://schemas.microsoft.com/office/drawing/2014/main" id="{794B39FE-72AC-D660-A327-5A62EF61F37B}"/>
                    </a:ext>
                  </a:extLst>
                </p14:cNvPr>
                <p14:cNvContentPartPr/>
                <p14:nvPr/>
              </p14:nvContentPartPr>
              <p14:xfrm>
                <a:off x="10218829" y="1268182"/>
                <a:ext cx="240120" cy="93600"/>
              </p14:xfrm>
            </p:contentPart>
          </mc:Choice>
          <mc:Fallback>
            <p:pic>
              <p:nvPicPr>
                <p:cNvPr id="514" name="Freihand 513">
                  <a:extLst>
                    <a:ext uri="{FF2B5EF4-FFF2-40B4-BE49-F238E27FC236}">
                      <a16:creationId xmlns:a16="http://schemas.microsoft.com/office/drawing/2014/main" id="{794B39FE-72AC-D660-A327-5A62EF61F37B}"/>
                    </a:ext>
                  </a:extLst>
                </p:cNvPr>
                <p:cNvPicPr/>
                <p:nvPr/>
              </p:nvPicPr>
              <p:blipFill>
                <a:blip r:embed="rId126"/>
                <a:stretch>
                  <a:fillRect/>
                </a:stretch>
              </p:blipFill>
              <p:spPr>
                <a:xfrm>
                  <a:off x="10210189" y="1259542"/>
                  <a:ext cx="257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15" name="Freihand 514">
                  <a:extLst>
                    <a:ext uri="{FF2B5EF4-FFF2-40B4-BE49-F238E27FC236}">
                      <a16:creationId xmlns:a16="http://schemas.microsoft.com/office/drawing/2014/main" id="{2719BD63-2886-79FF-C800-4AC36D8FE9E2}"/>
                    </a:ext>
                  </a:extLst>
                </p14:cNvPr>
                <p14:cNvContentPartPr/>
                <p14:nvPr/>
              </p14:nvContentPartPr>
              <p14:xfrm>
                <a:off x="7041109" y="524782"/>
                <a:ext cx="286200" cy="109080"/>
              </p14:xfrm>
            </p:contentPart>
          </mc:Choice>
          <mc:Fallback>
            <p:pic>
              <p:nvPicPr>
                <p:cNvPr id="515" name="Freihand 514">
                  <a:extLst>
                    <a:ext uri="{FF2B5EF4-FFF2-40B4-BE49-F238E27FC236}">
                      <a16:creationId xmlns:a16="http://schemas.microsoft.com/office/drawing/2014/main" id="{2719BD63-2886-79FF-C800-4AC36D8FE9E2}"/>
                    </a:ext>
                  </a:extLst>
                </p:cNvPr>
                <p:cNvPicPr/>
                <p:nvPr/>
              </p:nvPicPr>
              <p:blipFill>
                <a:blip r:embed="rId128"/>
                <a:stretch>
                  <a:fillRect/>
                </a:stretch>
              </p:blipFill>
              <p:spPr>
                <a:xfrm>
                  <a:off x="7032109" y="516142"/>
                  <a:ext cx="303840" cy="126720"/>
                </a:xfrm>
                <a:prstGeom prst="rect">
                  <a:avLst/>
                </a:prstGeom>
              </p:spPr>
            </p:pic>
          </mc:Fallback>
        </mc:AlternateContent>
      </p:grpSp>
      <p:grpSp>
        <p:nvGrpSpPr>
          <p:cNvPr id="518" name="Gruppieren 517">
            <a:extLst>
              <a:ext uri="{FF2B5EF4-FFF2-40B4-BE49-F238E27FC236}">
                <a16:creationId xmlns:a16="http://schemas.microsoft.com/office/drawing/2014/main" id="{8DDFFA20-F1DE-F449-6853-FF867C1521BA}"/>
              </a:ext>
            </a:extLst>
          </p:cNvPr>
          <p:cNvGrpSpPr/>
          <p:nvPr/>
        </p:nvGrpSpPr>
        <p:grpSpPr>
          <a:xfrm>
            <a:off x="6693349" y="1511182"/>
            <a:ext cx="1887120" cy="530640"/>
            <a:chOff x="6693349" y="1511182"/>
            <a:chExt cx="1887120" cy="530640"/>
          </a:xfrm>
        </p:grpSpPr>
        <mc:AlternateContent xmlns:mc="http://schemas.openxmlformats.org/markup-compatibility/2006">
          <mc:Choice xmlns:p14="http://schemas.microsoft.com/office/powerpoint/2010/main" Requires="p14">
            <p:contentPart p14:bwMode="auto" r:id="rId129">
              <p14:nvContentPartPr>
                <p14:cNvPr id="116" name="Freihand 115">
                  <a:extLst>
                    <a:ext uri="{FF2B5EF4-FFF2-40B4-BE49-F238E27FC236}">
                      <a16:creationId xmlns:a16="http://schemas.microsoft.com/office/drawing/2014/main" id="{2B878F40-7A9E-089E-14D6-BEC6440A9758}"/>
                    </a:ext>
                  </a:extLst>
                </p14:cNvPr>
                <p14:cNvContentPartPr/>
                <p14:nvPr/>
              </p14:nvContentPartPr>
              <p14:xfrm>
                <a:off x="6693349" y="1637182"/>
                <a:ext cx="167760" cy="192960"/>
              </p14:xfrm>
            </p:contentPart>
          </mc:Choice>
          <mc:Fallback>
            <p:pic>
              <p:nvPicPr>
                <p:cNvPr id="116" name="Freihand 115">
                  <a:extLst>
                    <a:ext uri="{FF2B5EF4-FFF2-40B4-BE49-F238E27FC236}">
                      <a16:creationId xmlns:a16="http://schemas.microsoft.com/office/drawing/2014/main" id="{2B878F40-7A9E-089E-14D6-BEC6440A9758}"/>
                    </a:ext>
                  </a:extLst>
                </p:cNvPr>
                <p:cNvPicPr/>
                <p:nvPr/>
              </p:nvPicPr>
              <p:blipFill>
                <a:blip r:embed="rId130"/>
                <a:stretch>
                  <a:fillRect/>
                </a:stretch>
              </p:blipFill>
              <p:spPr>
                <a:xfrm>
                  <a:off x="6684349" y="1628542"/>
                  <a:ext cx="1854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7" name="Freihand 116">
                  <a:extLst>
                    <a:ext uri="{FF2B5EF4-FFF2-40B4-BE49-F238E27FC236}">
                      <a16:creationId xmlns:a16="http://schemas.microsoft.com/office/drawing/2014/main" id="{A0C9B957-47EF-1DE1-72B6-5D4CB3E78BEA}"/>
                    </a:ext>
                  </a:extLst>
                </p14:cNvPr>
                <p14:cNvContentPartPr/>
                <p14:nvPr/>
              </p14:nvContentPartPr>
              <p14:xfrm>
                <a:off x="6914029" y="1653382"/>
                <a:ext cx="180000" cy="388440"/>
              </p14:xfrm>
            </p:contentPart>
          </mc:Choice>
          <mc:Fallback>
            <p:pic>
              <p:nvPicPr>
                <p:cNvPr id="117" name="Freihand 116">
                  <a:extLst>
                    <a:ext uri="{FF2B5EF4-FFF2-40B4-BE49-F238E27FC236}">
                      <a16:creationId xmlns:a16="http://schemas.microsoft.com/office/drawing/2014/main" id="{A0C9B957-47EF-1DE1-72B6-5D4CB3E78BEA}"/>
                    </a:ext>
                  </a:extLst>
                </p:cNvPr>
                <p:cNvPicPr/>
                <p:nvPr/>
              </p:nvPicPr>
              <p:blipFill>
                <a:blip r:embed="rId132"/>
                <a:stretch>
                  <a:fillRect/>
                </a:stretch>
              </p:blipFill>
              <p:spPr>
                <a:xfrm>
                  <a:off x="6905389" y="1644382"/>
                  <a:ext cx="19764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8" name="Freihand 117">
                  <a:extLst>
                    <a:ext uri="{FF2B5EF4-FFF2-40B4-BE49-F238E27FC236}">
                      <a16:creationId xmlns:a16="http://schemas.microsoft.com/office/drawing/2014/main" id="{D34A11DA-3080-CCF5-5945-284E252C70F7}"/>
                    </a:ext>
                  </a:extLst>
                </p14:cNvPr>
                <p14:cNvContentPartPr/>
                <p14:nvPr/>
              </p14:nvContentPartPr>
              <p14:xfrm>
                <a:off x="7290229" y="1629622"/>
                <a:ext cx="140400" cy="153720"/>
              </p14:xfrm>
            </p:contentPart>
          </mc:Choice>
          <mc:Fallback>
            <p:pic>
              <p:nvPicPr>
                <p:cNvPr id="118" name="Freihand 117">
                  <a:extLst>
                    <a:ext uri="{FF2B5EF4-FFF2-40B4-BE49-F238E27FC236}">
                      <a16:creationId xmlns:a16="http://schemas.microsoft.com/office/drawing/2014/main" id="{D34A11DA-3080-CCF5-5945-284E252C70F7}"/>
                    </a:ext>
                  </a:extLst>
                </p:cNvPr>
                <p:cNvPicPr/>
                <p:nvPr/>
              </p:nvPicPr>
              <p:blipFill>
                <a:blip r:embed="rId134"/>
                <a:stretch>
                  <a:fillRect/>
                </a:stretch>
              </p:blipFill>
              <p:spPr>
                <a:xfrm>
                  <a:off x="7281229" y="1620982"/>
                  <a:ext cx="158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9" name="Freihand 118">
                  <a:extLst>
                    <a:ext uri="{FF2B5EF4-FFF2-40B4-BE49-F238E27FC236}">
                      <a16:creationId xmlns:a16="http://schemas.microsoft.com/office/drawing/2014/main" id="{D4F7905E-8CBD-AEA7-3B52-AED4BBE047B6}"/>
                    </a:ext>
                  </a:extLst>
                </p14:cNvPr>
                <p14:cNvContentPartPr/>
                <p14:nvPr/>
              </p14:nvContentPartPr>
              <p14:xfrm>
                <a:off x="7461589" y="1745182"/>
                <a:ext cx="36000" cy="136440"/>
              </p14:xfrm>
            </p:contentPart>
          </mc:Choice>
          <mc:Fallback>
            <p:pic>
              <p:nvPicPr>
                <p:cNvPr id="119" name="Freihand 118">
                  <a:extLst>
                    <a:ext uri="{FF2B5EF4-FFF2-40B4-BE49-F238E27FC236}">
                      <a16:creationId xmlns:a16="http://schemas.microsoft.com/office/drawing/2014/main" id="{D4F7905E-8CBD-AEA7-3B52-AED4BBE047B6}"/>
                    </a:ext>
                  </a:extLst>
                </p:cNvPr>
                <p:cNvPicPr/>
                <p:nvPr/>
              </p:nvPicPr>
              <p:blipFill>
                <a:blip r:embed="rId136"/>
                <a:stretch>
                  <a:fillRect/>
                </a:stretch>
              </p:blipFill>
              <p:spPr>
                <a:xfrm>
                  <a:off x="7452589" y="1736182"/>
                  <a:ext cx="53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0" name="Freihand 119">
                  <a:extLst>
                    <a:ext uri="{FF2B5EF4-FFF2-40B4-BE49-F238E27FC236}">
                      <a16:creationId xmlns:a16="http://schemas.microsoft.com/office/drawing/2014/main" id="{76331A3A-F2D9-C926-5010-505A4FC8A01E}"/>
                    </a:ext>
                  </a:extLst>
                </p14:cNvPr>
                <p14:cNvContentPartPr/>
                <p14:nvPr/>
              </p14:nvContentPartPr>
              <p14:xfrm>
                <a:off x="7560949" y="1588582"/>
                <a:ext cx="129240" cy="136080"/>
              </p14:xfrm>
            </p:contentPart>
          </mc:Choice>
          <mc:Fallback>
            <p:pic>
              <p:nvPicPr>
                <p:cNvPr id="120" name="Freihand 119">
                  <a:extLst>
                    <a:ext uri="{FF2B5EF4-FFF2-40B4-BE49-F238E27FC236}">
                      <a16:creationId xmlns:a16="http://schemas.microsoft.com/office/drawing/2014/main" id="{76331A3A-F2D9-C926-5010-505A4FC8A01E}"/>
                    </a:ext>
                  </a:extLst>
                </p:cNvPr>
                <p:cNvPicPr/>
                <p:nvPr/>
              </p:nvPicPr>
              <p:blipFill>
                <a:blip r:embed="rId138"/>
                <a:stretch>
                  <a:fillRect/>
                </a:stretch>
              </p:blipFill>
              <p:spPr>
                <a:xfrm>
                  <a:off x="7551949" y="1579942"/>
                  <a:ext cx="146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1" name="Freihand 120">
                  <a:extLst>
                    <a:ext uri="{FF2B5EF4-FFF2-40B4-BE49-F238E27FC236}">
                      <a16:creationId xmlns:a16="http://schemas.microsoft.com/office/drawing/2014/main" id="{3BE19D68-CCF9-18AA-32EE-B0E6EDA3DE2B}"/>
                    </a:ext>
                  </a:extLst>
                </p14:cNvPr>
                <p14:cNvContentPartPr/>
                <p14:nvPr/>
              </p14:nvContentPartPr>
              <p14:xfrm>
                <a:off x="7720069" y="1548982"/>
                <a:ext cx="136080" cy="162720"/>
              </p14:xfrm>
            </p:contentPart>
          </mc:Choice>
          <mc:Fallback>
            <p:pic>
              <p:nvPicPr>
                <p:cNvPr id="121" name="Freihand 120">
                  <a:extLst>
                    <a:ext uri="{FF2B5EF4-FFF2-40B4-BE49-F238E27FC236}">
                      <a16:creationId xmlns:a16="http://schemas.microsoft.com/office/drawing/2014/main" id="{3BE19D68-CCF9-18AA-32EE-B0E6EDA3DE2B}"/>
                    </a:ext>
                  </a:extLst>
                </p:cNvPr>
                <p:cNvPicPr/>
                <p:nvPr/>
              </p:nvPicPr>
              <p:blipFill>
                <a:blip r:embed="rId140"/>
                <a:stretch>
                  <a:fillRect/>
                </a:stretch>
              </p:blipFill>
              <p:spPr>
                <a:xfrm>
                  <a:off x="7711069" y="1539982"/>
                  <a:ext cx="153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2" name="Freihand 121">
                  <a:extLst>
                    <a:ext uri="{FF2B5EF4-FFF2-40B4-BE49-F238E27FC236}">
                      <a16:creationId xmlns:a16="http://schemas.microsoft.com/office/drawing/2014/main" id="{C0661402-8C6B-251C-E8F4-5200E1EDAC88}"/>
                    </a:ext>
                  </a:extLst>
                </p14:cNvPr>
                <p14:cNvContentPartPr/>
                <p14:nvPr/>
              </p14:nvContentPartPr>
              <p14:xfrm>
                <a:off x="7899349" y="1511182"/>
                <a:ext cx="169560" cy="215280"/>
              </p14:xfrm>
            </p:contentPart>
          </mc:Choice>
          <mc:Fallback>
            <p:pic>
              <p:nvPicPr>
                <p:cNvPr id="122" name="Freihand 121">
                  <a:extLst>
                    <a:ext uri="{FF2B5EF4-FFF2-40B4-BE49-F238E27FC236}">
                      <a16:creationId xmlns:a16="http://schemas.microsoft.com/office/drawing/2014/main" id="{C0661402-8C6B-251C-E8F4-5200E1EDAC88}"/>
                    </a:ext>
                  </a:extLst>
                </p:cNvPr>
                <p:cNvPicPr/>
                <p:nvPr/>
              </p:nvPicPr>
              <p:blipFill>
                <a:blip r:embed="rId142"/>
                <a:stretch>
                  <a:fillRect/>
                </a:stretch>
              </p:blipFill>
              <p:spPr>
                <a:xfrm>
                  <a:off x="7890709" y="1502542"/>
                  <a:ext cx="1872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5" name="Freihand 124">
                  <a:extLst>
                    <a:ext uri="{FF2B5EF4-FFF2-40B4-BE49-F238E27FC236}">
                      <a16:creationId xmlns:a16="http://schemas.microsoft.com/office/drawing/2014/main" id="{057AFE4A-74D8-5A3E-9974-E5107FC423D2}"/>
                    </a:ext>
                  </a:extLst>
                </p14:cNvPr>
                <p14:cNvContentPartPr/>
                <p14:nvPr/>
              </p14:nvContentPartPr>
              <p14:xfrm>
                <a:off x="8071789" y="1831942"/>
                <a:ext cx="273240" cy="84240"/>
              </p14:xfrm>
            </p:contentPart>
          </mc:Choice>
          <mc:Fallback>
            <p:pic>
              <p:nvPicPr>
                <p:cNvPr id="125" name="Freihand 124">
                  <a:extLst>
                    <a:ext uri="{FF2B5EF4-FFF2-40B4-BE49-F238E27FC236}">
                      <a16:creationId xmlns:a16="http://schemas.microsoft.com/office/drawing/2014/main" id="{057AFE4A-74D8-5A3E-9974-E5107FC423D2}"/>
                    </a:ext>
                  </a:extLst>
                </p:cNvPr>
                <p:cNvPicPr/>
                <p:nvPr/>
              </p:nvPicPr>
              <p:blipFill>
                <a:blip r:embed="rId144"/>
                <a:stretch>
                  <a:fillRect/>
                </a:stretch>
              </p:blipFill>
              <p:spPr>
                <a:xfrm>
                  <a:off x="8063149" y="1822942"/>
                  <a:ext cx="290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6" name="Freihand 125">
                  <a:extLst>
                    <a:ext uri="{FF2B5EF4-FFF2-40B4-BE49-F238E27FC236}">
                      <a16:creationId xmlns:a16="http://schemas.microsoft.com/office/drawing/2014/main" id="{1C05E756-0314-8947-E4DB-6132D4B507B2}"/>
                    </a:ext>
                  </a:extLst>
                </p14:cNvPr>
                <p14:cNvContentPartPr/>
                <p14:nvPr/>
              </p14:nvContentPartPr>
              <p14:xfrm>
                <a:off x="8099149" y="1898182"/>
                <a:ext cx="306720" cy="128520"/>
              </p14:xfrm>
            </p:contentPart>
          </mc:Choice>
          <mc:Fallback>
            <p:pic>
              <p:nvPicPr>
                <p:cNvPr id="126" name="Freihand 125">
                  <a:extLst>
                    <a:ext uri="{FF2B5EF4-FFF2-40B4-BE49-F238E27FC236}">
                      <a16:creationId xmlns:a16="http://schemas.microsoft.com/office/drawing/2014/main" id="{1C05E756-0314-8947-E4DB-6132D4B507B2}"/>
                    </a:ext>
                  </a:extLst>
                </p:cNvPr>
                <p:cNvPicPr/>
                <p:nvPr/>
              </p:nvPicPr>
              <p:blipFill>
                <a:blip r:embed="rId146"/>
                <a:stretch>
                  <a:fillRect/>
                </a:stretch>
              </p:blipFill>
              <p:spPr>
                <a:xfrm>
                  <a:off x="8090509" y="1889542"/>
                  <a:ext cx="324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7" name="Freihand 126">
                  <a:extLst>
                    <a:ext uri="{FF2B5EF4-FFF2-40B4-BE49-F238E27FC236}">
                      <a16:creationId xmlns:a16="http://schemas.microsoft.com/office/drawing/2014/main" id="{47BBCFF7-B4CE-6A1B-4AD2-56BC439E6DAB}"/>
                    </a:ext>
                  </a:extLst>
                </p14:cNvPr>
                <p14:cNvContentPartPr/>
                <p14:nvPr/>
              </p14:nvContentPartPr>
              <p14:xfrm>
                <a:off x="8407309" y="1759582"/>
                <a:ext cx="173160" cy="282240"/>
              </p14:xfrm>
            </p:contentPart>
          </mc:Choice>
          <mc:Fallback>
            <p:pic>
              <p:nvPicPr>
                <p:cNvPr id="127" name="Freihand 126">
                  <a:extLst>
                    <a:ext uri="{FF2B5EF4-FFF2-40B4-BE49-F238E27FC236}">
                      <a16:creationId xmlns:a16="http://schemas.microsoft.com/office/drawing/2014/main" id="{47BBCFF7-B4CE-6A1B-4AD2-56BC439E6DAB}"/>
                    </a:ext>
                  </a:extLst>
                </p:cNvPr>
                <p:cNvPicPr/>
                <p:nvPr/>
              </p:nvPicPr>
              <p:blipFill>
                <a:blip r:embed="rId148"/>
                <a:stretch>
                  <a:fillRect/>
                </a:stretch>
              </p:blipFill>
              <p:spPr>
                <a:xfrm>
                  <a:off x="8398669" y="1750942"/>
                  <a:ext cx="1908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17" name="Freihand 516">
                  <a:extLst>
                    <a:ext uri="{FF2B5EF4-FFF2-40B4-BE49-F238E27FC236}">
                      <a16:creationId xmlns:a16="http://schemas.microsoft.com/office/drawing/2014/main" id="{DBA98837-F1F9-5B5A-4B62-4389DE965101}"/>
                    </a:ext>
                  </a:extLst>
                </p14:cNvPr>
                <p14:cNvContentPartPr/>
                <p14:nvPr/>
              </p14:nvContentPartPr>
              <p14:xfrm>
                <a:off x="6980629" y="1522702"/>
                <a:ext cx="411120" cy="123120"/>
              </p14:xfrm>
            </p:contentPart>
          </mc:Choice>
          <mc:Fallback>
            <p:pic>
              <p:nvPicPr>
                <p:cNvPr id="517" name="Freihand 516">
                  <a:extLst>
                    <a:ext uri="{FF2B5EF4-FFF2-40B4-BE49-F238E27FC236}">
                      <a16:creationId xmlns:a16="http://schemas.microsoft.com/office/drawing/2014/main" id="{DBA98837-F1F9-5B5A-4B62-4389DE965101}"/>
                    </a:ext>
                  </a:extLst>
                </p:cNvPr>
                <p:cNvPicPr/>
                <p:nvPr/>
              </p:nvPicPr>
              <p:blipFill>
                <a:blip r:embed="rId150"/>
                <a:stretch>
                  <a:fillRect/>
                </a:stretch>
              </p:blipFill>
              <p:spPr>
                <a:xfrm>
                  <a:off x="6971989" y="1513702"/>
                  <a:ext cx="428760" cy="140760"/>
                </a:xfrm>
                <a:prstGeom prst="rect">
                  <a:avLst/>
                </a:prstGeom>
              </p:spPr>
            </p:pic>
          </mc:Fallback>
        </mc:AlternateContent>
      </p:grpSp>
      <p:grpSp>
        <p:nvGrpSpPr>
          <p:cNvPr id="546" name="Gruppieren 545">
            <a:extLst>
              <a:ext uri="{FF2B5EF4-FFF2-40B4-BE49-F238E27FC236}">
                <a16:creationId xmlns:a16="http://schemas.microsoft.com/office/drawing/2014/main" id="{A950B645-E39E-7E92-61EB-439AB06740F8}"/>
              </a:ext>
            </a:extLst>
          </p:cNvPr>
          <p:cNvGrpSpPr/>
          <p:nvPr/>
        </p:nvGrpSpPr>
        <p:grpSpPr>
          <a:xfrm>
            <a:off x="8780629" y="1439902"/>
            <a:ext cx="3082680" cy="950040"/>
            <a:chOff x="8780629" y="1439902"/>
            <a:chExt cx="3082680" cy="950040"/>
          </a:xfrm>
        </p:grpSpPr>
        <mc:AlternateContent xmlns:mc="http://schemas.openxmlformats.org/markup-compatibility/2006">
          <mc:Choice xmlns:p14="http://schemas.microsoft.com/office/powerpoint/2010/main" Requires="p14">
            <p:contentPart p14:bwMode="auto" r:id="rId151">
              <p14:nvContentPartPr>
                <p14:cNvPr id="519" name="Freihand 518">
                  <a:extLst>
                    <a:ext uri="{FF2B5EF4-FFF2-40B4-BE49-F238E27FC236}">
                      <a16:creationId xmlns:a16="http://schemas.microsoft.com/office/drawing/2014/main" id="{6EBD0803-98A6-AEE4-2549-5F36575514EF}"/>
                    </a:ext>
                  </a:extLst>
                </p14:cNvPr>
                <p14:cNvContentPartPr/>
                <p14:nvPr/>
              </p14:nvContentPartPr>
              <p14:xfrm>
                <a:off x="8813749" y="1794502"/>
                <a:ext cx="232560" cy="97560"/>
              </p14:xfrm>
            </p:contentPart>
          </mc:Choice>
          <mc:Fallback>
            <p:pic>
              <p:nvPicPr>
                <p:cNvPr id="519" name="Freihand 518">
                  <a:extLst>
                    <a:ext uri="{FF2B5EF4-FFF2-40B4-BE49-F238E27FC236}">
                      <a16:creationId xmlns:a16="http://schemas.microsoft.com/office/drawing/2014/main" id="{6EBD0803-98A6-AEE4-2549-5F36575514EF}"/>
                    </a:ext>
                  </a:extLst>
                </p:cNvPr>
                <p:cNvPicPr/>
                <p:nvPr/>
              </p:nvPicPr>
              <p:blipFill>
                <a:blip r:embed="rId152"/>
                <a:stretch>
                  <a:fillRect/>
                </a:stretch>
              </p:blipFill>
              <p:spPr>
                <a:xfrm>
                  <a:off x="8805109" y="1785502"/>
                  <a:ext cx="250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20" name="Freihand 519">
                  <a:extLst>
                    <a:ext uri="{FF2B5EF4-FFF2-40B4-BE49-F238E27FC236}">
                      <a16:creationId xmlns:a16="http://schemas.microsoft.com/office/drawing/2014/main" id="{6A77C7BC-D19F-3F0A-960F-8919EBF2D328}"/>
                    </a:ext>
                  </a:extLst>
                </p14:cNvPr>
                <p14:cNvContentPartPr/>
                <p14:nvPr/>
              </p14:nvContentPartPr>
              <p14:xfrm>
                <a:off x="9086269" y="1711342"/>
                <a:ext cx="242280" cy="142920"/>
              </p14:xfrm>
            </p:contentPart>
          </mc:Choice>
          <mc:Fallback>
            <p:pic>
              <p:nvPicPr>
                <p:cNvPr id="520" name="Freihand 519">
                  <a:extLst>
                    <a:ext uri="{FF2B5EF4-FFF2-40B4-BE49-F238E27FC236}">
                      <a16:creationId xmlns:a16="http://schemas.microsoft.com/office/drawing/2014/main" id="{6A77C7BC-D19F-3F0A-960F-8919EBF2D328}"/>
                    </a:ext>
                  </a:extLst>
                </p:cNvPr>
                <p:cNvPicPr/>
                <p:nvPr/>
              </p:nvPicPr>
              <p:blipFill>
                <a:blip r:embed="rId154"/>
                <a:stretch>
                  <a:fillRect/>
                </a:stretch>
              </p:blipFill>
              <p:spPr>
                <a:xfrm>
                  <a:off x="9077629" y="1702702"/>
                  <a:ext cx="259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21" name="Freihand 520">
                  <a:extLst>
                    <a:ext uri="{FF2B5EF4-FFF2-40B4-BE49-F238E27FC236}">
                      <a16:creationId xmlns:a16="http://schemas.microsoft.com/office/drawing/2014/main" id="{2A4B4B3F-3D52-16BF-A3D1-4741D7451C2D}"/>
                    </a:ext>
                  </a:extLst>
                </p14:cNvPr>
                <p14:cNvContentPartPr/>
                <p14:nvPr/>
              </p14:nvContentPartPr>
              <p14:xfrm>
                <a:off x="9368869" y="1678942"/>
                <a:ext cx="306000" cy="250200"/>
              </p14:xfrm>
            </p:contentPart>
          </mc:Choice>
          <mc:Fallback>
            <p:pic>
              <p:nvPicPr>
                <p:cNvPr id="521" name="Freihand 520">
                  <a:extLst>
                    <a:ext uri="{FF2B5EF4-FFF2-40B4-BE49-F238E27FC236}">
                      <a16:creationId xmlns:a16="http://schemas.microsoft.com/office/drawing/2014/main" id="{2A4B4B3F-3D52-16BF-A3D1-4741D7451C2D}"/>
                    </a:ext>
                  </a:extLst>
                </p:cNvPr>
                <p:cNvPicPr/>
                <p:nvPr/>
              </p:nvPicPr>
              <p:blipFill>
                <a:blip r:embed="rId156"/>
                <a:stretch>
                  <a:fillRect/>
                </a:stretch>
              </p:blipFill>
              <p:spPr>
                <a:xfrm>
                  <a:off x="9359869" y="1670302"/>
                  <a:ext cx="3236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22" name="Freihand 521">
                  <a:extLst>
                    <a:ext uri="{FF2B5EF4-FFF2-40B4-BE49-F238E27FC236}">
                      <a16:creationId xmlns:a16="http://schemas.microsoft.com/office/drawing/2014/main" id="{C0BB560C-2885-0371-9CE4-BA5162ACF732}"/>
                    </a:ext>
                  </a:extLst>
                </p14:cNvPr>
                <p14:cNvContentPartPr/>
                <p14:nvPr/>
              </p14:nvContentPartPr>
              <p14:xfrm>
                <a:off x="9638509" y="1636102"/>
                <a:ext cx="42120" cy="9000"/>
              </p14:xfrm>
            </p:contentPart>
          </mc:Choice>
          <mc:Fallback>
            <p:pic>
              <p:nvPicPr>
                <p:cNvPr id="522" name="Freihand 521">
                  <a:extLst>
                    <a:ext uri="{FF2B5EF4-FFF2-40B4-BE49-F238E27FC236}">
                      <a16:creationId xmlns:a16="http://schemas.microsoft.com/office/drawing/2014/main" id="{C0BB560C-2885-0371-9CE4-BA5162ACF732}"/>
                    </a:ext>
                  </a:extLst>
                </p:cNvPr>
                <p:cNvPicPr/>
                <p:nvPr/>
              </p:nvPicPr>
              <p:blipFill>
                <a:blip r:embed="rId158"/>
                <a:stretch>
                  <a:fillRect/>
                </a:stretch>
              </p:blipFill>
              <p:spPr>
                <a:xfrm>
                  <a:off x="9629509" y="1627462"/>
                  <a:ext cx="59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23" name="Freihand 522">
                  <a:extLst>
                    <a:ext uri="{FF2B5EF4-FFF2-40B4-BE49-F238E27FC236}">
                      <a16:creationId xmlns:a16="http://schemas.microsoft.com/office/drawing/2014/main" id="{7D577253-E8A7-4B19-C6CD-1B7A396D8E8F}"/>
                    </a:ext>
                  </a:extLst>
                </p14:cNvPr>
                <p14:cNvContentPartPr/>
                <p14:nvPr/>
              </p14:nvContentPartPr>
              <p14:xfrm>
                <a:off x="9737509" y="1529182"/>
                <a:ext cx="252360" cy="214920"/>
              </p14:xfrm>
            </p:contentPart>
          </mc:Choice>
          <mc:Fallback>
            <p:pic>
              <p:nvPicPr>
                <p:cNvPr id="523" name="Freihand 522">
                  <a:extLst>
                    <a:ext uri="{FF2B5EF4-FFF2-40B4-BE49-F238E27FC236}">
                      <a16:creationId xmlns:a16="http://schemas.microsoft.com/office/drawing/2014/main" id="{7D577253-E8A7-4B19-C6CD-1B7A396D8E8F}"/>
                    </a:ext>
                  </a:extLst>
                </p:cNvPr>
                <p:cNvPicPr/>
                <p:nvPr/>
              </p:nvPicPr>
              <p:blipFill>
                <a:blip r:embed="rId160"/>
                <a:stretch>
                  <a:fillRect/>
                </a:stretch>
              </p:blipFill>
              <p:spPr>
                <a:xfrm>
                  <a:off x="9728509" y="1520542"/>
                  <a:ext cx="2700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24" name="Freihand 523">
                  <a:extLst>
                    <a:ext uri="{FF2B5EF4-FFF2-40B4-BE49-F238E27FC236}">
                      <a16:creationId xmlns:a16="http://schemas.microsoft.com/office/drawing/2014/main" id="{8ECF5C71-AA91-5310-A8DE-4C7EDE635E20}"/>
                    </a:ext>
                  </a:extLst>
                </p14:cNvPr>
                <p14:cNvContentPartPr/>
                <p14:nvPr/>
              </p14:nvContentPartPr>
              <p14:xfrm>
                <a:off x="10159069" y="1634662"/>
                <a:ext cx="328680" cy="79200"/>
              </p14:xfrm>
            </p:contentPart>
          </mc:Choice>
          <mc:Fallback>
            <p:pic>
              <p:nvPicPr>
                <p:cNvPr id="524" name="Freihand 523">
                  <a:extLst>
                    <a:ext uri="{FF2B5EF4-FFF2-40B4-BE49-F238E27FC236}">
                      <a16:creationId xmlns:a16="http://schemas.microsoft.com/office/drawing/2014/main" id="{8ECF5C71-AA91-5310-A8DE-4C7EDE635E20}"/>
                    </a:ext>
                  </a:extLst>
                </p:cNvPr>
                <p:cNvPicPr/>
                <p:nvPr/>
              </p:nvPicPr>
              <p:blipFill>
                <a:blip r:embed="rId162"/>
                <a:stretch>
                  <a:fillRect/>
                </a:stretch>
              </p:blipFill>
              <p:spPr>
                <a:xfrm>
                  <a:off x="10150069" y="1625662"/>
                  <a:ext cx="346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25" name="Freihand 524">
                  <a:extLst>
                    <a:ext uri="{FF2B5EF4-FFF2-40B4-BE49-F238E27FC236}">
                      <a16:creationId xmlns:a16="http://schemas.microsoft.com/office/drawing/2014/main" id="{43647036-F699-3274-9F19-F90E25CD90A4}"/>
                    </a:ext>
                  </a:extLst>
                </p14:cNvPr>
                <p14:cNvContentPartPr/>
                <p14:nvPr/>
              </p14:nvContentPartPr>
              <p14:xfrm>
                <a:off x="10433749" y="1552582"/>
                <a:ext cx="253440" cy="145080"/>
              </p14:xfrm>
            </p:contentPart>
          </mc:Choice>
          <mc:Fallback>
            <p:pic>
              <p:nvPicPr>
                <p:cNvPr id="525" name="Freihand 524">
                  <a:extLst>
                    <a:ext uri="{FF2B5EF4-FFF2-40B4-BE49-F238E27FC236}">
                      <a16:creationId xmlns:a16="http://schemas.microsoft.com/office/drawing/2014/main" id="{43647036-F699-3274-9F19-F90E25CD90A4}"/>
                    </a:ext>
                  </a:extLst>
                </p:cNvPr>
                <p:cNvPicPr/>
                <p:nvPr/>
              </p:nvPicPr>
              <p:blipFill>
                <a:blip r:embed="rId164"/>
                <a:stretch>
                  <a:fillRect/>
                </a:stretch>
              </p:blipFill>
              <p:spPr>
                <a:xfrm>
                  <a:off x="10424749" y="1543582"/>
                  <a:ext cx="271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26" name="Freihand 525">
                  <a:extLst>
                    <a:ext uri="{FF2B5EF4-FFF2-40B4-BE49-F238E27FC236}">
                      <a16:creationId xmlns:a16="http://schemas.microsoft.com/office/drawing/2014/main" id="{41259CAF-EE03-6C0E-1335-C70F38302B9A}"/>
                    </a:ext>
                  </a:extLst>
                </p14:cNvPr>
                <p14:cNvContentPartPr/>
                <p14:nvPr/>
              </p14:nvContentPartPr>
              <p14:xfrm>
                <a:off x="10774669" y="1566262"/>
                <a:ext cx="180360" cy="93240"/>
              </p14:xfrm>
            </p:contentPart>
          </mc:Choice>
          <mc:Fallback>
            <p:pic>
              <p:nvPicPr>
                <p:cNvPr id="526" name="Freihand 525">
                  <a:extLst>
                    <a:ext uri="{FF2B5EF4-FFF2-40B4-BE49-F238E27FC236}">
                      <a16:creationId xmlns:a16="http://schemas.microsoft.com/office/drawing/2014/main" id="{41259CAF-EE03-6C0E-1335-C70F38302B9A}"/>
                    </a:ext>
                  </a:extLst>
                </p:cNvPr>
                <p:cNvPicPr/>
                <p:nvPr/>
              </p:nvPicPr>
              <p:blipFill>
                <a:blip r:embed="rId166"/>
                <a:stretch>
                  <a:fillRect/>
                </a:stretch>
              </p:blipFill>
              <p:spPr>
                <a:xfrm>
                  <a:off x="10766029" y="1557622"/>
                  <a:ext cx="198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27" name="Freihand 526">
                  <a:extLst>
                    <a:ext uri="{FF2B5EF4-FFF2-40B4-BE49-F238E27FC236}">
                      <a16:creationId xmlns:a16="http://schemas.microsoft.com/office/drawing/2014/main" id="{9350CDAA-BA60-3B5B-E462-725386B46C04}"/>
                    </a:ext>
                  </a:extLst>
                </p14:cNvPr>
                <p14:cNvContentPartPr/>
                <p14:nvPr/>
              </p14:nvContentPartPr>
              <p14:xfrm>
                <a:off x="11000389" y="1564462"/>
                <a:ext cx="131400" cy="62280"/>
              </p14:xfrm>
            </p:contentPart>
          </mc:Choice>
          <mc:Fallback>
            <p:pic>
              <p:nvPicPr>
                <p:cNvPr id="527" name="Freihand 526">
                  <a:extLst>
                    <a:ext uri="{FF2B5EF4-FFF2-40B4-BE49-F238E27FC236}">
                      <a16:creationId xmlns:a16="http://schemas.microsoft.com/office/drawing/2014/main" id="{9350CDAA-BA60-3B5B-E462-725386B46C04}"/>
                    </a:ext>
                  </a:extLst>
                </p:cNvPr>
                <p:cNvPicPr/>
                <p:nvPr/>
              </p:nvPicPr>
              <p:blipFill>
                <a:blip r:embed="rId168"/>
                <a:stretch>
                  <a:fillRect/>
                </a:stretch>
              </p:blipFill>
              <p:spPr>
                <a:xfrm>
                  <a:off x="10991389" y="1555822"/>
                  <a:ext cx="149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28" name="Freihand 527">
                  <a:extLst>
                    <a:ext uri="{FF2B5EF4-FFF2-40B4-BE49-F238E27FC236}">
                      <a16:creationId xmlns:a16="http://schemas.microsoft.com/office/drawing/2014/main" id="{8A95E02A-5F0D-5B6D-5F20-87E25B1B3DB7}"/>
                    </a:ext>
                  </a:extLst>
                </p14:cNvPr>
                <p14:cNvContentPartPr/>
                <p14:nvPr/>
              </p14:nvContentPartPr>
              <p14:xfrm>
                <a:off x="11140429" y="1541062"/>
                <a:ext cx="79920" cy="99000"/>
              </p14:xfrm>
            </p:contentPart>
          </mc:Choice>
          <mc:Fallback>
            <p:pic>
              <p:nvPicPr>
                <p:cNvPr id="528" name="Freihand 527">
                  <a:extLst>
                    <a:ext uri="{FF2B5EF4-FFF2-40B4-BE49-F238E27FC236}">
                      <a16:creationId xmlns:a16="http://schemas.microsoft.com/office/drawing/2014/main" id="{8A95E02A-5F0D-5B6D-5F20-87E25B1B3DB7}"/>
                    </a:ext>
                  </a:extLst>
                </p:cNvPr>
                <p:cNvPicPr/>
                <p:nvPr/>
              </p:nvPicPr>
              <p:blipFill>
                <a:blip r:embed="rId170"/>
                <a:stretch>
                  <a:fillRect/>
                </a:stretch>
              </p:blipFill>
              <p:spPr>
                <a:xfrm>
                  <a:off x="11131789" y="1532422"/>
                  <a:ext cx="97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29" name="Freihand 528">
                  <a:extLst>
                    <a:ext uri="{FF2B5EF4-FFF2-40B4-BE49-F238E27FC236}">
                      <a16:creationId xmlns:a16="http://schemas.microsoft.com/office/drawing/2014/main" id="{D63337E6-D66F-5B7E-E3EB-BC728A72143C}"/>
                    </a:ext>
                  </a:extLst>
                </p14:cNvPr>
                <p14:cNvContentPartPr/>
                <p14:nvPr/>
              </p14:nvContentPartPr>
              <p14:xfrm>
                <a:off x="11279389" y="1535662"/>
                <a:ext cx="77760" cy="92520"/>
              </p14:xfrm>
            </p:contentPart>
          </mc:Choice>
          <mc:Fallback>
            <p:pic>
              <p:nvPicPr>
                <p:cNvPr id="529" name="Freihand 528">
                  <a:extLst>
                    <a:ext uri="{FF2B5EF4-FFF2-40B4-BE49-F238E27FC236}">
                      <a16:creationId xmlns:a16="http://schemas.microsoft.com/office/drawing/2014/main" id="{D63337E6-D66F-5B7E-E3EB-BC728A72143C}"/>
                    </a:ext>
                  </a:extLst>
                </p:cNvPr>
                <p:cNvPicPr/>
                <p:nvPr/>
              </p:nvPicPr>
              <p:blipFill>
                <a:blip r:embed="rId172"/>
                <a:stretch>
                  <a:fillRect/>
                </a:stretch>
              </p:blipFill>
              <p:spPr>
                <a:xfrm>
                  <a:off x="11270389" y="1526662"/>
                  <a:ext cx="95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30" name="Freihand 529">
                  <a:extLst>
                    <a:ext uri="{FF2B5EF4-FFF2-40B4-BE49-F238E27FC236}">
                      <a16:creationId xmlns:a16="http://schemas.microsoft.com/office/drawing/2014/main" id="{E93C2BE5-4ACA-14EA-6BAE-13782EB7488B}"/>
                    </a:ext>
                  </a:extLst>
                </p14:cNvPr>
                <p14:cNvContentPartPr/>
                <p14:nvPr/>
              </p14:nvContentPartPr>
              <p14:xfrm>
                <a:off x="11458309" y="1439902"/>
                <a:ext cx="262080" cy="336600"/>
              </p14:xfrm>
            </p:contentPart>
          </mc:Choice>
          <mc:Fallback>
            <p:pic>
              <p:nvPicPr>
                <p:cNvPr id="530" name="Freihand 529">
                  <a:extLst>
                    <a:ext uri="{FF2B5EF4-FFF2-40B4-BE49-F238E27FC236}">
                      <a16:creationId xmlns:a16="http://schemas.microsoft.com/office/drawing/2014/main" id="{E93C2BE5-4ACA-14EA-6BAE-13782EB7488B}"/>
                    </a:ext>
                  </a:extLst>
                </p:cNvPr>
                <p:cNvPicPr/>
                <p:nvPr/>
              </p:nvPicPr>
              <p:blipFill>
                <a:blip r:embed="rId174"/>
                <a:stretch>
                  <a:fillRect/>
                </a:stretch>
              </p:blipFill>
              <p:spPr>
                <a:xfrm>
                  <a:off x="11449669" y="1431262"/>
                  <a:ext cx="27972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31" name="Freihand 530">
                  <a:extLst>
                    <a:ext uri="{FF2B5EF4-FFF2-40B4-BE49-F238E27FC236}">
                      <a16:creationId xmlns:a16="http://schemas.microsoft.com/office/drawing/2014/main" id="{DED06C87-2DDD-83A2-C55A-F50F4008AE28}"/>
                    </a:ext>
                  </a:extLst>
                </p14:cNvPr>
                <p14:cNvContentPartPr/>
                <p14:nvPr/>
              </p14:nvContentPartPr>
              <p14:xfrm>
                <a:off x="8780629" y="2148022"/>
                <a:ext cx="147240" cy="241920"/>
              </p14:xfrm>
            </p:contentPart>
          </mc:Choice>
          <mc:Fallback>
            <p:pic>
              <p:nvPicPr>
                <p:cNvPr id="531" name="Freihand 530">
                  <a:extLst>
                    <a:ext uri="{FF2B5EF4-FFF2-40B4-BE49-F238E27FC236}">
                      <a16:creationId xmlns:a16="http://schemas.microsoft.com/office/drawing/2014/main" id="{DED06C87-2DDD-83A2-C55A-F50F4008AE28}"/>
                    </a:ext>
                  </a:extLst>
                </p:cNvPr>
                <p:cNvPicPr/>
                <p:nvPr/>
              </p:nvPicPr>
              <p:blipFill>
                <a:blip r:embed="rId176"/>
                <a:stretch>
                  <a:fillRect/>
                </a:stretch>
              </p:blipFill>
              <p:spPr>
                <a:xfrm>
                  <a:off x="8771989" y="2139022"/>
                  <a:ext cx="1648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33" name="Freihand 532">
                  <a:extLst>
                    <a:ext uri="{FF2B5EF4-FFF2-40B4-BE49-F238E27FC236}">
                      <a16:creationId xmlns:a16="http://schemas.microsoft.com/office/drawing/2014/main" id="{E71D24CF-9A75-8082-70A1-4803A8659205}"/>
                    </a:ext>
                  </a:extLst>
                </p14:cNvPr>
                <p14:cNvContentPartPr/>
                <p14:nvPr/>
              </p14:nvContentPartPr>
              <p14:xfrm>
                <a:off x="9201469" y="2057662"/>
                <a:ext cx="153720" cy="151200"/>
              </p14:xfrm>
            </p:contentPart>
          </mc:Choice>
          <mc:Fallback>
            <p:pic>
              <p:nvPicPr>
                <p:cNvPr id="533" name="Freihand 532">
                  <a:extLst>
                    <a:ext uri="{FF2B5EF4-FFF2-40B4-BE49-F238E27FC236}">
                      <a16:creationId xmlns:a16="http://schemas.microsoft.com/office/drawing/2014/main" id="{E71D24CF-9A75-8082-70A1-4803A8659205}"/>
                    </a:ext>
                  </a:extLst>
                </p:cNvPr>
                <p:cNvPicPr/>
                <p:nvPr/>
              </p:nvPicPr>
              <p:blipFill>
                <a:blip r:embed="rId178"/>
                <a:stretch>
                  <a:fillRect/>
                </a:stretch>
              </p:blipFill>
              <p:spPr>
                <a:xfrm>
                  <a:off x="9192469" y="2048662"/>
                  <a:ext cx="171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34" name="Freihand 533">
                  <a:extLst>
                    <a:ext uri="{FF2B5EF4-FFF2-40B4-BE49-F238E27FC236}">
                      <a16:creationId xmlns:a16="http://schemas.microsoft.com/office/drawing/2014/main" id="{113A701C-5485-A1E5-1484-13EC8DF68C31}"/>
                    </a:ext>
                  </a:extLst>
                </p14:cNvPr>
                <p14:cNvContentPartPr/>
                <p14:nvPr/>
              </p14:nvContentPartPr>
              <p14:xfrm>
                <a:off x="9378229" y="2089702"/>
                <a:ext cx="145800" cy="95040"/>
              </p14:xfrm>
            </p:contentPart>
          </mc:Choice>
          <mc:Fallback>
            <p:pic>
              <p:nvPicPr>
                <p:cNvPr id="534" name="Freihand 533">
                  <a:extLst>
                    <a:ext uri="{FF2B5EF4-FFF2-40B4-BE49-F238E27FC236}">
                      <a16:creationId xmlns:a16="http://schemas.microsoft.com/office/drawing/2014/main" id="{113A701C-5485-A1E5-1484-13EC8DF68C31}"/>
                    </a:ext>
                  </a:extLst>
                </p:cNvPr>
                <p:cNvPicPr/>
                <p:nvPr/>
              </p:nvPicPr>
              <p:blipFill>
                <a:blip r:embed="rId180"/>
                <a:stretch>
                  <a:fillRect/>
                </a:stretch>
              </p:blipFill>
              <p:spPr>
                <a:xfrm>
                  <a:off x="9369229" y="2080702"/>
                  <a:ext cx="163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35" name="Freihand 534">
                  <a:extLst>
                    <a:ext uri="{FF2B5EF4-FFF2-40B4-BE49-F238E27FC236}">
                      <a16:creationId xmlns:a16="http://schemas.microsoft.com/office/drawing/2014/main" id="{846BEFCB-A3D1-9BB9-10A5-A419BE01A9D9}"/>
                    </a:ext>
                  </a:extLst>
                </p14:cNvPr>
                <p14:cNvContentPartPr/>
                <p14:nvPr/>
              </p14:nvContentPartPr>
              <p14:xfrm>
                <a:off x="9561469" y="2087182"/>
                <a:ext cx="142200" cy="207360"/>
              </p14:xfrm>
            </p:contentPart>
          </mc:Choice>
          <mc:Fallback>
            <p:pic>
              <p:nvPicPr>
                <p:cNvPr id="535" name="Freihand 534">
                  <a:extLst>
                    <a:ext uri="{FF2B5EF4-FFF2-40B4-BE49-F238E27FC236}">
                      <a16:creationId xmlns:a16="http://schemas.microsoft.com/office/drawing/2014/main" id="{846BEFCB-A3D1-9BB9-10A5-A419BE01A9D9}"/>
                    </a:ext>
                  </a:extLst>
                </p:cNvPr>
                <p:cNvPicPr/>
                <p:nvPr/>
              </p:nvPicPr>
              <p:blipFill>
                <a:blip r:embed="rId182"/>
                <a:stretch>
                  <a:fillRect/>
                </a:stretch>
              </p:blipFill>
              <p:spPr>
                <a:xfrm>
                  <a:off x="9552829" y="2078182"/>
                  <a:ext cx="1598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36" name="Freihand 535">
                  <a:extLst>
                    <a:ext uri="{FF2B5EF4-FFF2-40B4-BE49-F238E27FC236}">
                      <a16:creationId xmlns:a16="http://schemas.microsoft.com/office/drawing/2014/main" id="{AB86DFB5-2904-4790-5899-63C66BDB5F31}"/>
                    </a:ext>
                  </a:extLst>
                </p14:cNvPr>
                <p14:cNvContentPartPr/>
                <p14:nvPr/>
              </p14:nvContentPartPr>
              <p14:xfrm>
                <a:off x="9756589" y="2066662"/>
                <a:ext cx="230400" cy="60840"/>
              </p14:xfrm>
            </p:contentPart>
          </mc:Choice>
          <mc:Fallback>
            <p:pic>
              <p:nvPicPr>
                <p:cNvPr id="536" name="Freihand 535">
                  <a:extLst>
                    <a:ext uri="{FF2B5EF4-FFF2-40B4-BE49-F238E27FC236}">
                      <a16:creationId xmlns:a16="http://schemas.microsoft.com/office/drawing/2014/main" id="{AB86DFB5-2904-4790-5899-63C66BDB5F31}"/>
                    </a:ext>
                  </a:extLst>
                </p:cNvPr>
                <p:cNvPicPr/>
                <p:nvPr/>
              </p:nvPicPr>
              <p:blipFill>
                <a:blip r:embed="rId184"/>
                <a:stretch>
                  <a:fillRect/>
                </a:stretch>
              </p:blipFill>
              <p:spPr>
                <a:xfrm>
                  <a:off x="9747949" y="2058022"/>
                  <a:ext cx="248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37" name="Freihand 536">
                  <a:extLst>
                    <a:ext uri="{FF2B5EF4-FFF2-40B4-BE49-F238E27FC236}">
                      <a16:creationId xmlns:a16="http://schemas.microsoft.com/office/drawing/2014/main" id="{78FD1035-7768-DCF4-2AE0-9C643CBF2196}"/>
                    </a:ext>
                  </a:extLst>
                </p14:cNvPr>
                <p14:cNvContentPartPr/>
                <p14:nvPr/>
              </p14:nvContentPartPr>
              <p14:xfrm>
                <a:off x="10015429" y="1961542"/>
                <a:ext cx="403920" cy="131400"/>
              </p14:xfrm>
            </p:contentPart>
          </mc:Choice>
          <mc:Fallback>
            <p:pic>
              <p:nvPicPr>
                <p:cNvPr id="537" name="Freihand 536">
                  <a:extLst>
                    <a:ext uri="{FF2B5EF4-FFF2-40B4-BE49-F238E27FC236}">
                      <a16:creationId xmlns:a16="http://schemas.microsoft.com/office/drawing/2014/main" id="{78FD1035-7768-DCF4-2AE0-9C643CBF2196}"/>
                    </a:ext>
                  </a:extLst>
                </p:cNvPr>
                <p:cNvPicPr/>
                <p:nvPr/>
              </p:nvPicPr>
              <p:blipFill>
                <a:blip r:embed="rId186"/>
                <a:stretch>
                  <a:fillRect/>
                </a:stretch>
              </p:blipFill>
              <p:spPr>
                <a:xfrm>
                  <a:off x="10006789" y="1952902"/>
                  <a:ext cx="421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38" name="Freihand 537">
                  <a:extLst>
                    <a:ext uri="{FF2B5EF4-FFF2-40B4-BE49-F238E27FC236}">
                      <a16:creationId xmlns:a16="http://schemas.microsoft.com/office/drawing/2014/main" id="{8D677B68-38BF-5AF2-976A-1E9B8FCB3E58}"/>
                    </a:ext>
                  </a:extLst>
                </p14:cNvPr>
                <p14:cNvContentPartPr/>
                <p14:nvPr/>
              </p14:nvContentPartPr>
              <p14:xfrm>
                <a:off x="10409269" y="1971622"/>
                <a:ext cx="41040" cy="18000"/>
              </p14:xfrm>
            </p:contentPart>
          </mc:Choice>
          <mc:Fallback>
            <p:pic>
              <p:nvPicPr>
                <p:cNvPr id="538" name="Freihand 537">
                  <a:extLst>
                    <a:ext uri="{FF2B5EF4-FFF2-40B4-BE49-F238E27FC236}">
                      <a16:creationId xmlns:a16="http://schemas.microsoft.com/office/drawing/2014/main" id="{8D677B68-38BF-5AF2-976A-1E9B8FCB3E58}"/>
                    </a:ext>
                  </a:extLst>
                </p:cNvPr>
                <p:cNvPicPr/>
                <p:nvPr/>
              </p:nvPicPr>
              <p:blipFill>
                <a:blip r:embed="rId188"/>
                <a:stretch>
                  <a:fillRect/>
                </a:stretch>
              </p:blipFill>
              <p:spPr>
                <a:xfrm>
                  <a:off x="10400629" y="1962622"/>
                  <a:ext cx="58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39" name="Freihand 538">
                  <a:extLst>
                    <a:ext uri="{FF2B5EF4-FFF2-40B4-BE49-F238E27FC236}">
                      <a16:creationId xmlns:a16="http://schemas.microsoft.com/office/drawing/2014/main" id="{FC217EFE-61C2-E73B-A385-4D642B868C19}"/>
                    </a:ext>
                  </a:extLst>
                </p14:cNvPr>
                <p14:cNvContentPartPr/>
                <p14:nvPr/>
              </p14:nvContentPartPr>
              <p14:xfrm>
                <a:off x="10430509" y="2009782"/>
                <a:ext cx="124200" cy="269280"/>
              </p14:xfrm>
            </p:contentPart>
          </mc:Choice>
          <mc:Fallback>
            <p:pic>
              <p:nvPicPr>
                <p:cNvPr id="539" name="Freihand 538">
                  <a:extLst>
                    <a:ext uri="{FF2B5EF4-FFF2-40B4-BE49-F238E27FC236}">
                      <a16:creationId xmlns:a16="http://schemas.microsoft.com/office/drawing/2014/main" id="{FC217EFE-61C2-E73B-A385-4D642B868C19}"/>
                    </a:ext>
                  </a:extLst>
                </p:cNvPr>
                <p:cNvPicPr/>
                <p:nvPr/>
              </p:nvPicPr>
              <p:blipFill>
                <a:blip r:embed="rId190"/>
                <a:stretch>
                  <a:fillRect/>
                </a:stretch>
              </p:blipFill>
              <p:spPr>
                <a:xfrm>
                  <a:off x="10421509" y="2000782"/>
                  <a:ext cx="1418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40" name="Freihand 539">
                  <a:extLst>
                    <a:ext uri="{FF2B5EF4-FFF2-40B4-BE49-F238E27FC236}">
                      <a16:creationId xmlns:a16="http://schemas.microsoft.com/office/drawing/2014/main" id="{AB834699-29CB-81F9-E40C-3482172A6A90}"/>
                    </a:ext>
                  </a:extLst>
                </p14:cNvPr>
                <p14:cNvContentPartPr/>
                <p14:nvPr/>
              </p14:nvContentPartPr>
              <p14:xfrm>
                <a:off x="10682869" y="2055862"/>
                <a:ext cx="268560" cy="75240"/>
              </p14:xfrm>
            </p:contentPart>
          </mc:Choice>
          <mc:Fallback>
            <p:pic>
              <p:nvPicPr>
                <p:cNvPr id="540" name="Freihand 539">
                  <a:extLst>
                    <a:ext uri="{FF2B5EF4-FFF2-40B4-BE49-F238E27FC236}">
                      <a16:creationId xmlns:a16="http://schemas.microsoft.com/office/drawing/2014/main" id="{AB834699-29CB-81F9-E40C-3482172A6A90}"/>
                    </a:ext>
                  </a:extLst>
                </p:cNvPr>
                <p:cNvPicPr/>
                <p:nvPr/>
              </p:nvPicPr>
              <p:blipFill>
                <a:blip r:embed="rId192"/>
                <a:stretch>
                  <a:fillRect/>
                </a:stretch>
              </p:blipFill>
              <p:spPr>
                <a:xfrm>
                  <a:off x="10673869" y="2046862"/>
                  <a:ext cx="286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41" name="Freihand 540">
                  <a:extLst>
                    <a:ext uri="{FF2B5EF4-FFF2-40B4-BE49-F238E27FC236}">
                      <a16:creationId xmlns:a16="http://schemas.microsoft.com/office/drawing/2014/main" id="{0FFCEB5D-9B2C-BF86-1436-0D58EA765EB0}"/>
                    </a:ext>
                  </a:extLst>
                </p14:cNvPr>
                <p14:cNvContentPartPr/>
                <p14:nvPr/>
              </p14:nvContentPartPr>
              <p14:xfrm>
                <a:off x="11118109" y="1951462"/>
                <a:ext cx="178560" cy="145080"/>
              </p14:xfrm>
            </p:contentPart>
          </mc:Choice>
          <mc:Fallback>
            <p:pic>
              <p:nvPicPr>
                <p:cNvPr id="541" name="Freihand 540">
                  <a:extLst>
                    <a:ext uri="{FF2B5EF4-FFF2-40B4-BE49-F238E27FC236}">
                      <a16:creationId xmlns:a16="http://schemas.microsoft.com/office/drawing/2014/main" id="{0FFCEB5D-9B2C-BF86-1436-0D58EA765EB0}"/>
                    </a:ext>
                  </a:extLst>
                </p:cNvPr>
                <p:cNvPicPr/>
                <p:nvPr/>
              </p:nvPicPr>
              <p:blipFill>
                <a:blip r:embed="rId194"/>
                <a:stretch>
                  <a:fillRect/>
                </a:stretch>
              </p:blipFill>
              <p:spPr>
                <a:xfrm>
                  <a:off x="11109469" y="1942462"/>
                  <a:ext cx="196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42" name="Freihand 541">
                  <a:extLst>
                    <a:ext uri="{FF2B5EF4-FFF2-40B4-BE49-F238E27FC236}">
                      <a16:creationId xmlns:a16="http://schemas.microsoft.com/office/drawing/2014/main" id="{A34582EC-79FD-EBF3-D6C0-058776596330}"/>
                    </a:ext>
                  </a:extLst>
                </p14:cNvPr>
                <p14:cNvContentPartPr/>
                <p14:nvPr/>
              </p14:nvContentPartPr>
              <p14:xfrm>
                <a:off x="11322949" y="2040382"/>
                <a:ext cx="91440" cy="90720"/>
              </p14:xfrm>
            </p:contentPart>
          </mc:Choice>
          <mc:Fallback>
            <p:pic>
              <p:nvPicPr>
                <p:cNvPr id="542" name="Freihand 541">
                  <a:extLst>
                    <a:ext uri="{FF2B5EF4-FFF2-40B4-BE49-F238E27FC236}">
                      <a16:creationId xmlns:a16="http://schemas.microsoft.com/office/drawing/2014/main" id="{A34582EC-79FD-EBF3-D6C0-058776596330}"/>
                    </a:ext>
                  </a:extLst>
                </p:cNvPr>
                <p:cNvPicPr/>
                <p:nvPr/>
              </p:nvPicPr>
              <p:blipFill>
                <a:blip r:embed="rId196"/>
                <a:stretch>
                  <a:fillRect/>
                </a:stretch>
              </p:blipFill>
              <p:spPr>
                <a:xfrm>
                  <a:off x="11314309" y="2031382"/>
                  <a:ext cx="109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43" name="Freihand 542">
                  <a:extLst>
                    <a:ext uri="{FF2B5EF4-FFF2-40B4-BE49-F238E27FC236}">
                      <a16:creationId xmlns:a16="http://schemas.microsoft.com/office/drawing/2014/main" id="{D7455457-489C-DEF9-1BF0-E4FA2F18D34D}"/>
                    </a:ext>
                  </a:extLst>
                </p14:cNvPr>
                <p14:cNvContentPartPr/>
                <p14:nvPr/>
              </p14:nvContentPartPr>
              <p14:xfrm>
                <a:off x="11519149" y="2063782"/>
                <a:ext cx="33480" cy="89280"/>
              </p14:xfrm>
            </p:contentPart>
          </mc:Choice>
          <mc:Fallback>
            <p:pic>
              <p:nvPicPr>
                <p:cNvPr id="543" name="Freihand 542">
                  <a:extLst>
                    <a:ext uri="{FF2B5EF4-FFF2-40B4-BE49-F238E27FC236}">
                      <a16:creationId xmlns:a16="http://schemas.microsoft.com/office/drawing/2014/main" id="{D7455457-489C-DEF9-1BF0-E4FA2F18D34D}"/>
                    </a:ext>
                  </a:extLst>
                </p:cNvPr>
                <p:cNvPicPr/>
                <p:nvPr/>
              </p:nvPicPr>
              <p:blipFill>
                <a:blip r:embed="rId198"/>
                <a:stretch>
                  <a:fillRect/>
                </a:stretch>
              </p:blipFill>
              <p:spPr>
                <a:xfrm>
                  <a:off x="11510509" y="2055142"/>
                  <a:ext cx="51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44" name="Freihand 543">
                  <a:extLst>
                    <a:ext uri="{FF2B5EF4-FFF2-40B4-BE49-F238E27FC236}">
                      <a16:creationId xmlns:a16="http://schemas.microsoft.com/office/drawing/2014/main" id="{62C3BA21-CE6A-F9B0-A717-45140BEA6703}"/>
                    </a:ext>
                  </a:extLst>
                </p14:cNvPr>
                <p14:cNvContentPartPr/>
                <p14:nvPr/>
              </p14:nvContentPartPr>
              <p14:xfrm>
                <a:off x="11634709" y="1875502"/>
                <a:ext cx="159480" cy="190440"/>
              </p14:xfrm>
            </p:contentPart>
          </mc:Choice>
          <mc:Fallback>
            <p:pic>
              <p:nvPicPr>
                <p:cNvPr id="544" name="Freihand 543">
                  <a:extLst>
                    <a:ext uri="{FF2B5EF4-FFF2-40B4-BE49-F238E27FC236}">
                      <a16:creationId xmlns:a16="http://schemas.microsoft.com/office/drawing/2014/main" id="{62C3BA21-CE6A-F9B0-A717-45140BEA6703}"/>
                    </a:ext>
                  </a:extLst>
                </p:cNvPr>
                <p:cNvPicPr/>
                <p:nvPr/>
              </p:nvPicPr>
              <p:blipFill>
                <a:blip r:embed="rId200"/>
                <a:stretch>
                  <a:fillRect/>
                </a:stretch>
              </p:blipFill>
              <p:spPr>
                <a:xfrm>
                  <a:off x="11625709" y="1866862"/>
                  <a:ext cx="1771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45" name="Freihand 544">
                  <a:extLst>
                    <a:ext uri="{FF2B5EF4-FFF2-40B4-BE49-F238E27FC236}">
                      <a16:creationId xmlns:a16="http://schemas.microsoft.com/office/drawing/2014/main" id="{9A450825-A021-698C-886F-7141F1C0D760}"/>
                    </a:ext>
                  </a:extLst>
                </p14:cNvPr>
                <p14:cNvContentPartPr/>
                <p14:nvPr/>
              </p14:nvContentPartPr>
              <p14:xfrm>
                <a:off x="11741989" y="2012662"/>
                <a:ext cx="121320" cy="126720"/>
              </p14:xfrm>
            </p:contentPart>
          </mc:Choice>
          <mc:Fallback>
            <p:pic>
              <p:nvPicPr>
                <p:cNvPr id="545" name="Freihand 544">
                  <a:extLst>
                    <a:ext uri="{FF2B5EF4-FFF2-40B4-BE49-F238E27FC236}">
                      <a16:creationId xmlns:a16="http://schemas.microsoft.com/office/drawing/2014/main" id="{9A450825-A021-698C-886F-7141F1C0D760}"/>
                    </a:ext>
                  </a:extLst>
                </p:cNvPr>
                <p:cNvPicPr/>
                <p:nvPr/>
              </p:nvPicPr>
              <p:blipFill>
                <a:blip r:embed="rId202"/>
                <a:stretch>
                  <a:fillRect/>
                </a:stretch>
              </p:blipFill>
              <p:spPr>
                <a:xfrm>
                  <a:off x="11732989" y="2003662"/>
                  <a:ext cx="138960" cy="14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3">
            <p14:nvContentPartPr>
              <p14:cNvPr id="547" name="Freihand 546">
                <a:extLst>
                  <a:ext uri="{FF2B5EF4-FFF2-40B4-BE49-F238E27FC236}">
                    <a16:creationId xmlns:a16="http://schemas.microsoft.com/office/drawing/2014/main" id="{1B7A8C33-8F9A-88B8-FAA3-B18ACEBB30DB}"/>
                  </a:ext>
                </a:extLst>
              </p14:cNvPr>
              <p14:cNvContentPartPr/>
              <p14:nvPr/>
            </p14:nvContentPartPr>
            <p14:xfrm>
              <a:off x="2276869" y="853462"/>
              <a:ext cx="453240" cy="455040"/>
            </p14:xfrm>
          </p:contentPart>
        </mc:Choice>
        <mc:Fallback>
          <p:pic>
            <p:nvPicPr>
              <p:cNvPr id="547" name="Freihand 546">
                <a:extLst>
                  <a:ext uri="{FF2B5EF4-FFF2-40B4-BE49-F238E27FC236}">
                    <a16:creationId xmlns:a16="http://schemas.microsoft.com/office/drawing/2014/main" id="{1B7A8C33-8F9A-88B8-FAA3-B18ACEBB30DB}"/>
                  </a:ext>
                </a:extLst>
              </p:cNvPr>
              <p:cNvPicPr/>
              <p:nvPr/>
            </p:nvPicPr>
            <p:blipFill>
              <a:blip r:embed="rId204"/>
              <a:stretch>
                <a:fillRect/>
              </a:stretch>
            </p:blipFill>
            <p:spPr>
              <a:xfrm>
                <a:off x="2268229" y="844822"/>
                <a:ext cx="47088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70" name="Freihand 569">
                <a:extLst>
                  <a:ext uri="{FF2B5EF4-FFF2-40B4-BE49-F238E27FC236}">
                    <a16:creationId xmlns:a16="http://schemas.microsoft.com/office/drawing/2014/main" id="{CD038113-9CF2-D3F7-7617-8B727B413D5D}"/>
                  </a:ext>
                </a:extLst>
              </p14:cNvPr>
              <p14:cNvContentPartPr/>
              <p14:nvPr/>
            </p14:nvContentPartPr>
            <p14:xfrm>
              <a:off x="3225109" y="691462"/>
              <a:ext cx="660600" cy="62640"/>
            </p14:xfrm>
          </p:contentPart>
        </mc:Choice>
        <mc:Fallback>
          <p:pic>
            <p:nvPicPr>
              <p:cNvPr id="570" name="Freihand 569">
                <a:extLst>
                  <a:ext uri="{FF2B5EF4-FFF2-40B4-BE49-F238E27FC236}">
                    <a16:creationId xmlns:a16="http://schemas.microsoft.com/office/drawing/2014/main" id="{CD038113-9CF2-D3F7-7617-8B727B413D5D}"/>
                  </a:ext>
                </a:extLst>
              </p:cNvPr>
              <p:cNvPicPr/>
              <p:nvPr/>
            </p:nvPicPr>
            <p:blipFill>
              <a:blip r:embed="rId206"/>
              <a:stretch>
                <a:fillRect/>
              </a:stretch>
            </p:blipFill>
            <p:spPr>
              <a:xfrm>
                <a:off x="3216109" y="682462"/>
                <a:ext cx="678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71" name="Freihand 570">
                <a:extLst>
                  <a:ext uri="{FF2B5EF4-FFF2-40B4-BE49-F238E27FC236}">
                    <a16:creationId xmlns:a16="http://schemas.microsoft.com/office/drawing/2014/main" id="{57711E9B-E7D8-6B27-21C8-CA2729F6C4BE}"/>
                  </a:ext>
                </a:extLst>
              </p14:cNvPr>
              <p14:cNvContentPartPr/>
              <p14:nvPr/>
            </p14:nvContentPartPr>
            <p14:xfrm>
              <a:off x="4859869" y="703702"/>
              <a:ext cx="677160" cy="74160"/>
            </p14:xfrm>
          </p:contentPart>
        </mc:Choice>
        <mc:Fallback>
          <p:pic>
            <p:nvPicPr>
              <p:cNvPr id="571" name="Freihand 570">
                <a:extLst>
                  <a:ext uri="{FF2B5EF4-FFF2-40B4-BE49-F238E27FC236}">
                    <a16:creationId xmlns:a16="http://schemas.microsoft.com/office/drawing/2014/main" id="{57711E9B-E7D8-6B27-21C8-CA2729F6C4BE}"/>
                  </a:ext>
                </a:extLst>
              </p:cNvPr>
              <p:cNvPicPr/>
              <p:nvPr/>
            </p:nvPicPr>
            <p:blipFill>
              <a:blip r:embed="rId208"/>
              <a:stretch>
                <a:fillRect/>
              </a:stretch>
            </p:blipFill>
            <p:spPr>
              <a:xfrm>
                <a:off x="4851229" y="695062"/>
                <a:ext cx="694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72" name="Freihand 571">
                <a:extLst>
                  <a:ext uri="{FF2B5EF4-FFF2-40B4-BE49-F238E27FC236}">
                    <a16:creationId xmlns:a16="http://schemas.microsoft.com/office/drawing/2014/main" id="{E608EBD7-8E90-7529-EDDA-994C4A1292F1}"/>
                  </a:ext>
                </a:extLst>
              </p14:cNvPr>
              <p14:cNvContentPartPr/>
              <p14:nvPr/>
            </p14:nvContentPartPr>
            <p14:xfrm>
              <a:off x="1012909" y="849142"/>
              <a:ext cx="832680" cy="95760"/>
            </p14:xfrm>
          </p:contentPart>
        </mc:Choice>
        <mc:Fallback>
          <p:pic>
            <p:nvPicPr>
              <p:cNvPr id="572" name="Freihand 571">
                <a:extLst>
                  <a:ext uri="{FF2B5EF4-FFF2-40B4-BE49-F238E27FC236}">
                    <a16:creationId xmlns:a16="http://schemas.microsoft.com/office/drawing/2014/main" id="{E608EBD7-8E90-7529-EDDA-994C4A1292F1}"/>
                  </a:ext>
                </a:extLst>
              </p:cNvPr>
              <p:cNvPicPr/>
              <p:nvPr/>
            </p:nvPicPr>
            <p:blipFill>
              <a:blip r:embed="rId210"/>
              <a:stretch>
                <a:fillRect/>
              </a:stretch>
            </p:blipFill>
            <p:spPr>
              <a:xfrm>
                <a:off x="1003909" y="840142"/>
                <a:ext cx="850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73" name="Freihand 572">
                <a:extLst>
                  <a:ext uri="{FF2B5EF4-FFF2-40B4-BE49-F238E27FC236}">
                    <a16:creationId xmlns:a16="http://schemas.microsoft.com/office/drawing/2014/main" id="{96E2CFA4-AE36-CE89-E2CE-0B69774F2ECC}"/>
                  </a:ext>
                </a:extLst>
              </p14:cNvPr>
              <p14:cNvContentPartPr/>
              <p14:nvPr/>
            </p14:nvContentPartPr>
            <p14:xfrm>
              <a:off x="2208109" y="869302"/>
              <a:ext cx="549720" cy="500760"/>
            </p14:xfrm>
          </p:contentPart>
        </mc:Choice>
        <mc:Fallback>
          <p:pic>
            <p:nvPicPr>
              <p:cNvPr id="573" name="Freihand 572">
                <a:extLst>
                  <a:ext uri="{FF2B5EF4-FFF2-40B4-BE49-F238E27FC236}">
                    <a16:creationId xmlns:a16="http://schemas.microsoft.com/office/drawing/2014/main" id="{96E2CFA4-AE36-CE89-E2CE-0B69774F2ECC}"/>
                  </a:ext>
                </a:extLst>
              </p:cNvPr>
              <p:cNvPicPr/>
              <p:nvPr/>
            </p:nvPicPr>
            <p:blipFill>
              <a:blip r:embed="rId212"/>
              <a:stretch>
                <a:fillRect/>
              </a:stretch>
            </p:blipFill>
            <p:spPr>
              <a:xfrm>
                <a:off x="2199109" y="860302"/>
                <a:ext cx="567360" cy="518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659" name="Freihand 658">
                <a:extLst>
                  <a:ext uri="{FF2B5EF4-FFF2-40B4-BE49-F238E27FC236}">
                    <a16:creationId xmlns:a16="http://schemas.microsoft.com/office/drawing/2014/main" id="{BB109513-A86B-463A-8B1C-B81AB1B1F55C}"/>
                  </a:ext>
                </a:extLst>
              </p14:cNvPr>
              <p14:cNvContentPartPr/>
              <p14:nvPr/>
            </p14:nvContentPartPr>
            <p14:xfrm>
              <a:off x="3397189" y="2023102"/>
              <a:ext cx="470160" cy="62640"/>
            </p14:xfrm>
          </p:contentPart>
        </mc:Choice>
        <mc:Fallback>
          <p:pic>
            <p:nvPicPr>
              <p:cNvPr id="659" name="Freihand 658">
                <a:extLst>
                  <a:ext uri="{FF2B5EF4-FFF2-40B4-BE49-F238E27FC236}">
                    <a16:creationId xmlns:a16="http://schemas.microsoft.com/office/drawing/2014/main" id="{BB109513-A86B-463A-8B1C-B81AB1B1F55C}"/>
                  </a:ext>
                </a:extLst>
              </p:cNvPr>
              <p:cNvPicPr/>
              <p:nvPr/>
            </p:nvPicPr>
            <p:blipFill>
              <a:blip r:embed="rId214"/>
              <a:stretch>
                <a:fillRect/>
              </a:stretch>
            </p:blipFill>
            <p:spPr>
              <a:xfrm>
                <a:off x="3388189" y="2014102"/>
                <a:ext cx="487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660" name="Freihand 659">
                <a:extLst>
                  <a:ext uri="{FF2B5EF4-FFF2-40B4-BE49-F238E27FC236}">
                    <a16:creationId xmlns:a16="http://schemas.microsoft.com/office/drawing/2014/main" id="{991A1327-BBA4-762F-E304-F6CB426018DB}"/>
                  </a:ext>
                </a:extLst>
              </p14:cNvPr>
              <p14:cNvContentPartPr/>
              <p14:nvPr/>
            </p14:nvContentPartPr>
            <p14:xfrm>
              <a:off x="2840269" y="2029942"/>
              <a:ext cx="284400" cy="22680"/>
            </p14:xfrm>
          </p:contentPart>
        </mc:Choice>
        <mc:Fallback>
          <p:pic>
            <p:nvPicPr>
              <p:cNvPr id="660" name="Freihand 659">
                <a:extLst>
                  <a:ext uri="{FF2B5EF4-FFF2-40B4-BE49-F238E27FC236}">
                    <a16:creationId xmlns:a16="http://schemas.microsoft.com/office/drawing/2014/main" id="{991A1327-BBA4-762F-E304-F6CB426018DB}"/>
                  </a:ext>
                </a:extLst>
              </p:cNvPr>
              <p:cNvPicPr/>
              <p:nvPr/>
            </p:nvPicPr>
            <p:blipFill>
              <a:blip r:embed="rId216"/>
              <a:stretch>
                <a:fillRect/>
              </a:stretch>
            </p:blipFill>
            <p:spPr>
              <a:xfrm>
                <a:off x="2831629" y="2020942"/>
                <a:ext cx="302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61" name="Freihand 660">
                <a:extLst>
                  <a:ext uri="{FF2B5EF4-FFF2-40B4-BE49-F238E27FC236}">
                    <a16:creationId xmlns:a16="http://schemas.microsoft.com/office/drawing/2014/main" id="{CE8A7C7E-46C9-D694-F888-1DB42B1E6BE4}"/>
                  </a:ext>
                </a:extLst>
              </p14:cNvPr>
              <p14:cNvContentPartPr/>
              <p14:nvPr/>
            </p14:nvContentPartPr>
            <p14:xfrm>
              <a:off x="2776549" y="1663102"/>
              <a:ext cx="122040" cy="16200"/>
            </p14:xfrm>
          </p:contentPart>
        </mc:Choice>
        <mc:Fallback>
          <p:pic>
            <p:nvPicPr>
              <p:cNvPr id="661" name="Freihand 660">
                <a:extLst>
                  <a:ext uri="{FF2B5EF4-FFF2-40B4-BE49-F238E27FC236}">
                    <a16:creationId xmlns:a16="http://schemas.microsoft.com/office/drawing/2014/main" id="{CE8A7C7E-46C9-D694-F888-1DB42B1E6BE4}"/>
                  </a:ext>
                </a:extLst>
              </p:cNvPr>
              <p:cNvPicPr/>
              <p:nvPr/>
            </p:nvPicPr>
            <p:blipFill>
              <a:blip r:embed="rId218"/>
              <a:stretch>
                <a:fillRect/>
              </a:stretch>
            </p:blipFill>
            <p:spPr>
              <a:xfrm>
                <a:off x="2767549" y="1654462"/>
                <a:ext cx="139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62" name="Freihand 661">
                <a:extLst>
                  <a:ext uri="{FF2B5EF4-FFF2-40B4-BE49-F238E27FC236}">
                    <a16:creationId xmlns:a16="http://schemas.microsoft.com/office/drawing/2014/main" id="{F2128731-7634-FF7F-7CD1-B8E0F8DE13CC}"/>
                  </a:ext>
                </a:extLst>
              </p14:cNvPr>
              <p14:cNvContentPartPr/>
              <p14:nvPr/>
            </p14:nvContentPartPr>
            <p14:xfrm>
              <a:off x="3020629" y="1680022"/>
              <a:ext cx="154080" cy="32400"/>
            </p14:xfrm>
          </p:contentPart>
        </mc:Choice>
        <mc:Fallback>
          <p:pic>
            <p:nvPicPr>
              <p:cNvPr id="662" name="Freihand 661">
                <a:extLst>
                  <a:ext uri="{FF2B5EF4-FFF2-40B4-BE49-F238E27FC236}">
                    <a16:creationId xmlns:a16="http://schemas.microsoft.com/office/drawing/2014/main" id="{F2128731-7634-FF7F-7CD1-B8E0F8DE13CC}"/>
                  </a:ext>
                </a:extLst>
              </p:cNvPr>
              <p:cNvPicPr/>
              <p:nvPr/>
            </p:nvPicPr>
            <p:blipFill>
              <a:blip r:embed="rId220"/>
              <a:stretch>
                <a:fillRect/>
              </a:stretch>
            </p:blipFill>
            <p:spPr>
              <a:xfrm>
                <a:off x="3011629" y="1671382"/>
                <a:ext cx="171720" cy="50040"/>
              </a:xfrm>
              <a:prstGeom prst="rect">
                <a:avLst/>
              </a:prstGeom>
            </p:spPr>
          </p:pic>
        </mc:Fallback>
      </mc:AlternateContent>
      <p:grpSp>
        <p:nvGrpSpPr>
          <p:cNvPr id="689" name="Gruppieren 688">
            <a:extLst>
              <a:ext uri="{FF2B5EF4-FFF2-40B4-BE49-F238E27FC236}">
                <a16:creationId xmlns:a16="http://schemas.microsoft.com/office/drawing/2014/main" id="{709C8ACC-EC7E-B286-1976-2A7E51478DFE}"/>
              </a:ext>
            </a:extLst>
          </p:cNvPr>
          <p:cNvGrpSpPr/>
          <p:nvPr/>
        </p:nvGrpSpPr>
        <p:grpSpPr>
          <a:xfrm>
            <a:off x="1869349" y="769582"/>
            <a:ext cx="2466360" cy="595080"/>
            <a:chOff x="1869349" y="769582"/>
            <a:chExt cx="2466360" cy="595080"/>
          </a:xfrm>
        </p:grpSpPr>
        <mc:AlternateContent xmlns:mc="http://schemas.openxmlformats.org/markup-compatibility/2006">
          <mc:Choice xmlns:p14="http://schemas.microsoft.com/office/powerpoint/2010/main" Requires="p14">
            <p:contentPart p14:bwMode="auto" r:id="rId221">
              <p14:nvContentPartPr>
                <p14:cNvPr id="6" name="Freihand 5">
                  <a:extLst>
                    <a:ext uri="{FF2B5EF4-FFF2-40B4-BE49-F238E27FC236}">
                      <a16:creationId xmlns:a16="http://schemas.microsoft.com/office/drawing/2014/main" id="{AB64DAA8-F7A1-7A3C-AA86-8CEC536B06A8}"/>
                    </a:ext>
                  </a:extLst>
                </p14:cNvPr>
                <p14:cNvContentPartPr/>
                <p14:nvPr/>
              </p14:nvContentPartPr>
              <p14:xfrm>
                <a:off x="3621469" y="1309222"/>
                <a:ext cx="9000" cy="10800"/>
              </p14:xfrm>
            </p:contentPart>
          </mc:Choice>
          <mc:Fallback>
            <p:pic>
              <p:nvPicPr>
                <p:cNvPr id="6" name="Freihand 5">
                  <a:extLst>
                    <a:ext uri="{FF2B5EF4-FFF2-40B4-BE49-F238E27FC236}">
                      <a16:creationId xmlns:a16="http://schemas.microsoft.com/office/drawing/2014/main" id="{AB64DAA8-F7A1-7A3C-AA86-8CEC536B06A8}"/>
                    </a:ext>
                  </a:extLst>
                </p:cNvPr>
                <p:cNvPicPr/>
                <p:nvPr/>
              </p:nvPicPr>
              <p:blipFill>
                <a:blip r:embed="rId222"/>
                <a:stretch>
                  <a:fillRect/>
                </a:stretch>
              </p:blipFill>
              <p:spPr>
                <a:xfrm>
                  <a:off x="3612829" y="1300222"/>
                  <a:ext cx="266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 name="Freihand 6">
                  <a:extLst>
                    <a:ext uri="{FF2B5EF4-FFF2-40B4-BE49-F238E27FC236}">
                      <a16:creationId xmlns:a16="http://schemas.microsoft.com/office/drawing/2014/main" id="{A119C1F9-5EE1-873E-1FA3-F485C137A5DD}"/>
                    </a:ext>
                  </a:extLst>
                </p14:cNvPr>
                <p14:cNvContentPartPr/>
                <p14:nvPr/>
              </p14:nvContentPartPr>
              <p14:xfrm>
                <a:off x="1979509" y="1152622"/>
                <a:ext cx="1782000" cy="91080"/>
              </p14:xfrm>
            </p:contentPart>
          </mc:Choice>
          <mc:Fallback>
            <p:pic>
              <p:nvPicPr>
                <p:cNvPr id="7" name="Freihand 6">
                  <a:extLst>
                    <a:ext uri="{FF2B5EF4-FFF2-40B4-BE49-F238E27FC236}">
                      <a16:creationId xmlns:a16="http://schemas.microsoft.com/office/drawing/2014/main" id="{A119C1F9-5EE1-873E-1FA3-F485C137A5DD}"/>
                    </a:ext>
                  </a:extLst>
                </p:cNvPr>
                <p:cNvPicPr/>
                <p:nvPr/>
              </p:nvPicPr>
              <p:blipFill>
                <a:blip r:embed="rId224"/>
                <a:stretch>
                  <a:fillRect/>
                </a:stretch>
              </p:blipFill>
              <p:spPr>
                <a:xfrm>
                  <a:off x="1970509" y="1143622"/>
                  <a:ext cx="1799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688" name="Freihand 687">
                  <a:extLst>
                    <a:ext uri="{FF2B5EF4-FFF2-40B4-BE49-F238E27FC236}">
                      <a16:creationId xmlns:a16="http://schemas.microsoft.com/office/drawing/2014/main" id="{F15472C8-1700-7FD0-05EF-9B6E9475DDA0}"/>
                    </a:ext>
                  </a:extLst>
                </p14:cNvPr>
                <p14:cNvContentPartPr/>
                <p14:nvPr/>
              </p14:nvContentPartPr>
              <p14:xfrm>
                <a:off x="1869349" y="769582"/>
                <a:ext cx="2466360" cy="595080"/>
              </p14:xfrm>
            </p:contentPart>
          </mc:Choice>
          <mc:Fallback>
            <p:pic>
              <p:nvPicPr>
                <p:cNvPr id="688" name="Freihand 687">
                  <a:extLst>
                    <a:ext uri="{FF2B5EF4-FFF2-40B4-BE49-F238E27FC236}">
                      <a16:creationId xmlns:a16="http://schemas.microsoft.com/office/drawing/2014/main" id="{F15472C8-1700-7FD0-05EF-9B6E9475DDA0}"/>
                    </a:ext>
                  </a:extLst>
                </p:cNvPr>
                <p:cNvPicPr/>
                <p:nvPr/>
              </p:nvPicPr>
              <p:blipFill>
                <a:blip r:embed="rId226"/>
                <a:stretch>
                  <a:fillRect/>
                </a:stretch>
              </p:blipFill>
              <p:spPr>
                <a:xfrm>
                  <a:off x="1860349" y="760582"/>
                  <a:ext cx="2484000" cy="612720"/>
                </a:xfrm>
                <a:prstGeom prst="rect">
                  <a:avLst/>
                </a:prstGeom>
              </p:spPr>
            </p:pic>
          </mc:Fallback>
        </mc:AlternateContent>
      </p:grpSp>
      <p:pic>
        <p:nvPicPr>
          <p:cNvPr id="703" name="Grafik 702">
            <a:extLst>
              <a:ext uri="{FF2B5EF4-FFF2-40B4-BE49-F238E27FC236}">
                <a16:creationId xmlns:a16="http://schemas.microsoft.com/office/drawing/2014/main" id="{6EED50D1-81C5-2E31-F67B-EB3AF3FDC3CA}"/>
              </a:ext>
            </a:extLst>
          </p:cNvPr>
          <p:cNvPicPr>
            <a:picLocks noChangeAspect="1"/>
          </p:cNvPicPr>
          <p:nvPr/>
        </p:nvPicPr>
        <p:blipFill>
          <a:blip r:embed="rId227"/>
          <a:stretch>
            <a:fillRect/>
          </a:stretch>
        </p:blipFill>
        <p:spPr>
          <a:xfrm>
            <a:off x="4335482" y="4389022"/>
            <a:ext cx="2618292" cy="752759"/>
          </a:xfrm>
          <a:prstGeom prst="rect">
            <a:avLst/>
          </a:prstGeom>
        </p:spPr>
      </p:pic>
      <mc:AlternateContent xmlns:mc="http://schemas.openxmlformats.org/markup-compatibility/2006">
        <mc:Choice xmlns:p14="http://schemas.microsoft.com/office/powerpoint/2010/main" Requires="p14">
          <p:contentPart p14:bwMode="auto" r:id="rId228">
            <p14:nvContentPartPr>
              <p14:cNvPr id="548" name="Freihand 547">
                <a:extLst>
                  <a:ext uri="{FF2B5EF4-FFF2-40B4-BE49-F238E27FC236}">
                    <a16:creationId xmlns:a16="http://schemas.microsoft.com/office/drawing/2014/main" id="{AC309C42-A24A-8B9D-978C-4BF173A0EF93}"/>
                  </a:ext>
                </a:extLst>
              </p14:cNvPr>
              <p14:cNvContentPartPr/>
              <p14:nvPr/>
            </p14:nvContentPartPr>
            <p14:xfrm>
              <a:off x="6772909" y="2552662"/>
              <a:ext cx="200160" cy="391320"/>
            </p14:xfrm>
          </p:contentPart>
        </mc:Choice>
        <mc:Fallback>
          <p:pic>
            <p:nvPicPr>
              <p:cNvPr id="548" name="Freihand 547">
                <a:extLst>
                  <a:ext uri="{FF2B5EF4-FFF2-40B4-BE49-F238E27FC236}">
                    <a16:creationId xmlns:a16="http://schemas.microsoft.com/office/drawing/2014/main" id="{AC309C42-A24A-8B9D-978C-4BF173A0EF93}"/>
                  </a:ext>
                </a:extLst>
              </p:cNvPr>
              <p:cNvPicPr/>
              <p:nvPr/>
            </p:nvPicPr>
            <p:blipFill>
              <a:blip r:embed="rId229"/>
              <a:stretch>
                <a:fillRect/>
              </a:stretch>
            </p:blipFill>
            <p:spPr>
              <a:xfrm>
                <a:off x="6764269" y="2544022"/>
                <a:ext cx="21780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49" name="Freihand 548">
                <a:extLst>
                  <a:ext uri="{FF2B5EF4-FFF2-40B4-BE49-F238E27FC236}">
                    <a16:creationId xmlns:a16="http://schemas.microsoft.com/office/drawing/2014/main" id="{28847AE6-BFF2-6178-B0E8-06810A258672}"/>
                  </a:ext>
                </a:extLst>
              </p14:cNvPr>
              <p14:cNvContentPartPr/>
              <p14:nvPr/>
            </p14:nvContentPartPr>
            <p14:xfrm>
              <a:off x="7006909" y="2737342"/>
              <a:ext cx="76680" cy="102600"/>
            </p14:xfrm>
          </p:contentPart>
        </mc:Choice>
        <mc:Fallback>
          <p:pic>
            <p:nvPicPr>
              <p:cNvPr id="549" name="Freihand 548">
                <a:extLst>
                  <a:ext uri="{FF2B5EF4-FFF2-40B4-BE49-F238E27FC236}">
                    <a16:creationId xmlns:a16="http://schemas.microsoft.com/office/drawing/2014/main" id="{28847AE6-BFF2-6178-B0E8-06810A258672}"/>
                  </a:ext>
                </a:extLst>
              </p:cNvPr>
              <p:cNvPicPr/>
              <p:nvPr/>
            </p:nvPicPr>
            <p:blipFill>
              <a:blip r:embed="rId231"/>
              <a:stretch>
                <a:fillRect/>
              </a:stretch>
            </p:blipFill>
            <p:spPr>
              <a:xfrm>
                <a:off x="6998269" y="2728702"/>
                <a:ext cx="94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51" name="Freihand 550">
                <a:extLst>
                  <a:ext uri="{FF2B5EF4-FFF2-40B4-BE49-F238E27FC236}">
                    <a16:creationId xmlns:a16="http://schemas.microsoft.com/office/drawing/2014/main" id="{16575078-6D28-B00C-54DB-BB7037FE3C13}"/>
                  </a:ext>
                </a:extLst>
              </p14:cNvPr>
              <p14:cNvContentPartPr/>
              <p14:nvPr/>
            </p14:nvContentPartPr>
            <p14:xfrm>
              <a:off x="7326589" y="2591902"/>
              <a:ext cx="110520" cy="153360"/>
            </p14:xfrm>
          </p:contentPart>
        </mc:Choice>
        <mc:Fallback>
          <p:pic>
            <p:nvPicPr>
              <p:cNvPr id="551" name="Freihand 550">
                <a:extLst>
                  <a:ext uri="{FF2B5EF4-FFF2-40B4-BE49-F238E27FC236}">
                    <a16:creationId xmlns:a16="http://schemas.microsoft.com/office/drawing/2014/main" id="{16575078-6D28-B00C-54DB-BB7037FE3C13}"/>
                  </a:ext>
                </a:extLst>
              </p:cNvPr>
              <p:cNvPicPr/>
              <p:nvPr/>
            </p:nvPicPr>
            <p:blipFill>
              <a:blip r:embed="rId233"/>
              <a:stretch>
                <a:fillRect/>
              </a:stretch>
            </p:blipFill>
            <p:spPr>
              <a:xfrm>
                <a:off x="7317949" y="2582902"/>
                <a:ext cx="128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52" name="Freihand 551">
                <a:extLst>
                  <a:ext uri="{FF2B5EF4-FFF2-40B4-BE49-F238E27FC236}">
                    <a16:creationId xmlns:a16="http://schemas.microsoft.com/office/drawing/2014/main" id="{0D1FE214-302F-EF53-4C20-8F99589865FC}"/>
                  </a:ext>
                </a:extLst>
              </p14:cNvPr>
              <p14:cNvContentPartPr/>
              <p14:nvPr/>
            </p14:nvContentPartPr>
            <p14:xfrm>
              <a:off x="7479589" y="2570662"/>
              <a:ext cx="106560" cy="158400"/>
            </p14:xfrm>
          </p:contentPart>
        </mc:Choice>
        <mc:Fallback>
          <p:pic>
            <p:nvPicPr>
              <p:cNvPr id="552" name="Freihand 551">
                <a:extLst>
                  <a:ext uri="{FF2B5EF4-FFF2-40B4-BE49-F238E27FC236}">
                    <a16:creationId xmlns:a16="http://schemas.microsoft.com/office/drawing/2014/main" id="{0D1FE214-302F-EF53-4C20-8F99589865FC}"/>
                  </a:ext>
                </a:extLst>
              </p:cNvPr>
              <p:cNvPicPr/>
              <p:nvPr/>
            </p:nvPicPr>
            <p:blipFill>
              <a:blip r:embed="rId235"/>
              <a:stretch>
                <a:fillRect/>
              </a:stretch>
            </p:blipFill>
            <p:spPr>
              <a:xfrm>
                <a:off x="7470949" y="2561662"/>
                <a:ext cx="124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53" name="Freihand 552">
                <a:extLst>
                  <a:ext uri="{FF2B5EF4-FFF2-40B4-BE49-F238E27FC236}">
                    <a16:creationId xmlns:a16="http://schemas.microsoft.com/office/drawing/2014/main" id="{D3D5B2AC-DF63-6329-5051-1DAB4EBE3509}"/>
                  </a:ext>
                </a:extLst>
              </p14:cNvPr>
              <p14:cNvContentPartPr/>
              <p14:nvPr/>
            </p14:nvContentPartPr>
            <p14:xfrm>
              <a:off x="7640509" y="2583622"/>
              <a:ext cx="95760" cy="96120"/>
            </p14:xfrm>
          </p:contentPart>
        </mc:Choice>
        <mc:Fallback>
          <p:pic>
            <p:nvPicPr>
              <p:cNvPr id="553" name="Freihand 552">
                <a:extLst>
                  <a:ext uri="{FF2B5EF4-FFF2-40B4-BE49-F238E27FC236}">
                    <a16:creationId xmlns:a16="http://schemas.microsoft.com/office/drawing/2014/main" id="{D3D5B2AC-DF63-6329-5051-1DAB4EBE3509}"/>
                  </a:ext>
                </a:extLst>
              </p:cNvPr>
              <p:cNvPicPr/>
              <p:nvPr/>
            </p:nvPicPr>
            <p:blipFill>
              <a:blip r:embed="rId237"/>
              <a:stretch>
                <a:fillRect/>
              </a:stretch>
            </p:blipFill>
            <p:spPr>
              <a:xfrm>
                <a:off x="7631869" y="2574622"/>
                <a:ext cx="113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54" name="Freihand 553">
                <a:extLst>
                  <a:ext uri="{FF2B5EF4-FFF2-40B4-BE49-F238E27FC236}">
                    <a16:creationId xmlns:a16="http://schemas.microsoft.com/office/drawing/2014/main" id="{C2871AF3-CFB8-F97F-D615-7CAAA56B5D94}"/>
                  </a:ext>
                </a:extLst>
              </p14:cNvPr>
              <p14:cNvContentPartPr/>
              <p14:nvPr/>
            </p14:nvContentPartPr>
            <p14:xfrm>
              <a:off x="7886389" y="2469862"/>
              <a:ext cx="126000" cy="203400"/>
            </p14:xfrm>
          </p:contentPart>
        </mc:Choice>
        <mc:Fallback>
          <p:pic>
            <p:nvPicPr>
              <p:cNvPr id="554" name="Freihand 553">
                <a:extLst>
                  <a:ext uri="{FF2B5EF4-FFF2-40B4-BE49-F238E27FC236}">
                    <a16:creationId xmlns:a16="http://schemas.microsoft.com/office/drawing/2014/main" id="{C2871AF3-CFB8-F97F-D615-7CAAA56B5D94}"/>
                  </a:ext>
                </a:extLst>
              </p:cNvPr>
              <p:cNvPicPr/>
              <p:nvPr/>
            </p:nvPicPr>
            <p:blipFill>
              <a:blip r:embed="rId239"/>
              <a:stretch>
                <a:fillRect/>
              </a:stretch>
            </p:blipFill>
            <p:spPr>
              <a:xfrm>
                <a:off x="7877749" y="2461222"/>
                <a:ext cx="1436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55" name="Freihand 554">
                <a:extLst>
                  <a:ext uri="{FF2B5EF4-FFF2-40B4-BE49-F238E27FC236}">
                    <a16:creationId xmlns:a16="http://schemas.microsoft.com/office/drawing/2014/main" id="{25EF0F32-CC4D-4B11-ECFE-CEA7A442F775}"/>
                  </a:ext>
                </a:extLst>
              </p14:cNvPr>
              <p14:cNvContentPartPr/>
              <p14:nvPr/>
            </p14:nvContentPartPr>
            <p14:xfrm>
              <a:off x="8028949" y="2550142"/>
              <a:ext cx="198720" cy="116280"/>
            </p14:xfrm>
          </p:contentPart>
        </mc:Choice>
        <mc:Fallback>
          <p:pic>
            <p:nvPicPr>
              <p:cNvPr id="555" name="Freihand 554">
                <a:extLst>
                  <a:ext uri="{FF2B5EF4-FFF2-40B4-BE49-F238E27FC236}">
                    <a16:creationId xmlns:a16="http://schemas.microsoft.com/office/drawing/2014/main" id="{25EF0F32-CC4D-4B11-ECFE-CEA7A442F775}"/>
                  </a:ext>
                </a:extLst>
              </p:cNvPr>
              <p:cNvPicPr/>
              <p:nvPr/>
            </p:nvPicPr>
            <p:blipFill>
              <a:blip r:embed="rId241"/>
              <a:stretch>
                <a:fillRect/>
              </a:stretch>
            </p:blipFill>
            <p:spPr>
              <a:xfrm>
                <a:off x="8020309" y="2541502"/>
                <a:ext cx="216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56" name="Freihand 555">
                <a:extLst>
                  <a:ext uri="{FF2B5EF4-FFF2-40B4-BE49-F238E27FC236}">
                    <a16:creationId xmlns:a16="http://schemas.microsoft.com/office/drawing/2014/main" id="{F679AA83-364C-FAB2-F8ED-12F63D6968E3}"/>
                  </a:ext>
                </a:extLst>
              </p14:cNvPr>
              <p14:cNvContentPartPr/>
              <p14:nvPr/>
            </p14:nvContentPartPr>
            <p14:xfrm>
              <a:off x="8245309" y="2459422"/>
              <a:ext cx="284040" cy="172440"/>
            </p14:xfrm>
          </p:contentPart>
        </mc:Choice>
        <mc:Fallback>
          <p:pic>
            <p:nvPicPr>
              <p:cNvPr id="556" name="Freihand 555">
                <a:extLst>
                  <a:ext uri="{FF2B5EF4-FFF2-40B4-BE49-F238E27FC236}">
                    <a16:creationId xmlns:a16="http://schemas.microsoft.com/office/drawing/2014/main" id="{F679AA83-364C-FAB2-F8ED-12F63D6968E3}"/>
                  </a:ext>
                </a:extLst>
              </p:cNvPr>
              <p:cNvPicPr/>
              <p:nvPr/>
            </p:nvPicPr>
            <p:blipFill>
              <a:blip r:embed="rId243"/>
              <a:stretch>
                <a:fillRect/>
              </a:stretch>
            </p:blipFill>
            <p:spPr>
              <a:xfrm>
                <a:off x="8236669" y="2450782"/>
                <a:ext cx="3016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57" name="Freihand 556">
                <a:extLst>
                  <a:ext uri="{FF2B5EF4-FFF2-40B4-BE49-F238E27FC236}">
                    <a16:creationId xmlns:a16="http://schemas.microsoft.com/office/drawing/2014/main" id="{30DDDDF3-5976-3FF9-2182-33A48D25F1D2}"/>
                  </a:ext>
                </a:extLst>
              </p14:cNvPr>
              <p14:cNvContentPartPr/>
              <p14:nvPr/>
            </p14:nvContentPartPr>
            <p14:xfrm>
              <a:off x="8443669" y="2398222"/>
              <a:ext cx="204840" cy="415080"/>
            </p14:xfrm>
          </p:contentPart>
        </mc:Choice>
        <mc:Fallback>
          <p:pic>
            <p:nvPicPr>
              <p:cNvPr id="557" name="Freihand 556">
                <a:extLst>
                  <a:ext uri="{FF2B5EF4-FFF2-40B4-BE49-F238E27FC236}">
                    <a16:creationId xmlns:a16="http://schemas.microsoft.com/office/drawing/2014/main" id="{30DDDDF3-5976-3FF9-2182-33A48D25F1D2}"/>
                  </a:ext>
                </a:extLst>
              </p:cNvPr>
              <p:cNvPicPr/>
              <p:nvPr/>
            </p:nvPicPr>
            <p:blipFill>
              <a:blip r:embed="rId245"/>
              <a:stretch>
                <a:fillRect/>
              </a:stretch>
            </p:blipFill>
            <p:spPr>
              <a:xfrm>
                <a:off x="8435029" y="2389582"/>
                <a:ext cx="22248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58" name="Freihand 557">
                <a:extLst>
                  <a:ext uri="{FF2B5EF4-FFF2-40B4-BE49-F238E27FC236}">
                    <a16:creationId xmlns:a16="http://schemas.microsoft.com/office/drawing/2014/main" id="{76F58D83-F8FB-E91B-4367-669452B0E56D}"/>
                  </a:ext>
                </a:extLst>
              </p14:cNvPr>
              <p14:cNvContentPartPr/>
              <p14:nvPr/>
            </p14:nvContentPartPr>
            <p14:xfrm>
              <a:off x="8837149" y="2480662"/>
              <a:ext cx="121680" cy="183600"/>
            </p14:xfrm>
          </p:contentPart>
        </mc:Choice>
        <mc:Fallback>
          <p:pic>
            <p:nvPicPr>
              <p:cNvPr id="558" name="Freihand 557">
                <a:extLst>
                  <a:ext uri="{FF2B5EF4-FFF2-40B4-BE49-F238E27FC236}">
                    <a16:creationId xmlns:a16="http://schemas.microsoft.com/office/drawing/2014/main" id="{76F58D83-F8FB-E91B-4367-669452B0E56D}"/>
                  </a:ext>
                </a:extLst>
              </p:cNvPr>
              <p:cNvPicPr/>
              <p:nvPr/>
            </p:nvPicPr>
            <p:blipFill>
              <a:blip r:embed="rId247"/>
              <a:stretch>
                <a:fillRect/>
              </a:stretch>
            </p:blipFill>
            <p:spPr>
              <a:xfrm>
                <a:off x="8828509" y="2472022"/>
                <a:ext cx="1393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59" name="Freihand 558">
                <a:extLst>
                  <a:ext uri="{FF2B5EF4-FFF2-40B4-BE49-F238E27FC236}">
                    <a16:creationId xmlns:a16="http://schemas.microsoft.com/office/drawing/2014/main" id="{A27E6314-6C0C-6041-1F5F-74F4062B7A77}"/>
                  </a:ext>
                </a:extLst>
              </p14:cNvPr>
              <p14:cNvContentPartPr/>
              <p14:nvPr/>
            </p14:nvContentPartPr>
            <p14:xfrm>
              <a:off x="9015709" y="2515222"/>
              <a:ext cx="124560" cy="96840"/>
            </p14:xfrm>
          </p:contentPart>
        </mc:Choice>
        <mc:Fallback>
          <p:pic>
            <p:nvPicPr>
              <p:cNvPr id="559" name="Freihand 558">
                <a:extLst>
                  <a:ext uri="{FF2B5EF4-FFF2-40B4-BE49-F238E27FC236}">
                    <a16:creationId xmlns:a16="http://schemas.microsoft.com/office/drawing/2014/main" id="{A27E6314-6C0C-6041-1F5F-74F4062B7A77}"/>
                  </a:ext>
                </a:extLst>
              </p:cNvPr>
              <p:cNvPicPr/>
              <p:nvPr/>
            </p:nvPicPr>
            <p:blipFill>
              <a:blip r:embed="rId249"/>
              <a:stretch>
                <a:fillRect/>
              </a:stretch>
            </p:blipFill>
            <p:spPr>
              <a:xfrm>
                <a:off x="9006709" y="2506582"/>
                <a:ext cx="142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60" name="Freihand 559">
                <a:extLst>
                  <a:ext uri="{FF2B5EF4-FFF2-40B4-BE49-F238E27FC236}">
                    <a16:creationId xmlns:a16="http://schemas.microsoft.com/office/drawing/2014/main" id="{6387A060-1443-92A7-F27C-00AB86DB782A}"/>
                  </a:ext>
                </a:extLst>
              </p14:cNvPr>
              <p14:cNvContentPartPr/>
              <p14:nvPr/>
            </p14:nvContentPartPr>
            <p14:xfrm>
              <a:off x="9302629" y="2562022"/>
              <a:ext cx="232920" cy="84960"/>
            </p14:xfrm>
          </p:contentPart>
        </mc:Choice>
        <mc:Fallback>
          <p:pic>
            <p:nvPicPr>
              <p:cNvPr id="560" name="Freihand 559">
                <a:extLst>
                  <a:ext uri="{FF2B5EF4-FFF2-40B4-BE49-F238E27FC236}">
                    <a16:creationId xmlns:a16="http://schemas.microsoft.com/office/drawing/2014/main" id="{6387A060-1443-92A7-F27C-00AB86DB782A}"/>
                  </a:ext>
                </a:extLst>
              </p:cNvPr>
              <p:cNvPicPr/>
              <p:nvPr/>
            </p:nvPicPr>
            <p:blipFill>
              <a:blip r:embed="rId251"/>
              <a:stretch>
                <a:fillRect/>
              </a:stretch>
            </p:blipFill>
            <p:spPr>
              <a:xfrm>
                <a:off x="9293629" y="2553022"/>
                <a:ext cx="250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61" name="Freihand 560">
                <a:extLst>
                  <a:ext uri="{FF2B5EF4-FFF2-40B4-BE49-F238E27FC236}">
                    <a16:creationId xmlns:a16="http://schemas.microsoft.com/office/drawing/2014/main" id="{93339A5B-E3DE-33D2-42C1-6DA905BB2087}"/>
                  </a:ext>
                </a:extLst>
              </p14:cNvPr>
              <p14:cNvContentPartPr/>
              <p14:nvPr/>
            </p14:nvContentPartPr>
            <p14:xfrm>
              <a:off x="9566869" y="2406142"/>
              <a:ext cx="223560" cy="210240"/>
            </p14:xfrm>
          </p:contentPart>
        </mc:Choice>
        <mc:Fallback>
          <p:pic>
            <p:nvPicPr>
              <p:cNvPr id="561" name="Freihand 560">
                <a:extLst>
                  <a:ext uri="{FF2B5EF4-FFF2-40B4-BE49-F238E27FC236}">
                    <a16:creationId xmlns:a16="http://schemas.microsoft.com/office/drawing/2014/main" id="{93339A5B-E3DE-33D2-42C1-6DA905BB2087}"/>
                  </a:ext>
                </a:extLst>
              </p:cNvPr>
              <p:cNvPicPr/>
              <p:nvPr/>
            </p:nvPicPr>
            <p:blipFill>
              <a:blip r:embed="rId253"/>
              <a:stretch>
                <a:fillRect/>
              </a:stretch>
            </p:blipFill>
            <p:spPr>
              <a:xfrm>
                <a:off x="9557869" y="2397142"/>
                <a:ext cx="241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62" name="Freihand 561">
                <a:extLst>
                  <a:ext uri="{FF2B5EF4-FFF2-40B4-BE49-F238E27FC236}">
                    <a16:creationId xmlns:a16="http://schemas.microsoft.com/office/drawing/2014/main" id="{4AEA2822-AA8F-D07F-3758-23D4288B9362}"/>
                  </a:ext>
                </a:extLst>
              </p14:cNvPr>
              <p14:cNvContentPartPr/>
              <p14:nvPr/>
            </p14:nvContentPartPr>
            <p14:xfrm>
              <a:off x="9612229" y="2505862"/>
              <a:ext cx="219960" cy="108720"/>
            </p14:xfrm>
          </p:contentPart>
        </mc:Choice>
        <mc:Fallback>
          <p:pic>
            <p:nvPicPr>
              <p:cNvPr id="562" name="Freihand 561">
                <a:extLst>
                  <a:ext uri="{FF2B5EF4-FFF2-40B4-BE49-F238E27FC236}">
                    <a16:creationId xmlns:a16="http://schemas.microsoft.com/office/drawing/2014/main" id="{4AEA2822-AA8F-D07F-3758-23D4288B9362}"/>
                  </a:ext>
                </a:extLst>
              </p:cNvPr>
              <p:cNvPicPr/>
              <p:nvPr/>
            </p:nvPicPr>
            <p:blipFill>
              <a:blip r:embed="rId255"/>
              <a:stretch>
                <a:fillRect/>
              </a:stretch>
            </p:blipFill>
            <p:spPr>
              <a:xfrm>
                <a:off x="9603589" y="2496862"/>
                <a:ext cx="237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63" name="Freihand 562">
                <a:extLst>
                  <a:ext uri="{FF2B5EF4-FFF2-40B4-BE49-F238E27FC236}">
                    <a16:creationId xmlns:a16="http://schemas.microsoft.com/office/drawing/2014/main" id="{904F5587-0FBC-8C8B-0726-EE1686A2D883}"/>
                  </a:ext>
                </a:extLst>
              </p14:cNvPr>
              <p14:cNvContentPartPr/>
              <p14:nvPr/>
            </p14:nvContentPartPr>
            <p14:xfrm>
              <a:off x="9875029" y="2502622"/>
              <a:ext cx="143280" cy="245160"/>
            </p14:xfrm>
          </p:contentPart>
        </mc:Choice>
        <mc:Fallback>
          <p:pic>
            <p:nvPicPr>
              <p:cNvPr id="563" name="Freihand 562">
                <a:extLst>
                  <a:ext uri="{FF2B5EF4-FFF2-40B4-BE49-F238E27FC236}">
                    <a16:creationId xmlns:a16="http://schemas.microsoft.com/office/drawing/2014/main" id="{904F5587-0FBC-8C8B-0726-EE1686A2D883}"/>
                  </a:ext>
                </a:extLst>
              </p:cNvPr>
              <p:cNvPicPr/>
              <p:nvPr/>
            </p:nvPicPr>
            <p:blipFill>
              <a:blip r:embed="rId257"/>
              <a:stretch>
                <a:fillRect/>
              </a:stretch>
            </p:blipFill>
            <p:spPr>
              <a:xfrm>
                <a:off x="9866029" y="2493622"/>
                <a:ext cx="1609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64" name="Freihand 563">
                <a:extLst>
                  <a:ext uri="{FF2B5EF4-FFF2-40B4-BE49-F238E27FC236}">
                    <a16:creationId xmlns:a16="http://schemas.microsoft.com/office/drawing/2014/main" id="{2719F8BE-D058-52C8-F504-02F1DE87D6F2}"/>
                  </a:ext>
                </a:extLst>
              </p14:cNvPr>
              <p14:cNvContentPartPr/>
              <p14:nvPr/>
            </p14:nvContentPartPr>
            <p14:xfrm>
              <a:off x="10051429" y="2476702"/>
              <a:ext cx="217080" cy="103680"/>
            </p14:xfrm>
          </p:contentPart>
        </mc:Choice>
        <mc:Fallback>
          <p:pic>
            <p:nvPicPr>
              <p:cNvPr id="564" name="Freihand 563">
                <a:extLst>
                  <a:ext uri="{FF2B5EF4-FFF2-40B4-BE49-F238E27FC236}">
                    <a16:creationId xmlns:a16="http://schemas.microsoft.com/office/drawing/2014/main" id="{2719F8BE-D058-52C8-F504-02F1DE87D6F2}"/>
                  </a:ext>
                </a:extLst>
              </p:cNvPr>
              <p:cNvPicPr/>
              <p:nvPr/>
            </p:nvPicPr>
            <p:blipFill>
              <a:blip r:embed="rId259"/>
              <a:stretch>
                <a:fillRect/>
              </a:stretch>
            </p:blipFill>
            <p:spPr>
              <a:xfrm>
                <a:off x="10042429" y="2467702"/>
                <a:ext cx="234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65" name="Freihand 564">
                <a:extLst>
                  <a:ext uri="{FF2B5EF4-FFF2-40B4-BE49-F238E27FC236}">
                    <a16:creationId xmlns:a16="http://schemas.microsoft.com/office/drawing/2014/main" id="{A23190BC-CE0D-6D6A-3086-7E10A2C96E59}"/>
                  </a:ext>
                </a:extLst>
              </p14:cNvPr>
              <p14:cNvContentPartPr/>
              <p14:nvPr/>
            </p14:nvContentPartPr>
            <p14:xfrm>
              <a:off x="10268509" y="2382382"/>
              <a:ext cx="145080" cy="185040"/>
            </p14:xfrm>
          </p:contentPart>
        </mc:Choice>
        <mc:Fallback>
          <p:pic>
            <p:nvPicPr>
              <p:cNvPr id="565" name="Freihand 564">
                <a:extLst>
                  <a:ext uri="{FF2B5EF4-FFF2-40B4-BE49-F238E27FC236}">
                    <a16:creationId xmlns:a16="http://schemas.microsoft.com/office/drawing/2014/main" id="{A23190BC-CE0D-6D6A-3086-7E10A2C96E59}"/>
                  </a:ext>
                </a:extLst>
              </p:cNvPr>
              <p:cNvPicPr/>
              <p:nvPr/>
            </p:nvPicPr>
            <p:blipFill>
              <a:blip r:embed="rId261"/>
              <a:stretch>
                <a:fillRect/>
              </a:stretch>
            </p:blipFill>
            <p:spPr>
              <a:xfrm>
                <a:off x="10259509" y="2373382"/>
                <a:ext cx="1627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66" name="Freihand 565">
                <a:extLst>
                  <a:ext uri="{FF2B5EF4-FFF2-40B4-BE49-F238E27FC236}">
                    <a16:creationId xmlns:a16="http://schemas.microsoft.com/office/drawing/2014/main" id="{0D63756A-4EDB-5921-2687-83B2A2ECE2E4}"/>
                  </a:ext>
                </a:extLst>
              </p14:cNvPr>
              <p14:cNvContentPartPr/>
              <p14:nvPr/>
            </p14:nvContentPartPr>
            <p14:xfrm>
              <a:off x="10491349" y="2475262"/>
              <a:ext cx="4320" cy="10080"/>
            </p14:xfrm>
          </p:contentPart>
        </mc:Choice>
        <mc:Fallback>
          <p:pic>
            <p:nvPicPr>
              <p:cNvPr id="566" name="Freihand 565">
                <a:extLst>
                  <a:ext uri="{FF2B5EF4-FFF2-40B4-BE49-F238E27FC236}">
                    <a16:creationId xmlns:a16="http://schemas.microsoft.com/office/drawing/2014/main" id="{0D63756A-4EDB-5921-2687-83B2A2ECE2E4}"/>
                  </a:ext>
                </a:extLst>
              </p:cNvPr>
              <p:cNvPicPr/>
              <p:nvPr/>
            </p:nvPicPr>
            <p:blipFill>
              <a:blip r:embed="rId263"/>
              <a:stretch>
                <a:fillRect/>
              </a:stretch>
            </p:blipFill>
            <p:spPr>
              <a:xfrm>
                <a:off x="10482709" y="2466262"/>
                <a:ext cx="21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67" name="Freihand 566">
                <a:extLst>
                  <a:ext uri="{FF2B5EF4-FFF2-40B4-BE49-F238E27FC236}">
                    <a16:creationId xmlns:a16="http://schemas.microsoft.com/office/drawing/2014/main" id="{96FCBD17-DFC9-A099-B3E8-23C427954A08}"/>
                  </a:ext>
                </a:extLst>
              </p14:cNvPr>
              <p14:cNvContentPartPr/>
              <p14:nvPr/>
            </p14:nvContentPartPr>
            <p14:xfrm>
              <a:off x="10454269" y="2390662"/>
              <a:ext cx="177840" cy="167040"/>
            </p14:xfrm>
          </p:contentPart>
        </mc:Choice>
        <mc:Fallback>
          <p:pic>
            <p:nvPicPr>
              <p:cNvPr id="567" name="Freihand 566">
                <a:extLst>
                  <a:ext uri="{FF2B5EF4-FFF2-40B4-BE49-F238E27FC236}">
                    <a16:creationId xmlns:a16="http://schemas.microsoft.com/office/drawing/2014/main" id="{96FCBD17-DFC9-A099-B3E8-23C427954A08}"/>
                  </a:ext>
                </a:extLst>
              </p:cNvPr>
              <p:cNvPicPr/>
              <p:nvPr/>
            </p:nvPicPr>
            <p:blipFill>
              <a:blip r:embed="rId265"/>
              <a:stretch>
                <a:fillRect/>
              </a:stretch>
            </p:blipFill>
            <p:spPr>
              <a:xfrm>
                <a:off x="10445629" y="2381662"/>
                <a:ext cx="195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74" name="Freihand 573">
                <a:extLst>
                  <a:ext uri="{FF2B5EF4-FFF2-40B4-BE49-F238E27FC236}">
                    <a16:creationId xmlns:a16="http://schemas.microsoft.com/office/drawing/2014/main" id="{70518110-7B06-99F7-322C-866B08370F79}"/>
                  </a:ext>
                </a:extLst>
              </p14:cNvPr>
              <p14:cNvContentPartPr/>
              <p14:nvPr/>
            </p14:nvContentPartPr>
            <p14:xfrm>
              <a:off x="10813189" y="2468062"/>
              <a:ext cx="120240" cy="113400"/>
            </p14:xfrm>
          </p:contentPart>
        </mc:Choice>
        <mc:Fallback>
          <p:pic>
            <p:nvPicPr>
              <p:cNvPr id="574" name="Freihand 573">
                <a:extLst>
                  <a:ext uri="{FF2B5EF4-FFF2-40B4-BE49-F238E27FC236}">
                    <a16:creationId xmlns:a16="http://schemas.microsoft.com/office/drawing/2014/main" id="{70518110-7B06-99F7-322C-866B08370F79}"/>
                  </a:ext>
                </a:extLst>
              </p:cNvPr>
              <p:cNvPicPr/>
              <p:nvPr/>
            </p:nvPicPr>
            <p:blipFill>
              <a:blip r:embed="rId267"/>
              <a:stretch>
                <a:fillRect/>
              </a:stretch>
            </p:blipFill>
            <p:spPr>
              <a:xfrm>
                <a:off x="10804189" y="2459062"/>
                <a:ext cx="137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75" name="Freihand 574">
                <a:extLst>
                  <a:ext uri="{FF2B5EF4-FFF2-40B4-BE49-F238E27FC236}">
                    <a16:creationId xmlns:a16="http://schemas.microsoft.com/office/drawing/2014/main" id="{3F0E0300-FA7F-8AAA-872A-55BE60A8D218}"/>
                  </a:ext>
                </a:extLst>
              </p14:cNvPr>
              <p14:cNvContentPartPr/>
              <p14:nvPr/>
            </p14:nvContentPartPr>
            <p14:xfrm>
              <a:off x="11004709" y="2442142"/>
              <a:ext cx="184680" cy="79200"/>
            </p14:xfrm>
          </p:contentPart>
        </mc:Choice>
        <mc:Fallback>
          <p:pic>
            <p:nvPicPr>
              <p:cNvPr id="575" name="Freihand 574">
                <a:extLst>
                  <a:ext uri="{FF2B5EF4-FFF2-40B4-BE49-F238E27FC236}">
                    <a16:creationId xmlns:a16="http://schemas.microsoft.com/office/drawing/2014/main" id="{3F0E0300-FA7F-8AAA-872A-55BE60A8D218}"/>
                  </a:ext>
                </a:extLst>
              </p:cNvPr>
              <p:cNvPicPr/>
              <p:nvPr/>
            </p:nvPicPr>
            <p:blipFill>
              <a:blip r:embed="rId269"/>
              <a:stretch>
                <a:fillRect/>
              </a:stretch>
            </p:blipFill>
            <p:spPr>
              <a:xfrm>
                <a:off x="10996069" y="2433142"/>
                <a:ext cx="202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76" name="Freihand 575">
                <a:extLst>
                  <a:ext uri="{FF2B5EF4-FFF2-40B4-BE49-F238E27FC236}">
                    <a16:creationId xmlns:a16="http://schemas.microsoft.com/office/drawing/2014/main" id="{CB0724A5-7CD2-FC69-0AD4-9DABC9BBF48D}"/>
                  </a:ext>
                </a:extLst>
              </p14:cNvPr>
              <p14:cNvContentPartPr/>
              <p14:nvPr/>
            </p14:nvContentPartPr>
            <p14:xfrm>
              <a:off x="11167429" y="2383102"/>
              <a:ext cx="170640" cy="142920"/>
            </p14:xfrm>
          </p:contentPart>
        </mc:Choice>
        <mc:Fallback>
          <p:pic>
            <p:nvPicPr>
              <p:cNvPr id="576" name="Freihand 575">
                <a:extLst>
                  <a:ext uri="{FF2B5EF4-FFF2-40B4-BE49-F238E27FC236}">
                    <a16:creationId xmlns:a16="http://schemas.microsoft.com/office/drawing/2014/main" id="{CB0724A5-7CD2-FC69-0AD4-9DABC9BBF48D}"/>
                  </a:ext>
                </a:extLst>
              </p:cNvPr>
              <p:cNvPicPr/>
              <p:nvPr/>
            </p:nvPicPr>
            <p:blipFill>
              <a:blip r:embed="rId271"/>
              <a:stretch>
                <a:fillRect/>
              </a:stretch>
            </p:blipFill>
            <p:spPr>
              <a:xfrm>
                <a:off x="11158429" y="2374462"/>
                <a:ext cx="188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77" name="Freihand 576">
                <a:extLst>
                  <a:ext uri="{FF2B5EF4-FFF2-40B4-BE49-F238E27FC236}">
                    <a16:creationId xmlns:a16="http://schemas.microsoft.com/office/drawing/2014/main" id="{C55B0B22-71EB-4B94-E5DA-F6FD1F3FA76E}"/>
                  </a:ext>
                </a:extLst>
              </p14:cNvPr>
              <p14:cNvContentPartPr/>
              <p14:nvPr/>
            </p14:nvContentPartPr>
            <p14:xfrm>
              <a:off x="11371189" y="2424142"/>
              <a:ext cx="72720" cy="100080"/>
            </p14:xfrm>
          </p:contentPart>
        </mc:Choice>
        <mc:Fallback>
          <p:pic>
            <p:nvPicPr>
              <p:cNvPr id="577" name="Freihand 576">
                <a:extLst>
                  <a:ext uri="{FF2B5EF4-FFF2-40B4-BE49-F238E27FC236}">
                    <a16:creationId xmlns:a16="http://schemas.microsoft.com/office/drawing/2014/main" id="{C55B0B22-71EB-4B94-E5DA-F6FD1F3FA76E}"/>
                  </a:ext>
                </a:extLst>
              </p:cNvPr>
              <p:cNvPicPr/>
              <p:nvPr/>
            </p:nvPicPr>
            <p:blipFill>
              <a:blip r:embed="rId273"/>
              <a:stretch>
                <a:fillRect/>
              </a:stretch>
            </p:blipFill>
            <p:spPr>
              <a:xfrm>
                <a:off x="11362189" y="2415142"/>
                <a:ext cx="90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583" name="Freihand 582">
                <a:extLst>
                  <a:ext uri="{FF2B5EF4-FFF2-40B4-BE49-F238E27FC236}">
                    <a16:creationId xmlns:a16="http://schemas.microsoft.com/office/drawing/2014/main" id="{B668E0A3-A7C4-DE9F-5519-034252D08F23}"/>
                  </a:ext>
                </a:extLst>
              </p14:cNvPr>
              <p14:cNvContentPartPr/>
              <p14:nvPr/>
            </p14:nvContentPartPr>
            <p14:xfrm>
              <a:off x="8429629" y="2888902"/>
              <a:ext cx="205200" cy="191160"/>
            </p14:xfrm>
          </p:contentPart>
        </mc:Choice>
        <mc:Fallback>
          <p:pic>
            <p:nvPicPr>
              <p:cNvPr id="583" name="Freihand 582">
                <a:extLst>
                  <a:ext uri="{FF2B5EF4-FFF2-40B4-BE49-F238E27FC236}">
                    <a16:creationId xmlns:a16="http://schemas.microsoft.com/office/drawing/2014/main" id="{B668E0A3-A7C4-DE9F-5519-034252D08F23}"/>
                  </a:ext>
                </a:extLst>
              </p:cNvPr>
              <p:cNvPicPr/>
              <p:nvPr/>
            </p:nvPicPr>
            <p:blipFill>
              <a:blip r:embed="rId275"/>
              <a:stretch>
                <a:fillRect/>
              </a:stretch>
            </p:blipFill>
            <p:spPr>
              <a:xfrm>
                <a:off x="8420989" y="2880262"/>
                <a:ext cx="222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584" name="Freihand 583">
                <a:extLst>
                  <a:ext uri="{FF2B5EF4-FFF2-40B4-BE49-F238E27FC236}">
                    <a16:creationId xmlns:a16="http://schemas.microsoft.com/office/drawing/2014/main" id="{52B08CF0-E1F3-370F-A7D3-B4644FBBD8C4}"/>
                  </a:ext>
                </a:extLst>
              </p14:cNvPr>
              <p14:cNvContentPartPr/>
              <p14:nvPr/>
            </p14:nvContentPartPr>
            <p14:xfrm>
              <a:off x="504949" y="3660742"/>
              <a:ext cx="127080" cy="149040"/>
            </p14:xfrm>
          </p:contentPart>
        </mc:Choice>
        <mc:Fallback>
          <p:pic>
            <p:nvPicPr>
              <p:cNvPr id="584" name="Freihand 583">
                <a:extLst>
                  <a:ext uri="{FF2B5EF4-FFF2-40B4-BE49-F238E27FC236}">
                    <a16:creationId xmlns:a16="http://schemas.microsoft.com/office/drawing/2014/main" id="{52B08CF0-E1F3-370F-A7D3-B4644FBBD8C4}"/>
                  </a:ext>
                </a:extLst>
              </p:cNvPr>
              <p:cNvPicPr/>
              <p:nvPr/>
            </p:nvPicPr>
            <p:blipFill>
              <a:blip r:embed="rId277"/>
              <a:stretch>
                <a:fillRect/>
              </a:stretch>
            </p:blipFill>
            <p:spPr>
              <a:xfrm>
                <a:off x="495949" y="3651742"/>
                <a:ext cx="144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585" name="Freihand 584">
                <a:extLst>
                  <a:ext uri="{FF2B5EF4-FFF2-40B4-BE49-F238E27FC236}">
                    <a16:creationId xmlns:a16="http://schemas.microsoft.com/office/drawing/2014/main" id="{81F2480D-4DBF-E31A-CC27-AC84F7E3D5DA}"/>
                  </a:ext>
                </a:extLst>
              </p14:cNvPr>
              <p14:cNvContentPartPr/>
              <p14:nvPr/>
            </p14:nvContentPartPr>
            <p14:xfrm>
              <a:off x="665509" y="3537982"/>
              <a:ext cx="69120" cy="388800"/>
            </p14:xfrm>
          </p:contentPart>
        </mc:Choice>
        <mc:Fallback>
          <p:pic>
            <p:nvPicPr>
              <p:cNvPr id="585" name="Freihand 584">
                <a:extLst>
                  <a:ext uri="{FF2B5EF4-FFF2-40B4-BE49-F238E27FC236}">
                    <a16:creationId xmlns:a16="http://schemas.microsoft.com/office/drawing/2014/main" id="{81F2480D-4DBF-E31A-CC27-AC84F7E3D5DA}"/>
                  </a:ext>
                </a:extLst>
              </p:cNvPr>
              <p:cNvPicPr/>
              <p:nvPr/>
            </p:nvPicPr>
            <p:blipFill>
              <a:blip r:embed="rId279"/>
              <a:stretch>
                <a:fillRect/>
              </a:stretch>
            </p:blipFill>
            <p:spPr>
              <a:xfrm>
                <a:off x="656869" y="3529342"/>
                <a:ext cx="8676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587" name="Freihand 586">
                <a:extLst>
                  <a:ext uri="{FF2B5EF4-FFF2-40B4-BE49-F238E27FC236}">
                    <a16:creationId xmlns:a16="http://schemas.microsoft.com/office/drawing/2014/main" id="{F25D683D-8530-FF5F-ECAD-2F561089BDE4}"/>
                  </a:ext>
                </a:extLst>
              </p14:cNvPr>
              <p14:cNvContentPartPr/>
              <p14:nvPr/>
            </p14:nvContentPartPr>
            <p14:xfrm>
              <a:off x="483349" y="3508462"/>
              <a:ext cx="150840" cy="311400"/>
            </p14:xfrm>
          </p:contentPart>
        </mc:Choice>
        <mc:Fallback>
          <p:pic>
            <p:nvPicPr>
              <p:cNvPr id="587" name="Freihand 586">
                <a:extLst>
                  <a:ext uri="{FF2B5EF4-FFF2-40B4-BE49-F238E27FC236}">
                    <a16:creationId xmlns:a16="http://schemas.microsoft.com/office/drawing/2014/main" id="{F25D683D-8530-FF5F-ECAD-2F561089BDE4}"/>
                  </a:ext>
                </a:extLst>
              </p:cNvPr>
              <p:cNvPicPr/>
              <p:nvPr/>
            </p:nvPicPr>
            <p:blipFill>
              <a:blip r:embed="rId281"/>
              <a:stretch>
                <a:fillRect/>
              </a:stretch>
            </p:blipFill>
            <p:spPr>
              <a:xfrm>
                <a:off x="474709" y="3499462"/>
                <a:ext cx="1684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589" name="Freihand 588">
                <a:extLst>
                  <a:ext uri="{FF2B5EF4-FFF2-40B4-BE49-F238E27FC236}">
                    <a16:creationId xmlns:a16="http://schemas.microsoft.com/office/drawing/2014/main" id="{558FD815-0513-4EFB-E288-CB150E15DEE9}"/>
                  </a:ext>
                </a:extLst>
              </p14:cNvPr>
              <p14:cNvContentPartPr/>
              <p14:nvPr/>
            </p14:nvContentPartPr>
            <p14:xfrm>
              <a:off x="1037749" y="3602062"/>
              <a:ext cx="135360" cy="326880"/>
            </p14:xfrm>
          </p:contentPart>
        </mc:Choice>
        <mc:Fallback>
          <p:pic>
            <p:nvPicPr>
              <p:cNvPr id="589" name="Freihand 588">
                <a:extLst>
                  <a:ext uri="{FF2B5EF4-FFF2-40B4-BE49-F238E27FC236}">
                    <a16:creationId xmlns:a16="http://schemas.microsoft.com/office/drawing/2014/main" id="{558FD815-0513-4EFB-E288-CB150E15DEE9}"/>
                  </a:ext>
                </a:extLst>
              </p:cNvPr>
              <p:cNvPicPr/>
              <p:nvPr/>
            </p:nvPicPr>
            <p:blipFill>
              <a:blip r:embed="rId283"/>
              <a:stretch>
                <a:fillRect/>
              </a:stretch>
            </p:blipFill>
            <p:spPr>
              <a:xfrm>
                <a:off x="1029109" y="3593062"/>
                <a:ext cx="15300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591" name="Freihand 590">
                <a:extLst>
                  <a:ext uri="{FF2B5EF4-FFF2-40B4-BE49-F238E27FC236}">
                    <a16:creationId xmlns:a16="http://schemas.microsoft.com/office/drawing/2014/main" id="{B8DFB409-E074-8583-6881-FD9E63EF1C93}"/>
                  </a:ext>
                </a:extLst>
              </p14:cNvPr>
              <p14:cNvContentPartPr/>
              <p14:nvPr/>
            </p14:nvContentPartPr>
            <p14:xfrm>
              <a:off x="1334749" y="3424942"/>
              <a:ext cx="59400" cy="372600"/>
            </p14:xfrm>
          </p:contentPart>
        </mc:Choice>
        <mc:Fallback>
          <p:pic>
            <p:nvPicPr>
              <p:cNvPr id="591" name="Freihand 590">
                <a:extLst>
                  <a:ext uri="{FF2B5EF4-FFF2-40B4-BE49-F238E27FC236}">
                    <a16:creationId xmlns:a16="http://schemas.microsoft.com/office/drawing/2014/main" id="{B8DFB409-E074-8583-6881-FD9E63EF1C93}"/>
                  </a:ext>
                </a:extLst>
              </p:cNvPr>
              <p:cNvPicPr/>
              <p:nvPr/>
            </p:nvPicPr>
            <p:blipFill>
              <a:blip r:embed="rId285"/>
              <a:stretch>
                <a:fillRect/>
              </a:stretch>
            </p:blipFill>
            <p:spPr>
              <a:xfrm>
                <a:off x="1325749" y="3415942"/>
                <a:ext cx="7704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92" name="Freihand 591">
                <a:extLst>
                  <a:ext uri="{FF2B5EF4-FFF2-40B4-BE49-F238E27FC236}">
                    <a16:creationId xmlns:a16="http://schemas.microsoft.com/office/drawing/2014/main" id="{D0B01AE1-4085-C3B5-578D-0C871511B2FC}"/>
                  </a:ext>
                </a:extLst>
              </p14:cNvPr>
              <p14:cNvContentPartPr/>
              <p14:nvPr/>
            </p14:nvContentPartPr>
            <p14:xfrm>
              <a:off x="1519069" y="3487582"/>
              <a:ext cx="54720" cy="104040"/>
            </p14:xfrm>
          </p:contentPart>
        </mc:Choice>
        <mc:Fallback>
          <p:pic>
            <p:nvPicPr>
              <p:cNvPr id="592" name="Freihand 591">
                <a:extLst>
                  <a:ext uri="{FF2B5EF4-FFF2-40B4-BE49-F238E27FC236}">
                    <a16:creationId xmlns:a16="http://schemas.microsoft.com/office/drawing/2014/main" id="{D0B01AE1-4085-C3B5-578D-0C871511B2FC}"/>
                  </a:ext>
                </a:extLst>
              </p:cNvPr>
              <p:cNvPicPr/>
              <p:nvPr/>
            </p:nvPicPr>
            <p:blipFill>
              <a:blip r:embed="rId287"/>
              <a:stretch>
                <a:fillRect/>
              </a:stretch>
            </p:blipFill>
            <p:spPr>
              <a:xfrm>
                <a:off x="1510429" y="3478582"/>
                <a:ext cx="72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93" name="Freihand 592">
                <a:extLst>
                  <a:ext uri="{FF2B5EF4-FFF2-40B4-BE49-F238E27FC236}">
                    <a16:creationId xmlns:a16="http://schemas.microsoft.com/office/drawing/2014/main" id="{D6731287-BFEC-232A-216B-9ED1991F3D99}"/>
                  </a:ext>
                </a:extLst>
              </p14:cNvPr>
              <p14:cNvContentPartPr/>
              <p14:nvPr/>
            </p14:nvContentPartPr>
            <p14:xfrm>
              <a:off x="1574509" y="3551302"/>
              <a:ext cx="26640" cy="126720"/>
            </p14:xfrm>
          </p:contentPart>
        </mc:Choice>
        <mc:Fallback>
          <p:pic>
            <p:nvPicPr>
              <p:cNvPr id="593" name="Freihand 592">
                <a:extLst>
                  <a:ext uri="{FF2B5EF4-FFF2-40B4-BE49-F238E27FC236}">
                    <a16:creationId xmlns:a16="http://schemas.microsoft.com/office/drawing/2014/main" id="{D6731287-BFEC-232A-216B-9ED1991F3D99}"/>
                  </a:ext>
                </a:extLst>
              </p:cNvPr>
              <p:cNvPicPr/>
              <p:nvPr/>
            </p:nvPicPr>
            <p:blipFill>
              <a:blip r:embed="rId289"/>
              <a:stretch>
                <a:fillRect/>
              </a:stretch>
            </p:blipFill>
            <p:spPr>
              <a:xfrm>
                <a:off x="1565869" y="3542662"/>
                <a:ext cx="44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94" name="Freihand 593">
                <a:extLst>
                  <a:ext uri="{FF2B5EF4-FFF2-40B4-BE49-F238E27FC236}">
                    <a16:creationId xmlns:a16="http://schemas.microsoft.com/office/drawing/2014/main" id="{4946FD29-E5AF-2D8D-50DF-5C7ACC197CC6}"/>
                  </a:ext>
                </a:extLst>
              </p14:cNvPr>
              <p14:cNvContentPartPr/>
              <p14:nvPr/>
            </p14:nvContentPartPr>
            <p14:xfrm>
              <a:off x="1650829" y="3494422"/>
              <a:ext cx="71280" cy="112680"/>
            </p14:xfrm>
          </p:contentPart>
        </mc:Choice>
        <mc:Fallback>
          <p:pic>
            <p:nvPicPr>
              <p:cNvPr id="594" name="Freihand 593">
                <a:extLst>
                  <a:ext uri="{FF2B5EF4-FFF2-40B4-BE49-F238E27FC236}">
                    <a16:creationId xmlns:a16="http://schemas.microsoft.com/office/drawing/2014/main" id="{4946FD29-E5AF-2D8D-50DF-5C7ACC197CC6}"/>
                  </a:ext>
                </a:extLst>
              </p:cNvPr>
              <p:cNvPicPr/>
              <p:nvPr/>
            </p:nvPicPr>
            <p:blipFill>
              <a:blip r:embed="rId291"/>
              <a:stretch>
                <a:fillRect/>
              </a:stretch>
            </p:blipFill>
            <p:spPr>
              <a:xfrm>
                <a:off x="1641829" y="3485782"/>
                <a:ext cx="88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95" name="Freihand 594">
                <a:extLst>
                  <a:ext uri="{FF2B5EF4-FFF2-40B4-BE49-F238E27FC236}">
                    <a16:creationId xmlns:a16="http://schemas.microsoft.com/office/drawing/2014/main" id="{FD8282D1-16D3-E5AD-CAC0-559C932C067B}"/>
                  </a:ext>
                </a:extLst>
              </p14:cNvPr>
              <p14:cNvContentPartPr/>
              <p14:nvPr/>
            </p14:nvContentPartPr>
            <p14:xfrm>
              <a:off x="1771429" y="3499822"/>
              <a:ext cx="62280" cy="93240"/>
            </p14:xfrm>
          </p:contentPart>
        </mc:Choice>
        <mc:Fallback>
          <p:pic>
            <p:nvPicPr>
              <p:cNvPr id="595" name="Freihand 594">
                <a:extLst>
                  <a:ext uri="{FF2B5EF4-FFF2-40B4-BE49-F238E27FC236}">
                    <a16:creationId xmlns:a16="http://schemas.microsoft.com/office/drawing/2014/main" id="{FD8282D1-16D3-E5AD-CAC0-559C932C067B}"/>
                  </a:ext>
                </a:extLst>
              </p:cNvPr>
              <p:cNvPicPr/>
              <p:nvPr/>
            </p:nvPicPr>
            <p:blipFill>
              <a:blip r:embed="rId293"/>
              <a:stretch>
                <a:fillRect/>
              </a:stretch>
            </p:blipFill>
            <p:spPr>
              <a:xfrm>
                <a:off x="1762429" y="3491182"/>
                <a:ext cx="79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96" name="Freihand 595">
                <a:extLst>
                  <a:ext uri="{FF2B5EF4-FFF2-40B4-BE49-F238E27FC236}">
                    <a16:creationId xmlns:a16="http://schemas.microsoft.com/office/drawing/2014/main" id="{37F8E6C9-C568-CE5F-7F6C-C30415A555C0}"/>
                  </a:ext>
                </a:extLst>
              </p14:cNvPr>
              <p14:cNvContentPartPr/>
              <p14:nvPr/>
            </p14:nvContentPartPr>
            <p14:xfrm>
              <a:off x="1904989" y="3601342"/>
              <a:ext cx="13320" cy="77760"/>
            </p14:xfrm>
          </p:contentPart>
        </mc:Choice>
        <mc:Fallback>
          <p:pic>
            <p:nvPicPr>
              <p:cNvPr id="596" name="Freihand 595">
                <a:extLst>
                  <a:ext uri="{FF2B5EF4-FFF2-40B4-BE49-F238E27FC236}">
                    <a16:creationId xmlns:a16="http://schemas.microsoft.com/office/drawing/2014/main" id="{37F8E6C9-C568-CE5F-7F6C-C30415A555C0}"/>
                  </a:ext>
                </a:extLst>
              </p:cNvPr>
              <p:cNvPicPr/>
              <p:nvPr/>
            </p:nvPicPr>
            <p:blipFill>
              <a:blip r:embed="rId295"/>
              <a:stretch>
                <a:fillRect/>
              </a:stretch>
            </p:blipFill>
            <p:spPr>
              <a:xfrm>
                <a:off x="1895989" y="3592702"/>
                <a:ext cx="30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97" name="Freihand 596">
                <a:extLst>
                  <a:ext uri="{FF2B5EF4-FFF2-40B4-BE49-F238E27FC236}">
                    <a16:creationId xmlns:a16="http://schemas.microsoft.com/office/drawing/2014/main" id="{37A5DE77-F530-A690-A70E-E82275D38F30}"/>
                  </a:ext>
                </a:extLst>
              </p14:cNvPr>
              <p14:cNvContentPartPr/>
              <p14:nvPr/>
            </p14:nvContentPartPr>
            <p14:xfrm>
              <a:off x="1990669" y="3497302"/>
              <a:ext cx="61560" cy="97920"/>
            </p14:xfrm>
          </p:contentPart>
        </mc:Choice>
        <mc:Fallback>
          <p:pic>
            <p:nvPicPr>
              <p:cNvPr id="597" name="Freihand 596">
                <a:extLst>
                  <a:ext uri="{FF2B5EF4-FFF2-40B4-BE49-F238E27FC236}">
                    <a16:creationId xmlns:a16="http://schemas.microsoft.com/office/drawing/2014/main" id="{37A5DE77-F530-A690-A70E-E82275D38F30}"/>
                  </a:ext>
                </a:extLst>
              </p:cNvPr>
              <p:cNvPicPr/>
              <p:nvPr/>
            </p:nvPicPr>
            <p:blipFill>
              <a:blip r:embed="rId297"/>
              <a:stretch>
                <a:fillRect/>
              </a:stretch>
            </p:blipFill>
            <p:spPr>
              <a:xfrm>
                <a:off x="1981669" y="3488662"/>
                <a:ext cx="79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98" name="Freihand 597">
                <a:extLst>
                  <a:ext uri="{FF2B5EF4-FFF2-40B4-BE49-F238E27FC236}">
                    <a16:creationId xmlns:a16="http://schemas.microsoft.com/office/drawing/2014/main" id="{365C8AAE-AEF3-EA04-64D1-DAC10B172A12}"/>
                  </a:ext>
                </a:extLst>
              </p14:cNvPr>
              <p14:cNvContentPartPr/>
              <p14:nvPr/>
            </p14:nvContentPartPr>
            <p14:xfrm>
              <a:off x="2083189" y="3477502"/>
              <a:ext cx="72720" cy="116280"/>
            </p14:xfrm>
          </p:contentPart>
        </mc:Choice>
        <mc:Fallback>
          <p:pic>
            <p:nvPicPr>
              <p:cNvPr id="598" name="Freihand 597">
                <a:extLst>
                  <a:ext uri="{FF2B5EF4-FFF2-40B4-BE49-F238E27FC236}">
                    <a16:creationId xmlns:a16="http://schemas.microsoft.com/office/drawing/2014/main" id="{365C8AAE-AEF3-EA04-64D1-DAC10B172A12}"/>
                  </a:ext>
                </a:extLst>
              </p:cNvPr>
              <p:cNvPicPr/>
              <p:nvPr/>
            </p:nvPicPr>
            <p:blipFill>
              <a:blip r:embed="rId299"/>
              <a:stretch>
                <a:fillRect/>
              </a:stretch>
            </p:blipFill>
            <p:spPr>
              <a:xfrm>
                <a:off x="2074189" y="3468502"/>
                <a:ext cx="90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99" name="Freihand 598">
                <a:extLst>
                  <a:ext uri="{FF2B5EF4-FFF2-40B4-BE49-F238E27FC236}">
                    <a16:creationId xmlns:a16="http://schemas.microsoft.com/office/drawing/2014/main" id="{88FCBCC6-209F-C3DD-617C-3C50907F8273}"/>
                  </a:ext>
                </a:extLst>
              </p14:cNvPr>
              <p14:cNvContentPartPr/>
              <p14:nvPr/>
            </p14:nvContentPartPr>
            <p14:xfrm>
              <a:off x="2196949" y="3486862"/>
              <a:ext cx="59400" cy="101160"/>
            </p14:xfrm>
          </p:contentPart>
        </mc:Choice>
        <mc:Fallback>
          <p:pic>
            <p:nvPicPr>
              <p:cNvPr id="599" name="Freihand 598">
                <a:extLst>
                  <a:ext uri="{FF2B5EF4-FFF2-40B4-BE49-F238E27FC236}">
                    <a16:creationId xmlns:a16="http://schemas.microsoft.com/office/drawing/2014/main" id="{88FCBCC6-209F-C3DD-617C-3C50907F8273}"/>
                  </a:ext>
                </a:extLst>
              </p:cNvPr>
              <p:cNvPicPr/>
              <p:nvPr/>
            </p:nvPicPr>
            <p:blipFill>
              <a:blip r:embed="rId301"/>
              <a:stretch>
                <a:fillRect/>
              </a:stretch>
            </p:blipFill>
            <p:spPr>
              <a:xfrm>
                <a:off x="2187949" y="3477862"/>
                <a:ext cx="77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600" name="Freihand 599">
                <a:extLst>
                  <a:ext uri="{FF2B5EF4-FFF2-40B4-BE49-F238E27FC236}">
                    <a16:creationId xmlns:a16="http://schemas.microsoft.com/office/drawing/2014/main" id="{80B7C7BD-4023-9FB6-2FC0-DA3360084F69}"/>
                  </a:ext>
                </a:extLst>
              </p14:cNvPr>
              <p14:cNvContentPartPr/>
              <p14:nvPr/>
            </p14:nvContentPartPr>
            <p14:xfrm>
              <a:off x="2384149" y="3538342"/>
              <a:ext cx="19440" cy="133920"/>
            </p14:xfrm>
          </p:contentPart>
        </mc:Choice>
        <mc:Fallback>
          <p:pic>
            <p:nvPicPr>
              <p:cNvPr id="600" name="Freihand 599">
                <a:extLst>
                  <a:ext uri="{FF2B5EF4-FFF2-40B4-BE49-F238E27FC236}">
                    <a16:creationId xmlns:a16="http://schemas.microsoft.com/office/drawing/2014/main" id="{80B7C7BD-4023-9FB6-2FC0-DA3360084F69}"/>
                  </a:ext>
                </a:extLst>
              </p:cNvPr>
              <p:cNvPicPr/>
              <p:nvPr/>
            </p:nvPicPr>
            <p:blipFill>
              <a:blip r:embed="rId303"/>
              <a:stretch>
                <a:fillRect/>
              </a:stretch>
            </p:blipFill>
            <p:spPr>
              <a:xfrm>
                <a:off x="2375509" y="3529702"/>
                <a:ext cx="37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601" name="Freihand 600">
                <a:extLst>
                  <a:ext uri="{FF2B5EF4-FFF2-40B4-BE49-F238E27FC236}">
                    <a16:creationId xmlns:a16="http://schemas.microsoft.com/office/drawing/2014/main" id="{EDA5924B-7701-C39B-9122-6DE16C728BF2}"/>
                  </a:ext>
                </a:extLst>
              </p14:cNvPr>
              <p14:cNvContentPartPr/>
              <p14:nvPr/>
            </p14:nvContentPartPr>
            <p14:xfrm>
              <a:off x="2366149" y="3463102"/>
              <a:ext cx="3960" cy="15480"/>
            </p14:xfrm>
          </p:contentPart>
        </mc:Choice>
        <mc:Fallback>
          <p:pic>
            <p:nvPicPr>
              <p:cNvPr id="601" name="Freihand 600">
                <a:extLst>
                  <a:ext uri="{FF2B5EF4-FFF2-40B4-BE49-F238E27FC236}">
                    <a16:creationId xmlns:a16="http://schemas.microsoft.com/office/drawing/2014/main" id="{EDA5924B-7701-C39B-9122-6DE16C728BF2}"/>
                  </a:ext>
                </a:extLst>
              </p:cNvPr>
              <p:cNvPicPr/>
              <p:nvPr/>
            </p:nvPicPr>
            <p:blipFill>
              <a:blip r:embed="rId305"/>
              <a:stretch>
                <a:fillRect/>
              </a:stretch>
            </p:blipFill>
            <p:spPr>
              <a:xfrm>
                <a:off x="2357509" y="3454462"/>
                <a:ext cx="21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603" name="Freihand 602">
                <a:extLst>
                  <a:ext uri="{FF2B5EF4-FFF2-40B4-BE49-F238E27FC236}">
                    <a16:creationId xmlns:a16="http://schemas.microsoft.com/office/drawing/2014/main" id="{7FAB0E04-FEAF-636D-F325-BB880C7145DE}"/>
                  </a:ext>
                </a:extLst>
              </p14:cNvPr>
              <p14:cNvContentPartPr/>
              <p14:nvPr/>
            </p14:nvContentPartPr>
            <p14:xfrm>
              <a:off x="2549749" y="3364102"/>
              <a:ext cx="93600" cy="189360"/>
            </p14:xfrm>
          </p:contentPart>
        </mc:Choice>
        <mc:Fallback>
          <p:pic>
            <p:nvPicPr>
              <p:cNvPr id="603" name="Freihand 602">
                <a:extLst>
                  <a:ext uri="{FF2B5EF4-FFF2-40B4-BE49-F238E27FC236}">
                    <a16:creationId xmlns:a16="http://schemas.microsoft.com/office/drawing/2014/main" id="{7FAB0E04-FEAF-636D-F325-BB880C7145DE}"/>
                  </a:ext>
                </a:extLst>
              </p:cNvPr>
              <p:cNvPicPr/>
              <p:nvPr/>
            </p:nvPicPr>
            <p:blipFill>
              <a:blip r:embed="rId307"/>
              <a:stretch>
                <a:fillRect/>
              </a:stretch>
            </p:blipFill>
            <p:spPr>
              <a:xfrm>
                <a:off x="2541109" y="3355102"/>
                <a:ext cx="111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604" name="Freihand 603">
                <a:extLst>
                  <a:ext uri="{FF2B5EF4-FFF2-40B4-BE49-F238E27FC236}">
                    <a16:creationId xmlns:a16="http://schemas.microsoft.com/office/drawing/2014/main" id="{14F33FD3-3D71-A53C-EBF9-D50F6D1DE878}"/>
                  </a:ext>
                </a:extLst>
              </p14:cNvPr>
              <p14:cNvContentPartPr/>
              <p14:nvPr/>
            </p14:nvContentPartPr>
            <p14:xfrm>
              <a:off x="2706709" y="3399742"/>
              <a:ext cx="72720" cy="135000"/>
            </p14:xfrm>
          </p:contentPart>
        </mc:Choice>
        <mc:Fallback>
          <p:pic>
            <p:nvPicPr>
              <p:cNvPr id="604" name="Freihand 603">
                <a:extLst>
                  <a:ext uri="{FF2B5EF4-FFF2-40B4-BE49-F238E27FC236}">
                    <a16:creationId xmlns:a16="http://schemas.microsoft.com/office/drawing/2014/main" id="{14F33FD3-3D71-A53C-EBF9-D50F6D1DE878}"/>
                  </a:ext>
                </a:extLst>
              </p:cNvPr>
              <p:cNvPicPr/>
              <p:nvPr/>
            </p:nvPicPr>
            <p:blipFill>
              <a:blip r:embed="rId309"/>
              <a:stretch>
                <a:fillRect/>
              </a:stretch>
            </p:blipFill>
            <p:spPr>
              <a:xfrm>
                <a:off x="2698069" y="3390742"/>
                <a:ext cx="903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605" name="Freihand 604">
                <a:extLst>
                  <a:ext uri="{FF2B5EF4-FFF2-40B4-BE49-F238E27FC236}">
                    <a16:creationId xmlns:a16="http://schemas.microsoft.com/office/drawing/2014/main" id="{F041489F-B69A-47EC-68FC-6E0696E01BF7}"/>
                  </a:ext>
                </a:extLst>
              </p14:cNvPr>
              <p14:cNvContentPartPr/>
              <p14:nvPr/>
            </p14:nvContentPartPr>
            <p14:xfrm>
              <a:off x="2747029" y="3359422"/>
              <a:ext cx="51840" cy="40680"/>
            </p14:xfrm>
          </p:contentPart>
        </mc:Choice>
        <mc:Fallback>
          <p:pic>
            <p:nvPicPr>
              <p:cNvPr id="605" name="Freihand 604">
                <a:extLst>
                  <a:ext uri="{FF2B5EF4-FFF2-40B4-BE49-F238E27FC236}">
                    <a16:creationId xmlns:a16="http://schemas.microsoft.com/office/drawing/2014/main" id="{F041489F-B69A-47EC-68FC-6E0696E01BF7}"/>
                  </a:ext>
                </a:extLst>
              </p:cNvPr>
              <p:cNvPicPr/>
              <p:nvPr/>
            </p:nvPicPr>
            <p:blipFill>
              <a:blip r:embed="rId311"/>
              <a:stretch>
                <a:fillRect/>
              </a:stretch>
            </p:blipFill>
            <p:spPr>
              <a:xfrm>
                <a:off x="2738029" y="3350782"/>
                <a:ext cx="694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606" name="Freihand 605">
                <a:extLst>
                  <a:ext uri="{FF2B5EF4-FFF2-40B4-BE49-F238E27FC236}">
                    <a16:creationId xmlns:a16="http://schemas.microsoft.com/office/drawing/2014/main" id="{66EAEF6B-7EED-BDB1-2A1B-CAF055169261}"/>
                  </a:ext>
                </a:extLst>
              </p14:cNvPr>
              <p14:cNvContentPartPr/>
              <p14:nvPr/>
            </p14:nvContentPartPr>
            <p14:xfrm>
              <a:off x="2833789" y="3375982"/>
              <a:ext cx="203760" cy="131400"/>
            </p14:xfrm>
          </p:contentPart>
        </mc:Choice>
        <mc:Fallback>
          <p:pic>
            <p:nvPicPr>
              <p:cNvPr id="606" name="Freihand 605">
                <a:extLst>
                  <a:ext uri="{FF2B5EF4-FFF2-40B4-BE49-F238E27FC236}">
                    <a16:creationId xmlns:a16="http://schemas.microsoft.com/office/drawing/2014/main" id="{66EAEF6B-7EED-BDB1-2A1B-CAF055169261}"/>
                  </a:ext>
                </a:extLst>
              </p:cNvPr>
              <p:cNvPicPr/>
              <p:nvPr/>
            </p:nvPicPr>
            <p:blipFill>
              <a:blip r:embed="rId313"/>
              <a:stretch>
                <a:fillRect/>
              </a:stretch>
            </p:blipFill>
            <p:spPr>
              <a:xfrm>
                <a:off x="2824789" y="3367342"/>
                <a:ext cx="221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608" name="Freihand 607">
                <a:extLst>
                  <a:ext uri="{FF2B5EF4-FFF2-40B4-BE49-F238E27FC236}">
                    <a16:creationId xmlns:a16="http://schemas.microsoft.com/office/drawing/2014/main" id="{0FFAE27E-1A0C-3F65-BA32-9E39051717DF}"/>
                  </a:ext>
                </a:extLst>
              </p14:cNvPr>
              <p14:cNvContentPartPr/>
              <p14:nvPr/>
            </p14:nvContentPartPr>
            <p14:xfrm>
              <a:off x="3074269" y="3338542"/>
              <a:ext cx="108720" cy="381600"/>
            </p14:xfrm>
          </p:contentPart>
        </mc:Choice>
        <mc:Fallback>
          <p:pic>
            <p:nvPicPr>
              <p:cNvPr id="608" name="Freihand 607">
                <a:extLst>
                  <a:ext uri="{FF2B5EF4-FFF2-40B4-BE49-F238E27FC236}">
                    <a16:creationId xmlns:a16="http://schemas.microsoft.com/office/drawing/2014/main" id="{0FFAE27E-1A0C-3F65-BA32-9E39051717DF}"/>
                  </a:ext>
                </a:extLst>
              </p:cNvPr>
              <p:cNvPicPr/>
              <p:nvPr/>
            </p:nvPicPr>
            <p:blipFill>
              <a:blip r:embed="rId315"/>
              <a:stretch>
                <a:fillRect/>
              </a:stretch>
            </p:blipFill>
            <p:spPr>
              <a:xfrm>
                <a:off x="3065269" y="3329542"/>
                <a:ext cx="12636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610" name="Freihand 609">
                <a:extLst>
                  <a:ext uri="{FF2B5EF4-FFF2-40B4-BE49-F238E27FC236}">
                    <a16:creationId xmlns:a16="http://schemas.microsoft.com/office/drawing/2014/main" id="{80031164-FB24-2EA2-48FB-5EFB700680B7}"/>
                  </a:ext>
                </a:extLst>
              </p14:cNvPr>
              <p14:cNvContentPartPr/>
              <p14:nvPr/>
            </p14:nvContentPartPr>
            <p14:xfrm>
              <a:off x="3369829" y="3489022"/>
              <a:ext cx="100800" cy="10080"/>
            </p14:xfrm>
          </p:contentPart>
        </mc:Choice>
        <mc:Fallback>
          <p:pic>
            <p:nvPicPr>
              <p:cNvPr id="610" name="Freihand 609">
                <a:extLst>
                  <a:ext uri="{FF2B5EF4-FFF2-40B4-BE49-F238E27FC236}">
                    <a16:creationId xmlns:a16="http://schemas.microsoft.com/office/drawing/2014/main" id="{80031164-FB24-2EA2-48FB-5EFB700680B7}"/>
                  </a:ext>
                </a:extLst>
              </p:cNvPr>
              <p:cNvPicPr/>
              <p:nvPr/>
            </p:nvPicPr>
            <p:blipFill>
              <a:blip r:embed="rId317"/>
              <a:stretch>
                <a:fillRect/>
              </a:stretch>
            </p:blipFill>
            <p:spPr>
              <a:xfrm>
                <a:off x="3360829" y="3480022"/>
                <a:ext cx="118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611" name="Freihand 610">
                <a:extLst>
                  <a:ext uri="{FF2B5EF4-FFF2-40B4-BE49-F238E27FC236}">
                    <a16:creationId xmlns:a16="http://schemas.microsoft.com/office/drawing/2014/main" id="{429715E7-AD04-B8A2-84FC-29B7AD80443B}"/>
                  </a:ext>
                </a:extLst>
              </p14:cNvPr>
              <p14:cNvContentPartPr/>
              <p14:nvPr/>
            </p14:nvContentPartPr>
            <p14:xfrm>
              <a:off x="3407989" y="3563182"/>
              <a:ext cx="69840" cy="31680"/>
            </p14:xfrm>
          </p:contentPart>
        </mc:Choice>
        <mc:Fallback>
          <p:pic>
            <p:nvPicPr>
              <p:cNvPr id="611" name="Freihand 610">
                <a:extLst>
                  <a:ext uri="{FF2B5EF4-FFF2-40B4-BE49-F238E27FC236}">
                    <a16:creationId xmlns:a16="http://schemas.microsoft.com/office/drawing/2014/main" id="{429715E7-AD04-B8A2-84FC-29B7AD80443B}"/>
                  </a:ext>
                </a:extLst>
              </p:cNvPr>
              <p:cNvPicPr/>
              <p:nvPr/>
            </p:nvPicPr>
            <p:blipFill>
              <a:blip r:embed="rId319"/>
              <a:stretch>
                <a:fillRect/>
              </a:stretch>
            </p:blipFill>
            <p:spPr>
              <a:xfrm>
                <a:off x="3398989" y="3554542"/>
                <a:ext cx="874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613" name="Freihand 612">
                <a:extLst>
                  <a:ext uri="{FF2B5EF4-FFF2-40B4-BE49-F238E27FC236}">
                    <a16:creationId xmlns:a16="http://schemas.microsoft.com/office/drawing/2014/main" id="{A4432DAC-7A0C-684C-59AF-FDB30107769D}"/>
                  </a:ext>
                </a:extLst>
              </p14:cNvPr>
              <p14:cNvContentPartPr/>
              <p14:nvPr/>
            </p14:nvContentPartPr>
            <p14:xfrm>
              <a:off x="3618949" y="3528622"/>
              <a:ext cx="74160" cy="20880"/>
            </p14:xfrm>
          </p:contentPart>
        </mc:Choice>
        <mc:Fallback>
          <p:pic>
            <p:nvPicPr>
              <p:cNvPr id="613" name="Freihand 612">
                <a:extLst>
                  <a:ext uri="{FF2B5EF4-FFF2-40B4-BE49-F238E27FC236}">
                    <a16:creationId xmlns:a16="http://schemas.microsoft.com/office/drawing/2014/main" id="{A4432DAC-7A0C-684C-59AF-FDB30107769D}"/>
                  </a:ext>
                </a:extLst>
              </p:cNvPr>
              <p:cNvPicPr/>
              <p:nvPr/>
            </p:nvPicPr>
            <p:blipFill>
              <a:blip r:embed="rId321"/>
              <a:stretch>
                <a:fillRect/>
              </a:stretch>
            </p:blipFill>
            <p:spPr>
              <a:xfrm>
                <a:off x="3610309" y="3519982"/>
                <a:ext cx="91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615" name="Freihand 614">
                <a:extLst>
                  <a:ext uri="{FF2B5EF4-FFF2-40B4-BE49-F238E27FC236}">
                    <a16:creationId xmlns:a16="http://schemas.microsoft.com/office/drawing/2014/main" id="{B7C03247-C4CB-B366-A014-1F27060290FC}"/>
                  </a:ext>
                </a:extLst>
              </p14:cNvPr>
              <p14:cNvContentPartPr/>
              <p14:nvPr/>
            </p14:nvContentPartPr>
            <p14:xfrm>
              <a:off x="3795349" y="3376342"/>
              <a:ext cx="119520" cy="235440"/>
            </p14:xfrm>
          </p:contentPart>
        </mc:Choice>
        <mc:Fallback>
          <p:pic>
            <p:nvPicPr>
              <p:cNvPr id="615" name="Freihand 614">
                <a:extLst>
                  <a:ext uri="{FF2B5EF4-FFF2-40B4-BE49-F238E27FC236}">
                    <a16:creationId xmlns:a16="http://schemas.microsoft.com/office/drawing/2014/main" id="{B7C03247-C4CB-B366-A014-1F27060290FC}"/>
                  </a:ext>
                </a:extLst>
              </p:cNvPr>
              <p:cNvPicPr/>
              <p:nvPr/>
            </p:nvPicPr>
            <p:blipFill>
              <a:blip r:embed="rId323"/>
              <a:stretch>
                <a:fillRect/>
              </a:stretch>
            </p:blipFill>
            <p:spPr>
              <a:xfrm>
                <a:off x="3786709" y="3367342"/>
                <a:ext cx="1371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616" name="Freihand 615">
                <a:extLst>
                  <a:ext uri="{FF2B5EF4-FFF2-40B4-BE49-F238E27FC236}">
                    <a16:creationId xmlns:a16="http://schemas.microsoft.com/office/drawing/2014/main" id="{2355EB0B-3ED5-6DC9-95B7-B53F1A0FC18E}"/>
                  </a:ext>
                </a:extLst>
              </p14:cNvPr>
              <p14:cNvContentPartPr/>
              <p14:nvPr/>
            </p14:nvContentPartPr>
            <p14:xfrm>
              <a:off x="3956989" y="3571102"/>
              <a:ext cx="12240" cy="138240"/>
            </p14:xfrm>
          </p:contentPart>
        </mc:Choice>
        <mc:Fallback>
          <p:pic>
            <p:nvPicPr>
              <p:cNvPr id="616" name="Freihand 615">
                <a:extLst>
                  <a:ext uri="{FF2B5EF4-FFF2-40B4-BE49-F238E27FC236}">
                    <a16:creationId xmlns:a16="http://schemas.microsoft.com/office/drawing/2014/main" id="{2355EB0B-3ED5-6DC9-95B7-B53F1A0FC18E}"/>
                  </a:ext>
                </a:extLst>
              </p:cNvPr>
              <p:cNvPicPr/>
              <p:nvPr/>
            </p:nvPicPr>
            <p:blipFill>
              <a:blip r:embed="rId325"/>
              <a:stretch>
                <a:fillRect/>
              </a:stretch>
            </p:blipFill>
            <p:spPr>
              <a:xfrm>
                <a:off x="3947989" y="3562102"/>
                <a:ext cx="29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617" name="Freihand 616">
                <a:extLst>
                  <a:ext uri="{FF2B5EF4-FFF2-40B4-BE49-F238E27FC236}">
                    <a16:creationId xmlns:a16="http://schemas.microsoft.com/office/drawing/2014/main" id="{8B0EE0C3-AF76-7EC4-9600-84D79219DB43}"/>
                  </a:ext>
                </a:extLst>
              </p14:cNvPr>
              <p14:cNvContentPartPr/>
              <p14:nvPr/>
            </p14:nvContentPartPr>
            <p14:xfrm>
              <a:off x="4083709" y="3348982"/>
              <a:ext cx="65880" cy="178560"/>
            </p14:xfrm>
          </p:contentPart>
        </mc:Choice>
        <mc:Fallback>
          <p:pic>
            <p:nvPicPr>
              <p:cNvPr id="617" name="Freihand 616">
                <a:extLst>
                  <a:ext uri="{FF2B5EF4-FFF2-40B4-BE49-F238E27FC236}">
                    <a16:creationId xmlns:a16="http://schemas.microsoft.com/office/drawing/2014/main" id="{8B0EE0C3-AF76-7EC4-9600-84D79219DB43}"/>
                  </a:ext>
                </a:extLst>
              </p:cNvPr>
              <p:cNvPicPr/>
              <p:nvPr/>
            </p:nvPicPr>
            <p:blipFill>
              <a:blip r:embed="rId327"/>
              <a:stretch>
                <a:fillRect/>
              </a:stretch>
            </p:blipFill>
            <p:spPr>
              <a:xfrm>
                <a:off x="4074709" y="3339982"/>
                <a:ext cx="83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618" name="Freihand 617">
                <a:extLst>
                  <a:ext uri="{FF2B5EF4-FFF2-40B4-BE49-F238E27FC236}">
                    <a16:creationId xmlns:a16="http://schemas.microsoft.com/office/drawing/2014/main" id="{BEA293FF-5AC0-C645-1342-6C3EABEC1CE0}"/>
                  </a:ext>
                </a:extLst>
              </p14:cNvPr>
              <p14:cNvContentPartPr/>
              <p14:nvPr/>
            </p14:nvContentPartPr>
            <p14:xfrm>
              <a:off x="4082269" y="3441142"/>
              <a:ext cx="86040" cy="33840"/>
            </p14:xfrm>
          </p:contentPart>
        </mc:Choice>
        <mc:Fallback>
          <p:pic>
            <p:nvPicPr>
              <p:cNvPr id="618" name="Freihand 617">
                <a:extLst>
                  <a:ext uri="{FF2B5EF4-FFF2-40B4-BE49-F238E27FC236}">
                    <a16:creationId xmlns:a16="http://schemas.microsoft.com/office/drawing/2014/main" id="{BEA293FF-5AC0-C645-1342-6C3EABEC1CE0}"/>
                  </a:ext>
                </a:extLst>
              </p:cNvPr>
              <p:cNvPicPr/>
              <p:nvPr/>
            </p:nvPicPr>
            <p:blipFill>
              <a:blip r:embed="rId329"/>
              <a:stretch>
                <a:fillRect/>
              </a:stretch>
            </p:blipFill>
            <p:spPr>
              <a:xfrm>
                <a:off x="4073629" y="3432142"/>
                <a:ext cx="103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619" name="Freihand 618">
                <a:extLst>
                  <a:ext uri="{FF2B5EF4-FFF2-40B4-BE49-F238E27FC236}">
                    <a16:creationId xmlns:a16="http://schemas.microsoft.com/office/drawing/2014/main" id="{27F07C49-2B94-CC06-8D61-FB2BB2E5E1C0}"/>
                  </a:ext>
                </a:extLst>
              </p14:cNvPr>
              <p14:cNvContentPartPr/>
              <p14:nvPr/>
            </p14:nvContentPartPr>
            <p14:xfrm>
              <a:off x="4251109" y="3324142"/>
              <a:ext cx="98280" cy="191520"/>
            </p14:xfrm>
          </p:contentPart>
        </mc:Choice>
        <mc:Fallback>
          <p:pic>
            <p:nvPicPr>
              <p:cNvPr id="619" name="Freihand 618">
                <a:extLst>
                  <a:ext uri="{FF2B5EF4-FFF2-40B4-BE49-F238E27FC236}">
                    <a16:creationId xmlns:a16="http://schemas.microsoft.com/office/drawing/2014/main" id="{27F07C49-2B94-CC06-8D61-FB2BB2E5E1C0}"/>
                  </a:ext>
                </a:extLst>
              </p:cNvPr>
              <p:cNvPicPr/>
              <p:nvPr/>
            </p:nvPicPr>
            <p:blipFill>
              <a:blip r:embed="rId331"/>
              <a:stretch>
                <a:fillRect/>
              </a:stretch>
            </p:blipFill>
            <p:spPr>
              <a:xfrm>
                <a:off x="4242109" y="3315142"/>
                <a:ext cx="1159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581" name="Freihand 580">
                <a:extLst>
                  <a:ext uri="{FF2B5EF4-FFF2-40B4-BE49-F238E27FC236}">
                    <a16:creationId xmlns:a16="http://schemas.microsoft.com/office/drawing/2014/main" id="{E8F21F52-DFB0-D28B-425A-D840D815EFB6}"/>
                  </a:ext>
                </a:extLst>
              </p14:cNvPr>
              <p14:cNvContentPartPr/>
              <p14:nvPr/>
            </p14:nvContentPartPr>
            <p14:xfrm>
              <a:off x="8033989" y="2945062"/>
              <a:ext cx="171720" cy="150480"/>
            </p14:xfrm>
          </p:contentPart>
        </mc:Choice>
        <mc:Fallback>
          <p:pic>
            <p:nvPicPr>
              <p:cNvPr id="581" name="Freihand 580">
                <a:extLst>
                  <a:ext uri="{FF2B5EF4-FFF2-40B4-BE49-F238E27FC236}">
                    <a16:creationId xmlns:a16="http://schemas.microsoft.com/office/drawing/2014/main" id="{E8F21F52-DFB0-D28B-425A-D840D815EFB6}"/>
                  </a:ext>
                </a:extLst>
              </p:cNvPr>
              <p:cNvPicPr/>
              <p:nvPr/>
            </p:nvPicPr>
            <p:blipFill>
              <a:blip r:embed="rId333"/>
              <a:stretch>
                <a:fillRect/>
              </a:stretch>
            </p:blipFill>
            <p:spPr>
              <a:xfrm>
                <a:off x="8024989" y="2936062"/>
                <a:ext cx="1893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621" name="Freihand 620">
                <a:extLst>
                  <a:ext uri="{FF2B5EF4-FFF2-40B4-BE49-F238E27FC236}">
                    <a16:creationId xmlns:a16="http://schemas.microsoft.com/office/drawing/2014/main" id="{EDF7BE77-E22C-9DCA-9417-BD3BDD418408}"/>
                  </a:ext>
                </a:extLst>
              </p14:cNvPr>
              <p14:cNvContentPartPr/>
              <p14:nvPr/>
            </p14:nvContentPartPr>
            <p14:xfrm>
              <a:off x="4561789" y="3435382"/>
              <a:ext cx="14400" cy="113760"/>
            </p14:xfrm>
          </p:contentPart>
        </mc:Choice>
        <mc:Fallback>
          <p:pic>
            <p:nvPicPr>
              <p:cNvPr id="621" name="Freihand 620">
                <a:extLst>
                  <a:ext uri="{FF2B5EF4-FFF2-40B4-BE49-F238E27FC236}">
                    <a16:creationId xmlns:a16="http://schemas.microsoft.com/office/drawing/2014/main" id="{EDF7BE77-E22C-9DCA-9417-BD3BDD418408}"/>
                  </a:ext>
                </a:extLst>
              </p:cNvPr>
              <p:cNvPicPr/>
              <p:nvPr/>
            </p:nvPicPr>
            <p:blipFill>
              <a:blip r:embed="rId335"/>
              <a:stretch>
                <a:fillRect/>
              </a:stretch>
            </p:blipFill>
            <p:spPr>
              <a:xfrm>
                <a:off x="4552789" y="3426382"/>
                <a:ext cx="32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622" name="Freihand 621">
                <a:extLst>
                  <a:ext uri="{FF2B5EF4-FFF2-40B4-BE49-F238E27FC236}">
                    <a16:creationId xmlns:a16="http://schemas.microsoft.com/office/drawing/2014/main" id="{FC8F7142-FD5C-7B92-E570-85F6D4285BA0}"/>
                  </a:ext>
                </a:extLst>
              </p14:cNvPr>
              <p14:cNvContentPartPr/>
              <p14:nvPr/>
            </p14:nvContentPartPr>
            <p14:xfrm>
              <a:off x="4533709" y="3482902"/>
              <a:ext cx="68400" cy="8640"/>
            </p14:xfrm>
          </p:contentPart>
        </mc:Choice>
        <mc:Fallback>
          <p:pic>
            <p:nvPicPr>
              <p:cNvPr id="622" name="Freihand 621">
                <a:extLst>
                  <a:ext uri="{FF2B5EF4-FFF2-40B4-BE49-F238E27FC236}">
                    <a16:creationId xmlns:a16="http://schemas.microsoft.com/office/drawing/2014/main" id="{FC8F7142-FD5C-7B92-E570-85F6D4285BA0}"/>
                  </a:ext>
                </a:extLst>
              </p:cNvPr>
              <p:cNvPicPr/>
              <p:nvPr/>
            </p:nvPicPr>
            <p:blipFill>
              <a:blip r:embed="rId337"/>
              <a:stretch>
                <a:fillRect/>
              </a:stretch>
            </p:blipFill>
            <p:spPr>
              <a:xfrm>
                <a:off x="4525069" y="3473902"/>
                <a:ext cx="860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579" name="Freihand 578">
                <a:extLst>
                  <a:ext uri="{FF2B5EF4-FFF2-40B4-BE49-F238E27FC236}">
                    <a16:creationId xmlns:a16="http://schemas.microsoft.com/office/drawing/2014/main" id="{F0A842C8-DC69-16F8-53B4-DCFC03205D13}"/>
                  </a:ext>
                </a:extLst>
              </p14:cNvPr>
              <p14:cNvContentPartPr/>
              <p14:nvPr/>
            </p14:nvContentPartPr>
            <p14:xfrm>
              <a:off x="7438189" y="2960902"/>
              <a:ext cx="238320" cy="438480"/>
            </p14:xfrm>
          </p:contentPart>
        </mc:Choice>
        <mc:Fallback>
          <p:pic>
            <p:nvPicPr>
              <p:cNvPr id="579" name="Freihand 578">
                <a:extLst>
                  <a:ext uri="{FF2B5EF4-FFF2-40B4-BE49-F238E27FC236}">
                    <a16:creationId xmlns:a16="http://schemas.microsoft.com/office/drawing/2014/main" id="{F0A842C8-DC69-16F8-53B4-DCFC03205D13}"/>
                  </a:ext>
                </a:extLst>
              </p:cNvPr>
              <p:cNvPicPr/>
              <p:nvPr/>
            </p:nvPicPr>
            <p:blipFill>
              <a:blip r:embed="rId339"/>
              <a:stretch>
                <a:fillRect/>
              </a:stretch>
            </p:blipFill>
            <p:spPr>
              <a:xfrm>
                <a:off x="7429189" y="2952262"/>
                <a:ext cx="25596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580" name="Freihand 579">
                <a:extLst>
                  <a:ext uri="{FF2B5EF4-FFF2-40B4-BE49-F238E27FC236}">
                    <a16:creationId xmlns:a16="http://schemas.microsoft.com/office/drawing/2014/main" id="{054F300D-39B6-ECB8-8EA2-31997ACC81BB}"/>
                  </a:ext>
                </a:extLst>
              </p14:cNvPr>
              <p14:cNvContentPartPr/>
              <p14:nvPr/>
            </p14:nvContentPartPr>
            <p14:xfrm>
              <a:off x="7709269" y="3129022"/>
              <a:ext cx="151920" cy="132120"/>
            </p14:xfrm>
          </p:contentPart>
        </mc:Choice>
        <mc:Fallback>
          <p:pic>
            <p:nvPicPr>
              <p:cNvPr id="580" name="Freihand 579">
                <a:extLst>
                  <a:ext uri="{FF2B5EF4-FFF2-40B4-BE49-F238E27FC236}">
                    <a16:creationId xmlns:a16="http://schemas.microsoft.com/office/drawing/2014/main" id="{054F300D-39B6-ECB8-8EA2-31997ACC81BB}"/>
                  </a:ext>
                </a:extLst>
              </p:cNvPr>
              <p:cNvPicPr/>
              <p:nvPr/>
            </p:nvPicPr>
            <p:blipFill>
              <a:blip r:embed="rId341"/>
              <a:stretch>
                <a:fillRect/>
              </a:stretch>
            </p:blipFill>
            <p:spPr>
              <a:xfrm>
                <a:off x="7700629" y="3120382"/>
                <a:ext cx="169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623" name="Freihand 622">
                <a:extLst>
                  <a:ext uri="{FF2B5EF4-FFF2-40B4-BE49-F238E27FC236}">
                    <a16:creationId xmlns:a16="http://schemas.microsoft.com/office/drawing/2014/main" id="{F73DDA20-9F60-BE69-4003-AAF2AC56E27B}"/>
                  </a:ext>
                </a:extLst>
              </p14:cNvPr>
              <p14:cNvContentPartPr/>
              <p14:nvPr/>
            </p14:nvContentPartPr>
            <p14:xfrm>
              <a:off x="4771309" y="3381022"/>
              <a:ext cx="95400" cy="230760"/>
            </p14:xfrm>
          </p:contentPart>
        </mc:Choice>
        <mc:Fallback>
          <p:pic>
            <p:nvPicPr>
              <p:cNvPr id="623" name="Freihand 622">
                <a:extLst>
                  <a:ext uri="{FF2B5EF4-FFF2-40B4-BE49-F238E27FC236}">
                    <a16:creationId xmlns:a16="http://schemas.microsoft.com/office/drawing/2014/main" id="{F73DDA20-9F60-BE69-4003-AAF2AC56E27B}"/>
                  </a:ext>
                </a:extLst>
              </p:cNvPr>
              <p:cNvPicPr/>
              <p:nvPr/>
            </p:nvPicPr>
            <p:blipFill>
              <a:blip r:embed="rId343"/>
              <a:stretch>
                <a:fillRect/>
              </a:stretch>
            </p:blipFill>
            <p:spPr>
              <a:xfrm>
                <a:off x="4762309" y="3372382"/>
                <a:ext cx="1130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624" name="Freihand 623">
                <a:extLst>
                  <a:ext uri="{FF2B5EF4-FFF2-40B4-BE49-F238E27FC236}">
                    <a16:creationId xmlns:a16="http://schemas.microsoft.com/office/drawing/2014/main" id="{AAC84D77-C55B-C127-422B-29E114584000}"/>
                  </a:ext>
                </a:extLst>
              </p14:cNvPr>
              <p14:cNvContentPartPr/>
              <p14:nvPr/>
            </p14:nvContentPartPr>
            <p14:xfrm>
              <a:off x="4966789" y="3375622"/>
              <a:ext cx="54000" cy="98640"/>
            </p14:xfrm>
          </p:contentPart>
        </mc:Choice>
        <mc:Fallback>
          <p:pic>
            <p:nvPicPr>
              <p:cNvPr id="624" name="Freihand 623">
                <a:extLst>
                  <a:ext uri="{FF2B5EF4-FFF2-40B4-BE49-F238E27FC236}">
                    <a16:creationId xmlns:a16="http://schemas.microsoft.com/office/drawing/2014/main" id="{AAC84D77-C55B-C127-422B-29E114584000}"/>
                  </a:ext>
                </a:extLst>
              </p:cNvPr>
              <p:cNvPicPr/>
              <p:nvPr/>
            </p:nvPicPr>
            <p:blipFill>
              <a:blip r:embed="rId345"/>
              <a:stretch>
                <a:fillRect/>
              </a:stretch>
            </p:blipFill>
            <p:spPr>
              <a:xfrm>
                <a:off x="4958149" y="3366622"/>
                <a:ext cx="71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625" name="Freihand 624">
                <a:extLst>
                  <a:ext uri="{FF2B5EF4-FFF2-40B4-BE49-F238E27FC236}">
                    <a16:creationId xmlns:a16="http://schemas.microsoft.com/office/drawing/2014/main" id="{19EC2D2F-E70E-CCCB-55B5-21B1EEED31AA}"/>
                  </a:ext>
                </a:extLst>
              </p14:cNvPr>
              <p14:cNvContentPartPr/>
              <p14:nvPr/>
            </p14:nvContentPartPr>
            <p14:xfrm>
              <a:off x="5047429" y="3341422"/>
              <a:ext cx="88560" cy="141480"/>
            </p14:xfrm>
          </p:contentPart>
        </mc:Choice>
        <mc:Fallback>
          <p:pic>
            <p:nvPicPr>
              <p:cNvPr id="625" name="Freihand 624">
                <a:extLst>
                  <a:ext uri="{FF2B5EF4-FFF2-40B4-BE49-F238E27FC236}">
                    <a16:creationId xmlns:a16="http://schemas.microsoft.com/office/drawing/2014/main" id="{19EC2D2F-E70E-CCCB-55B5-21B1EEED31AA}"/>
                  </a:ext>
                </a:extLst>
              </p:cNvPr>
              <p:cNvPicPr/>
              <p:nvPr/>
            </p:nvPicPr>
            <p:blipFill>
              <a:blip r:embed="rId347"/>
              <a:stretch>
                <a:fillRect/>
              </a:stretch>
            </p:blipFill>
            <p:spPr>
              <a:xfrm>
                <a:off x="5038429" y="3332782"/>
                <a:ext cx="106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626" name="Freihand 625">
                <a:extLst>
                  <a:ext uri="{FF2B5EF4-FFF2-40B4-BE49-F238E27FC236}">
                    <a16:creationId xmlns:a16="http://schemas.microsoft.com/office/drawing/2014/main" id="{B8C47701-EFBD-27C5-EA84-457AA15432FB}"/>
                  </a:ext>
                </a:extLst>
              </p14:cNvPr>
              <p14:cNvContentPartPr/>
              <p14:nvPr/>
            </p14:nvContentPartPr>
            <p14:xfrm>
              <a:off x="5224909" y="3285262"/>
              <a:ext cx="82440" cy="210960"/>
            </p14:xfrm>
          </p:contentPart>
        </mc:Choice>
        <mc:Fallback>
          <p:pic>
            <p:nvPicPr>
              <p:cNvPr id="626" name="Freihand 625">
                <a:extLst>
                  <a:ext uri="{FF2B5EF4-FFF2-40B4-BE49-F238E27FC236}">
                    <a16:creationId xmlns:a16="http://schemas.microsoft.com/office/drawing/2014/main" id="{B8C47701-EFBD-27C5-EA84-457AA15432FB}"/>
                  </a:ext>
                </a:extLst>
              </p:cNvPr>
              <p:cNvPicPr/>
              <p:nvPr/>
            </p:nvPicPr>
            <p:blipFill>
              <a:blip r:embed="rId349"/>
              <a:stretch>
                <a:fillRect/>
              </a:stretch>
            </p:blipFill>
            <p:spPr>
              <a:xfrm>
                <a:off x="5215909" y="3276262"/>
                <a:ext cx="1000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628" name="Freihand 627">
                <a:extLst>
                  <a:ext uri="{FF2B5EF4-FFF2-40B4-BE49-F238E27FC236}">
                    <a16:creationId xmlns:a16="http://schemas.microsoft.com/office/drawing/2014/main" id="{496324BF-8B4B-B54E-2E97-D4993FC55A88}"/>
                  </a:ext>
                </a:extLst>
              </p14:cNvPr>
              <p14:cNvContentPartPr/>
              <p14:nvPr/>
            </p14:nvContentPartPr>
            <p14:xfrm>
              <a:off x="5445949" y="3413782"/>
              <a:ext cx="11160" cy="20520"/>
            </p14:xfrm>
          </p:contentPart>
        </mc:Choice>
        <mc:Fallback>
          <p:pic>
            <p:nvPicPr>
              <p:cNvPr id="628" name="Freihand 627">
                <a:extLst>
                  <a:ext uri="{FF2B5EF4-FFF2-40B4-BE49-F238E27FC236}">
                    <a16:creationId xmlns:a16="http://schemas.microsoft.com/office/drawing/2014/main" id="{496324BF-8B4B-B54E-2E97-D4993FC55A88}"/>
                  </a:ext>
                </a:extLst>
              </p:cNvPr>
              <p:cNvPicPr/>
              <p:nvPr/>
            </p:nvPicPr>
            <p:blipFill>
              <a:blip r:embed="rId351"/>
              <a:stretch>
                <a:fillRect/>
              </a:stretch>
            </p:blipFill>
            <p:spPr>
              <a:xfrm>
                <a:off x="5437309" y="3404782"/>
                <a:ext cx="28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629" name="Freihand 628">
                <a:extLst>
                  <a:ext uri="{FF2B5EF4-FFF2-40B4-BE49-F238E27FC236}">
                    <a16:creationId xmlns:a16="http://schemas.microsoft.com/office/drawing/2014/main" id="{C61A4428-D53C-4ABE-91A8-9BEB19F648E3}"/>
                  </a:ext>
                </a:extLst>
              </p14:cNvPr>
              <p14:cNvContentPartPr/>
              <p14:nvPr/>
            </p14:nvContentPartPr>
            <p14:xfrm>
              <a:off x="5529829" y="3228022"/>
              <a:ext cx="87840" cy="220320"/>
            </p14:xfrm>
          </p:contentPart>
        </mc:Choice>
        <mc:Fallback>
          <p:pic>
            <p:nvPicPr>
              <p:cNvPr id="629" name="Freihand 628">
                <a:extLst>
                  <a:ext uri="{FF2B5EF4-FFF2-40B4-BE49-F238E27FC236}">
                    <a16:creationId xmlns:a16="http://schemas.microsoft.com/office/drawing/2014/main" id="{C61A4428-D53C-4ABE-91A8-9BEB19F648E3}"/>
                  </a:ext>
                </a:extLst>
              </p:cNvPr>
              <p:cNvPicPr/>
              <p:nvPr/>
            </p:nvPicPr>
            <p:blipFill>
              <a:blip r:embed="rId353"/>
              <a:stretch>
                <a:fillRect/>
              </a:stretch>
            </p:blipFill>
            <p:spPr>
              <a:xfrm>
                <a:off x="5521189" y="3219022"/>
                <a:ext cx="1054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630" name="Freihand 629">
                <a:extLst>
                  <a:ext uri="{FF2B5EF4-FFF2-40B4-BE49-F238E27FC236}">
                    <a16:creationId xmlns:a16="http://schemas.microsoft.com/office/drawing/2014/main" id="{D9BCD301-89A2-C57C-3247-43A0B7A16346}"/>
                  </a:ext>
                </a:extLst>
              </p14:cNvPr>
              <p14:cNvContentPartPr/>
              <p14:nvPr/>
            </p14:nvContentPartPr>
            <p14:xfrm>
              <a:off x="5714509" y="3236662"/>
              <a:ext cx="66960" cy="163440"/>
            </p14:xfrm>
          </p:contentPart>
        </mc:Choice>
        <mc:Fallback>
          <p:pic>
            <p:nvPicPr>
              <p:cNvPr id="630" name="Freihand 629">
                <a:extLst>
                  <a:ext uri="{FF2B5EF4-FFF2-40B4-BE49-F238E27FC236}">
                    <a16:creationId xmlns:a16="http://schemas.microsoft.com/office/drawing/2014/main" id="{D9BCD301-89A2-C57C-3247-43A0B7A16346}"/>
                  </a:ext>
                </a:extLst>
              </p:cNvPr>
              <p:cNvPicPr/>
              <p:nvPr/>
            </p:nvPicPr>
            <p:blipFill>
              <a:blip r:embed="rId355"/>
              <a:stretch>
                <a:fillRect/>
              </a:stretch>
            </p:blipFill>
            <p:spPr>
              <a:xfrm>
                <a:off x="5705869" y="3228022"/>
                <a:ext cx="84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631" name="Freihand 630">
                <a:extLst>
                  <a:ext uri="{FF2B5EF4-FFF2-40B4-BE49-F238E27FC236}">
                    <a16:creationId xmlns:a16="http://schemas.microsoft.com/office/drawing/2014/main" id="{48199048-B7B2-54D0-A5C5-6454F7F7A010}"/>
                  </a:ext>
                </a:extLst>
              </p14:cNvPr>
              <p14:cNvContentPartPr/>
              <p14:nvPr/>
            </p14:nvContentPartPr>
            <p14:xfrm>
              <a:off x="5862829" y="3264742"/>
              <a:ext cx="52920" cy="117360"/>
            </p14:xfrm>
          </p:contentPart>
        </mc:Choice>
        <mc:Fallback>
          <p:pic>
            <p:nvPicPr>
              <p:cNvPr id="631" name="Freihand 630">
                <a:extLst>
                  <a:ext uri="{FF2B5EF4-FFF2-40B4-BE49-F238E27FC236}">
                    <a16:creationId xmlns:a16="http://schemas.microsoft.com/office/drawing/2014/main" id="{48199048-B7B2-54D0-A5C5-6454F7F7A010}"/>
                  </a:ext>
                </a:extLst>
              </p:cNvPr>
              <p:cNvPicPr/>
              <p:nvPr/>
            </p:nvPicPr>
            <p:blipFill>
              <a:blip r:embed="rId357"/>
              <a:stretch>
                <a:fillRect/>
              </a:stretch>
            </p:blipFill>
            <p:spPr>
              <a:xfrm>
                <a:off x="5854189" y="3255742"/>
                <a:ext cx="70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632" name="Freihand 631">
                <a:extLst>
                  <a:ext uri="{FF2B5EF4-FFF2-40B4-BE49-F238E27FC236}">
                    <a16:creationId xmlns:a16="http://schemas.microsoft.com/office/drawing/2014/main" id="{C20C7511-D574-926D-083F-F631155F4A55}"/>
                  </a:ext>
                </a:extLst>
              </p14:cNvPr>
              <p14:cNvContentPartPr/>
              <p14:nvPr/>
            </p14:nvContentPartPr>
            <p14:xfrm>
              <a:off x="5958949" y="3405502"/>
              <a:ext cx="11880" cy="73800"/>
            </p14:xfrm>
          </p:contentPart>
        </mc:Choice>
        <mc:Fallback>
          <p:pic>
            <p:nvPicPr>
              <p:cNvPr id="632" name="Freihand 631">
                <a:extLst>
                  <a:ext uri="{FF2B5EF4-FFF2-40B4-BE49-F238E27FC236}">
                    <a16:creationId xmlns:a16="http://schemas.microsoft.com/office/drawing/2014/main" id="{C20C7511-D574-926D-083F-F631155F4A55}"/>
                  </a:ext>
                </a:extLst>
              </p:cNvPr>
              <p:cNvPicPr/>
              <p:nvPr/>
            </p:nvPicPr>
            <p:blipFill>
              <a:blip r:embed="rId359"/>
              <a:stretch>
                <a:fillRect/>
              </a:stretch>
            </p:blipFill>
            <p:spPr>
              <a:xfrm>
                <a:off x="5950309" y="3396502"/>
                <a:ext cx="29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633" name="Freihand 632">
                <a:extLst>
                  <a:ext uri="{FF2B5EF4-FFF2-40B4-BE49-F238E27FC236}">
                    <a16:creationId xmlns:a16="http://schemas.microsoft.com/office/drawing/2014/main" id="{915464F2-CDE3-F45D-FA32-07665EB569D8}"/>
                  </a:ext>
                </a:extLst>
              </p14:cNvPr>
              <p14:cNvContentPartPr/>
              <p14:nvPr/>
            </p14:nvContentPartPr>
            <p14:xfrm>
              <a:off x="6023749" y="3249982"/>
              <a:ext cx="77760" cy="99000"/>
            </p14:xfrm>
          </p:contentPart>
        </mc:Choice>
        <mc:Fallback>
          <p:pic>
            <p:nvPicPr>
              <p:cNvPr id="633" name="Freihand 632">
                <a:extLst>
                  <a:ext uri="{FF2B5EF4-FFF2-40B4-BE49-F238E27FC236}">
                    <a16:creationId xmlns:a16="http://schemas.microsoft.com/office/drawing/2014/main" id="{915464F2-CDE3-F45D-FA32-07665EB569D8}"/>
                  </a:ext>
                </a:extLst>
              </p:cNvPr>
              <p:cNvPicPr/>
              <p:nvPr/>
            </p:nvPicPr>
            <p:blipFill>
              <a:blip r:embed="rId361"/>
              <a:stretch>
                <a:fillRect/>
              </a:stretch>
            </p:blipFill>
            <p:spPr>
              <a:xfrm>
                <a:off x="6015109" y="3240982"/>
                <a:ext cx="95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634" name="Freihand 633">
                <a:extLst>
                  <a:ext uri="{FF2B5EF4-FFF2-40B4-BE49-F238E27FC236}">
                    <a16:creationId xmlns:a16="http://schemas.microsoft.com/office/drawing/2014/main" id="{849FA502-FA92-F9AE-9AC8-62BCB7A2A628}"/>
                  </a:ext>
                </a:extLst>
              </p14:cNvPr>
              <p14:cNvContentPartPr/>
              <p14:nvPr/>
            </p14:nvContentPartPr>
            <p14:xfrm>
              <a:off x="5934109" y="3424582"/>
              <a:ext cx="28800" cy="51480"/>
            </p14:xfrm>
          </p:contentPart>
        </mc:Choice>
        <mc:Fallback>
          <p:pic>
            <p:nvPicPr>
              <p:cNvPr id="634" name="Freihand 633">
                <a:extLst>
                  <a:ext uri="{FF2B5EF4-FFF2-40B4-BE49-F238E27FC236}">
                    <a16:creationId xmlns:a16="http://schemas.microsoft.com/office/drawing/2014/main" id="{849FA502-FA92-F9AE-9AC8-62BCB7A2A628}"/>
                  </a:ext>
                </a:extLst>
              </p:cNvPr>
              <p:cNvPicPr/>
              <p:nvPr/>
            </p:nvPicPr>
            <p:blipFill>
              <a:blip r:embed="rId363"/>
              <a:stretch>
                <a:fillRect/>
              </a:stretch>
            </p:blipFill>
            <p:spPr>
              <a:xfrm>
                <a:off x="5925109" y="3415942"/>
                <a:ext cx="464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635" name="Freihand 634">
                <a:extLst>
                  <a:ext uri="{FF2B5EF4-FFF2-40B4-BE49-F238E27FC236}">
                    <a16:creationId xmlns:a16="http://schemas.microsoft.com/office/drawing/2014/main" id="{E1B97D15-7F68-2094-9C53-A8E41C5ACA54}"/>
                  </a:ext>
                </a:extLst>
              </p14:cNvPr>
              <p14:cNvContentPartPr/>
              <p14:nvPr/>
            </p14:nvContentPartPr>
            <p14:xfrm>
              <a:off x="6133549" y="3260422"/>
              <a:ext cx="70200" cy="101160"/>
            </p14:xfrm>
          </p:contentPart>
        </mc:Choice>
        <mc:Fallback>
          <p:pic>
            <p:nvPicPr>
              <p:cNvPr id="635" name="Freihand 634">
                <a:extLst>
                  <a:ext uri="{FF2B5EF4-FFF2-40B4-BE49-F238E27FC236}">
                    <a16:creationId xmlns:a16="http://schemas.microsoft.com/office/drawing/2014/main" id="{E1B97D15-7F68-2094-9C53-A8E41C5ACA54}"/>
                  </a:ext>
                </a:extLst>
              </p:cNvPr>
              <p:cNvPicPr/>
              <p:nvPr/>
            </p:nvPicPr>
            <p:blipFill>
              <a:blip r:embed="rId365"/>
              <a:stretch>
                <a:fillRect/>
              </a:stretch>
            </p:blipFill>
            <p:spPr>
              <a:xfrm>
                <a:off x="6124549" y="3251782"/>
                <a:ext cx="87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636" name="Freihand 635">
                <a:extLst>
                  <a:ext uri="{FF2B5EF4-FFF2-40B4-BE49-F238E27FC236}">
                    <a16:creationId xmlns:a16="http://schemas.microsoft.com/office/drawing/2014/main" id="{2C48FA16-CFDE-2DC8-36FE-44036246B9FB}"/>
                  </a:ext>
                </a:extLst>
              </p14:cNvPr>
              <p14:cNvContentPartPr/>
              <p14:nvPr/>
            </p14:nvContentPartPr>
            <p14:xfrm>
              <a:off x="6248029" y="3257542"/>
              <a:ext cx="96840" cy="106200"/>
            </p14:xfrm>
          </p:contentPart>
        </mc:Choice>
        <mc:Fallback>
          <p:pic>
            <p:nvPicPr>
              <p:cNvPr id="636" name="Freihand 635">
                <a:extLst>
                  <a:ext uri="{FF2B5EF4-FFF2-40B4-BE49-F238E27FC236}">
                    <a16:creationId xmlns:a16="http://schemas.microsoft.com/office/drawing/2014/main" id="{2C48FA16-CFDE-2DC8-36FE-44036246B9FB}"/>
                  </a:ext>
                </a:extLst>
              </p:cNvPr>
              <p:cNvPicPr/>
              <p:nvPr/>
            </p:nvPicPr>
            <p:blipFill>
              <a:blip r:embed="rId367"/>
              <a:stretch>
                <a:fillRect/>
              </a:stretch>
            </p:blipFill>
            <p:spPr>
              <a:xfrm>
                <a:off x="6239029" y="3248542"/>
                <a:ext cx="114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638" name="Freihand 637">
                <a:extLst>
                  <a:ext uri="{FF2B5EF4-FFF2-40B4-BE49-F238E27FC236}">
                    <a16:creationId xmlns:a16="http://schemas.microsoft.com/office/drawing/2014/main" id="{4B521761-12E6-5F00-FD04-13D44440EBD7}"/>
                  </a:ext>
                </a:extLst>
              </p14:cNvPr>
              <p14:cNvContentPartPr/>
              <p14:nvPr/>
            </p14:nvContentPartPr>
            <p14:xfrm>
              <a:off x="6507949" y="3276622"/>
              <a:ext cx="29160" cy="182880"/>
            </p14:xfrm>
          </p:contentPart>
        </mc:Choice>
        <mc:Fallback>
          <p:pic>
            <p:nvPicPr>
              <p:cNvPr id="638" name="Freihand 637">
                <a:extLst>
                  <a:ext uri="{FF2B5EF4-FFF2-40B4-BE49-F238E27FC236}">
                    <a16:creationId xmlns:a16="http://schemas.microsoft.com/office/drawing/2014/main" id="{4B521761-12E6-5F00-FD04-13D44440EBD7}"/>
                  </a:ext>
                </a:extLst>
              </p:cNvPr>
              <p:cNvPicPr/>
              <p:nvPr/>
            </p:nvPicPr>
            <p:blipFill>
              <a:blip r:embed="rId369"/>
              <a:stretch>
                <a:fillRect/>
              </a:stretch>
            </p:blipFill>
            <p:spPr>
              <a:xfrm>
                <a:off x="6499309" y="3267622"/>
                <a:ext cx="46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639" name="Freihand 638">
                <a:extLst>
                  <a:ext uri="{FF2B5EF4-FFF2-40B4-BE49-F238E27FC236}">
                    <a16:creationId xmlns:a16="http://schemas.microsoft.com/office/drawing/2014/main" id="{68E6F849-4CD3-2E1B-D666-A8115CDE9FE2}"/>
                  </a:ext>
                </a:extLst>
              </p14:cNvPr>
              <p14:cNvContentPartPr/>
              <p14:nvPr/>
            </p14:nvContentPartPr>
            <p14:xfrm>
              <a:off x="6475549" y="3352222"/>
              <a:ext cx="122760" cy="19440"/>
            </p14:xfrm>
          </p:contentPart>
        </mc:Choice>
        <mc:Fallback>
          <p:pic>
            <p:nvPicPr>
              <p:cNvPr id="639" name="Freihand 638">
                <a:extLst>
                  <a:ext uri="{FF2B5EF4-FFF2-40B4-BE49-F238E27FC236}">
                    <a16:creationId xmlns:a16="http://schemas.microsoft.com/office/drawing/2014/main" id="{68E6F849-4CD3-2E1B-D666-A8115CDE9FE2}"/>
                  </a:ext>
                </a:extLst>
              </p:cNvPr>
              <p:cNvPicPr/>
              <p:nvPr/>
            </p:nvPicPr>
            <p:blipFill>
              <a:blip r:embed="rId371"/>
              <a:stretch>
                <a:fillRect/>
              </a:stretch>
            </p:blipFill>
            <p:spPr>
              <a:xfrm>
                <a:off x="6466549" y="3343582"/>
                <a:ext cx="140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641" name="Freihand 640">
                <a:extLst>
                  <a:ext uri="{FF2B5EF4-FFF2-40B4-BE49-F238E27FC236}">
                    <a16:creationId xmlns:a16="http://schemas.microsoft.com/office/drawing/2014/main" id="{2A23D8FD-A66D-B66F-6409-1E01D70CC505}"/>
                  </a:ext>
                </a:extLst>
              </p14:cNvPr>
              <p14:cNvContentPartPr/>
              <p14:nvPr/>
            </p14:nvContentPartPr>
            <p14:xfrm>
              <a:off x="6659509" y="3264382"/>
              <a:ext cx="126000" cy="153000"/>
            </p14:xfrm>
          </p:contentPart>
        </mc:Choice>
        <mc:Fallback>
          <p:pic>
            <p:nvPicPr>
              <p:cNvPr id="641" name="Freihand 640">
                <a:extLst>
                  <a:ext uri="{FF2B5EF4-FFF2-40B4-BE49-F238E27FC236}">
                    <a16:creationId xmlns:a16="http://schemas.microsoft.com/office/drawing/2014/main" id="{2A23D8FD-A66D-B66F-6409-1E01D70CC505}"/>
                  </a:ext>
                </a:extLst>
              </p:cNvPr>
              <p:cNvPicPr/>
              <p:nvPr/>
            </p:nvPicPr>
            <p:blipFill>
              <a:blip r:embed="rId373"/>
              <a:stretch>
                <a:fillRect/>
              </a:stretch>
            </p:blipFill>
            <p:spPr>
              <a:xfrm>
                <a:off x="6650509" y="3255382"/>
                <a:ext cx="1436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642" name="Freihand 641">
                <a:extLst>
                  <a:ext uri="{FF2B5EF4-FFF2-40B4-BE49-F238E27FC236}">
                    <a16:creationId xmlns:a16="http://schemas.microsoft.com/office/drawing/2014/main" id="{122F670E-CF61-0407-4E98-ADB446B9A797}"/>
                  </a:ext>
                </a:extLst>
              </p14:cNvPr>
              <p14:cNvContentPartPr/>
              <p14:nvPr/>
            </p14:nvContentPartPr>
            <p14:xfrm>
              <a:off x="6825469" y="3372022"/>
              <a:ext cx="18000" cy="133560"/>
            </p14:xfrm>
          </p:contentPart>
        </mc:Choice>
        <mc:Fallback>
          <p:pic>
            <p:nvPicPr>
              <p:cNvPr id="642" name="Freihand 641">
                <a:extLst>
                  <a:ext uri="{FF2B5EF4-FFF2-40B4-BE49-F238E27FC236}">
                    <a16:creationId xmlns:a16="http://schemas.microsoft.com/office/drawing/2014/main" id="{122F670E-CF61-0407-4E98-ADB446B9A797}"/>
                  </a:ext>
                </a:extLst>
              </p:cNvPr>
              <p:cNvPicPr/>
              <p:nvPr/>
            </p:nvPicPr>
            <p:blipFill>
              <a:blip r:embed="rId375"/>
              <a:stretch>
                <a:fillRect/>
              </a:stretch>
            </p:blipFill>
            <p:spPr>
              <a:xfrm>
                <a:off x="6816469" y="3363022"/>
                <a:ext cx="35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643" name="Freihand 642">
                <a:extLst>
                  <a:ext uri="{FF2B5EF4-FFF2-40B4-BE49-F238E27FC236}">
                    <a16:creationId xmlns:a16="http://schemas.microsoft.com/office/drawing/2014/main" id="{89882D21-B816-D972-79E3-DF1BD3BA0A14}"/>
                  </a:ext>
                </a:extLst>
              </p14:cNvPr>
              <p14:cNvContentPartPr/>
              <p14:nvPr/>
            </p14:nvContentPartPr>
            <p14:xfrm>
              <a:off x="6880189" y="3258622"/>
              <a:ext cx="60480" cy="143280"/>
            </p14:xfrm>
          </p:contentPart>
        </mc:Choice>
        <mc:Fallback>
          <p:pic>
            <p:nvPicPr>
              <p:cNvPr id="643" name="Freihand 642">
                <a:extLst>
                  <a:ext uri="{FF2B5EF4-FFF2-40B4-BE49-F238E27FC236}">
                    <a16:creationId xmlns:a16="http://schemas.microsoft.com/office/drawing/2014/main" id="{89882D21-B816-D972-79E3-DF1BD3BA0A14}"/>
                  </a:ext>
                </a:extLst>
              </p:cNvPr>
              <p:cNvPicPr/>
              <p:nvPr/>
            </p:nvPicPr>
            <p:blipFill>
              <a:blip r:embed="rId377"/>
              <a:stretch>
                <a:fillRect/>
              </a:stretch>
            </p:blipFill>
            <p:spPr>
              <a:xfrm>
                <a:off x="6871549" y="3249982"/>
                <a:ext cx="78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644" name="Freihand 643">
                <a:extLst>
                  <a:ext uri="{FF2B5EF4-FFF2-40B4-BE49-F238E27FC236}">
                    <a16:creationId xmlns:a16="http://schemas.microsoft.com/office/drawing/2014/main" id="{DD7A99FD-FB71-035D-D88D-06AB28DB06FA}"/>
                  </a:ext>
                </a:extLst>
              </p14:cNvPr>
              <p14:cNvContentPartPr/>
              <p14:nvPr/>
            </p14:nvContentPartPr>
            <p14:xfrm>
              <a:off x="6978469" y="3259342"/>
              <a:ext cx="168120" cy="172440"/>
            </p14:xfrm>
          </p:contentPart>
        </mc:Choice>
        <mc:Fallback>
          <p:pic>
            <p:nvPicPr>
              <p:cNvPr id="644" name="Freihand 643">
                <a:extLst>
                  <a:ext uri="{FF2B5EF4-FFF2-40B4-BE49-F238E27FC236}">
                    <a16:creationId xmlns:a16="http://schemas.microsoft.com/office/drawing/2014/main" id="{DD7A99FD-FB71-035D-D88D-06AB28DB06FA}"/>
                  </a:ext>
                </a:extLst>
              </p:cNvPr>
              <p:cNvPicPr/>
              <p:nvPr/>
            </p:nvPicPr>
            <p:blipFill>
              <a:blip r:embed="rId379"/>
              <a:stretch>
                <a:fillRect/>
              </a:stretch>
            </p:blipFill>
            <p:spPr>
              <a:xfrm>
                <a:off x="6969829" y="3250342"/>
                <a:ext cx="1857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645" name="Freihand 644">
                <a:extLst>
                  <a:ext uri="{FF2B5EF4-FFF2-40B4-BE49-F238E27FC236}">
                    <a16:creationId xmlns:a16="http://schemas.microsoft.com/office/drawing/2014/main" id="{5DC2B79F-8C8B-A103-8883-AED88E89E800}"/>
                  </a:ext>
                </a:extLst>
              </p14:cNvPr>
              <p14:cNvContentPartPr/>
              <p14:nvPr/>
            </p14:nvContentPartPr>
            <p14:xfrm>
              <a:off x="7202389" y="3396502"/>
              <a:ext cx="14400" cy="34920"/>
            </p14:xfrm>
          </p:contentPart>
        </mc:Choice>
        <mc:Fallback>
          <p:pic>
            <p:nvPicPr>
              <p:cNvPr id="645" name="Freihand 644">
                <a:extLst>
                  <a:ext uri="{FF2B5EF4-FFF2-40B4-BE49-F238E27FC236}">
                    <a16:creationId xmlns:a16="http://schemas.microsoft.com/office/drawing/2014/main" id="{5DC2B79F-8C8B-A103-8883-AED88E89E800}"/>
                  </a:ext>
                </a:extLst>
              </p:cNvPr>
              <p:cNvPicPr/>
              <p:nvPr/>
            </p:nvPicPr>
            <p:blipFill>
              <a:blip r:embed="rId381"/>
              <a:stretch>
                <a:fillRect/>
              </a:stretch>
            </p:blipFill>
            <p:spPr>
              <a:xfrm>
                <a:off x="7193749" y="3387862"/>
                <a:ext cx="320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646" name="Freihand 645">
                <a:extLst>
                  <a:ext uri="{FF2B5EF4-FFF2-40B4-BE49-F238E27FC236}">
                    <a16:creationId xmlns:a16="http://schemas.microsoft.com/office/drawing/2014/main" id="{C0C107A7-2C45-C15D-633F-5D8A9E9DE983}"/>
                  </a:ext>
                </a:extLst>
              </p14:cNvPr>
              <p14:cNvContentPartPr/>
              <p14:nvPr/>
            </p14:nvContentPartPr>
            <p14:xfrm>
              <a:off x="7269349" y="3370222"/>
              <a:ext cx="58320" cy="219600"/>
            </p14:xfrm>
          </p:contentPart>
        </mc:Choice>
        <mc:Fallback>
          <p:pic>
            <p:nvPicPr>
              <p:cNvPr id="646" name="Freihand 645">
                <a:extLst>
                  <a:ext uri="{FF2B5EF4-FFF2-40B4-BE49-F238E27FC236}">
                    <a16:creationId xmlns:a16="http://schemas.microsoft.com/office/drawing/2014/main" id="{C0C107A7-2C45-C15D-633F-5D8A9E9DE983}"/>
                  </a:ext>
                </a:extLst>
              </p:cNvPr>
              <p:cNvPicPr/>
              <p:nvPr/>
            </p:nvPicPr>
            <p:blipFill>
              <a:blip r:embed="rId383"/>
              <a:stretch>
                <a:fillRect/>
              </a:stretch>
            </p:blipFill>
            <p:spPr>
              <a:xfrm>
                <a:off x="7260349" y="3361582"/>
                <a:ext cx="759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647" name="Freihand 646">
                <a:extLst>
                  <a:ext uri="{FF2B5EF4-FFF2-40B4-BE49-F238E27FC236}">
                    <a16:creationId xmlns:a16="http://schemas.microsoft.com/office/drawing/2014/main" id="{CFD4C1C6-2339-33DE-8A43-B2FA70BE700F}"/>
                  </a:ext>
                </a:extLst>
              </p14:cNvPr>
              <p14:cNvContentPartPr/>
              <p14:nvPr/>
            </p14:nvContentPartPr>
            <p14:xfrm>
              <a:off x="7381669" y="3456982"/>
              <a:ext cx="128880" cy="166680"/>
            </p14:xfrm>
          </p:contentPart>
        </mc:Choice>
        <mc:Fallback>
          <p:pic>
            <p:nvPicPr>
              <p:cNvPr id="647" name="Freihand 646">
                <a:extLst>
                  <a:ext uri="{FF2B5EF4-FFF2-40B4-BE49-F238E27FC236}">
                    <a16:creationId xmlns:a16="http://schemas.microsoft.com/office/drawing/2014/main" id="{CFD4C1C6-2339-33DE-8A43-B2FA70BE700F}"/>
                  </a:ext>
                </a:extLst>
              </p:cNvPr>
              <p:cNvPicPr/>
              <p:nvPr/>
            </p:nvPicPr>
            <p:blipFill>
              <a:blip r:embed="rId385"/>
              <a:stretch>
                <a:fillRect/>
              </a:stretch>
            </p:blipFill>
            <p:spPr>
              <a:xfrm>
                <a:off x="7372669" y="3448342"/>
                <a:ext cx="146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648" name="Freihand 647">
                <a:extLst>
                  <a:ext uri="{FF2B5EF4-FFF2-40B4-BE49-F238E27FC236}">
                    <a16:creationId xmlns:a16="http://schemas.microsoft.com/office/drawing/2014/main" id="{57ACAB2D-2276-9C83-8EE7-A3A874870210}"/>
                  </a:ext>
                </a:extLst>
              </p14:cNvPr>
              <p14:cNvContentPartPr/>
              <p14:nvPr/>
            </p14:nvContentPartPr>
            <p14:xfrm>
              <a:off x="7517029" y="3458062"/>
              <a:ext cx="65880" cy="105120"/>
            </p14:xfrm>
          </p:contentPart>
        </mc:Choice>
        <mc:Fallback>
          <p:pic>
            <p:nvPicPr>
              <p:cNvPr id="648" name="Freihand 647">
                <a:extLst>
                  <a:ext uri="{FF2B5EF4-FFF2-40B4-BE49-F238E27FC236}">
                    <a16:creationId xmlns:a16="http://schemas.microsoft.com/office/drawing/2014/main" id="{57ACAB2D-2276-9C83-8EE7-A3A874870210}"/>
                  </a:ext>
                </a:extLst>
              </p:cNvPr>
              <p:cNvPicPr/>
              <p:nvPr/>
            </p:nvPicPr>
            <p:blipFill>
              <a:blip r:embed="rId387"/>
              <a:stretch>
                <a:fillRect/>
              </a:stretch>
            </p:blipFill>
            <p:spPr>
              <a:xfrm>
                <a:off x="7508029" y="3449422"/>
                <a:ext cx="83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649" name="Freihand 648">
                <a:extLst>
                  <a:ext uri="{FF2B5EF4-FFF2-40B4-BE49-F238E27FC236}">
                    <a16:creationId xmlns:a16="http://schemas.microsoft.com/office/drawing/2014/main" id="{D9E8294A-4FB4-4AFC-AEA4-6923C6B4C3F8}"/>
                  </a:ext>
                </a:extLst>
              </p14:cNvPr>
              <p14:cNvContentPartPr/>
              <p14:nvPr/>
            </p14:nvContentPartPr>
            <p14:xfrm>
              <a:off x="7659589" y="3462742"/>
              <a:ext cx="90360" cy="145800"/>
            </p14:xfrm>
          </p:contentPart>
        </mc:Choice>
        <mc:Fallback>
          <p:pic>
            <p:nvPicPr>
              <p:cNvPr id="649" name="Freihand 648">
                <a:extLst>
                  <a:ext uri="{FF2B5EF4-FFF2-40B4-BE49-F238E27FC236}">
                    <a16:creationId xmlns:a16="http://schemas.microsoft.com/office/drawing/2014/main" id="{D9E8294A-4FB4-4AFC-AEA4-6923C6B4C3F8}"/>
                  </a:ext>
                </a:extLst>
              </p:cNvPr>
              <p:cNvPicPr/>
              <p:nvPr/>
            </p:nvPicPr>
            <p:blipFill>
              <a:blip r:embed="rId389"/>
              <a:stretch>
                <a:fillRect/>
              </a:stretch>
            </p:blipFill>
            <p:spPr>
              <a:xfrm>
                <a:off x="7650589" y="3453742"/>
                <a:ext cx="108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651" name="Freihand 650">
                <a:extLst>
                  <a:ext uri="{FF2B5EF4-FFF2-40B4-BE49-F238E27FC236}">
                    <a16:creationId xmlns:a16="http://schemas.microsoft.com/office/drawing/2014/main" id="{3290D30A-AD22-B7F5-0EF6-90E27121E4E5}"/>
                  </a:ext>
                </a:extLst>
              </p14:cNvPr>
              <p14:cNvContentPartPr/>
              <p14:nvPr/>
            </p14:nvContentPartPr>
            <p14:xfrm>
              <a:off x="5696869" y="3016702"/>
              <a:ext cx="2367720" cy="461160"/>
            </p14:xfrm>
          </p:contentPart>
        </mc:Choice>
        <mc:Fallback>
          <p:pic>
            <p:nvPicPr>
              <p:cNvPr id="651" name="Freihand 650">
                <a:extLst>
                  <a:ext uri="{FF2B5EF4-FFF2-40B4-BE49-F238E27FC236}">
                    <a16:creationId xmlns:a16="http://schemas.microsoft.com/office/drawing/2014/main" id="{3290D30A-AD22-B7F5-0EF6-90E27121E4E5}"/>
                  </a:ext>
                </a:extLst>
              </p:cNvPr>
              <p:cNvPicPr/>
              <p:nvPr/>
            </p:nvPicPr>
            <p:blipFill>
              <a:blip r:embed="rId391"/>
              <a:stretch>
                <a:fillRect/>
              </a:stretch>
            </p:blipFill>
            <p:spPr>
              <a:xfrm>
                <a:off x="5688229" y="3008062"/>
                <a:ext cx="238536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653" name="Freihand 652">
                <a:extLst>
                  <a:ext uri="{FF2B5EF4-FFF2-40B4-BE49-F238E27FC236}">
                    <a16:creationId xmlns:a16="http://schemas.microsoft.com/office/drawing/2014/main" id="{4159B57B-E23B-38B7-45F7-EBBB4D59A662}"/>
                  </a:ext>
                </a:extLst>
              </p14:cNvPr>
              <p14:cNvContentPartPr/>
              <p14:nvPr/>
            </p14:nvContentPartPr>
            <p14:xfrm>
              <a:off x="8034709" y="3544822"/>
              <a:ext cx="189360" cy="48240"/>
            </p14:xfrm>
          </p:contentPart>
        </mc:Choice>
        <mc:Fallback>
          <p:pic>
            <p:nvPicPr>
              <p:cNvPr id="653" name="Freihand 652">
                <a:extLst>
                  <a:ext uri="{FF2B5EF4-FFF2-40B4-BE49-F238E27FC236}">
                    <a16:creationId xmlns:a16="http://schemas.microsoft.com/office/drawing/2014/main" id="{4159B57B-E23B-38B7-45F7-EBBB4D59A662}"/>
                  </a:ext>
                </a:extLst>
              </p:cNvPr>
              <p:cNvPicPr/>
              <p:nvPr/>
            </p:nvPicPr>
            <p:blipFill>
              <a:blip r:embed="rId393"/>
              <a:stretch>
                <a:fillRect/>
              </a:stretch>
            </p:blipFill>
            <p:spPr>
              <a:xfrm>
                <a:off x="8026069" y="3535822"/>
                <a:ext cx="207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654" name="Freihand 653">
                <a:extLst>
                  <a:ext uri="{FF2B5EF4-FFF2-40B4-BE49-F238E27FC236}">
                    <a16:creationId xmlns:a16="http://schemas.microsoft.com/office/drawing/2014/main" id="{270EDDF3-F3E5-1EDD-AEDB-4216CC750F6B}"/>
                  </a:ext>
                </a:extLst>
              </p14:cNvPr>
              <p14:cNvContentPartPr/>
              <p14:nvPr/>
            </p14:nvContentPartPr>
            <p14:xfrm>
              <a:off x="8227669" y="3487582"/>
              <a:ext cx="160920" cy="255600"/>
            </p14:xfrm>
          </p:contentPart>
        </mc:Choice>
        <mc:Fallback>
          <p:pic>
            <p:nvPicPr>
              <p:cNvPr id="654" name="Freihand 653">
                <a:extLst>
                  <a:ext uri="{FF2B5EF4-FFF2-40B4-BE49-F238E27FC236}">
                    <a16:creationId xmlns:a16="http://schemas.microsoft.com/office/drawing/2014/main" id="{270EDDF3-F3E5-1EDD-AEDB-4216CC750F6B}"/>
                  </a:ext>
                </a:extLst>
              </p:cNvPr>
              <p:cNvPicPr/>
              <p:nvPr/>
            </p:nvPicPr>
            <p:blipFill>
              <a:blip r:embed="rId395"/>
              <a:stretch>
                <a:fillRect/>
              </a:stretch>
            </p:blipFill>
            <p:spPr>
              <a:xfrm>
                <a:off x="8219029" y="3478582"/>
                <a:ext cx="1785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656" name="Freihand 655">
                <a:extLst>
                  <a:ext uri="{FF2B5EF4-FFF2-40B4-BE49-F238E27FC236}">
                    <a16:creationId xmlns:a16="http://schemas.microsoft.com/office/drawing/2014/main" id="{35BB2194-7C41-B557-CC8F-777F32C86250}"/>
                  </a:ext>
                </a:extLst>
              </p14:cNvPr>
              <p14:cNvContentPartPr/>
              <p14:nvPr/>
            </p14:nvContentPartPr>
            <p14:xfrm>
              <a:off x="485149" y="4237102"/>
              <a:ext cx="134280" cy="239400"/>
            </p14:xfrm>
          </p:contentPart>
        </mc:Choice>
        <mc:Fallback>
          <p:pic>
            <p:nvPicPr>
              <p:cNvPr id="656" name="Freihand 655">
                <a:extLst>
                  <a:ext uri="{FF2B5EF4-FFF2-40B4-BE49-F238E27FC236}">
                    <a16:creationId xmlns:a16="http://schemas.microsoft.com/office/drawing/2014/main" id="{35BB2194-7C41-B557-CC8F-777F32C86250}"/>
                  </a:ext>
                </a:extLst>
              </p:cNvPr>
              <p:cNvPicPr/>
              <p:nvPr/>
            </p:nvPicPr>
            <p:blipFill>
              <a:blip r:embed="rId397"/>
              <a:stretch>
                <a:fillRect/>
              </a:stretch>
            </p:blipFill>
            <p:spPr>
              <a:xfrm>
                <a:off x="476509" y="4228462"/>
                <a:ext cx="1519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657" name="Freihand 656">
                <a:extLst>
                  <a:ext uri="{FF2B5EF4-FFF2-40B4-BE49-F238E27FC236}">
                    <a16:creationId xmlns:a16="http://schemas.microsoft.com/office/drawing/2014/main" id="{2FE6BEFA-0327-8EE5-5DAD-5B5559FFF57F}"/>
                  </a:ext>
                </a:extLst>
              </p14:cNvPr>
              <p14:cNvContentPartPr/>
              <p14:nvPr/>
            </p14:nvContentPartPr>
            <p14:xfrm>
              <a:off x="635989" y="4179862"/>
              <a:ext cx="81000" cy="418320"/>
            </p14:xfrm>
          </p:contentPart>
        </mc:Choice>
        <mc:Fallback>
          <p:pic>
            <p:nvPicPr>
              <p:cNvPr id="657" name="Freihand 656">
                <a:extLst>
                  <a:ext uri="{FF2B5EF4-FFF2-40B4-BE49-F238E27FC236}">
                    <a16:creationId xmlns:a16="http://schemas.microsoft.com/office/drawing/2014/main" id="{2FE6BEFA-0327-8EE5-5DAD-5B5559FFF57F}"/>
                  </a:ext>
                </a:extLst>
              </p:cNvPr>
              <p:cNvPicPr/>
              <p:nvPr/>
            </p:nvPicPr>
            <p:blipFill>
              <a:blip r:embed="rId399"/>
              <a:stretch>
                <a:fillRect/>
              </a:stretch>
            </p:blipFill>
            <p:spPr>
              <a:xfrm>
                <a:off x="627349" y="4170862"/>
                <a:ext cx="9864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663" name="Freihand 662">
                <a:extLst>
                  <a:ext uri="{FF2B5EF4-FFF2-40B4-BE49-F238E27FC236}">
                    <a16:creationId xmlns:a16="http://schemas.microsoft.com/office/drawing/2014/main" id="{379263D1-3E8E-3A0D-EA15-DE9BBF4CEB82}"/>
                  </a:ext>
                </a:extLst>
              </p14:cNvPr>
              <p14:cNvContentPartPr/>
              <p14:nvPr/>
            </p14:nvContentPartPr>
            <p14:xfrm>
              <a:off x="1098229" y="4233142"/>
              <a:ext cx="24840" cy="241920"/>
            </p14:xfrm>
          </p:contentPart>
        </mc:Choice>
        <mc:Fallback>
          <p:pic>
            <p:nvPicPr>
              <p:cNvPr id="663" name="Freihand 662">
                <a:extLst>
                  <a:ext uri="{FF2B5EF4-FFF2-40B4-BE49-F238E27FC236}">
                    <a16:creationId xmlns:a16="http://schemas.microsoft.com/office/drawing/2014/main" id="{379263D1-3E8E-3A0D-EA15-DE9BBF4CEB82}"/>
                  </a:ext>
                </a:extLst>
              </p:cNvPr>
              <p:cNvPicPr/>
              <p:nvPr/>
            </p:nvPicPr>
            <p:blipFill>
              <a:blip r:embed="rId401"/>
              <a:stretch>
                <a:fillRect/>
              </a:stretch>
            </p:blipFill>
            <p:spPr>
              <a:xfrm>
                <a:off x="1089229" y="4224142"/>
                <a:ext cx="424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664" name="Freihand 663">
                <a:extLst>
                  <a:ext uri="{FF2B5EF4-FFF2-40B4-BE49-F238E27FC236}">
                    <a16:creationId xmlns:a16="http://schemas.microsoft.com/office/drawing/2014/main" id="{B437DE11-97A6-0259-94B8-4F9A3679F42E}"/>
                  </a:ext>
                </a:extLst>
              </p14:cNvPr>
              <p14:cNvContentPartPr/>
              <p14:nvPr/>
            </p14:nvContentPartPr>
            <p14:xfrm>
              <a:off x="1012189" y="4212622"/>
              <a:ext cx="254880" cy="200160"/>
            </p14:xfrm>
          </p:contentPart>
        </mc:Choice>
        <mc:Fallback>
          <p:pic>
            <p:nvPicPr>
              <p:cNvPr id="664" name="Freihand 663">
                <a:extLst>
                  <a:ext uri="{FF2B5EF4-FFF2-40B4-BE49-F238E27FC236}">
                    <a16:creationId xmlns:a16="http://schemas.microsoft.com/office/drawing/2014/main" id="{B437DE11-97A6-0259-94B8-4F9A3679F42E}"/>
                  </a:ext>
                </a:extLst>
              </p:cNvPr>
              <p:cNvPicPr/>
              <p:nvPr/>
            </p:nvPicPr>
            <p:blipFill>
              <a:blip r:embed="rId403"/>
              <a:stretch>
                <a:fillRect/>
              </a:stretch>
            </p:blipFill>
            <p:spPr>
              <a:xfrm>
                <a:off x="1003549" y="4203622"/>
                <a:ext cx="2725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665" name="Freihand 664">
                <a:extLst>
                  <a:ext uri="{FF2B5EF4-FFF2-40B4-BE49-F238E27FC236}">
                    <a16:creationId xmlns:a16="http://schemas.microsoft.com/office/drawing/2014/main" id="{2FF1D95E-1A8E-82DA-1054-1717FA76EF29}"/>
                  </a:ext>
                </a:extLst>
              </p14:cNvPr>
              <p14:cNvContentPartPr/>
              <p14:nvPr/>
            </p14:nvContentPartPr>
            <p14:xfrm>
              <a:off x="1202269" y="4087342"/>
              <a:ext cx="178200" cy="137880"/>
            </p14:xfrm>
          </p:contentPart>
        </mc:Choice>
        <mc:Fallback>
          <p:pic>
            <p:nvPicPr>
              <p:cNvPr id="665" name="Freihand 664">
                <a:extLst>
                  <a:ext uri="{FF2B5EF4-FFF2-40B4-BE49-F238E27FC236}">
                    <a16:creationId xmlns:a16="http://schemas.microsoft.com/office/drawing/2014/main" id="{2FF1D95E-1A8E-82DA-1054-1717FA76EF29}"/>
                  </a:ext>
                </a:extLst>
              </p:cNvPr>
              <p:cNvPicPr/>
              <p:nvPr/>
            </p:nvPicPr>
            <p:blipFill>
              <a:blip r:embed="rId405"/>
              <a:stretch>
                <a:fillRect/>
              </a:stretch>
            </p:blipFill>
            <p:spPr>
              <a:xfrm>
                <a:off x="1193269" y="4078342"/>
                <a:ext cx="195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666" name="Freihand 665">
                <a:extLst>
                  <a:ext uri="{FF2B5EF4-FFF2-40B4-BE49-F238E27FC236}">
                    <a16:creationId xmlns:a16="http://schemas.microsoft.com/office/drawing/2014/main" id="{474B8EE9-75F2-FB3E-2BCD-D0E8420DCDF3}"/>
                  </a:ext>
                </a:extLst>
              </p14:cNvPr>
              <p14:cNvContentPartPr/>
              <p14:nvPr/>
            </p14:nvContentPartPr>
            <p14:xfrm>
              <a:off x="1620229" y="4228462"/>
              <a:ext cx="182520" cy="26640"/>
            </p14:xfrm>
          </p:contentPart>
        </mc:Choice>
        <mc:Fallback>
          <p:pic>
            <p:nvPicPr>
              <p:cNvPr id="666" name="Freihand 665">
                <a:extLst>
                  <a:ext uri="{FF2B5EF4-FFF2-40B4-BE49-F238E27FC236}">
                    <a16:creationId xmlns:a16="http://schemas.microsoft.com/office/drawing/2014/main" id="{474B8EE9-75F2-FB3E-2BCD-D0E8420DCDF3}"/>
                  </a:ext>
                </a:extLst>
              </p:cNvPr>
              <p:cNvPicPr/>
              <p:nvPr/>
            </p:nvPicPr>
            <p:blipFill>
              <a:blip r:embed="rId407"/>
              <a:stretch>
                <a:fillRect/>
              </a:stretch>
            </p:blipFill>
            <p:spPr>
              <a:xfrm>
                <a:off x="1611229" y="4219462"/>
                <a:ext cx="200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667" name="Freihand 666">
                <a:extLst>
                  <a:ext uri="{FF2B5EF4-FFF2-40B4-BE49-F238E27FC236}">
                    <a16:creationId xmlns:a16="http://schemas.microsoft.com/office/drawing/2014/main" id="{14BDF58E-7A82-A5F5-BC62-17908A722A01}"/>
                  </a:ext>
                </a:extLst>
              </p14:cNvPr>
              <p14:cNvContentPartPr/>
              <p14:nvPr/>
            </p14:nvContentPartPr>
            <p14:xfrm>
              <a:off x="1654789" y="4332142"/>
              <a:ext cx="171000" cy="20880"/>
            </p14:xfrm>
          </p:contentPart>
        </mc:Choice>
        <mc:Fallback>
          <p:pic>
            <p:nvPicPr>
              <p:cNvPr id="667" name="Freihand 666">
                <a:extLst>
                  <a:ext uri="{FF2B5EF4-FFF2-40B4-BE49-F238E27FC236}">
                    <a16:creationId xmlns:a16="http://schemas.microsoft.com/office/drawing/2014/main" id="{14BDF58E-7A82-A5F5-BC62-17908A722A01}"/>
                  </a:ext>
                </a:extLst>
              </p:cNvPr>
              <p:cNvPicPr/>
              <p:nvPr/>
            </p:nvPicPr>
            <p:blipFill>
              <a:blip r:embed="rId409"/>
              <a:stretch>
                <a:fillRect/>
              </a:stretch>
            </p:blipFill>
            <p:spPr>
              <a:xfrm>
                <a:off x="1645789" y="4323142"/>
                <a:ext cx="1886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670" name="Freihand 669">
                <a:extLst>
                  <a:ext uri="{FF2B5EF4-FFF2-40B4-BE49-F238E27FC236}">
                    <a16:creationId xmlns:a16="http://schemas.microsoft.com/office/drawing/2014/main" id="{9E7E7B9B-96E8-5789-51A0-DC72C4067961}"/>
                  </a:ext>
                </a:extLst>
              </p14:cNvPr>
              <p14:cNvContentPartPr/>
              <p14:nvPr/>
            </p14:nvContentPartPr>
            <p14:xfrm>
              <a:off x="2053669" y="3961702"/>
              <a:ext cx="147600" cy="186840"/>
            </p14:xfrm>
          </p:contentPart>
        </mc:Choice>
        <mc:Fallback>
          <p:pic>
            <p:nvPicPr>
              <p:cNvPr id="670" name="Freihand 669">
                <a:extLst>
                  <a:ext uri="{FF2B5EF4-FFF2-40B4-BE49-F238E27FC236}">
                    <a16:creationId xmlns:a16="http://schemas.microsoft.com/office/drawing/2014/main" id="{9E7E7B9B-96E8-5789-51A0-DC72C4067961}"/>
                  </a:ext>
                </a:extLst>
              </p:cNvPr>
              <p:cNvPicPr/>
              <p:nvPr/>
            </p:nvPicPr>
            <p:blipFill>
              <a:blip r:embed="rId411"/>
              <a:stretch>
                <a:fillRect/>
              </a:stretch>
            </p:blipFill>
            <p:spPr>
              <a:xfrm>
                <a:off x="2044669" y="3952702"/>
                <a:ext cx="1652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671" name="Freihand 670">
                <a:extLst>
                  <a:ext uri="{FF2B5EF4-FFF2-40B4-BE49-F238E27FC236}">
                    <a16:creationId xmlns:a16="http://schemas.microsoft.com/office/drawing/2014/main" id="{6F4F2432-6BFB-2EF8-B1B0-0C4D9A7BCCF3}"/>
                  </a:ext>
                </a:extLst>
              </p14:cNvPr>
              <p14:cNvContentPartPr/>
              <p14:nvPr/>
            </p14:nvContentPartPr>
            <p14:xfrm>
              <a:off x="2311429" y="3926422"/>
              <a:ext cx="91440" cy="219960"/>
            </p14:xfrm>
          </p:contentPart>
        </mc:Choice>
        <mc:Fallback>
          <p:pic>
            <p:nvPicPr>
              <p:cNvPr id="671" name="Freihand 670">
                <a:extLst>
                  <a:ext uri="{FF2B5EF4-FFF2-40B4-BE49-F238E27FC236}">
                    <a16:creationId xmlns:a16="http://schemas.microsoft.com/office/drawing/2014/main" id="{6F4F2432-6BFB-2EF8-B1B0-0C4D9A7BCCF3}"/>
                  </a:ext>
                </a:extLst>
              </p:cNvPr>
              <p:cNvPicPr/>
              <p:nvPr/>
            </p:nvPicPr>
            <p:blipFill>
              <a:blip r:embed="rId413"/>
              <a:stretch>
                <a:fillRect/>
              </a:stretch>
            </p:blipFill>
            <p:spPr>
              <a:xfrm>
                <a:off x="2302429" y="3917782"/>
                <a:ext cx="1090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672" name="Freihand 671">
                <a:extLst>
                  <a:ext uri="{FF2B5EF4-FFF2-40B4-BE49-F238E27FC236}">
                    <a16:creationId xmlns:a16="http://schemas.microsoft.com/office/drawing/2014/main" id="{0582CC99-45BF-44E0-B7B4-6C7E98B676FB}"/>
                  </a:ext>
                </a:extLst>
              </p14:cNvPr>
              <p14:cNvContentPartPr/>
              <p14:nvPr/>
            </p14:nvContentPartPr>
            <p14:xfrm>
              <a:off x="2506909" y="3928222"/>
              <a:ext cx="67320" cy="136800"/>
            </p14:xfrm>
          </p:contentPart>
        </mc:Choice>
        <mc:Fallback>
          <p:pic>
            <p:nvPicPr>
              <p:cNvPr id="672" name="Freihand 671">
                <a:extLst>
                  <a:ext uri="{FF2B5EF4-FFF2-40B4-BE49-F238E27FC236}">
                    <a16:creationId xmlns:a16="http://schemas.microsoft.com/office/drawing/2014/main" id="{0582CC99-45BF-44E0-B7B4-6C7E98B676FB}"/>
                  </a:ext>
                </a:extLst>
              </p:cNvPr>
              <p:cNvPicPr/>
              <p:nvPr/>
            </p:nvPicPr>
            <p:blipFill>
              <a:blip r:embed="rId415"/>
              <a:stretch>
                <a:fillRect/>
              </a:stretch>
            </p:blipFill>
            <p:spPr>
              <a:xfrm>
                <a:off x="2498269" y="3919582"/>
                <a:ext cx="84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673" name="Freihand 672">
                <a:extLst>
                  <a:ext uri="{FF2B5EF4-FFF2-40B4-BE49-F238E27FC236}">
                    <a16:creationId xmlns:a16="http://schemas.microsoft.com/office/drawing/2014/main" id="{5301F7E2-D06A-B927-17A6-1BE995C3E178}"/>
                  </a:ext>
                </a:extLst>
              </p14:cNvPr>
              <p14:cNvContentPartPr/>
              <p14:nvPr/>
            </p14:nvContentPartPr>
            <p14:xfrm>
              <a:off x="2669629" y="3899782"/>
              <a:ext cx="63720" cy="183600"/>
            </p14:xfrm>
          </p:contentPart>
        </mc:Choice>
        <mc:Fallback>
          <p:pic>
            <p:nvPicPr>
              <p:cNvPr id="673" name="Freihand 672">
                <a:extLst>
                  <a:ext uri="{FF2B5EF4-FFF2-40B4-BE49-F238E27FC236}">
                    <a16:creationId xmlns:a16="http://schemas.microsoft.com/office/drawing/2014/main" id="{5301F7E2-D06A-B927-17A6-1BE995C3E178}"/>
                  </a:ext>
                </a:extLst>
              </p:cNvPr>
              <p:cNvPicPr/>
              <p:nvPr/>
            </p:nvPicPr>
            <p:blipFill>
              <a:blip r:embed="rId417"/>
              <a:stretch>
                <a:fillRect/>
              </a:stretch>
            </p:blipFill>
            <p:spPr>
              <a:xfrm>
                <a:off x="2660629" y="3890782"/>
                <a:ext cx="813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674" name="Freihand 673">
                <a:extLst>
                  <a:ext uri="{FF2B5EF4-FFF2-40B4-BE49-F238E27FC236}">
                    <a16:creationId xmlns:a16="http://schemas.microsoft.com/office/drawing/2014/main" id="{5678B321-FAE6-77E5-678D-B1908B8E83D0}"/>
                  </a:ext>
                </a:extLst>
              </p14:cNvPr>
              <p14:cNvContentPartPr/>
              <p14:nvPr/>
            </p14:nvContentPartPr>
            <p14:xfrm>
              <a:off x="2852149" y="4004902"/>
              <a:ext cx="120240" cy="25560"/>
            </p14:xfrm>
          </p:contentPart>
        </mc:Choice>
        <mc:Fallback>
          <p:pic>
            <p:nvPicPr>
              <p:cNvPr id="674" name="Freihand 673">
                <a:extLst>
                  <a:ext uri="{FF2B5EF4-FFF2-40B4-BE49-F238E27FC236}">
                    <a16:creationId xmlns:a16="http://schemas.microsoft.com/office/drawing/2014/main" id="{5678B321-FAE6-77E5-678D-B1908B8E83D0}"/>
                  </a:ext>
                </a:extLst>
              </p:cNvPr>
              <p:cNvPicPr/>
              <p:nvPr/>
            </p:nvPicPr>
            <p:blipFill>
              <a:blip r:embed="rId419"/>
              <a:stretch>
                <a:fillRect/>
              </a:stretch>
            </p:blipFill>
            <p:spPr>
              <a:xfrm>
                <a:off x="2843509" y="3996262"/>
                <a:ext cx="137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676" name="Freihand 675">
                <a:extLst>
                  <a:ext uri="{FF2B5EF4-FFF2-40B4-BE49-F238E27FC236}">
                    <a16:creationId xmlns:a16="http://schemas.microsoft.com/office/drawing/2014/main" id="{AB9CC978-D964-A3DB-E588-3C8F1CC69D0D}"/>
                  </a:ext>
                </a:extLst>
              </p14:cNvPr>
              <p14:cNvContentPartPr/>
              <p14:nvPr/>
            </p14:nvContentPartPr>
            <p14:xfrm>
              <a:off x="3080389" y="3908422"/>
              <a:ext cx="91080" cy="107280"/>
            </p14:xfrm>
          </p:contentPart>
        </mc:Choice>
        <mc:Fallback>
          <p:pic>
            <p:nvPicPr>
              <p:cNvPr id="676" name="Freihand 675">
                <a:extLst>
                  <a:ext uri="{FF2B5EF4-FFF2-40B4-BE49-F238E27FC236}">
                    <a16:creationId xmlns:a16="http://schemas.microsoft.com/office/drawing/2014/main" id="{AB9CC978-D964-A3DB-E588-3C8F1CC69D0D}"/>
                  </a:ext>
                </a:extLst>
              </p:cNvPr>
              <p:cNvPicPr/>
              <p:nvPr/>
            </p:nvPicPr>
            <p:blipFill>
              <a:blip r:embed="rId421"/>
              <a:stretch>
                <a:fillRect/>
              </a:stretch>
            </p:blipFill>
            <p:spPr>
              <a:xfrm>
                <a:off x="3071749" y="3899782"/>
                <a:ext cx="1087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677" name="Freihand 676">
                <a:extLst>
                  <a:ext uri="{FF2B5EF4-FFF2-40B4-BE49-F238E27FC236}">
                    <a16:creationId xmlns:a16="http://schemas.microsoft.com/office/drawing/2014/main" id="{2D4E9987-24BF-67A2-516D-1C8088C4D0E0}"/>
                  </a:ext>
                </a:extLst>
              </p14:cNvPr>
              <p14:cNvContentPartPr/>
              <p14:nvPr/>
            </p14:nvContentPartPr>
            <p14:xfrm>
              <a:off x="3167869" y="3994462"/>
              <a:ext cx="15840" cy="94680"/>
            </p14:xfrm>
          </p:contentPart>
        </mc:Choice>
        <mc:Fallback>
          <p:pic>
            <p:nvPicPr>
              <p:cNvPr id="677" name="Freihand 676">
                <a:extLst>
                  <a:ext uri="{FF2B5EF4-FFF2-40B4-BE49-F238E27FC236}">
                    <a16:creationId xmlns:a16="http://schemas.microsoft.com/office/drawing/2014/main" id="{2D4E9987-24BF-67A2-516D-1C8088C4D0E0}"/>
                  </a:ext>
                </a:extLst>
              </p:cNvPr>
              <p:cNvPicPr/>
              <p:nvPr/>
            </p:nvPicPr>
            <p:blipFill>
              <a:blip r:embed="rId423"/>
              <a:stretch>
                <a:fillRect/>
              </a:stretch>
            </p:blipFill>
            <p:spPr>
              <a:xfrm>
                <a:off x="3159229" y="3985822"/>
                <a:ext cx="33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678" name="Freihand 677">
                <a:extLst>
                  <a:ext uri="{FF2B5EF4-FFF2-40B4-BE49-F238E27FC236}">
                    <a16:creationId xmlns:a16="http://schemas.microsoft.com/office/drawing/2014/main" id="{127A9E2F-5418-6A61-3E77-185914D5573F}"/>
                  </a:ext>
                </a:extLst>
              </p14:cNvPr>
              <p14:cNvContentPartPr/>
              <p14:nvPr/>
            </p14:nvContentPartPr>
            <p14:xfrm>
              <a:off x="3255709" y="3877462"/>
              <a:ext cx="102600" cy="165600"/>
            </p14:xfrm>
          </p:contentPart>
        </mc:Choice>
        <mc:Fallback>
          <p:pic>
            <p:nvPicPr>
              <p:cNvPr id="678" name="Freihand 677">
                <a:extLst>
                  <a:ext uri="{FF2B5EF4-FFF2-40B4-BE49-F238E27FC236}">
                    <a16:creationId xmlns:a16="http://schemas.microsoft.com/office/drawing/2014/main" id="{127A9E2F-5418-6A61-3E77-185914D5573F}"/>
                  </a:ext>
                </a:extLst>
              </p:cNvPr>
              <p:cNvPicPr/>
              <p:nvPr/>
            </p:nvPicPr>
            <p:blipFill>
              <a:blip r:embed="rId425"/>
              <a:stretch>
                <a:fillRect/>
              </a:stretch>
            </p:blipFill>
            <p:spPr>
              <a:xfrm>
                <a:off x="3247069" y="3868822"/>
                <a:ext cx="120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679" name="Freihand 678">
                <a:extLst>
                  <a:ext uri="{FF2B5EF4-FFF2-40B4-BE49-F238E27FC236}">
                    <a16:creationId xmlns:a16="http://schemas.microsoft.com/office/drawing/2014/main" id="{137C2511-8FA8-66F9-66CF-90B03210B537}"/>
                  </a:ext>
                </a:extLst>
              </p14:cNvPr>
              <p14:cNvContentPartPr/>
              <p14:nvPr/>
            </p14:nvContentPartPr>
            <p14:xfrm>
              <a:off x="3402229" y="3864142"/>
              <a:ext cx="157680" cy="165240"/>
            </p14:xfrm>
          </p:contentPart>
        </mc:Choice>
        <mc:Fallback>
          <p:pic>
            <p:nvPicPr>
              <p:cNvPr id="679" name="Freihand 678">
                <a:extLst>
                  <a:ext uri="{FF2B5EF4-FFF2-40B4-BE49-F238E27FC236}">
                    <a16:creationId xmlns:a16="http://schemas.microsoft.com/office/drawing/2014/main" id="{137C2511-8FA8-66F9-66CF-90B03210B537}"/>
                  </a:ext>
                </a:extLst>
              </p:cNvPr>
              <p:cNvPicPr/>
              <p:nvPr/>
            </p:nvPicPr>
            <p:blipFill>
              <a:blip r:embed="rId427"/>
              <a:stretch>
                <a:fillRect/>
              </a:stretch>
            </p:blipFill>
            <p:spPr>
              <a:xfrm>
                <a:off x="3393589" y="3855142"/>
                <a:ext cx="1753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680" name="Freihand 679">
                <a:extLst>
                  <a:ext uri="{FF2B5EF4-FFF2-40B4-BE49-F238E27FC236}">
                    <a16:creationId xmlns:a16="http://schemas.microsoft.com/office/drawing/2014/main" id="{9DF3D91D-1110-FED4-4468-A372A64471FA}"/>
                  </a:ext>
                </a:extLst>
              </p14:cNvPr>
              <p14:cNvContentPartPr/>
              <p14:nvPr/>
            </p14:nvContentPartPr>
            <p14:xfrm>
              <a:off x="2051869" y="4233862"/>
              <a:ext cx="1628280" cy="87480"/>
            </p14:xfrm>
          </p:contentPart>
        </mc:Choice>
        <mc:Fallback>
          <p:pic>
            <p:nvPicPr>
              <p:cNvPr id="680" name="Freihand 679">
                <a:extLst>
                  <a:ext uri="{FF2B5EF4-FFF2-40B4-BE49-F238E27FC236}">
                    <a16:creationId xmlns:a16="http://schemas.microsoft.com/office/drawing/2014/main" id="{9DF3D91D-1110-FED4-4468-A372A64471FA}"/>
                  </a:ext>
                </a:extLst>
              </p:cNvPr>
              <p:cNvPicPr/>
              <p:nvPr/>
            </p:nvPicPr>
            <p:blipFill>
              <a:blip r:embed="rId429"/>
              <a:stretch>
                <a:fillRect/>
              </a:stretch>
            </p:blipFill>
            <p:spPr>
              <a:xfrm>
                <a:off x="2043229" y="4225222"/>
                <a:ext cx="1645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682" name="Freihand 681">
                <a:extLst>
                  <a:ext uri="{FF2B5EF4-FFF2-40B4-BE49-F238E27FC236}">
                    <a16:creationId xmlns:a16="http://schemas.microsoft.com/office/drawing/2014/main" id="{56DB10C1-FE07-A963-AD42-D3187467DDF5}"/>
                  </a:ext>
                </a:extLst>
              </p14:cNvPr>
              <p14:cNvContentPartPr/>
              <p14:nvPr/>
            </p14:nvContentPartPr>
            <p14:xfrm>
              <a:off x="2487469" y="4413862"/>
              <a:ext cx="137160" cy="252720"/>
            </p14:xfrm>
          </p:contentPart>
        </mc:Choice>
        <mc:Fallback>
          <p:pic>
            <p:nvPicPr>
              <p:cNvPr id="682" name="Freihand 681">
                <a:extLst>
                  <a:ext uri="{FF2B5EF4-FFF2-40B4-BE49-F238E27FC236}">
                    <a16:creationId xmlns:a16="http://schemas.microsoft.com/office/drawing/2014/main" id="{56DB10C1-FE07-A963-AD42-D3187467DDF5}"/>
                  </a:ext>
                </a:extLst>
              </p:cNvPr>
              <p:cNvPicPr/>
              <p:nvPr/>
            </p:nvPicPr>
            <p:blipFill>
              <a:blip r:embed="rId431"/>
              <a:stretch>
                <a:fillRect/>
              </a:stretch>
            </p:blipFill>
            <p:spPr>
              <a:xfrm>
                <a:off x="2478469" y="4405222"/>
                <a:ext cx="1548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683" name="Freihand 682">
                <a:extLst>
                  <a:ext uri="{FF2B5EF4-FFF2-40B4-BE49-F238E27FC236}">
                    <a16:creationId xmlns:a16="http://schemas.microsoft.com/office/drawing/2014/main" id="{FB09AF67-92E6-81F1-9E93-41F6784EA242}"/>
                  </a:ext>
                </a:extLst>
              </p14:cNvPr>
              <p14:cNvContentPartPr/>
              <p14:nvPr/>
            </p14:nvContentPartPr>
            <p14:xfrm>
              <a:off x="2720389" y="4398382"/>
              <a:ext cx="96480" cy="235080"/>
            </p14:xfrm>
          </p:contentPart>
        </mc:Choice>
        <mc:Fallback>
          <p:pic>
            <p:nvPicPr>
              <p:cNvPr id="683" name="Freihand 682">
                <a:extLst>
                  <a:ext uri="{FF2B5EF4-FFF2-40B4-BE49-F238E27FC236}">
                    <a16:creationId xmlns:a16="http://schemas.microsoft.com/office/drawing/2014/main" id="{FB09AF67-92E6-81F1-9E93-41F6784EA242}"/>
                  </a:ext>
                </a:extLst>
              </p:cNvPr>
              <p:cNvPicPr/>
              <p:nvPr/>
            </p:nvPicPr>
            <p:blipFill>
              <a:blip r:embed="rId433"/>
              <a:stretch>
                <a:fillRect/>
              </a:stretch>
            </p:blipFill>
            <p:spPr>
              <a:xfrm>
                <a:off x="2711749" y="4389742"/>
                <a:ext cx="1141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685" name="Freihand 684">
                <a:extLst>
                  <a:ext uri="{FF2B5EF4-FFF2-40B4-BE49-F238E27FC236}">
                    <a16:creationId xmlns:a16="http://schemas.microsoft.com/office/drawing/2014/main" id="{7BB2A96A-5882-8FFC-EFD0-F2A9E47B0C8B}"/>
                  </a:ext>
                </a:extLst>
              </p14:cNvPr>
              <p14:cNvContentPartPr/>
              <p14:nvPr/>
            </p14:nvContentPartPr>
            <p14:xfrm>
              <a:off x="2881309" y="4390102"/>
              <a:ext cx="159840" cy="218160"/>
            </p14:xfrm>
          </p:contentPart>
        </mc:Choice>
        <mc:Fallback>
          <p:pic>
            <p:nvPicPr>
              <p:cNvPr id="685" name="Freihand 684">
                <a:extLst>
                  <a:ext uri="{FF2B5EF4-FFF2-40B4-BE49-F238E27FC236}">
                    <a16:creationId xmlns:a16="http://schemas.microsoft.com/office/drawing/2014/main" id="{7BB2A96A-5882-8FFC-EFD0-F2A9E47B0C8B}"/>
                  </a:ext>
                </a:extLst>
              </p:cNvPr>
              <p:cNvPicPr/>
              <p:nvPr/>
            </p:nvPicPr>
            <p:blipFill>
              <a:blip r:embed="rId435"/>
              <a:stretch>
                <a:fillRect/>
              </a:stretch>
            </p:blipFill>
            <p:spPr>
              <a:xfrm>
                <a:off x="2872309" y="4381462"/>
                <a:ext cx="1774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686" name="Freihand 685">
                <a:extLst>
                  <a:ext uri="{FF2B5EF4-FFF2-40B4-BE49-F238E27FC236}">
                    <a16:creationId xmlns:a16="http://schemas.microsoft.com/office/drawing/2014/main" id="{8692B8FC-EBA4-5284-53D6-5DFDB94AC980}"/>
                  </a:ext>
                </a:extLst>
              </p14:cNvPr>
              <p14:cNvContentPartPr/>
              <p14:nvPr/>
            </p14:nvContentPartPr>
            <p14:xfrm>
              <a:off x="3080029" y="4363102"/>
              <a:ext cx="77040" cy="242280"/>
            </p14:xfrm>
          </p:contentPart>
        </mc:Choice>
        <mc:Fallback>
          <p:pic>
            <p:nvPicPr>
              <p:cNvPr id="686" name="Freihand 685">
                <a:extLst>
                  <a:ext uri="{FF2B5EF4-FFF2-40B4-BE49-F238E27FC236}">
                    <a16:creationId xmlns:a16="http://schemas.microsoft.com/office/drawing/2014/main" id="{8692B8FC-EBA4-5284-53D6-5DFDB94AC980}"/>
                  </a:ext>
                </a:extLst>
              </p:cNvPr>
              <p:cNvPicPr/>
              <p:nvPr/>
            </p:nvPicPr>
            <p:blipFill>
              <a:blip r:embed="rId437"/>
              <a:stretch>
                <a:fillRect/>
              </a:stretch>
            </p:blipFill>
            <p:spPr>
              <a:xfrm>
                <a:off x="3071389" y="4354102"/>
                <a:ext cx="946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690" name="Freihand 689">
                <a:extLst>
                  <a:ext uri="{FF2B5EF4-FFF2-40B4-BE49-F238E27FC236}">
                    <a16:creationId xmlns:a16="http://schemas.microsoft.com/office/drawing/2014/main" id="{96B581C1-CB4F-5063-DCE8-AEA2A32C0745}"/>
                  </a:ext>
                </a:extLst>
              </p14:cNvPr>
              <p14:cNvContentPartPr/>
              <p14:nvPr/>
            </p14:nvContentPartPr>
            <p14:xfrm>
              <a:off x="495949" y="4976902"/>
              <a:ext cx="196560" cy="249840"/>
            </p14:xfrm>
          </p:contentPart>
        </mc:Choice>
        <mc:Fallback>
          <p:pic>
            <p:nvPicPr>
              <p:cNvPr id="690" name="Freihand 689">
                <a:extLst>
                  <a:ext uri="{FF2B5EF4-FFF2-40B4-BE49-F238E27FC236}">
                    <a16:creationId xmlns:a16="http://schemas.microsoft.com/office/drawing/2014/main" id="{96B581C1-CB4F-5063-DCE8-AEA2A32C0745}"/>
                  </a:ext>
                </a:extLst>
              </p:cNvPr>
              <p:cNvPicPr/>
              <p:nvPr/>
            </p:nvPicPr>
            <p:blipFill>
              <a:blip r:embed="rId439"/>
              <a:stretch>
                <a:fillRect/>
              </a:stretch>
            </p:blipFill>
            <p:spPr>
              <a:xfrm>
                <a:off x="487309" y="4967902"/>
                <a:ext cx="2142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691" name="Freihand 690">
                <a:extLst>
                  <a:ext uri="{FF2B5EF4-FFF2-40B4-BE49-F238E27FC236}">
                    <a16:creationId xmlns:a16="http://schemas.microsoft.com/office/drawing/2014/main" id="{12951B4A-0A28-0C69-E97B-86EBB585C62D}"/>
                  </a:ext>
                </a:extLst>
              </p14:cNvPr>
              <p14:cNvContentPartPr/>
              <p14:nvPr/>
            </p14:nvContentPartPr>
            <p14:xfrm>
              <a:off x="738949" y="4878622"/>
              <a:ext cx="55800" cy="369720"/>
            </p14:xfrm>
          </p:contentPart>
        </mc:Choice>
        <mc:Fallback>
          <p:pic>
            <p:nvPicPr>
              <p:cNvPr id="691" name="Freihand 690">
                <a:extLst>
                  <a:ext uri="{FF2B5EF4-FFF2-40B4-BE49-F238E27FC236}">
                    <a16:creationId xmlns:a16="http://schemas.microsoft.com/office/drawing/2014/main" id="{12951B4A-0A28-0C69-E97B-86EBB585C62D}"/>
                  </a:ext>
                </a:extLst>
              </p:cNvPr>
              <p:cNvPicPr/>
              <p:nvPr/>
            </p:nvPicPr>
            <p:blipFill>
              <a:blip r:embed="rId441"/>
              <a:stretch>
                <a:fillRect/>
              </a:stretch>
            </p:blipFill>
            <p:spPr>
              <a:xfrm>
                <a:off x="729949" y="4869622"/>
                <a:ext cx="7344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692" name="Freihand 691">
                <a:extLst>
                  <a:ext uri="{FF2B5EF4-FFF2-40B4-BE49-F238E27FC236}">
                    <a16:creationId xmlns:a16="http://schemas.microsoft.com/office/drawing/2014/main" id="{F2EBF0BE-AA07-F9F1-4CE0-9E4D6DD69201}"/>
                  </a:ext>
                </a:extLst>
              </p14:cNvPr>
              <p14:cNvContentPartPr/>
              <p14:nvPr/>
            </p14:nvContentPartPr>
            <p14:xfrm>
              <a:off x="1140709" y="4895542"/>
              <a:ext cx="21960" cy="250560"/>
            </p14:xfrm>
          </p:contentPart>
        </mc:Choice>
        <mc:Fallback>
          <p:pic>
            <p:nvPicPr>
              <p:cNvPr id="692" name="Freihand 691">
                <a:extLst>
                  <a:ext uri="{FF2B5EF4-FFF2-40B4-BE49-F238E27FC236}">
                    <a16:creationId xmlns:a16="http://schemas.microsoft.com/office/drawing/2014/main" id="{F2EBF0BE-AA07-F9F1-4CE0-9E4D6DD69201}"/>
                  </a:ext>
                </a:extLst>
              </p:cNvPr>
              <p:cNvPicPr/>
              <p:nvPr/>
            </p:nvPicPr>
            <p:blipFill>
              <a:blip r:embed="rId443"/>
              <a:stretch>
                <a:fillRect/>
              </a:stretch>
            </p:blipFill>
            <p:spPr>
              <a:xfrm>
                <a:off x="1132069" y="4886542"/>
                <a:ext cx="396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693" name="Freihand 692">
                <a:extLst>
                  <a:ext uri="{FF2B5EF4-FFF2-40B4-BE49-F238E27FC236}">
                    <a16:creationId xmlns:a16="http://schemas.microsoft.com/office/drawing/2014/main" id="{805166E1-1FF8-B1F3-30E5-6C3B64781DA1}"/>
                  </a:ext>
                </a:extLst>
              </p14:cNvPr>
              <p14:cNvContentPartPr/>
              <p14:nvPr/>
            </p14:nvContentPartPr>
            <p14:xfrm>
              <a:off x="996349" y="4893022"/>
              <a:ext cx="226440" cy="32760"/>
            </p14:xfrm>
          </p:contentPart>
        </mc:Choice>
        <mc:Fallback>
          <p:pic>
            <p:nvPicPr>
              <p:cNvPr id="693" name="Freihand 692">
                <a:extLst>
                  <a:ext uri="{FF2B5EF4-FFF2-40B4-BE49-F238E27FC236}">
                    <a16:creationId xmlns:a16="http://schemas.microsoft.com/office/drawing/2014/main" id="{805166E1-1FF8-B1F3-30E5-6C3B64781DA1}"/>
                  </a:ext>
                </a:extLst>
              </p:cNvPr>
              <p:cNvPicPr/>
              <p:nvPr/>
            </p:nvPicPr>
            <p:blipFill>
              <a:blip r:embed="rId445"/>
              <a:stretch>
                <a:fillRect/>
              </a:stretch>
            </p:blipFill>
            <p:spPr>
              <a:xfrm>
                <a:off x="987349" y="4884022"/>
                <a:ext cx="2440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694" name="Freihand 693">
                <a:extLst>
                  <a:ext uri="{FF2B5EF4-FFF2-40B4-BE49-F238E27FC236}">
                    <a16:creationId xmlns:a16="http://schemas.microsoft.com/office/drawing/2014/main" id="{BE78043E-D371-0232-E3F4-69E7942A038F}"/>
                  </a:ext>
                </a:extLst>
              </p14:cNvPr>
              <p14:cNvContentPartPr/>
              <p14:nvPr/>
            </p14:nvContentPartPr>
            <p14:xfrm>
              <a:off x="1055029" y="4987342"/>
              <a:ext cx="160920" cy="44640"/>
            </p14:xfrm>
          </p:contentPart>
        </mc:Choice>
        <mc:Fallback>
          <p:pic>
            <p:nvPicPr>
              <p:cNvPr id="694" name="Freihand 693">
                <a:extLst>
                  <a:ext uri="{FF2B5EF4-FFF2-40B4-BE49-F238E27FC236}">
                    <a16:creationId xmlns:a16="http://schemas.microsoft.com/office/drawing/2014/main" id="{BE78043E-D371-0232-E3F4-69E7942A038F}"/>
                  </a:ext>
                </a:extLst>
              </p:cNvPr>
              <p:cNvPicPr/>
              <p:nvPr/>
            </p:nvPicPr>
            <p:blipFill>
              <a:blip r:embed="rId447"/>
              <a:stretch>
                <a:fillRect/>
              </a:stretch>
            </p:blipFill>
            <p:spPr>
              <a:xfrm>
                <a:off x="1046389" y="4978342"/>
                <a:ext cx="178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695" name="Freihand 694">
                <a:extLst>
                  <a:ext uri="{FF2B5EF4-FFF2-40B4-BE49-F238E27FC236}">
                    <a16:creationId xmlns:a16="http://schemas.microsoft.com/office/drawing/2014/main" id="{147939FF-037B-A311-EF91-9CC54EFC595A}"/>
                  </a:ext>
                </a:extLst>
              </p14:cNvPr>
              <p14:cNvContentPartPr/>
              <p14:nvPr/>
            </p14:nvContentPartPr>
            <p14:xfrm>
              <a:off x="1406389" y="5000662"/>
              <a:ext cx="151920" cy="38160"/>
            </p14:xfrm>
          </p:contentPart>
        </mc:Choice>
        <mc:Fallback>
          <p:pic>
            <p:nvPicPr>
              <p:cNvPr id="695" name="Freihand 694">
                <a:extLst>
                  <a:ext uri="{FF2B5EF4-FFF2-40B4-BE49-F238E27FC236}">
                    <a16:creationId xmlns:a16="http://schemas.microsoft.com/office/drawing/2014/main" id="{147939FF-037B-A311-EF91-9CC54EFC595A}"/>
                  </a:ext>
                </a:extLst>
              </p:cNvPr>
              <p:cNvPicPr/>
              <p:nvPr/>
            </p:nvPicPr>
            <p:blipFill>
              <a:blip r:embed="rId449"/>
              <a:stretch>
                <a:fillRect/>
              </a:stretch>
            </p:blipFill>
            <p:spPr>
              <a:xfrm>
                <a:off x="1397749" y="4992022"/>
                <a:ext cx="1695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696" name="Freihand 695">
                <a:extLst>
                  <a:ext uri="{FF2B5EF4-FFF2-40B4-BE49-F238E27FC236}">
                    <a16:creationId xmlns:a16="http://schemas.microsoft.com/office/drawing/2014/main" id="{7FAB8C36-F5C2-C9B7-CF89-EDBD4FFAF691}"/>
                  </a:ext>
                </a:extLst>
              </p14:cNvPr>
              <p14:cNvContentPartPr/>
              <p14:nvPr/>
            </p14:nvContentPartPr>
            <p14:xfrm>
              <a:off x="1665589" y="4838662"/>
              <a:ext cx="141480" cy="231120"/>
            </p14:xfrm>
          </p:contentPart>
        </mc:Choice>
        <mc:Fallback>
          <p:pic>
            <p:nvPicPr>
              <p:cNvPr id="696" name="Freihand 695">
                <a:extLst>
                  <a:ext uri="{FF2B5EF4-FFF2-40B4-BE49-F238E27FC236}">
                    <a16:creationId xmlns:a16="http://schemas.microsoft.com/office/drawing/2014/main" id="{7FAB8C36-F5C2-C9B7-CF89-EDBD4FFAF691}"/>
                  </a:ext>
                </a:extLst>
              </p:cNvPr>
              <p:cNvPicPr/>
              <p:nvPr/>
            </p:nvPicPr>
            <p:blipFill>
              <a:blip r:embed="rId451"/>
              <a:stretch>
                <a:fillRect/>
              </a:stretch>
            </p:blipFill>
            <p:spPr>
              <a:xfrm>
                <a:off x="1656949" y="4829662"/>
                <a:ext cx="1591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697" name="Freihand 696">
                <a:extLst>
                  <a:ext uri="{FF2B5EF4-FFF2-40B4-BE49-F238E27FC236}">
                    <a16:creationId xmlns:a16="http://schemas.microsoft.com/office/drawing/2014/main" id="{95FA7CB3-1650-A92D-B84D-4E475E32CC74}"/>
                  </a:ext>
                </a:extLst>
              </p14:cNvPr>
              <p14:cNvContentPartPr/>
              <p14:nvPr/>
            </p14:nvContentPartPr>
            <p14:xfrm>
              <a:off x="1847029" y="4901302"/>
              <a:ext cx="59760" cy="154440"/>
            </p14:xfrm>
          </p:contentPart>
        </mc:Choice>
        <mc:Fallback>
          <p:pic>
            <p:nvPicPr>
              <p:cNvPr id="697" name="Freihand 696">
                <a:extLst>
                  <a:ext uri="{FF2B5EF4-FFF2-40B4-BE49-F238E27FC236}">
                    <a16:creationId xmlns:a16="http://schemas.microsoft.com/office/drawing/2014/main" id="{95FA7CB3-1650-A92D-B84D-4E475E32CC74}"/>
                  </a:ext>
                </a:extLst>
              </p:cNvPr>
              <p:cNvPicPr/>
              <p:nvPr/>
            </p:nvPicPr>
            <p:blipFill>
              <a:blip r:embed="rId453"/>
              <a:stretch>
                <a:fillRect/>
              </a:stretch>
            </p:blipFill>
            <p:spPr>
              <a:xfrm>
                <a:off x="1838029" y="4892662"/>
                <a:ext cx="774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698" name="Freihand 697">
                <a:extLst>
                  <a:ext uri="{FF2B5EF4-FFF2-40B4-BE49-F238E27FC236}">
                    <a16:creationId xmlns:a16="http://schemas.microsoft.com/office/drawing/2014/main" id="{62BDCBA1-C4CD-249A-B492-26B16AFCC19B}"/>
                  </a:ext>
                </a:extLst>
              </p14:cNvPr>
              <p14:cNvContentPartPr/>
              <p14:nvPr/>
            </p14:nvContentPartPr>
            <p14:xfrm>
              <a:off x="1953589" y="4907422"/>
              <a:ext cx="120960" cy="154800"/>
            </p14:xfrm>
          </p:contentPart>
        </mc:Choice>
        <mc:Fallback>
          <p:pic>
            <p:nvPicPr>
              <p:cNvPr id="698" name="Freihand 697">
                <a:extLst>
                  <a:ext uri="{FF2B5EF4-FFF2-40B4-BE49-F238E27FC236}">
                    <a16:creationId xmlns:a16="http://schemas.microsoft.com/office/drawing/2014/main" id="{62BDCBA1-C4CD-249A-B492-26B16AFCC19B}"/>
                  </a:ext>
                </a:extLst>
              </p:cNvPr>
              <p:cNvPicPr/>
              <p:nvPr/>
            </p:nvPicPr>
            <p:blipFill>
              <a:blip r:embed="rId455"/>
              <a:stretch>
                <a:fillRect/>
              </a:stretch>
            </p:blipFill>
            <p:spPr>
              <a:xfrm>
                <a:off x="1944589" y="4898422"/>
                <a:ext cx="1386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699" name="Freihand 698">
                <a:extLst>
                  <a:ext uri="{FF2B5EF4-FFF2-40B4-BE49-F238E27FC236}">
                    <a16:creationId xmlns:a16="http://schemas.microsoft.com/office/drawing/2014/main" id="{AD184014-BCF5-9FA6-53DC-9D8236EE7BA2}"/>
                  </a:ext>
                </a:extLst>
              </p14:cNvPr>
              <p14:cNvContentPartPr/>
              <p14:nvPr/>
            </p14:nvContentPartPr>
            <p14:xfrm>
              <a:off x="2070589" y="4785022"/>
              <a:ext cx="138240" cy="257400"/>
            </p14:xfrm>
          </p:contentPart>
        </mc:Choice>
        <mc:Fallback>
          <p:pic>
            <p:nvPicPr>
              <p:cNvPr id="699" name="Freihand 698">
                <a:extLst>
                  <a:ext uri="{FF2B5EF4-FFF2-40B4-BE49-F238E27FC236}">
                    <a16:creationId xmlns:a16="http://schemas.microsoft.com/office/drawing/2014/main" id="{AD184014-BCF5-9FA6-53DC-9D8236EE7BA2}"/>
                  </a:ext>
                </a:extLst>
              </p:cNvPr>
              <p:cNvPicPr/>
              <p:nvPr/>
            </p:nvPicPr>
            <p:blipFill>
              <a:blip r:embed="rId457"/>
              <a:stretch>
                <a:fillRect/>
              </a:stretch>
            </p:blipFill>
            <p:spPr>
              <a:xfrm>
                <a:off x="2061589" y="4776382"/>
                <a:ext cx="1558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706" name="Freihand 705">
                <a:extLst>
                  <a:ext uri="{FF2B5EF4-FFF2-40B4-BE49-F238E27FC236}">
                    <a16:creationId xmlns:a16="http://schemas.microsoft.com/office/drawing/2014/main" id="{78889623-D9B1-F959-F4DB-DD7360E83D40}"/>
                  </a:ext>
                </a:extLst>
              </p14:cNvPr>
              <p14:cNvContentPartPr/>
              <p14:nvPr/>
            </p14:nvContentPartPr>
            <p14:xfrm>
              <a:off x="4072909" y="4497022"/>
              <a:ext cx="360" cy="360"/>
            </p14:xfrm>
          </p:contentPart>
        </mc:Choice>
        <mc:Fallback>
          <p:pic>
            <p:nvPicPr>
              <p:cNvPr id="706" name="Freihand 705">
                <a:extLst>
                  <a:ext uri="{FF2B5EF4-FFF2-40B4-BE49-F238E27FC236}">
                    <a16:creationId xmlns:a16="http://schemas.microsoft.com/office/drawing/2014/main" id="{78889623-D9B1-F959-F4DB-DD7360E83D40}"/>
                  </a:ext>
                </a:extLst>
              </p:cNvPr>
              <p:cNvPicPr/>
              <p:nvPr/>
            </p:nvPicPr>
            <p:blipFill>
              <a:blip r:embed="rId459"/>
              <a:stretch>
                <a:fillRect/>
              </a:stretch>
            </p:blipFill>
            <p:spPr>
              <a:xfrm>
                <a:off x="4064269" y="448802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707" name="Freihand 706">
                <a:extLst>
                  <a:ext uri="{FF2B5EF4-FFF2-40B4-BE49-F238E27FC236}">
                    <a16:creationId xmlns:a16="http://schemas.microsoft.com/office/drawing/2014/main" id="{FBA51CB2-E46C-1248-58AE-DF778C83931B}"/>
                  </a:ext>
                </a:extLst>
              </p14:cNvPr>
              <p14:cNvContentPartPr/>
              <p14:nvPr/>
            </p14:nvContentPartPr>
            <p14:xfrm>
              <a:off x="3974629" y="4135222"/>
              <a:ext cx="146160" cy="54720"/>
            </p14:xfrm>
          </p:contentPart>
        </mc:Choice>
        <mc:Fallback>
          <p:pic>
            <p:nvPicPr>
              <p:cNvPr id="707" name="Freihand 706">
                <a:extLst>
                  <a:ext uri="{FF2B5EF4-FFF2-40B4-BE49-F238E27FC236}">
                    <a16:creationId xmlns:a16="http://schemas.microsoft.com/office/drawing/2014/main" id="{FBA51CB2-E46C-1248-58AE-DF778C83931B}"/>
                  </a:ext>
                </a:extLst>
              </p:cNvPr>
              <p:cNvPicPr/>
              <p:nvPr/>
            </p:nvPicPr>
            <p:blipFill>
              <a:blip r:embed="rId461"/>
              <a:stretch>
                <a:fillRect/>
              </a:stretch>
            </p:blipFill>
            <p:spPr>
              <a:xfrm>
                <a:off x="3965989" y="4126222"/>
                <a:ext cx="1638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708" name="Freihand 707">
                <a:extLst>
                  <a:ext uri="{FF2B5EF4-FFF2-40B4-BE49-F238E27FC236}">
                    <a16:creationId xmlns:a16="http://schemas.microsoft.com/office/drawing/2014/main" id="{491C85E6-E483-9212-9A03-6A120A7A7CD5}"/>
                  </a:ext>
                </a:extLst>
              </p14:cNvPr>
              <p14:cNvContentPartPr/>
              <p14:nvPr/>
            </p14:nvContentPartPr>
            <p14:xfrm>
              <a:off x="3989389" y="4228462"/>
              <a:ext cx="164160" cy="87120"/>
            </p14:xfrm>
          </p:contentPart>
        </mc:Choice>
        <mc:Fallback>
          <p:pic>
            <p:nvPicPr>
              <p:cNvPr id="708" name="Freihand 707">
                <a:extLst>
                  <a:ext uri="{FF2B5EF4-FFF2-40B4-BE49-F238E27FC236}">
                    <a16:creationId xmlns:a16="http://schemas.microsoft.com/office/drawing/2014/main" id="{491C85E6-E483-9212-9A03-6A120A7A7CD5}"/>
                  </a:ext>
                </a:extLst>
              </p:cNvPr>
              <p:cNvPicPr/>
              <p:nvPr/>
            </p:nvPicPr>
            <p:blipFill>
              <a:blip r:embed="rId463"/>
              <a:stretch>
                <a:fillRect/>
              </a:stretch>
            </p:blipFill>
            <p:spPr>
              <a:xfrm>
                <a:off x="3980749" y="4219462"/>
                <a:ext cx="181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709" name="Freihand 708">
                <a:extLst>
                  <a:ext uri="{FF2B5EF4-FFF2-40B4-BE49-F238E27FC236}">
                    <a16:creationId xmlns:a16="http://schemas.microsoft.com/office/drawing/2014/main" id="{9EE6AF5E-F66C-FBA6-BE5E-6846307D3947}"/>
                  </a:ext>
                </a:extLst>
              </p14:cNvPr>
              <p14:cNvContentPartPr/>
              <p14:nvPr/>
            </p14:nvContentPartPr>
            <p14:xfrm>
              <a:off x="4319149" y="4011382"/>
              <a:ext cx="111240" cy="182160"/>
            </p14:xfrm>
          </p:contentPart>
        </mc:Choice>
        <mc:Fallback>
          <p:pic>
            <p:nvPicPr>
              <p:cNvPr id="709" name="Freihand 708">
                <a:extLst>
                  <a:ext uri="{FF2B5EF4-FFF2-40B4-BE49-F238E27FC236}">
                    <a16:creationId xmlns:a16="http://schemas.microsoft.com/office/drawing/2014/main" id="{9EE6AF5E-F66C-FBA6-BE5E-6846307D3947}"/>
                  </a:ext>
                </a:extLst>
              </p:cNvPr>
              <p:cNvPicPr/>
              <p:nvPr/>
            </p:nvPicPr>
            <p:blipFill>
              <a:blip r:embed="rId465"/>
              <a:stretch>
                <a:fillRect/>
              </a:stretch>
            </p:blipFill>
            <p:spPr>
              <a:xfrm>
                <a:off x="4310509" y="4002382"/>
                <a:ext cx="1288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710" name="Freihand 709">
                <a:extLst>
                  <a:ext uri="{FF2B5EF4-FFF2-40B4-BE49-F238E27FC236}">
                    <a16:creationId xmlns:a16="http://schemas.microsoft.com/office/drawing/2014/main" id="{27357757-7D9F-BB71-2B89-7D7AAC1B26C7}"/>
                  </a:ext>
                </a:extLst>
              </p14:cNvPr>
              <p14:cNvContentPartPr/>
              <p14:nvPr/>
            </p14:nvContentPartPr>
            <p14:xfrm>
              <a:off x="4535869" y="4113262"/>
              <a:ext cx="15480" cy="194400"/>
            </p14:xfrm>
          </p:contentPart>
        </mc:Choice>
        <mc:Fallback>
          <p:pic>
            <p:nvPicPr>
              <p:cNvPr id="710" name="Freihand 709">
                <a:extLst>
                  <a:ext uri="{FF2B5EF4-FFF2-40B4-BE49-F238E27FC236}">
                    <a16:creationId xmlns:a16="http://schemas.microsoft.com/office/drawing/2014/main" id="{27357757-7D9F-BB71-2B89-7D7AAC1B26C7}"/>
                  </a:ext>
                </a:extLst>
              </p:cNvPr>
              <p:cNvPicPr/>
              <p:nvPr/>
            </p:nvPicPr>
            <p:blipFill>
              <a:blip r:embed="rId467"/>
              <a:stretch>
                <a:fillRect/>
              </a:stretch>
            </p:blipFill>
            <p:spPr>
              <a:xfrm>
                <a:off x="4527229" y="4104622"/>
                <a:ext cx="33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711" name="Freihand 710">
                <a:extLst>
                  <a:ext uri="{FF2B5EF4-FFF2-40B4-BE49-F238E27FC236}">
                    <a16:creationId xmlns:a16="http://schemas.microsoft.com/office/drawing/2014/main" id="{B4CC5429-C1D1-8B11-C201-A53F24A32657}"/>
                  </a:ext>
                </a:extLst>
              </p14:cNvPr>
              <p14:cNvContentPartPr/>
              <p14:nvPr/>
            </p14:nvContentPartPr>
            <p14:xfrm>
              <a:off x="4582309" y="3961342"/>
              <a:ext cx="144000" cy="222480"/>
            </p14:xfrm>
          </p:contentPart>
        </mc:Choice>
        <mc:Fallback>
          <p:pic>
            <p:nvPicPr>
              <p:cNvPr id="711" name="Freihand 710">
                <a:extLst>
                  <a:ext uri="{FF2B5EF4-FFF2-40B4-BE49-F238E27FC236}">
                    <a16:creationId xmlns:a16="http://schemas.microsoft.com/office/drawing/2014/main" id="{B4CC5429-C1D1-8B11-C201-A53F24A32657}"/>
                  </a:ext>
                </a:extLst>
              </p:cNvPr>
              <p:cNvPicPr/>
              <p:nvPr/>
            </p:nvPicPr>
            <p:blipFill>
              <a:blip r:embed="rId469"/>
              <a:stretch>
                <a:fillRect/>
              </a:stretch>
            </p:blipFill>
            <p:spPr>
              <a:xfrm>
                <a:off x="4573669" y="3952342"/>
                <a:ext cx="1616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712" name="Freihand 711">
                <a:extLst>
                  <a:ext uri="{FF2B5EF4-FFF2-40B4-BE49-F238E27FC236}">
                    <a16:creationId xmlns:a16="http://schemas.microsoft.com/office/drawing/2014/main" id="{F1D9BEB4-1684-173E-E18C-D66BCA3EE3EA}"/>
                  </a:ext>
                </a:extLst>
              </p14:cNvPr>
              <p14:cNvContentPartPr/>
              <p14:nvPr/>
            </p14:nvContentPartPr>
            <p14:xfrm>
              <a:off x="4784269" y="3921022"/>
              <a:ext cx="67680" cy="221040"/>
            </p14:xfrm>
          </p:contentPart>
        </mc:Choice>
        <mc:Fallback>
          <p:pic>
            <p:nvPicPr>
              <p:cNvPr id="712" name="Freihand 711">
                <a:extLst>
                  <a:ext uri="{FF2B5EF4-FFF2-40B4-BE49-F238E27FC236}">
                    <a16:creationId xmlns:a16="http://schemas.microsoft.com/office/drawing/2014/main" id="{F1D9BEB4-1684-173E-E18C-D66BCA3EE3EA}"/>
                  </a:ext>
                </a:extLst>
              </p:cNvPr>
              <p:cNvPicPr/>
              <p:nvPr/>
            </p:nvPicPr>
            <p:blipFill>
              <a:blip r:embed="rId471"/>
              <a:stretch>
                <a:fillRect/>
              </a:stretch>
            </p:blipFill>
            <p:spPr>
              <a:xfrm>
                <a:off x="4775269" y="3912022"/>
                <a:ext cx="853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713" name="Freihand 712">
                <a:extLst>
                  <a:ext uri="{FF2B5EF4-FFF2-40B4-BE49-F238E27FC236}">
                    <a16:creationId xmlns:a16="http://schemas.microsoft.com/office/drawing/2014/main" id="{20315AC1-4087-8559-04A1-CEE45A3D6476}"/>
                  </a:ext>
                </a:extLst>
              </p14:cNvPr>
              <p14:cNvContentPartPr/>
              <p14:nvPr/>
            </p14:nvContentPartPr>
            <p14:xfrm>
              <a:off x="4799749" y="3918142"/>
              <a:ext cx="271080" cy="203040"/>
            </p14:xfrm>
          </p:contentPart>
        </mc:Choice>
        <mc:Fallback>
          <p:pic>
            <p:nvPicPr>
              <p:cNvPr id="713" name="Freihand 712">
                <a:extLst>
                  <a:ext uri="{FF2B5EF4-FFF2-40B4-BE49-F238E27FC236}">
                    <a16:creationId xmlns:a16="http://schemas.microsoft.com/office/drawing/2014/main" id="{20315AC1-4087-8559-04A1-CEE45A3D6476}"/>
                  </a:ext>
                </a:extLst>
              </p:cNvPr>
              <p:cNvPicPr/>
              <p:nvPr/>
            </p:nvPicPr>
            <p:blipFill>
              <a:blip r:embed="rId473"/>
              <a:stretch>
                <a:fillRect/>
              </a:stretch>
            </p:blipFill>
            <p:spPr>
              <a:xfrm>
                <a:off x="4790749" y="3909502"/>
                <a:ext cx="2887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714" name="Freihand 713">
                <a:extLst>
                  <a:ext uri="{FF2B5EF4-FFF2-40B4-BE49-F238E27FC236}">
                    <a16:creationId xmlns:a16="http://schemas.microsoft.com/office/drawing/2014/main" id="{57CB5F8F-0A69-0302-02D1-F632536DA925}"/>
                  </a:ext>
                </a:extLst>
              </p14:cNvPr>
              <p14:cNvContentPartPr/>
              <p14:nvPr/>
            </p14:nvContentPartPr>
            <p14:xfrm>
              <a:off x="4975429" y="3870622"/>
              <a:ext cx="104760" cy="47160"/>
            </p14:xfrm>
          </p:contentPart>
        </mc:Choice>
        <mc:Fallback>
          <p:pic>
            <p:nvPicPr>
              <p:cNvPr id="714" name="Freihand 713">
                <a:extLst>
                  <a:ext uri="{FF2B5EF4-FFF2-40B4-BE49-F238E27FC236}">
                    <a16:creationId xmlns:a16="http://schemas.microsoft.com/office/drawing/2014/main" id="{57CB5F8F-0A69-0302-02D1-F632536DA925}"/>
                  </a:ext>
                </a:extLst>
              </p:cNvPr>
              <p:cNvPicPr/>
              <p:nvPr/>
            </p:nvPicPr>
            <p:blipFill>
              <a:blip r:embed="rId475"/>
              <a:stretch>
                <a:fillRect/>
              </a:stretch>
            </p:blipFill>
            <p:spPr>
              <a:xfrm>
                <a:off x="4966789" y="3861982"/>
                <a:ext cx="1224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716" name="Freihand 715">
                <a:extLst>
                  <a:ext uri="{FF2B5EF4-FFF2-40B4-BE49-F238E27FC236}">
                    <a16:creationId xmlns:a16="http://schemas.microsoft.com/office/drawing/2014/main" id="{2A0108FD-2ECF-FA68-39A6-86A114ADB74F}"/>
                  </a:ext>
                </a:extLst>
              </p14:cNvPr>
              <p14:cNvContentPartPr/>
              <p14:nvPr/>
            </p14:nvContentPartPr>
            <p14:xfrm>
              <a:off x="2528869" y="4921822"/>
              <a:ext cx="117360" cy="135720"/>
            </p14:xfrm>
          </p:contentPart>
        </mc:Choice>
        <mc:Fallback>
          <p:pic>
            <p:nvPicPr>
              <p:cNvPr id="716" name="Freihand 715">
                <a:extLst>
                  <a:ext uri="{FF2B5EF4-FFF2-40B4-BE49-F238E27FC236}">
                    <a16:creationId xmlns:a16="http://schemas.microsoft.com/office/drawing/2014/main" id="{2A0108FD-2ECF-FA68-39A6-86A114ADB74F}"/>
                  </a:ext>
                </a:extLst>
              </p:cNvPr>
              <p:cNvPicPr/>
              <p:nvPr/>
            </p:nvPicPr>
            <p:blipFill>
              <a:blip r:embed="rId477"/>
              <a:stretch>
                <a:fillRect/>
              </a:stretch>
            </p:blipFill>
            <p:spPr>
              <a:xfrm>
                <a:off x="2519869" y="4913182"/>
                <a:ext cx="135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717" name="Freihand 716">
                <a:extLst>
                  <a:ext uri="{FF2B5EF4-FFF2-40B4-BE49-F238E27FC236}">
                    <a16:creationId xmlns:a16="http://schemas.microsoft.com/office/drawing/2014/main" id="{0393030D-E1C5-A587-3D2A-181BF6366C8C}"/>
                  </a:ext>
                </a:extLst>
              </p14:cNvPr>
              <p14:cNvContentPartPr/>
              <p14:nvPr/>
            </p14:nvContentPartPr>
            <p14:xfrm>
              <a:off x="2762869" y="4901662"/>
              <a:ext cx="98280" cy="24480"/>
            </p14:xfrm>
          </p:contentPart>
        </mc:Choice>
        <mc:Fallback>
          <p:pic>
            <p:nvPicPr>
              <p:cNvPr id="717" name="Freihand 716">
                <a:extLst>
                  <a:ext uri="{FF2B5EF4-FFF2-40B4-BE49-F238E27FC236}">
                    <a16:creationId xmlns:a16="http://schemas.microsoft.com/office/drawing/2014/main" id="{0393030D-E1C5-A587-3D2A-181BF6366C8C}"/>
                  </a:ext>
                </a:extLst>
              </p:cNvPr>
              <p:cNvPicPr/>
              <p:nvPr/>
            </p:nvPicPr>
            <p:blipFill>
              <a:blip r:embed="rId479"/>
              <a:stretch>
                <a:fillRect/>
              </a:stretch>
            </p:blipFill>
            <p:spPr>
              <a:xfrm>
                <a:off x="2754229" y="4893022"/>
                <a:ext cx="115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718" name="Freihand 717">
                <a:extLst>
                  <a:ext uri="{FF2B5EF4-FFF2-40B4-BE49-F238E27FC236}">
                    <a16:creationId xmlns:a16="http://schemas.microsoft.com/office/drawing/2014/main" id="{8A8673AA-11A3-4A29-A44F-7B25AC15F316}"/>
                  </a:ext>
                </a:extLst>
              </p14:cNvPr>
              <p14:cNvContentPartPr/>
              <p14:nvPr/>
            </p14:nvContentPartPr>
            <p14:xfrm>
              <a:off x="2768269" y="4945942"/>
              <a:ext cx="111240" cy="50040"/>
            </p14:xfrm>
          </p:contentPart>
        </mc:Choice>
        <mc:Fallback>
          <p:pic>
            <p:nvPicPr>
              <p:cNvPr id="718" name="Freihand 717">
                <a:extLst>
                  <a:ext uri="{FF2B5EF4-FFF2-40B4-BE49-F238E27FC236}">
                    <a16:creationId xmlns:a16="http://schemas.microsoft.com/office/drawing/2014/main" id="{8A8673AA-11A3-4A29-A44F-7B25AC15F316}"/>
                  </a:ext>
                </a:extLst>
              </p:cNvPr>
              <p:cNvPicPr/>
              <p:nvPr/>
            </p:nvPicPr>
            <p:blipFill>
              <a:blip r:embed="rId481"/>
              <a:stretch>
                <a:fillRect/>
              </a:stretch>
            </p:blipFill>
            <p:spPr>
              <a:xfrm>
                <a:off x="2759269" y="4937302"/>
                <a:ext cx="1288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719" name="Freihand 718">
                <a:extLst>
                  <a:ext uri="{FF2B5EF4-FFF2-40B4-BE49-F238E27FC236}">
                    <a16:creationId xmlns:a16="http://schemas.microsoft.com/office/drawing/2014/main" id="{C857F963-DEB6-038E-C5E0-A6C1D9BC15CA}"/>
                  </a:ext>
                </a:extLst>
              </p14:cNvPr>
              <p14:cNvContentPartPr/>
              <p14:nvPr/>
            </p14:nvContentPartPr>
            <p14:xfrm>
              <a:off x="2991469" y="4814182"/>
              <a:ext cx="146880" cy="180000"/>
            </p14:xfrm>
          </p:contentPart>
        </mc:Choice>
        <mc:Fallback>
          <p:pic>
            <p:nvPicPr>
              <p:cNvPr id="719" name="Freihand 718">
                <a:extLst>
                  <a:ext uri="{FF2B5EF4-FFF2-40B4-BE49-F238E27FC236}">
                    <a16:creationId xmlns:a16="http://schemas.microsoft.com/office/drawing/2014/main" id="{C857F963-DEB6-038E-C5E0-A6C1D9BC15CA}"/>
                  </a:ext>
                </a:extLst>
              </p:cNvPr>
              <p:cNvPicPr/>
              <p:nvPr/>
            </p:nvPicPr>
            <p:blipFill>
              <a:blip r:embed="rId483"/>
              <a:stretch>
                <a:fillRect/>
              </a:stretch>
            </p:blipFill>
            <p:spPr>
              <a:xfrm>
                <a:off x="2982829" y="4805542"/>
                <a:ext cx="1645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720" name="Freihand 719">
                <a:extLst>
                  <a:ext uri="{FF2B5EF4-FFF2-40B4-BE49-F238E27FC236}">
                    <a16:creationId xmlns:a16="http://schemas.microsoft.com/office/drawing/2014/main" id="{9069A3A9-EFFE-F059-F633-613BDCC8E432}"/>
                  </a:ext>
                </a:extLst>
              </p14:cNvPr>
              <p14:cNvContentPartPr/>
              <p14:nvPr/>
            </p14:nvContentPartPr>
            <p14:xfrm>
              <a:off x="3149869" y="4796182"/>
              <a:ext cx="128880" cy="191880"/>
            </p14:xfrm>
          </p:contentPart>
        </mc:Choice>
        <mc:Fallback>
          <p:pic>
            <p:nvPicPr>
              <p:cNvPr id="720" name="Freihand 719">
                <a:extLst>
                  <a:ext uri="{FF2B5EF4-FFF2-40B4-BE49-F238E27FC236}">
                    <a16:creationId xmlns:a16="http://schemas.microsoft.com/office/drawing/2014/main" id="{9069A3A9-EFFE-F059-F633-613BDCC8E432}"/>
                  </a:ext>
                </a:extLst>
              </p:cNvPr>
              <p:cNvPicPr/>
              <p:nvPr/>
            </p:nvPicPr>
            <p:blipFill>
              <a:blip r:embed="rId485"/>
              <a:stretch>
                <a:fillRect/>
              </a:stretch>
            </p:blipFill>
            <p:spPr>
              <a:xfrm>
                <a:off x="3141229" y="4787542"/>
                <a:ext cx="1465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722" name="Freihand 721">
                <a:extLst>
                  <a:ext uri="{FF2B5EF4-FFF2-40B4-BE49-F238E27FC236}">
                    <a16:creationId xmlns:a16="http://schemas.microsoft.com/office/drawing/2014/main" id="{0E281B32-3A92-362E-3040-5AEBBF8CDCE5}"/>
                  </a:ext>
                </a:extLst>
              </p14:cNvPr>
              <p14:cNvContentPartPr/>
              <p14:nvPr/>
            </p14:nvContentPartPr>
            <p14:xfrm>
              <a:off x="3534349" y="4737142"/>
              <a:ext cx="114480" cy="177120"/>
            </p14:xfrm>
          </p:contentPart>
        </mc:Choice>
        <mc:Fallback>
          <p:pic>
            <p:nvPicPr>
              <p:cNvPr id="722" name="Freihand 721">
                <a:extLst>
                  <a:ext uri="{FF2B5EF4-FFF2-40B4-BE49-F238E27FC236}">
                    <a16:creationId xmlns:a16="http://schemas.microsoft.com/office/drawing/2014/main" id="{0E281B32-3A92-362E-3040-5AEBBF8CDCE5}"/>
                  </a:ext>
                </a:extLst>
              </p:cNvPr>
              <p:cNvPicPr/>
              <p:nvPr/>
            </p:nvPicPr>
            <p:blipFill>
              <a:blip r:embed="rId487"/>
              <a:stretch>
                <a:fillRect/>
              </a:stretch>
            </p:blipFill>
            <p:spPr>
              <a:xfrm>
                <a:off x="3525709" y="4728502"/>
                <a:ext cx="132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723" name="Freihand 722">
                <a:extLst>
                  <a:ext uri="{FF2B5EF4-FFF2-40B4-BE49-F238E27FC236}">
                    <a16:creationId xmlns:a16="http://schemas.microsoft.com/office/drawing/2014/main" id="{A69CC6D0-1C49-8E34-1DC6-225EEB4E73DB}"/>
                  </a:ext>
                </a:extLst>
              </p14:cNvPr>
              <p14:cNvContentPartPr/>
              <p14:nvPr/>
            </p14:nvContentPartPr>
            <p14:xfrm>
              <a:off x="3612829" y="4803742"/>
              <a:ext cx="65880" cy="84960"/>
            </p14:xfrm>
          </p:contentPart>
        </mc:Choice>
        <mc:Fallback>
          <p:pic>
            <p:nvPicPr>
              <p:cNvPr id="723" name="Freihand 722">
                <a:extLst>
                  <a:ext uri="{FF2B5EF4-FFF2-40B4-BE49-F238E27FC236}">
                    <a16:creationId xmlns:a16="http://schemas.microsoft.com/office/drawing/2014/main" id="{A69CC6D0-1C49-8E34-1DC6-225EEB4E73DB}"/>
                  </a:ext>
                </a:extLst>
              </p:cNvPr>
              <p:cNvPicPr/>
              <p:nvPr/>
            </p:nvPicPr>
            <p:blipFill>
              <a:blip r:embed="rId489"/>
              <a:stretch>
                <a:fillRect/>
              </a:stretch>
            </p:blipFill>
            <p:spPr>
              <a:xfrm>
                <a:off x="3603829" y="4794742"/>
                <a:ext cx="83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724" name="Freihand 723">
                <a:extLst>
                  <a:ext uri="{FF2B5EF4-FFF2-40B4-BE49-F238E27FC236}">
                    <a16:creationId xmlns:a16="http://schemas.microsoft.com/office/drawing/2014/main" id="{BFBA829A-9276-CDE6-03D5-38B8A4BE0415}"/>
                  </a:ext>
                </a:extLst>
              </p14:cNvPr>
              <p14:cNvContentPartPr/>
              <p14:nvPr/>
            </p14:nvContentPartPr>
            <p14:xfrm>
              <a:off x="3709309" y="4790782"/>
              <a:ext cx="140760" cy="70920"/>
            </p14:xfrm>
          </p:contentPart>
        </mc:Choice>
        <mc:Fallback>
          <p:pic>
            <p:nvPicPr>
              <p:cNvPr id="724" name="Freihand 723">
                <a:extLst>
                  <a:ext uri="{FF2B5EF4-FFF2-40B4-BE49-F238E27FC236}">
                    <a16:creationId xmlns:a16="http://schemas.microsoft.com/office/drawing/2014/main" id="{BFBA829A-9276-CDE6-03D5-38B8A4BE0415}"/>
                  </a:ext>
                </a:extLst>
              </p:cNvPr>
              <p:cNvPicPr/>
              <p:nvPr/>
            </p:nvPicPr>
            <p:blipFill>
              <a:blip r:embed="rId491"/>
              <a:stretch>
                <a:fillRect/>
              </a:stretch>
            </p:blipFill>
            <p:spPr>
              <a:xfrm>
                <a:off x="3700669" y="4781782"/>
                <a:ext cx="158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725" name="Freihand 724">
                <a:extLst>
                  <a:ext uri="{FF2B5EF4-FFF2-40B4-BE49-F238E27FC236}">
                    <a16:creationId xmlns:a16="http://schemas.microsoft.com/office/drawing/2014/main" id="{248F2CEE-0B1D-7BEF-631B-EF119EE91D14}"/>
                  </a:ext>
                </a:extLst>
              </p14:cNvPr>
              <p14:cNvContentPartPr/>
              <p14:nvPr/>
            </p14:nvContentPartPr>
            <p14:xfrm>
              <a:off x="3885709" y="4698622"/>
              <a:ext cx="151920" cy="169920"/>
            </p14:xfrm>
          </p:contentPart>
        </mc:Choice>
        <mc:Fallback>
          <p:pic>
            <p:nvPicPr>
              <p:cNvPr id="725" name="Freihand 724">
                <a:extLst>
                  <a:ext uri="{FF2B5EF4-FFF2-40B4-BE49-F238E27FC236}">
                    <a16:creationId xmlns:a16="http://schemas.microsoft.com/office/drawing/2014/main" id="{248F2CEE-0B1D-7BEF-631B-EF119EE91D14}"/>
                  </a:ext>
                </a:extLst>
              </p:cNvPr>
              <p:cNvPicPr/>
              <p:nvPr/>
            </p:nvPicPr>
            <p:blipFill>
              <a:blip r:embed="rId493"/>
              <a:stretch>
                <a:fillRect/>
              </a:stretch>
            </p:blipFill>
            <p:spPr>
              <a:xfrm>
                <a:off x="3877069" y="4689982"/>
                <a:ext cx="169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727" name="Freihand 726">
                <a:extLst>
                  <a:ext uri="{FF2B5EF4-FFF2-40B4-BE49-F238E27FC236}">
                    <a16:creationId xmlns:a16="http://schemas.microsoft.com/office/drawing/2014/main" id="{71125290-AD8B-41B8-C08E-08D361FD4C54}"/>
                  </a:ext>
                </a:extLst>
              </p14:cNvPr>
              <p14:cNvContentPartPr/>
              <p14:nvPr/>
            </p14:nvContentPartPr>
            <p14:xfrm>
              <a:off x="7047589" y="4808422"/>
              <a:ext cx="119520" cy="15840"/>
            </p14:xfrm>
          </p:contentPart>
        </mc:Choice>
        <mc:Fallback>
          <p:pic>
            <p:nvPicPr>
              <p:cNvPr id="727" name="Freihand 726">
                <a:extLst>
                  <a:ext uri="{FF2B5EF4-FFF2-40B4-BE49-F238E27FC236}">
                    <a16:creationId xmlns:a16="http://schemas.microsoft.com/office/drawing/2014/main" id="{71125290-AD8B-41B8-C08E-08D361FD4C54}"/>
                  </a:ext>
                </a:extLst>
              </p:cNvPr>
              <p:cNvPicPr/>
              <p:nvPr/>
            </p:nvPicPr>
            <p:blipFill>
              <a:blip r:embed="rId495"/>
              <a:stretch>
                <a:fillRect/>
              </a:stretch>
            </p:blipFill>
            <p:spPr>
              <a:xfrm>
                <a:off x="7038949" y="4799422"/>
                <a:ext cx="1371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728" name="Freihand 727">
                <a:extLst>
                  <a:ext uri="{FF2B5EF4-FFF2-40B4-BE49-F238E27FC236}">
                    <a16:creationId xmlns:a16="http://schemas.microsoft.com/office/drawing/2014/main" id="{96F8AC4D-167C-2D52-04D6-C5EB42AB50B5}"/>
                  </a:ext>
                </a:extLst>
              </p14:cNvPr>
              <p14:cNvContentPartPr/>
              <p14:nvPr/>
            </p14:nvContentPartPr>
            <p14:xfrm>
              <a:off x="7082149" y="4869622"/>
              <a:ext cx="80280" cy="11880"/>
            </p14:xfrm>
          </p:contentPart>
        </mc:Choice>
        <mc:Fallback>
          <p:pic>
            <p:nvPicPr>
              <p:cNvPr id="728" name="Freihand 727">
                <a:extLst>
                  <a:ext uri="{FF2B5EF4-FFF2-40B4-BE49-F238E27FC236}">
                    <a16:creationId xmlns:a16="http://schemas.microsoft.com/office/drawing/2014/main" id="{96F8AC4D-167C-2D52-04D6-C5EB42AB50B5}"/>
                  </a:ext>
                </a:extLst>
              </p:cNvPr>
              <p:cNvPicPr/>
              <p:nvPr/>
            </p:nvPicPr>
            <p:blipFill>
              <a:blip r:embed="rId497"/>
              <a:stretch>
                <a:fillRect/>
              </a:stretch>
            </p:blipFill>
            <p:spPr>
              <a:xfrm>
                <a:off x="7073509" y="4860982"/>
                <a:ext cx="97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730" name="Freihand 729">
                <a:extLst>
                  <a:ext uri="{FF2B5EF4-FFF2-40B4-BE49-F238E27FC236}">
                    <a16:creationId xmlns:a16="http://schemas.microsoft.com/office/drawing/2014/main" id="{9CE5EEB5-77FB-D788-2996-742363FD544F}"/>
                  </a:ext>
                </a:extLst>
              </p14:cNvPr>
              <p14:cNvContentPartPr/>
              <p14:nvPr/>
            </p14:nvContentPartPr>
            <p14:xfrm>
              <a:off x="7401109" y="4418902"/>
              <a:ext cx="100800" cy="126000"/>
            </p14:xfrm>
          </p:contentPart>
        </mc:Choice>
        <mc:Fallback>
          <p:pic>
            <p:nvPicPr>
              <p:cNvPr id="730" name="Freihand 729">
                <a:extLst>
                  <a:ext uri="{FF2B5EF4-FFF2-40B4-BE49-F238E27FC236}">
                    <a16:creationId xmlns:a16="http://schemas.microsoft.com/office/drawing/2014/main" id="{9CE5EEB5-77FB-D788-2996-742363FD544F}"/>
                  </a:ext>
                </a:extLst>
              </p:cNvPr>
              <p:cNvPicPr/>
              <p:nvPr/>
            </p:nvPicPr>
            <p:blipFill>
              <a:blip r:embed="rId499"/>
              <a:stretch>
                <a:fillRect/>
              </a:stretch>
            </p:blipFill>
            <p:spPr>
              <a:xfrm>
                <a:off x="7392469" y="4409902"/>
                <a:ext cx="118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731" name="Freihand 730">
                <a:extLst>
                  <a:ext uri="{FF2B5EF4-FFF2-40B4-BE49-F238E27FC236}">
                    <a16:creationId xmlns:a16="http://schemas.microsoft.com/office/drawing/2014/main" id="{EFC41BB7-BC57-BEE1-B2A1-9BA519FB7F97}"/>
                  </a:ext>
                </a:extLst>
              </p14:cNvPr>
              <p14:cNvContentPartPr/>
              <p14:nvPr/>
            </p14:nvContentPartPr>
            <p14:xfrm>
              <a:off x="7527469" y="4507462"/>
              <a:ext cx="9000" cy="94320"/>
            </p14:xfrm>
          </p:contentPart>
        </mc:Choice>
        <mc:Fallback>
          <p:pic>
            <p:nvPicPr>
              <p:cNvPr id="731" name="Freihand 730">
                <a:extLst>
                  <a:ext uri="{FF2B5EF4-FFF2-40B4-BE49-F238E27FC236}">
                    <a16:creationId xmlns:a16="http://schemas.microsoft.com/office/drawing/2014/main" id="{EFC41BB7-BC57-BEE1-B2A1-9BA519FB7F97}"/>
                  </a:ext>
                </a:extLst>
              </p:cNvPr>
              <p:cNvPicPr/>
              <p:nvPr/>
            </p:nvPicPr>
            <p:blipFill>
              <a:blip r:embed="rId501"/>
              <a:stretch>
                <a:fillRect/>
              </a:stretch>
            </p:blipFill>
            <p:spPr>
              <a:xfrm>
                <a:off x="7518829" y="4498822"/>
                <a:ext cx="26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732" name="Freihand 731">
                <a:extLst>
                  <a:ext uri="{FF2B5EF4-FFF2-40B4-BE49-F238E27FC236}">
                    <a16:creationId xmlns:a16="http://schemas.microsoft.com/office/drawing/2014/main" id="{A8A3DD82-A683-4ECB-CFAA-54FDF7077C87}"/>
                  </a:ext>
                </a:extLst>
              </p14:cNvPr>
              <p14:cNvContentPartPr/>
              <p14:nvPr/>
            </p14:nvContentPartPr>
            <p14:xfrm>
              <a:off x="7623229" y="4369942"/>
              <a:ext cx="118080" cy="154440"/>
            </p14:xfrm>
          </p:contentPart>
        </mc:Choice>
        <mc:Fallback>
          <p:pic>
            <p:nvPicPr>
              <p:cNvPr id="732" name="Freihand 731">
                <a:extLst>
                  <a:ext uri="{FF2B5EF4-FFF2-40B4-BE49-F238E27FC236}">
                    <a16:creationId xmlns:a16="http://schemas.microsoft.com/office/drawing/2014/main" id="{A8A3DD82-A683-4ECB-CFAA-54FDF7077C87}"/>
                  </a:ext>
                </a:extLst>
              </p:cNvPr>
              <p:cNvPicPr/>
              <p:nvPr/>
            </p:nvPicPr>
            <p:blipFill>
              <a:blip r:embed="rId503"/>
              <a:stretch>
                <a:fillRect/>
              </a:stretch>
            </p:blipFill>
            <p:spPr>
              <a:xfrm>
                <a:off x="7614589" y="4360942"/>
                <a:ext cx="135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733" name="Freihand 732">
                <a:extLst>
                  <a:ext uri="{FF2B5EF4-FFF2-40B4-BE49-F238E27FC236}">
                    <a16:creationId xmlns:a16="http://schemas.microsoft.com/office/drawing/2014/main" id="{1B735402-77E5-5912-C0DC-87C9413B09CC}"/>
                  </a:ext>
                </a:extLst>
              </p14:cNvPr>
              <p14:cNvContentPartPr/>
              <p14:nvPr/>
            </p14:nvContentPartPr>
            <p14:xfrm>
              <a:off x="7747069" y="4331062"/>
              <a:ext cx="112680" cy="151560"/>
            </p14:xfrm>
          </p:contentPart>
        </mc:Choice>
        <mc:Fallback>
          <p:pic>
            <p:nvPicPr>
              <p:cNvPr id="733" name="Freihand 732">
                <a:extLst>
                  <a:ext uri="{FF2B5EF4-FFF2-40B4-BE49-F238E27FC236}">
                    <a16:creationId xmlns:a16="http://schemas.microsoft.com/office/drawing/2014/main" id="{1B735402-77E5-5912-C0DC-87C9413B09CC}"/>
                  </a:ext>
                </a:extLst>
              </p:cNvPr>
              <p:cNvPicPr/>
              <p:nvPr/>
            </p:nvPicPr>
            <p:blipFill>
              <a:blip r:embed="rId505"/>
              <a:stretch>
                <a:fillRect/>
              </a:stretch>
            </p:blipFill>
            <p:spPr>
              <a:xfrm>
                <a:off x="7738069" y="4322422"/>
                <a:ext cx="130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734" name="Freihand 733">
                <a:extLst>
                  <a:ext uri="{FF2B5EF4-FFF2-40B4-BE49-F238E27FC236}">
                    <a16:creationId xmlns:a16="http://schemas.microsoft.com/office/drawing/2014/main" id="{82FAD623-8FB5-10AF-E538-0D764A1B95A9}"/>
                  </a:ext>
                </a:extLst>
              </p14:cNvPr>
              <p14:cNvContentPartPr/>
              <p14:nvPr/>
            </p14:nvContentPartPr>
            <p14:xfrm>
              <a:off x="7889269" y="4309822"/>
              <a:ext cx="134640" cy="145440"/>
            </p14:xfrm>
          </p:contentPart>
        </mc:Choice>
        <mc:Fallback>
          <p:pic>
            <p:nvPicPr>
              <p:cNvPr id="734" name="Freihand 733">
                <a:extLst>
                  <a:ext uri="{FF2B5EF4-FFF2-40B4-BE49-F238E27FC236}">
                    <a16:creationId xmlns:a16="http://schemas.microsoft.com/office/drawing/2014/main" id="{82FAD623-8FB5-10AF-E538-0D764A1B95A9}"/>
                  </a:ext>
                </a:extLst>
              </p:cNvPr>
              <p:cNvPicPr/>
              <p:nvPr/>
            </p:nvPicPr>
            <p:blipFill>
              <a:blip r:embed="rId507"/>
              <a:stretch>
                <a:fillRect/>
              </a:stretch>
            </p:blipFill>
            <p:spPr>
              <a:xfrm>
                <a:off x="7880269" y="4301182"/>
                <a:ext cx="152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736" name="Freihand 735">
                <a:extLst>
                  <a:ext uri="{FF2B5EF4-FFF2-40B4-BE49-F238E27FC236}">
                    <a16:creationId xmlns:a16="http://schemas.microsoft.com/office/drawing/2014/main" id="{7B39CAEF-EBA5-F393-C711-4AB4B69077B7}"/>
                  </a:ext>
                </a:extLst>
              </p14:cNvPr>
              <p14:cNvContentPartPr/>
              <p14:nvPr/>
            </p14:nvContentPartPr>
            <p14:xfrm>
              <a:off x="7366189" y="4454542"/>
              <a:ext cx="723600" cy="233640"/>
            </p14:xfrm>
          </p:contentPart>
        </mc:Choice>
        <mc:Fallback>
          <p:pic>
            <p:nvPicPr>
              <p:cNvPr id="736" name="Freihand 735">
                <a:extLst>
                  <a:ext uri="{FF2B5EF4-FFF2-40B4-BE49-F238E27FC236}">
                    <a16:creationId xmlns:a16="http://schemas.microsoft.com/office/drawing/2014/main" id="{7B39CAEF-EBA5-F393-C711-4AB4B69077B7}"/>
                  </a:ext>
                </a:extLst>
              </p:cNvPr>
              <p:cNvPicPr/>
              <p:nvPr/>
            </p:nvPicPr>
            <p:blipFill>
              <a:blip r:embed="rId509"/>
              <a:stretch>
                <a:fillRect/>
              </a:stretch>
            </p:blipFill>
            <p:spPr>
              <a:xfrm>
                <a:off x="7357189" y="4445542"/>
                <a:ext cx="7412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737" name="Freihand 736">
                <a:extLst>
                  <a:ext uri="{FF2B5EF4-FFF2-40B4-BE49-F238E27FC236}">
                    <a16:creationId xmlns:a16="http://schemas.microsoft.com/office/drawing/2014/main" id="{9218C620-D91F-955A-505A-64AC3EA129A0}"/>
                  </a:ext>
                </a:extLst>
              </p14:cNvPr>
              <p14:cNvContentPartPr/>
              <p14:nvPr/>
            </p14:nvContentPartPr>
            <p14:xfrm>
              <a:off x="7627189" y="4663342"/>
              <a:ext cx="168840" cy="144000"/>
            </p14:xfrm>
          </p:contentPart>
        </mc:Choice>
        <mc:Fallback>
          <p:pic>
            <p:nvPicPr>
              <p:cNvPr id="737" name="Freihand 736">
                <a:extLst>
                  <a:ext uri="{FF2B5EF4-FFF2-40B4-BE49-F238E27FC236}">
                    <a16:creationId xmlns:a16="http://schemas.microsoft.com/office/drawing/2014/main" id="{9218C620-D91F-955A-505A-64AC3EA129A0}"/>
                  </a:ext>
                </a:extLst>
              </p:cNvPr>
              <p:cNvPicPr/>
              <p:nvPr/>
            </p:nvPicPr>
            <p:blipFill>
              <a:blip r:embed="rId511"/>
              <a:stretch>
                <a:fillRect/>
              </a:stretch>
            </p:blipFill>
            <p:spPr>
              <a:xfrm>
                <a:off x="7618189" y="4654342"/>
                <a:ext cx="1864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739" name="Freihand 738">
                <a:extLst>
                  <a:ext uri="{FF2B5EF4-FFF2-40B4-BE49-F238E27FC236}">
                    <a16:creationId xmlns:a16="http://schemas.microsoft.com/office/drawing/2014/main" id="{511AAB82-05AC-2984-2003-6EADE9075209}"/>
                  </a:ext>
                </a:extLst>
              </p14:cNvPr>
              <p14:cNvContentPartPr/>
              <p14:nvPr/>
            </p14:nvContentPartPr>
            <p14:xfrm>
              <a:off x="7187989" y="4765222"/>
              <a:ext cx="1062720" cy="311760"/>
            </p14:xfrm>
          </p:contentPart>
        </mc:Choice>
        <mc:Fallback>
          <p:pic>
            <p:nvPicPr>
              <p:cNvPr id="739" name="Freihand 738">
                <a:extLst>
                  <a:ext uri="{FF2B5EF4-FFF2-40B4-BE49-F238E27FC236}">
                    <a16:creationId xmlns:a16="http://schemas.microsoft.com/office/drawing/2014/main" id="{511AAB82-05AC-2984-2003-6EADE9075209}"/>
                  </a:ext>
                </a:extLst>
              </p:cNvPr>
              <p:cNvPicPr/>
              <p:nvPr/>
            </p:nvPicPr>
            <p:blipFill>
              <a:blip r:embed="rId513"/>
              <a:stretch>
                <a:fillRect/>
              </a:stretch>
            </p:blipFill>
            <p:spPr>
              <a:xfrm>
                <a:off x="7179349" y="4756222"/>
                <a:ext cx="108036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741" name="Freihand 740">
                <a:extLst>
                  <a:ext uri="{FF2B5EF4-FFF2-40B4-BE49-F238E27FC236}">
                    <a16:creationId xmlns:a16="http://schemas.microsoft.com/office/drawing/2014/main" id="{2C3476BC-9358-79EA-CF1F-5F6D72013356}"/>
                  </a:ext>
                </a:extLst>
              </p14:cNvPr>
              <p14:cNvContentPartPr/>
              <p14:nvPr/>
            </p14:nvContentPartPr>
            <p14:xfrm>
              <a:off x="7385629" y="5157622"/>
              <a:ext cx="137520" cy="180720"/>
            </p14:xfrm>
          </p:contentPart>
        </mc:Choice>
        <mc:Fallback>
          <p:pic>
            <p:nvPicPr>
              <p:cNvPr id="741" name="Freihand 740">
                <a:extLst>
                  <a:ext uri="{FF2B5EF4-FFF2-40B4-BE49-F238E27FC236}">
                    <a16:creationId xmlns:a16="http://schemas.microsoft.com/office/drawing/2014/main" id="{2C3476BC-9358-79EA-CF1F-5F6D72013356}"/>
                  </a:ext>
                </a:extLst>
              </p:cNvPr>
              <p:cNvPicPr/>
              <p:nvPr/>
            </p:nvPicPr>
            <p:blipFill>
              <a:blip r:embed="rId515"/>
              <a:stretch>
                <a:fillRect/>
              </a:stretch>
            </p:blipFill>
            <p:spPr>
              <a:xfrm>
                <a:off x="7376989" y="5148982"/>
                <a:ext cx="1551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742" name="Freihand 741">
                <a:extLst>
                  <a:ext uri="{FF2B5EF4-FFF2-40B4-BE49-F238E27FC236}">
                    <a16:creationId xmlns:a16="http://schemas.microsoft.com/office/drawing/2014/main" id="{B842A3B2-4FBA-309B-BF30-0CA5C2C0EE70}"/>
                  </a:ext>
                </a:extLst>
              </p14:cNvPr>
              <p14:cNvContentPartPr/>
              <p14:nvPr/>
            </p14:nvContentPartPr>
            <p14:xfrm>
              <a:off x="7572829" y="5199022"/>
              <a:ext cx="38880" cy="23400"/>
            </p14:xfrm>
          </p:contentPart>
        </mc:Choice>
        <mc:Fallback>
          <p:pic>
            <p:nvPicPr>
              <p:cNvPr id="742" name="Freihand 741">
                <a:extLst>
                  <a:ext uri="{FF2B5EF4-FFF2-40B4-BE49-F238E27FC236}">
                    <a16:creationId xmlns:a16="http://schemas.microsoft.com/office/drawing/2014/main" id="{B842A3B2-4FBA-309B-BF30-0CA5C2C0EE70}"/>
                  </a:ext>
                </a:extLst>
              </p:cNvPr>
              <p:cNvPicPr/>
              <p:nvPr/>
            </p:nvPicPr>
            <p:blipFill>
              <a:blip r:embed="rId517"/>
              <a:stretch>
                <a:fillRect/>
              </a:stretch>
            </p:blipFill>
            <p:spPr>
              <a:xfrm>
                <a:off x="7564189" y="5190022"/>
                <a:ext cx="56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744" name="Freihand 743">
                <a:extLst>
                  <a:ext uri="{FF2B5EF4-FFF2-40B4-BE49-F238E27FC236}">
                    <a16:creationId xmlns:a16="http://schemas.microsoft.com/office/drawing/2014/main" id="{7F4F949F-FA13-AF6A-5194-3428EC8733D2}"/>
                  </a:ext>
                </a:extLst>
              </p14:cNvPr>
              <p14:cNvContentPartPr/>
              <p14:nvPr/>
            </p14:nvContentPartPr>
            <p14:xfrm>
              <a:off x="7729069" y="5047822"/>
              <a:ext cx="69480" cy="119880"/>
            </p14:xfrm>
          </p:contentPart>
        </mc:Choice>
        <mc:Fallback>
          <p:pic>
            <p:nvPicPr>
              <p:cNvPr id="744" name="Freihand 743">
                <a:extLst>
                  <a:ext uri="{FF2B5EF4-FFF2-40B4-BE49-F238E27FC236}">
                    <a16:creationId xmlns:a16="http://schemas.microsoft.com/office/drawing/2014/main" id="{7F4F949F-FA13-AF6A-5194-3428EC8733D2}"/>
                  </a:ext>
                </a:extLst>
              </p:cNvPr>
              <p:cNvPicPr/>
              <p:nvPr/>
            </p:nvPicPr>
            <p:blipFill>
              <a:blip r:embed="rId519"/>
              <a:stretch>
                <a:fillRect/>
              </a:stretch>
            </p:blipFill>
            <p:spPr>
              <a:xfrm>
                <a:off x="7720069" y="5039182"/>
                <a:ext cx="87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745" name="Freihand 744">
                <a:extLst>
                  <a:ext uri="{FF2B5EF4-FFF2-40B4-BE49-F238E27FC236}">
                    <a16:creationId xmlns:a16="http://schemas.microsoft.com/office/drawing/2014/main" id="{C43FE28D-32D0-41CB-9C40-E300B95FC997}"/>
                  </a:ext>
                </a:extLst>
              </p14:cNvPr>
              <p14:cNvContentPartPr/>
              <p14:nvPr/>
            </p14:nvContentPartPr>
            <p14:xfrm>
              <a:off x="7846429" y="5110102"/>
              <a:ext cx="7560" cy="114840"/>
            </p14:xfrm>
          </p:contentPart>
        </mc:Choice>
        <mc:Fallback>
          <p:pic>
            <p:nvPicPr>
              <p:cNvPr id="745" name="Freihand 744">
                <a:extLst>
                  <a:ext uri="{FF2B5EF4-FFF2-40B4-BE49-F238E27FC236}">
                    <a16:creationId xmlns:a16="http://schemas.microsoft.com/office/drawing/2014/main" id="{C43FE28D-32D0-41CB-9C40-E300B95FC997}"/>
                  </a:ext>
                </a:extLst>
              </p:cNvPr>
              <p:cNvPicPr/>
              <p:nvPr/>
            </p:nvPicPr>
            <p:blipFill>
              <a:blip r:embed="rId521"/>
              <a:stretch>
                <a:fillRect/>
              </a:stretch>
            </p:blipFill>
            <p:spPr>
              <a:xfrm>
                <a:off x="7837789" y="5101462"/>
                <a:ext cx="25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746" name="Freihand 745">
                <a:extLst>
                  <a:ext uri="{FF2B5EF4-FFF2-40B4-BE49-F238E27FC236}">
                    <a16:creationId xmlns:a16="http://schemas.microsoft.com/office/drawing/2014/main" id="{935565C0-8B55-B2FD-2573-0BCE89C75435}"/>
                  </a:ext>
                </a:extLst>
              </p14:cNvPr>
              <p14:cNvContentPartPr/>
              <p14:nvPr/>
            </p14:nvContentPartPr>
            <p14:xfrm>
              <a:off x="7906549" y="4970782"/>
              <a:ext cx="89280" cy="153000"/>
            </p14:xfrm>
          </p:contentPart>
        </mc:Choice>
        <mc:Fallback>
          <p:pic>
            <p:nvPicPr>
              <p:cNvPr id="746" name="Freihand 745">
                <a:extLst>
                  <a:ext uri="{FF2B5EF4-FFF2-40B4-BE49-F238E27FC236}">
                    <a16:creationId xmlns:a16="http://schemas.microsoft.com/office/drawing/2014/main" id="{935565C0-8B55-B2FD-2573-0BCE89C75435}"/>
                  </a:ext>
                </a:extLst>
              </p:cNvPr>
              <p:cNvPicPr/>
              <p:nvPr/>
            </p:nvPicPr>
            <p:blipFill>
              <a:blip r:embed="rId523"/>
              <a:stretch>
                <a:fillRect/>
              </a:stretch>
            </p:blipFill>
            <p:spPr>
              <a:xfrm>
                <a:off x="7897909" y="4962142"/>
                <a:ext cx="106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747" name="Freihand 746">
                <a:extLst>
                  <a:ext uri="{FF2B5EF4-FFF2-40B4-BE49-F238E27FC236}">
                    <a16:creationId xmlns:a16="http://schemas.microsoft.com/office/drawing/2014/main" id="{FAF174D6-94E7-463E-BD49-EB319081E0C6}"/>
                  </a:ext>
                </a:extLst>
              </p14:cNvPr>
              <p14:cNvContentPartPr/>
              <p14:nvPr/>
            </p14:nvContentPartPr>
            <p14:xfrm>
              <a:off x="8008069" y="4926502"/>
              <a:ext cx="87120" cy="160920"/>
            </p14:xfrm>
          </p:contentPart>
        </mc:Choice>
        <mc:Fallback>
          <p:pic>
            <p:nvPicPr>
              <p:cNvPr id="747" name="Freihand 746">
                <a:extLst>
                  <a:ext uri="{FF2B5EF4-FFF2-40B4-BE49-F238E27FC236}">
                    <a16:creationId xmlns:a16="http://schemas.microsoft.com/office/drawing/2014/main" id="{FAF174D6-94E7-463E-BD49-EB319081E0C6}"/>
                  </a:ext>
                </a:extLst>
              </p:cNvPr>
              <p:cNvPicPr/>
              <p:nvPr/>
            </p:nvPicPr>
            <p:blipFill>
              <a:blip r:embed="rId525"/>
              <a:stretch>
                <a:fillRect/>
              </a:stretch>
            </p:blipFill>
            <p:spPr>
              <a:xfrm>
                <a:off x="7999069" y="4917502"/>
                <a:ext cx="104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748" name="Freihand 747">
                <a:extLst>
                  <a:ext uri="{FF2B5EF4-FFF2-40B4-BE49-F238E27FC236}">
                    <a16:creationId xmlns:a16="http://schemas.microsoft.com/office/drawing/2014/main" id="{67ABCF30-0FCE-CD31-4EA3-17788F65E794}"/>
                  </a:ext>
                </a:extLst>
              </p14:cNvPr>
              <p14:cNvContentPartPr/>
              <p14:nvPr/>
            </p14:nvContentPartPr>
            <p14:xfrm>
              <a:off x="8122549" y="4901662"/>
              <a:ext cx="78120" cy="155160"/>
            </p14:xfrm>
          </p:contentPart>
        </mc:Choice>
        <mc:Fallback>
          <p:pic>
            <p:nvPicPr>
              <p:cNvPr id="748" name="Freihand 747">
                <a:extLst>
                  <a:ext uri="{FF2B5EF4-FFF2-40B4-BE49-F238E27FC236}">
                    <a16:creationId xmlns:a16="http://schemas.microsoft.com/office/drawing/2014/main" id="{67ABCF30-0FCE-CD31-4EA3-17788F65E794}"/>
                  </a:ext>
                </a:extLst>
              </p:cNvPr>
              <p:cNvPicPr/>
              <p:nvPr/>
            </p:nvPicPr>
            <p:blipFill>
              <a:blip r:embed="rId527"/>
              <a:stretch>
                <a:fillRect/>
              </a:stretch>
            </p:blipFill>
            <p:spPr>
              <a:xfrm>
                <a:off x="8113909" y="4893022"/>
                <a:ext cx="95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749" name="Freihand 748">
                <a:extLst>
                  <a:ext uri="{FF2B5EF4-FFF2-40B4-BE49-F238E27FC236}">
                    <a16:creationId xmlns:a16="http://schemas.microsoft.com/office/drawing/2014/main" id="{942F27CE-1265-13D7-BA7F-8C3B50AA8210}"/>
                  </a:ext>
                </a:extLst>
              </p14:cNvPr>
              <p14:cNvContentPartPr/>
              <p14:nvPr/>
            </p14:nvContentPartPr>
            <p14:xfrm>
              <a:off x="7394629" y="5103622"/>
              <a:ext cx="883800" cy="377280"/>
            </p14:xfrm>
          </p:contentPart>
        </mc:Choice>
        <mc:Fallback>
          <p:pic>
            <p:nvPicPr>
              <p:cNvPr id="749" name="Freihand 748">
                <a:extLst>
                  <a:ext uri="{FF2B5EF4-FFF2-40B4-BE49-F238E27FC236}">
                    <a16:creationId xmlns:a16="http://schemas.microsoft.com/office/drawing/2014/main" id="{942F27CE-1265-13D7-BA7F-8C3B50AA8210}"/>
                  </a:ext>
                </a:extLst>
              </p:cNvPr>
              <p:cNvPicPr/>
              <p:nvPr/>
            </p:nvPicPr>
            <p:blipFill>
              <a:blip r:embed="rId529"/>
              <a:stretch>
                <a:fillRect/>
              </a:stretch>
            </p:blipFill>
            <p:spPr>
              <a:xfrm>
                <a:off x="7385629" y="5094982"/>
                <a:ext cx="90144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751" name="Freihand 750">
                <a:extLst>
                  <a:ext uri="{FF2B5EF4-FFF2-40B4-BE49-F238E27FC236}">
                    <a16:creationId xmlns:a16="http://schemas.microsoft.com/office/drawing/2014/main" id="{E2AC94F3-7DAA-B213-992E-DBE7048B983C}"/>
                  </a:ext>
                </a:extLst>
              </p14:cNvPr>
              <p14:cNvContentPartPr/>
              <p14:nvPr/>
            </p14:nvContentPartPr>
            <p14:xfrm>
              <a:off x="7524589" y="5521942"/>
              <a:ext cx="131760" cy="127080"/>
            </p14:xfrm>
          </p:contentPart>
        </mc:Choice>
        <mc:Fallback>
          <p:pic>
            <p:nvPicPr>
              <p:cNvPr id="751" name="Freihand 750">
                <a:extLst>
                  <a:ext uri="{FF2B5EF4-FFF2-40B4-BE49-F238E27FC236}">
                    <a16:creationId xmlns:a16="http://schemas.microsoft.com/office/drawing/2014/main" id="{E2AC94F3-7DAA-B213-992E-DBE7048B983C}"/>
                  </a:ext>
                </a:extLst>
              </p:cNvPr>
              <p:cNvPicPr/>
              <p:nvPr/>
            </p:nvPicPr>
            <p:blipFill>
              <a:blip r:embed="rId531"/>
              <a:stretch>
                <a:fillRect/>
              </a:stretch>
            </p:blipFill>
            <p:spPr>
              <a:xfrm>
                <a:off x="7515589" y="5513302"/>
                <a:ext cx="149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752" name="Freihand 751">
                <a:extLst>
                  <a:ext uri="{FF2B5EF4-FFF2-40B4-BE49-F238E27FC236}">
                    <a16:creationId xmlns:a16="http://schemas.microsoft.com/office/drawing/2014/main" id="{BD83CA63-77C5-0DA7-2B2C-FC5492351CEA}"/>
                  </a:ext>
                </a:extLst>
              </p14:cNvPr>
              <p14:cNvContentPartPr/>
              <p14:nvPr/>
            </p14:nvContentPartPr>
            <p14:xfrm>
              <a:off x="7659589" y="5454262"/>
              <a:ext cx="140040" cy="129240"/>
            </p14:xfrm>
          </p:contentPart>
        </mc:Choice>
        <mc:Fallback>
          <p:pic>
            <p:nvPicPr>
              <p:cNvPr id="752" name="Freihand 751">
                <a:extLst>
                  <a:ext uri="{FF2B5EF4-FFF2-40B4-BE49-F238E27FC236}">
                    <a16:creationId xmlns:a16="http://schemas.microsoft.com/office/drawing/2014/main" id="{BD83CA63-77C5-0DA7-2B2C-FC5492351CEA}"/>
                  </a:ext>
                </a:extLst>
              </p:cNvPr>
              <p:cNvPicPr/>
              <p:nvPr/>
            </p:nvPicPr>
            <p:blipFill>
              <a:blip r:embed="rId533"/>
              <a:stretch>
                <a:fillRect/>
              </a:stretch>
            </p:blipFill>
            <p:spPr>
              <a:xfrm>
                <a:off x="7650949" y="5445262"/>
                <a:ext cx="157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754" name="Freihand 753">
                <a:extLst>
                  <a:ext uri="{FF2B5EF4-FFF2-40B4-BE49-F238E27FC236}">
                    <a16:creationId xmlns:a16="http://schemas.microsoft.com/office/drawing/2014/main" id="{4F74139D-694D-4B30-CF40-52C8D53BCC25}"/>
                  </a:ext>
                </a:extLst>
              </p14:cNvPr>
              <p14:cNvContentPartPr/>
              <p14:nvPr/>
            </p14:nvContentPartPr>
            <p14:xfrm>
              <a:off x="7855789" y="5428342"/>
              <a:ext cx="100440" cy="56520"/>
            </p14:xfrm>
          </p:contentPart>
        </mc:Choice>
        <mc:Fallback>
          <p:pic>
            <p:nvPicPr>
              <p:cNvPr id="754" name="Freihand 753">
                <a:extLst>
                  <a:ext uri="{FF2B5EF4-FFF2-40B4-BE49-F238E27FC236}">
                    <a16:creationId xmlns:a16="http://schemas.microsoft.com/office/drawing/2014/main" id="{4F74139D-694D-4B30-CF40-52C8D53BCC25}"/>
                  </a:ext>
                </a:extLst>
              </p:cNvPr>
              <p:cNvPicPr/>
              <p:nvPr/>
            </p:nvPicPr>
            <p:blipFill>
              <a:blip r:embed="rId535"/>
              <a:stretch>
                <a:fillRect/>
              </a:stretch>
            </p:blipFill>
            <p:spPr>
              <a:xfrm>
                <a:off x="7846789" y="5419702"/>
                <a:ext cx="118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755" name="Freihand 754">
                <a:extLst>
                  <a:ext uri="{FF2B5EF4-FFF2-40B4-BE49-F238E27FC236}">
                    <a16:creationId xmlns:a16="http://schemas.microsoft.com/office/drawing/2014/main" id="{35B9C40B-AE85-2D3F-7C81-8FC50EC8DF10}"/>
                  </a:ext>
                </a:extLst>
              </p14:cNvPr>
              <p14:cNvContentPartPr/>
              <p14:nvPr/>
            </p14:nvContentPartPr>
            <p14:xfrm>
              <a:off x="7978909" y="5322862"/>
              <a:ext cx="112680" cy="138600"/>
            </p14:xfrm>
          </p:contentPart>
        </mc:Choice>
        <mc:Fallback>
          <p:pic>
            <p:nvPicPr>
              <p:cNvPr id="755" name="Freihand 754">
                <a:extLst>
                  <a:ext uri="{FF2B5EF4-FFF2-40B4-BE49-F238E27FC236}">
                    <a16:creationId xmlns:a16="http://schemas.microsoft.com/office/drawing/2014/main" id="{35B9C40B-AE85-2D3F-7C81-8FC50EC8DF10}"/>
                  </a:ext>
                </a:extLst>
              </p:cNvPr>
              <p:cNvPicPr/>
              <p:nvPr/>
            </p:nvPicPr>
            <p:blipFill>
              <a:blip r:embed="rId537"/>
              <a:stretch>
                <a:fillRect/>
              </a:stretch>
            </p:blipFill>
            <p:spPr>
              <a:xfrm>
                <a:off x="7970269" y="5314222"/>
                <a:ext cx="130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756" name="Freihand 755">
                <a:extLst>
                  <a:ext uri="{FF2B5EF4-FFF2-40B4-BE49-F238E27FC236}">
                    <a16:creationId xmlns:a16="http://schemas.microsoft.com/office/drawing/2014/main" id="{91460CE2-5E6C-37A7-EF97-09C13D565263}"/>
                  </a:ext>
                </a:extLst>
              </p14:cNvPr>
              <p14:cNvContentPartPr/>
              <p14:nvPr/>
            </p14:nvContentPartPr>
            <p14:xfrm>
              <a:off x="8141989" y="5316382"/>
              <a:ext cx="67320" cy="36360"/>
            </p14:xfrm>
          </p:contentPart>
        </mc:Choice>
        <mc:Fallback>
          <p:pic>
            <p:nvPicPr>
              <p:cNvPr id="756" name="Freihand 755">
                <a:extLst>
                  <a:ext uri="{FF2B5EF4-FFF2-40B4-BE49-F238E27FC236}">
                    <a16:creationId xmlns:a16="http://schemas.microsoft.com/office/drawing/2014/main" id="{91460CE2-5E6C-37A7-EF97-09C13D565263}"/>
                  </a:ext>
                </a:extLst>
              </p:cNvPr>
              <p:cNvPicPr/>
              <p:nvPr/>
            </p:nvPicPr>
            <p:blipFill>
              <a:blip r:embed="rId539"/>
              <a:stretch>
                <a:fillRect/>
              </a:stretch>
            </p:blipFill>
            <p:spPr>
              <a:xfrm>
                <a:off x="8133349" y="5307742"/>
                <a:ext cx="849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757" name="Freihand 756">
                <a:extLst>
                  <a:ext uri="{FF2B5EF4-FFF2-40B4-BE49-F238E27FC236}">
                    <a16:creationId xmlns:a16="http://schemas.microsoft.com/office/drawing/2014/main" id="{B166D0A1-E7D9-A5CB-1C5E-444C49205DEA}"/>
                  </a:ext>
                </a:extLst>
              </p14:cNvPr>
              <p14:cNvContentPartPr/>
              <p14:nvPr/>
            </p14:nvContentPartPr>
            <p14:xfrm>
              <a:off x="8248549" y="5219182"/>
              <a:ext cx="95760" cy="147600"/>
            </p14:xfrm>
          </p:contentPart>
        </mc:Choice>
        <mc:Fallback>
          <p:pic>
            <p:nvPicPr>
              <p:cNvPr id="757" name="Freihand 756">
                <a:extLst>
                  <a:ext uri="{FF2B5EF4-FFF2-40B4-BE49-F238E27FC236}">
                    <a16:creationId xmlns:a16="http://schemas.microsoft.com/office/drawing/2014/main" id="{B166D0A1-E7D9-A5CB-1C5E-444C49205DEA}"/>
                  </a:ext>
                </a:extLst>
              </p:cNvPr>
              <p:cNvPicPr/>
              <p:nvPr/>
            </p:nvPicPr>
            <p:blipFill>
              <a:blip r:embed="rId541"/>
              <a:stretch>
                <a:fillRect/>
              </a:stretch>
            </p:blipFill>
            <p:spPr>
              <a:xfrm>
                <a:off x="8239549" y="5210542"/>
                <a:ext cx="113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786" name="Freihand 785">
                <a:extLst>
                  <a:ext uri="{FF2B5EF4-FFF2-40B4-BE49-F238E27FC236}">
                    <a16:creationId xmlns:a16="http://schemas.microsoft.com/office/drawing/2014/main" id="{247A1FB9-F826-4348-1CF1-F1D0C2CF1BFC}"/>
                  </a:ext>
                </a:extLst>
              </p14:cNvPr>
              <p14:cNvContentPartPr/>
              <p14:nvPr/>
            </p14:nvContentPartPr>
            <p14:xfrm>
              <a:off x="3733789" y="2649142"/>
              <a:ext cx="583920" cy="338760"/>
            </p14:xfrm>
          </p:contentPart>
        </mc:Choice>
        <mc:Fallback>
          <p:pic>
            <p:nvPicPr>
              <p:cNvPr id="786" name="Freihand 785">
                <a:extLst>
                  <a:ext uri="{FF2B5EF4-FFF2-40B4-BE49-F238E27FC236}">
                    <a16:creationId xmlns:a16="http://schemas.microsoft.com/office/drawing/2014/main" id="{247A1FB9-F826-4348-1CF1-F1D0C2CF1BFC}"/>
                  </a:ext>
                </a:extLst>
              </p:cNvPr>
              <p:cNvPicPr/>
              <p:nvPr/>
            </p:nvPicPr>
            <p:blipFill>
              <a:blip r:embed="rId543"/>
              <a:stretch>
                <a:fillRect/>
              </a:stretch>
            </p:blipFill>
            <p:spPr>
              <a:xfrm>
                <a:off x="3725149" y="2640502"/>
                <a:ext cx="60156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773" name="Freihand 772">
                <a:extLst>
                  <a:ext uri="{FF2B5EF4-FFF2-40B4-BE49-F238E27FC236}">
                    <a16:creationId xmlns:a16="http://schemas.microsoft.com/office/drawing/2014/main" id="{ED3E6FDB-F951-EEB0-FA68-496CE6B12363}"/>
                  </a:ext>
                </a:extLst>
              </p14:cNvPr>
              <p14:cNvContentPartPr/>
              <p14:nvPr/>
            </p14:nvContentPartPr>
            <p14:xfrm>
              <a:off x="5711989" y="5120902"/>
              <a:ext cx="16200" cy="201240"/>
            </p14:xfrm>
          </p:contentPart>
        </mc:Choice>
        <mc:Fallback>
          <p:pic>
            <p:nvPicPr>
              <p:cNvPr id="773" name="Freihand 772">
                <a:extLst>
                  <a:ext uri="{FF2B5EF4-FFF2-40B4-BE49-F238E27FC236}">
                    <a16:creationId xmlns:a16="http://schemas.microsoft.com/office/drawing/2014/main" id="{ED3E6FDB-F951-EEB0-FA68-496CE6B12363}"/>
                  </a:ext>
                </a:extLst>
              </p:cNvPr>
              <p:cNvPicPr/>
              <p:nvPr/>
            </p:nvPicPr>
            <p:blipFill>
              <a:blip r:embed="rId545"/>
              <a:stretch>
                <a:fillRect/>
              </a:stretch>
            </p:blipFill>
            <p:spPr>
              <a:xfrm>
                <a:off x="5702989" y="5112262"/>
                <a:ext cx="338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774" name="Freihand 773">
                <a:extLst>
                  <a:ext uri="{FF2B5EF4-FFF2-40B4-BE49-F238E27FC236}">
                    <a16:creationId xmlns:a16="http://schemas.microsoft.com/office/drawing/2014/main" id="{B25881D6-030C-079A-7A24-88C7F54528BF}"/>
                  </a:ext>
                </a:extLst>
              </p14:cNvPr>
              <p14:cNvContentPartPr/>
              <p14:nvPr/>
            </p14:nvContentPartPr>
            <p14:xfrm>
              <a:off x="5612269" y="5093542"/>
              <a:ext cx="147240" cy="72720"/>
            </p14:xfrm>
          </p:contentPart>
        </mc:Choice>
        <mc:Fallback>
          <p:pic>
            <p:nvPicPr>
              <p:cNvPr id="774" name="Freihand 773">
                <a:extLst>
                  <a:ext uri="{FF2B5EF4-FFF2-40B4-BE49-F238E27FC236}">
                    <a16:creationId xmlns:a16="http://schemas.microsoft.com/office/drawing/2014/main" id="{B25881D6-030C-079A-7A24-88C7F54528BF}"/>
                  </a:ext>
                </a:extLst>
              </p:cNvPr>
              <p:cNvPicPr/>
              <p:nvPr/>
            </p:nvPicPr>
            <p:blipFill>
              <a:blip r:embed="rId547"/>
              <a:stretch>
                <a:fillRect/>
              </a:stretch>
            </p:blipFill>
            <p:spPr>
              <a:xfrm>
                <a:off x="5603269" y="5084902"/>
                <a:ext cx="164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775" name="Freihand 774">
                <a:extLst>
                  <a:ext uri="{FF2B5EF4-FFF2-40B4-BE49-F238E27FC236}">
                    <a16:creationId xmlns:a16="http://schemas.microsoft.com/office/drawing/2014/main" id="{9C857C9C-6B52-7FD3-726D-8F7F2D607F64}"/>
                  </a:ext>
                </a:extLst>
              </p14:cNvPr>
              <p14:cNvContentPartPr/>
              <p14:nvPr/>
            </p14:nvContentPartPr>
            <p14:xfrm>
              <a:off x="5665549" y="5199382"/>
              <a:ext cx="104040" cy="68040"/>
            </p14:xfrm>
          </p:contentPart>
        </mc:Choice>
        <mc:Fallback>
          <p:pic>
            <p:nvPicPr>
              <p:cNvPr id="775" name="Freihand 774">
                <a:extLst>
                  <a:ext uri="{FF2B5EF4-FFF2-40B4-BE49-F238E27FC236}">
                    <a16:creationId xmlns:a16="http://schemas.microsoft.com/office/drawing/2014/main" id="{9C857C9C-6B52-7FD3-726D-8F7F2D607F64}"/>
                  </a:ext>
                </a:extLst>
              </p:cNvPr>
              <p:cNvPicPr/>
              <p:nvPr/>
            </p:nvPicPr>
            <p:blipFill>
              <a:blip r:embed="rId549"/>
              <a:stretch>
                <a:fillRect/>
              </a:stretch>
            </p:blipFill>
            <p:spPr>
              <a:xfrm>
                <a:off x="5656549" y="5190742"/>
                <a:ext cx="121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776" name="Freihand 775">
                <a:extLst>
                  <a:ext uri="{FF2B5EF4-FFF2-40B4-BE49-F238E27FC236}">
                    <a16:creationId xmlns:a16="http://schemas.microsoft.com/office/drawing/2014/main" id="{F9557C1F-2B52-4277-6B50-51D49F77F433}"/>
                  </a:ext>
                </a:extLst>
              </p14:cNvPr>
              <p14:cNvContentPartPr/>
              <p14:nvPr/>
            </p14:nvContentPartPr>
            <p14:xfrm>
              <a:off x="5873629" y="5072662"/>
              <a:ext cx="73080" cy="293040"/>
            </p14:xfrm>
          </p:contentPart>
        </mc:Choice>
        <mc:Fallback>
          <p:pic>
            <p:nvPicPr>
              <p:cNvPr id="776" name="Freihand 775">
                <a:extLst>
                  <a:ext uri="{FF2B5EF4-FFF2-40B4-BE49-F238E27FC236}">
                    <a16:creationId xmlns:a16="http://schemas.microsoft.com/office/drawing/2014/main" id="{F9557C1F-2B52-4277-6B50-51D49F77F433}"/>
                  </a:ext>
                </a:extLst>
              </p:cNvPr>
              <p:cNvPicPr/>
              <p:nvPr/>
            </p:nvPicPr>
            <p:blipFill>
              <a:blip r:embed="rId551"/>
              <a:stretch>
                <a:fillRect/>
              </a:stretch>
            </p:blipFill>
            <p:spPr>
              <a:xfrm>
                <a:off x="5864989" y="5064022"/>
                <a:ext cx="9072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777" name="Freihand 776">
                <a:extLst>
                  <a:ext uri="{FF2B5EF4-FFF2-40B4-BE49-F238E27FC236}">
                    <a16:creationId xmlns:a16="http://schemas.microsoft.com/office/drawing/2014/main" id="{46C3E70B-8353-CD70-D613-D917371DEE9D}"/>
                  </a:ext>
                </a:extLst>
              </p14:cNvPr>
              <p14:cNvContentPartPr/>
              <p14:nvPr/>
            </p14:nvContentPartPr>
            <p14:xfrm>
              <a:off x="5992429" y="5106502"/>
              <a:ext cx="132480" cy="193680"/>
            </p14:xfrm>
          </p:contentPart>
        </mc:Choice>
        <mc:Fallback>
          <p:pic>
            <p:nvPicPr>
              <p:cNvPr id="777" name="Freihand 776">
                <a:extLst>
                  <a:ext uri="{FF2B5EF4-FFF2-40B4-BE49-F238E27FC236}">
                    <a16:creationId xmlns:a16="http://schemas.microsoft.com/office/drawing/2014/main" id="{46C3E70B-8353-CD70-D613-D917371DEE9D}"/>
                  </a:ext>
                </a:extLst>
              </p:cNvPr>
              <p:cNvPicPr/>
              <p:nvPr/>
            </p:nvPicPr>
            <p:blipFill>
              <a:blip r:embed="rId553"/>
              <a:stretch>
                <a:fillRect/>
              </a:stretch>
            </p:blipFill>
            <p:spPr>
              <a:xfrm>
                <a:off x="5983789" y="5097502"/>
                <a:ext cx="150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779" name="Freihand 778">
                <a:extLst>
                  <a:ext uri="{FF2B5EF4-FFF2-40B4-BE49-F238E27FC236}">
                    <a16:creationId xmlns:a16="http://schemas.microsoft.com/office/drawing/2014/main" id="{64404DCB-9CFC-41F8-8565-E5D3DCBDAE2A}"/>
                  </a:ext>
                </a:extLst>
              </p14:cNvPr>
              <p14:cNvContentPartPr/>
              <p14:nvPr/>
            </p14:nvContentPartPr>
            <p14:xfrm>
              <a:off x="6205549" y="5237542"/>
              <a:ext cx="34920" cy="148320"/>
            </p14:xfrm>
          </p:contentPart>
        </mc:Choice>
        <mc:Fallback>
          <p:pic>
            <p:nvPicPr>
              <p:cNvPr id="779" name="Freihand 778">
                <a:extLst>
                  <a:ext uri="{FF2B5EF4-FFF2-40B4-BE49-F238E27FC236}">
                    <a16:creationId xmlns:a16="http://schemas.microsoft.com/office/drawing/2014/main" id="{64404DCB-9CFC-41F8-8565-E5D3DCBDAE2A}"/>
                  </a:ext>
                </a:extLst>
              </p:cNvPr>
              <p:cNvPicPr/>
              <p:nvPr/>
            </p:nvPicPr>
            <p:blipFill>
              <a:blip r:embed="rId555"/>
              <a:stretch>
                <a:fillRect/>
              </a:stretch>
            </p:blipFill>
            <p:spPr>
              <a:xfrm>
                <a:off x="6196909" y="5228902"/>
                <a:ext cx="52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781" name="Freihand 780">
                <a:extLst>
                  <a:ext uri="{FF2B5EF4-FFF2-40B4-BE49-F238E27FC236}">
                    <a16:creationId xmlns:a16="http://schemas.microsoft.com/office/drawing/2014/main" id="{42B73C73-A57D-2D32-8725-506EC560E47E}"/>
                  </a:ext>
                </a:extLst>
              </p14:cNvPr>
              <p14:cNvContentPartPr/>
              <p14:nvPr/>
            </p14:nvContentPartPr>
            <p14:xfrm>
              <a:off x="6349189" y="5117302"/>
              <a:ext cx="81720" cy="180720"/>
            </p14:xfrm>
          </p:contentPart>
        </mc:Choice>
        <mc:Fallback>
          <p:pic>
            <p:nvPicPr>
              <p:cNvPr id="781" name="Freihand 780">
                <a:extLst>
                  <a:ext uri="{FF2B5EF4-FFF2-40B4-BE49-F238E27FC236}">
                    <a16:creationId xmlns:a16="http://schemas.microsoft.com/office/drawing/2014/main" id="{42B73C73-A57D-2D32-8725-506EC560E47E}"/>
                  </a:ext>
                </a:extLst>
              </p:cNvPr>
              <p:cNvPicPr/>
              <p:nvPr/>
            </p:nvPicPr>
            <p:blipFill>
              <a:blip r:embed="rId557"/>
              <a:stretch>
                <a:fillRect/>
              </a:stretch>
            </p:blipFill>
            <p:spPr>
              <a:xfrm>
                <a:off x="6340189" y="5108302"/>
                <a:ext cx="99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782" name="Freihand 781">
                <a:extLst>
                  <a:ext uri="{FF2B5EF4-FFF2-40B4-BE49-F238E27FC236}">
                    <a16:creationId xmlns:a16="http://schemas.microsoft.com/office/drawing/2014/main" id="{F23A2023-F74B-AC9D-7E2D-AB172A122797}"/>
                  </a:ext>
                </a:extLst>
              </p14:cNvPr>
              <p14:cNvContentPartPr/>
              <p14:nvPr/>
            </p14:nvContentPartPr>
            <p14:xfrm>
              <a:off x="6544309" y="5116582"/>
              <a:ext cx="122400" cy="163800"/>
            </p14:xfrm>
          </p:contentPart>
        </mc:Choice>
        <mc:Fallback>
          <p:pic>
            <p:nvPicPr>
              <p:cNvPr id="782" name="Freihand 781">
                <a:extLst>
                  <a:ext uri="{FF2B5EF4-FFF2-40B4-BE49-F238E27FC236}">
                    <a16:creationId xmlns:a16="http://schemas.microsoft.com/office/drawing/2014/main" id="{F23A2023-F74B-AC9D-7E2D-AB172A122797}"/>
                  </a:ext>
                </a:extLst>
              </p:cNvPr>
              <p:cNvPicPr/>
              <p:nvPr/>
            </p:nvPicPr>
            <p:blipFill>
              <a:blip r:embed="rId559"/>
              <a:stretch>
                <a:fillRect/>
              </a:stretch>
            </p:blipFill>
            <p:spPr>
              <a:xfrm>
                <a:off x="6535309" y="5107582"/>
                <a:ext cx="140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784" name="Freihand 783">
                <a:extLst>
                  <a:ext uri="{FF2B5EF4-FFF2-40B4-BE49-F238E27FC236}">
                    <a16:creationId xmlns:a16="http://schemas.microsoft.com/office/drawing/2014/main" id="{E1EB4D13-F5C1-5F9B-77AA-AA0F8246F256}"/>
                  </a:ext>
                </a:extLst>
              </p14:cNvPr>
              <p14:cNvContentPartPr/>
              <p14:nvPr/>
            </p14:nvContentPartPr>
            <p14:xfrm>
              <a:off x="6696949" y="5057182"/>
              <a:ext cx="124560" cy="366120"/>
            </p14:xfrm>
          </p:contentPart>
        </mc:Choice>
        <mc:Fallback>
          <p:pic>
            <p:nvPicPr>
              <p:cNvPr id="784" name="Freihand 783">
                <a:extLst>
                  <a:ext uri="{FF2B5EF4-FFF2-40B4-BE49-F238E27FC236}">
                    <a16:creationId xmlns:a16="http://schemas.microsoft.com/office/drawing/2014/main" id="{E1EB4D13-F5C1-5F9B-77AA-AA0F8246F256}"/>
                  </a:ext>
                </a:extLst>
              </p:cNvPr>
              <p:cNvPicPr/>
              <p:nvPr/>
            </p:nvPicPr>
            <p:blipFill>
              <a:blip r:embed="rId561"/>
              <a:stretch>
                <a:fillRect/>
              </a:stretch>
            </p:blipFill>
            <p:spPr>
              <a:xfrm>
                <a:off x="6687949" y="5048182"/>
                <a:ext cx="14220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828" name="Freihand 827">
                <a:extLst>
                  <a:ext uri="{FF2B5EF4-FFF2-40B4-BE49-F238E27FC236}">
                    <a16:creationId xmlns:a16="http://schemas.microsoft.com/office/drawing/2014/main" id="{9BEB914A-8419-7497-F537-C049FB192DC2}"/>
                  </a:ext>
                </a:extLst>
              </p14:cNvPr>
              <p14:cNvContentPartPr/>
              <p14:nvPr/>
            </p14:nvContentPartPr>
            <p14:xfrm>
              <a:off x="4742149" y="5504302"/>
              <a:ext cx="104400" cy="1034640"/>
            </p14:xfrm>
          </p:contentPart>
        </mc:Choice>
        <mc:Fallback>
          <p:pic>
            <p:nvPicPr>
              <p:cNvPr id="828" name="Freihand 827">
                <a:extLst>
                  <a:ext uri="{FF2B5EF4-FFF2-40B4-BE49-F238E27FC236}">
                    <a16:creationId xmlns:a16="http://schemas.microsoft.com/office/drawing/2014/main" id="{9BEB914A-8419-7497-F537-C049FB192DC2}"/>
                  </a:ext>
                </a:extLst>
              </p:cNvPr>
              <p:cNvPicPr/>
              <p:nvPr/>
            </p:nvPicPr>
            <p:blipFill>
              <a:blip r:embed="rId563"/>
              <a:stretch>
                <a:fillRect/>
              </a:stretch>
            </p:blipFill>
            <p:spPr>
              <a:xfrm>
                <a:off x="4733509" y="5495662"/>
                <a:ext cx="122040" cy="10522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830" name="Freihand 829">
                <a:extLst>
                  <a:ext uri="{FF2B5EF4-FFF2-40B4-BE49-F238E27FC236}">
                    <a16:creationId xmlns:a16="http://schemas.microsoft.com/office/drawing/2014/main" id="{ABC501D8-4F28-662B-B857-9AF10FC93A78}"/>
                  </a:ext>
                </a:extLst>
              </p14:cNvPr>
              <p14:cNvContentPartPr/>
              <p14:nvPr/>
            </p14:nvContentPartPr>
            <p14:xfrm>
              <a:off x="4677709" y="6350662"/>
              <a:ext cx="2199240" cy="203040"/>
            </p14:xfrm>
          </p:contentPart>
        </mc:Choice>
        <mc:Fallback>
          <p:pic>
            <p:nvPicPr>
              <p:cNvPr id="830" name="Freihand 829">
                <a:extLst>
                  <a:ext uri="{FF2B5EF4-FFF2-40B4-BE49-F238E27FC236}">
                    <a16:creationId xmlns:a16="http://schemas.microsoft.com/office/drawing/2014/main" id="{ABC501D8-4F28-662B-B857-9AF10FC93A78}"/>
                  </a:ext>
                </a:extLst>
              </p:cNvPr>
              <p:cNvPicPr/>
              <p:nvPr/>
            </p:nvPicPr>
            <p:blipFill>
              <a:blip r:embed="rId565"/>
              <a:stretch>
                <a:fillRect/>
              </a:stretch>
            </p:blipFill>
            <p:spPr>
              <a:xfrm>
                <a:off x="4669069" y="6341662"/>
                <a:ext cx="2216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831" name="Freihand 830">
                <a:extLst>
                  <a:ext uri="{FF2B5EF4-FFF2-40B4-BE49-F238E27FC236}">
                    <a16:creationId xmlns:a16="http://schemas.microsoft.com/office/drawing/2014/main" id="{05A938A3-6484-5D8D-7253-53668B7B8D0C}"/>
                  </a:ext>
                </a:extLst>
              </p14:cNvPr>
              <p14:cNvContentPartPr/>
              <p14:nvPr/>
            </p14:nvContentPartPr>
            <p14:xfrm>
              <a:off x="6873349" y="6275422"/>
              <a:ext cx="144000" cy="221400"/>
            </p14:xfrm>
          </p:contentPart>
        </mc:Choice>
        <mc:Fallback>
          <p:pic>
            <p:nvPicPr>
              <p:cNvPr id="831" name="Freihand 830">
                <a:extLst>
                  <a:ext uri="{FF2B5EF4-FFF2-40B4-BE49-F238E27FC236}">
                    <a16:creationId xmlns:a16="http://schemas.microsoft.com/office/drawing/2014/main" id="{05A938A3-6484-5D8D-7253-53668B7B8D0C}"/>
                  </a:ext>
                </a:extLst>
              </p:cNvPr>
              <p:cNvPicPr/>
              <p:nvPr/>
            </p:nvPicPr>
            <p:blipFill>
              <a:blip r:embed="rId567"/>
              <a:stretch>
                <a:fillRect/>
              </a:stretch>
            </p:blipFill>
            <p:spPr>
              <a:xfrm>
                <a:off x="6864349" y="6266782"/>
                <a:ext cx="1616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832" name="Freihand 831">
                <a:extLst>
                  <a:ext uri="{FF2B5EF4-FFF2-40B4-BE49-F238E27FC236}">
                    <a16:creationId xmlns:a16="http://schemas.microsoft.com/office/drawing/2014/main" id="{1A663BB2-D3E1-AB62-6B72-105E92E5CA29}"/>
                  </a:ext>
                </a:extLst>
              </p14:cNvPr>
              <p14:cNvContentPartPr/>
              <p14:nvPr/>
            </p14:nvContentPartPr>
            <p14:xfrm>
              <a:off x="4590229" y="5357782"/>
              <a:ext cx="222120" cy="327960"/>
            </p14:xfrm>
          </p:contentPart>
        </mc:Choice>
        <mc:Fallback>
          <p:pic>
            <p:nvPicPr>
              <p:cNvPr id="832" name="Freihand 831">
                <a:extLst>
                  <a:ext uri="{FF2B5EF4-FFF2-40B4-BE49-F238E27FC236}">
                    <a16:creationId xmlns:a16="http://schemas.microsoft.com/office/drawing/2014/main" id="{1A663BB2-D3E1-AB62-6B72-105E92E5CA29}"/>
                  </a:ext>
                </a:extLst>
              </p:cNvPr>
              <p:cNvPicPr/>
              <p:nvPr/>
            </p:nvPicPr>
            <p:blipFill>
              <a:blip r:embed="rId569"/>
              <a:stretch>
                <a:fillRect/>
              </a:stretch>
            </p:blipFill>
            <p:spPr>
              <a:xfrm>
                <a:off x="4581229" y="5349142"/>
                <a:ext cx="23976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834" name="Freihand 833">
                <a:extLst>
                  <a:ext uri="{FF2B5EF4-FFF2-40B4-BE49-F238E27FC236}">
                    <a16:creationId xmlns:a16="http://schemas.microsoft.com/office/drawing/2014/main" id="{8A891710-30E2-230B-588F-25865D7F1EB5}"/>
                  </a:ext>
                </a:extLst>
              </p14:cNvPr>
              <p14:cNvContentPartPr/>
              <p14:nvPr/>
            </p14:nvContentPartPr>
            <p14:xfrm>
              <a:off x="4801189" y="5443102"/>
              <a:ext cx="2041200" cy="1086840"/>
            </p14:xfrm>
          </p:contentPart>
        </mc:Choice>
        <mc:Fallback>
          <p:pic>
            <p:nvPicPr>
              <p:cNvPr id="834" name="Freihand 833">
                <a:extLst>
                  <a:ext uri="{FF2B5EF4-FFF2-40B4-BE49-F238E27FC236}">
                    <a16:creationId xmlns:a16="http://schemas.microsoft.com/office/drawing/2014/main" id="{8A891710-30E2-230B-588F-25865D7F1EB5}"/>
                  </a:ext>
                </a:extLst>
              </p:cNvPr>
              <p:cNvPicPr/>
              <p:nvPr/>
            </p:nvPicPr>
            <p:blipFill>
              <a:blip r:embed="rId571"/>
              <a:stretch>
                <a:fillRect/>
              </a:stretch>
            </p:blipFill>
            <p:spPr>
              <a:xfrm>
                <a:off x="4792189" y="5434462"/>
                <a:ext cx="2058840" cy="11044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836" name="Freihand 835">
                <a:extLst>
                  <a:ext uri="{FF2B5EF4-FFF2-40B4-BE49-F238E27FC236}">
                    <a16:creationId xmlns:a16="http://schemas.microsoft.com/office/drawing/2014/main" id="{674A4435-4EB2-D783-6C46-4CB412FD31DF}"/>
                  </a:ext>
                </a:extLst>
              </p14:cNvPr>
              <p14:cNvContentPartPr/>
              <p14:nvPr/>
            </p14:nvContentPartPr>
            <p14:xfrm>
              <a:off x="4312669" y="5240062"/>
              <a:ext cx="60840" cy="201960"/>
            </p14:xfrm>
          </p:contentPart>
        </mc:Choice>
        <mc:Fallback>
          <p:pic>
            <p:nvPicPr>
              <p:cNvPr id="836" name="Freihand 835">
                <a:extLst>
                  <a:ext uri="{FF2B5EF4-FFF2-40B4-BE49-F238E27FC236}">
                    <a16:creationId xmlns:a16="http://schemas.microsoft.com/office/drawing/2014/main" id="{674A4435-4EB2-D783-6C46-4CB412FD31DF}"/>
                  </a:ext>
                </a:extLst>
              </p:cNvPr>
              <p:cNvPicPr/>
              <p:nvPr/>
            </p:nvPicPr>
            <p:blipFill>
              <a:blip r:embed="rId573"/>
              <a:stretch>
                <a:fillRect/>
              </a:stretch>
            </p:blipFill>
            <p:spPr>
              <a:xfrm>
                <a:off x="4303669" y="5231062"/>
                <a:ext cx="784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837" name="Freihand 836">
                <a:extLst>
                  <a:ext uri="{FF2B5EF4-FFF2-40B4-BE49-F238E27FC236}">
                    <a16:creationId xmlns:a16="http://schemas.microsoft.com/office/drawing/2014/main" id="{C9672DFC-F7C6-8019-10A4-CDC5FFBC4031}"/>
                  </a:ext>
                </a:extLst>
              </p14:cNvPr>
              <p14:cNvContentPartPr/>
              <p14:nvPr/>
            </p14:nvContentPartPr>
            <p14:xfrm>
              <a:off x="4378189" y="5205502"/>
              <a:ext cx="94320" cy="124560"/>
            </p14:xfrm>
          </p:contentPart>
        </mc:Choice>
        <mc:Fallback>
          <p:pic>
            <p:nvPicPr>
              <p:cNvPr id="837" name="Freihand 836">
                <a:extLst>
                  <a:ext uri="{FF2B5EF4-FFF2-40B4-BE49-F238E27FC236}">
                    <a16:creationId xmlns:a16="http://schemas.microsoft.com/office/drawing/2014/main" id="{C9672DFC-F7C6-8019-10A4-CDC5FFBC4031}"/>
                  </a:ext>
                </a:extLst>
              </p:cNvPr>
              <p:cNvPicPr/>
              <p:nvPr/>
            </p:nvPicPr>
            <p:blipFill>
              <a:blip r:embed="rId575"/>
              <a:stretch>
                <a:fillRect/>
              </a:stretch>
            </p:blipFill>
            <p:spPr>
              <a:xfrm>
                <a:off x="4369189" y="5196862"/>
                <a:ext cx="111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838" name="Freihand 837">
                <a:extLst>
                  <a:ext uri="{FF2B5EF4-FFF2-40B4-BE49-F238E27FC236}">
                    <a16:creationId xmlns:a16="http://schemas.microsoft.com/office/drawing/2014/main" id="{22DB6D3D-C0D4-2398-2452-37079D45534F}"/>
                  </a:ext>
                </a:extLst>
              </p14:cNvPr>
              <p14:cNvContentPartPr/>
              <p14:nvPr/>
            </p14:nvContentPartPr>
            <p14:xfrm>
              <a:off x="4457749" y="5154382"/>
              <a:ext cx="138960" cy="200160"/>
            </p14:xfrm>
          </p:contentPart>
        </mc:Choice>
        <mc:Fallback>
          <p:pic>
            <p:nvPicPr>
              <p:cNvPr id="838" name="Freihand 837">
                <a:extLst>
                  <a:ext uri="{FF2B5EF4-FFF2-40B4-BE49-F238E27FC236}">
                    <a16:creationId xmlns:a16="http://schemas.microsoft.com/office/drawing/2014/main" id="{22DB6D3D-C0D4-2398-2452-37079D45534F}"/>
                  </a:ext>
                </a:extLst>
              </p:cNvPr>
              <p:cNvPicPr/>
              <p:nvPr/>
            </p:nvPicPr>
            <p:blipFill>
              <a:blip r:embed="rId577"/>
              <a:stretch>
                <a:fillRect/>
              </a:stretch>
            </p:blipFill>
            <p:spPr>
              <a:xfrm>
                <a:off x="4448749" y="5145742"/>
                <a:ext cx="1566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839" name="Freihand 838">
                <a:extLst>
                  <a:ext uri="{FF2B5EF4-FFF2-40B4-BE49-F238E27FC236}">
                    <a16:creationId xmlns:a16="http://schemas.microsoft.com/office/drawing/2014/main" id="{6F2AA65C-6B81-3E87-BC02-66C3132DBDC0}"/>
                  </a:ext>
                </a:extLst>
              </p14:cNvPr>
              <p14:cNvContentPartPr/>
              <p14:nvPr/>
            </p14:nvContentPartPr>
            <p14:xfrm>
              <a:off x="6877309" y="6494302"/>
              <a:ext cx="36360" cy="195840"/>
            </p14:xfrm>
          </p:contentPart>
        </mc:Choice>
        <mc:Fallback>
          <p:pic>
            <p:nvPicPr>
              <p:cNvPr id="839" name="Freihand 838">
                <a:extLst>
                  <a:ext uri="{FF2B5EF4-FFF2-40B4-BE49-F238E27FC236}">
                    <a16:creationId xmlns:a16="http://schemas.microsoft.com/office/drawing/2014/main" id="{6F2AA65C-6B81-3E87-BC02-66C3132DBDC0}"/>
                  </a:ext>
                </a:extLst>
              </p:cNvPr>
              <p:cNvPicPr/>
              <p:nvPr/>
            </p:nvPicPr>
            <p:blipFill>
              <a:blip r:embed="rId579"/>
              <a:stretch>
                <a:fillRect/>
              </a:stretch>
            </p:blipFill>
            <p:spPr>
              <a:xfrm>
                <a:off x="6868669" y="6485662"/>
                <a:ext cx="540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840" name="Freihand 839">
                <a:extLst>
                  <a:ext uri="{FF2B5EF4-FFF2-40B4-BE49-F238E27FC236}">
                    <a16:creationId xmlns:a16="http://schemas.microsoft.com/office/drawing/2014/main" id="{13651D6F-665F-7B23-B2FF-D14E394154BD}"/>
                  </a:ext>
                </a:extLst>
              </p14:cNvPr>
              <p14:cNvContentPartPr/>
              <p14:nvPr/>
            </p14:nvContentPartPr>
            <p14:xfrm>
              <a:off x="6859309" y="6550102"/>
              <a:ext cx="159840" cy="54360"/>
            </p14:xfrm>
          </p:contentPart>
        </mc:Choice>
        <mc:Fallback>
          <p:pic>
            <p:nvPicPr>
              <p:cNvPr id="840" name="Freihand 839">
                <a:extLst>
                  <a:ext uri="{FF2B5EF4-FFF2-40B4-BE49-F238E27FC236}">
                    <a16:creationId xmlns:a16="http://schemas.microsoft.com/office/drawing/2014/main" id="{13651D6F-665F-7B23-B2FF-D14E394154BD}"/>
                  </a:ext>
                </a:extLst>
              </p:cNvPr>
              <p:cNvPicPr/>
              <p:nvPr/>
            </p:nvPicPr>
            <p:blipFill>
              <a:blip r:embed="rId581"/>
              <a:stretch>
                <a:fillRect/>
              </a:stretch>
            </p:blipFill>
            <p:spPr>
              <a:xfrm>
                <a:off x="6850669" y="6541462"/>
                <a:ext cx="177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842" name="Freihand 841">
                <a:extLst>
                  <a:ext uri="{FF2B5EF4-FFF2-40B4-BE49-F238E27FC236}">
                    <a16:creationId xmlns:a16="http://schemas.microsoft.com/office/drawing/2014/main" id="{D2D07DAD-5801-66C7-CF8F-1814361F8F8C}"/>
                  </a:ext>
                </a:extLst>
              </p14:cNvPr>
              <p14:cNvContentPartPr/>
              <p14:nvPr/>
            </p14:nvContentPartPr>
            <p14:xfrm>
              <a:off x="5579509" y="5664502"/>
              <a:ext cx="173520" cy="878040"/>
            </p14:xfrm>
          </p:contentPart>
        </mc:Choice>
        <mc:Fallback>
          <p:pic>
            <p:nvPicPr>
              <p:cNvPr id="842" name="Freihand 841">
                <a:extLst>
                  <a:ext uri="{FF2B5EF4-FFF2-40B4-BE49-F238E27FC236}">
                    <a16:creationId xmlns:a16="http://schemas.microsoft.com/office/drawing/2014/main" id="{D2D07DAD-5801-66C7-CF8F-1814361F8F8C}"/>
                  </a:ext>
                </a:extLst>
              </p:cNvPr>
              <p:cNvPicPr/>
              <p:nvPr/>
            </p:nvPicPr>
            <p:blipFill>
              <a:blip r:embed="rId583"/>
              <a:stretch>
                <a:fillRect/>
              </a:stretch>
            </p:blipFill>
            <p:spPr>
              <a:xfrm>
                <a:off x="5570869" y="5655502"/>
                <a:ext cx="191160" cy="8956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843" name="Freihand 842">
                <a:extLst>
                  <a:ext uri="{FF2B5EF4-FFF2-40B4-BE49-F238E27FC236}">
                    <a16:creationId xmlns:a16="http://schemas.microsoft.com/office/drawing/2014/main" id="{74931425-8991-58F7-2D82-1452F7EDA63D}"/>
                  </a:ext>
                </a:extLst>
              </p14:cNvPr>
              <p14:cNvContentPartPr/>
              <p14:nvPr/>
            </p14:nvContentPartPr>
            <p14:xfrm>
              <a:off x="5545309" y="6564502"/>
              <a:ext cx="82800" cy="153720"/>
            </p14:xfrm>
          </p:contentPart>
        </mc:Choice>
        <mc:Fallback>
          <p:pic>
            <p:nvPicPr>
              <p:cNvPr id="843" name="Freihand 842">
                <a:extLst>
                  <a:ext uri="{FF2B5EF4-FFF2-40B4-BE49-F238E27FC236}">
                    <a16:creationId xmlns:a16="http://schemas.microsoft.com/office/drawing/2014/main" id="{74931425-8991-58F7-2D82-1452F7EDA63D}"/>
                  </a:ext>
                </a:extLst>
              </p:cNvPr>
              <p:cNvPicPr/>
              <p:nvPr/>
            </p:nvPicPr>
            <p:blipFill>
              <a:blip r:embed="rId585"/>
              <a:stretch>
                <a:fillRect/>
              </a:stretch>
            </p:blipFill>
            <p:spPr>
              <a:xfrm>
                <a:off x="5536309" y="6555502"/>
                <a:ext cx="1004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844" name="Freihand 843">
                <a:extLst>
                  <a:ext uri="{FF2B5EF4-FFF2-40B4-BE49-F238E27FC236}">
                    <a16:creationId xmlns:a16="http://schemas.microsoft.com/office/drawing/2014/main" id="{A644F96B-0E32-44CF-0EF0-5264509D29CF}"/>
                  </a:ext>
                </a:extLst>
              </p14:cNvPr>
              <p14:cNvContentPartPr/>
              <p14:nvPr/>
            </p14:nvContentPartPr>
            <p14:xfrm>
              <a:off x="5724229" y="6710662"/>
              <a:ext cx="12240" cy="52920"/>
            </p14:xfrm>
          </p:contentPart>
        </mc:Choice>
        <mc:Fallback>
          <p:pic>
            <p:nvPicPr>
              <p:cNvPr id="844" name="Freihand 843">
                <a:extLst>
                  <a:ext uri="{FF2B5EF4-FFF2-40B4-BE49-F238E27FC236}">
                    <a16:creationId xmlns:a16="http://schemas.microsoft.com/office/drawing/2014/main" id="{A644F96B-0E32-44CF-0EF0-5264509D29CF}"/>
                  </a:ext>
                </a:extLst>
              </p:cNvPr>
              <p:cNvPicPr/>
              <p:nvPr/>
            </p:nvPicPr>
            <p:blipFill>
              <a:blip r:embed="rId587"/>
              <a:stretch>
                <a:fillRect/>
              </a:stretch>
            </p:blipFill>
            <p:spPr>
              <a:xfrm>
                <a:off x="5715589" y="6701662"/>
                <a:ext cx="29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845" name="Freihand 844">
                <a:extLst>
                  <a:ext uri="{FF2B5EF4-FFF2-40B4-BE49-F238E27FC236}">
                    <a16:creationId xmlns:a16="http://schemas.microsoft.com/office/drawing/2014/main" id="{32D05EB7-2B43-850B-695D-D57A39CB93DE}"/>
                  </a:ext>
                </a:extLst>
              </p14:cNvPr>
              <p14:cNvContentPartPr/>
              <p14:nvPr/>
            </p14:nvContentPartPr>
            <p14:xfrm>
              <a:off x="5787229" y="6520942"/>
              <a:ext cx="106920" cy="165240"/>
            </p14:xfrm>
          </p:contentPart>
        </mc:Choice>
        <mc:Fallback>
          <p:pic>
            <p:nvPicPr>
              <p:cNvPr id="845" name="Freihand 844">
                <a:extLst>
                  <a:ext uri="{FF2B5EF4-FFF2-40B4-BE49-F238E27FC236}">
                    <a16:creationId xmlns:a16="http://schemas.microsoft.com/office/drawing/2014/main" id="{32D05EB7-2B43-850B-695D-D57A39CB93DE}"/>
                  </a:ext>
                </a:extLst>
              </p:cNvPr>
              <p:cNvPicPr/>
              <p:nvPr/>
            </p:nvPicPr>
            <p:blipFill>
              <a:blip r:embed="rId589"/>
              <a:stretch>
                <a:fillRect/>
              </a:stretch>
            </p:blipFill>
            <p:spPr>
              <a:xfrm>
                <a:off x="5778229" y="6511942"/>
                <a:ext cx="1245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846" name="Freihand 845">
                <a:extLst>
                  <a:ext uri="{FF2B5EF4-FFF2-40B4-BE49-F238E27FC236}">
                    <a16:creationId xmlns:a16="http://schemas.microsoft.com/office/drawing/2014/main" id="{22139152-9118-B109-2A04-E6C6A528B9A8}"/>
                  </a:ext>
                </a:extLst>
              </p14:cNvPr>
              <p14:cNvContentPartPr/>
              <p14:nvPr/>
            </p14:nvContentPartPr>
            <p14:xfrm>
              <a:off x="5834029" y="6498982"/>
              <a:ext cx="74160" cy="37440"/>
            </p14:xfrm>
          </p:contentPart>
        </mc:Choice>
        <mc:Fallback>
          <p:pic>
            <p:nvPicPr>
              <p:cNvPr id="846" name="Freihand 845">
                <a:extLst>
                  <a:ext uri="{FF2B5EF4-FFF2-40B4-BE49-F238E27FC236}">
                    <a16:creationId xmlns:a16="http://schemas.microsoft.com/office/drawing/2014/main" id="{22139152-9118-B109-2A04-E6C6A528B9A8}"/>
                  </a:ext>
                </a:extLst>
              </p:cNvPr>
              <p:cNvPicPr/>
              <p:nvPr/>
            </p:nvPicPr>
            <p:blipFill>
              <a:blip r:embed="rId591"/>
              <a:stretch>
                <a:fillRect/>
              </a:stretch>
            </p:blipFill>
            <p:spPr>
              <a:xfrm>
                <a:off x="5825389" y="6490342"/>
                <a:ext cx="91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848" name="Freihand 847">
                <a:extLst>
                  <a:ext uri="{FF2B5EF4-FFF2-40B4-BE49-F238E27FC236}">
                    <a16:creationId xmlns:a16="http://schemas.microsoft.com/office/drawing/2014/main" id="{0B807B13-E814-C529-59B9-4A1936048104}"/>
                  </a:ext>
                </a:extLst>
              </p14:cNvPr>
              <p14:cNvContentPartPr/>
              <p14:nvPr/>
            </p14:nvContentPartPr>
            <p14:xfrm>
              <a:off x="6807109" y="6078142"/>
              <a:ext cx="1369440" cy="172440"/>
            </p14:xfrm>
          </p:contentPart>
        </mc:Choice>
        <mc:Fallback>
          <p:pic>
            <p:nvPicPr>
              <p:cNvPr id="848" name="Freihand 847">
                <a:extLst>
                  <a:ext uri="{FF2B5EF4-FFF2-40B4-BE49-F238E27FC236}">
                    <a16:creationId xmlns:a16="http://schemas.microsoft.com/office/drawing/2014/main" id="{0B807B13-E814-C529-59B9-4A1936048104}"/>
                  </a:ext>
                </a:extLst>
              </p:cNvPr>
              <p:cNvPicPr/>
              <p:nvPr/>
            </p:nvPicPr>
            <p:blipFill>
              <a:blip r:embed="rId593"/>
              <a:stretch>
                <a:fillRect/>
              </a:stretch>
            </p:blipFill>
            <p:spPr>
              <a:xfrm>
                <a:off x="6798469" y="6069142"/>
                <a:ext cx="1387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849" name="Freihand 848">
                <a:extLst>
                  <a:ext uri="{FF2B5EF4-FFF2-40B4-BE49-F238E27FC236}">
                    <a16:creationId xmlns:a16="http://schemas.microsoft.com/office/drawing/2014/main" id="{6AB0FB57-1FB8-6059-C02E-57E00D89C12E}"/>
                  </a:ext>
                </a:extLst>
              </p14:cNvPr>
              <p14:cNvContentPartPr/>
              <p14:nvPr/>
            </p14:nvContentPartPr>
            <p14:xfrm>
              <a:off x="7974589" y="5861782"/>
              <a:ext cx="17280" cy="527040"/>
            </p14:xfrm>
          </p:contentPart>
        </mc:Choice>
        <mc:Fallback>
          <p:pic>
            <p:nvPicPr>
              <p:cNvPr id="849" name="Freihand 848">
                <a:extLst>
                  <a:ext uri="{FF2B5EF4-FFF2-40B4-BE49-F238E27FC236}">
                    <a16:creationId xmlns:a16="http://schemas.microsoft.com/office/drawing/2014/main" id="{6AB0FB57-1FB8-6059-C02E-57E00D89C12E}"/>
                  </a:ext>
                </a:extLst>
              </p:cNvPr>
              <p:cNvPicPr/>
              <p:nvPr/>
            </p:nvPicPr>
            <p:blipFill>
              <a:blip r:embed="rId595"/>
              <a:stretch>
                <a:fillRect/>
              </a:stretch>
            </p:blipFill>
            <p:spPr>
              <a:xfrm>
                <a:off x="7965589" y="5853142"/>
                <a:ext cx="34920" cy="5446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850" name="Freihand 849">
                <a:extLst>
                  <a:ext uri="{FF2B5EF4-FFF2-40B4-BE49-F238E27FC236}">
                    <a16:creationId xmlns:a16="http://schemas.microsoft.com/office/drawing/2014/main" id="{00625A81-2195-0452-944C-1FEC5926940B}"/>
                  </a:ext>
                </a:extLst>
              </p14:cNvPr>
              <p14:cNvContentPartPr/>
              <p14:nvPr/>
            </p14:nvContentPartPr>
            <p14:xfrm>
              <a:off x="8053429" y="5752342"/>
              <a:ext cx="150480" cy="279720"/>
            </p14:xfrm>
          </p:contentPart>
        </mc:Choice>
        <mc:Fallback>
          <p:pic>
            <p:nvPicPr>
              <p:cNvPr id="850" name="Freihand 849">
                <a:extLst>
                  <a:ext uri="{FF2B5EF4-FFF2-40B4-BE49-F238E27FC236}">
                    <a16:creationId xmlns:a16="http://schemas.microsoft.com/office/drawing/2014/main" id="{00625A81-2195-0452-944C-1FEC5926940B}"/>
                  </a:ext>
                </a:extLst>
              </p:cNvPr>
              <p:cNvPicPr/>
              <p:nvPr/>
            </p:nvPicPr>
            <p:blipFill>
              <a:blip r:embed="rId597"/>
              <a:stretch>
                <a:fillRect/>
              </a:stretch>
            </p:blipFill>
            <p:spPr>
              <a:xfrm>
                <a:off x="8044429" y="5743702"/>
                <a:ext cx="16812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851" name="Freihand 850">
                <a:extLst>
                  <a:ext uri="{FF2B5EF4-FFF2-40B4-BE49-F238E27FC236}">
                    <a16:creationId xmlns:a16="http://schemas.microsoft.com/office/drawing/2014/main" id="{9109CA43-8A9A-406B-1C29-1E9452A41A93}"/>
                  </a:ext>
                </a:extLst>
              </p14:cNvPr>
              <p14:cNvContentPartPr/>
              <p14:nvPr/>
            </p14:nvContentPartPr>
            <p14:xfrm>
              <a:off x="7993669" y="5886622"/>
              <a:ext cx="169920" cy="180360"/>
            </p14:xfrm>
          </p:contentPart>
        </mc:Choice>
        <mc:Fallback>
          <p:pic>
            <p:nvPicPr>
              <p:cNvPr id="851" name="Freihand 850">
                <a:extLst>
                  <a:ext uri="{FF2B5EF4-FFF2-40B4-BE49-F238E27FC236}">
                    <a16:creationId xmlns:a16="http://schemas.microsoft.com/office/drawing/2014/main" id="{9109CA43-8A9A-406B-1C29-1E9452A41A93}"/>
                  </a:ext>
                </a:extLst>
              </p:cNvPr>
              <p:cNvPicPr/>
              <p:nvPr/>
            </p:nvPicPr>
            <p:blipFill>
              <a:blip r:embed="rId599"/>
              <a:stretch>
                <a:fillRect/>
              </a:stretch>
            </p:blipFill>
            <p:spPr>
              <a:xfrm>
                <a:off x="7985029" y="5877982"/>
                <a:ext cx="1875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852" name="Freihand 851">
                <a:extLst>
                  <a:ext uri="{FF2B5EF4-FFF2-40B4-BE49-F238E27FC236}">
                    <a16:creationId xmlns:a16="http://schemas.microsoft.com/office/drawing/2014/main" id="{F04A0856-EC2B-4954-9C18-E5144EC8AD48}"/>
                  </a:ext>
                </a:extLst>
              </p14:cNvPr>
              <p14:cNvContentPartPr/>
              <p14:nvPr/>
            </p14:nvContentPartPr>
            <p14:xfrm>
              <a:off x="8133709" y="5538862"/>
              <a:ext cx="111240" cy="173880"/>
            </p14:xfrm>
          </p:contentPart>
        </mc:Choice>
        <mc:Fallback>
          <p:pic>
            <p:nvPicPr>
              <p:cNvPr id="852" name="Freihand 851">
                <a:extLst>
                  <a:ext uri="{FF2B5EF4-FFF2-40B4-BE49-F238E27FC236}">
                    <a16:creationId xmlns:a16="http://schemas.microsoft.com/office/drawing/2014/main" id="{F04A0856-EC2B-4954-9C18-E5144EC8AD48}"/>
                  </a:ext>
                </a:extLst>
              </p:cNvPr>
              <p:cNvPicPr/>
              <p:nvPr/>
            </p:nvPicPr>
            <p:blipFill>
              <a:blip r:embed="rId601"/>
              <a:stretch>
                <a:fillRect/>
              </a:stretch>
            </p:blipFill>
            <p:spPr>
              <a:xfrm>
                <a:off x="8124709" y="5529862"/>
                <a:ext cx="1288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853" name="Freihand 852">
                <a:extLst>
                  <a:ext uri="{FF2B5EF4-FFF2-40B4-BE49-F238E27FC236}">
                    <a16:creationId xmlns:a16="http://schemas.microsoft.com/office/drawing/2014/main" id="{1DDBB299-60FE-552A-0C93-D89E25623B3D}"/>
                  </a:ext>
                </a:extLst>
              </p14:cNvPr>
              <p14:cNvContentPartPr/>
              <p14:nvPr/>
            </p14:nvContentPartPr>
            <p14:xfrm>
              <a:off x="8189149" y="5530942"/>
              <a:ext cx="221400" cy="164520"/>
            </p14:xfrm>
          </p:contentPart>
        </mc:Choice>
        <mc:Fallback>
          <p:pic>
            <p:nvPicPr>
              <p:cNvPr id="853" name="Freihand 852">
                <a:extLst>
                  <a:ext uri="{FF2B5EF4-FFF2-40B4-BE49-F238E27FC236}">
                    <a16:creationId xmlns:a16="http://schemas.microsoft.com/office/drawing/2014/main" id="{1DDBB299-60FE-552A-0C93-D89E25623B3D}"/>
                  </a:ext>
                </a:extLst>
              </p:cNvPr>
              <p:cNvPicPr/>
              <p:nvPr/>
            </p:nvPicPr>
            <p:blipFill>
              <a:blip r:embed="rId603"/>
              <a:stretch>
                <a:fillRect/>
              </a:stretch>
            </p:blipFill>
            <p:spPr>
              <a:xfrm>
                <a:off x="8180149" y="5522302"/>
                <a:ext cx="239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855" name="Freihand 854">
                <a:extLst>
                  <a:ext uri="{FF2B5EF4-FFF2-40B4-BE49-F238E27FC236}">
                    <a16:creationId xmlns:a16="http://schemas.microsoft.com/office/drawing/2014/main" id="{0697A647-49DE-51C6-6DFA-39BA1EF45EC6}"/>
                  </a:ext>
                </a:extLst>
              </p14:cNvPr>
              <p14:cNvContentPartPr/>
              <p14:nvPr/>
            </p14:nvContentPartPr>
            <p14:xfrm>
              <a:off x="5703349" y="5898502"/>
              <a:ext cx="2816640" cy="594360"/>
            </p14:xfrm>
          </p:contentPart>
        </mc:Choice>
        <mc:Fallback>
          <p:pic>
            <p:nvPicPr>
              <p:cNvPr id="855" name="Freihand 854">
                <a:extLst>
                  <a:ext uri="{FF2B5EF4-FFF2-40B4-BE49-F238E27FC236}">
                    <a16:creationId xmlns:a16="http://schemas.microsoft.com/office/drawing/2014/main" id="{0697A647-49DE-51C6-6DFA-39BA1EF45EC6}"/>
                  </a:ext>
                </a:extLst>
              </p:cNvPr>
              <p:cNvPicPr/>
              <p:nvPr/>
            </p:nvPicPr>
            <p:blipFill>
              <a:blip r:embed="rId605"/>
              <a:stretch>
                <a:fillRect/>
              </a:stretch>
            </p:blipFill>
            <p:spPr>
              <a:xfrm>
                <a:off x="5694349" y="5889862"/>
                <a:ext cx="2834280" cy="612000"/>
              </a:xfrm>
              <a:prstGeom prst="rect">
                <a:avLst/>
              </a:prstGeom>
            </p:spPr>
          </p:pic>
        </mc:Fallback>
      </mc:AlternateContent>
      <p:grpSp>
        <p:nvGrpSpPr>
          <p:cNvPr id="863" name="Gruppieren 862">
            <a:extLst>
              <a:ext uri="{FF2B5EF4-FFF2-40B4-BE49-F238E27FC236}">
                <a16:creationId xmlns:a16="http://schemas.microsoft.com/office/drawing/2014/main" id="{5A6C1D8A-C0EC-42A6-F4D9-5B0B722868CA}"/>
              </a:ext>
            </a:extLst>
          </p:cNvPr>
          <p:cNvGrpSpPr/>
          <p:nvPr/>
        </p:nvGrpSpPr>
        <p:grpSpPr>
          <a:xfrm>
            <a:off x="952069" y="5272462"/>
            <a:ext cx="1538280" cy="1404360"/>
            <a:chOff x="952069" y="5272462"/>
            <a:chExt cx="1538280" cy="1404360"/>
          </a:xfrm>
        </p:grpSpPr>
        <mc:AlternateContent xmlns:mc="http://schemas.openxmlformats.org/markup-compatibility/2006">
          <mc:Choice xmlns:p14="http://schemas.microsoft.com/office/powerpoint/2010/main" Requires="p14">
            <p:contentPart p14:bwMode="auto" r:id="rId606">
              <p14:nvContentPartPr>
                <p14:cNvPr id="759" name="Freihand 758">
                  <a:extLst>
                    <a:ext uri="{FF2B5EF4-FFF2-40B4-BE49-F238E27FC236}">
                      <a16:creationId xmlns:a16="http://schemas.microsoft.com/office/drawing/2014/main" id="{7E692779-798B-5A28-F95B-F012B16B5F98}"/>
                    </a:ext>
                  </a:extLst>
                </p14:cNvPr>
                <p14:cNvContentPartPr/>
                <p14:nvPr/>
              </p14:nvContentPartPr>
              <p14:xfrm>
                <a:off x="1093909" y="5380102"/>
                <a:ext cx="42120" cy="164880"/>
              </p14:xfrm>
            </p:contentPart>
          </mc:Choice>
          <mc:Fallback>
            <p:pic>
              <p:nvPicPr>
                <p:cNvPr id="759" name="Freihand 758">
                  <a:extLst>
                    <a:ext uri="{FF2B5EF4-FFF2-40B4-BE49-F238E27FC236}">
                      <a16:creationId xmlns:a16="http://schemas.microsoft.com/office/drawing/2014/main" id="{7E692779-798B-5A28-F95B-F012B16B5F98}"/>
                    </a:ext>
                  </a:extLst>
                </p:cNvPr>
                <p:cNvPicPr/>
                <p:nvPr/>
              </p:nvPicPr>
              <p:blipFill>
                <a:blip r:embed="rId607"/>
                <a:stretch>
                  <a:fillRect/>
                </a:stretch>
              </p:blipFill>
              <p:spPr>
                <a:xfrm>
                  <a:off x="1084909" y="5371102"/>
                  <a:ext cx="597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760" name="Freihand 759">
                  <a:extLst>
                    <a:ext uri="{FF2B5EF4-FFF2-40B4-BE49-F238E27FC236}">
                      <a16:creationId xmlns:a16="http://schemas.microsoft.com/office/drawing/2014/main" id="{3B45CB64-E5B0-94DA-D620-B2D299774E7E}"/>
                    </a:ext>
                  </a:extLst>
                </p14:cNvPr>
                <p14:cNvContentPartPr/>
                <p14:nvPr/>
              </p14:nvContentPartPr>
              <p14:xfrm>
                <a:off x="997789" y="5347342"/>
                <a:ext cx="175680" cy="20520"/>
              </p14:xfrm>
            </p:contentPart>
          </mc:Choice>
          <mc:Fallback>
            <p:pic>
              <p:nvPicPr>
                <p:cNvPr id="760" name="Freihand 759">
                  <a:extLst>
                    <a:ext uri="{FF2B5EF4-FFF2-40B4-BE49-F238E27FC236}">
                      <a16:creationId xmlns:a16="http://schemas.microsoft.com/office/drawing/2014/main" id="{3B45CB64-E5B0-94DA-D620-B2D299774E7E}"/>
                    </a:ext>
                  </a:extLst>
                </p:cNvPr>
                <p:cNvPicPr/>
                <p:nvPr/>
              </p:nvPicPr>
              <p:blipFill>
                <a:blip r:embed="rId609"/>
                <a:stretch>
                  <a:fillRect/>
                </a:stretch>
              </p:blipFill>
              <p:spPr>
                <a:xfrm>
                  <a:off x="989149" y="5338702"/>
                  <a:ext cx="193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761" name="Freihand 760">
                  <a:extLst>
                    <a:ext uri="{FF2B5EF4-FFF2-40B4-BE49-F238E27FC236}">
                      <a16:creationId xmlns:a16="http://schemas.microsoft.com/office/drawing/2014/main" id="{1811FB0F-2BEA-1955-CF37-801F2DB127EC}"/>
                    </a:ext>
                  </a:extLst>
                </p14:cNvPr>
                <p14:cNvContentPartPr/>
                <p14:nvPr/>
              </p14:nvContentPartPr>
              <p14:xfrm>
                <a:off x="1038109" y="5418262"/>
                <a:ext cx="142920" cy="50400"/>
              </p14:xfrm>
            </p:contentPart>
          </mc:Choice>
          <mc:Fallback>
            <p:pic>
              <p:nvPicPr>
                <p:cNvPr id="761" name="Freihand 760">
                  <a:extLst>
                    <a:ext uri="{FF2B5EF4-FFF2-40B4-BE49-F238E27FC236}">
                      <a16:creationId xmlns:a16="http://schemas.microsoft.com/office/drawing/2014/main" id="{1811FB0F-2BEA-1955-CF37-801F2DB127EC}"/>
                    </a:ext>
                  </a:extLst>
                </p:cNvPr>
                <p:cNvPicPr/>
                <p:nvPr/>
              </p:nvPicPr>
              <p:blipFill>
                <a:blip r:embed="rId611"/>
                <a:stretch>
                  <a:fillRect/>
                </a:stretch>
              </p:blipFill>
              <p:spPr>
                <a:xfrm>
                  <a:off x="1029109" y="5409262"/>
                  <a:ext cx="160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762" name="Freihand 761">
                  <a:extLst>
                    <a:ext uri="{FF2B5EF4-FFF2-40B4-BE49-F238E27FC236}">
                      <a16:creationId xmlns:a16="http://schemas.microsoft.com/office/drawing/2014/main" id="{FC2FDDD7-F380-5393-279D-4E5A3877E4F8}"/>
                    </a:ext>
                  </a:extLst>
                </p14:cNvPr>
                <p14:cNvContentPartPr/>
                <p14:nvPr/>
              </p14:nvContentPartPr>
              <p14:xfrm>
                <a:off x="1224589" y="5425822"/>
                <a:ext cx="71280" cy="113400"/>
              </p14:xfrm>
            </p:contentPart>
          </mc:Choice>
          <mc:Fallback>
            <p:pic>
              <p:nvPicPr>
                <p:cNvPr id="762" name="Freihand 761">
                  <a:extLst>
                    <a:ext uri="{FF2B5EF4-FFF2-40B4-BE49-F238E27FC236}">
                      <a16:creationId xmlns:a16="http://schemas.microsoft.com/office/drawing/2014/main" id="{FC2FDDD7-F380-5393-279D-4E5A3877E4F8}"/>
                    </a:ext>
                  </a:extLst>
                </p:cNvPr>
                <p:cNvPicPr/>
                <p:nvPr/>
              </p:nvPicPr>
              <p:blipFill>
                <a:blip r:embed="rId613"/>
                <a:stretch>
                  <a:fillRect/>
                </a:stretch>
              </p:blipFill>
              <p:spPr>
                <a:xfrm>
                  <a:off x="1215589" y="5417182"/>
                  <a:ext cx="88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763" name="Freihand 762">
                  <a:extLst>
                    <a:ext uri="{FF2B5EF4-FFF2-40B4-BE49-F238E27FC236}">
                      <a16:creationId xmlns:a16="http://schemas.microsoft.com/office/drawing/2014/main" id="{D601BA5B-13BF-61E6-0D19-114FF8FDE6C2}"/>
                    </a:ext>
                  </a:extLst>
                </p14:cNvPr>
                <p14:cNvContentPartPr/>
                <p14:nvPr/>
              </p14:nvContentPartPr>
              <p14:xfrm>
                <a:off x="1357429" y="5453182"/>
                <a:ext cx="93600" cy="57240"/>
              </p14:xfrm>
            </p:contentPart>
          </mc:Choice>
          <mc:Fallback>
            <p:pic>
              <p:nvPicPr>
                <p:cNvPr id="763" name="Freihand 762">
                  <a:extLst>
                    <a:ext uri="{FF2B5EF4-FFF2-40B4-BE49-F238E27FC236}">
                      <a16:creationId xmlns:a16="http://schemas.microsoft.com/office/drawing/2014/main" id="{D601BA5B-13BF-61E6-0D19-114FF8FDE6C2}"/>
                    </a:ext>
                  </a:extLst>
                </p:cNvPr>
                <p:cNvPicPr/>
                <p:nvPr/>
              </p:nvPicPr>
              <p:blipFill>
                <a:blip r:embed="rId615"/>
                <a:stretch>
                  <a:fillRect/>
                </a:stretch>
              </p:blipFill>
              <p:spPr>
                <a:xfrm>
                  <a:off x="1348789" y="5444182"/>
                  <a:ext cx="111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764" name="Freihand 763">
                  <a:extLst>
                    <a:ext uri="{FF2B5EF4-FFF2-40B4-BE49-F238E27FC236}">
                      <a16:creationId xmlns:a16="http://schemas.microsoft.com/office/drawing/2014/main" id="{670D8155-C65C-ADFB-89F6-3DDBC222B5F1}"/>
                    </a:ext>
                  </a:extLst>
                </p14:cNvPr>
                <p14:cNvContentPartPr/>
                <p14:nvPr/>
              </p14:nvContentPartPr>
              <p14:xfrm>
                <a:off x="1493869" y="5423302"/>
                <a:ext cx="103320" cy="185760"/>
              </p14:xfrm>
            </p:contentPart>
          </mc:Choice>
          <mc:Fallback>
            <p:pic>
              <p:nvPicPr>
                <p:cNvPr id="764" name="Freihand 763">
                  <a:extLst>
                    <a:ext uri="{FF2B5EF4-FFF2-40B4-BE49-F238E27FC236}">
                      <a16:creationId xmlns:a16="http://schemas.microsoft.com/office/drawing/2014/main" id="{670D8155-C65C-ADFB-89F6-3DDBC222B5F1}"/>
                    </a:ext>
                  </a:extLst>
                </p:cNvPr>
                <p:cNvPicPr/>
                <p:nvPr/>
              </p:nvPicPr>
              <p:blipFill>
                <a:blip r:embed="rId617"/>
                <a:stretch>
                  <a:fillRect/>
                </a:stretch>
              </p:blipFill>
              <p:spPr>
                <a:xfrm>
                  <a:off x="1484869" y="5414302"/>
                  <a:ext cx="1209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765" name="Freihand 764">
                  <a:extLst>
                    <a:ext uri="{FF2B5EF4-FFF2-40B4-BE49-F238E27FC236}">
                      <a16:creationId xmlns:a16="http://schemas.microsoft.com/office/drawing/2014/main" id="{78C270BF-7E66-C415-E888-46B2F7594587}"/>
                    </a:ext>
                  </a:extLst>
                </p14:cNvPr>
                <p14:cNvContentPartPr/>
                <p14:nvPr/>
              </p14:nvContentPartPr>
              <p14:xfrm>
                <a:off x="1768549" y="5332582"/>
                <a:ext cx="110880" cy="5400"/>
              </p14:xfrm>
            </p:contentPart>
          </mc:Choice>
          <mc:Fallback>
            <p:pic>
              <p:nvPicPr>
                <p:cNvPr id="765" name="Freihand 764">
                  <a:extLst>
                    <a:ext uri="{FF2B5EF4-FFF2-40B4-BE49-F238E27FC236}">
                      <a16:creationId xmlns:a16="http://schemas.microsoft.com/office/drawing/2014/main" id="{78C270BF-7E66-C415-E888-46B2F7594587}"/>
                    </a:ext>
                  </a:extLst>
                </p:cNvPr>
                <p:cNvPicPr/>
                <p:nvPr/>
              </p:nvPicPr>
              <p:blipFill>
                <a:blip r:embed="rId619"/>
                <a:stretch>
                  <a:fillRect/>
                </a:stretch>
              </p:blipFill>
              <p:spPr>
                <a:xfrm>
                  <a:off x="1759909" y="5323582"/>
                  <a:ext cx="128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766" name="Freihand 765">
                  <a:extLst>
                    <a:ext uri="{FF2B5EF4-FFF2-40B4-BE49-F238E27FC236}">
                      <a16:creationId xmlns:a16="http://schemas.microsoft.com/office/drawing/2014/main" id="{3C40FB60-6BCC-CF03-22E5-79F89AE88C64}"/>
                    </a:ext>
                  </a:extLst>
                </p14:cNvPr>
                <p14:cNvContentPartPr/>
                <p14:nvPr/>
              </p14:nvContentPartPr>
              <p14:xfrm>
                <a:off x="1804189" y="5400262"/>
                <a:ext cx="97920" cy="81360"/>
              </p14:xfrm>
            </p:contentPart>
          </mc:Choice>
          <mc:Fallback>
            <p:pic>
              <p:nvPicPr>
                <p:cNvPr id="766" name="Freihand 765">
                  <a:extLst>
                    <a:ext uri="{FF2B5EF4-FFF2-40B4-BE49-F238E27FC236}">
                      <a16:creationId xmlns:a16="http://schemas.microsoft.com/office/drawing/2014/main" id="{3C40FB60-6BCC-CF03-22E5-79F89AE88C64}"/>
                    </a:ext>
                  </a:extLst>
                </p:cNvPr>
                <p:cNvPicPr/>
                <p:nvPr/>
              </p:nvPicPr>
              <p:blipFill>
                <a:blip r:embed="rId621"/>
                <a:stretch>
                  <a:fillRect/>
                </a:stretch>
              </p:blipFill>
              <p:spPr>
                <a:xfrm>
                  <a:off x="1795549" y="5391262"/>
                  <a:ext cx="115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769" name="Freihand 768">
                  <a:extLst>
                    <a:ext uri="{FF2B5EF4-FFF2-40B4-BE49-F238E27FC236}">
                      <a16:creationId xmlns:a16="http://schemas.microsoft.com/office/drawing/2014/main" id="{02EE87A5-FCED-234D-467B-279EDACE7A02}"/>
                    </a:ext>
                  </a:extLst>
                </p14:cNvPr>
                <p14:cNvContentPartPr/>
                <p14:nvPr/>
              </p14:nvContentPartPr>
              <p14:xfrm>
                <a:off x="2045029" y="5281822"/>
                <a:ext cx="149760" cy="185760"/>
              </p14:xfrm>
            </p:contentPart>
          </mc:Choice>
          <mc:Fallback>
            <p:pic>
              <p:nvPicPr>
                <p:cNvPr id="769" name="Freihand 768">
                  <a:extLst>
                    <a:ext uri="{FF2B5EF4-FFF2-40B4-BE49-F238E27FC236}">
                      <a16:creationId xmlns:a16="http://schemas.microsoft.com/office/drawing/2014/main" id="{02EE87A5-FCED-234D-467B-279EDACE7A02}"/>
                    </a:ext>
                  </a:extLst>
                </p:cNvPr>
                <p:cNvPicPr/>
                <p:nvPr/>
              </p:nvPicPr>
              <p:blipFill>
                <a:blip r:embed="rId623"/>
                <a:stretch>
                  <a:fillRect/>
                </a:stretch>
              </p:blipFill>
              <p:spPr>
                <a:xfrm>
                  <a:off x="2036389" y="5273182"/>
                  <a:ext cx="1674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770" name="Freihand 769">
                  <a:extLst>
                    <a:ext uri="{FF2B5EF4-FFF2-40B4-BE49-F238E27FC236}">
                      <a16:creationId xmlns:a16="http://schemas.microsoft.com/office/drawing/2014/main" id="{A745B2FE-9DEA-93E3-E097-99A91ED41848}"/>
                    </a:ext>
                  </a:extLst>
                </p14:cNvPr>
                <p14:cNvContentPartPr/>
                <p14:nvPr/>
              </p14:nvContentPartPr>
              <p14:xfrm>
                <a:off x="2118469" y="5355622"/>
                <a:ext cx="131400" cy="41760"/>
              </p14:xfrm>
            </p:contentPart>
          </mc:Choice>
          <mc:Fallback>
            <p:pic>
              <p:nvPicPr>
                <p:cNvPr id="770" name="Freihand 769">
                  <a:extLst>
                    <a:ext uri="{FF2B5EF4-FFF2-40B4-BE49-F238E27FC236}">
                      <a16:creationId xmlns:a16="http://schemas.microsoft.com/office/drawing/2014/main" id="{A745B2FE-9DEA-93E3-E097-99A91ED41848}"/>
                    </a:ext>
                  </a:extLst>
                </p:cNvPr>
                <p:cNvPicPr/>
                <p:nvPr/>
              </p:nvPicPr>
              <p:blipFill>
                <a:blip r:embed="rId625"/>
                <a:stretch>
                  <a:fillRect/>
                </a:stretch>
              </p:blipFill>
              <p:spPr>
                <a:xfrm>
                  <a:off x="2109829" y="5346982"/>
                  <a:ext cx="1490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771" name="Freihand 770">
                  <a:extLst>
                    <a:ext uri="{FF2B5EF4-FFF2-40B4-BE49-F238E27FC236}">
                      <a16:creationId xmlns:a16="http://schemas.microsoft.com/office/drawing/2014/main" id="{D959B975-C0AE-30E7-DB36-3C68C60D391A}"/>
                    </a:ext>
                  </a:extLst>
                </p14:cNvPr>
                <p14:cNvContentPartPr/>
                <p14:nvPr/>
              </p14:nvContentPartPr>
              <p14:xfrm>
                <a:off x="2341309" y="5272462"/>
                <a:ext cx="149040" cy="152640"/>
              </p14:xfrm>
            </p:contentPart>
          </mc:Choice>
          <mc:Fallback>
            <p:pic>
              <p:nvPicPr>
                <p:cNvPr id="771" name="Freihand 770">
                  <a:extLst>
                    <a:ext uri="{FF2B5EF4-FFF2-40B4-BE49-F238E27FC236}">
                      <a16:creationId xmlns:a16="http://schemas.microsoft.com/office/drawing/2014/main" id="{D959B975-C0AE-30E7-DB36-3C68C60D391A}"/>
                    </a:ext>
                  </a:extLst>
                </p:cNvPr>
                <p:cNvPicPr/>
                <p:nvPr/>
              </p:nvPicPr>
              <p:blipFill>
                <a:blip r:embed="rId627"/>
                <a:stretch>
                  <a:fillRect/>
                </a:stretch>
              </p:blipFill>
              <p:spPr>
                <a:xfrm>
                  <a:off x="2332309" y="5263462"/>
                  <a:ext cx="1666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787" name="Freihand 786">
                  <a:extLst>
                    <a:ext uri="{FF2B5EF4-FFF2-40B4-BE49-F238E27FC236}">
                      <a16:creationId xmlns:a16="http://schemas.microsoft.com/office/drawing/2014/main" id="{86F9A429-3E4F-DD39-93E4-99E7ACC7FD2C}"/>
                    </a:ext>
                  </a:extLst>
                </p14:cNvPr>
                <p14:cNvContentPartPr/>
                <p14:nvPr/>
              </p14:nvContentPartPr>
              <p14:xfrm>
                <a:off x="1106509" y="5817142"/>
                <a:ext cx="41760" cy="195480"/>
              </p14:xfrm>
            </p:contentPart>
          </mc:Choice>
          <mc:Fallback>
            <p:pic>
              <p:nvPicPr>
                <p:cNvPr id="787" name="Freihand 786">
                  <a:extLst>
                    <a:ext uri="{FF2B5EF4-FFF2-40B4-BE49-F238E27FC236}">
                      <a16:creationId xmlns:a16="http://schemas.microsoft.com/office/drawing/2014/main" id="{86F9A429-3E4F-DD39-93E4-99E7ACC7FD2C}"/>
                    </a:ext>
                  </a:extLst>
                </p:cNvPr>
                <p:cNvPicPr/>
                <p:nvPr/>
              </p:nvPicPr>
              <p:blipFill>
                <a:blip r:embed="rId629"/>
                <a:stretch>
                  <a:fillRect/>
                </a:stretch>
              </p:blipFill>
              <p:spPr>
                <a:xfrm>
                  <a:off x="1097869" y="5808142"/>
                  <a:ext cx="594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788" name="Freihand 787">
                  <a:extLst>
                    <a:ext uri="{FF2B5EF4-FFF2-40B4-BE49-F238E27FC236}">
                      <a16:creationId xmlns:a16="http://schemas.microsoft.com/office/drawing/2014/main" id="{7EA3E799-D0BF-468D-A3FD-8095C3CD135C}"/>
                    </a:ext>
                  </a:extLst>
                </p14:cNvPr>
                <p14:cNvContentPartPr/>
                <p14:nvPr/>
              </p14:nvContentPartPr>
              <p14:xfrm>
                <a:off x="1028389" y="5777182"/>
                <a:ext cx="155520" cy="61920"/>
              </p14:xfrm>
            </p:contentPart>
          </mc:Choice>
          <mc:Fallback>
            <p:pic>
              <p:nvPicPr>
                <p:cNvPr id="788" name="Freihand 787">
                  <a:extLst>
                    <a:ext uri="{FF2B5EF4-FFF2-40B4-BE49-F238E27FC236}">
                      <a16:creationId xmlns:a16="http://schemas.microsoft.com/office/drawing/2014/main" id="{7EA3E799-D0BF-468D-A3FD-8095C3CD135C}"/>
                    </a:ext>
                  </a:extLst>
                </p:cNvPr>
                <p:cNvPicPr/>
                <p:nvPr/>
              </p:nvPicPr>
              <p:blipFill>
                <a:blip r:embed="rId631"/>
                <a:stretch>
                  <a:fillRect/>
                </a:stretch>
              </p:blipFill>
              <p:spPr>
                <a:xfrm>
                  <a:off x="1019389" y="5768542"/>
                  <a:ext cx="173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789" name="Freihand 788">
                  <a:extLst>
                    <a:ext uri="{FF2B5EF4-FFF2-40B4-BE49-F238E27FC236}">
                      <a16:creationId xmlns:a16="http://schemas.microsoft.com/office/drawing/2014/main" id="{1D9479A6-3F99-3464-DB89-3BCB12BE1B9B}"/>
                    </a:ext>
                  </a:extLst>
                </p14:cNvPr>
                <p14:cNvContentPartPr/>
                <p14:nvPr/>
              </p14:nvContentPartPr>
              <p14:xfrm>
                <a:off x="1054669" y="5868262"/>
                <a:ext cx="114840" cy="40680"/>
              </p14:xfrm>
            </p:contentPart>
          </mc:Choice>
          <mc:Fallback>
            <p:pic>
              <p:nvPicPr>
                <p:cNvPr id="789" name="Freihand 788">
                  <a:extLst>
                    <a:ext uri="{FF2B5EF4-FFF2-40B4-BE49-F238E27FC236}">
                      <a16:creationId xmlns:a16="http://schemas.microsoft.com/office/drawing/2014/main" id="{1D9479A6-3F99-3464-DB89-3BCB12BE1B9B}"/>
                    </a:ext>
                  </a:extLst>
                </p:cNvPr>
                <p:cNvPicPr/>
                <p:nvPr/>
              </p:nvPicPr>
              <p:blipFill>
                <a:blip r:embed="rId633"/>
                <a:stretch>
                  <a:fillRect/>
                </a:stretch>
              </p:blipFill>
              <p:spPr>
                <a:xfrm>
                  <a:off x="1045669" y="5859262"/>
                  <a:ext cx="1324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790" name="Freihand 789">
                  <a:extLst>
                    <a:ext uri="{FF2B5EF4-FFF2-40B4-BE49-F238E27FC236}">
                      <a16:creationId xmlns:a16="http://schemas.microsoft.com/office/drawing/2014/main" id="{3BF16B51-3B6F-3AEB-CE63-B33A30CED9C9}"/>
                    </a:ext>
                  </a:extLst>
                </p14:cNvPr>
                <p14:cNvContentPartPr/>
                <p14:nvPr/>
              </p14:nvContentPartPr>
              <p14:xfrm>
                <a:off x="1248709" y="5867182"/>
                <a:ext cx="138960" cy="169560"/>
              </p14:xfrm>
            </p:contentPart>
          </mc:Choice>
          <mc:Fallback>
            <p:pic>
              <p:nvPicPr>
                <p:cNvPr id="790" name="Freihand 789">
                  <a:extLst>
                    <a:ext uri="{FF2B5EF4-FFF2-40B4-BE49-F238E27FC236}">
                      <a16:creationId xmlns:a16="http://schemas.microsoft.com/office/drawing/2014/main" id="{3BF16B51-3B6F-3AEB-CE63-B33A30CED9C9}"/>
                    </a:ext>
                  </a:extLst>
                </p:cNvPr>
                <p:cNvPicPr/>
                <p:nvPr/>
              </p:nvPicPr>
              <p:blipFill>
                <a:blip r:embed="rId635"/>
                <a:stretch>
                  <a:fillRect/>
                </a:stretch>
              </p:blipFill>
              <p:spPr>
                <a:xfrm>
                  <a:off x="1240069" y="5858542"/>
                  <a:ext cx="1566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791" name="Freihand 790">
                  <a:extLst>
                    <a:ext uri="{FF2B5EF4-FFF2-40B4-BE49-F238E27FC236}">
                      <a16:creationId xmlns:a16="http://schemas.microsoft.com/office/drawing/2014/main" id="{81A866F8-FED6-F633-82AF-BB1446658369}"/>
                    </a:ext>
                  </a:extLst>
                </p14:cNvPr>
                <p14:cNvContentPartPr/>
                <p14:nvPr/>
              </p14:nvContentPartPr>
              <p14:xfrm>
                <a:off x="1426549" y="5898862"/>
                <a:ext cx="49320" cy="101880"/>
              </p14:xfrm>
            </p:contentPart>
          </mc:Choice>
          <mc:Fallback>
            <p:pic>
              <p:nvPicPr>
                <p:cNvPr id="791" name="Freihand 790">
                  <a:extLst>
                    <a:ext uri="{FF2B5EF4-FFF2-40B4-BE49-F238E27FC236}">
                      <a16:creationId xmlns:a16="http://schemas.microsoft.com/office/drawing/2014/main" id="{81A866F8-FED6-F633-82AF-BB1446658369}"/>
                    </a:ext>
                  </a:extLst>
                </p:cNvPr>
                <p:cNvPicPr/>
                <p:nvPr/>
              </p:nvPicPr>
              <p:blipFill>
                <a:blip r:embed="rId637"/>
                <a:stretch>
                  <a:fillRect/>
                </a:stretch>
              </p:blipFill>
              <p:spPr>
                <a:xfrm>
                  <a:off x="1417909" y="5889862"/>
                  <a:ext cx="66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793" name="Freihand 792">
                  <a:extLst>
                    <a:ext uri="{FF2B5EF4-FFF2-40B4-BE49-F238E27FC236}">
                      <a16:creationId xmlns:a16="http://schemas.microsoft.com/office/drawing/2014/main" id="{9EBEC80B-38DB-FBCF-252C-BB1520340061}"/>
                    </a:ext>
                  </a:extLst>
                </p14:cNvPr>
                <p14:cNvContentPartPr/>
                <p14:nvPr/>
              </p14:nvContentPartPr>
              <p14:xfrm>
                <a:off x="1564429" y="5897782"/>
                <a:ext cx="39600" cy="73800"/>
              </p14:xfrm>
            </p:contentPart>
          </mc:Choice>
          <mc:Fallback>
            <p:pic>
              <p:nvPicPr>
                <p:cNvPr id="793" name="Freihand 792">
                  <a:extLst>
                    <a:ext uri="{FF2B5EF4-FFF2-40B4-BE49-F238E27FC236}">
                      <a16:creationId xmlns:a16="http://schemas.microsoft.com/office/drawing/2014/main" id="{9EBEC80B-38DB-FBCF-252C-BB1520340061}"/>
                    </a:ext>
                  </a:extLst>
                </p:cNvPr>
                <p:cNvPicPr/>
                <p:nvPr/>
              </p:nvPicPr>
              <p:blipFill>
                <a:blip r:embed="rId639"/>
                <a:stretch>
                  <a:fillRect/>
                </a:stretch>
              </p:blipFill>
              <p:spPr>
                <a:xfrm>
                  <a:off x="1555429" y="5888782"/>
                  <a:ext cx="57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794" name="Freihand 793">
                  <a:extLst>
                    <a:ext uri="{FF2B5EF4-FFF2-40B4-BE49-F238E27FC236}">
                      <a16:creationId xmlns:a16="http://schemas.microsoft.com/office/drawing/2014/main" id="{923C6416-20CB-BE99-7C72-C32B96216098}"/>
                    </a:ext>
                  </a:extLst>
                </p14:cNvPr>
                <p14:cNvContentPartPr/>
                <p14:nvPr/>
              </p14:nvContentPartPr>
              <p14:xfrm>
                <a:off x="1765669" y="5728942"/>
                <a:ext cx="115200" cy="65160"/>
              </p14:xfrm>
            </p:contentPart>
          </mc:Choice>
          <mc:Fallback>
            <p:pic>
              <p:nvPicPr>
                <p:cNvPr id="794" name="Freihand 793">
                  <a:extLst>
                    <a:ext uri="{FF2B5EF4-FFF2-40B4-BE49-F238E27FC236}">
                      <a16:creationId xmlns:a16="http://schemas.microsoft.com/office/drawing/2014/main" id="{923C6416-20CB-BE99-7C72-C32B96216098}"/>
                    </a:ext>
                  </a:extLst>
                </p:cNvPr>
                <p:cNvPicPr/>
                <p:nvPr/>
              </p:nvPicPr>
              <p:blipFill>
                <a:blip r:embed="rId641"/>
                <a:stretch>
                  <a:fillRect/>
                </a:stretch>
              </p:blipFill>
              <p:spPr>
                <a:xfrm>
                  <a:off x="1756669" y="5719942"/>
                  <a:ext cx="132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795" name="Freihand 794">
                  <a:extLst>
                    <a:ext uri="{FF2B5EF4-FFF2-40B4-BE49-F238E27FC236}">
                      <a16:creationId xmlns:a16="http://schemas.microsoft.com/office/drawing/2014/main" id="{DD8FBB8D-91E9-BFCB-CF63-9D9B4E5E8E78}"/>
                    </a:ext>
                  </a:extLst>
                </p14:cNvPr>
                <p14:cNvContentPartPr/>
                <p14:nvPr/>
              </p14:nvContentPartPr>
              <p14:xfrm>
                <a:off x="1802029" y="5806342"/>
                <a:ext cx="107280" cy="88920"/>
              </p14:xfrm>
            </p:contentPart>
          </mc:Choice>
          <mc:Fallback>
            <p:pic>
              <p:nvPicPr>
                <p:cNvPr id="795" name="Freihand 794">
                  <a:extLst>
                    <a:ext uri="{FF2B5EF4-FFF2-40B4-BE49-F238E27FC236}">
                      <a16:creationId xmlns:a16="http://schemas.microsoft.com/office/drawing/2014/main" id="{DD8FBB8D-91E9-BFCB-CF63-9D9B4E5E8E78}"/>
                    </a:ext>
                  </a:extLst>
                </p:cNvPr>
                <p:cNvPicPr/>
                <p:nvPr/>
              </p:nvPicPr>
              <p:blipFill>
                <a:blip r:embed="rId643"/>
                <a:stretch>
                  <a:fillRect/>
                </a:stretch>
              </p:blipFill>
              <p:spPr>
                <a:xfrm>
                  <a:off x="1793029" y="5797342"/>
                  <a:ext cx="124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796" name="Freihand 795">
                  <a:extLst>
                    <a:ext uri="{FF2B5EF4-FFF2-40B4-BE49-F238E27FC236}">
                      <a16:creationId xmlns:a16="http://schemas.microsoft.com/office/drawing/2014/main" id="{F37A1E08-C91B-D4BF-B99A-76FF9894C1BB}"/>
                    </a:ext>
                  </a:extLst>
                </p14:cNvPr>
                <p14:cNvContentPartPr/>
                <p14:nvPr/>
              </p14:nvContentPartPr>
              <p14:xfrm>
                <a:off x="2059069" y="5688622"/>
                <a:ext cx="77400" cy="183240"/>
              </p14:xfrm>
            </p:contentPart>
          </mc:Choice>
          <mc:Fallback>
            <p:pic>
              <p:nvPicPr>
                <p:cNvPr id="796" name="Freihand 795">
                  <a:extLst>
                    <a:ext uri="{FF2B5EF4-FFF2-40B4-BE49-F238E27FC236}">
                      <a16:creationId xmlns:a16="http://schemas.microsoft.com/office/drawing/2014/main" id="{F37A1E08-C91B-D4BF-B99A-76FF9894C1BB}"/>
                    </a:ext>
                  </a:extLst>
                </p:cNvPr>
                <p:cNvPicPr/>
                <p:nvPr/>
              </p:nvPicPr>
              <p:blipFill>
                <a:blip r:embed="rId645"/>
                <a:stretch>
                  <a:fillRect/>
                </a:stretch>
              </p:blipFill>
              <p:spPr>
                <a:xfrm>
                  <a:off x="2050069" y="5679622"/>
                  <a:ext cx="950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797" name="Freihand 796">
                  <a:extLst>
                    <a:ext uri="{FF2B5EF4-FFF2-40B4-BE49-F238E27FC236}">
                      <a16:creationId xmlns:a16="http://schemas.microsoft.com/office/drawing/2014/main" id="{50FAE366-2B02-D0BF-9BC8-E935A77424C4}"/>
                    </a:ext>
                  </a:extLst>
                </p14:cNvPr>
                <p14:cNvContentPartPr/>
                <p14:nvPr/>
              </p14:nvContentPartPr>
              <p14:xfrm>
                <a:off x="2209909" y="5817142"/>
                <a:ext cx="12600" cy="122040"/>
              </p14:xfrm>
            </p:contentPart>
          </mc:Choice>
          <mc:Fallback>
            <p:pic>
              <p:nvPicPr>
                <p:cNvPr id="797" name="Freihand 796">
                  <a:extLst>
                    <a:ext uri="{FF2B5EF4-FFF2-40B4-BE49-F238E27FC236}">
                      <a16:creationId xmlns:a16="http://schemas.microsoft.com/office/drawing/2014/main" id="{50FAE366-2B02-D0BF-9BC8-E935A77424C4}"/>
                    </a:ext>
                  </a:extLst>
                </p:cNvPr>
                <p:cNvPicPr/>
                <p:nvPr/>
              </p:nvPicPr>
              <p:blipFill>
                <a:blip r:embed="rId647"/>
                <a:stretch>
                  <a:fillRect/>
                </a:stretch>
              </p:blipFill>
              <p:spPr>
                <a:xfrm>
                  <a:off x="2200909" y="5808142"/>
                  <a:ext cx="30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798" name="Freihand 797">
                  <a:extLst>
                    <a:ext uri="{FF2B5EF4-FFF2-40B4-BE49-F238E27FC236}">
                      <a16:creationId xmlns:a16="http://schemas.microsoft.com/office/drawing/2014/main" id="{E6ED1C26-F36B-80D0-94AB-29C0DA7F49A6}"/>
                    </a:ext>
                  </a:extLst>
                </p14:cNvPr>
                <p14:cNvContentPartPr/>
                <p14:nvPr/>
              </p14:nvContentPartPr>
              <p14:xfrm>
                <a:off x="2285869" y="5616262"/>
                <a:ext cx="111240" cy="215640"/>
              </p14:xfrm>
            </p:contentPart>
          </mc:Choice>
          <mc:Fallback>
            <p:pic>
              <p:nvPicPr>
                <p:cNvPr id="798" name="Freihand 797">
                  <a:extLst>
                    <a:ext uri="{FF2B5EF4-FFF2-40B4-BE49-F238E27FC236}">
                      <a16:creationId xmlns:a16="http://schemas.microsoft.com/office/drawing/2014/main" id="{E6ED1C26-F36B-80D0-94AB-29C0DA7F49A6}"/>
                    </a:ext>
                  </a:extLst>
                </p:cNvPr>
                <p:cNvPicPr/>
                <p:nvPr/>
              </p:nvPicPr>
              <p:blipFill>
                <a:blip r:embed="rId649"/>
                <a:stretch>
                  <a:fillRect/>
                </a:stretch>
              </p:blipFill>
              <p:spPr>
                <a:xfrm>
                  <a:off x="2276869" y="5607622"/>
                  <a:ext cx="1288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801" name="Freihand 800">
                  <a:extLst>
                    <a:ext uri="{FF2B5EF4-FFF2-40B4-BE49-F238E27FC236}">
                      <a16:creationId xmlns:a16="http://schemas.microsoft.com/office/drawing/2014/main" id="{EDE3258A-AB1F-8067-5AF6-D0EDEE6D0F5B}"/>
                    </a:ext>
                  </a:extLst>
                </p14:cNvPr>
                <p14:cNvContentPartPr/>
                <p14:nvPr/>
              </p14:nvContentPartPr>
              <p14:xfrm>
                <a:off x="1024069" y="6230782"/>
                <a:ext cx="56520" cy="185400"/>
              </p14:xfrm>
            </p:contentPart>
          </mc:Choice>
          <mc:Fallback>
            <p:pic>
              <p:nvPicPr>
                <p:cNvPr id="801" name="Freihand 800">
                  <a:extLst>
                    <a:ext uri="{FF2B5EF4-FFF2-40B4-BE49-F238E27FC236}">
                      <a16:creationId xmlns:a16="http://schemas.microsoft.com/office/drawing/2014/main" id="{EDE3258A-AB1F-8067-5AF6-D0EDEE6D0F5B}"/>
                    </a:ext>
                  </a:extLst>
                </p:cNvPr>
                <p:cNvPicPr/>
                <p:nvPr/>
              </p:nvPicPr>
              <p:blipFill>
                <a:blip r:embed="rId651"/>
                <a:stretch>
                  <a:fillRect/>
                </a:stretch>
              </p:blipFill>
              <p:spPr>
                <a:xfrm>
                  <a:off x="1015429" y="6221782"/>
                  <a:ext cx="741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802" name="Freihand 801">
                  <a:extLst>
                    <a:ext uri="{FF2B5EF4-FFF2-40B4-BE49-F238E27FC236}">
                      <a16:creationId xmlns:a16="http://schemas.microsoft.com/office/drawing/2014/main" id="{41F110D8-E32E-9A3E-247D-46E41B821F38}"/>
                    </a:ext>
                  </a:extLst>
                </p14:cNvPr>
                <p14:cNvContentPartPr/>
                <p14:nvPr/>
              </p14:nvContentPartPr>
              <p14:xfrm>
                <a:off x="952069" y="6197662"/>
                <a:ext cx="148320" cy="50040"/>
              </p14:xfrm>
            </p:contentPart>
          </mc:Choice>
          <mc:Fallback>
            <p:pic>
              <p:nvPicPr>
                <p:cNvPr id="802" name="Freihand 801">
                  <a:extLst>
                    <a:ext uri="{FF2B5EF4-FFF2-40B4-BE49-F238E27FC236}">
                      <a16:creationId xmlns:a16="http://schemas.microsoft.com/office/drawing/2014/main" id="{41F110D8-E32E-9A3E-247D-46E41B821F38}"/>
                    </a:ext>
                  </a:extLst>
                </p:cNvPr>
                <p:cNvPicPr/>
                <p:nvPr/>
              </p:nvPicPr>
              <p:blipFill>
                <a:blip r:embed="rId653"/>
                <a:stretch>
                  <a:fillRect/>
                </a:stretch>
              </p:blipFill>
              <p:spPr>
                <a:xfrm>
                  <a:off x="943069" y="6189022"/>
                  <a:ext cx="165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803" name="Freihand 802">
                  <a:extLst>
                    <a:ext uri="{FF2B5EF4-FFF2-40B4-BE49-F238E27FC236}">
                      <a16:creationId xmlns:a16="http://schemas.microsoft.com/office/drawing/2014/main" id="{5CCF60BD-353C-9C41-047C-350C99750EC8}"/>
                    </a:ext>
                  </a:extLst>
                </p14:cNvPr>
                <p14:cNvContentPartPr/>
                <p14:nvPr/>
              </p14:nvContentPartPr>
              <p14:xfrm>
                <a:off x="965749" y="6279382"/>
                <a:ext cx="129240" cy="59040"/>
              </p14:xfrm>
            </p:contentPart>
          </mc:Choice>
          <mc:Fallback>
            <p:pic>
              <p:nvPicPr>
                <p:cNvPr id="803" name="Freihand 802">
                  <a:extLst>
                    <a:ext uri="{FF2B5EF4-FFF2-40B4-BE49-F238E27FC236}">
                      <a16:creationId xmlns:a16="http://schemas.microsoft.com/office/drawing/2014/main" id="{5CCF60BD-353C-9C41-047C-350C99750EC8}"/>
                    </a:ext>
                  </a:extLst>
                </p:cNvPr>
                <p:cNvPicPr/>
                <p:nvPr/>
              </p:nvPicPr>
              <p:blipFill>
                <a:blip r:embed="rId655"/>
                <a:stretch>
                  <a:fillRect/>
                </a:stretch>
              </p:blipFill>
              <p:spPr>
                <a:xfrm>
                  <a:off x="957109" y="6270382"/>
                  <a:ext cx="146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805" name="Freihand 804">
                  <a:extLst>
                    <a:ext uri="{FF2B5EF4-FFF2-40B4-BE49-F238E27FC236}">
                      <a16:creationId xmlns:a16="http://schemas.microsoft.com/office/drawing/2014/main" id="{5A4D4809-A012-89A3-46BA-795E7FEA4EDF}"/>
                    </a:ext>
                  </a:extLst>
                </p14:cNvPr>
                <p14:cNvContentPartPr/>
                <p14:nvPr/>
              </p14:nvContentPartPr>
              <p14:xfrm>
                <a:off x="1148629" y="6356782"/>
                <a:ext cx="81720" cy="163800"/>
              </p14:xfrm>
            </p:contentPart>
          </mc:Choice>
          <mc:Fallback>
            <p:pic>
              <p:nvPicPr>
                <p:cNvPr id="805" name="Freihand 804">
                  <a:extLst>
                    <a:ext uri="{FF2B5EF4-FFF2-40B4-BE49-F238E27FC236}">
                      <a16:creationId xmlns:a16="http://schemas.microsoft.com/office/drawing/2014/main" id="{5A4D4809-A012-89A3-46BA-795E7FEA4EDF}"/>
                    </a:ext>
                  </a:extLst>
                </p:cNvPr>
                <p:cNvPicPr/>
                <p:nvPr/>
              </p:nvPicPr>
              <p:blipFill>
                <a:blip r:embed="rId657"/>
                <a:stretch>
                  <a:fillRect/>
                </a:stretch>
              </p:blipFill>
              <p:spPr>
                <a:xfrm>
                  <a:off x="1139629" y="6348142"/>
                  <a:ext cx="99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806" name="Freihand 805">
                  <a:extLst>
                    <a:ext uri="{FF2B5EF4-FFF2-40B4-BE49-F238E27FC236}">
                      <a16:creationId xmlns:a16="http://schemas.microsoft.com/office/drawing/2014/main" id="{A32615CC-A24F-6E74-46C7-CDD0F4CD4EA4}"/>
                    </a:ext>
                  </a:extLst>
                </p14:cNvPr>
                <p14:cNvContentPartPr/>
                <p14:nvPr/>
              </p14:nvContentPartPr>
              <p14:xfrm>
                <a:off x="1223869" y="6345262"/>
                <a:ext cx="104040" cy="142200"/>
              </p14:xfrm>
            </p:contentPart>
          </mc:Choice>
          <mc:Fallback>
            <p:pic>
              <p:nvPicPr>
                <p:cNvPr id="806" name="Freihand 805">
                  <a:extLst>
                    <a:ext uri="{FF2B5EF4-FFF2-40B4-BE49-F238E27FC236}">
                      <a16:creationId xmlns:a16="http://schemas.microsoft.com/office/drawing/2014/main" id="{A32615CC-A24F-6E74-46C7-CDD0F4CD4EA4}"/>
                    </a:ext>
                  </a:extLst>
                </p:cNvPr>
                <p:cNvPicPr/>
                <p:nvPr/>
              </p:nvPicPr>
              <p:blipFill>
                <a:blip r:embed="rId659"/>
                <a:stretch>
                  <a:fillRect/>
                </a:stretch>
              </p:blipFill>
              <p:spPr>
                <a:xfrm>
                  <a:off x="1214869" y="6336622"/>
                  <a:ext cx="121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807" name="Freihand 806">
                  <a:extLst>
                    <a:ext uri="{FF2B5EF4-FFF2-40B4-BE49-F238E27FC236}">
                      <a16:creationId xmlns:a16="http://schemas.microsoft.com/office/drawing/2014/main" id="{CCB863DD-46D6-A1B5-7326-FEB78908164F}"/>
                    </a:ext>
                  </a:extLst>
                </p14:cNvPr>
                <p14:cNvContentPartPr/>
                <p14:nvPr/>
              </p14:nvContentPartPr>
              <p14:xfrm>
                <a:off x="1253749" y="6321142"/>
                <a:ext cx="151920" cy="111960"/>
              </p14:xfrm>
            </p:contentPart>
          </mc:Choice>
          <mc:Fallback>
            <p:pic>
              <p:nvPicPr>
                <p:cNvPr id="807" name="Freihand 806">
                  <a:extLst>
                    <a:ext uri="{FF2B5EF4-FFF2-40B4-BE49-F238E27FC236}">
                      <a16:creationId xmlns:a16="http://schemas.microsoft.com/office/drawing/2014/main" id="{CCB863DD-46D6-A1B5-7326-FEB78908164F}"/>
                    </a:ext>
                  </a:extLst>
                </p:cNvPr>
                <p:cNvPicPr/>
                <p:nvPr/>
              </p:nvPicPr>
              <p:blipFill>
                <a:blip r:embed="rId661"/>
                <a:stretch>
                  <a:fillRect/>
                </a:stretch>
              </p:blipFill>
              <p:spPr>
                <a:xfrm>
                  <a:off x="1244749" y="6312142"/>
                  <a:ext cx="169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808" name="Freihand 807">
                  <a:extLst>
                    <a:ext uri="{FF2B5EF4-FFF2-40B4-BE49-F238E27FC236}">
                      <a16:creationId xmlns:a16="http://schemas.microsoft.com/office/drawing/2014/main" id="{69B0E901-1548-0EF2-5CC8-540212B57D6C}"/>
                    </a:ext>
                  </a:extLst>
                </p14:cNvPr>
                <p14:cNvContentPartPr/>
                <p14:nvPr/>
              </p14:nvContentPartPr>
              <p14:xfrm>
                <a:off x="1319989" y="6284422"/>
                <a:ext cx="47160" cy="100800"/>
              </p14:xfrm>
            </p:contentPart>
          </mc:Choice>
          <mc:Fallback>
            <p:pic>
              <p:nvPicPr>
                <p:cNvPr id="808" name="Freihand 807">
                  <a:extLst>
                    <a:ext uri="{FF2B5EF4-FFF2-40B4-BE49-F238E27FC236}">
                      <a16:creationId xmlns:a16="http://schemas.microsoft.com/office/drawing/2014/main" id="{69B0E901-1548-0EF2-5CC8-540212B57D6C}"/>
                    </a:ext>
                  </a:extLst>
                </p:cNvPr>
                <p:cNvPicPr/>
                <p:nvPr/>
              </p:nvPicPr>
              <p:blipFill>
                <a:blip r:embed="rId663"/>
                <a:stretch>
                  <a:fillRect/>
                </a:stretch>
              </p:blipFill>
              <p:spPr>
                <a:xfrm>
                  <a:off x="1310989" y="6275782"/>
                  <a:ext cx="64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809" name="Freihand 808">
                  <a:extLst>
                    <a:ext uri="{FF2B5EF4-FFF2-40B4-BE49-F238E27FC236}">
                      <a16:creationId xmlns:a16="http://schemas.microsoft.com/office/drawing/2014/main" id="{07608F5C-9222-5171-54D9-F61F09DD90A9}"/>
                    </a:ext>
                  </a:extLst>
                </p14:cNvPr>
                <p14:cNvContentPartPr/>
                <p14:nvPr/>
              </p14:nvContentPartPr>
              <p14:xfrm>
                <a:off x="1442389" y="6358942"/>
                <a:ext cx="29160" cy="91080"/>
              </p14:xfrm>
            </p:contentPart>
          </mc:Choice>
          <mc:Fallback>
            <p:pic>
              <p:nvPicPr>
                <p:cNvPr id="809" name="Freihand 808">
                  <a:extLst>
                    <a:ext uri="{FF2B5EF4-FFF2-40B4-BE49-F238E27FC236}">
                      <a16:creationId xmlns:a16="http://schemas.microsoft.com/office/drawing/2014/main" id="{07608F5C-9222-5171-54D9-F61F09DD90A9}"/>
                    </a:ext>
                  </a:extLst>
                </p:cNvPr>
                <p:cNvPicPr/>
                <p:nvPr/>
              </p:nvPicPr>
              <p:blipFill>
                <a:blip r:embed="rId665"/>
                <a:stretch>
                  <a:fillRect/>
                </a:stretch>
              </p:blipFill>
              <p:spPr>
                <a:xfrm>
                  <a:off x="1433749" y="6350302"/>
                  <a:ext cx="46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810" name="Freihand 809">
                  <a:extLst>
                    <a:ext uri="{FF2B5EF4-FFF2-40B4-BE49-F238E27FC236}">
                      <a16:creationId xmlns:a16="http://schemas.microsoft.com/office/drawing/2014/main" id="{59FDBAFA-107F-C4CC-F9DB-A70ECA218146}"/>
                    </a:ext>
                  </a:extLst>
                </p14:cNvPr>
                <p14:cNvContentPartPr/>
                <p14:nvPr/>
              </p14:nvContentPartPr>
              <p14:xfrm>
                <a:off x="1519429" y="6122422"/>
                <a:ext cx="123120" cy="238320"/>
              </p14:xfrm>
            </p:contentPart>
          </mc:Choice>
          <mc:Fallback>
            <p:pic>
              <p:nvPicPr>
                <p:cNvPr id="810" name="Freihand 809">
                  <a:extLst>
                    <a:ext uri="{FF2B5EF4-FFF2-40B4-BE49-F238E27FC236}">
                      <a16:creationId xmlns:a16="http://schemas.microsoft.com/office/drawing/2014/main" id="{59FDBAFA-107F-C4CC-F9DB-A70ECA218146}"/>
                    </a:ext>
                  </a:extLst>
                </p:cNvPr>
                <p:cNvPicPr/>
                <p:nvPr/>
              </p:nvPicPr>
              <p:blipFill>
                <a:blip r:embed="rId667"/>
                <a:stretch>
                  <a:fillRect/>
                </a:stretch>
              </p:blipFill>
              <p:spPr>
                <a:xfrm>
                  <a:off x="1510429" y="6113422"/>
                  <a:ext cx="1407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812" name="Freihand 811">
                  <a:extLst>
                    <a:ext uri="{FF2B5EF4-FFF2-40B4-BE49-F238E27FC236}">
                      <a16:creationId xmlns:a16="http://schemas.microsoft.com/office/drawing/2014/main" id="{3EE8EF97-D45C-4DE3-2B91-7B8A417A98DB}"/>
                    </a:ext>
                  </a:extLst>
                </p14:cNvPr>
                <p14:cNvContentPartPr/>
                <p14:nvPr/>
              </p14:nvContentPartPr>
              <p14:xfrm>
                <a:off x="1639309" y="6132862"/>
                <a:ext cx="91800" cy="152640"/>
              </p14:xfrm>
            </p:contentPart>
          </mc:Choice>
          <mc:Fallback>
            <p:pic>
              <p:nvPicPr>
                <p:cNvPr id="812" name="Freihand 811">
                  <a:extLst>
                    <a:ext uri="{FF2B5EF4-FFF2-40B4-BE49-F238E27FC236}">
                      <a16:creationId xmlns:a16="http://schemas.microsoft.com/office/drawing/2014/main" id="{3EE8EF97-D45C-4DE3-2B91-7B8A417A98DB}"/>
                    </a:ext>
                  </a:extLst>
                </p:cNvPr>
                <p:cNvPicPr/>
                <p:nvPr/>
              </p:nvPicPr>
              <p:blipFill>
                <a:blip r:embed="rId669"/>
                <a:stretch>
                  <a:fillRect/>
                </a:stretch>
              </p:blipFill>
              <p:spPr>
                <a:xfrm>
                  <a:off x="1630309" y="6124222"/>
                  <a:ext cx="109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813" name="Freihand 812">
                  <a:extLst>
                    <a:ext uri="{FF2B5EF4-FFF2-40B4-BE49-F238E27FC236}">
                      <a16:creationId xmlns:a16="http://schemas.microsoft.com/office/drawing/2014/main" id="{2473385D-BE32-2F68-DA6D-67DF980453B2}"/>
                    </a:ext>
                  </a:extLst>
                </p14:cNvPr>
                <p14:cNvContentPartPr/>
                <p14:nvPr/>
              </p14:nvContentPartPr>
              <p14:xfrm>
                <a:off x="1799509" y="6268942"/>
                <a:ext cx="27360" cy="56520"/>
              </p14:xfrm>
            </p:contentPart>
          </mc:Choice>
          <mc:Fallback>
            <p:pic>
              <p:nvPicPr>
                <p:cNvPr id="813" name="Freihand 812">
                  <a:extLst>
                    <a:ext uri="{FF2B5EF4-FFF2-40B4-BE49-F238E27FC236}">
                      <a16:creationId xmlns:a16="http://schemas.microsoft.com/office/drawing/2014/main" id="{2473385D-BE32-2F68-DA6D-67DF980453B2}"/>
                    </a:ext>
                  </a:extLst>
                </p:cNvPr>
                <p:cNvPicPr/>
                <p:nvPr/>
              </p:nvPicPr>
              <p:blipFill>
                <a:blip r:embed="rId671"/>
                <a:stretch>
                  <a:fillRect/>
                </a:stretch>
              </p:blipFill>
              <p:spPr>
                <a:xfrm>
                  <a:off x="1790869" y="6260302"/>
                  <a:ext cx="450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814" name="Freihand 813">
                  <a:extLst>
                    <a:ext uri="{FF2B5EF4-FFF2-40B4-BE49-F238E27FC236}">
                      <a16:creationId xmlns:a16="http://schemas.microsoft.com/office/drawing/2014/main" id="{967A8F01-AB55-34DA-3A02-3C9F54ADC12D}"/>
                    </a:ext>
                  </a:extLst>
                </p14:cNvPr>
                <p14:cNvContentPartPr/>
                <p14:nvPr/>
              </p14:nvContentPartPr>
              <p14:xfrm>
                <a:off x="1822189" y="6111262"/>
                <a:ext cx="174600" cy="159480"/>
              </p14:xfrm>
            </p:contentPart>
          </mc:Choice>
          <mc:Fallback>
            <p:pic>
              <p:nvPicPr>
                <p:cNvPr id="814" name="Freihand 813">
                  <a:extLst>
                    <a:ext uri="{FF2B5EF4-FFF2-40B4-BE49-F238E27FC236}">
                      <a16:creationId xmlns:a16="http://schemas.microsoft.com/office/drawing/2014/main" id="{967A8F01-AB55-34DA-3A02-3C9F54ADC12D}"/>
                    </a:ext>
                  </a:extLst>
                </p:cNvPr>
                <p:cNvPicPr/>
                <p:nvPr/>
              </p:nvPicPr>
              <p:blipFill>
                <a:blip r:embed="rId673"/>
                <a:stretch>
                  <a:fillRect/>
                </a:stretch>
              </p:blipFill>
              <p:spPr>
                <a:xfrm>
                  <a:off x="1813549" y="6102262"/>
                  <a:ext cx="192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815" name="Freihand 814">
                  <a:extLst>
                    <a:ext uri="{FF2B5EF4-FFF2-40B4-BE49-F238E27FC236}">
                      <a16:creationId xmlns:a16="http://schemas.microsoft.com/office/drawing/2014/main" id="{011DDC8A-AEDD-EC8B-7B5A-44DA2107D9B2}"/>
                    </a:ext>
                  </a:extLst>
                </p14:cNvPr>
                <p14:cNvContentPartPr/>
                <p14:nvPr/>
              </p14:nvContentPartPr>
              <p14:xfrm>
                <a:off x="2035309" y="6025942"/>
                <a:ext cx="42840" cy="253080"/>
              </p14:xfrm>
            </p:contentPart>
          </mc:Choice>
          <mc:Fallback>
            <p:pic>
              <p:nvPicPr>
                <p:cNvPr id="815" name="Freihand 814">
                  <a:extLst>
                    <a:ext uri="{FF2B5EF4-FFF2-40B4-BE49-F238E27FC236}">
                      <a16:creationId xmlns:a16="http://schemas.microsoft.com/office/drawing/2014/main" id="{011DDC8A-AEDD-EC8B-7B5A-44DA2107D9B2}"/>
                    </a:ext>
                  </a:extLst>
                </p:cNvPr>
                <p:cNvPicPr/>
                <p:nvPr/>
              </p:nvPicPr>
              <p:blipFill>
                <a:blip r:embed="rId675"/>
                <a:stretch>
                  <a:fillRect/>
                </a:stretch>
              </p:blipFill>
              <p:spPr>
                <a:xfrm>
                  <a:off x="2026669" y="6017302"/>
                  <a:ext cx="604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857" name="Freihand 856">
                  <a:extLst>
                    <a:ext uri="{FF2B5EF4-FFF2-40B4-BE49-F238E27FC236}">
                      <a16:creationId xmlns:a16="http://schemas.microsoft.com/office/drawing/2014/main" id="{8549C8FA-FFAF-DCDD-4CA3-BC80162DE5C5}"/>
                    </a:ext>
                  </a:extLst>
                </p14:cNvPr>
                <p14:cNvContentPartPr/>
                <p14:nvPr/>
              </p14:nvContentPartPr>
              <p14:xfrm>
                <a:off x="1764229" y="6559462"/>
                <a:ext cx="129960" cy="108360"/>
              </p14:xfrm>
            </p:contentPart>
          </mc:Choice>
          <mc:Fallback>
            <p:pic>
              <p:nvPicPr>
                <p:cNvPr id="857" name="Freihand 856">
                  <a:extLst>
                    <a:ext uri="{FF2B5EF4-FFF2-40B4-BE49-F238E27FC236}">
                      <a16:creationId xmlns:a16="http://schemas.microsoft.com/office/drawing/2014/main" id="{8549C8FA-FFAF-DCDD-4CA3-BC80162DE5C5}"/>
                    </a:ext>
                  </a:extLst>
                </p:cNvPr>
                <p:cNvPicPr/>
                <p:nvPr/>
              </p:nvPicPr>
              <p:blipFill>
                <a:blip r:embed="rId677"/>
                <a:stretch>
                  <a:fillRect/>
                </a:stretch>
              </p:blipFill>
              <p:spPr>
                <a:xfrm>
                  <a:off x="1755229" y="6550822"/>
                  <a:ext cx="147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858" name="Freihand 857">
                  <a:extLst>
                    <a:ext uri="{FF2B5EF4-FFF2-40B4-BE49-F238E27FC236}">
                      <a16:creationId xmlns:a16="http://schemas.microsoft.com/office/drawing/2014/main" id="{7CA45BAE-CFEA-8DF6-925F-7624AFFF9CD9}"/>
                    </a:ext>
                  </a:extLst>
                </p14:cNvPr>
                <p14:cNvContentPartPr/>
                <p14:nvPr/>
              </p14:nvContentPartPr>
              <p14:xfrm>
                <a:off x="1825069" y="6605902"/>
                <a:ext cx="92160" cy="70920"/>
              </p14:xfrm>
            </p:contentPart>
          </mc:Choice>
          <mc:Fallback>
            <p:pic>
              <p:nvPicPr>
                <p:cNvPr id="858" name="Freihand 857">
                  <a:extLst>
                    <a:ext uri="{FF2B5EF4-FFF2-40B4-BE49-F238E27FC236}">
                      <a16:creationId xmlns:a16="http://schemas.microsoft.com/office/drawing/2014/main" id="{7CA45BAE-CFEA-8DF6-925F-7624AFFF9CD9}"/>
                    </a:ext>
                  </a:extLst>
                </p:cNvPr>
                <p:cNvPicPr/>
                <p:nvPr/>
              </p:nvPicPr>
              <p:blipFill>
                <a:blip r:embed="rId679"/>
                <a:stretch>
                  <a:fillRect/>
                </a:stretch>
              </p:blipFill>
              <p:spPr>
                <a:xfrm>
                  <a:off x="1816069" y="6597262"/>
                  <a:ext cx="109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859" name="Freihand 858">
                  <a:extLst>
                    <a:ext uri="{FF2B5EF4-FFF2-40B4-BE49-F238E27FC236}">
                      <a16:creationId xmlns:a16="http://schemas.microsoft.com/office/drawing/2014/main" id="{782AFF1B-964A-8EAE-B1A9-AC6734DE8A83}"/>
                    </a:ext>
                  </a:extLst>
                </p14:cNvPr>
                <p14:cNvContentPartPr/>
                <p14:nvPr/>
              </p14:nvContentPartPr>
              <p14:xfrm>
                <a:off x="1926589" y="6474862"/>
                <a:ext cx="63360" cy="186480"/>
              </p14:xfrm>
            </p:contentPart>
          </mc:Choice>
          <mc:Fallback>
            <p:pic>
              <p:nvPicPr>
                <p:cNvPr id="859" name="Freihand 858">
                  <a:extLst>
                    <a:ext uri="{FF2B5EF4-FFF2-40B4-BE49-F238E27FC236}">
                      <a16:creationId xmlns:a16="http://schemas.microsoft.com/office/drawing/2014/main" id="{782AFF1B-964A-8EAE-B1A9-AC6734DE8A83}"/>
                    </a:ext>
                  </a:extLst>
                </p:cNvPr>
                <p:cNvPicPr/>
                <p:nvPr/>
              </p:nvPicPr>
              <p:blipFill>
                <a:blip r:embed="rId681"/>
                <a:stretch>
                  <a:fillRect/>
                </a:stretch>
              </p:blipFill>
              <p:spPr>
                <a:xfrm>
                  <a:off x="1917589" y="6465862"/>
                  <a:ext cx="810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860" name="Freihand 859">
                  <a:extLst>
                    <a:ext uri="{FF2B5EF4-FFF2-40B4-BE49-F238E27FC236}">
                      <a16:creationId xmlns:a16="http://schemas.microsoft.com/office/drawing/2014/main" id="{2265C776-6E10-AFB4-BAAB-A054FF4BFD13}"/>
                    </a:ext>
                  </a:extLst>
                </p14:cNvPr>
                <p14:cNvContentPartPr/>
                <p14:nvPr/>
              </p14:nvContentPartPr>
              <p14:xfrm>
                <a:off x="2101549" y="6373702"/>
                <a:ext cx="153720" cy="178200"/>
              </p14:xfrm>
            </p:contentPart>
          </mc:Choice>
          <mc:Fallback>
            <p:pic>
              <p:nvPicPr>
                <p:cNvPr id="860" name="Freihand 859">
                  <a:extLst>
                    <a:ext uri="{FF2B5EF4-FFF2-40B4-BE49-F238E27FC236}">
                      <a16:creationId xmlns:a16="http://schemas.microsoft.com/office/drawing/2014/main" id="{2265C776-6E10-AFB4-BAAB-A054FF4BFD13}"/>
                    </a:ext>
                  </a:extLst>
                </p:cNvPr>
                <p:cNvPicPr/>
                <p:nvPr/>
              </p:nvPicPr>
              <p:blipFill>
                <a:blip r:embed="rId683"/>
                <a:stretch>
                  <a:fillRect/>
                </a:stretch>
              </p:blipFill>
              <p:spPr>
                <a:xfrm>
                  <a:off x="2092549" y="6364702"/>
                  <a:ext cx="1713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861" name="Freihand 860">
                  <a:extLst>
                    <a:ext uri="{FF2B5EF4-FFF2-40B4-BE49-F238E27FC236}">
                      <a16:creationId xmlns:a16="http://schemas.microsoft.com/office/drawing/2014/main" id="{B1A7C5F7-8292-2A9D-0D1B-C3E4E6F2BD90}"/>
                    </a:ext>
                  </a:extLst>
                </p14:cNvPr>
                <p14:cNvContentPartPr/>
                <p14:nvPr/>
              </p14:nvContentPartPr>
              <p14:xfrm>
                <a:off x="2153749" y="6450022"/>
                <a:ext cx="88560" cy="20880"/>
              </p14:xfrm>
            </p:contentPart>
          </mc:Choice>
          <mc:Fallback>
            <p:pic>
              <p:nvPicPr>
                <p:cNvPr id="861" name="Freihand 860">
                  <a:extLst>
                    <a:ext uri="{FF2B5EF4-FFF2-40B4-BE49-F238E27FC236}">
                      <a16:creationId xmlns:a16="http://schemas.microsoft.com/office/drawing/2014/main" id="{B1A7C5F7-8292-2A9D-0D1B-C3E4E6F2BD90}"/>
                    </a:ext>
                  </a:extLst>
                </p:cNvPr>
                <p:cNvPicPr/>
                <p:nvPr/>
              </p:nvPicPr>
              <p:blipFill>
                <a:blip r:embed="rId685"/>
                <a:stretch>
                  <a:fillRect/>
                </a:stretch>
              </p:blipFill>
              <p:spPr>
                <a:xfrm>
                  <a:off x="2144749" y="6441382"/>
                  <a:ext cx="106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862" name="Freihand 861">
                  <a:extLst>
                    <a:ext uri="{FF2B5EF4-FFF2-40B4-BE49-F238E27FC236}">
                      <a16:creationId xmlns:a16="http://schemas.microsoft.com/office/drawing/2014/main" id="{8906D80F-A942-BF5A-6E43-9809DB7711D5}"/>
                    </a:ext>
                  </a:extLst>
                </p14:cNvPr>
                <p14:cNvContentPartPr/>
                <p14:nvPr/>
              </p14:nvContentPartPr>
              <p14:xfrm>
                <a:off x="2310349" y="6420862"/>
                <a:ext cx="45000" cy="93600"/>
              </p14:xfrm>
            </p:contentPart>
          </mc:Choice>
          <mc:Fallback>
            <p:pic>
              <p:nvPicPr>
                <p:cNvPr id="862" name="Freihand 861">
                  <a:extLst>
                    <a:ext uri="{FF2B5EF4-FFF2-40B4-BE49-F238E27FC236}">
                      <a16:creationId xmlns:a16="http://schemas.microsoft.com/office/drawing/2014/main" id="{8906D80F-A942-BF5A-6E43-9809DB7711D5}"/>
                    </a:ext>
                  </a:extLst>
                </p:cNvPr>
                <p:cNvPicPr/>
                <p:nvPr/>
              </p:nvPicPr>
              <p:blipFill>
                <a:blip r:embed="rId687"/>
                <a:stretch>
                  <a:fillRect/>
                </a:stretch>
              </p:blipFill>
              <p:spPr>
                <a:xfrm>
                  <a:off x="2301709" y="6411862"/>
                  <a:ext cx="62640" cy="111240"/>
                </a:xfrm>
                <a:prstGeom prst="rect">
                  <a:avLst/>
                </a:prstGeom>
              </p:spPr>
            </p:pic>
          </mc:Fallback>
        </mc:AlternateContent>
      </p:grpSp>
      <p:grpSp>
        <p:nvGrpSpPr>
          <p:cNvPr id="886" name="Gruppieren 885">
            <a:extLst>
              <a:ext uri="{FF2B5EF4-FFF2-40B4-BE49-F238E27FC236}">
                <a16:creationId xmlns:a16="http://schemas.microsoft.com/office/drawing/2014/main" id="{FDCE34BD-C68A-37CE-F9A5-D68CED7DC063}"/>
              </a:ext>
            </a:extLst>
          </p:cNvPr>
          <p:cNvGrpSpPr/>
          <p:nvPr/>
        </p:nvGrpSpPr>
        <p:grpSpPr>
          <a:xfrm>
            <a:off x="2547949" y="5516542"/>
            <a:ext cx="1785600" cy="1173960"/>
            <a:chOff x="2547949" y="5516542"/>
            <a:chExt cx="1785600" cy="1173960"/>
          </a:xfrm>
        </p:grpSpPr>
        <mc:AlternateContent xmlns:mc="http://schemas.openxmlformats.org/markup-compatibility/2006">
          <mc:Choice xmlns:p14="http://schemas.microsoft.com/office/powerpoint/2010/main" Requires="p14">
            <p:contentPart p14:bwMode="auto" r:id="rId688">
              <p14:nvContentPartPr>
                <p14:cNvPr id="817" name="Freihand 816">
                  <a:extLst>
                    <a:ext uri="{FF2B5EF4-FFF2-40B4-BE49-F238E27FC236}">
                      <a16:creationId xmlns:a16="http://schemas.microsoft.com/office/drawing/2014/main" id="{6BF9DFF7-48B5-EBAB-A86A-02E3A146E52C}"/>
                    </a:ext>
                  </a:extLst>
                </p14:cNvPr>
                <p14:cNvContentPartPr/>
                <p14:nvPr/>
              </p14:nvContentPartPr>
              <p14:xfrm>
                <a:off x="2747389" y="5812822"/>
                <a:ext cx="117360" cy="10800"/>
              </p14:xfrm>
            </p:contentPart>
          </mc:Choice>
          <mc:Fallback>
            <p:pic>
              <p:nvPicPr>
                <p:cNvPr id="817" name="Freihand 816">
                  <a:extLst>
                    <a:ext uri="{FF2B5EF4-FFF2-40B4-BE49-F238E27FC236}">
                      <a16:creationId xmlns:a16="http://schemas.microsoft.com/office/drawing/2014/main" id="{6BF9DFF7-48B5-EBAB-A86A-02E3A146E52C}"/>
                    </a:ext>
                  </a:extLst>
                </p:cNvPr>
                <p:cNvPicPr/>
                <p:nvPr/>
              </p:nvPicPr>
              <p:blipFill>
                <a:blip r:embed="rId689"/>
                <a:stretch>
                  <a:fillRect/>
                </a:stretch>
              </p:blipFill>
              <p:spPr>
                <a:xfrm>
                  <a:off x="2738749" y="5804182"/>
                  <a:ext cx="135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818" name="Freihand 817">
                  <a:extLst>
                    <a:ext uri="{FF2B5EF4-FFF2-40B4-BE49-F238E27FC236}">
                      <a16:creationId xmlns:a16="http://schemas.microsoft.com/office/drawing/2014/main" id="{94CD8548-CEDE-A287-1CDF-F47C24E62FDE}"/>
                    </a:ext>
                  </a:extLst>
                </p14:cNvPr>
                <p14:cNvContentPartPr/>
                <p14:nvPr/>
              </p14:nvContentPartPr>
              <p14:xfrm>
                <a:off x="2744869" y="5829382"/>
                <a:ext cx="170280" cy="92160"/>
              </p14:xfrm>
            </p:contentPart>
          </mc:Choice>
          <mc:Fallback>
            <p:pic>
              <p:nvPicPr>
                <p:cNvPr id="818" name="Freihand 817">
                  <a:extLst>
                    <a:ext uri="{FF2B5EF4-FFF2-40B4-BE49-F238E27FC236}">
                      <a16:creationId xmlns:a16="http://schemas.microsoft.com/office/drawing/2014/main" id="{94CD8548-CEDE-A287-1CDF-F47C24E62FDE}"/>
                    </a:ext>
                  </a:extLst>
                </p:cNvPr>
                <p:cNvPicPr/>
                <p:nvPr/>
              </p:nvPicPr>
              <p:blipFill>
                <a:blip r:embed="rId691"/>
                <a:stretch>
                  <a:fillRect/>
                </a:stretch>
              </p:blipFill>
              <p:spPr>
                <a:xfrm>
                  <a:off x="2736229" y="5820742"/>
                  <a:ext cx="187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819" name="Freihand 818">
                  <a:extLst>
                    <a:ext uri="{FF2B5EF4-FFF2-40B4-BE49-F238E27FC236}">
                      <a16:creationId xmlns:a16="http://schemas.microsoft.com/office/drawing/2014/main" id="{A1DABEB6-BFA1-2978-8967-028E37343B7C}"/>
                    </a:ext>
                  </a:extLst>
                </p14:cNvPr>
                <p14:cNvContentPartPr/>
                <p14:nvPr/>
              </p14:nvContentPartPr>
              <p14:xfrm>
                <a:off x="2946829" y="5735422"/>
                <a:ext cx="32400" cy="240840"/>
              </p14:xfrm>
            </p:contentPart>
          </mc:Choice>
          <mc:Fallback>
            <p:pic>
              <p:nvPicPr>
                <p:cNvPr id="819" name="Freihand 818">
                  <a:extLst>
                    <a:ext uri="{FF2B5EF4-FFF2-40B4-BE49-F238E27FC236}">
                      <a16:creationId xmlns:a16="http://schemas.microsoft.com/office/drawing/2014/main" id="{A1DABEB6-BFA1-2978-8967-028E37343B7C}"/>
                    </a:ext>
                  </a:extLst>
                </p:cNvPr>
                <p:cNvPicPr/>
                <p:nvPr/>
              </p:nvPicPr>
              <p:blipFill>
                <a:blip r:embed="rId693"/>
                <a:stretch>
                  <a:fillRect/>
                </a:stretch>
              </p:blipFill>
              <p:spPr>
                <a:xfrm>
                  <a:off x="2937829" y="5726782"/>
                  <a:ext cx="500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821" name="Freihand 820">
                  <a:extLst>
                    <a:ext uri="{FF2B5EF4-FFF2-40B4-BE49-F238E27FC236}">
                      <a16:creationId xmlns:a16="http://schemas.microsoft.com/office/drawing/2014/main" id="{28C60099-30A6-5571-758E-DB7041F714E0}"/>
                    </a:ext>
                  </a:extLst>
                </p14:cNvPr>
                <p14:cNvContentPartPr/>
                <p14:nvPr/>
              </p14:nvContentPartPr>
              <p14:xfrm>
                <a:off x="3221869" y="5639302"/>
                <a:ext cx="86400" cy="249840"/>
              </p14:xfrm>
            </p:contentPart>
          </mc:Choice>
          <mc:Fallback>
            <p:pic>
              <p:nvPicPr>
                <p:cNvPr id="821" name="Freihand 820">
                  <a:extLst>
                    <a:ext uri="{FF2B5EF4-FFF2-40B4-BE49-F238E27FC236}">
                      <a16:creationId xmlns:a16="http://schemas.microsoft.com/office/drawing/2014/main" id="{28C60099-30A6-5571-758E-DB7041F714E0}"/>
                    </a:ext>
                  </a:extLst>
                </p:cNvPr>
                <p:cNvPicPr/>
                <p:nvPr/>
              </p:nvPicPr>
              <p:blipFill>
                <a:blip r:embed="rId695"/>
                <a:stretch>
                  <a:fillRect/>
                </a:stretch>
              </p:blipFill>
              <p:spPr>
                <a:xfrm>
                  <a:off x="3212869" y="5630302"/>
                  <a:ext cx="1040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822" name="Freihand 821">
                  <a:extLst>
                    <a:ext uri="{FF2B5EF4-FFF2-40B4-BE49-F238E27FC236}">
                      <a16:creationId xmlns:a16="http://schemas.microsoft.com/office/drawing/2014/main" id="{F0D0836B-E986-FC23-9D91-3CF32B57C2BD}"/>
                    </a:ext>
                  </a:extLst>
                </p14:cNvPr>
                <p14:cNvContentPartPr/>
                <p14:nvPr/>
              </p14:nvContentPartPr>
              <p14:xfrm>
                <a:off x="3253189" y="5749462"/>
                <a:ext cx="109080" cy="60120"/>
              </p14:xfrm>
            </p:contentPart>
          </mc:Choice>
          <mc:Fallback>
            <p:pic>
              <p:nvPicPr>
                <p:cNvPr id="822" name="Freihand 821">
                  <a:extLst>
                    <a:ext uri="{FF2B5EF4-FFF2-40B4-BE49-F238E27FC236}">
                      <a16:creationId xmlns:a16="http://schemas.microsoft.com/office/drawing/2014/main" id="{F0D0836B-E986-FC23-9D91-3CF32B57C2BD}"/>
                    </a:ext>
                  </a:extLst>
                </p:cNvPr>
                <p:cNvPicPr/>
                <p:nvPr/>
              </p:nvPicPr>
              <p:blipFill>
                <a:blip r:embed="rId697"/>
                <a:stretch>
                  <a:fillRect/>
                </a:stretch>
              </p:blipFill>
              <p:spPr>
                <a:xfrm>
                  <a:off x="3244189" y="5740462"/>
                  <a:ext cx="126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823" name="Freihand 822">
                  <a:extLst>
                    <a:ext uri="{FF2B5EF4-FFF2-40B4-BE49-F238E27FC236}">
                      <a16:creationId xmlns:a16="http://schemas.microsoft.com/office/drawing/2014/main" id="{CA6028C5-3895-7ECE-3671-B7422E0DED91}"/>
                    </a:ext>
                  </a:extLst>
                </p14:cNvPr>
                <p14:cNvContentPartPr/>
                <p14:nvPr/>
              </p14:nvContentPartPr>
              <p14:xfrm>
                <a:off x="3432469" y="5649022"/>
                <a:ext cx="104760" cy="145080"/>
              </p14:xfrm>
            </p:contentPart>
          </mc:Choice>
          <mc:Fallback>
            <p:pic>
              <p:nvPicPr>
                <p:cNvPr id="823" name="Freihand 822">
                  <a:extLst>
                    <a:ext uri="{FF2B5EF4-FFF2-40B4-BE49-F238E27FC236}">
                      <a16:creationId xmlns:a16="http://schemas.microsoft.com/office/drawing/2014/main" id="{CA6028C5-3895-7ECE-3671-B7422E0DED91}"/>
                    </a:ext>
                  </a:extLst>
                </p:cNvPr>
                <p:cNvPicPr/>
                <p:nvPr/>
              </p:nvPicPr>
              <p:blipFill>
                <a:blip r:embed="rId699"/>
                <a:stretch>
                  <a:fillRect/>
                </a:stretch>
              </p:blipFill>
              <p:spPr>
                <a:xfrm>
                  <a:off x="3423829" y="5640022"/>
                  <a:ext cx="122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824" name="Freihand 823">
                  <a:extLst>
                    <a:ext uri="{FF2B5EF4-FFF2-40B4-BE49-F238E27FC236}">
                      <a16:creationId xmlns:a16="http://schemas.microsoft.com/office/drawing/2014/main" id="{605C9C06-C92E-E153-95F4-EA9C70D9F705}"/>
                    </a:ext>
                  </a:extLst>
                </p14:cNvPr>
                <p14:cNvContentPartPr/>
                <p14:nvPr/>
              </p14:nvContentPartPr>
              <p14:xfrm>
                <a:off x="3670069" y="5634262"/>
                <a:ext cx="167040" cy="165960"/>
              </p14:xfrm>
            </p:contentPart>
          </mc:Choice>
          <mc:Fallback>
            <p:pic>
              <p:nvPicPr>
                <p:cNvPr id="824" name="Freihand 823">
                  <a:extLst>
                    <a:ext uri="{FF2B5EF4-FFF2-40B4-BE49-F238E27FC236}">
                      <a16:creationId xmlns:a16="http://schemas.microsoft.com/office/drawing/2014/main" id="{605C9C06-C92E-E153-95F4-EA9C70D9F705}"/>
                    </a:ext>
                  </a:extLst>
                </p:cNvPr>
                <p:cNvPicPr/>
                <p:nvPr/>
              </p:nvPicPr>
              <p:blipFill>
                <a:blip r:embed="rId701"/>
                <a:stretch>
                  <a:fillRect/>
                </a:stretch>
              </p:blipFill>
              <p:spPr>
                <a:xfrm>
                  <a:off x="3661429" y="5625622"/>
                  <a:ext cx="1846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825" name="Freihand 824">
                  <a:extLst>
                    <a:ext uri="{FF2B5EF4-FFF2-40B4-BE49-F238E27FC236}">
                      <a16:creationId xmlns:a16="http://schemas.microsoft.com/office/drawing/2014/main" id="{F00D43D7-8A96-FC7C-E3DD-694C7B904EB1}"/>
                    </a:ext>
                  </a:extLst>
                </p14:cNvPr>
                <p14:cNvContentPartPr/>
                <p14:nvPr/>
              </p14:nvContentPartPr>
              <p14:xfrm>
                <a:off x="3895429" y="5547142"/>
                <a:ext cx="124200" cy="202320"/>
              </p14:xfrm>
            </p:contentPart>
          </mc:Choice>
          <mc:Fallback>
            <p:pic>
              <p:nvPicPr>
                <p:cNvPr id="825" name="Freihand 824">
                  <a:extLst>
                    <a:ext uri="{FF2B5EF4-FFF2-40B4-BE49-F238E27FC236}">
                      <a16:creationId xmlns:a16="http://schemas.microsoft.com/office/drawing/2014/main" id="{F00D43D7-8A96-FC7C-E3DD-694C7B904EB1}"/>
                    </a:ext>
                  </a:extLst>
                </p:cNvPr>
                <p:cNvPicPr/>
                <p:nvPr/>
              </p:nvPicPr>
              <p:blipFill>
                <a:blip r:embed="rId703"/>
                <a:stretch>
                  <a:fillRect/>
                </a:stretch>
              </p:blipFill>
              <p:spPr>
                <a:xfrm>
                  <a:off x="3886789" y="5538502"/>
                  <a:ext cx="1418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826" name="Freihand 825">
                  <a:extLst>
                    <a:ext uri="{FF2B5EF4-FFF2-40B4-BE49-F238E27FC236}">
                      <a16:creationId xmlns:a16="http://schemas.microsoft.com/office/drawing/2014/main" id="{FD9CBD83-FD6F-D1B7-B2E6-7FD6DFC16D9E}"/>
                    </a:ext>
                  </a:extLst>
                </p14:cNvPr>
                <p14:cNvContentPartPr/>
                <p14:nvPr/>
              </p14:nvContentPartPr>
              <p14:xfrm>
                <a:off x="4118989" y="5694742"/>
                <a:ext cx="5040" cy="153000"/>
              </p14:xfrm>
            </p:contentPart>
          </mc:Choice>
          <mc:Fallback>
            <p:pic>
              <p:nvPicPr>
                <p:cNvPr id="826" name="Freihand 825">
                  <a:extLst>
                    <a:ext uri="{FF2B5EF4-FFF2-40B4-BE49-F238E27FC236}">
                      <a16:creationId xmlns:a16="http://schemas.microsoft.com/office/drawing/2014/main" id="{FD9CBD83-FD6F-D1B7-B2E6-7FD6DFC16D9E}"/>
                    </a:ext>
                  </a:extLst>
                </p:cNvPr>
                <p:cNvPicPr/>
                <p:nvPr/>
              </p:nvPicPr>
              <p:blipFill>
                <a:blip r:embed="rId705"/>
                <a:stretch>
                  <a:fillRect/>
                </a:stretch>
              </p:blipFill>
              <p:spPr>
                <a:xfrm>
                  <a:off x="4110349" y="5685742"/>
                  <a:ext cx="22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827" name="Freihand 826">
                  <a:extLst>
                    <a:ext uri="{FF2B5EF4-FFF2-40B4-BE49-F238E27FC236}">
                      <a16:creationId xmlns:a16="http://schemas.microsoft.com/office/drawing/2014/main" id="{DA6D9094-8B20-0B74-8AB5-2450E3376741}"/>
                    </a:ext>
                  </a:extLst>
                </p14:cNvPr>
                <p14:cNvContentPartPr/>
                <p14:nvPr/>
              </p14:nvContentPartPr>
              <p14:xfrm>
                <a:off x="4165069" y="5516542"/>
                <a:ext cx="140760" cy="188280"/>
              </p14:xfrm>
            </p:contentPart>
          </mc:Choice>
          <mc:Fallback>
            <p:pic>
              <p:nvPicPr>
                <p:cNvPr id="827" name="Freihand 826">
                  <a:extLst>
                    <a:ext uri="{FF2B5EF4-FFF2-40B4-BE49-F238E27FC236}">
                      <a16:creationId xmlns:a16="http://schemas.microsoft.com/office/drawing/2014/main" id="{DA6D9094-8B20-0B74-8AB5-2450E3376741}"/>
                    </a:ext>
                  </a:extLst>
                </p:cNvPr>
                <p:cNvPicPr/>
                <p:nvPr/>
              </p:nvPicPr>
              <p:blipFill>
                <a:blip r:embed="rId707"/>
                <a:stretch>
                  <a:fillRect/>
                </a:stretch>
              </p:blipFill>
              <p:spPr>
                <a:xfrm>
                  <a:off x="4156069" y="5507902"/>
                  <a:ext cx="158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864" name="Freihand 863">
                  <a:extLst>
                    <a:ext uri="{FF2B5EF4-FFF2-40B4-BE49-F238E27FC236}">
                      <a16:creationId xmlns:a16="http://schemas.microsoft.com/office/drawing/2014/main" id="{E9D3E848-4710-31FA-323E-2E4AF86FDDA7}"/>
                    </a:ext>
                  </a:extLst>
                </p14:cNvPr>
                <p14:cNvContentPartPr/>
                <p14:nvPr/>
              </p14:nvContentPartPr>
              <p14:xfrm>
                <a:off x="2547949" y="6190822"/>
                <a:ext cx="121680" cy="237240"/>
              </p14:xfrm>
            </p:contentPart>
          </mc:Choice>
          <mc:Fallback>
            <p:pic>
              <p:nvPicPr>
                <p:cNvPr id="864" name="Freihand 863">
                  <a:extLst>
                    <a:ext uri="{FF2B5EF4-FFF2-40B4-BE49-F238E27FC236}">
                      <a16:creationId xmlns:a16="http://schemas.microsoft.com/office/drawing/2014/main" id="{E9D3E848-4710-31FA-323E-2E4AF86FDDA7}"/>
                    </a:ext>
                  </a:extLst>
                </p:cNvPr>
                <p:cNvPicPr/>
                <p:nvPr/>
              </p:nvPicPr>
              <p:blipFill>
                <a:blip r:embed="rId709"/>
                <a:stretch>
                  <a:fillRect/>
                </a:stretch>
              </p:blipFill>
              <p:spPr>
                <a:xfrm>
                  <a:off x="2538949" y="6182182"/>
                  <a:ext cx="1393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865" name="Freihand 864">
                  <a:extLst>
                    <a:ext uri="{FF2B5EF4-FFF2-40B4-BE49-F238E27FC236}">
                      <a16:creationId xmlns:a16="http://schemas.microsoft.com/office/drawing/2014/main" id="{7FC33D3D-B44F-C9E8-3457-FE60220A199A}"/>
                    </a:ext>
                  </a:extLst>
                </p14:cNvPr>
                <p14:cNvContentPartPr/>
                <p14:nvPr/>
              </p14:nvContentPartPr>
              <p14:xfrm>
                <a:off x="2772949" y="6128182"/>
                <a:ext cx="97920" cy="326160"/>
              </p14:xfrm>
            </p:contentPart>
          </mc:Choice>
          <mc:Fallback>
            <p:pic>
              <p:nvPicPr>
                <p:cNvPr id="865" name="Freihand 864">
                  <a:extLst>
                    <a:ext uri="{FF2B5EF4-FFF2-40B4-BE49-F238E27FC236}">
                      <a16:creationId xmlns:a16="http://schemas.microsoft.com/office/drawing/2014/main" id="{7FC33D3D-B44F-C9E8-3457-FE60220A199A}"/>
                    </a:ext>
                  </a:extLst>
                </p:cNvPr>
                <p:cNvPicPr/>
                <p:nvPr/>
              </p:nvPicPr>
              <p:blipFill>
                <a:blip r:embed="rId711"/>
                <a:stretch>
                  <a:fillRect/>
                </a:stretch>
              </p:blipFill>
              <p:spPr>
                <a:xfrm>
                  <a:off x="2764309" y="6119182"/>
                  <a:ext cx="1155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866" name="Freihand 865">
                  <a:extLst>
                    <a:ext uri="{FF2B5EF4-FFF2-40B4-BE49-F238E27FC236}">
                      <a16:creationId xmlns:a16="http://schemas.microsoft.com/office/drawing/2014/main" id="{06E560E8-49CA-8583-31ED-502A53D54AC3}"/>
                    </a:ext>
                  </a:extLst>
                </p14:cNvPr>
                <p14:cNvContentPartPr/>
                <p14:nvPr/>
              </p14:nvContentPartPr>
              <p14:xfrm>
                <a:off x="2941069" y="6237982"/>
                <a:ext cx="35280" cy="88200"/>
              </p14:xfrm>
            </p:contentPart>
          </mc:Choice>
          <mc:Fallback>
            <p:pic>
              <p:nvPicPr>
                <p:cNvPr id="866" name="Freihand 865">
                  <a:extLst>
                    <a:ext uri="{FF2B5EF4-FFF2-40B4-BE49-F238E27FC236}">
                      <a16:creationId xmlns:a16="http://schemas.microsoft.com/office/drawing/2014/main" id="{06E560E8-49CA-8583-31ED-502A53D54AC3}"/>
                    </a:ext>
                  </a:extLst>
                </p:cNvPr>
                <p:cNvPicPr/>
                <p:nvPr/>
              </p:nvPicPr>
              <p:blipFill>
                <a:blip r:embed="rId713"/>
                <a:stretch>
                  <a:fillRect/>
                </a:stretch>
              </p:blipFill>
              <p:spPr>
                <a:xfrm>
                  <a:off x="2932429" y="6229342"/>
                  <a:ext cx="52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867" name="Freihand 866">
                  <a:extLst>
                    <a:ext uri="{FF2B5EF4-FFF2-40B4-BE49-F238E27FC236}">
                      <a16:creationId xmlns:a16="http://schemas.microsoft.com/office/drawing/2014/main" id="{D5CB4295-77C1-5976-6218-08D12B84F424}"/>
                    </a:ext>
                  </a:extLst>
                </p14:cNvPr>
                <p14:cNvContentPartPr/>
                <p14:nvPr/>
              </p14:nvContentPartPr>
              <p14:xfrm>
                <a:off x="3044029" y="6168862"/>
                <a:ext cx="73080" cy="18360"/>
              </p14:xfrm>
            </p:contentPart>
          </mc:Choice>
          <mc:Fallback>
            <p:pic>
              <p:nvPicPr>
                <p:cNvPr id="867" name="Freihand 866">
                  <a:extLst>
                    <a:ext uri="{FF2B5EF4-FFF2-40B4-BE49-F238E27FC236}">
                      <a16:creationId xmlns:a16="http://schemas.microsoft.com/office/drawing/2014/main" id="{D5CB4295-77C1-5976-6218-08D12B84F424}"/>
                    </a:ext>
                  </a:extLst>
                </p:cNvPr>
                <p:cNvPicPr/>
                <p:nvPr/>
              </p:nvPicPr>
              <p:blipFill>
                <a:blip r:embed="rId715"/>
                <a:stretch>
                  <a:fillRect/>
                </a:stretch>
              </p:blipFill>
              <p:spPr>
                <a:xfrm>
                  <a:off x="3035389" y="6160222"/>
                  <a:ext cx="90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868" name="Freihand 867">
                  <a:extLst>
                    <a:ext uri="{FF2B5EF4-FFF2-40B4-BE49-F238E27FC236}">
                      <a16:creationId xmlns:a16="http://schemas.microsoft.com/office/drawing/2014/main" id="{F4860B52-3C4C-0EFF-035D-51D341B9D863}"/>
                    </a:ext>
                  </a:extLst>
                </p14:cNvPr>
                <p14:cNvContentPartPr/>
                <p14:nvPr/>
              </p14:nvContentPartPr>
              <p14:xfrm>
                <a:off x="3053389" y="6208102"/>
                <a:ext cx="87480" cy="38520"/>
              </p14:xfrm>
            </p:contentPart>
          </mc:Choice>
          <mc:Fallback>
            <p:pic>
              <p:nvPicPr>
                <p:cNvPr id="868" name="Freihand 867">
                  <a:extLst>
                    <a:ext uri="{FF2B5EF4-FFF2-40B4-BE49-F238E27FC236}">
                      <a16:creationId xmlns:a16="http://schemas.microsoft.com/office/drawing/2014/main" id="{F4860B52-3C4C-0EFF-035D-51D341B9D863}"/>
                    </a:ext>
                  </a:extLst>
                </p:cNvPr>
                <p:cNvPicPr/>
                <p:nvPr/>
              </p:nvPicPr>
              <p:blipFill>
                <a:blip r:embed="rId717"/>
                <a:stretch>
                  <a:fillRect/>
                </a:stretch>
              </p:blipFill>
              <p:spPr>
                <a:xfrm>
                  <a:off x="3044749" y="6199462"/>
                  <a:ext cx="1051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870" name="Freihand 869">
                  <a:extLst>
                    <a:ext uri="{FF2B5EF4-FFF2-40B4-BE49-F238E27FC236}">
                      <a16:creationId xmlns:a16="http://schemas.microsoft.com/office/drawing/2014/main" id="{6BB280D3-8C1D-10BD-54D8-57E158C9A3E3}"/>
                    </a:ext>
                  </a:extLst>
                </p14:cNvPr>
                <p14:cNvContentPartPr/>
                <p14:nvPr/>
              </p14:nvContentPartPr>
              <p14:xfrm>
                <a:off x="3233389" y="6035662"/>
                <a:ext cx="110880" cy="283680"/>
              </p14:xfrm>
            </p:contentPart>
          </mc:Choice>
          <mc:Fallback>
            <p:pic>
              <p:nvPicPr>
                <p:cNvPr id="870" name="Freihand 869">
                  <a:extLst>
                    <a:ext uri="{FF2B5EF4-FFF2-40B4-BE49-F238E27FC236}">
                      <a16:creationId xmlns:a16="http://schemas.microsoft.com/office/drawing/2014/main" id="{6BB280D3-8C1D-10BD-54D8-57E158C9A3E3}"/>
                    </a:ext>
                  </a:extLst>
                </p:cNvPr>
                <p:cNvPicPr/>
                <p:nvPr/>
              </p:nvPicPr>
              <p:blipFill>
                <a:blip r:embed="rId719"/>
                <a:stretch>
                  <a:fillRect/>
                </a:stretch>
              </p:blipFill>
              <p:spPr>
                <a:xfrm>
                  <a:off x="3224749" y="6026662"/>
                  <a:ext cx="1285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871" name="Freihand 870">
                  <a:extLst>
                    <a:ext uri="{FF2B5EF4-FFF2-40B4-BE49-F238E27FC236}">
                      <a16:creationId xmlns:a16="http://schemas.microsoft.com/office/drawing/2014/main" id="{70810B98-81ED-4F90-8E55-368742052802}"/>
                    </a:ext>
                  </a:extLst>
                </p14:cNvPr>
                <p14:cNvContentPartPr/>
                <p14:nvPr/>
              </p14:nvContentPartPr>
              <p14:xfrm>
                <a:off x="3400789" y="6104422"/>
                <a:ext cx="55800" cy="105120"/>
              </p14:xfrm>
            </p:contentPart>
          </mc:Choice>
          <mc:Fallback>
            <p:pic>
              <p:nvPicPr>
                <p:cNvPr id="871" name="Freihand 870">
                  <a:extLst>
                    <a:ext uri="{FF2B5EF4-FFF2-40B4-BE49-F238E27FC236}">
                      <a16:creationId xmlns:a16="http://schemas.microsoft.com/office/drawing/2014/main" id="{70810B98-81ED-4F90-8E55-368742052802}"/>
                    </a:ext>
                  </a:extLst>
                </p:cNvPr>
                <p:cNvPicPr/>
                <p:nvPr/>
              </p:nvPicPr>
              <p:blipFill>
                <a:blip r:embed="rId721"/>
                <a:stretch>
                  <a:fillRect/>
                </a:stretch>
              </p:blipFill>
              <p:spPr>
                <a:xfrm>
                  <a:off x="3392149" y="6095782"/>
                  <a:ext cx="73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872" name="Freihand 871">
                  <a:extLst>
                    <a:ext uri="{FF2B5EF4-FFF2-40B4-BE49-F238E27FC236}">
                      <a16:creationId xmlns:a16="http://schemas.microsoft.com/office/drawing/2014/main" id="{7FDECC5B-528E-6BE3-EDCE-52EC99C110C2}"/>
                    </a:ext>
                  </a:extLst>
                </p14:cNvPr>
                <p14:cNvContentPartPr/>
                <p14:nvPr/>
              </p14:nvContentPartPr>
              <p14:xfrm>
                <a:off x="3492589" y="6064822"/>
                <a:ext cx="90720" cy="21600"/>
              </p14:xfrm>
            </p:contentPart>
          </mc:Choice>
          <mc:Fallback>
            <p:pic>
              <p:nvPicPr>
                <p:cNvPr id="872" name="Freihand 871">
                  <a:extLst>
                    <a:ext uri="{FF2B5EF4-FFF2-40B4-BE49-F238E27FC236}">
                      <a16:creationId xmlns:a16="http://schemas.microsoft.com/office/drawing/2014/main" id="{7FDECC5B-528E-6BE3-EDCE-52EC99C110C2}"/>
                    </a:ext>
                  </a:extLst>
                </p:cNvPr>
                <p:cNvPicPr/>
                <p:nvPr/>
              </p:nvPicPr>
              <p:blipFill>
                <a:blip r:embed="rId723"/>
                <a:stretch>
                  <a:fillRect/>
                </a:stretch>
              </p:blipFill>
              <p:spPr>
                <a:xfrm>
                  <a:off x="3483949" y="6055822"/>
                  <a:ext cx="1083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873" name="Freihand 872">
                  <a:extLst>
                    <a:ext uri="{FF2B5EF4-FFF2-40B4-BE49-F238E27FC236}">
                      <a16:creationId xmlns:a16="http://schemas.microsoft.com/office/drawing/2014/main" id="{165FDA16-3140-5477-717A-76F2FE31DDA5}"/>
                    </a:ext>
                  </a:extLst>
                </p14:cNvPr>
                <p14:cNvContentPartPr/>
                <p14:nvPr/>
              </p14:nvContentPartPr>
              <p14:xfrm>
                <a:off x="3495829" y="6106582"/>
                <a:ext cx="87480" cy="57600"/>
              </p14:xfrm>
            </p:contentPart>
          </mc:Choice>
          <mc:Fallback>
            <p:pic>
              <p:nvPicPr>
                <p:cNvPr id="873" name="Freihand 872">
                  <a:extLst>
                    <a:ext uri="{FF2B5EF4-FFF2-40B4-BE49-F238E27FC236}">
                      <a16:creationId xmlns:a16="http://schemas.microsoft.com/office/drawing/2014/main" id="{165FDA16-3140-5477-717A-76F2FE31DDA5}"/>
                    </a:ext>
                  </a:extLst>
                </p:cNvPr>
                <p:cNvPicPr/>
                <p:nvPr/>
              </p:nvPicPr>
              <p:blipFill>
                <a:blip r:embed="rId725"/>
                <a:stretch>
                  <a:fillRect/>
                </a:stretch>
              </p:blipFill>
              <p:spPr>
                <a:xfrm>
                  <a:off x="3486829" y="6097582"/>
                  <a:ext cx="105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874" name="Freihand 873">
                  <a:extLst>
                    <a:ext uri="{FF2B5EF4-FFF2-40B4-BE49-F238E27FC236}">
                      <a16:creationId xmlns:a16="http://schemas.microsoft.com/office/drawing/2014/main" id="{3C110FD5-F4A3-A301-BDDB-C2EB8BC704BF}"/>
                    </a:ext>
                  </a:extLst>
                </p14:cNvPr>
                <p14:cNvContentPartPr/>
                <p14:nvPr/>
              </p14:nvContentPartPr>
              <p14:xfrm>
                <a:off x="3662149" y="5949262"/>
                <a:ext cx="93960" cy="282600"/>
              </p14:xfrm>
            </p:contentPart>
          </mc:Choice>
          <mc:Fallback>
            <p:pic>
              <p:nvPicPr>
                <p:cNvPr id="874" name="Freihand 873">
                  <a:extLst>
                    <a:ext uri="{FF2B5EF4-FFF2-40B4-BE49-F238E27FC236}">
                      <a16:creationId xmlns:a16="http://schemas.microsoft.com/office/drawing/2014/main" id="{3C110FD5-F4A3-A301-BDDB-C2EB8BC704BF}"/>
                    </a:ext>
                  </a:extLst>
                </p:cNvPr>
                <p:cNvPicPr/>
                <p:nvPr/>
              </p:nvPicPr>
              <p:blipFill>
                <a:blip r:embed="rId727"/>
                <a:stretch>
                  <a:fillRect/>
                </a:stretch>
              </p:blipFill>
              <p:spPr>
                <a:xfrm>
                  <a:off x="3653509" y="5940262"/>
                  <a:ext cx="1116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875" name="Freihand 874">
                  <a:extLst>
                    <a:ext uri="{FF2B5EF4-FFF2-40B4-BE49-F238E27FC236}">
                      <a16:creationId xmlns:a16="http://schemas.microsoft.com/office/drawing/2014/main" id="{7666CA13-7E07-6772-D1D1-8C42C7794780}"/>
                    </a:ext>
                  </a:extLst>
                </p14:cNvPr>
                <p14:cNvContentPartPr/>
                <p14:nvPr/>
              </p14:nvContentPartPr>
              <p14:xfrm>
                <a:off x="3805429" y="6038182"/>
                <a:ext cx="64080" cy="103320"/>
              </p14:xfrm>
            </p:contentPart>
          </mc:Choice>
          <mc:Fallback>
            <p:pic>
              <p:nvPicPr>
                <p:cNvPr id="875" name="Freihand 874">
                  <a:extLst>
                    <a:ext uri="{FF2B5EF4-FFF2-40B4-BE49-F238E27FC236}">
                      <a16:creationId xmlns:a16="http://schemas.microsoft.com/office/drawing/2014/main" id="{7666CA13-7E07-6772-D1D1-8C42C7794780}"/>
                    </a:ext>
                  </a:extLst>
                </p:cNvPr>
                <p:cNvPicPr/>
                <p:nvPr/>
              </p:nvPicPr>
              <p:blipFill>
                <a:blip r:embed="rId729"/>
                <a:stretch>
                  <a:fillRect/>
                </a:stretch>
              </p:blipFill>
              <p:spPr>
                <a:xfrm>
                  <a:off x="3796789" y="6029182"/>
                  <a:ext cx="81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876" name="Freihand 875">
                  <a:extLst>
                    <a:ext uri="{FF2B5EF4-FFF2-40B4-BE49-F238E27FC236}">
                      <a16:creationId xmlns:a16="http://schemas.microsoft.com/office/drawing/2014/main" id="{50959A86-604A-1513-E9A7-F4289CCC5D83}"/>
                    </a:ext>
                  </a:extLst>
                </p14:cNvPr>
                <p14:cNvContentPartPr/>
                <p14:nvPr/>
              </p14:nvContentPartPr>
              <p14:xfrm>
                <a:off x="3932149" y="5988142"/>
                <a:ext cx="132840" cy="92160"/>
              </p14:xfrm>
            </p:contentPart>
          </mc:Choice>
          <mc:Fallback>
            <p:pic>
              <p:nvPicPr>
                <p:cNvPr id="876" name="Freihand 875">
                  <a:extLst>
                    <a:ext uri="{FF2B5EF4-FFF2-40B4-BE49-F238E27FC236}">
                      <a16:creationId xmlns:a16="http://schemas.microsoft.com/office/drawing/2014/main" id="{50959A86-604A-1513-E9A7-F4289CCC5D83}"/>
                    </a:ext>
                  </a:extLst>
                </p:cNvPr>
                <p:cNvPicPr/>
                <p:nvPr/>
              </p:nvPicPr>
              <p:blipFill>
                <a:blip r:embed="rId731"/>
                <a:stretch>
                  <a:fillRect/>
                </a:stretch>
              </p:blipFill>
              <p:spPr>
                <a:xfrm>
                  <a:off x="3923509" y="5979502"/>
                  <a:ext cx="150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877" name="Freihand 876">
                  <a:extLst>
                    <a:ext uri="{FF2B5EF4-FFF2-40B4-BE49-F238E27FC236}">
                      <a16:creationId xmlns:a16="http://schemas.microsoft.com/office/drawing/2014/main" id="{21491A00-C1C5-F61E-1FFE-64626BFCFBD0}"/>
                    </a:ext>
                  </a:extLst>
                </p14:cNvPr>
                <p14:cNvContentPartPr/>
                <p14:nvPr/>
              </p14:nvContentPartPr>
              <p14:xfrm>
                <a:off x="4133389" y="5895982"/>
                <a:ext cx="97560" cy="137880"/>
              </p14:xfrm>
            </p:contentPart>
          </mc:Choice>
          <mc:Fallback>
            <p:pic>
              <p:nvPicPr>
                <p:cNvPr id="877" name="Freihand 876">
                  <a:extLst>
                    <a:ext uri="{FF2B5EF4-FFF2-40B4-BE49-F238E27FC236}">
                      <a16:creationId xmlns:a16="http://schemas.microsoft.com/office/drawing/2014/main" id="{21491A00-C1C5-F61E-1FFE-64626BFCFBD0}"/>
                    </a:ext>
                  </a:extLst>
                </p:cNvPr>
                <p:cNvPicPr/>
                <p:nvPr/>
              </p:nvPicPr>
              <p:blipFill>
                <a:blip r:embed="rId733"/>
                <a:stretch>
                  <a:fillRect/>
                </a:stretch>
              </p:blipFill>
              <p:spPr>
                <a:xfrm>
                  <a:off x="4124389" y="5886982"/>
                  <a:ext cx="115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878" name="Freihand 877">
                  <a:extLst>
                    <a:ext uri="{FF2B5EF4-FFF2-40B4-BE49-F238E27FC236}">
                      <a16:creationId xmlns:a16="http://schemas.microsoft.com/office/drawing/2014/main" id="{FBE9D909-6B1C-463B-B992-B3AA4633C685}"/>
                    </a:ext>
                  </a:extLst>
                </p14:cNvPr>
                <p14:cNvContentPartPr/>
                <p14:nvPr/>
              </p14:nvContentPartPr>
              <p14:xfrm>
                <a:off x="4271269" y="5805622"/>
                <a:ext cx="62280" cy="291960"/>
              </p14:xfrm>
            </p:contentPart>
          </mc:Choice>
          <mc:Fallback>
            <p:pic>
              <p:nvPicPr>
                <p:cNvPr id="878" name="Freihand 877">
                  <a:extLst>
                    <a:ext uri="{FF2B5EF4-FFF2-40B4-BE49-F238E27FC236}">
                      <a16:creationId xmlns:a16="http://schemas.microsoft.com/office/drawing/2014/main" id="{FBE9D909-6B1C-463B-B992-B3AA4633C685}"/>
                    </a:ext>
                  </a:extLst>
                </p:cNvPr>
                <p:cNvPicPr/>
                <p:nvPr/>
              </p:nvPicPr>
              <p:blipFill>
                <a:blip r:embed="rId735"/>
                <a:stretch>
                  <a:fillRect/>
                </a:stretch>
              </p:blipFill>
              <p:spPr>
                <a:xfrm>
                  <a:off x="4262269" y="5796982"/>
                  <a:ext cx="799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879" name="Freihand 878">
                  <a:extLst>
                    <a:ext uri="{FF2B5EF4-FFF2-40B4-BE49-F238E27FC236}">
                      <a16:creationId xmlns:a16="http://schemas.microsoft.com/office/drawing/2014/main" id="{FDFAD2EF-FC63-88D3-9E64-5798AEBE4137}"/>
                    </a:ext>
                  </a:extLst>
                </p14:cNvPr>
                <p14:cNvContentPartPr/>
                <p14:nvPr/>
              </p14:nvContentPartPr>
              <p14:xfrm>
                <a:off x="2769349" y="6581782"/>
                <a:ext cx="28800" cy="108720"/>
              </p14:xfrm>
            </p:contentPart>
          </mc:Choice>
          <mc:Fallback>
            <p:pic>
              <p:nvPicPr>
                <p:cNvPr id="879" name="Freihand 878">
                  <a:extLst>
                    <a:ext uri="{FF2B5EF4-FFF2-40B4-BE49-F238E27FC236}">
                      <a16:creationId xmlns:a16="http://schemas.microsoft.com/office/drawing/2014/main" id="{FDFAD2EF-FC63-88D3-9E64-5798AEBE4137}"/>
                    </a:ext>
                  </a:extLst>
                </p:cNvPr>
                <p:cNvPicPr/>
                <p:nvPr/>
              </p:nvPicPr>
              <p:blipFill>
                <a:blip r:embed="rId737"/>
                <a:stretch>
                  <a:fillRect/>
                </a:stretch>
              </p:blipFill>
              <p:spPr>
                <a:xfrm>
                  <a:off x="2760349" y="6572782"/>
                  <a:ext cx="46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880" name="Freihand 879">
                  <a:extLst>
                    <a:ext uri="{FF2B5EF4-FFF2-40B4-BE49-F238E27FC236}">
                      <a16:creationId xmlns:a16="http://schemas.microsoft.com/office/drawing/2014/main" id="{3890828A-9C87-7AC7-A830-E327A869BB1A}"/>
                    </a:ext>
                  </a:extLst>
                </p14:cNvPr>
                <p14:cNvContentPartPr/>
                <p14:nvPr/>
              </p14:nvContentPartPr>
              <p14:xfrm>
                <a:off x="2737669" y="6528502"/>
                <a:ext cx="17280" cy="21960"/>
              </p14:xfrm>
            </p:contentPart>
          </mc:Choice>
          <mc:Fallback>
            <p:pic>
              <p:nvPicPr>
                <p:cNvPr id="880" name="Freihand 879">
                  <a:extLst>
                    <a:ext uri="{FF2B5EF4-FFF2-40B4-BE49-F238E27FC236}">
                      <a16:creationId xmlns:a16="http://schemas.microsoft.com/office/drawing/2014/main" id="{3890828A-9C87-7AC7-A830-E327A869BB1A}"/>
                    </a:ext>
                  </a:extLst>
                </p:cNvPr>
                <p:cNvPicPr/>
                <p:nvPr/>
              </p:nvPicPr>
              <p:blipFill>
                <a:blip r:embed="rId739"/>
                <a:stretch>
                  <a:fillRect/>
                </a:stretch>
              </p:blipFill>
              <p:spPr>
                <a:xfrm>
                  <a:off x="2729029" y="6519862"/>
                  <a:ext cx="349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881" name="Freihand 880">
                  <a:extLst>
                    <a:ext uri="{FF2B5EF4-FFF2-40B4-BE49-F238E27FC236}">
                      <a16:creationId xmlns:a16="http://schemas.microsoft.com/office/drawing/2014/main" id="{59A503FB-A663-181F-AB45-FB9858023053}"/>
                    </a:ext>
                  </a:extLst>
                </p14:cNvPr>
                <p14:cNvContentPartPr/>
                <p14:nvPr/>
              </p14:nvContentPartPr>
              <p14:xfrm>
                <a:off x="2853589" y="6525982"/>
                <a:ext cx="94680" cy="146520"/>
              </p14:xfrm>
            </p:contentPart>
          </mc:Choice>
          <mc:Fallback>
            <p:pic>
              <p:nvPicPr>
                <p:cNvPr id="881" name="Freihand 880">
                  <a:extLst>
                    <a:ext uri="{FF2B5EF4-FFF2-40B4-BE49-F238E27FC236}">
                      <a16:creationId xmlns:a16="http://schemas.microsoft.com/office/drawing/2014/main" id="{59A503FB-A663-181F-AB45-FB9858023053}"/>
                    </a:ext>
                  </a:extLst>
                </p:cNvPr>
                <p:cNvPicPr/>
                <p:nvPr/>
              </p:nvPicPr>
              <p:blipFill>
                <a:blip r:embed="rId741"/>
                <a:stretch>
                  <a:fillRect/>
                </a:stretch>
              </p:blipFill>
              <p:spPr>
                <a:xfrm>
                  <a:off x="2844589" y="6516982"/>
                  <a:ext cx="1123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882" name="Freihand 881">
                  <a:extLst>
                    <a:ext uri="{FF2B5EF4-FFF2-40B4-BE49-F238E27FC236}">
                      <a16:creationId xmlns:a16="http://schemas.microsoft.com/office/drawing/2014/main" id="{A89E1D74-D08A-AF5C-AFCF-49E29CE93AD6}"/>
                    </a:ext>
                  </a:extLst>
                </p14:cNvPr>
                <p14:cNvContentPartPr/>
                <p14:nvPr/>
              </p14:nvContentPartPr>
              <p14:xfrm>
                <a:off x="3211429" y="6442102"/>
                <a:ext cx="150120" cy="162000"/>
              </p14:xfrm>
            </p:contentPart>
          </mc:Choice>
          <mc:Fallback>
            <p:pic>
              <p:nvPicPr>
                <p:cNvPr id="882" name="Freihand 881">
                  <a:extLst>
                    <a:ext uri="{FF2B5EF4-FFF2-40B4-BE49-F238E27FC236}">
                      <a16:creationId xmlns:a16="http://schemas.microsoft.com/office/drawing/2014/main" id="{A89E1D74-D08A-AF5C-AFCF-49E29CE93AD6}"/>
                    </a:ext>
                  </a:extLst>
                </p:cNvPr>
                <p:cNvPicPr/>
                <p:nvPr/>
              </p:nvPicPr>
              <p:blipFill>
                <a:blip r:embed="rId743"/>
                <a:stretch>
                  <a:fillRect/>
                </a:stretch>
              </p:blipFill>
              <p:spPr>
                <a:xfrm>
                  <a:off x="3202429" y="6433462"/>
                  <a:ext cx="1677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883" name="Freihand 882">
                  <a:extLst>
                    <a:ext uri="{FF2B5EF4-FFF2-40B4-BE49-F238E27FC236}">
                      <a16:creationId xmlns:a16="http://schemas.microsoft.com/office/drawing/2014/main" id="{CC0C5ECE-ABC5-830D-A4AD-9C1EE03EDEFE}"/>
                    </a:ext>
                  </a:extLst>
                </p14:cNvPr>
                <p14:cNvContentPartPr/>
                <p14:nvPr/>
              </p14:nvContentPartPr>
              <p14:xfrm>
                <a:off x="3416989" y="6403582"/>
                <a:ext cx="98280" cy="268200"/>
              </p14:xfrm>
            </p:contentPart>
          </mc:Choice>
          <mc:Fallback>
            <p:pic>
              <p:nvPicPr>
                <p:cNvPr id="883" name="Freihand 882">
                  <a:extLst>
                    <a:ext uri="{FF2B5EF4-FFF2-40B4-BE49-F238E27FC236}">
                      <a16:creationId xmlns:a16="http://schemas.microsoft.com/office/drawing/2014/main" id="{CC0C5ECE-ABC5-830D-A4AD-9C1EE03EDEFE}"/>
                    </a:ext>
                  </a:extLst>
                </p:cNvPr>
                <p:cNvPicPr/>
                <p:nvPr/>
              </p:nvPicPr>
              <p:blipFill>
                <a:blip r:embed="rId745"/>
                <a:stretch>
                  <a:fillRect/>
                </a:stretch>
              </p:blipFill>
              <p:spPr>
                <a:xfrm>
                  <a:off x="3407989" y="6394942"/>
                  <a:ext cx="1159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884" name="Freihand 883">
                  <a:extLst>
                    <a:ext uri="{FF2B5EF4-FFF2-40B4-BE49-F238E27FC236}">
                      <a16:creationId xmlns:a16="http://schemas.microsoft.com/office/drawing/2014/main" id="{7C7FF105-7AC6-6D05-3A39-015B4BEC668A}"/>
                    </a:ext>
                  </a:extLst>
                </p14:cNvPr>
                <p14:cNvContentPartPr/>
                <p14:nvPr/>
              </p14:nvContentPartPr>
              <p14:xfrm>
                <a:off x="3607429" y="6370462"/>
                <a:ext cx="53640" cy="101880"/>
              </p14:xfrm>
            </p:contentPart>
          </mc:Choice>
          <mc:Fallback>
            <p:pic>
              <p:nvPicPr>
                <p:cNvPr id="884" name="Freihand 883">
                  <a:extLst>
                    <a:ext uri="{FF2B5EF4-FFF2-40B4-BE49-F238E27FC236}">
                      <a16:creationId xmlns:a16="http://schemas.microsoft.com/office/drawing/2014/main" id="{7C7FF105-7AC6-6D05-3A39-015B4BEC668A}"/>
                    </a:ext>
                  </a:extLst>
                </p:cNvPr>
                <p:cNvPicPr/>
                <p:nvPr/>
              </p:nvPicPr>
              <p:blipFill>
                <a:blip r:embed="rId747"/>
                <a:stretch>
                  <a:fillRect/>
                </a:stretch>
              </p:blipFill>
              <p:spPr>
                <a:xfrm>
                  <a:off x="3598789" y="6361462"/>
                  <a:ext cx="71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885" name="Freihand 884">
                  <a:extLst>
                    <a:ext uri="{FF2B5EF4-FFF2-40B4-BE49-F238E27FC236}">
                      <a16:creationId xmlns:a16="http://schemas.microsoft.com/office/drawing/2014/main" id="{8464FCF5-4BC7-1403-AD93-D34AD32C6A62}"/>
                    </a:ext>
                  </a:extLst>
                </p14:cNvPr>
                <p14:cNvContentPartPr/>
                <p14:nvPr/>
              </p14:nvContentPartPr>
              <p14:xfrm>
                <a:off x="3652429" y="6187942"/>
                <a:ext cx="313560" cy="274680"/>
              </p14:xfrm>
            </p:contentPart>
          </mc:Choice>
          <mc:Fallback>
            <p:pic>
              <p:nvPicPr>
                <p:cNvPr id="885" name="Freihand 884">
                  <a:extLst>
                    <a:ext uri="{FF2B5EF4-FFF2-40B4-BE49-F238E27FC236}">
                      <a16:creationId xmlns:a16="http://schemas.microsoft.com/office/drawing/2014/main" id="{8464FCF5-4BC7-1403-AD93-D34AD32C6A62}"/>
                    </a:ext>
                  </a:extLst>
                </p:cNvPr>
                <p:cNvPicPr/>
                <p:nvPr/>
              </p:nvPicPr>
              <p:blipFill>
                <a:blip r:embed="rId749"/>
                <a:stretch>
                  <a:fillRect/>
                </a:stretch>
              </p:blipFill>
              <p:spPr>
                <a:xfrm>
                  <a:off x="3643789" y="6179302"/>
                  <a:ext cx="331200" cy="292320"/>
                </a:xfrm>
                <a:prstGeom prst="rect">
                  <a:avLst/>
                </a:prstGeom>
              </p:spPr>
            </p:pic>
          </mc:Fallback>
        </mc:AlternateContent>
      </p:grpSp>
    </p:spTree>
    <p:extLst>
      <p:ext uri="{BB962C8B-B14F-4D97-AF65-F5344CB8AC3E}">
        <p14:creationId xmlns:p14="http://schemas.microsoft.com/office/powerpoint/2010/main" val="668103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4" name="Grafik 3">
            <a:extLst>
              <a:ext uri="{FF2B5EF4-FFF2-40B4-BE49-F238E27FC236}">
                <a16:creationId xmlns:a16="http://schemas.microsoft.com/office/drawing/2014/main" id="{F9CF1823-0022-0E06-B408-D1154BE32873}"/>
              </a:ext>
            </a:extLst>
          </p:cNvPr>
          <p:cNvPicPr>
            <a:picLocks noChangeAspect="1"/>
          </p:cNvPicPr>
          <p:nvPr/>
        </p:nvPicPr>
        <p:blipFill>
          <a:blip r:embed="rId2"/>
          <a:stretch>
            <a:fillRect/>
          </a:stretch>
        </p:blipFill>
        <p:spPr>
          <a:xfrm>
            <a:off x="88108" y="60240"/>
            <a:ext cx="5507378" cy="3181723"/>
          </a:xfrm>
          <a:prstGeom prst="rect">
            <a:avLst/>
          </a:prstGeom>
        </p:spPr>
      </p:pic>
      <p:grpSp>
        <p:nvGrpSpPr>
          <p:cNvPr id="20" name="Gruppieren 19">
            <a:extLst>
              <a:ext uri="{FF2B5EF4-FFF2-40B4-BE49-F238E27FC236}">
                <a16:creationId xmlns:a16="http://schemas.microsoft.com/office/drawing/2014/main" id="{3920BA5D-448D-CFA8-4376-327961959BCB}"/>
              </a:ext>
            </a:extLst>
          </p:cNvPr>
          <p:cNvGrpSpPr/>
          <p:nvPr/>
        </p:nvGrpSpPr>
        <p:grpSpPr>
          <a:xfrm>
            <a:off x="327829" y="3652822"/>
            <a:ext cx="2115000" cy="634320"/>
            <a:chOff x="327829" y="3652822"/>
            <a:chExt cx="2115000" cy="634320"/>
          </a:xfrm>
        </p:grpSpPr>
        <mc:AlternateContent xmlns:mc="http://schemas.openxmlformats.org/markup-compatibility/2006">
          <mc:Choice xmlns:p14="http://schemas.microsoft.com/office/powerpoint/2010/main" Requires="p14">
            <p:contentPart p14:bwMode="auto" r:id="rId3">
              <p14:nvContentPartPr>
                <p14:cNvPr id="10" name="Freihand 9">
                  <a:extLst>
                    <a:ext uri="{FF2B5EF4-FFF2-40B4-BE49-F238E27FC236}">
                      <a16:creationId xmlns:a16="http://schemas.microsoft.com/office/drawing/2014/main" id="{6B73D225-3B2D-AF5D-8AF4-D5B36EA8A9EF}"/>
                    </a:ext>
                  </a:extLst>
                </p14:cNvPr>
                <p14:cNvContentPartPr/>
                <p14:nvPr/>
              </p14:nvContentPartPr>
              <p14:xfrm>
                <a:off x="327829" y="3856222"/>
                <a:ext cx="128880" cy="245160"/>
              </p14:xfrm>
            </p:contentPart>
          </mc:Choice>
          <mc:Fallback>
            <p:pic>
              <p:nvPicPr>
                <p:cNvPr id="10" name="Freihand 9">
                  <a:extLst>
                    <a:ext uri="{FF2B5EF4-FFF2-40B4-BE49-F238E27FC236}">
                      <a16:creationId xmlns:a16="http://schemas.microsoft.com/office/drawing/2014/main" id="{6B73D225-3B2D-AF5D-8AF4-D5B36EA8A9EF}"/>
                    </a:ext>
                  </a:extLst>
                </p:cNvPr>
                <p:cNvPicPr/>
                <p:nvPr/>
              </p:nvPicPr>
              <p:blipFill>
                <a:blip r:embed="rId4"/>
                <a:stretch>
                  <a:fillRect/>
                </a:stretch>
              </p:blipFill>
              <p:spPr>
                <a:xfrm>
                  <a:off x="319189" y="3847222"/>
                  <a:ext cx="1465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B2C718E8-3CE6-4CCB-AD0E-4EA52E2568F9}"/>
                    </a:ext>
                  </a:extLst>
                </p14:cNvPr>
                <p14:cNvContentPartPr/>
                <p14:nvPr/>
              </p14:nvContentPartPr>
              <p14:xfrm>
                <a:off x="530509" y="3785302"/>
                <a:ext cx="104040" cy="370800"/>
              </p14:xfrm>
            </p:contentPart>
          </mc:Choice>
          <mc:Fallback>
            <p:pic>
              <p:nvPicPr>
                <p:cNvPr id="11" name="Freihand 10">
                  <a:extLst>
                    <a:ext uri="{FF2B5EF4-FFF2-40B4-BE49-F238E27FC236}">
                      <a16:creationId xmlns:a16="http://schemas.microsoft.com/office/drawing/2014/main" id="{B2C718E8-3CE6-4CCB-AD0E-4EA52E2568F9}"/>
                    </a:ext>
                  </a:extLst>
                </p:cNvPr>
                <p:cNvPicPr/>
                <p:nvPr/>
              </p:nvPicPr>
              <p:blipFill>
                <a:blip r:embed="rId6"/>
                <a:stretch>
                  <a:fillRect/>
                </a:stretch>
              </p:blipFill>
              <p:spPr>
                <a:xfrm>
                  <a:off x="521509" y="3776302"/>
                  <a:ext cx="12168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E2D6A1C7-04EE-91B2-00F4-5B5C5D86246D}"/>
                    </a:ext>
                  </a:extLst>
                </p14:cNvPr>
                <p14:cNvContentPartPr/>
                <p14:nvPr/>
              </p14:nvContentPartPr>
              <p14:xfrm>
                <a:off x="1107589" y="3711862"/>
                <a:ext cx="70560" cy="313920"/>
              </p14:xfrm>
            </p:contentPart>
          </mc:Choice>
          <mc:Fallback>
            <p:pic>
              <p:nvPicPr>
                <p:cNvPr id="12" name="Freihand 11">
                  <a:extLst>
                    <a:ext uri="{FF2B5EF4-FFF2-40B4-BE49-F238E27FC236}">
                      <a16:creationId xmlns:a16="http://schemas.microsoft.com/office/drawing/2014/main" id="{E2D6A1C7-04EE-91B2-00F4-5B5C5D86246D}"/>
                    </a:ext>
                  </a:extLst>
                </p:cNvPr>
                <p:cNvPicPr/>
                <p:nvPr/>
              </p:nvPicPr>
              <p:blipFill>
                <a:blip r:embed="rId8"/>
                <a:stretch>
                  <a:fillRect/>
                </a:stretch>
              </p:blipFill>
              <p:spPr>
                <a:xfrm>
                  <a:off x="1098589" y="3703222"/>
                  <a:ext cx="8820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778A3727-91BC-3DD8-8287-9F6C1D0F766F}"/>
                    </a:ext>
                  </a:extLst>
                </p14:cNvPr>
                <p14:cNvContentPartPr/>
                <p14:nvPr/>
              </p14:nvContentPartPr>
              <p14:xfrm>
                <a:off x="1031269" y="3896542"/>
                <a:ext cx="383400" cy="19440"/>
              </p14:xfrm>
            </p:contentPart>
          </mc:Choice>
          <mc:Fallback>
            <p:pic>
              <p:nvPicPr>
                <p:cNvPr id="13" name="Freihand 12">
                  <a:extLst>
                    <a:ext uri="{FF2B5EF4-FFF2-40B4-BE49-F238E27FC236}">
                      <a16:creationId xmlns:a16="http://schemas.microsoft.com/office/drawing/2014/main" id="{778A3727-91BC-3DD8-8287-9F6C1D0F766F}"/>
                    </a:ext>
                  </a:extLst>
                </p:cNvPr>
                <p:cNvPicPr/>
                <p:nvPr/>
              </p:nvPicPr>
              <p:blipFill>
                <a:blip r:embed="rId10"/>
                <a:stretch>
                  <a:fillRect/>
                </a:stretch>
              </p:blipFill>
              <p:spPr>
                <a:xfrm>
                  <a:off x="1022629" y="3887902"/>
                  <a:ext cx="401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B2FA5EB2-8BAE-C6BE-DBF9-F8F8152B5899}"/>
                    </a:ext>
                  </a:extLst>
                </p14:cNvPr>
                <p14:cNvContentPartPr/>
                <p14:nvPr/>
              </p14:nvContentPartPr>
              <p14:xfrm>
                <a:off x="1657669" y="3704662"/>
                <a:ext cx="10080" cy="238680"/>
              </p14:xfrm>
            </p:contentPart>
          </mc:Choice>
          <mc:Fallback>
            <p:pic>
              <p:nvPicPr>
                <p:cNvPr id="14" name="Freihand 13">
                  <a:extLst>
                    <a:ext uri="{FF2B5EF4-FFF2-40B4-BE49-F238E27FC236}">
                      <a16:creationId xmlns:a16="http://schemas.microsoft.com/office/drawing/2014/main" id="{B2FA5EB2-8BAE-C6BE-DBF9-F8F8152B5899}"/>
                    </a:ext>
                  </a:extLst>
                </p:cNvPr>
                <p:cNvPicPr/>
                <p:nvPr/>
              </p:nvPicPr>
              <p:blipFill>
                <a:blip r:embed="rId12"/>
                <a:stretch>
                  <a:fillRect/>
                </a:stretch>
              </p:blipFill>
              <p:spPr>
                <a:xfrm>
                  <a:off x="1649029" y="3695662"/>
                  <a:ext cx="277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FC86EB84-E780-3D91-8DFE-ED311434FD44}"/>
                    </a:ext>
                  </a:extLst>
                </p14:cNvPr>
                <p14:cNvContentPartPr/>
                <p14:nvPr/>
              </p14:nvContentPartPr>
              <p14:xfrm>
                <a:off x="1575589" y="3693862"/>
                <a:ext cx="175320" cy="40680"/>
              </p14:xfrm>
            </p:contentPart>
          </mc:Choice>
          <mc:Fallback>
            <p:pic>
              <p:nvPicPr>
                <p:cNvPr id="15" name="Freihand 14">
                  <a:extLst>
                    <a:ext uri="{FF2B5EF4-FFF2-40B4-BE49-F238E27FC236}">
                      <a16:creationId xmlns:a16="http://schemas.microsoft.com/office/drawing/2014/main" id="{FC86EB84-E780-3D91-8DFE-ED311434FD44}"/>
                    </a:ext>
                  </a:extLst>
                </p:cNvPr>
                <p:cNvPicPr/>
                <p:nvPr/>
              </p:nvPicPr>
              <p:blipFill>
                <a:blip r:embed="rId14"/>
                <a:stretch>
                  <a:fillRect/>
                </a:stretch>
              </p:blipFill>
              <p:spPr>
                <a:xfrm>
                  <a:off x="1566949" y="3684862"/>
                  <a:ext cx="1929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D90F4C58-25F1-565F-47B4-B192D41A9DE8}"/>
                    </a:ext>
                  </a:extLst>
                </p14:cNvPr>
                <p14:cNvContentPartPr/>
                <p14:nvPr/>
              </p14:nvContentPartPr>
              <p14:xfrm>
                <a:off x="1755229" y="3796102"/>
                <a:ext cx="111960" cy="128880"/>
              </p14:xfrm>
            </p:contentPart>
          </mc:Choice>
          <mc:Fallback>
            <p:pic>
              <p:nvPicPr>
                <p:cNvPr id="16" name="Freihand 15">
                  <a:extLst>
                    <a:ext uri="{FF2B5EF4-FFF2-40B4-BE49-F238E27FC236}">
                      <a16:creationId xmlns:a16="http://schemas.microsoft.com/office/drawing/2014/main" id="{D90F4C58-25F1-565F-47B4-B192D41A9DE8}"/>
                    </a:ext>
                  </a:extLst>
                </p:cNvPr>
                <p:cNvPicPr/>
                <p:nvPr/>
              </p:nvPicPr>
              <p:blipFill>
                <a:blip r:embed="rId16"/>
                <a:stretch>
                  <a:fillRect/>
                </a:stretch>
              </p:blipFill>
              <p:spPr>
                <a:xfrm>
                  <a:off x="1746589" y="3787462"/>
                  <a:ext cx="129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25B08BEA-101C-C439-FF56-8F69EF886B48}"/>
                    </a:ext>
                  </a:extLst>
                </p14:cNvPr>
                <p14:cNvContentPartPr/>
                <p14:nvPr/>
              </p14:nvContentPartPr>
              <p14:xfrm>
                <a:off x="1911469" y="3652822"/>
                <a:ext cx="259920" cy="321480"/>
              </p14:xfrm>
            </p:contentPart>
          </mc:Choice>
          <mc:Fallback>
            <p:pic>
              <p:nvPicPr>
                <p:cNvPr id="17" name="Freihand 16">
                  <a:extLst>
                    <a:ext uri="{FF2B5EF4-FFF2-40B4-BE49-F238E27FC236}">
                      <a16:creationId xmlns:a16="http://schemas.microsoft.com/office/drawing/2014/main" id="{25B08BEA-101C-C439-FF56-8F69EF886B48}"/>
                    </a:ext>
                  </a:extLst>
                </p:cNvPr>
                <p:cNvPicPr/>
                <p:nvPr/>
              </p:nvPicPr>
              <p:blipFill>
                <a:blip r:embed="rId18"/>
                <a:stretch>
                  <a:fillRect/>
                </a:stretch>
              </p:blipFill>
              <p:spPr>
                <a:xfrm>
                  <a:off x="1902829" y="3644182"/>
                  <a:ext cx="27756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E1968CC4-59EC-7843-8B09-353EFF4CFD18}"/>
                    </a:ext>
                  </a:extLst>
                </p14:cNvPr>
                <p14:cNvContentPartPr/>
                <p14:nvPr/>
              </p14:nvContentPartPr>
              <p14:xfrm>
                <a:off x="2270749" y="3730942"/>
                <a:ext cx="30240" cy="188640"/>
              </p14:xfrm>
            </p:contentPart>
          </mc:Choice>
          <mc:Fallback>
            <p:pic>
              <p:nvPicPr>
                <p:cNvPr id="18" name="Freihand 17">
                  <a:extLst>
                    <a:ext uri="{FF2B5EF4-FFF2-40B4-BE49-F238E27FC236}">
                      <a16:creationId xmlns:a16="http://schemas.microsoft.com/office/drawing/2014/main" id="{E1968CC4-59EC-7843-8B09-353EFF4CFD18}"/>
                    </a:ext>
                  </a:extLst>
                </p:cNvPr>
                <p:cNvPicPr/>
                <p:nvPr/>
              </p:nvPicPr>
              <p:blipFill>
                <a:blip r:embed="rId20"/>
                <a:stretch>
                  <a:fillRect/>
                </a:stretch>
              </p:blipFill>
              <p:spPr>
                <a:xfrm>
                  <a:off x="2261749" y="3722302"/>
                  <a:ext cx="47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C6D71F0F-55DD-B63C-B74A-9AE7CABD9129}"/>
                    </a:ext>
                  </a:extLst>
                </p14:cNvPr>
                <p14:cNvContentPartPr/>
                <p14:nvPr/>
              </p14:nvContentPartPr>
              <p14:xfrm>
                <a:off x="1050349" y="4156102"/>
                <a:ext cx="1392480" cy="131040"/>
              </p14:xfrm>
            </p:contentPart>
          </mc:Choice>
          <mc:Fallback>
            <p:pic>
              <p:nvPicPr>
                <p:cNvPr id="19" name="Freihand 18">
                  <a:extLst>
                    <a:ext uri="{FF2B5EF4-FFF2-40B4-BE49-F238E27FC236}">
                      <a16:creationId xmlns:a16="http://schemas.microsoft.com/office/drawing/2014/main" id="{C6D71F0F-55DD-B63C-B74A-9AE7CABD9129}"/>
                    </a:ext>
                  </a:extLst>
                </p:cNvPr>
                <p:cNvPicPr/>
                <p:nvPr/>
              </p:nvPicPr>
              <p:blipFill>
                <a:blip r:embed="rId22"/>
                <a:stretch>
                  <a:fillRect/>
                </a:stretch>
              </p:blipFill>
              <p:spPr>
                <a:xfrm>
                  <a:off x="1041709" y="4147102"/>
                  <a:ext cx="1410120" cy="148680"/>
                </a:xfrm>
                <a:prstGeom prst="rect">
                  <a:avLst/>
                </a:prstGeom>
              </p:spPr>
            </p:pic>
          </mc:Fallback>
        </mc:AlternateContent>
      </p:grpSp>
      <p:pic>
        <p:nvPicPr>
          <p:cNvPr id="21" name="Grafik 20">
            <a:extLst>
              <a:ext uri="{FF2B5EF4-FFF2-40B4-BE49-F238E27FC236}">
                <a16:creationId xmlns:a16="http://schemas.microsoft.com/office/drawing/2014/main" id="{AFFB45B9-0678-0052-442E-4262F4DE52DA}"/>
              </a:ext>
            </a:extLst>
          </p:cNvPr>
          <p:cNvPicPr>
            <a:picLocks noChangeAspect="1"/>
          </p:cNvPicPr>
          <p:nvPr/>
        </p:nvPicPr>
        <p:blipFill>
          <a:blip r:embed="rId23"/>
          <a:stretch>
            <a:fillRect/>
          </a:stretch>
        </p:blipFill>
        <p:spPr>
          <a:xfrm>
            <a:off x="2894677" y="3551602"/>
            <a:ext cx="3276600" cy="838200"/>
          </a:xfrm>
          <a:prstGeom prst="rect">
            <a:avLst/>
          </a:prstGeom>
        </p:spPr>
      </p:pic>
      <mc:AlternateContent xmlns:mc="http://schemas.openxmlformats.org/markup-compatibility/2006">
        <mc:Choice xmlns:p14="http://schemas.microsoft.com/office/powerpoint/2010/main" Requires="p14">
          <p:contentPart p14:bwMode="auto" r:id="rId24">
            <p14:nvContentPartPr>
              <p14:cNvPr id="474" name="Freihand 473">
                <a:extLst>
                  <a:ext uri="{FF2B5EF4-FFF2-40B4-BE49-F238E27FC236}">
                    <a16:creationId xmlns:a16="http://schemas.microsoft.com/office/drawing/2014/main" id="{5B24A312-C52E-4FB1-D31D-EEEB234569F1}"/>
                  </a:ext>
                </a:extLst>
              </p14:cNvPr>
              <p14:cNvContentPartPr/>
              <p14:nvPr/>
            </p14:nvContentPartPr>
            <p14:xfrm>
              <a:off x="4395469" y="3159982"/>
              <a:ext cx="158760" cy="29160"/>
            </p14:xfrm>
          </p:contentPart>
        </mc:Choice>
        <mc:Fallback>
          <p:pic>
            <p:nvPicPr>
              <p:cNvPr id="474" name="Freihand 473">
                <a:extLst>
                  <a:ext uri="{FF2B5EF4-FFF2-40B4-BE49-F238E27FC236}">
                    <a16:creationId xmlns:a16="http://schemas.microsoft.com/office/drawing/2014/main" id="{5B24A312-C52E-4FB1-D31D-EEEB234569F1}"/>
                  </a:ext>
                </a:extLst>
              </p:cNvPr>
              <p:cNvPicPr/>
              <p:nvPr/>
            </p:nvPicPr>
            <p:blipFill>
              <a:blip r:embed="rId25"/>
              <a:stretch>
                <a:fillRect/>
              </a:stretch>
            </p:blipFill>
            <p:spPr>
              <a:xfrm>
                <a:off x="4386829" y="3150982"/>
                <a:ext cx="176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76" name="Freihand 475">
                <a:extLst>
                  <a:ext uri="{FF2B5EF4-FFF2-40B4-BE49-F238E27FC236}">
                    <a16:creationId xmlns:a16="http://schemas.microsoft.com/office/drawing/2014/main" id="{1C1E3B01-07AB-356B-7E95-9F02EA3A5BEA}"/>
                  </a:ext>
                </a:extLst>
              </p14:cNvPr>
              <p14:cNvContentPartPr/>
              <p14:nvPr/>
            </p14:nvContentPartPr>
            <p14:xfrm>
              <a:off x="2781229" y="1154422"/>
              <a:ext cx="300600" cy="70560"/>
            </p14:xfrm>
          </p:contentPart>
        </mc:Choice>
        <mc:Fallback>
          <p:pic>
            <p:nvPicPr>
              <p:cNvPr id="476" name="Freihand 475">
                <a:extLst>
                  <a:ext uri="{FF2B5EF4-FFF2-40B4-BE49-F238E27FC236}">
                    <a16:creationId xmlns:a16="http://schemas.microsoft.com/office/drawing/2014/main" id="{1C1E3B01-07AB-356B-7E95-9F02EA3A5BEA}"/>
                  </a:ext>
                </a:extLst>
              </p:cNvPr>
              <p:cNvPicPr/>
              <p:nvPr/>
            </p:nvPicPr>
            <p:blipFill>
              <a:blip r:embed="rId27"/>
              <a:stretch>
                <a:fillRect/>
              </a:stretch>
            </p:blipFill>
            <p:spPr>
              <a:xfrm>
                <a:off x="2772229" y="1145782"/>
                <a:ext cx="318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87" name="Freihand 486">
                <a:extLst>
                  <a:ext uri="{FF2B5EF4-FFF2-40B4-BE49-F238E27FC236}">
                    <a16:creationId xmlns:a16="http://schemas.microsoft.com/office/drawing/2014/main" id="{1A541589-88B1-70B3-71CB-7E6C06E236FD}"/>
                  </a:ext>
                </a:extLst>
              </p14:cNvPr>
              <p14:cNvContentPartPr/>
              <p14:nvPr/>
            </p14:nvContentPartPr>
            <p14:xfrm>
              <a:off x="4628389" y="2712502"/>
              <a:ext cx="663480" cy="668880"/>
            </p14:xfrm>
          </p:contentPart>
        </mc:Choice>
        <mc:Fallback>
          <p:pic>
            <p:nvPicPr>
              <p:cNvPr id="487" name="Freihand 486">
                <a:extLst>
                  <a:ext uri="{FF2B5EF4-FFF2-40B4-BE49-F238E27FC236}">
                    <a16:creationId xmlns:a16="http://schemas.microsoft.com/office/drawing/2014/main" id="{1A541589-88B1-70B3-71CB-7E6C06E236FD}"/>
                  </a:ext>
                </a:extLst>
              </p:cNvPr>
              <p:cNvPicPr/>
              <p:nvPr/>
            </p:nvPicPr>
            <p:blipFill>
              <a:blip r:embed="rId29"/>
              <a:stretch>
                <a:fillRect/>
              </a:stretch>
            </p:blipFill>
            <p:spPr>
              <a:xfrm>
                <a:off x="4619389" y="2703502"/>
                <a:ext cx="681120" cy="686520"/>
              </a:xfrm>
              <a:prstGeom prst="rect">
                <a:avLst/>
              </a:prstGeom>
            </p:spPr>
          </p:pic>
        </mc:Fallback>
      </mc:AlternateContent>
      <p:grpSp>
        <p:nvGrpSpPr>
          <p:cNvPr id="508" name="Gruppieren 507">
            <a:extLst>
              <a:ext uri="{FF2B5EF4-FFF2-40B4-BE49-F238E27FC236}">
                <a16:creationId xmlns:a16="http://schemas.microsoft.com/office/drawing/2014/main" id="{0B156312-E0A9-6FC7-AC9C-13AA5FDE26C1}"/>
              </a:ext>
            </a:extLst>
          </p:cNvPr>
          <p:cNvGrpSpPr/>
          <p:nvPr/>
        </p:nvGrpSpPr>
        <p:grpSpPr>
          <a:xfrm>
            <a:off x="5334709" y="3576862"/>
            <a:ext cx="635760" cy="196560"/>
            <a:chOff x="5334709" y="3576862"/>
            <a:chExt cx="635760" cy="196560"/>
          </a:xfrm>
        </p:grpSpPr>
        <mc:AlternateContent xmlns:mc="http://schemas.openxmlformats.org/markup-compatibility/2006">
          <mc:Choice xmlns:p14="http://schemas.microsoft.com/office/powerpoint/2010/main" Requires="p14">
            <p:contentPart p14:bwMode="auto" r:id="rId30">
              <p14:nvContentPartPr>
                <p14:cNvPr id="502" name="Freihand 501">
                  <a:extLst>
                    <a:ext uri="{FF2B5EF4-FFF2-40B4-BE49-F238E27FC236}">
                      <a16:creationId xmlns:a16="http://schemas.microsoft.com/office/drawing/2014/main" id="{193914FC-E926-F121-174D-D38EF4D17311}"/>
                    </a:ext>
                  </a:extLst>
                </p14:cNvPr>
                <p14:cNvContentPartPr/>
                <p14:nvPr/>
              </p14:nvContentPartPr>
              <p14:xfrm>
                <a:off x="5334709" y="3623662"/>
                <a:ext cx="112320" cy="149760"/>
              </p14:xfrm>
            </p:contentPart>
          </mc:Choice>
          <mc:Fallback>
            <p:pic>
              <p:nvPicPr>
                <p:cNvPr id="502" name="Freihand 501">
                  <a:extLst>
                    <a:ext uri="{FF2B5EF4-FFF2-40B4-BE49-F238E27FC236}">
                      <a16:creationId xmlns:a16="http://schemas.microsoft.com/office/drawing/2014/main" id="{193914FC-E926-F121-174D-D38EF4D17311}"/>
                    </a:ext>
                  </a:extLst>
                </p:cNvPr>
                <p:cNvPicPr/>
                <p:nvPr/>
              </p:nvPicPr>
              <p:blipFill>
                <a:blip r:embed="rId31"/>
                <a:stretch>
                  <a:fillRect/>
                </a:stretch>
              </p:blipFill>
              <p:spPr>
                <a:xfrm>
                  <a:off x="5326069" y="3614662"/>
                  <a:ext cx="129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04" name="Freihand 503">
                  <a:extLst>
                    <a:ext uri="{FF2B5EF4-FFF2-40B4-BE49-F238E27FC236}">
                      <a16:creationId xmlns:a16="http://schemas.microsoft.com/office/drawing/2014/main" id="{4D160117-FB17-8ABB-54C2-EA873F7EFA81}"/>
                    </a:ext>
                  </a:extLst>
                </p14:cNvPr>
                <p14:cNvContentPartPr/>
                <p14:nvPr/>
              </p14:nvContentPartPr>
              <p14:xfrm>
                <a:off x="5455309" y="3577222"/>
                <a:ext cx="81360" cy="139320"/>
              </p14:xfrm>
            </p:contentPart>
          </mc:Choice>
          <mc:Fallback>
            <p:pic>
              <p:nvPicPr>
                <p:cNvPr id="504" name="Freihand 503">
                  <a:extLst>
                    <a:ext uri="{FF2B5EF4-FFF2-40B4-BE49-F238E27FC236}">
                      <a16:creationId xmlns:a16="http://schemas.microsoft.com/office/drawing/2014/main" id="{4D160117-FB17-8ABB-54C2-EA873F7EFA81}"/>
                    </a:ext>
                  </a:extLst>
                </p:cNvPr>
                <p:cNvPicPr/>
                <p:nvPr/>
              </p:nvPicPr>
              <p:blipFill>
                <a:blip r:embed="rId33"/>
                <a:stretch>
                  <a:fillRect/>
                </a:stretch>
              </p:blipFill>
              <p:spPr>
                <a:xfrm>
                  <a:off x="5446669" y="3568582"/>
                  <a:ext cx="99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06" name="Freihand 505">
                  <a:extLst>
                    <a:ext uri="{FF2B5EF4-FFF2-40B4-BE49-F238E27FC236}">
                      <a16:creationId xmlns:a16="http://schemas.microsoft.com/office/drawing/2014/main" id="{92743AAF-7F71-B4F8-9CFF-0EA31C86E587}"/>
                    </a:ext>
                  </a:extLst>
                </p14:cNvPr>
                <p14:cNvContentPartPr/>
                <p14:nvPr/>
              </p14:nvContentPartPr>
              <p14:xfrm>
                <a:off x="5616949" y="3612142"/>
                <a:ext cx="102600" cy="126360"/>
              </p14:xfrm>
            </p:contentPart>
          </mc:Choice>
          <mc:Fallback>
            <p:pic>
              <p:nvPicPr>
                <p:cNvPr id="506" name="Freihand 505">
                  <a:extLst>
                    <a:ext uri="{FF2B5EF4-FFF2-40B4-BE49-F238E27FC236}">
                      <a16:creationId xmlns:a16="http://schemas.microsoft.com/office/drawing/2014/main" id="{92743AAF-7F71-B4F8-9CFF-0EA31C86E587}"/>
                    </a:ext>
                  </a:extLst>
                </p:cNvPr>
                <p:cNvPicPr/>
                <p:nvPr/>
              </p:nvPicPr>
              <p:blipFill>
                <a:blip r:embed="rId35"/>
                <a:stretch>
                  <a:fillRect/>
                </a:stretch>
              </p:blipFill>
              <p:spPr>
                <a:xfrm>
                  <a:off x="5607949" y="3603142"/>
                  <a:ext cx="120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07" name="Freihand 506">
                  <a:extLst>
                    <a:ext uri="{FF2B5EF4-FFF2-40B4-BE49-F238E27FC236}">
                      <a16:creationId xmlns:a16="http://schemas.microsoft.com/office/drawing/2014/main" id="{17B78B97-4999-B8E8-8150-8A1E4A402CAC}"/>
                    </a:ext>
                  </a:extLst>
                </p14:cNvPr>
                <p14:cNvContentPartPr/>
                <p14:nvPr/>
              </p14:nvContentPartPr>
              <p14:xfrm>
                <a:off x="5891629" y="3576862"/>
                <a:ext cx="78840" cy="160920"/>
              </p14:xfrm>
            </p:contentPart>
          </mc:Choice>
          <mc:Fallback>
            <p:pic>
              <p:nvPicPr>
                <p:cNvPr id="507" name="Freihand 506">
                  <a:extLst>
                    <a:ext uri="{FF2B5EF4-FFF2-40B4-BE49-F238E27FC236}">
                      <a16:creationId xmlns:a16="http://schemas.microsoft.com/office/drawing/2014/main" id="{17B78B97-4999-B8E8-8150-8A1E4A402CAC}"/>
                    </a:ext>
                  </a:extLst>
                </p:cNvPr>
                <p:cNvPicPr/>
                <p:nvPr/>
              </p:nvPicPr>
              <p:blipFill>
                <a:blip r:embed="rId37"/>
                <a:stretch>
                  <a:fillRect/>
                </a:stretch>
              </p:blipFill>
              <p:spPr>
                <a:xfrm>
                  <a:off x="5882629" y="3567862"/>
                  <a:ext cx="96480" cy="178560"/>
                </a:xfrm>
                <a:prstGeom prst="rect">
                  <a:avLst/>
                </a:prstGeom>
              </p:spPr>
            </p:pic>
          </mc:Fallback>
        </mc:AlternateContent>
      </p:grpSp>
      <p:grpSp>
        <p:nvGrpSpPr>
          <p:cNvPr id="66" name="Gruppieren 65">
            <a:extLst>
              <a:ext uri="{FF2B5EF4-FFF2-40B4-BE49-F238E27FC236}">
                <a16:creationId xmlns:a16="http://schemas.microsoft.com/office/drawing/2014/main" id="{D889D073-6A87-7181-CA69-527B34CCAF90}"/>
              </a:ext>
            </a:extLst>
          </p:cNvPr>
          <p:cNvGrpSpPr/>
          <p:nvPr/>
        </p:nvGrpSpPr>
        <p:grpSpPr>
          <a:xfrm>
            <a:off x="291109" y="2788102"/>
            <a:ext cx="5099760" cy="552600"/>
            <a:chOff x="291109" y="2788102"/>
            <a:chExt cx="5099760" cy="552600"/>
          </a:xfrm>
        </p:grpSpPr>
        <mc:AlternateContent xmlns:mc="http://schemas.openxmlformats.org/markup-compatibility/2006">
          <mc:Choice xmlns:p14="http://schemas.microsoft.com/office/powerpoint/2010/main" Requires="p14">
            <p:contentPart p14:bwMode="auto" r:id="rId38">
              <p14:nvContentPartPr>
                <p14:cNvPr id="2" name="Freihand 1">
                  <a:extLst>
                    <a:ext uri="{FF2B5EF4-FFF2-40B4-BE49-F238E27FC236}">
                      <a16:creationId xmlns:a16="http://schemas.microsoft.com/office/drawing/2014/main" id="{3340B52C-4510-250E-D88E-C3E96C0DCFCD}"/>
                    </a:ext>
                  </a:extLst>
                </p14:cNvPr>
                <p14:cNvContentPartPr/>
                <p14:nvPr/>
              </p14:nvContentPartPr>
              <p14:xfrm>
                <a:off x="291109" y="2918782"/>
                <a:ext cx="5099760" cy="317520"/>
              </p14:xfrm>
            </p:contentPart>
          </mc:Choice>
          <mc:Fallback>
            <p:pic>
              <p:nvPicPr>
                <p:cNvPr id="2" name="Freihand 1">
                  <a:extLst>
                    <a:ext uri="{FF2B5EF4-FFF2-40B4-BE49-F238E27FC236}">
                      <a16:creationId xmlns:a16="http://schemas.microsoft.com/office/drawing/2014/main" id="{3340B52C-4510-250E-D88E-C3E96C0DCFCD}"/>
                    </a:ext>
                  </a:extLst>
                </p:cNvPr>
                <p:cNvPicPr/>
                <p:nvPr/>
              </p:nvPicPr>
              <p:blipFill>
                <a:blip r:embed="rId39"/>
                <a:stretch>
                  <a:fillRect/>
                </a:stretch>
              </p:blipFill>
              <p:spPr>
                <a:xfrm>
                  <a:off x="282469" y="2910142"/>
                  <a:ext cx="511740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 name="Freihand 2">
                  <a:extLst>
                    <a:ext uri="{FF2B5EF4-FFF2-40B4-BE49-F238E27FC236}">
                      <a16:creationId xmlns:a16="http://schemas.microsoft.com/office/drawing/2014/main" id="{84DB0488-7206-3C92-5B80-9916E6760D18}"/>
                    </a:ext>
                  </a:extLst>
                </p14:cNvPr>
                <p14:cNvContentPartPr/>
                <p14:nvPr/>
              </p14:nvContentPartPr>
              <p14:xfrm>
                <a:off x="3540829" y="2788102"/>
                <a:ext cx="546840" cy="552600"/>
              </p14:xfrm>
            </p:contentPart>
          </mc:Choice>
          <mc:Fallback>
            <p:pic>
              <p:nvPicPr>
                <p:cNvPr id="3" name="Freihand 2">
                  <a:extLst>
                    <a:ext uri="{FF2B5EF4-FFF2-40B4-BE49-F238E27FC236}">
                      <a16:creationId xmlns:a16="http://schemas.microsoft.com/office/drawing/2014/main" id="{84DB0488-7206-3C92-5B80-9916E6760D18}"/>
                    </a:ext>
                  </a:extLst>
                </p:cNvPr>
                <p:cNvPicPr/>
                <p:nvPr/>
              </p:nvPicPr>
              <p:blipFill>
                <a:blip r:embed="rId41"/>
                <a:stretch>
                  <a:fillRect/>
                </a:stretch>
              </p:blipFill>
              <p:spPr>
                <a:xfrm>
                  <a:off x="3532189" y="2779102"/>
                  <a:ext cx="56448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5" name="Freihand 64">
                  <a:extLst>
                    <a:ext uri="{FF2B5EF4-FFF2-40B4-BE49-F238E27FC236}">
                      <a16:creationId xmlns:a16="http://schemas.microsoft.com/office/drawing/2014/main" id="{D25ADC21-6F8F-DC74-2D96-9A82CD29EA7A}"/>
                    </a:ext>
                  </a:extLst>
                </p14:cNvPr>
                <p14:cNvContentPartPr/>
                <p14:nvPr/>
              </p14:nvContentPartPr>
              <p14:xfrm>
                <a:off x="3492949" y="2888542"/>
                <a:ext cx="584280" cy="414000"/>
              </p14:xfrm>
            </p:contentPart>
          </mc:Choice>
          <mc:Fallback>
            <p:pic>
              <p:nvPicPr>
                <p:cNvPr id="65" name="Freihand 64">
                  <a:extLst>
                    <a:ext uri="{FF2B5EF4-FFF2-40B4-BE49-F238E27FC236}">
                      <a16:creationId xmlns:a16="http://schemas.microsoft.com/office/drawing/2014/main" id="{D25ADC21-6F8F-DC74-2D96-9A82CD29EA7A}"/>
                    </a:ext>
                  </a:extLst>
                </p:cNvPr>
                <p:cNvPicPr/>
                <p:nvPr/>
              </p:nvPicPr>
              <p:blipFill>
                <a:blip r:embed="rId43"/>
                <a:stretch>
                  <a:fillRect/>
                </a:stretch>
              </p:blipFill>
              <p:spPr>
                <a:xfrm>
                  <a:off x="3484309" y="2879542"/>
                  <a:ext cx="601920" cy="43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57" name="Freihand 56">
                <a:extLst>
                  <a:ext uri="{FF2B5EF4-FFF2-40B4-BE49-F238E27FC236}">
                    <a16:creationId xmlns:a16="http://schemas.microsoft.com/office/drawing/2014/main" id="{99E87AAF-22CE-2224-5506-CE63C79C6408}"/>
                  </a:ext>
                </a:extLst>
              </p14:cNvPr>
              <p14:cNvContentPartPr/>
              <p14:nvPr/>
            </p14:nvContentPartPr>
            <p14:xfrm>
              <a:off x="3180469" y="4656142"/>
              <a:ext cx="70200" cy="284400"/>
            </p14:xfrm>
          </p:contentPart>
        </mc:Choice>
        <mc:Fallback>
          <p:pic>
            <p:nvPicPr>
              <p:cNvPr id="57" name="Freihand 56">
                <a:extLst>
                  <a:ext uri="{FF2B5EF4-FFF2-40B4-BE49-F238E27FC236}">
                    <a16:creationId xmlns:a16="http://schemas.microsoft.com/office/drawing/2014/main" id="{99E87AAF-22CE-2224-5506-CE63C79C6408}"/>
                  </a:ext>
                </a:extLst>
              </p:cNvPr>
              <p:cNvPicPr/>
              <p:nvPr/>
            </p:nvPicPr>
            <p:blipFill>
              <a:blip r:embed="rId45"/>
              <a:stretch>
                <a:fillRect/>
              </a:stretch>
            </p:blipFill>
            <p:spPr>
              <a:xfrm>
                <a:off x="3171469" y="4647142"/>
                <a:ext cx="8784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0" name="Freihand 59">
                <a:extLst>
                  <a:ext uri="{FF2B5EF4-FFF2-40B4-BE49-F238E27FC236}">
                    <a16:creationId xmlns:a16="http://schemas.microsoft.com/office/drawing/2014/main" id="{F2AB1326-B26C-EEE7-AD2F-9B3AB28499F5}"/>
                  </a:ext>
                </a:extLst>
              </p14:cNvPr>
              <p14:cNvContentPartPr/>
              <p14:nvPr/>
            </p14:nvContentPartPr>
            <p14:xfrm>
              <a:off x="3128269" y="4818502"/>
              <a:ext cx="110160" cy="28080"/>
            </p14:xfrm>
          </p:contentPart>
        </mc:Choice>
        <mc:Fallback>
          <p:pic>
            <p:nvPicPr>
              <p:cNvPr id="60" name="Freihand 59">
                <a:extLst>
                  <a:ext uri="{FF2B5EF4-FFF2-40B4-BE49-F238E27FC236}">
                    <a16:creationId xmlns:a16="http://schemas.microsoft.com/office/drawing/2014/main" id="{F2AB1326-B26C-EEE7-AD2F-9B3AB28499F5}"/>
                  </a:ext>
                </a:extLst>
              </p:cNvPr>
              <p:cNvPicPr/>
              <p:nvPr/>
            </p:nvPicPr>
            <p:blipFill>
              <a:blip r:embed="rId47"/>
              <a:stretch>
                <a:fillRect/>
              </a:stretch>
            </p:blipFill>
            <p:spPr>
              <a:xfrm>
                <a:off x="3119629" y="4809862"/>
                <a:ext cx="127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2" name="Freihand 61">
                <a:extLst>
                  <a:ext uri="{FF2B5EF4-FFF2-40B4-BE49-F238E27FC236}">
                    <a16:creationId xmlns:a16="http://schemas.microsoft.com/office/drawing/2014/main" id="{ACB5DF24-19FE-345A-D8E7-A4E3D8E16ADD}"/>
                  </a:ext>
                </a:extLst>
              </p14:cNvPr>
              <p14:cNvContentPartPr/>
              <p14:nvPr/>
            </p14:nvContentPartPr>
            <p14:xfrm>
              <a:off x="3288469" y="4897342"/>
              <a:ext cx="150120" cy="255240"/>
            </p14:xfrm>
          </p:contentPart>
        </mc:Choice>
        <mc:Fallback>
          <p:pic>
            <p:nvPicPr>
              <p:cNvPr id="62" name="Freihand 61">
                <a:extLst>
                  <a:ext uri="{FF2B5EF4-FFF2-40B4-BE49-F238E27FC236}">
                    <a16:creationId xmlns:a16="http://schemas.microsoft.com/office/drawing/2014/main" id="{ACB5DF24-19FE-345A-D8E7-A4E3D8E16ADD}"/>
                  </a:ext>
                </a:extLst>
              </p:cNvPr>
              <p:cNvPicPr/>
              <p:nvPr/>
            </p:nvPicPr>
            <p:blipFill>
              <a:blip r:embed="rId49"/>
              <a:stretch>
                <a:fillRect/>
              </a:stretch>
            </p:blipFill>
            <p:spPr>
              <a:xfrm>
                <a:off x="3279829" y="4888702"/>
                <a:ext cx="1677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3" name="Freihand 62">
                <a:extLst>
                  <a:ext uri="{FF2B5EF4-FFF2-40B4-BE49-F238E27FC236}">
                    <a16:creationId xmlns:a16="http://schemas.microsoft.com/office/drawing/2014/main" id="{3BA4DB62-F5DE-B6CA-B716-B48A3ECFF651}"/>
                  </a:ext>
                </a:extLst>
              </p14:cNvPr>
              <p14:cNvContentPartPr/>
              <p14:nvPr/>
            </p14:nvContentPartPr>
            <p14:xfrm>
              <a:off x="3305389" y="4753702"/>
              <a:ext cx="136080" cy="99360"/>
            </p14:xfrm>
          </p:contentPart>
        </mc:Choice>
        <mc:Fallback>
          <p:pic>
            <p:nvPicPr>
              <p:cNvPr id="63" name="Freihand 62">
                <a:extLst>
                  <a:ext uri="{FF2B5EF4-FFF2-40B4-BE49-F238E27FC236}">
                    <a16:creationId xmlns:a16="http://schemas.microsoft.com/office/drawing/2014/main" id="{3BA4DB62-F5DE-B6CA-B716-B48A3ECFF651}"/>
                  </a:ext>
                </a:extLst>
              </p:cNvPr>
              <p:cNvPicPr/>
              <p:nvPr/>
            </p:nvPicPr>
            <p:blipFill>
              <a:blip r:embed="rId51"/>
              <a:stretch>
                <a:fillRect/>
              </a:stretch>
            </p:blipFill>
            <p:spPr>
              <a:xfrm>
                <a:off x="3296389" y="4745062"/>
                <a:ext cx="153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8" name="Freihand 447">
                <a:extLst>
                  <a:ext uri="{FF2B5EF4-FFF2-40B4-BE49-F238E27FC236}">
                    <a16:creationId xmlns:a16="http://schemas.microsoft.com/office/drawing/2014/main" id="{BEBDCE1B-591B-DF5E-409D-8592CEB560E0}"/>
                  </a:ext>
                </a:extLst>
              </p14:cNvPr>
              <p14:cNvContentPartPr/>
              <p14:nvPr/>
            </p14:nvContentPartPr>
            <p14:xfrm>
              <a:off x="3653149" y="4723102"/>
              <a:ext cx="102600" cy="111240"/>
            </p14:xfrm>
          </p:contentPart>
        </mc:Choice>
        <mc:Fallback>
          <p:pic>
            <p:nvPicPr>
              <p:cNvPr id="448" name="Freihand 447">
                <a:extLst>
                  <a:ext uri="{FF2B5EF4-FFF2-40B4-BE49-F238E27FC236}">
                    <a16:creationId xmlns:a16="http://schemas.microsoft.com/office/drawing/2014/main" id="{BEBDCE1B-591B-DF5E-409D-8592CEB560E0}"/>
                  </a:ext>
                </a:extLst>
              </p:cNvPr>
              <p:cNvPicPr/>
              <p:nvPr/>
            </p:nvPicPr>
            <p:blipFill>
              <a:blip r:embed="rId53"/>
              <a:stretch>
                <a:fillRect/>
              </a:stretch>
            </p:blipFill>
            <p:spPr>
              <a:xfrm>
                <a:off x="3644149" y="4714462"/>
                <a:ext cx="120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0" name="Freihand 449">
                <a:extLst>
                  <a:ext uri="{FF2B5EF4-FFF2-40B4-BE49-F238E27FC236}">
                    <a16:creationId xmlns:a16="http://schemas.microsoft.com/office/drawing/2014/main" id="{58671DC0-05E1-AEF4-8F8C-57FB0943399A}"/>
                  </a:ext>
                </a:extLst>
              </p14:cNvPr>
              <p14:cNvContentPartPr/>
              <p14:nvPr/>
            </p14:nvContentPartPr>
            <p14:xfrm>
              <a:off x="3945469" y="4546702"/>
              <a:ext cx="165600" cy="292680"/>
            </p14:xfrm>
          </p:contentPart>
        </mc:Choice>
        <mc:Fallback>
          <p:pic>
            <p:nvPicPr>
              <p:cNvPr id="450" name="Freihand 449">
                <a:extLst>
                  <a:ext uri="{FF2B5EF4-FFF2-40B4-BE49-F238E27FC236}">
                    <a16:creationId xmlns:a16="http://schemas.microsoft.com/office/drawing/2014/main" id="{58671DC0-05E1-AEF4-8F8C-57FB0943399A}"/>
                  </a:ext>
                </a:extLst>
              </p:cNvPr>
              <p:cNvPicPr/>
              <p:nvPr/>
            </p:nvPicPr>
            <p:blipFill>
              <a:blip r:embed="rId55"/>
              <a:stretch>
                <a:fillRect/>
              </a:stretch>
            </p:blipFill>
            <p:spPr>
              <a:xfrm>
                <a:off x="3936469" y="4538062"/>
                <a:ext cx="1832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51" name="Freihand 450">
                <a:extLst>
                  <a:ext uri="{FF2B5EF4-FFF2-40B4-BE49-F238E27FC236}">
                    <a16:creationId xmlns:a16="http://schemas.microsoft.com/office/drawing/2014/main" id="{E044BBE4-C370-97A7-286D-EB090DBB796E}"/>
                  </a:ext>
                </a:extLst>
              </p14:cNvPr>
              <p14:cNvContentPartPr/>
              <p14:nvPr/>
            </p14:nvContentPartPr>
            <p14:xfrm>
              <a:off x="4175509" y="4606462"/>
              <a:ext cx="136440" cy="112680"/>
            </p14:xfrm>
          </p:contentPart>
        </mc:Choice>
        <mc:Fallback>
          <p:pic>
            <p:nvPicPr>
              <p:cNvPr id="451" name="Freihand 450">
                <a:extLst>
                  <a:ext uri="{FF2B5EF4-FFF2-40B4-BE49-F238E27FC236}">
                    <a16:creationId xmlns:a16="http://schemas.microsoft.com/office/drawing/2014/main" id="{E044BBE4-C370-97A7-286D-EB090DBB796E}"/>
                  </a:ext>
                </a:extLst>
              </p:cNvPr>
              <p:cNvPicPr/>
              <p:nvPr/>
            </p:nvPicPr>
            <p:blipFill>
              <a:blip r:embed="rId57"/>
              <a:stretch>
                <a:fillRect/>
              </a:stretch>
            </p:blipFill>
            <p:spPr>
              <a:xfrm>
                <a:off x="4166869" y="4597822"/>
                <a:ext cx="1540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3" name="Freihand 452">
                <a:extLst>
                  <a:ext uri="{FF2B5EF4-FFF2-40B4-BE49-F238E27FC236}">
                    <a16:creationId xmlns:a16="http://schemas.microsoft.com/office/drawing/2014/main" id="{DADF9A77-6882-9171-B2BD-ED9E8A525949}"/>
                  </a:ext>
                </a:extLst>
              </p14:cNvPr>
              <p14:cNvContentPartPr/>
              <p14:nvPr/>
            </p14:nvContentPartPr>
            <p14:xfrm>
              <a:off x="3955909" y="4343662"/>
              <a:ext cx="156240" cy="144000"/>
            </p14:xfrm>
          </p:contentPart>
        </mc:Choice>
        <mc:Fallback>
          <p:pic>
            <p:nvPicPr>
              <p:cNvPr id="453" name="Freihand 452">
                <a:extLst>
                  <a:ext uri="{FF2B5EF4-FFF2-40B4-BE49-F238E27FC236}">
                    <a16:creationId xmlns:a16="http://schemas.microsoft.com/office/drawing/2014/main" id="{DADF9A77-6882-9171-B2BD-ED9E8A525949}"/>
                  </a:ext>
                </a:extLst>
              </p:cNvPr>
              <p:cNvPicPr/>
              <p:nvPr/>
            </p:nvPicPr>
            <p:blipFill>
              <a:blip r:embed="rId59"/>
              <a:stretch>
                <a:fillRect/>
              </a:stretch>
            </p:blipFill>
            <p:spPr>
              <a:xfrm>
                <a:off x="3947269" y="4335022"/>
                <a:ext cx="173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4" name="Freihand 453">
                <a:extLst>
                  <a:ext uri="{FF2B5EF4-FFF2-40B4-BE49-F238E27FC236}">
                    <a16:creationId xmlns:a16="http://schemas.microsoft.com/office/drawing/2014/main" id="{F776A345-589B-2913-4DBF-6D21113C1A0A}"/>
                  </a:ext>
                </a:extLst>
              </p14:cNvPr>
              <p14:cNvContentPartPr/>
              <p14:nvPr/>
            </p14:nvContentPartPr>
            <p14:xfrm>
              <a:off x="3894709" y="4803382"/>
              <a:ext cx="523440" cy="96120"/>
            </p14:xfrm>
          </p:contentPart>
        </mc:Choice>
        <mc:Fallback>
          <p:pic>
            <p:nvPicPr>
              <p:cNvPr id="454" name="Freihand 453">
                <a:extLst>
                  <a:ext uri="{FF2B5EF4-FFF2-40B4-BE49-F238E27FC236}">
                    <a16:creationId xmlns:a16="http://schemas.microsoft.com/office/drawing/2014/main" id="{F776A345-589B-2913-4DBF-6D21113C1A0A}"/>
                  </a:ext>
                </a:extLst>
              </p:cNvPr>
              <p:cNvPicPr/>
              <p:nvPr/>
            </p:nvPicPr>
            <p:blipFill>
              <a:blip r:embed="rId61"/>
              <a:stretch>
                <a:fillRect/>
              </a:stretch>
            </p:blipFill>
            <p:spPr>
              <a:xfrm>
                <a:off x="3885709" y="4794382"/>
                <a:ext cx="541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5" name="Freihand 454">
                <a:extLst>
                  <a:ext uri="{FF2B5EF4-FFF2-40B4-BE49-F238E27FC236}">
                    <a16:creationId xmlns:a16="http://schemas.microsoft.com/office/drawing/2014/main" id="{6E948186-51FC-71AC-98FD-A2EB5AD1915D}"/>
                  </a:ext>
                </a:extLst>
              </p14:cNvPr>
              <p14:cNvContentPartPr/>
              <p14:nvPr/>
            </p14:nvContentPartPr>
            <p14:xfrm>
              <a:off x="3917029" y="5008222"/>
              <a:ext cx="112680" cy="291240"/>
            </p14:xfrm>
          </p:contentPart>
        </mc:Choice>
        <mc:Fallback>
          <p:pic>
            <p:nvPicPr>
              <p:cNvPr id="455" name="Freihand 454">
                <a:extLst>
                  <a:ext uri="{FF2B5EF4-FFF2-40B4-BE49-F238E27FC236}">
                    <a16:creationId xmlns:a16="http://schemas.microsoft.com/office/drawing/2014/main" id="{6E948186-51FC-71AC-98FD-A2EB5AD1915D}"/>
                  </a:ext>
                </a:extLst>
              </p:cNvPr>
              <p:cNvPicPr/>
              <p:nvPr/>
            </p:nvPicPr>
            <p:blipFill>
              <a:blip r:embed="rId63"/>
              <a:stretch>
                <a:fillRect/>
              </a:stretch>
            </p:blipFill>
            <p:spPr>
              <a:xfrm>
                <a:off x="3908029" y="4999222"/>
                <a:ext cx="13032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0" name="Freihand 459">
                <a:extLst>
                  <a:ext uri="{FF2B5EF4-FFF2-40B4-BE49-F238E27FC236}">
                    <a16:creationId xmlns:a16="http://schemas.microsoft.com/office/drawing/2014/main" id="{FA2A2018-E27D-D93D-AEE8-1071853EE808}"/>
                  </a:ext>
                </a:extLst>
              </p14:cNvPr>
              <p14:cNvContentPartPr/>
              <p14:nvPr/>
            </p14:nvContentPartPr>
            <p14:xfrm>
              <a:off x="3929629" y="4922902"/>
              <a:ext cx="167040" cy="130320"/>
            </p14:xfrm>
          </p:contentPart>
        </mc:Choice>
        <mc:Fallback>
          <p:pic>
            <p:nvPicPr>
              <p:cNvPr id="460" name="Freihand 459">
                <a:extLst>
                  <a:ext uri="{FF2B5EF4-FFF2-40B4-BE49-F238E27FC236}">
                    <a16:creationId xmlns:a16="http://schemas.microsoft.com/office/drawing/2014/main" id="{FA2A2018-E27D-D93D-AEE8-1071853EE808}"/>
                  </a:ext>
                </a:extLst>
              </p:cNvPr>
              <p:cNvPicPr/>
              <p:nvPr/>
            </p:nvPicPr>
            <p:blipFill>
              <a:blip r:embed="rId65"/>
              <a:stretch>
                <a:fillRect/>
              </a:stretch>
            </p:blipFill>
            <p:spPr>
              <a:xfrm>
                <a:off x="3920989" y="4914262"/>
                <a:ext cx="184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4" name="Freihand 463">
                <a:extLst>
                  <a:ext uri="{FF2B5EF4-FFF2-40B4-BE49-F238E27FC236}">
                    <a16:creationId xmlns:a16="http://schemas.microsoft.com/office/drawing/2014/main" id="{970D8C8E-9450-356F-26D3-CFA33452A76C}"/>
                  </a:ext>
                </a:extLst>
              </p14:cNvPr>
              <p14:cNvContentPartPr/>
              <p14:nvPr/>
            </p14:nvContentPartPr>
            <p14:xfrm>
              <a:off x="4021069" y="5179582"/>
              <a:ext cx="152640" cy="290880"/>
            </p14:xfrm>
          </p:contentPart>
        </mc:Choice>
        <mc:Fallback>
          <p:pic>
            <p:nvPicPr>
              <p:cNvPr id="464" name="Freihand 463">
                <a:extLst>
                  <a:ext uri="{FF2B5EF4-FFF2-40B4-BE49-F238E27FC236}">
                    <a16:creationId xmlns:a16="http://schemas.microsoft.com/office/drawing/2014/main" id="{970D8C8E-9450-356F-26D3-CFA33452A76C}"/>
                  </a:ext>
                </a:extLst>
              </p:cNvPr>
              <p:cNvPicPr/>
              <p:nvPr/>
            </p:nvPicPr>
            <p:blipFill>
              <a:blip r:embed="rId67"/>
              <a:stretch>
                <a:fillRect/>
              </a:stretch>
            </p:blipFill>
            <p:spPr>
              <a:xfrm>
                <a:off x="4012429" y="5170942"/>
                <a:ext cx="17028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5" name="Freihand 464">
                <a:extLst>
                  <a:ext uri="{FF2B5EF4-FFF2-40B4-BE49-F238E27FC236}">
                    <a16:creationId xmlns:a16="http://schemas.microsoft.com/office/drawing/2014/main" id="{027106F8-B3D0-D925-C1C4-FF5F1F1CC0AF}"/>
                  </a:ext>
                </a:extLst>
              </p14:cNvPr>
              <p14:cNvContentPartPr/>
              <p14:nvPr/>
            </p14:nvContentPartPr>
            <p14:xfrm>
              <a:off x="4230589" y="5294782"/>
              <a:ext cx="125280" cy="80280"/>
            </p14:xfrm>
          </p:contentPart>
        </mc:Choice>
        <mc:Fallback>
          <p:pic>
            <p:nvPicPr>
              <p:cNvPr id="465" name="Freihand 464">
                <a:extLst>
                  <a:ext uri="{FF2B5EF4-FFF2-40B4-BE49-F238E27FC236}">
                    <a16:creationId xmlns:a16="http://schemas.microsoft.com/office/drawing/2014/main" id="{027106F8-B3D0-D925-C1C4-FF5F1F1CC0AF}"/>
                  </a:ext>
                </a:extLst>
              </p:cNvPr>
              <p:cNvPicPr/>
              <p:nvPr/>
            </p:nvPicPr>
            <p:blipFill>
              <a:blip r:embed="rId69"/>
              <a:stretch>
                <a:fillRect/>
              </a:stretch>
            </p:blipFill>
            <p:spPr>
              <a:xfrm>
                <a:off x="4221589" y="5286142"/>
                <a:ext cx="142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7" name="Freihand 466">
                <a:extLst>
                  <a:ext uri="{FF2B5EF4-FFF2-40B4-BE49-F238E27FC236}">
                    <a16:creationId xmlns:a16="http://schemas.microsoft.com/office/drawing/2014/main" id="{48FB37A1-0570-3A88-7F56-C335AC0CCB12}"/>
                  </a:ext>
                </a:extLst>
              </p14:cNvPr>
              <p14:cNvContentPartPr/>
              <p14:nvPr/>
            </p14:nvContentPartPr>
            <p14:xfrm>
              <a:off x="4062829" y="5073022"/>
              <a:ext cx="117360" cy="107280"/>
            </p14:xfrm>
          </p:contentPart>
        </mc:Choice>
        <mc:Fallback>
          <p:pic>
            <p:nvPicPr>
              <p:cNvPr id="467" name="Freihand 466">
                <a:extLst>
                  <a:ext uri="{FF2B5EF4-FFF2-40B4-BE49-F238E27FC236}">
                    <a16:creationId xmlns:a16="http://schemas.microsoft.com/office/drawing/2014/main" id="{48FB37A1-0570-3A88-7F56-C335AC0CCB12}"/>
                  </a:ext>
                </a:extLst>
              </p:cNvPr>
              <p:cNvPicPr/>
              <p:nvPr/>
            </p:nvPicPr>
            <p:blipFill>
              <a:blip r:embed="rId71"/>
              <a:stretch>
                <a:fillRect/>
              </a:stretch>
            </p:blipFill>
            <p:spPr>
              <a:xfrm>
                <a:off x="4054189" y="5064022"/>
                <a:ext cx="135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9" name="Freihand 508">
                <a:extLst>
                  <a:ext uri="{FF2B5EF4-FFF2-40B4-BE49-F238E27FC236}">
                    <a16:creationId xmlns:a16="http://schemas.microsoft.com/office/drawing/2014/main" id="{F92948BB-B366-62FC-5629-92FC104AB8F5}"/>
                  </a:ext>
                </a:extLst>
              </p14:cNvPr>
              <p14:cNvContentPartPr/>
              <p14:nvPr/>
            </p14:nvContentPartPr>
            <p14:xfrm>
              <a:off x="3285949" y="5740102"/>
              <a:ext cx="104760" cy="348840"/>
            </p14:xfrm>
          </p:contentPart>
        </mc:Choice>
        <mc:Fallback>
          <p:pic>
            <p:nvPicPr>
              <p:cNvPr id="509" name="Freihand 508">
                <a:extLst>
                  <a:ext uri="{FF2B5EF4-FFF2-40B4-BE49-F238E27FC236}">
                    <a16:creationId xmlns:a16="http://schemas.microsoft.com/office/drawing/2014/main" id="{F92948BB-B366-62FC-5629-92FC104AB8F5}"/>
                  </a:ext>
                </a:extLst>
              </p:cNvPr>
              <p:cNvPicPr/>
              <p:nvPr/>
            </p:nvPicPr>
            <p:blipFill>
              <a:blip r:embed="rId73"/>
              <a:stretch>
                <a:fillRect/>
              </a:stretch>
            </p:blipFill>
            <p:spPr>
              <a:xfrm>
                <a:off x="3276949" y="5731102"/>
                <a:ext cx="12240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0" name="Freihand 509">
                <a:extLst>
                  <a:ext uri="{FF2B5EF4-FFF2-40B4-BE49-F238E27FC236}">
                    <a16:creationId xmlns:a16="http://schemas.microsoft.com/office/drawing/2014/main" id="{C76D0152-07C7-7607-F2A7-333E860F7CCD}"/>
                  </a:ext>
                </a:extLst>
              </p14:cNvPr>
              <p14:cNvContentPartPr/>
              <p14:nvPr/>
            </p14:nvContentPartPr>
            <p14:xfrm>
              <a:off x="3229069" y="5891302"/>
              <a:ext cx="116280" cy="81360"/>
            </p14:xfrm>
          </p:contentPart>
        </mc:Choice>
        <mc:Fallback>
          <p:pic>
            <p:nvPicPr>
              <p:cNvPr id="510" name="Freihand 509">
                <a:extLst>
                  <a:ext uri="{FF2B5EF4-FFF2-40B4-BE49-F238E27FC236}">
                    <a16:creationId xmlns:a16="http://schemas.microsoft.com/office/drawing/2014/main" id="{C76D0152-07C7-7607-F2A7-333E860F7CCD}"/>
                  </a:ext>
                </a:extLst>
              </p:cNvPr>
              <p:cNvPicPr/>
              <p:nvPr/>
            </p:nvPicPr>
            <p:blipFill>
              <a:blip r:embed="rId75"/>
              <a:stretch>
                <a:fillRect/>
              </a:stretch>
            </p:blipFill>
            <p:spPr>
              <a:xfrm>
                <a:off x="3220069" y="5882662"/>
                <a:ext cx="133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2" name="Freihand 511">
                <a:extLst>
                  <a:ext uri="{FF2B5EF4-FFF2-40B4-BE49-F238E27FC236}">
                    <a16:creationId xmlns:a16="http://schemas.microsoft.com/office/drawing/2014/main" id="{303B825C-FDB5-4D26-B9DD-2FC4AE73B6A0}"/>
                  </a:ext>
                </a:extLst>
              </p14:cNvPr>
              <p14:cNvContentPartPr/>
              <p14:nvPr/>
            </p14:nvContentPartPr>
            <p14:xfrm>
              <a:off x="3653149" y="5663782"/>
              <a:ext cx="101520" cy="335520"/>
            </p14:xfrm>
          </p:contentPart>
        </mc:Choice>
        <mc:Fallback>
          <p:pic>
            <p:nvPicPr>
              <p:cNvPr id="512" name="Freihand 511">
                <a:extLst>
                  <a:ext uri="{FF2B5EF4-FFF2-40B4-BE49-F238E27FC236}">
                    <a16:creationId xmlns:a16="http://schemas.microsoft.com/office/drawing/2014/main" id="{303B825C-FDB5-4D26-B9DD-2FC4AE73B6A0}"/>
                  </a:ext>
                </a:extLst>
              </p:cNvPr>
              <p:cNvPicPr/>
              <p:nvPr/>
            </p:nvPicPr>
            <p:blipFill>
              <a:blip r:embed="rId77"/>
              <a:stretch>
                <a:fillRect/>
              </a:stretch>
            </p:blipFill>
            <p:spPr>
              <a:xfrm>
                <a:off x="3644509" y="5654782"/>
                <a:ext cx="11916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2" name="Freihand 531">
                <a:extLst>
                  <a:ext uri="{FF2B5EF4-FFF2-40B4-BE49-F238E27FC236}">
                    <a16:creationId xmlns:a16="http://schemas.microsoft.com/office/drawing/2014/main" id="{23F7EB4B-C525-27F2-3C40-3884CE823C05}"/>
                  </a:ext>
                </a:extLst>
              </p14:cNvPr>
              <p14:cNvContentPartPr/>
              <p14:nvPr/>
            </p14:nvContentPartPr>
            <p14:xfrm>
              <a:off x="3834589" y="5697262"/>
              <a:ext cx="94320" cy="173160"/>
            </p14:xfrm>
          </p:contentPart>
        </mc:Choice>
        <mc:Fallback>
          <p:pic>
            <p:nvPicPr>
              <p:cNvPr id="532" name="Freihand 531">
                <a:extLst>
                  <a:ext uri="{FF2B5EF4-FFF2-40B4-BE49-F238E27FC236}">
                    <a16:creationId xmlns:a16="http://schemas.microsoft.com/office/drawing/2014/main" id="{23F7EB4B-C525-27F2-3C40-3884CE823C05}"/>
                  </a:ext>
                </a:extLst>
              </p:cNvPr>
              <p:cNvPicPr/>
              <p:nvPr/>
            </p:nvPicPr>
            <p:blipFill>
              <a:blip r:embed="rId79"/>
              <a:stretch>
                <a:fillRect/>
              </a:stretch>
            </p:blipFill>
            <p:spPr>
              <a:xfrm>
                <a:off x="3825949" y="5688262"/>
                <a:ext cx="1119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0" name="Freihand 549">
                <a:extLst>
                  <a:ext uri="{FF2B5EF4-FFF2-40B4-BE49-F238E27FC236}">
                    <a16:creationId xmlns:a16="http://schemas.microsoft.com/office/drawing/2014/main" id="{CCCAFF41-0339-A19E-6077-83FA0578C07D}"/>
                  </a:ext>
                </a:extLst>
              </p14:cNvPr>
              <p14:cNvContentPartPr/>
              <p14:nvPr/>
            </p14:nvContentPartPr>
            <p14:xfrm>
              <a:off x="4017109" y="5671342"/>
              <a:ext cx="102240" cy="105840"/>
            </p14:xfrm>
          </p:contentPart>
        </mc:Choice>
        <mc:Fallback>
          <p:pic>
            <p:nvPicPr>
              <p:cNvPr id="550" name="Freihand 549">
                <a:extLst>
                  <a:ext uri="{FF2B5EF4-FFF2-40B4-BE49-F238E27FC236}">
                    <a16:creationId xmlns:a16="http://schemas.microsoft.com/office/drawing/2014/main" id="{CCCAFF41-0339-A19E-6077-83FA0578C07D}"/>
                  </a:ext>
                </a:extLst>
              </p:cNvPr>
              <p:cNvPicPr/>
              <p:nvPr/>
            </p:nvPicPr>
            <p:blipFill>
              <a:blip r:embed="rId81"/>
              <a:stretch>
                <a:fillRect/>
              </a:stretch>
            </p:blipFill>
            <p:spPr>
              <a:xfrm>
                <a:off x="4008109" y="5662342"/>
                <a:ext cx="119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9" name="Freihand 568">
                <a:extLst>
                  <a:ext uri="{FF2B5EF4-FFF2-40B4-BE49-F238E27FC236}">
                    <a16:creationId xmlns:a16="http://schemas.microsoft.com/office/drawing/2014/main" id="{A605BA0F-6894-D2E3-3292-A6E95EE4CF65}"/>
                  </a:ext>
                </a:extLst>
              </p14:cNvPr>
              <p14:cNvContentPartPr/>
              <p14:nvPr/>
            </p14:nvContentPartPr>
            <p14:xfrm>
              <a:off x="4162909" y="5535262"/>
              <a:ext cx="110520" cy="348120"/>
            </p14:xfrm>
          </p:contentPart>
        </mc:Choice>
        <mc:Fallback>
          <p:pic>
            <p:nvPicPr>
              <p:cNvPr id="569" name="Freihand 568">
                <a:extLst>
                  <a:ext uri="{FF2B5EF4-FFF2-40B4-BE49-F238E27FC236}">
                    <a16:creationId xmlns:a16="http://schemas.microsoft.com/office/drawing/2014/main" id="{A605BA0F-6894-D2E3-3292-A6E95EE4CF65}"/>
                  </a:ext>
                </a:extLst>
              </p:cNvPr>
              <p:cNvPicPr/>
              <p:nvPr/>
            </p:nvPicPr>
            <p:blipFill>
              <a:blip r:embed="rId83"/>
              <a:stretch>
                <a:fillRect/>
              </a:stretch>
            </p:blipFill>
            <p:spPr>
              <a:xfrm>
                <a:off x="4153909" y="5526262"/>
                <a:ext cx="12816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7" name="Freihand 66">
                <a:extLst>
                  <a:ext uri="{FF2B5EF4-FFF2-40B4-BE49-F238E27FC236}">
                    <a16:creationId xmlns:a16="http://schemas.microsoft.com/office/drawing/2014/main" id="{CFC3B670-7CFC-CE10-7803-E87D60316852}"/>
                  </a:ext>
                </a:extLst>
              </p14:cNvPr>
              <p14:cNvContentPartPr/>
              <p14:nvPr/>
            </p14:nvContentPartPr>
            <p14:xfrm>
              <a:off x="3409789" y="6096862"/>
              <a:ext cx="88200" cy="223920"/>
            </p14:xfrm>
          </p:contentPart>
        </mc:Choice>
        <mc:Fallback>
          <p:pic>
            <p:nvPicPr>
              <p:cNvPr id="67" name="Freihand 66">
                <a:extLst>
                  <a:ext uri="{FF2B5EF4-FFF2-40B4-BE49-F238E27FC236}">
                    <a16:creationId xmlns:a16="http://schemas.microsoft.com/office/drawing/2014/main" id="{CFC3B670-7CFC-CE10-7803-E87D60316852}"/>
                  </a:ext>
                </a:extLst>
              </p:cNvPr>
              <p:cNvPicPr/>
              <p:nvPr/>
            </p:nvPicPr>
            <p:blipFill>
              <a:blip r:embed="rId85"/>
              <a:stretch>
                <a:fillRect/>
              </a:stretch>
            </p:blipFill>
            <p:spPr>
              <a:xfrm>
                <a:off x="3400789" y="6087862"/>
                <a:ext cx="1058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8" name="Freihand 67">
                <a:extLst>
                  <a:ext uri="{FF2B5EF4-FFF2-40B4-BE49-F238E27FC236}">
                    <a16:creationId xmlns:a16="http://schemas.microsoft.com/office/drawing/2014/main" id="{501BFA99-CDA5-AF68-1050-1840E73EC019}"/>
                  </a:ext>
                </a:extLst>
              </p14:cNvPr>
              <p14:cNvContentPartPr/>
              <p14:nvPr/>
            </p14:nvContentPartPr>
            <p14:xfrm>
              <a:off x="3504829" y="6085342"/>
              <a:ext cx="98280" cy="191160"/>
            </p14:xfrm>
          </p:contentPart>
        </mc:Choice>
        <mc:Fallback>
          <p:pic>
            <p:nvPicPr>
              <p:cNvPr id="68" name="Freihand 67">
                <a:extLst>
                  <a:ext uri="{FF2B5EF4-FFF2-40B4-BE49-F238E27FC236}">
                    <a16:creationId xmlns:a16="http://schemas.microsoft.com/office/drawing/2014/main" id="{501BFA99-CDA5-AF68-1050-1840E73EC019}"/>
                  </a:ext>
                </a:extLst>
              </p:cNvPr>
              <p:cNvPicPr/>
              <p:nvPr/>
            </p:nvPicPr>
            <p:blipFill>
              <a:blip r:embed="rId87"/>
              <a:stretch>
                <a:fillRect/>
              </a:stretch>
            </p:blipFill>
            <p:spPr>
              <a:xfrm>
                <a:off x="3495829" y="6076702"/>
                <a:ext cx="115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9" name="Freihand 68">
                <a:extLst>
                  <a:ext uri="{FF2B5EF4-FFF2-40B4-BE49-F238E27FC236}">
                    <a16:creationId xmlns:a16="http://schemas.microsoft.com/office/drawing/2014/main" id="{CAFADFB9-61C7-8CF8-34BD-D581A7BB16A2}"/>
                  </a:ext>
                </a:extLst>
              </p14:cNvPr>
              <p14:cNvContentPartPr/>
              <p14:nvPr/>
            </p14:nvContentPartPr>
            <p14:xfrm>
              <a:off x="3650989" y="6229342"/>
              <a:ext cx="21600" cy="84960"/>
            </p14:xfrm>
          </p:contentPart>
        </mc:Choice>
        <mc:Fallback>
          <p:pic>
            <p:nvPicPr>
              <p:cNvPr id="69" name="Freihand 68">
                <a:extLst>
                  <a:ext uri="{FF2B5EF4-FFF2-40B4-BE49-F238E27FC236}">
                    <a16:creationId xmlns:a16="http://schemas.microsoft.com/office/drawing/2014/main" id="{CAFADFB9-61C7-8CF8-34BD-D581A7BB16A2}"/>
                  </a:ext>
                </a:extLst>
              </p:cNvPr>
              <p:cNvPicPr/>
              <p:nvPr/>
            </p:nvPicPr>
            <p:blipFill>
              <a:blip r:embed="rId89"/>
              <a:stretch>
                <a:fillRect/>
              </a:stretch>
            </p:blipFill>
            <p:spPr>
              <a:xfrm>
                <a:off x="3642349" y="6220342"/>
                <a:ext cx="39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0" name="Freihand 69">
                <a:extLst>
                  <a:ext uri="{FF2B5EF4-FFF2-40B4-BE49-F238E27FC236}">
                    <a16:creationId xmlns:a16="http://schemas.microsoft.com/office/drawing/2014/main" id="{A5FE38CE-F42C-758C-701B-ABC19A857F24}"/>
                  </a:ext>
                </a:extLst>
              </p14:cNvPr>
              <p14:cNvContentPartPr/>
              <p14:nvPr/>
            </p14:nvContentPartPr>
            <p14:xfrm>
              <a:off x="3675829" y="6072022"/>
              <a:ext cx="74880" cy="159120"/>
            </p14:xfrm>
          </p:contentPart>
        </mc:Choice>
        <mc:Fallback>
          <p:pic>
            <p:nvPicPr>
              <p:cNvPr id="70" name="Freihand 69">
                <a:extLst>
                  <a:ext uri="{FF2B5EF4-FFF2-40B4-BE49-F238E27FC236}">
                    <a16:creationId xmlns:a16="http://schemas.microsoft.com/office/drawing/2014/main" id="{A5FE38CE-F42C-758C-701B-ABC19A857F24}"/>
                  </a:ext>
                </a:extLst>
              </p:cNvPr>
              <p:cNvPicPr/>
              <p:nvPr/>
            </p:nvPicPr>
            <p:blipFill>
              <a:blip r:embed="rId91"/>
              <a:stretch>
                <a:fillRect/>
              </a:stretch>
            </p:blipFill>
            <p:spPr>
              <a:xfrm>
                <a:off x="3666829" y="6063022"/>
                <a:ext cx="925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2" name="Freihand 71">
                <a:extLst>
                  <a:ext uri="{FF2B5EF4-FFF2-40B4-BE49-F238E27FC236}">
                    <a16:creationId xmlns:a16="http://schemas.microsoft.com/office/drawing/2014/main" id="{002F3187-04E1-DCB4-E656-BB3C358868FC}"/>
                  </a:ext>
                </a:extLst>
              </p14:cNvPr>
              <p14:cNvContentPartPr/>
              <p14:nvPr/>
            </p14:nvContentPartPr>
            <p14:xfrm>
              <a:off x="3842509" y="6058342"/>
              <a:ext cx="11160" cy="135000"/>
            </p14:xfrm>
          </p:contentPart>
        </mc:Choice>
        <mc:Fallback>
          <p:pic>
            <p:nvPicPr>
              <p:cNvPr id="72" name="Freihand 71">
                <a:extLst>
                  <a:ext uri="{FF2B5EF4-FFF2-40B4-BE49-F238E27FC236}">
                    <a16:creationId xmlns:a16="http://schemas.microsoft.com/office/drawing/2014/main" id="{002F3187-04E1-DCB4-E656-BB3C358868FC}"/>
                  </a:ext>
                </a:extLst>
              </p:cNvPr>
              <p:cNvPicPr/>
              <p:nvPr/>
            </p:nvPicPr>
            <p:blipFill>
              <a:blip r:embed="rId93"/>
              <a:stretch>
                <a:fillRect/>
              </a:stretch>
            </p:blipFill>
            <p:spPr>
              <a:xfrm>
                <a:off x="3833509" y="6049702"/>
                <a:ext cx="28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3" name="Freihand 72">
                <a:extLst>
                  <a:ext uri="{FF2B5EF4-FFF2-40B4-BE49-F238E27FC236}">
                    <a16:creationId xmlns:a16="http://schemas.microsoft.com/office/drawing/2014/main" id="{0326F897-67FA-54E3-5B8F-A4F3D17DBCCD}"/>
                  </a:ext>
                </a:extLst>
              </p14:cNvPr>
              <p14:cNvContentPartPr/>
              <p14:nvPr/>
            </p14:nvContentPartPr>
            <p14:xfrm>
              <a:off x="3730909" y="6036022"/>
              <a:ext cx="74520" cy="87840"/>
            </p14:xfrm>
          </p:contentPart>
        </mc:Choice>
        <mc:Fallback>
          <p:pic>
            <p:nvPicPr>
              <p:cNvPr id="73" name="Freihand 72">
                <a:extLst>
                  <a:ext uri="{FF2B5EF4-FFF2-40B4-BE49-F238E27FC236}">
                    <a16:creationId xmlns:a16="http://schemas.microsoft.com/office/drawing/2014/main" id="{0326F897-67FA-54E3-5B8F-A4F3D17DBCCD}"/>
                  </a:ext>
                </a:extLst>
              </p:cNvPr>
              <p:cNvPicPr/>
              <p:nvPr/>
            </p:nvPicPr>
            <p:blipFill>
              <a:blip r:embed="rId95"/>
              <a:stretch>
                <a:fillRect/>
              </a:stretch>
            </p:blipFill>
            <p:spPr>
              <a:xfrm>
                <a:off x="3722269" y="6027382"/>
                <a:ext cx="92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4" name="Freihand 73">
                <a:extLst>
                  <a:ext uri="{FF2B5EF4-FFF2-40B4-BE49-F238E27FC236}">
                    <a16:creationId xmlns:a16="http://schemas.microsoft.com/office/drawing/2014/main" id="{124E74C7-6097-AF2E-D1AC-7FD982CEF28A}"/>
                  </a:ext>
                </a:extLst>
              </p14:cNvPr>
              <p14:cNvContentPartPr/>
              <p14:nvPr/>
            </p14:nvContentPartPr>
            <p14:xfrm>
              <a:off x="3904429" y="6111622"/>
              <a:ext cx="44640" cy="92520"/>
            </p14:xfrm>
          </p:contentPart>
        </mc:Choice>
        <mc:Fallback>
          <p:pic>
            <p:nvPicPr>
              <p:cNvPr id="74" name="Freihand 73">
                <a:extLst>
                  <a:ext uri="{FF2B5EF4-FFF2-40B4-BE49-F238E27FC236}">
                    <a16:creationId xmlns:a16="http://schemas.microsoft.com/office/drawing/2014/main" id="{124E74C7-6097-AF2E-D1AC-7FD982CEF28A}"/>
                  </a:ext>
                </a:extLst>
              </p:cNvPr>
              <p:cNvPicPr/>
              <p:nvPr/>
            </p:nvPicPr>
            <p:blipFill>
              <a:blip r:embed="rId97"/>
              <a:stretch>
                <a:fillRect/>
              </a:stretch>
            </p:blipFill>
            <p:spPr>
              <a:xfrm>
                <a:off x="3895429" y="6102622"/>
                <a:ext cx="62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69" name="Freihand 468">
                <a:extLst>
                  <a:ext uri="{FF2B5EF4-FFF2-40B4-BE49-F238E27FC236}">
                    <a16:creationId xmlns:a16="http://schemas.microsoft.com/office/drawing/2014/main" id="{05343B2E-35A2-8B0D-5BFC-63BE86B42FF4}"/>
                  </a:ext>
                </a:extLst>
              </p14:cNvPr>
              <p14:cNvContentPartPr/>
              <p14:nvPr/>
            </p14:nvContentPartPr>
            <p14:xfrm>
              <a:off x="4571149" y="4743982"/>
              <a:ext cx="177480" cy="16200"/>
            </p14:xfrm>
          </p:contentPart>
        </mc:Choice>
        <mc:Fallback>
          <p:pic>
            <p:nvPicPr>
              <p:cNvPr id="469" name="Freihand 468">
                <a:extLst>
                  <a:ext uri="{FF2B5EF4-FFF2-40B4-BE49-F238E27FC236}">
                    <a16:creationId xmlns:a16="http://schemas.microsoft.com/office/drawing/2014/main" id="{05343B2E-35A2-8B0D-5BFC-63BE86B42FF4}"/>
                  </a:ext>
                </a:extLst>
              </p:cNvPr>
              <p:cNvPicPr/>
              <p:nvPr/>
            </p:nvPicPr>
            <p:blipFill>
              <a:blip r:embed="rId99"/>
              <a:stretch>
                <a:fillRect/>
              </a:stretch>
            </p:blipFill>
            <p:spPr>
              <a:xfrm>
                <a:off x="4562149" y="4734982"/>
                <a:ext cx="1951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70" name="Freihand 469">
                <a:extLst>
                  <a:ext uri="{FF2B5EF4-FFF2-40B4-BE49-F238E27FC236}">
                    <a16:creationId xmlns:a16="http://schemas.microsoft.com/office/drawing/2014/main" id="{ABCCC878-100B-18A1-471A-F782E850C5D0}"/>
                  </a:ext>
                </a:extLst>
              </p14:cNvPr>
              <p14:cNvContentPartPr/>
              <p14:nvPr/>
            </p14:nvContentPartPr>
            <p14:xfrm>
              <a:off x="4610389" y="4841182"/>
              <a:ext cx="146880" cy="12600"/>
            </p14:xfrm>
          </p:contentPart>
        </mc:Choice>
        <mc:Fallback>
          <p:pic>
            <p:nvPicPr>
              <p:cNvPr id="470" name="Freihand 469">
                <a:extLst>
                  <a:ext uri="{FF2B5EF4-FFF2-40B4-BE49-F238E27FC236}">
                    <a16:creationId xmlns:a16="http://schemas.microsoft.com/office/drawing/2014/main" id="{ABCCC878-100B-18A1-471A-F782E850C5D0}"/>
                  </a:ext>
                </a:extLst>
              </p:cNvPr>
              <p:cNvPicPr/>
              <p:nvPr/>
            </p:nvPicPr>
            <p:blipFill>
              <a:blip r:embed="rId101"/>
              <a:stretch>
                <a:fillRect/>
              </a:stretch>
            </p:blipFill>
            <p:spPr>
              <a:xfrm>
                <a:off x="4601389" y="4832542"/>
                <a:ext cx="164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77" name="Freihand 476">
                <a:extLst>
                  <a:ext uri="{FF2B5EF4-FFF2-40B4-BE49-F238E27FC236}">
                    <a16:creationId xmlns:a16="http://schemas.microsoft.com/office/drawing/2014/main" id="{361A48C7-FE53-2226-0643-EC6A70934021}"/>
                  </a:ext>
                </a:extLst>
              </p14:cNvPr>
              <p14:cNvContentPartPr/>
              <p14:nvPr/>
            </p14:nvContentPartPr>
            <p14:xfrm>
              <a:off x="5000269" y="4548142"/>
              <a:ext cx="93960" cy="111960"/>
            </p14:xfrm>
          </p:contentPart>
        </mc:Choice>
        <mc:Fallback>
          <p:pic>
            <p:nvPicPr>
              <p:cNvPr id="477" name="Freihand 476">
                <a:extLst>
                  <a:ext uri="{FF2B5EF4-FFF2-40B4-BE49-F238E27FC236}">
                    <a16:creationId xmlns:a16="http://schemas.microsoft.com/office/drawing/2014/main" id="{361A48C7-FE53-2226-0643-EC6A70934021}"/>
                  </a:ext>
                </a:extLst>
              </p:cNvPr>
              <p:cNvPicPr/>
              <p:nvPr/>
            </p:nvPicPr>
            <p:blipFill>
              <a:blip r:embed="rId103"/>
              <a:stretch>
                <a:fillRect/>
              </a:stretch>
            </p:blipFill>
            <p:spPr>
              <a:xfrm>
                <a:off x="4991269" y="4539502"/>
                <a:ext cx="111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78" name="Freihand 477">
                <a:extLst>
                  <a:ext uri="{FF2B5EF4-FFF2-40B4-BE49-F238E27FC236}">
                    <a16:creationId xmlns:a16="http://schemas.microsoft.com/office/drawing/2014/main" id="{34E86586-4800-76EF-9A07-D31EFF0E18DD}"/>
                  </a:ext>
                </a:extLst>
              </p14:cNvPr>
              <p14:cNvContentPartPr/>
              <p14:nvPr/>
            </p14:nvContentPartPr>
            <p14:xfrm>
              <a:off x="5192149" y="4632382"/>
              <a:ext cx="19440" cy="119160"/>
            </p14:xfrm>
          </p:contentPart>
        </mc:Choice>
        <mc:Fallback>
          <p:pic>
            <p:nvPicPr>
              <p:cNvPr id="478" name="Freihand 477">
                <a:extLst>
                  <a:ext uri="{FF2B5EF4-FFF2-40B4-BE49-F238E27FC236}">
                    <a16:creationId xmlns:a16="http://schemas.microsoft.com/office/drawing/2014/main" id="{34E86586-4800-76EF-9A07-D31EFF0E18DD}"/>
                  </a:ext>
                </a:extLst>
              </p:cNvPr>
              <p:cNvPicPr/>
              <p:nvPr/>
            </p:nvPicPr>
            <p:blipFill>
              <a:blip r:embed="rId105"/>
              <a:stretch>
                <a:fillRect/>
              </a:stretch>
            </p:blipFill>
            <p:spPr>
              <a:xfrm>
                <a:off x="5183509" y="4623382"/>
                <a:ext cx="370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79" name="Freihand 478">
                <a:extLst>
                  <a:ext uri="{FF2B5EF4-FFF2-40B4-BE49-F238E27FC236}">
                    <a16:creationId xmlns:a16="http://schemas.microsoft.com/office/drawing/2014/main" id="{4BADA527-5657-866F-4A6C-507091DC2069}"/>
                  </a:ext>
                </a:extLst>
              </p14:cNvPr>
              <p14:cNvContentPartPr/>
              <p14:nvPr/>
            </p14:nvContentPartPr>
            <p14:xfrm>
              <a:off x="5240749" y="4506742"/>
              <a:ext cx="67680" cy="111240"/>
            </p14:xfrm>
          </p:contentPart>
        </mc:Choice>
        <mc:Fallback>
          <p:pic>
            <p:nvPicPr>
              <p:cNvPr id="479" name="Freihand 478">
                <a:extLst>
                  <a:ext uri="{FF2B5EF4-FFF2-40B4-BE49-F238E27FC236}">
                    <a16:creationId xmlns:a16="http://schemas.microsoft.com/office/drawing/2014/main" id="{4BADA527-5657-866F-4A6C-507091DC2069}"/>
                  </a:ext>
                </a:extLst>
              </p:cNvPr>
              <p:cNvPicPr/>
              <p:nvPr/>
            </p:nvPicPr>
            <p:blipFill>
              <a:blip r:embed="rId107"/>
              <a:stretch>
                <a:fillRect/>
              </a:stretch>
            </p:blipFill>
            <p:spPr>
              <a:xfrm>
                <a:off x="5231749" y="4498102"/>
                <a:ext cx="85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80" name="Freihand 479">
                <a:extLst>
                  <a:ext uri="{FF2B5EF4-FFF2-40B4-BE49-F238E27FC236}">
                    <a16:creationId xmlns:a16="http://schemas.microsoft.com/office/drawing/2014/main" id="{91F2AB96-C301-1B6E-DD2D-AA4EE0C48481}"/>
                  </a:ext>
                </a:extLst>
              </p14:cNvPr>
              <p14:cNvContentPartPr/>
              <p14:nvPr/>
            </p14:nvContentPartPr>
            <p14:xfrm>
              <a:off x="5380069" y="4443742"/>
              <a:ext cx="83880" cy="154080"/>
            </p14:xfrm>
          </p:contentPart>
        </mc:Choice>
        <mc:Fallback>
          <p:pic>
            <p:nvPicPr>
              <p:cNvPr id="480" name="Freihand 479">
                <a:extLst>
                  <a:ext uri="{FF2B5EF4-FFF2-40B4-BE49-F238E27FC236}">
                    <a16:creationId xmlns:a16="http://schemas.microsoft.com/office/drawing/2014/main" id="{91F2AB96-C301-1B6E-DD2D-AA4EE0C48481}"/>
                  </a:ext>
                </a:extLst>
              </p:cNvPr>
              <p:cNvPicPr/>
              <p:nvPr/>
            </p:nvPicPr>
            <p:blipFill>
              <a:blip r:embed="rId109"/>
              <a:stretch>
                <a:fillRect/>
              </a:stretch>
            </p:blipFill>
            <p:spPr>
              <a:xfrm>
                <a:off x="5371429" y="4435102"/>
                <a:ext cx="101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81" name="Freihand 480">
                <a:extLst>
                  <a:ext uri="{FF2B5EF4-FFF2-40B4-BE49-F238E27FC236}">
                    <a16:creationId xmlns:a16="http://schemas.microsoft.com/office/drawing/2014/main" id="{BE6360DF-3F8F-3634-C853-88AE3823D7B6}"/>
                  </a:ext>
                </a:extLst>
              </p14:cNvPr>
              <p14:cNvContentPartPr/>
              <p14:nvPr/>
            </p14:nvContentPartPr>
            <p14:xfrm>
              <a:off x="5450629" y="4505302"/>
              <a:ext cx="15480" cy="106560"/>
            </p14:xfrm>
          </p:contentPart>
        </mc:Choice>
        <mc:Fallback>
          <p:pic>
            <p:nvPicPr>
              <p:cNvPr id="481" name="Freihand 480">
                <a:extLst>
                  <a:ext uri="{FF2B5EF4-FFF2-40B4-BE49-F238E27FC236}">
                    <a16:creationId xmlns:a16="http://schemas.microsoft.com/office/drawing/2014/main" id="{BE6360DF-3F8F-3634-C853-88AE3823D7B6}"/>
                  </a:ext>
                </a:extLst>
              </p:cNvPr>
              <p:cNvPicPr/>
              <p:nvPr/>
            </p:nvPicPr>
            <p:blipFill>
              <a:blip r:embed="rId111"/>
              <a:stretch>
                <a:fillRect/>
              </a:stretch>
            </p:blipFill>
            <p:spPr>
              <a:xfrm>
                <a:off x="5441989" y="4496662"/>
                <a:ext cx="33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82" name="Freihand 481">
                <a:extLst>
                  <a:ext uri="{FF2B5EF4-FFF2-40B4-BE49-F238E27FC236}">
                    <a16:creationId xmlns:a16="http://schemas.microsoft.com/office/drawing/2014/main" id="{94893A2C-C67D-7FBB-9356-7EB9CE1D52DD}"/>
                  </a:ext>
                </a:extLst>
              </p14:cNvPr>
              <p14:cNvContentPartPr/>
              <p14:nvPr/>
            </p14:nvContentPartPr>
            <p14:xfrm>
              <a:off x="5490589" y="4422862"/>
              <a:ext cx="120960" cy="141120"/>
            </p14:xfrm>
          </p:contentPart>
        </mc:Choice>
        <mc:Fallback>
          <p:pic>
            <p:nvPicPr>
              <p:cNvPr id="482" name="Freihand 481">
                <a:extLst>
                  <a:ext uri="{FF2B5EF4-FFF2-40B4-BE49-F238E27FC236}">
                    <a16:creationId xmlns:a16="http://schemas.microsoft.com/office/drawing/2014/main" id="{94893A2C-C67D-7FBB-9356-7EB9CE1D52DD}"/>
                  </a:ext>
                </a:extLst>
              </p:cNvPr>
              <p:cNvPicPr/>
              <p:nvPr/>
            </p:nvPicPr>
            <p:blipFill>
              <a:blip r:embed="rId113"/>
              <a:stretch>
                <a:fillRect/>
              </a:stretch>
            </p:blipFill>
            <p:spPr>
              <a:xfrm>
                <a:off x="5481589" y="4413862"/>
                <a:ext cx="138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83" name="Freihand 482">
                <a:extLst>
                  <a:ext uri="{FF2B5EF4-FFF2-40B4-BE49-F238E27FC236}">
                    <a16:creationId xmlns:a16="http://schemas.microsoft.com/office/drawing/2014/main" id="{9FBB2324-7AB7-A472-F41D-A2C639C92548}"/>
                  </a:ext>
                </a:extLst>
              </p14:cNvPr>
              <p14:cNvContentPartPr/>
              <p14:nvPr/>
            </p14:nvContentPartPr>
            <p14:xfrm>
              <a:off x="5028709" y="4676662"/>
              <a:ext cx="677160" cy="132840"/>
            </p14:xfrm>
          </p:contentPart>
        </mc:Choice>
        <mc:Fallback>
          <p:pic>
            <p:nvPicPr>
              <p:cNvPr id="483" name="Freihand 482">
                <a:extLst>
                  <a:ext uri="{FF2B5EF4-FFF2-40B4-BE49-F238E27FC236}">
                    <a16:creationId xmlns:a16="http://schemas.microsoft.com/office/drawing/2014/main" id="{9FBB2324-7AB7-A472-F41D-A2C639C92548}"/>
                  </a:ext>
                </a:extLst>
              </p:cNvPr>
              <p:cNvPicPr/>
              <p:nvPr/>
            </p:nvPicPr>
            <p:blipFill>
              <a:blip r:embed="rId115"/>
              <a:stretch>
                <a:fillRect/>
              </a:stretch>
            </p:blipFill>
            <p:spPr>
              <a:xfrm>
                <a:off x="5019709" y="4668022"/>
                <a:ext cx="694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88" name="Freihand 487">
                <a:extLst>
                  <a:ext uri="{FF2B5EF4-FFF2-40B4-BE49-F238E27FC236}">
                    <a16:creationId xmlns:a16="http://schemas.microsoft.com/office/drawing/2014/main" id="{49D4DF62-3000-82E3-D922-24F0F5401C20}"/>
                  </a:ext>
                </a:extLst>
              </p14:cNvPr>
              <p14:cNvContentPartPr/>
              <p14:nvPr/>
            </p14:nvContentPartPr>
            <p14:xfrm>
              <a:off x="5040949" y="4897342"/>
              <a:ext cx="145080" cy="189000"/>
            </p14:xfrm>
          </p:contentPart>
        </mc:Choice>
        <mc:Fallback>
          <p:pic>
            <p:nvPicPr>
              <p:cNvPr id="488" name="Freihand 487">
                <a:extLst>
                  <a:ext uri="{FF2B5EF4-FFF2-40B4-BE49-F238E27FC236}">
                    <a16:creationId xmlns:a16="http://schemas.microsoft.com/office/drawing/2014/main" id="{49D4DF62-3000-82E3-D922-24F0F5401C20}"/>
                  </a:ext>
                </a:extLst>
              </p:cNvPr>
              <p:cNvPicPr/>
              <p:nvPr/>
            </p:nvPicPr>
            <p:blipFill>
              <a:blip r:embed="rId117"/>
              <a:stretch>
                <a:fillRect/>
              </a:stretch>
            </p:blipFill>
            <p:spPr>
              <a:xfrm>
                <a:off x="5032309" y="4888342"/>
                <a:ext cx="1627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89" name="Freihand 488">
                <a:extLst>
                  <a:ext uri="{FF2B5EF4-FFF2-40B4-BE49-F238E27FC236}">
                    <a16:creationId xmlns:a16="http://schemas.microsoft.com/office/drawing/2014/main" id="{328085DF-0E5B-E388-4A99-5D4FEBEF2677}"/>
                  </a:ext>
                </a:extLst>
              </p14:cNvPr>
              <p14:cNvContentPartPr/>
              <p14:nvPr/>
            </p14:nvContentPartPr>
            <p14:xfrm>
              <a:off x="5264869" y="4982662"/>
              <a:ext cx="20520" cy="141840"/>
            </p14:xfrm>
          </p:contentPart>
        </mc:Choice>
        <mc:Fallback>
          <p:pic>
            <p:nvPicPr>
              <p:cNvPr id="489" name="Freihand 488">
                <a:extLst>
                  <a:ext uri="{FF2B5EF4-FFF2-40B4-BE49-F238E27FC236}">
                    <a16:creationId xmlns:a16="http://schemas.microsoft.com/office/drawing/2014/main" id="{328085DF-0E5B-E388-4A99-5D4FEBEF2677}"/>
                  </a:ext>
                </a:extLst>
              </p:cNvPr>
              <p:cNvPicPr/>
              <p:nvPr/>
            </p:nvPicPr>
            <p:blipFill>
              <a:blip r:embed="rId119"/>
              <a:stretch>
                <a:fillRect/>
              </a:stretch>
            </p:blipFill>
            <p:spPr>
              <a:xfrm>
                <a:off x="5256229" y="4974022"/>
                <a:ext cx="38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91" name="Freihand 490">
                <a:extLst>
                  <a:ext uri="{FF2B5EF4-FFF2-40B4-BE49-F238E27FC236}">
                    <a16:creationId xmlns:a16="http://schemas.microsoft.com/office/drawing/2014/main" id="{8CC449B4-E101-E62E-E4B7-35A41BE4EF1B}"/>
                  </a:ext>
                </a:extLst>
              </p14:cNvPr>
              <p14:cNvContentPartPr/>
              <p14:nvPr/>
            </p14:nvContentPartPr>
            <p14:xfrm>
              <a:off x="5334709" y="4861342"/>
              <a:ext cx="122040" cy="145440"/>
            </p14:xfrm>
          </p:contentPart>
        </mc:Choice>
        <mc:Fallback>
          <p:pic>
            <p:nvPicPr>
              <p:cNvPr id="491" name="Freihand 490">
                <a:extLst>
                  <a:ext uri="{FF2B5EF4-FFF2-40B4-BE49-F238E27FC236}">
                    <a16:creationId xmlns:a16="http://schemas.microsoft.com/office/drawing/2014/main" id="{8CC449B4-E101-E62E-E4B7-35A41BE4EF1B}"/>
                  </a:ext>
                </a:extLst>
              </p:cNvPr>
              <p:cNvPicPr/>
              <p:nvPr/>
            </p:nvPicPr>
            <p:blipFill>
              <a:blip r:embed="rId121"/>
              <a:stretch>
                <a:fillRect/>
              </a:stretch>
            </p:blipFill>
            <p:spPr>
              <a:xfrm>
                <a:off x="5325709" y="4852342"/>
                <a:ext cx="1396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92" name="Freihand 491">
                <a:extLst>
                  <a:ext uri="{FF2B5EF4-FFF2-40B4-BE49-F238E27FC236}">
                    <a16:creationId xmlns:a16="http://schemas.microsoft.com/office/drawing/2014/main" id="{310A11A0-7391-891C-B5ED-668C11043F23}"/>
                  </a:ext>
                </a:extLst>
              </p14:cNvPr>
              <p14:cNvContentPartPr/>
              <p14:nvPr/>
            </p14:nvContentPartPr>
            <p14:xfrm>
              <a:off x="5498869" y="4815622"/>
              <a:ext cx="20160" cy="126000"/>
            </p14:xfrm>
          </p:contentPart>
        </mc:Choice>
        <mc:Fallback>
          <p:pic>
            <p:nvPicPr>
              <p:cNvPr id="492" name="Freihand 491">
                <a:extLst>
                  <a:ext uri="{FF2B5EF4-FFF2-40B4-BE49-F238E27FC236}">
                    <a16:creationId xmlns:a16="http://schemas.microsoft.com/office/drawing/2014/main" id="{310A11A0-7391-891C-B5ED-668C11043F23}"/>
                  </a:ext>
                </a:extLst>
              </p:cNvPr>
              <p:cNvPicPr/>
              <p:nvPr/>
            </p:nvPicPr>
            <p:blipFill>
              <a:blip r:embed="rId123"/>
              <a:stretch>
                <a:fillRect/>
              </a:stretch>
            </p:blipFill>
            <p:spPr>
              <a:xfrm>
                <a:off x="5489869" y="4806622"/>
                <a:ext cx="37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93" name="Freihand 492">
                <a:extLst>
                  <a:ext uri="{FF2B5EF4-FFF2-40B4-BE49-F238E27FC236}">
                    <a16:creationId xmlns:a16="http://schemas.microsoft.com/office/drawing/2014/main" id="{8CD14006-10CF-7879-415E-3F3030285127}"/>
                  </a:ext>
                </a:extLst>
              </p14:cNvPr>
              <p14:cNvContentPartPr/>
              <p14:nvPr/>
            </p14:nvContentPartPr>
            <p14:xfrm>
              <a:off x="5556109" y="4792942"/>
              <a:ext cx="101520" cy="169560"/>
            </p14:xfrm>
          </p:contentPart>
        </mc:Choice>
        <mc:Fallback>
          <p:pic>
            <p:nvPicPr>
              <p:cNvPr id="493" name="Freihand 492">
                <a:extLst>
                  <a:ext uri="{FF2B5EF4-FFF2-40B4-BE49-F238E27FC236}">
                    <a16:creationId xmlns:a16="http://schemas.microsoft.com/office/drawing/2014/main" id="{8CD14006-10CF-7879-415E-3F3030285127}"/>
                  </a:ext>
                </a:extLst>
              </p:cNvPr>
              <p:cNvPicPr/>
              <p:nvPr/>
            </p:nvPicPr>
            <p:blipFill>
              <a:blip r:embed="rId125"/>
              <a:stretch>
                <a:fillRect/>
              </a:stretch>
            </p:blipFill>
            <p:spPr>
              <a:xfrm>
                <a:off x="5547109" y="4783942"/>
                <a:ext cx="119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94" name="Freihand 493">
                <a:extLst>
                  <a:ext uri="{FF2B5EF4-FFF2-40B4-BE49-F238E27FC236}">
                    <a16:creationId xmlns:a16="http://schemas.microsoft.com/office/drawing/2014/main" id="{D013BBAA-5458-5630-9909-B5F6CB5C9B08}"/>
                  </a:ext>
                </a:extLst>
              </p14:cNvPr>
              <p14:cNvContentPartPr/>
              <p14:nvPr/>
            </p14:nvContentPartPr>
            <p14:xfrm>
              <a:off x="5716309" y="4729942"/>
              <a:ext cx="72360" cy="168480"/>
            </p14:xfrm>
          </p:contentPart>
        </mc:Choice>
        <mc:Fallback>
          <p:pic>
            <p:nvPicPr>
              <p:cNvPr id="494" name="Freihand 493">
                <a:extLst>
                  <a:ext uri="{FF2B5EF4-FFF2-40B4-BE49-F238E27FC236}">
                    <a16:creationId xmlns:a16="http://schemas.microsoft.com/office/drawing/2014/main" id="{D013BBAA-5458-5630-9909-B5F6CB5C9B08}"/>
                  </a:ext>
                </a:extLst>
              </p:cNvPr>
              <p:cNvPicPr/>
              <p:nvPr/>
            </p:nvPicPr>
            <p:blipFill>
              <a:blip r:embed="rId127"/>
              <a:stretch>
                <a:fillRect/>
              </a:stretch>
            </p:blipFill>
            <p:spPr>
              <a:xfrm>
                <a:off x="5707309" y="4720942"/>
                <a:ext cx="900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96" name="Freihand 495">
                <a:extLst>
                  <a:ext uri="{FF2B5EF4-FFF2-40B4-BE49-F238E27FC236}">
                    <a16:creationId xmlns:a16="http://schemas.microsoft.com/office/drawing/2014/main" id="{21BA965C-70BA-D0D3-4960-A3FBF43E53F9}"/>
                  </a:ext>
                </a:extLst>
              </p14:cNvPr>
              <p14:cNvContentPartPr/>
              <p14:nvPr/>
            </p14:nvContentPartPr>
            <p14:xfrm>
              <a:off x="5801989" y="4692502"/>
              <a:ext cx="119520" cy="196560"/>
            </p14:xfrm>
          </p:contentPart>
        </mc:Choice>
        <mc:Fallback>
          <p:pic>
            <p:nvPicPr>
              <p:cNvPr id="496" name="Freihand 495">
                <a:extLst>
                  <a:ext uri="{FF2B5EF4-FFF2-40B4-BE49-F238E27FC236}">
                    <a16:creationId xmlns:a16="http://schemas.microsoft.com/office/drawing/2014/main" id="{21BA965C-70BA-D0D3-4960-A3FBF43E53F9}"/>
                  </a:ext>
                </a:extLst>
              </p:cNvPr>
              <p:cNvPicPr/>
              <p:nvPr/>
            </p:nvPicPr>
            <p:blipFill>
              <a:blip r:embed="rId129"/>
              <a:stretch>
                <a:fillRect/>
              </a:stretch>
            </p:blipFill>
            <p:spPr>
              <a:xfrm>
                <a:off x="5793349" y="4683862"/>
                <a:ext cx="1371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99" name="Freihand 498">
                <a:extLst>
                  <a:ext uri="{FF2B5EF4-FFF2-40B4-BE49-F238E27FC236}">
                    <a16:creationId xmlns:a16="http://schemas.microsoft.com/office/drawing/2014/main" id="{345AC1AD-404F-3262-73D6-026CC561B6C4}"/>
                  </a:ext>
                </a:extLst>
              </p14:cNvPr>
              <p14:cNvContentPartPr/>
              <p14:nvPr/>
            </p14:nvContentPartPr>
            <p14:xfrm>
              <a:off x="5841229" y="4764862"/>
              <a:ext cx="117360" cy="47880"/>
            </p14:xfrm>
          </p:contentPart>
        </mc:Choice>
        <mc:Fallback>
          <p:pic>
            <p:nvPicPr>
              <p:cNvPr id="499" name="Freihand 498">
                <a:extLst>
                  <a:ext uri="{FF2B5EF4-FFF2-40B4-BE49-F238E27FC236}">
                    <a16:creationId xmlns:a16="http://schemas.microsoft.com/office/drawing/2014/main" id="{345AC1AD-404F-3262-73D6-026CC561B6C4}"/>
                  </a:ext>
                </a:extLst>
              </p:cNvPr>
              <p:cNvPicPr/>
              <p:nvPr/>
            </p:nvPicPr>
            <p:blipFill>
              <a:blip r:embed="rId131"/>
              <a:stretch>
                <a:fillRect/>
              </a:stretch>
            </p:blipFill>
            <p:spPr>
              <a:xfrm>
                <a:off x="5832589" y="4756222"/>
                <a:ext cx="135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00" name="Freihand 499">
                <a:extLst>
                  <a:ext uri="{FF2B5EF4-FFF2-40B4-BE49-F238E27FC236}">
                    <a16:creationId xmlns:a16="http://schemas.microsoft.com/office/drawing/2014/main" id="{A5FBB2ED-11C4-5E1B-8901-106550D72F09}"/>
                  </a:ext>
                </a:extLst>
              </p14:cNvPr>
              <p14:cNvContentPartPr/>
              <p14:nvPr/>
            </p14:nvContentPartPr>
            <p14:xfrm>
              <a:off x="6044629" y="4583782"/>
              <a:ext cx="172800" cy="159840"/>
            </p14:xfrm>
          </p:contentPart>
        </mc:Choice>
        <mc:Fallback>
          <p:pic>
            <p:nvPicPr>
              <p:cNvPr id="500" name="Freihand 499">
                <a:extLst>
                  <a:ext uri="{FF2B5EF4-FFF2-40B4-BE49-F238E27FC236}">
                    <a16:creationId xmlns:a16="http://schemas.microsoft.com/office/drawing/2014/main" id="{A5FBB2ED-11C4-5E1B-8901-106550D72F09}"/>
                  </a:ext>
                </a:extLst>
              </p:cNvPr>
              <p:cNvPicPr/>
              <p:nvPr/>
            </p:nvPicPr>
            <p:blipFill>
              <a:blip r:embed="rId133"/>
              <a:stretch>
                <a:fillRect/>
              </a:stretch>
            </p:blipFill>
            <p:spPr>
              <a:xfrm>
                <a:off x="6035989" y="4575142"/>
                <a:ext cx="1904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3" name="Freihand 92">
                <a:extLst>
                  <a:ext uri="{FF2B5EF4-FFF2-40B4-BE49-F238E27FC236}">
                    <a16:creationId xmlns:a16="http://schemas.microsoft.com/office/drawing/2014/main" id="{5BE833E0-3C3A-3ADB-4956-BFAF3715669F}"/>
                  </a:ext>
                </a:extLst>
              </p14:cNvPr>
              <p14:cNvContentPartPr/>
              <p14:nvPr/>
            </p14:nvContentPartPr>
            <p14:xfrm>
              <a:off x="4794349" y="5635342"/>
              <a:ext cx="167400" cy="53640"/>
            </p14:xfrm>
          </p:contentPart>
        </mc:Choice>
        <mc:Fallback>
          <p:pic>
            <p:nvPicPr>
              <p:cNvPr id="93" name="Freihand 92">
                <a:extLst>
                  <a:ext uri="{FF2B5EF4-FFF2-40B4-BE49-F238E27FC236}">
                    <a16:creationId xmlns:a16="http://schemas.microsoft.com/office/drawing/2014/main" id="{5BE833E0-3C3A-3ADB-4956-BFAF3715669F}"/>
                  </a:ext>
                </a:extLst>
              </p:cNvPr>
              <p:cNvPicPr/>
              <p:nvPr/>
            </p:nvPicPr>
            <p:blipFill>
              <a:blip r:embed="rId135"/>
              <a:stretch>
                <a:fillRect/>
              </a:stretch>
            </p:blipFill>
            <p:spPr>
              <a:xfrm>
                <a:off x="4785709" y="5626702"/>
                <a:ext cx="185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4" name="Freihand 93">
                <a:extLst>
                  <a:ext uri="{FF2B5EF4-FFF2-40B4-BE49-F238E27FC236}">
                    <a16:creationId xmlns:a16="http://schemas.microsoft.com/office/drawing/2014/main" id="{9413BEB4-03F0-E882-4927-BD32B8497C0E}"/>
                  </a:ext>
                </a:extLst>
              </p14:cNvPr>
              <p14:cNvContentPartPr/>
              <p14:nvPr/>
            </p14:nvContentPartPr>
            <p14:xfrm>
              <a:off x="4813429" y="5741182"/>
              <a:ext cx="156240" cy="50400"/>
            </p14:xfrm>
          </p:contentPart>
        </mc:Choice>
        <mc:Fallback>
          <p:pic>
            <p:nvPicPr>
              <p:cNvPr id="94" name="Freihand 93">
                <a:extLst>
                  <a:ext uri="{FF2B5EF4-FFF2-40B4-BE49-F238E27FC236}">
                    <a16:creationId xmlns:a16="http://schemas.microsoft.com/office/drawing/2014/main" id="{9413BEB4-03F0-E882-4927-BD32B8497C0E}"/>
                  </a:ext>
                </a:extLst>
              </p:cNvPr>
              <p:cNvPicPr/>
              <p:nvPr/>
            </p:nvPicPr>
            <p:blipFill>
              <a:blip r:embed="rId137"/>
              <a:stretch>
                <a:fillRect/>
              </a:stretch>
            </p:blipFill>
            <p:spPr>
              <a:xfrm>
                <a:off x="4804789" y="5732182"/>
                <a:ext cx="173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6" name="Freihand 105">
                <a:extLst>
                  <a:ext uri="{FF2B5EF4-FFF2-40B4-BE49-F238E27FC236}">
                    <a16:creationId xmlns:a16="http://schemas.microsoft.com/office/drawing/2014/main" id="{60A99EE3-F2A0-CC35-F2FC-254E3D8D8BC2}"/>
                  </a:ext>
                </a:extLst>
              </p14:cNvPr>
              <p14:cNvContentPartPr/>
              <p14:nvPr/>
            </p14:nvContentPartPr>
            <p14:xfrm>
              <a:off x="5141749" y="5411062"/>
              <a:ext cx="162360" cy="273240"/>
            </p14:xfrm>
          </p:contentPart>
        </mc:Choice>
        <mc:Fallback>
          <p:pic>
            <p:nvPicPr>
              <p:cNvPr id="106" name="Freihand 105">
                <a:extLst>
                  <a:ext uri="{FF2B5EF4-FFF2-40B4-BE49-F238E27FC236}">
                    <a16:creationId xmlns:a16="http://schemas.microsoft.com/office/drawing/2014/main" id="{60A99EE3-F2A0-CC35-F2FC-254E3D8D8BC2}"/>
                  </a:ext>
                </a:extLst>
              </p:cNvPr>
              <p:cNvPicPr/>
              <p:nvPr/>
            </p:nvPicPr>
            <p:blipFill>
              <a:blip r:embed="rId139"/>
              <a:stretch>
                <a:fillRect/>
              </a:stretch>
            </p:blipFill>
            <p:spPr>
              <a:xfrm>
                <a:off x="5132749" y="5402422"/>
                <a:ext cx="1800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5" name="Freihand 114">
                <a:extLst>
                  <a:ext uri="{FF2B5EF4-FFF2-40B4-BE49-F238E27FC236}">
                    <a16:creationId xmlns:a16="http://schemas.microsoft.com/office/drawing/2014/main" id="{E7284044-140A-4A00-BCFA-7E69AEF80B69}"/>
                  </a:ext>
                </a:extLst>
              </p14:cNvPr>
              <p14:cNvContentPartPr/>
              <p14:nvPr/>
            </p14:nvContentPartPr>
            <p14:xfrm>
              <a:off x="5389789" y="5608702"/>
              <a:ext cx="26640" cy="132840"/>
            </p14:xfrm>
          </p:contentPart>
        </mc:Choice>
        <mc:Fallback>
          <p:pic>
            <p:nvPicPr>
              <p:cNvPr id="115" name="Freihand 114">
                <a:extLst>
                  <a:ext uri="{FF2B5EF4-FFF2-40B4-BE49-F238E27FC236}">
                    <a16:creationId xmlns:a16="http://schemas.microsoft.com/office/drawing/2014/main" id="{E7284044-140A-4A00-BCFA-7E69AEF80B69}"/>
                  </a:ext>
                </a:extLst>
              </p:cNvPr>
              <p:cNvPicPr/>
              <p:nvPr/>
            </p:nvPicPr>
            <p:blipFill>
              <a:blip r:embed="rId141"/>
              <a:stretch>
                <a:fillRect/>
              </a:stretch>
            </p:blipFill>
            <p:spPr>
              <a:xfrm>
                <a:off x="5381149" y="5599702"/>
                <a:ext cx="44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3" name="Freihand 122">
                <a:extLst>
                  <a:ext uri="{FF2B5EF4-FFF2-40B4-BE49-F238E27FC236}">
                    <a16:creationId xmlns:a16="http://schemas.microsoft.com/office/drawing/2014/main" id="{970E997E-FADB-AA54-1D29-E7860E6CA9CD}"/>
                  </a:ext>
                </a:extLst>
              </p14:cNvPr>
              <p14:cNvContentPartPr/>
              <p14:nvPr/>
            </p14:nvContentPartPr>
            <p14:xfrm>
              <a:off x="5501749" y="5344462"/>
              <a:ext cx="88560" cy="239040"/>
            </p14:xfrm>
          </p:contentPart>
        </mc:Choice>
        <mc:Fallback>
          <p:pic>
            <p:nvPicPr>
              <p:cNvPr id="123" name="Freihand 122">
                <a:extLst>
                  <a:ext uri="{FF2B5EF4-FFF2-40B4-BE49-F238E27FC236}">
                    <a16:creationId xmlns:a16="http://schemas.microsoft.com/office/drawing/2014/main" id="{970E997E-FADB-AA54-1D29-E7860E6CA9CD}"/>
                  </a:ext>
                </a:extLst>
              </p:cNvPr>
              <p:cNvPicPr/>
              <p:nvPr/>
            </p:nvPicPr>
            <p:blipFill>
              <a:blip r:embed="rId143"/>
              <a:stretch>
                <a:fillRect/>
              </a:stretch>
            </p:blipFill>
            <p:spPr>
              <a:xfrm>
                <a:off x="5492749" y="5335462"/>
                <a:ext cx="1062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4" name="Freihand 123">
                <a:extLst>
                  <a:ext uri="{FF2B5EF4-FFF2-40B4-BE49-F238E27FC236}">
                    <a16:creationId xmlns:a16="http://schemas.microsoft.com/office/drawing/2014/main" id="{8B805653-9353-049C-365D-9E9FD748492B}"/>
                  </a:ext>
                </a:extLst>
              </p14:cNvPr>
              <p14:cNvContentPartPr/>
              <p14:nvPr/>
            </p14:nvContentPartPr>
            <p14:xfrm>
              <a:off x="5671669" y="5267422"/>
              <a:ext cx="90000" cy="226800"/>
            </p14:xfrm>
          </p:contentPart>
        </mc:Choice>
        <mc:Fallback>
          <p:pic>
            <p:nvPicPr>
              <p:cNvPr id="124" name="Freihand 123">
                <a:extLst>
                  <a:ext uri="{FF2B5EF4-FFF2-40B4-BE49-F238E27FC236}">
                    <a16:creationId xmlns:a16="http://schemas.microsoft.com/office/drawing/2014/main" id="{8B805653-9353-049C-365D-9E9FD748492B}"/>
                  </a:ext>
                </a:extLst>
              </p:cNvPr>
              <p:cNvPicPr/>
              <p:nvPr/>
            </p:nvPicPr>
            <p:blipFill>
              <a:blip r:embed="rId145"/>
              <a:stretch>
                <a:fillRect/>
              </a:stretch>
            </p:blipFill>
            <p:spPr>
              <a:xfrm>
                <a:off x="5662669" y="5258422"/>
                <a:ext cx="1076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82" name="Freihand 581">
                <a:extLst>
                  <a:ext uri="{FF2B5EF4-FFF2-40B4-BE49-F238E27FC236}">
                    <a16:creationId xmlns:a16="http://schemas.microsoft.com/office/drawing/2014/main" id="{52560C1B-94CE-86B2-2996-0E0F4C01C541}"/>
                  </a:ext>
                </a:extLst>
              </p14:cNvPr>
              <p14:cNvContentPartPr/>
              <p14:nvPr/>
            </p14:nvContentPartPr>
            <p14:xfrm>
              <a:off x="6657709" y="5105422"/>
              <a:ext cx="191160" cy="1086120"/>
            </p14:xfrm>
          </p:contentPart>
        </mc:Choice>
        <mc:Fallback>
          <p:pic>
            <p:nvPicPr>
              <p:cNvPr id="582" name="Freihand 581">
                <a:extLst>
                  <a:ext uri="{FF2B5EF4-FFF2-40B4-BE49-F238E27FC236}">
                    <a16:creationId xmlns:a16="http://schemas.microsoft.com/office/drawing/2014/main" id="{52560C1B-94CE-86B2-2996-0E0F4C01C541}"/>
                  </a:ext>
                </a:extLst>
              </p:cNvPr>
              <p:cNvPicPr/>
              <p:nvPr/>
            </p:nvPicPr>
            <p:blipFill>
              <a:blip r:embed="rId147"/>
              <a:stretch>
                <a:fillRect/>
              </a:stretch>
            </p:blipFill>
            <p:spPr>
              <a:xfrm>
                <a:off x="6648709" y="5096782"/>
                <a:ext cx="208800" cy="1103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86" name="Freihand 585">
                <a:extLst>
                  <a:ext uri="{FF2B5EF4-FFF2-40B4-BE49-F238E27FC236}">
                    <a16:creationId xmlns:a16="http://schemas.microsoft.com/office/drawing/2014/main" id="{F45A9349-E40B-C197-E22D-6DB6F007E6FF}"/>
                  </a:ext>
                </a:extLst>
              </p14:cNvPr>
              <p14:cNvContentPartPr/>
              <p14:nvPr/>
            </p14:nvContentPartPr>
            <p14:xfrm>
              <a:off x="5782189" y="5829382"/>
              <a:ext cx="2350800" cy="413280"/>
            </p14:xfrm>
          </p:contentPart>
        </mc:Choice>
        <mc:Fallback>
          <p:pic>
            <p:nvPicPr>
              <p:cNvPr id="586" name="Freihand 585">
                <a:extLst>
                  <a:ext uri="{FF2B5EF4-FFF2-40B4-BE49-F238E27FC236}">
                    <a16:creationId xmlns:a16="http://schemas.microsoft.com/office/drawing/2014/main" id="{F45A9349-E40B-C197-E22D-6DB6F007E6FF}"/>
                  </a:ext>
                </a:extLst>
              </p:cNvPr>
              <p:cNvPicPr/>
              <p:nvPr/>
            </p:nvPicPr>
            <p:blipFill>
              <a:blip r:embed="rId149"/>
              <a:stretch>
                <a:fillRect/>
              </a:stretch>
            </p:blipFill>
            <p:spPr>
              <a:xfrm>
                <a:off x="5773549" y="5820742"/>
                <a:ext cx="236844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88" name="Freihand 587">
                <a:extLst>
                  <a:ext uri="{FF2B5EF4-FFF2-40B4-BE49-F238E27FC236}">
                    <a16:creationId xmlns:a16="http://schemas.microsoft.com/office/drawing/2014/main" id="{17D7DB0A-AB65-0EC9-3545-3ACB6BD740E0}"/>
                  </a:ext>
                </a:extLst>
              </p14:cNvPr>
              <p14:cNvContentPartPr/>
              <p14:nvPr/>
            </p14:nvContentPartPr>
            <p14:xfrm>
              <a:off x="8119309" y="5696182"/>
              <a:ext cx="157320" cy="318600"/>
            </p14:xfrm>
          </p:contentPart>
        </mc:Choice>
        <mc:Fallback>
          <p:pic>
            <p:nvPicPr>
              <p:cNvPr id="588" name="Freihand 587">
                <a:extLst>
                  <a:ext uri="{FF2B5EF4-FFF2-40B4-BE49-F238E27FC236}">
                    <a16:creationId xmlns:a16="http://schemas.microsoft.com/office/drawing/2014/main" id="{17D7DB0A-AB65-0EC9-3545-3ACB6BD740E0}"/>
                  </a:ext>
                </a:extLst>
              </p:cNvPr>
              <p:cNvPicPr/>
              <p:nvPr/>
            </p:nvPicPr>
            <p:blipFill>
              <a:blip r:embed="rId151"/>
              <a:stretch>
                <a:fillRect/>
              </a:stretch>
            </p:blipFill>
            <p:spPr>
              <a:xfrm>
                <a:off x="8110309" y="5687542"/>
                <a:ext cx="17496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602" name="Freihand 601">
                <a:extLst>
                  <a:ext uri="{FF2B5EF4-FFF2-40B4-BE49-F238E27FC236}">
                    <a16:creationId xmlns:a16="http://schemas.microsoft.com/office/drawing/2014/main" id="{59DF6C01-57CA-2C26-6558-C2EA4E83F05D}"/>
                  </a:ext>
                </a:extLst>
              </p14:cNvPr>
              <p14:cNvContentPartPr/>
              <p14:nvPr/>
            </p14:nvContentPartPr>
            <p14:xfrm>
              <a:off x="6522709" y="4922902"/>
              <a:ext cx="191880" cy="339840"/>
            </p14:xfrm>
          </p:contentPart>
        </mc:Choice>
        <mc:Fallback>
          <p:pic>
            <p:nvPicPr>
              <p:cNvPr id="602" name="Freihand 601">
                <a:extLst>
                  <a:ext uri="{FF2B5EF4-FFF2-40B4-BE49-F238E27FC236}">
                    <a16:creationId xmlns:a16="http://schemas.microsoft.com/office/drawing/2014/main" id="{59DF6C01-57CA-2C26-6558-C2EA4E83F05D}"/>
                  </a:ext>
                </a:extLst>
              </p:cNvPr>
              <p:cNvPicPr/>
              <p:nvPr/>
            </p:nvPicPr>
            <p:blipFill>
              <a:blip r:embed="rId153"/>
              <a:stretch>
                <a:fillRect/>
              </a:stretch>
            </p:blipFill>
            <p:spPr>
              <a:xfrm>
                <a:off x="6514069" y="4913902"/>
                <a:ext cx="20952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607" name="Freihand 606">
                <a:extLst>
                  <a:ext uri="{FF2B5EF4-FFF2-40B4-BE49-F238E27FC236}">
                    <a16:creationId xmlns:a16="http://schemas.microsoft.com/office/drawing/2014/main" id="{20909D32-F442-7E3E-6C9B-75FA0EC1083C}"/>
                  </a:ext>
                </a:extLst>
              </p14:cNvPr>
              <p14:cNvContentPartPr/>
              <p14:nvPr/>
            </p14:nvContentPartPr>
            <p14:xfrm>
              <a:off x="5488429" y="5016862"/>
              <a:ext cx="2955600" cy="1202760"/>
            </p14:xfrm>
          </p:contentPart>
        </mc:Choice>
        <mc:Fallback>
          <p:pic>
            <p:nvPicPr>
              <p:cNvPr id="607" name="Freihand 606">
                <a:extLst>
                  <a:ext uri="{FF2B5EF4-FFF2-40B4-BE49-F238E27FC236}">
                    <a16:creationId xmlns:a16="http://schemas.microsoft.com/office/drawing/2014/main" id="{20909D32-F442-7E3E-6C9B-75FA0EC1083C}"/>
                  </a:ext>
                </a:extLst>
              </p:cNvPr>
              <p:cNvPicPr/>
              <p:nvPr/>
            </p:nvPicPr>
            <p:blipFill>
              <a:blip r:embed="rId155"/>
              <a:stretch>
                <a:fillRect/>
              </a:stretch>
            </p:blipFill>
            <p:spPr>
              <a:xfrm>
                <a:off x="5479429" y="5007862"/>
                <a:ext cx="2973240" cy="1220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612" name="Freihand 611">
                <a:extLst>
                  <a:ext uri="{FF2B5EF4-FFF2-40B4-BE49-F238E27FC236}">
                    <a16:creationId xmlns:a16="http://schemas.microsoft.com/office/drawing/2014/main" id="{D493C549-7FE8-D663-570A-AD2547FCBB4F}"/>
                  </a:ext>
                </a:extLst>
              </p14:cNvPr>
              <p14:cNvContentPartPr/>
              <p14:nvPr/>
            </p14:nvContentPartPr>
            <p14:xfrm>
              <a:off x="7744909" y="5277862"/>
              <a:ext cx="183240" cy="743040"/>
            </p14:xfrm>
          </p:contentPart>
        </mc:Choice>
        <mc:Fallback>
          <p:pic>
            <p:nvPicPr>
              <p:cNvPr id="612" name="Freihand 611">
                <a:extLst>
                  <a:ext uri="{FF2B5EF4-FFF2-40B4-BE49-F238E27FC236}">
                    <a16:creationId xmlns:a16="http://schemas.microsoft.com/office/drawing/2014/main" id="{D493C549-7FE8-D663-570A-AD2547FCBB4F}"/>
                  </a:ext>
                </a:extLst>
              </p:cNvPr>
              <p:cNvPicPr/>
              <p:nvPr/>
            </p:nvPicPr>
            <p:blipFill>
              <a:blip r:embed="rId157"/>
              <a:stretch>
                <a:fillRect/>
              </a:stretch>
            </p:blipFill>
            <p:spPr>
              <a:xfrm>
                <a:off x="7735909" y="5268862"/>
                <a:ext cx="200880" cy="760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620" name="Freihand 619">
                <a:extLst>
                  <a:ext uri="{FF2B5EF4-FFF2-40B4-BE49-F238E27FC236}">
                    <a16:creationId xmlns:a16="http://schemas.microsoft.com/office/drawing/2014/main" id="{474F2BF2-CB46-8D56-BD24-521A645CF41D}"/>
                  </a:ext>
                </a:extLst>
              </p14:cNvPr>
              <p14:cNvContentPartPr/>
              <p14:nvPr/>
            </p14:nvContentPartPr>
            <p14:xfrm>
              <a:off x="7934989" y="5345902"/>
              <a:ext cx="54360" cy="112320"/>
            </p14:xfrm>
          </p:contentPart>
        </mc:Choice>
        <mc:Fallback>
          <p:pic>
            <p:nvPicPr>
              <p:cNvPr id="620" name="Freihand 619">
                <a:extLst>
                  <a:ext uri="{FF2B5EF4-FFF2-40B4-BE49-F238E27FC236}">
                    <a16:creationId xmlns:a16="http://schemas.microsoft.com/office/drawing/2014/main" id="{474F2BF2-CB46-8D56-BD24-521A645CF41D}"/>
                  </a:ext>
                </a:extLst>
              </p:cNvPr>
              <p:cNvPicPr/>
              <p:nvPr/>
            </p:nvPicPr>
            <p:blipFill>
              <a:blip r:embed="rId159"/>
              <a:stretch>
                <a:fillRect/>
              </a:stretch>
            </p:blipFill>
            <p:spPr>
              <a:xfrm>
                <a:off x="7925989" y="5336902"/>
                <a:ext cx="72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627" name="Freihand 626">
                <a:extLst>
                  <a:ext uri="{FF2B5EF4-FFF2-40B4-BE49-F238E27FC236}">
                    <a16:creationId xmlns:a16="http://schemas.microsoft.com/office/drawing/2014/main" id="{EBD4362F-55A7-63C1-12C4-2B86DA686B7C}"/>
                  </a:ext>
                </a:extLst>
              </p14:cNvPr>
              <p14:cNvContentPartPr/>
              <p14:nvPr/>
            </p14:nvContentPartPr>
            <p14:xfrm>
              <a:off x="8032909" y="5425822"/>
              <a:ext cx="18360" cy="100440"/>
            </p14:xfrm>
          </p:contentPart>
        </mc:Choice>
        <mc:Fallback>
          <p:pic>
            <p:nvPicPr>
              <p:cNvPr id="627" name="Freihand 626">
                <a:extLst>
                  <a:ext uri="{FF2B5EF4-FFF2-40B4-BE49-F238E27FC236}">
                    <a16:creationId xmlns:a16="http://schemas.microsoft.com/office/drawing/2014/main" id="{EBD4362F-55A7-63C1-12C4-2B86DA686B7C}"/>
                  </a:ext>
                </a:extLst>
              </p:cNvPr>
              <p:cNvPicPr/>
              <p:nvPr/>
            </p:nvPicPr>
            <p:blipFill>
              <a:blip r:embed="rId161"/>
              <a:stretch>
                <a:fillRect/>
              </a:stretch>
            </p:blipFill>
            <p:spPr>
              <a:xfrm>
                <a:off x="8023909" y="5417182"/>
                <a:ext cx="36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640" name="Freihand 639">
                <a:extLst>
                  <a:ext uri="{FF2B5EF4-FFF2-40B4-BE49-F238E27FC236}">
                    <a16:creationId xmlns:a16="http://schemas.microsoft.com/office/drawing/2014/main" id="{7E5EEBF8-F7D1-4DF5-C723-38B11A48B33D}"/>
                  </a:ext>
                </a:extLst>
              </p14:cNvPr>
              <p14:cNvContentPartPr/>
              <p14:nvPr/>
            </p14:nvContentPartPr>
            <p14:xfrm>
              <a:off x="8070349" y="5221702"/>
              <a:ext cx="249120" cy="212760"/>
            </p14:xfrm>
          </p:contentPart>
        </mc:Choice>
        <mc:Fallback>
          <p:pic>
            <p:nvPicPr>
              <p:cNvPr id="640" name="Freihand 639">
                <a:extLst>
                  <a:ext uri="{FF2B5EF4-FFF2-40B4-BE49-F238E27FC236}">
                    <a16:creationId xmlns:a16="http://schemas.microsoft.com/office/drawing/2014/main" id="{7E5EEBF8-F7D1-4DF5-C723-38B11A48B33D}"/>
                  </a:ext>
                </a:extLst>
              </p:cNvPr>
              <p:cNvPicPr/>
              <p:nvPr/>
            </p:nvPicPr>
            <p:blipFill>
              <a:blip r:embed="rId163"/>
              <a:stretch>
                <a:fillRect/>
              </a:stretch>
            </p:blipFill>
            <p:spPr>
              <a:xfrm>
                <a:off x="8061709" y="5212702"/>
                <a:ext cx="2667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650" name="Freihand 649">
                <a:extLst>
                  <a:ext uri="{FF2B5EF4-FFF2-40B4-BE49-F238E27FC236}">
                    <a16:creationId xmlns:a16="http://schemas.microsoft.com/office/drawing/2014/main" id="{680125EA-2058-9FC3-4C1C-3013CD9EDA4E}"/>
                  </a:ext>
                </a:extLst>
              </p14:cNvPr>
              <p14:cNvContentPartPr/>
              <p14:nvPr/>
            </p14:nvContentPartPr>
            <p14:xfrm>
              <a:off x="8192029" y="5164462"/>
              <a:ext cx="41400" cy="85680"/>
            </p14:xfrm>
          </p:contentPart>
        </mc:Choice>
        <mc:Fallback>
          <p:pic>
            <p:nvPicPr>
              <p:cNvPr id="650" name="Freihand 649">
                <a:extLst>
                  <a:ext uri="{FF2B5EF4-FFF2-40B4-BE49-F238E27FC236}">
                    <a16:creationId xmlns:a16="http://schemas.microsoft.com/office/drawing/2014/main" id="{680125EA-2058-9FC3-4C1C-3013CD9EDA4E}"/>
                  </a:ext>
                </a:extLst>
              </p:cNvPr>
              <p:cNvPicPr/>
              <p:nvPr/>
            </p:nvPicPr>
            <p:blipFill>
              <a:blip r:embed="rId165"/>
              <a:stretch>
                <a:fillRect/>
              </a:stretch>
            </p:blipFill>
            <p:spPr>
              <a:xfrm>
                <a:off x="8183029" y="5155462"/>
                <a:ext cx="59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652" name="Freihand 651">
                <a:extLst>
                  <a:ext uri="{FF2B5EF4-FFF2-40B4-BE49-F238E27FC236}">
                    <a16:creationId xmlns:a16="http://schemas.microsoft.com/office/drawing/2014/main" id="{19635D21-760A-92BB-DF55-BA7BE3003715}"/>
                  </a:ext>
                </a:extLst>
              </p14:cNvPr>
              <p14:cNvContentPartPr/>
              <p14:nvPr/>
            </p14:nvContentPartPr>
            <p14:xfrm>
              <a:off x="8353669" y="5294782"/>
              <a:ext cx="63000" cy="74520"/>
            </p14:xfrm>
          </p:contentPart>
        </mc:Choice>
        <mc:Fallback>
          <p:pic>
            <p:nvPicPr>
              <p:cNvPr id="652" name="Freihand 651">
                <a:extLst>
                  <a:ext uri="{FF2B5EF4-FFF2-40B4-BE49-F238E27FC236}">
                    <a16:creationId xmlns:a16="http://schemas.microsoft.com/office/drawing/2014/main" id="{19635D21-760A-92BB-DF55-BA7BE3003715}"/>
                  </a:ext>
                </a:extLst>
              </p:cNvPr>
              <p:cNvPicPr/>
              <p:nvPr/>
            </p:nvPicPr>
            <p:blipFill>
              <a:blip r:embed="rId167"/>
              <a:stretch>
                <a:fillRect/>
              </a:stretch>
            </p:blipFill>
            <p:spPr>
              <a:xfrm>
                <a:off x="8344669" y="5286142"/>
                <a:ext cx="80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655" name="Freihand 654">
                <a:extLst>
                  <a:ext uri="{FF2B5EF4-FFF2-40B4-BE49-F238E27FC236}">
                    <a16:creationId xmlns:a16="http://schemas.microsoft.com/office/drawing/2014/main" id="{7C289FED-4349-57E2-BEBB-EE9654DB2D97}"/>
                  </a:ext>
                </a:extLst>
              </p14:cNvPr>
              <p14:cNvContentPartPr/>
              <p14:nvPr/>
            </p14:nvContentPartPr>
            <p14:xfrm>
              <a:off x="6004309" y="5497462"/>
              <a:ext cx="156960" cy="808920"/>
            </p14:xfrm>
          </p:contentPart>
        </mc:Choice>
        <mc:Fallback>
          <p:pic>
            <p:nvPicPr>
              <p:cNvPr id="655" name="Freihand 654">
                <a:extLst>
                  <a:ext uri="{FF2B5EF4-FFF2-40B4-BE49-F238E27FC236}">
                    <a16:creationId xmlns:a16="http://schemas.microsoft.com/office/drawing/2014/main" id="{7C289FED-4349-57E2-BEBB-EE9654DB2D97}"/>
                  </a:ext>
                </a:extLst>
              </p:cNvPr>
              <p:cNvPicPr/>
              <p:nvPr/>
            </p:nvPicPr>
            <p:blipFill>
              <a:blip r:embed="rId169"/>
              <a:stretch>
                <a:fillRect/>
              </a:stretch>
            </p:blipFill>
            <p:spPr>
              <a:xfrm>
                <a:off x="5995309" y="5488822"/>
                <a:ext cx="174600" cy="826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668" name="Freihand 667">
                <a:extLst>
                  <a:ext uri="{FF2B5EF4-FFF2-40B4-BE49-F238E27FC236}">
                    <a16:creationId xmlns:a16="http://schemas.microsoft.com/office/drawing/2014/main" id="{D04197E5-8C8E-9814-8830-9F41C28F8F82}"/>
                  </a:ext>
                </a:extLst>
              </p14:cNvPr>
              <p14:cNvContentPartPr/>
              <p14:nvPr/>
            </p14:nvContentPartPr>
            <p14:xfrm>
              <a:off x="5463949" y="5863582"/>
              <a:ext cx="42480" cy="141840"/>
            </p14:xfrm>
          </p:contentPart>
        </mc:Choice>
        <mc:Fallback>
          <p:pic>
            <p:nvPicPr>
              <p:cNvPr id="668" name="Freihand 667">
                <a:extLst>
                  <a:ext uri="{FF2B5EF4-FFF2-40B4-BE49-F238E27FC236}">
                    <a16:creationId xmlns:a16="http://schemas.microsoft.com/office/drawing/2014/main" id="{D04197E5-8C8E-9814-8830-9F41C28F8F82}"/>
                  </a:ext>
                </a:extLst>
              </p:cNvPr>
              <p:cNvPicPr/>
              <p:nvPr/>
            </p:nvPicPr>
            <p:blipFill>
              <a:blip r:embed="rId171"/>
              <a:stretch>
                <a:fillRect/>
              </a:stretch>
            </p:blipFill>
            <p:spPr>
              <a:xfrm>
                <a:off x="5454949" y="5854582"/>
                <a:ext cx="60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669" name="Freihand 668">
                <a:extLst>
                  <a:ext uri="{FF2B5EF4-FFF2-40B4-BE49-F238E27FC236}">
                    <a16:creationId xmlns:a16="http://schemas.microsoft.com/office/drawing/2014/main" id="{087316FF-A69E-34F2-A6AA-82827C9BC1FA}"/>
                  </a:ext>
                </a:extLst>
              </p14:cNvPr>
              <p14:cNvContentPartPr/>
              <p14:nvPr/>
            </p14:nvContentPartPr>
            <p14:xfrm>
              <a:off x="5537389" y="5943862"/>
              <a:ext cx="18000" cy="104040"/>
            </p14:xfrm>
          </p:contentPart>
        </mc:Choice>
        <mc:Fallback>
          <p:pic>
            <p:nvPicPr>
              <p:cNvPr id="669" name="Freihand 668">
                <a:extLst>
                  <a:ext uri="{FF2B5EF4-FFF2-40B4-BE49-F238E27FC236}">
                    <a16:creationId xmlns:a16="http://schemas.microsoft.com/office/drawing/2014/main" id="{087316FF-A69E-34F2-A6AA-82827C9BC1FA}"/>
                  </a:ext>
                </a:extLst>
              </p:cNvPr>
              <p:cNvPicPr/>
              <p:nvPr/>
            </p:nvPicPr>
            <p:blipFill>
              <a:blip r:embed="rId173"/>
              <a:stretch>
                <a:fillRect/>
              </a:stretch>
            </p:blipFill>
            <p:spPr>
              <a:xfrm>
                <a:off x="5528749" y="5935222"/>
                <a:ext cx="35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675" name="Freihand 674">
                <a:extLst>
                  <a:ext uri="{FF2B5EF4-FFF2-40B4-BE49-F238E27FC236}">
                    <a16:creationId xmlns:a16="http://schemas.microsoft.com/office/drawing/2014/main" id="{C67F5BED-5DBB-86D8-7271-1E1CFC062CD0}"/>
                  </a:ext>
                </a:extLst>
              </p14:cNvPr>
              <p14:cNvContentPartPr/>
              <p14:nvPr/>
            </p14:nvContentPartPr>
            <p14:xfrm>
              <a:off x="5555029" y="5756662"/>
              <a:ext cx="105120" cy="187560"/>
            </p14:xfrm>
          </p:contentPart>
        </mc:Choice>
        <mc:Fallback>
          <p:pic>
            <p:nvPicPr>
              <p:cNvPr id="675" name="Freihand 674">
                <a:extLst>
                  <a:ext uri="{FF2B5EF4-FFF2-40B4-BE49-F238E27FC236}">
                    <a16:creationId xmlns:a16="http://schemas.microsoft.com/office/drawing/2014/main" id="{C67F5BED-5DBB-86D8-7271-1E1CFC062CD0}"/>
                  </a:ext>
                </a:extLst>
              </p:cNvPr>
              <p:cNvPicPr/>
              <p:nvPr/>
            </p:nvPicPr>
            <p:blipFill>
              <a:blip r:embed="rId175"/>
              <a:stretch>
                <a:fillRect/>
              </a:stretch>
            </p:blipFill>
            <p:spPr>
              <a:xfrm>
                <a:off x="5546029" y="5747662"/>
                <a:ext cx="1227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681" name="Freihand 680">
                <a:extLst>
                  <a:ext uri="{FF2B5EF4-FFF2-40B4-BE49-F238E27FC236}">
                    <a16:creationId xmlns:a16="http://schemas.microsoft.com/office/drawing/2014/main" id="{D87F1ED5-3F69-479F-F460-2D7545178FE7}"/>
                  </a:ext>
                </a:extLst>
              </p14:cNvPr>
              <p14:cNvContentPartPr/>
              <p14:nvPr/>
            </p14:nvContentPartPr>
            <p14:xfrm>
              <a:off x="5625949" y="5654062"/>
              <a:ext cx="136080" cy="202320"/>
            </p14:xfrm>
          </p:contentPart>
        </mc:Choice>
        <mc:Fallback>
          <p:pic>
            <p:nvPicPr>
              <p:cNvPr id="681" name="Freihand 680">
                <a:extLst>
                  <a:ext uri="{FF2B5EF4-FFF2-40B4-BE49-F238E27FC236}">
                    <a16:creationId xmlns:a16="http://schemas.microsoft.com/office/drawing/2014/main" id="{D87F1ED5-3F69-479F-F460-2D7545178FE7}"/>
                  </a:ext>
                </a:extLst>
              </p:cNvPr>
              <p:cNvPicPr/>
              <p:nvPr/>
            </p:nvPicPr>
            <p:blipFill>
              <a:blip r:embed="rId177"/>
              <a:stretch>
                <a:fillRect/>
              </a:stretch>
            </p:blipFill>
            <p:spPr>
              <a:xfrm>
                <a:off x="5617309" y="5645422"/>
                <a:ext cx="1537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684" name="Freihand 683">
                <a:extLst>
                  <a:ext uri="{FF2B5EF4-FFF2-40B4-BE49-F238E27FC236}">
                    <a16:creationId xmlns:a16="http://schemas.microsoft.com/office/drawing/2014/main" id="{6ECE5C6F-1526-72BA-C486-A8422DDB3D73}"/>
                  </a:ext>
                </a:extLst>
              </p14:cNvPr>
              <p14:cNvContentPartPr/>
              <p14:nvPr/>
            </p14:nvContentPartPr>
            <p14:xfrm>
              <a:off x="5782909" y="5770342"/>
              <a:ext cx="74520" cy="73440"/>
            </p14:xfrm>
          </p:contentPart>
        </mc:Choice>
        <mc:Fallback>
          <p:pic>
            <p:nvPicPr>
              <p:cNvPr id="684" name="Freihand 683">
                <a:extLst>
                  <a:ext uri="{FF2B5EF4-FFF2-40B4-BE49-F238E27FC236}">
                    <a16:creationId xmlns:a16="http://schemas.microsoft.com/office/drawing/2014/main" id="{6ECE5C6F-1526-72BA-C486-A8422DDB3D73}"/>
                  </a:ext>
                </a:extLst>
              </p:cNvPr>
              <p:cNvPicPr/>
              <p:nvPr/>
            </p:nvPicPr>
            <p:blipFill>
              <a:blip r:embed="rId179"/>
              <a:stretch>
                <a:fillRect/>
              </a:stretch>
            </p:blipFill>
            <p:spPr>
              <a:xfrm>
                <a:off x="5774269" y="5761342"/>
                <a:ext cx="92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700" name="Freihand 699">
                <a:extLst>
                  <a:ext uri="{FF2B5EF4-FFF2-40B4-BE49-F238E27FC236}">
                    <a16:creationId xmlns:a16="http://schemas.microsoft.com/office/drawing/2014/main" id="{6C85795D-2E5F-62EC-F806-21CAF384AA02}"/>
                  </a:ext>
                </a:extLst>
              </p14:cNvPr>
              <p14:cNvContentPartPr/>
              <p14:nvPr/>
            </p14:nvContentPartPr>
            <p14:xfrm>
              <a:off x="7680829" y="6174622"/>
              <a:ext cx="113400" cy="223200"/>
            </p14:xfrm>
          </p:contentPart>
        </mc:Choice>
        <mc:Fallback>
          <p:pic>
            <p:nvPicPr>
              <p:cNvPr id="700" name="Freihand 699">
                <a:extLst>
                  <a:ext uri="{FF2B5EF4-FFF2-40B4-BE49-F238E27FC236}">
                    <a16:creationId xmlns:a16="http://schemas.microsoft.com/office/drawing/2014/main" id="{6C85795D-2E5F-62EC-F806-21CAF384AA02}"/>
                  </a:ext>
                </a:extLst>
              </p:cNvPr>
              <p:cNvPicPr/>
              <p:nvPr/>
            </p:nvPicPr>
            <p:blipFill>
              <a:blip r:embed="rId181"/>
              <a:stretch>
                <a:fillRect/>
              </a:stretch>
            </p:blipFill>
            <p:spPr>
              <a:xfrm>
                <a:off x="7672189" y="6165622"/>
                <a:ext cx="1310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701" name="Freihand 700">
                <a:extLst>
                  <a:ext uri="{FF2B5EF4-FFF2-40B4-BE49-F238E27FC236}">
                    <a16:creationId xmlns:a16="http://schemas.microsoft.com/office/drawing/2014/main" id="{DB1D76AD-A2A4-0B02-1F13-C25FF9A0D45C}"/>
                  </a:ext>
                </a:extLst>
              </p14:cNvPr>
              <p14:cNvContentPartPr/>
              <p14:nvPr/>
            </p14:nvContentPartPr>
            <p14:xfrm>
              <a:off x="7854349" y="6312862"/>
              <a:ext cx="42840" cy="145440"/>
            </p14:xfrm>
          </p:contentPart>
        </mc:Choice>
        <mc:Fallback>
          <p:pic>
            <p:nvPicPr>
              <p:cNvPr id="701" name="Freihand 700">
                <a:extLst>
                  <a:ext uri="{FF2B5EF4-FFF2-40B4-BE49-F238E27FC236}">
                    <a16:creationId xmlns:a16="http://schemas.microsoft.com/office/drawing/2014/main" id="{DB1D76AD-A2A4-0B02-1F13-C25FF9A0D45C}"/>
                  </a:ext>
                </a:extLst>
              </p:cNvPr>
              <p:cNvPicPr/>
              <p:nvPr/>
            </p:nvPicPr>
            <p:blipFill>
              <a:blip r:embed="rId183"/>
              <a:stretch>
                <a:fillRect/>
              </a:stretch>
            </p:blipFill>
            <p:spPr>
              <a:xfrm>
                <a:off x="7845349" y="6303862"/>
                <a:ext cx="60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702" name="Freihand 701">
                <a:extLst>
                  <a:ext uri="{FF2B5EF4-FFF2-40B4-BE49-F238E27FC236}">
                    <a16:creationId xmlns:a16="http://schemas.microsoft.com/office/drawing/2014/main" id="{0BF94EB7-4C8C-D04A-C524-C8554A9B7938}"/>
                  </a:ext>
                </a:extLst>
              </p14:cNvPr>
              <p14:cNvContentPartPr/>
              <p14:nvPr/>
            </p14:nvContentPartPr>
            <p14:xfrm>
              <a:off x="7878469" y="6144382"/>
              <a:ext cx="110160" cy="223920"/>
            </p14:xfrm>
          </p:contentPart>
        </mc:Choice>
        <mc:Fallback>
          <p:pic>
            <p:nvPicPr>
              <p:cNvPr id="702" name="Freihand 701">
                <a:extLst>
                  <a:ext uri="{FF2B5EF4-FFF2-40B4-BE49-F238E27FC236}">
                    <a16:creationId xmlns:a16="http://schemas.microsoft.com/office/drawing/2014/main" id="{0BF94EB7-4C8C-D04A-C524-C8554A9B7938}"/>
                  </a:ext>
                </a:extLst>
              </p:cNvPr>
              <p:cNvPicPr/>
              <p:nvPr/>
            </p:nvPicPr>
            <p:blipFill>
              <a:blip r:embed="rId185"/>
              <a:stretch>
                <a:fillRect/>
              </a:stretch>
            </p:blipFill>
            <p:spPr>
              <a:xfrm>
                <a:off x="7869469" y="6135382"/>
                <a:ext cx="1278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704" name="Freihand 703">
                <a:extLst>
                  <a:ext uri="{FF2B5EF4-FFF2-40B4-BE49-F238E27FC236}">
                    <a16:creationId xmlns:a16="http://schemas.microsoft.com/office/drawing/2014/main" id="{FD0C59A8-A56B-6157-D7F6-8B27D2617672}"/>
                  </a:ext>
                </a:extLst>
              </p14:cNvPr>
              <p14:cNvContentPartPr/>
              <p14:nvPr/>
            </p14:nvContentPartPr>
            <p14:xfrm>
              <a:off x="8021749" y="6091102"/>
              <a:ext cx="106920" cy="161640"/>
            </p14:xfrm>
          </p:contentPart>
        </mc:Choice>
        <mc:Fallback>
          <p:pic>
            <p:nvPicPr>
              <p:cNvPr id="704" name="Freihand 703">
                <a:extLst>
                  <a:ext uri="{FF2B5EF4-FFF2-40B4-BE49-F238E27FC236}">
                    <a16:creationId xmlns:a16="http://schemas.microsoft.com/office/drawing/2014/main" id="{FD0C59A8-A56B-6157-D7F6-8B27D2617672}"/>
                  </a:ext>
                </a:extLst>
              </p:cNvPr>
              <p:cNvPicPr/>
              <p:nvPr/>
            </p:nvPicPr>
            <p:blipFill>
              <a:blip r:embed="rId187"/>
              <a:stretch>
                <a:fillRect/>
              </a:stretch>
            </p:blipFill>
            <p:spPr>
              <a:xfrm>
                <a:off x="8012749" y="6082462"/>
                <a:ext cx="1245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705" name="Freihand 704">
                <a:extLst>
                  <a:ext uri="{FF2B5EF4-FFF2-40B4-BE49-F238E27FC236}">
                    <a16:creationId xmlns:a16="http://schemas.microsoft.com/office/drawing/2014/main" id="{823F8E7F-8833-0D0C-A83E-405A95F18E96}"/>
                  </a:ext>
                </a:extLst>
              </p14:cNvPr>
              <p14:cNvContentPartPr/>
              <p14:nvPr/>
            </p14:nvContentPartPr>
            <p14:xfrm>
              <a:off x="8109589" y="6129622"/>
              <a:ext cx="31320" cy="176760"/>
            </p14:xfrm>
          </p:contentPart>
        </mc:Choice>
        <mc:Fallback>
          <p:pic>
            <p:nvPicPr>
              <p:cNvPr id="705" name="Freihand 704">
                <a:extLst>
                  <a:ext uri="{FF2B5EF4-FFF2-40B4-BE49-F238E27FC236}">
                    <a16:creationId xmlns:a16="http://schemas.microsoft.com/office/drawing/2014/main" id="{823F8E7F-8833-0D0C-A83E-405A95F18E96}"/>
                  </a:ext>
                </a:extLst>
              </p:cNvPr>
              <p:cNvPicPr/>
              <p:nvPr/>
            </p:nvPicPr>
            <p:blipFill>
              <a:blip r:embed="rId189"/>
              <a:stretch>
                <a:fillRect/>
              </a:stretch>
            </p:blipFill>
            <p:spPr>
              <a:xfrm>
                <a:off x="8100949" y="6120982"/>
                <a:ext cx="48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721" name="Freihand 720">
                <a:extLst>
                  <a:ext uri="{FF2B5EF4-FFF2-40B4-BE49-F238E27FC236}">
                    <a16:creationId xmlns:a16="http://schemas.microsoft.com/office/drawing/2014/main" id="{66755EB2-A6FB-E56D-3ECC-8F4E01DA5F5D}"/>
                  </a:ext>
                </a:extLst>
              </p14:cNvPr>
              <p14:cNvContentPartPr/>
              <p14:nvPr/>
            </p14:nvContentPartPr>
            <p14:xfrm>
              <a:off x="8438269" y="5285422"/>
              <a:ext cx="130680" cy="597600"/>
            </p14:xfrm>
          </p:contentPart>
        </mc:Choice>
        <mc:Fallback>
          <p:pic>
            <p:nvPicPr>
              <p:cNvPr id="721" name="Freihand 720">
                <a:extLst>
                  <a:ext uri="{FF2B5EF4-FFF2-40B4-BE49-F238E27FC236}">
                    <a16:creationId xmlns:a16="http://schemas.microsoft.com/office/drawing/2014/main" id="{66755EB2-A6FB-E56D-3ECC-8F4E01DA5F5D}"/>
                  </a:ext>
                </a:extLst>
              </p:cNvPr>
              <p:cNvPicPr/>
              <p:nvPr/>
            </p:nvPicPr>
            <p:blipFill>
              <a:blip r:embed="rId191"/>
              <a:stretch>
                <a:fillRect/>
              </a:stretch>
            </p:blipFill>
            <p:spPr>
              <a:xfrm>
                <a:off x="8429629" y="5276782"/>
                <a:ext cx="148320" cy="615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726" name="Freihand 725">
                <a:extLst>
                  <a:ext uri="{FF2B5EF4-FFF2-40B4-BE49-F238E27FC236}">
                    <a16:creationId xmlns:a16="http://schemas.microsoft.com/office/drawing/2014/main" id="{390B3167-0857-7F74-0567-D2370642D684}"/>
                  </a:ext>
                </a:extLst>
              </p14:cNvPr>
              <p14:cNvContentPartPr/>
              <p14:nvPr/>
            </p14:nvContentPartPr>
            <p14:xfrm>
              <a:off x="8389669" y="5869702"/>
              <a:ext cx="66240" cy="231480"/>
            </p14:xfrm>
          </p:contentPart>
        </mc:Choice>
        <mc:Fallback>
          <p:pic>
            <p:nvPicPr>
              <p:cNvPr id="726" name="Freihand 725">
                <a:extLst>
                  <a:ext uri="{FF2B5EF4-FFF2-40B4-BE49-F238E27FC236}">
                    <a16:creationId xmlns:a16="http://schemas.microsoft.com/office/drawing/2014/main" id="{390B3167-0857-7F74-0567-D2370642D684}"/>
                  </a:ext>
                </a:extLst>
              </p:cNvPr>
              <p:cNvPicPr/>
              <p:nvPr/>
            </p:nvPicPr>
            <p:blipFill>
              <a:blip r:embed="rId193"/>
              <a:stretch>
                <a:fillRect/>
              </a:stretch>
            </p:blipFill>
            <p:spPr>
              <a:xfrm>
                <a:off x="8381029" y="5861062"/>
                <a:ext cx="838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29" name="Freihand 728">
                <a:extLst>
                  <a:ext uri="{FF2B5EF4-FFF2-40B4-BE49-F238E27FC236}">
                    <a16:creationId xmlns:a16="http://schemas.microsoft.com/office/drawing/2014/main" id="{867FBCF0-2135-791D-2A0C-6B084BA4D47C}"/>
                  </a:ext>
                </a:extLst>
              </p14:cNvPr>
              <p14:cNvContentPartPr/>
              <p14:nvPr/>
            </p14:nvContentPartPr>
            <p14:xfrm>
              <a:off x="8492989" y="6039262"/>
              <a:ext cx="29880" cy="142920"/>
            </p14:xfrm>
          </p:contentPart>
        </mc:Choice>
        <mc:Fallback>
          <p:pic>
            <p:nvPicPr>
              <p:cNvPr id="729" name="Freihand 728">
                <a:extLst>
                  <a:ext uri="{FF2B5EF4-FFF2-40B4-BE49-F238E27FC236}">
                    <a16:creationId xmlns:a16="http://schemas.microsoft.com/office/drawing/2014/main" id="{867FBCF0-2135-791D-2A0C-6B084BA4D47C}"/>
                  </a:ext>
                </a:extLst>
              </p:cNvPr>
              <p:cNvPicPr/>
              <p:nvPr/>
            </p:nvPicPr>
            <p:blipFill>
              <a:blip r:embed="rId195"/>
              <a:stretch>
                <a:fillRect/>
              </a:stretch>
            </p:blipFill>
            <p:spPr>
              <a:xfrm>
                <a:off x="8484349" y="6030622"/>
                <a:ext cx="47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35" name="Freihand 734">
                <a:extLst>
                  <a:ext uri="{FF2B5EF4-FFF2-40B4-BE49-F238E27FC236}">
                    <a16:creationId xmlns:a16="http://schemas.microsoft.com/office/drawing/2014/main" id="{3AC98459-1025-3E2C-3A6F-BBD9D21ACA7B}"/>
                  </a:ext>
                </a:extLst>
              </p14:cNvPr>
              <p14:cNvContentPartPr/>
              <p14:nvPr/>
            </p14:nvContentPartPr>
            <p14:xfrm>
              <a:off x="8514589" y="5814622"/>
              <a:ext cx="126720" cy="176400"/>
            </p14:xfrm>
          </p:contentPart>
        </mc:Choice>
        <mc:Fallback>
          <p:pic>
            <p:nvPicPr>
              <p:cNvPr id="735" name="Freihand 734">
                <a:extLst>
                  <a:ext uri="{FF2B5EF4-FFF2-40B4-BE49-F238E27FC236}">
                    <a16:creationId xmlns:a16="http://schemas.microsoft.com/office/drawing/2014/main" id="{3AC98459-1025-3E2C-3A6F-BBD9D21ACA7B}"/>
                  </a:ext>
                </a:extLst>
              </p:cNvPr>
              <p:cNvPicPr/>
              <p:nvPr/>
            </p:nvPicPr>
            <p:blipFill>
              <a:blip r:embed="rId197"/>
              <a:stretch>
                <a:fillRect/>
              </a:stretch>
            </p:blipFill>
            <p:spPr>
              <a:xfrm>
                <a:off x="8505949" y="5805982"/>
                <a:ext cx="144360" cy="194040"/>
              </a:xfrm>
              <a:prstGeom prst="rect">
                <a:avLst/>
              </a:prstGeom>
            </p:spPr>
          </p:pic>
        </mc:Fallback>
      </mc:AlternateContent>
      <p:grpSp>
        <p:nvGrpSpPr>
          <p:cNvPr id="833" name="Gruppieren 832">
            <a:extLst>
              <a:ext uri="{FF2B5EF4-FFF2-40B4-BE49-F238E27FC236}">
                <a16:creationId xmlns:a16="http://schemas.microsoft.com/office/drawing/2014/main" id="{5C37BEC1-70BD-F1ED-1EEF-CC5148071B7E}"/>
              </a:ext>
            </a:extLst>
          </p:cNvPr>
          <p:cNvGrpSpPr/>
          <p:nvPr/>
        </p:nvGrpSpPr>
        <p:grpSpPr>
          <a:xfrm>
            <a:off x="6377629" y="214102"/>
            <a:ext cx="4455000" cy="4556880"/>
            <a:chOff x="6377629" y="214102"/>
            <a:chExt cx="4455000" cy="4556880"/>
          </a:xfrm>
        </p:grpSpPr>
        <mc:AlternateContent xmlns:mc="http://schemas.openxmlformats.org/markup-compatibility/2006">
          <mc:Choice xmlns:p14="http://schemas.microsoft.com/office/powerpoint/2010/main" Requires="p14">
            <p:contentPart p14:bwMode="auto" r:id="rId198">
              <p14:nvContentPartPr>
                <p14:cNvPr id="25" name="Freihand 24">
                  <a:extLst>
                    <a:ext uri="{FF2B5EF4-FFF2-40B4-BE49-F238E27FC236}">
                      <a16:creationId xmlns:a16="http://schemas.microsoft.com/office/drawing/2014/main" id="{1EC9A6D0-98D9-3B8F-B4A5-B4ECEACAF4B4}"/>
                    </a:ext>
                  </a:extLst>
                </p14:cNvPr>
                <p14:cNvContentPartPr/>
                <p14:nvPr/>
              </p14:nvContentPartPr>
              <p14:xfrm>
                <a:off x="6525229" y="3545182"/>
                <a:ext cx="319320" cy="199800"/>
              </p14:xfrm>
            </p:contentPart>
          </mc:Choice>
          <mc:Fallback>
            <p:pic>
              <p:nvPicPr>
                <p:cNvPr id="25" name="Freihand 24">
                  <a:extLst>
                    <a:ext uri="{FF2B5EF4-FFF2-40B4-BE49-F238E27FC236}">
                      <a16:creationId xmlns:a16="http://schemas.microsoft.com/office/drawing/2014/main" id="{1EC9A6D0-98D9-3B8F-B4A5-B4ECEACAF4B4}"/>
                    </a:ext>
                  </a:extLst>
                </p:cNvPr>
                <p:cNvPicPr/>
                <p:nvPr/>
              </p:nvPicPr>
              <p:blipFill>
                <a:blip r:embed="rId199"/>
                <a:stretch>
                  <a:fillRect/>
                </a:stretch>
              </p:blipFill>
              <p:spPr>
                <a:xfrm>
                  <a:off x="6516229" y="3536182"/>
                  <a:ext cx="3369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2" name="Freihand 41">
                  <a:extLst>
                    <a:ext uri="{FF2B5EF4-FFF2-40B4-BE49-F238E27FC236}">
                      <a16:creationId xmlns:a16="http://schemas.microsoft.com/office/drawing/2014/main" id="{904E30AB-F51F-3E39-D6AC-8142D120BB15}"/>
                    </a:ext>
                  </a:extLst>
                </p14:cNvPr>
                <p14:cNvContentPartPr/>
                <p14:nvPr/>
              </p14:nvContentPartPr>
              <p14:xfrm>
                <a:off x="10050709" y="2896102"/>
                <a:ext cx="163080" cy="147960"/>
              </p14:xfrm>
            </p:contentPart>
          </mc:Choice>
          <mc:Fallback>
            <p:pic>
              <p:nvPicPr>
                <p:cNvPr id="42" name="Freihand 41">
                  <a:extLst>
                    <a:ext uri="{FF2B5EF4-FFF2-40B4-BE49-F238E27FC236}">
                      <a16:creationId xmlns:a16="http://schemas.microsoft.com/office/drawing/2014/main" id="{904E30AB-F51F-3E39-D6AC-8142D120BB15}"/>
                    </a:ext>
                  </a:extLst>
                </p:cNvPr>
                <p:cNvPicPr/>
                <p:nvPr/>
              </p:nvPicPr>
              <p:blipFill>
                <a:blip r:embed="rId201"/>
                <a:stretch>
                  <a:fillRect/>
                </a:stretch>
              </p:blipFill>
              <p:spPr>
                <a:xfrm>
                  <a:off x="10042069" y="2887462"/>
                  <a:ext cx="180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4" name="Freihand 43">
                  <a:extLst>
                    <a:ext uri="{FF2B5EF4-FFF2-40B4-BE49-F238E27FC236}">
                      <a16:creationId xmlns:a16="http://schemas.microsoft.com/office/drawing/2014/main" id="{4CFD8183-CAC5-E29D-8EAB-113230D20DFD}"/>
                    </a:ext>
                  </a:extLst>
                </p14:cNvPr>
                <p14:cNvContentPartPr/>
                <p14:nvPr/>
              </p14:nvContentPartPr>
              <p14:xfrm>
                <a:off x="10268509" y="2879182"/>
                <a:ext cx="96480" cy="118080"/>
              </p14:xfrm>
            </p:contentPart>
          </mc:Choice>
          <mc:Fallback>
            <p:pic>
              <p:nvPicPr>
                <p:cNvPr id="44" name="Freihand 43">
                  <a:extLst>
                    <a:ext uri="{FF2B5EF4-FFF2-40B4-BE49-F238E27FC236}">
                      <a16:creationId xmlns:a16="http://schemas.microsoft.com/office/drawing/2014/main" id="{4CFD8183-CAC5-E29D-8EAB-113230D20DFD}"/>
                    </a:ext>
                  </a:extLst>
                </p:cNvPr>
                <p:cNvPicPr/>
                <p:nvPr/>
              </p:nvPicPr>
              <p:blipFill>
                <a:blip r:embed="rId203"/>
                <a:stretch>
                  <a:fillRect/>
                </a:stretch>
              </p:blipFill>
              <p:spPr>
                <a:xfrm>
                  <a:off x="10259869" y="2870182"/>
                  <a:ext cx="114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7" name="Freihand 46">
                  <a:extLst>
                    <a:ext uri="{FF2B5EF4-FFF2-40B4-BE49-F238E27FC236}">
                      <a16:creationId xmlns:a16="http://schemas.microsoft.com/office/drawing/2014/main" id="{02033F7E-B34B-A4ED-BB76-378D75CC84F9}"/>
                    </a:ext>
                  </a:extLst>
                </p14:cNvPr>
                <p14:cNvContentPartPr/>
                <p14:nvPr/>
              </p14:nvContentPartPr>
              <p14:xfrm>
                <a:off x="10355629" y="2730862"/>
                <a:ext cx="132120" cy="274680"/>
              </p14:xfrm>
            </p:contentPart>
          </mc:Choice>
          <mc:Fallback>
            <p:pic>
              <p:nvPicPr>
                <p:cNvPr id="47" name="Freihand 46">
                  <a:extLst>
                    <a:ext uri="{FF2B5EF4-FFF2-40B4-BE49-F238E27FC236}">
                      <a16:creationId xmlns:a16="http://schemas.microsoft.com/office/drawing/2014/main" id="{02033F7E-B34B-A4ED-BB76-378D75CC84F9}"/>
                    </a:ext>
                  </a:extLst>
                </p:cNvPr>
                <p:cNvPicPr/>
                <p:nvPr/>
              </p:nvPicPr>
              <p:blipFill>
                <a:blip r:embed="rId205"/>
                <a:stretch>
                  <a:fillRect/>
                </a:stretch>
              </p:blipFill>
              <p:spPr>
                <a:xfrm>
                  <a:off x="10346629" y="2721862"/>
                  <a:ext cx="1497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8" name="Freihand 47">
                  <a:extLst>
                    <a:ext uri="{FF2B5EF4-FFF2-40B4-BE49-F238E27FC236}">
                      <a16:creationId xmlns:a16="http://schemas.microsoft.com/office/drawing/2014/main" id="{2E8DF8F8-1E3D-B2CD-8730-75115D79C598}"/>
                    </a:ext>
                  </a:extLst>
                </p14:cNvPr>
                <p14:cNvContentPartPr/>
                <p14:nvPr/>
              </p14:nvContentPartPr>
              <p14:xfrm>
                <a:off x="10500349" y="2798182"/>
                <a:ext cx="140760" cy="176400"/>
              </p14:xfrm>
            </p:contentPart>
          </mc:Choice>
          <mc:Fallback>
            <p:pic>
              <p:nvPicPr>
                <p:cNvPr id="48" name="Freihand 47">
                  <a:extLst>
                    <a:ext uri="{FF2B5EF4-FFF2-40B4-BE49-F238E27FC236}">
                      <a16:creationId xmlns:a16="http://schemas.microsoft.com/office/drawing/2014/main" id="{2E8DF8F8-1E3D-B2CD-8730-75115D79C598}"/>
                    </a:ext>
                  </a:extLst>
                </p:cNvPr>
                <p:cNvPicPr/>
                <p:nvPr/>
              </p:nvPicPr>
              <p:blipFill>
                <a:blip r:embed="rId207"/>
                <a:stretch>
                  <a:fillRect/>
                </a:stretch>
              </p:blipFill>
              <p:spPr>
                <a:xfrm>
                  <a:off x="10491349" y="2789182"/>
                  <a:ext cx="1584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6" name="Freihand 25">
                  <a:extLst>
                    <a:ext uri="{FF2B5EF4-FFF2-40B4-BE49-F238E27FC236}">
                      <a16:creationId xmlns:a16="http://schemas.microsoft.com/office/drawing/2014/main" id="{F45CB32D-E41A-6BB1-9CF6-2F867C951FF6}"/>
                    </a:ext>
                  </a:extLst>
                </p14:cNvPr>
                <p14:cNvContentPartPr/>
                <p14:nvPr/>
              </p14:nvContentPartPr>
              <p14:xfrm>
                <a:off x="7049029" y="3504142"/>
                <a:ext cx="236520" cy="97920"/>
              </p14:xfrm>
            </p:contentPart>
          </mc:Choice>
          <mc:Fallback>
            <p:pic>
              <p:nvPicPr>
                <p:cNvPr id="26" name="Freihand 25">
                  <a:extLst>
                    <a:ext uri="{FF2B5EF4-FFF2-40B4-BE49-F238E27FC236}">
                      <a16:creationId xmlns:a16="http://schemas.microsoft.com/office/drawing/2014/main" id="{F45CB32D-E41A-6BB1-9CF6-2F867C951FF6}"/>
                    </a:ext>
                  </a:extLst>
                </p:cNvPr>
                <p:cNvPicPr/>
                <p:nvPr/>
              </p:nvPicPr>
              <p:blipFill>
                <a:blip r:embed="rId209"/>
                <a:stretch>
                  <a:fillRect/>
                </a:stretch>
              </p:blipFill>
              <p:spPr>
                <a:xfrm>
                  <a:off x="7040029" y="3495142"/>
                  <a:ext cx="254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7" name="Freihand 26">
                  <a:extLst>
                    <a:ext uri="{FF2B5EF4-FFF2-40B4-BE49-F238E27FC236}">
                      <a16:creationId xmlns:a16="http://schemas.microsoft.com/office/drawing/2014/main" id="{CE173F8E-3C8E-CF8B-4BC3-7387999F1FF1}"/>
                    </a:ext>
                  </a:extLst>
                </p14:cNvPr>
                <p14:cNvContentPartPr/>
                <p14:nvPr/>
              </p14:nvContentPartPr>
              <p14:xfrm>
                <a:off x="7337029" y="3326662"/>
                <a:ext cx="246600" cy="347760"/>
              </p14:xfrm>
            </p:contentPart>
          </mc:Choice>
          <mc:Fallback>
            <p:pic>
              <p:nvPicPr>
                <p:cNvPr id="27" name="Freihand 26">
                  <a:extLst>
                    <a:ext uri="{FF2B5EF4-FFF2-40B4-BE49-F238E27FC236}">
                      <a16:creationId xmlns:a16="http://schemas.microsoft.com/office/drawing/2014/main" id="{CE173F8E-3C8E-CF8B-4BC3-7387999F1FF1}"/>
                    </a:ext>
                  </a:extLst>
                </p:cNvPr>
                <p:cNvPicPr/>
                <p:nvPr/>
              </p:nvPicPr>
              <p:blipFill>
                <a:blip r:embed="rId211"/>
                <a:stretch>
                  <a:fillRect/>
                </a:stretch>
              </p:blipFill>
              <p:spPr>
                <a:xfrm>
                  <a:off x="7328389" y="3317662"/>
                  <a:ext cx="26424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8" name="Freihand 27">
                  <a:extLst>
                    <a:ext uri="{FF2B5EF4-FFF2-40B4-BE49-F238E27FC236}">
                      <a16:creationId xmlns:a16="http://schemas.microsoft.com/office/drawing/2014/main" id="{834C2A58-0292-4CA6-E5B7-69131785F9A3}"/>
                    </a:ext>
                  </a:extLst>
                </p14:cNvPr>
                <p14:cNvContentPartPr/>
                <p14:nvPr/>
              </p14:nvContentPartPr>
              <p14:xfrm>
                <a:off x="7729789" y="3371302"/>
                <a:ext cx="156240" cy="114480"/>
              </p14:xfrm>
            </p:contentPart>
          </mc:Choice>
          <mc:Fallback>
            <p:pic>
              <p:nvPicPr>
                <p:cNvPr id="28" name="Freihand 27">
                  <a:extLst>
                    <a:ext uri="{FF2B5EF4-FFF2-40B4-BE49-F238E27FC236}">
                      <a16:creationId xmlns:a16="http://schemas.microsoft.com/office/drawing/2014/main" id="{834C2A58-0292-4CA6-E5B7-69131785F9A3}"/>
                    </a:ext>
                  </a:extLst>
                </p:cNvPr>
                <p:cNvPicPr/>
                <p:nvPr/>
              </p:nvPicPr>
              <p:blipFill>
                <a:blip r:embed="rId213"/>
                <a:stretch>
                  <a:fillRect/>
                </a:stretch>
              </p:blipFill>
              <p:spPr>
                <a:xfrm>
                  <a:off x="7720789" y="3362302"/>
                  <a:ext cx="173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9" name="Freihand 28">
                  <a:extLst>
                    <a:ext uri="{FF2B5EF4-FFF2-40B4-BE49-F238E27FC236}">
                      <a16:creationId xmlns:a16="http://schemas.microsoft.com/office/drawing/2014/main" id="{FE445723-8567-C684-DA66-341B9D6AFEDB}"/>
                    </a:ext>
                  </a:extLst>
                </p14:cNvPr>
                <p14:cNvContentPartPr/>
                <p14:nvPr/>
              </p14:nvContentPartPr>
              <p14:xfrm>
                <a:off x="7948309" y="3309382"/>
                <a:ext cx="119160" cy="154800"/>
              </p14:xfrm>
            </p:contentPart>
          </mc:Choice>
          <mc:Fallback>
            <p:pic>
              <p:nvPicPr>
                <p:cNvPr id="29" name="Freihand 28">
                  <a:extLst>
                    <a:ext uri="{FF2B5EF4-FFF2-40B4-BE49-F238E27FC236}">
                      <a16:creationId xmlns:a16="http://schemas.microsoft.com/office/drawing/2014/main" id="{FE445723-8567-C684-DA66-341B9D6AFEDB}"/>
                    </a:ext>
                  </a:extLst>
                </p:cNvPr>
                <p:cNvPicPr/>
                <p:nvPr/>
              </p:nvPicPr>
              <p:blipFill>
                <a:blip r:embed="rId215"/>
                <a:stretch>
                  <a:fillRect/>
                </a:stretch>
              </p:blipFill>
              <p:spPr>
                <a:xfrm>
                  <a:off x="7939309" y="3300742"/>
                  <a:ext cx="1368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0" name="Freihand 29">
                  <a:extLst>
                    <a:ext uri="{FF2B5EF4-FFF2-40B4-BE49-F238E27FC236}">
                      <a16:creationId xmlns:a16="http://schemas.microsoft.com/office/drawing/2014/main" id="{32696944-E756-DC60-BBC9-7B4D8207E9AA}"/>
                    </a:ext>
                  </a:extLst>
                </p14:cNvPr>
                <p14:cNvContentPartPr/>
                <p14:nvPr/>
              </p14:nvContentPartPr>
              <p14:xfrm>
                <a:off x="8143789" y="3263662"/>
                <a:ext cx="74520" cy="131760"/>
              </p14:xfrm>
            </p:contentPart>
          </mc:Choice>
          <mc:Fallback>
            <p:pic>
              <p:nvPicPr>
                <p:cNvPr id="30" name="Freihand 29">
                  <a:extLst>
                    <a:ext uri="{FF2B5EF4-FFF2-40B4-BE49-F238E27FC236}">
                      <a16:creationId xmlns:a16="http://schemas.microsoft.com/office/drawing/2014/main" id="{32696944-E756-DC60-BBC9-7B4D8207E9AA}"/>
                    </a:ext>
                  </a:extLst>
                </p:cNvPr>
                <p:cNvPicPr/>
                <p:nvPr/>
              </p:nvPicPr>
              <p:blipFill>
                <a:blip r:embed="rId217"/>
                <a:stretch>
                  <a:fillRect/>
                </a:stretch>
              </p:blipFill>
              <p:spPr>
                <a:xfrm>
                  <a:off x="8134789" y="3255022"/>
                  <a:ext cx="92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2" name="Freihand 31">
                  <a:extLst>
                    <a:ext uri="{FF2B5EF4-FFF2-40B4-BE49-F238E27FC236}">
                      <a16:creationId xmlns:a16="http://schemas.microsoft.com/office/drawing/2014/main" id="{95BAEBBA-BBC4-A3FB-2248-5EA7ECB7603D}"/>
                    </a:ext>
                  </a:extLst>
                </p14:cNvPr>
                <p14:cNvContentPartPr/>
                <p14:nvPr/>
              </p14:nvContentPartPr>
              <p14:xfrm>
                <a:off x="8434669" y="3078622"/>
                <a:ext cx="327960" cy="262440"/>
              </p14:xfrm>
            </p:contentPart>
          </mc:Choice>
          <mc:Fallback>
            <p:pic>
              <p:nvPicPr>
                <p:cNvPr id="32" name="Freihand 31">
                  <a:extLst>
                    <a:ext uri="{FF2B5EF4-FFF2-40B4-BE49-F238E27FC236}">
                      <a16:creationId xmlns:a16="http://schemas.microsoft.com/office/drawing/2014/main" id="{95BAEBBA-BBC4-A3FB-2248-5EA7ECB7603D}"/>
                    </a:ext>
                  </a:extLst>
                </p:cNvPr>
                <p:cNvPicPr/>
                <p:nvPr/>
              </p:nvPicPr>
              <p:blipFill>
                <a:blip r:embed="rId219"/>
                <a:stretch>
                  <a:fillRect/>
                </a:stretch>
              </p:blipFill>
              <p:spPr>
                <a:xfrm>
                  <a:off x="8425669" y="3069982"/>
                  <a:ext cx="3456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3" name="Freihand 32">
                  <a:extLst>
                    <a:ext uri="{FF2B5EF4-FFF2-40B4-BE49-F238E27FC236}">
                      <a16:creationId xmlns:a16="http://schemas.microsoft.com/office/drawing/2014/main" id="{6DE4B2A2-026B-F380-F731-6DAE23E386DD}"/>
                    </a:ext>
                  </a:extLst>
                </p14:cNvPr>
                <p14:cNvContentPartPr/>
                <p14:nvPr/>
              </p14:nvContentPartPr>
              <p14:xfrm>
                <a:off x="8814829" y="3168622"/>
                <a:ext cx="87840" cy="97560"/>
              </p14:xfrm>
            </p:contentPart>
          </mc:Choice>
          <mc:Fallback>
            <p:pic>
              <p:nvPicPr>
                <p:cNvPr id="33" name="Freihand 32">
                  <a:extLst>
                    <a:ext uri="{FF2B5EF4-FFF2-40B4-BE49-F238E27FC236}">
                      <a16:creationId xmlns:a16="http://schemas.microsoft.com/office/drawing/2014/main" id="{6DE4B2A2-026B-F380-F731-6DAE23E386DD}"/>
                    </a:ext>
                  </a:extLst>
                </p:cNvPr>
                <p:cNvPicPr/>
                <p:nvPr/>
              </p:nvPicPr>
              <p:blipFill>
                <a:blip r:embed="rId221"/>
                <a:stretch>
                  <a:fillRect/>
                </a:stretch>
              </p:blipFill>
              <p:spPr>
                <a:xfrm>
                  <a:off x="8806189" y="3159622"/>
                  <a:ext cx="105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4" name="Freihand 33">
                  <a:extLst>
                    <a:ext uri="{FF2B5EF4-FFF2-40B4-BE49-F238E27FC236}">
                      <a16:creationId xmlns:a16="http://schemas.microsoft.com/office/drawing/2014/main" id="{9793FC01-F918-931E-A45F-79842F6FDE75}"/>
                    </a:ext>
                  </a:extLst>
                </p14:cNvPr>
                <p14:cNvContentPartPr/>
                <p14:nvPr/>
              </p14:nvContentPartPr>
              <p14:xfrm>
                <a:off x="8996989" y="3170062"/>
                <a:ext cx="107640" cy="55080"/>
              </p14:xfrm>
            </p:contentPart>
          </mc:Choice>
          <mc:Fallback>
            <p:pic>
              <p:nvPicPr>
                <p:cNvPr id="34" name="Freihand 33">
                  <a:extLst>
                    <a:ext uri="{FF2B5EF4-FFF2-40B4-BE49-F238E27FC236}">
                      <a16:creationId xmlns:a16="http://schemas.microsoft.com/office/drawing/2014/main" id="{9793FC01-F918-931E-A45F-79842F6FDE75}"/>
                    </a:ext>
                  </a:extLst>
                </p:cNvPr>
                <p:cNvPicPr/>
                <p:nvPr/>
              </p:nvPicPr>
              <p:blipFill>
                <a:blip r:embed="rId223"/>
                <a:stretch>
                  <a:fillRect/>
                </a:stretch>
              </p:blipFill>
              <p:spPr>
                <a:xfrm>
                  <a:off x="8988349" y="3161422"/>
                  <a:ext cx="125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5" name="Freihand 34">
                  <a:extLst>
                    <a:ext uri="{FF2B5EF4-FFF2-40B4-BE49-F238E27FC236}">
                      <a16:creationId xmlns:a16="http://schemas.microsoft.com/office/drawing/2014/main" id="{0FE5826A-243E-F176-DA54-5BC3FF21AFB5}"/>
                    </a:ext>
                  </a:extLst>
                </p14:cNvPr>
                <p14:cNvContentPartPr/>
                <p14:nvPr/>
              </p14:nvContentPartPr>
              <p14:xfrm>
                <a:off x="9149989" y="3092302"/>
                <a:ext cx="174960" cy="139680"/>
              </p14:xfrm>
            </p:contentPart>
          </mc:Choice>
          <mc:Fallback>
            <p:pic>
              <p:nvPicPr>
                <p:cNvPr id="35" name="Freihand 34">
                  <a:extLst>
                    <a:ext uri="{FF2B5EF4-FFF2-40B4-BE49-F238E27FC236}">
                      <a16:creationId xmlns:a16="http://schemas.microsoft.com/office/drawing/2014/main" id="{0FE5826A-243E-F176-DA54-5BC3FF21AFB5}"/>
                    </a:ext>
                  </a:extLst>
                </p:cNvPr>
                <p:cNvPicPr/>
                <p:nvPr/>
              </p:nvPicPr>
              <p:blipFill>
                <a:blip r:embed="rId225"/>
                <a:stretch>
                  <a:fillRect/>
                </a:stretch>
              </p:blipFill>
              <p:spPr>
                <a:xfrm>
                  <a:off x="9141349" y="3083302"/>
                  <a:ext cx="192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6" name="Freihand 35">
                  <a:extLst>
                    <a:ext uri="{FF2B5EF4-FFF2-40B4-BE49-F238E27FC236}">
                      <a16:creationId xmlns:a16="http://schemas.microsoft.com/office/drawing/2014/main" id="{D4B26D83-724C-549B-AFFA-70ECFD26E3A4}"/>
                    </a:ext>
                  </a:extLst>
                </p14:cNvPr>
                <p14:cNvContentPartPr/>
                <p14:nvPr/>
              </p14:nvContentPartPr>
              <p14:xfrm>
                <a:off x="9289669" y="3019942"/>
                <a:ext cx="36360" cy="18000"/>
              </p14:xfrm>
            </p:contentPart>
          </mc:Choice>
          <mc:Fallback>
            <p:pic>
              <p:nvPicPr>
                <p:cNvPr id="36" name="Freihand 35">
                  <a:extLst>
                    <a:ext uri="{FF2B5EF4-FFF2-40B4-BE49-F238E27FC236}">
                      <a16:creationId xmlns:a16="http://schemas.microsoft.com/office/drawing/2014/main" id="{D4B26D83-724C-549B-AFFA-70ECFD26E3A4}"/>
                    </a:ext>
                  </a:extLst>
                </p:cNvPr>
                <p:cNvPicPr/>
                <p:nvPr/>
              </p:nvPicPr>
              <p:blipFill>
                <a:blip r:embed="rId227"/>
                <a:stretch>
                  <a:fillRect/>
                </a:stretch>
              </p:blipFill>
              <p:spPr>
                <a:xfrm>
                  <a:off x="9281029" y="3011302"/>
                  <a:ext cx="54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8" name="Freihand 37">
                  <a:extLst>
                    <a:ext uri="{FF2B5EF4-FFF2-40B4-BE49-F238E27FC236}">
                      <a16:creationId xmlns:a16="http://schemas.microsoft.com/office/drawing/2014/main" id="{E9CCE2BD-77A6-0966-0961-6D266099B418}"/>
                    </a:ext>
                  </a:extLst>
                </p14:cNvPr>
                <p14:cNvContentPartPr/>
                <p14:nvPr/>
              </p14:nvContentPartPr>
              <p14:xfrm>
                <a:off x="9368869" y="3010582"/>
                <a:ext cx="228240" cy="144720"/>
              </p14:xfrm>
            </p:contentPart>
          </mc:Choice>
          <mc:Fallback>
            <p:pic>
              <p:nvPicPr>
                <p:cNvPr id="38" name="Freihand 37">
                  <a:extLst>
                    <a:ext uri="{FF2B5EF4-FFF2-40B4-BE49-F238E27FC236}">
                      <a16:creationId xmlns:a16="http://schemas.microsoft.com/office/drawing/2014/main" id="{E9CCE2BD-77A6-0966-0961-6D266099B418}"/>
                    </a:ext>
                  </a:extLst>
                </p:cNvPr>
                <p:cNvPicPr/>
                <p:nvPr/>
              </p:nvPicPr>
              <p:blipFill>
                <a:blip r:embed="rId229"/>
                <a:stretch>
                  <a:fillRect/>
                </a:stretch>
              </p:blipFill>
              <p:spPr>
                <a:xfrm>
                  <a:off x="9359869" y="3001942"/>
                  <a:ext cx="245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1" name="Freihand 40">
                  <a:extLst>
                    <a:ext uri="{FF2B5EF4-FFF2-40B4-BE49-F238E27FC236}">
                      <a16:creationId xmlns:a16="http://schemas.microsoft.com/office/drawing/2014/main" id="{362698B2-2977-BBC0-D5A8-13792BE36A2A}"/>
                    </a:ext>
                  </a:extLst>
                </p14:cNvPr>
                <p14:cNvContentPartPr/>
                <p14:nvPr/>
              </p14:nvContentPartPr>
              <p14:xfrm>
                <a:off x="9645349" y="2941462"/>
                <a:ext cx="117360" cy="163800"/>
              </p14:xfrm>
            </p:contentPart>
          </mc:Choice>
          <mc:Fallback>
            <p:pic>
              <p:nvPicPr>
                <p:cNvPr id="41" name="Freihand 40">
                  <a:extLst>
                    <a:ext uri="{FF2B5EF4-FFF2-40B4-BE49-F238E27FC236}">
                      <a16:creationId xmlns:a16="http://schemas.microsoft.com/office/drawing/2014/main" id="{362698B2-2977-BBC0-D5A8-13792BE36A2A}"/>
                    </a:ext>
                  </a:extLst>
                </p:cNvPr>
                <p:cNvPicPr/>
                <p:nvPr/>
              </p:nvPicPr>
              <p:blipFill>
                <a:blip r:embed="rId231"/>
                <a:stretch>
                  <a:fillRect/>
                </a:stretch>
              </p:blipFill>
              <p:spPr>
                <a:xfrm>
                  <a:off x="9636709" y="2932462"/>
                  <a:ext cx="135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0" name="Freihand 49">
                  <a:extLst>
                    <a:ext uri="{FF2B5EF4-FFF2-40B4-BE49-F238E27FC236}">
                      <a16:creationId xmlns:a16="http://schemas.microsoft.com/office/drawing/2014/main" id="{A6E70DBF-D423-6F17-BB6A-002F6E71D294}"/>
                    </a:ext>
                  </a:extLst>
                </p14:cNvPr>
                <p14:cNvContentPartPr/>
                <p14:nvPr/>
              </p14:nvContentPartPr>
              <p14:xfrm>
                <a:off x="7757149" y="3725542"/>
                <a:ext cx="195120" cy="369360"/>
              </p14:xfrm>
            </p:contentPart>
          </mc:Choice>
          <mc:Fallback>
            <p:pic>
              <p:nvPicPr>
                <p:cNvPr id="50" name="Freihand 49">
                  <a:extLst>
                    <a:ext uri="{FF2B5EF4-FFF2-40B4-BE49-F238E27FC236}">
                      <a16:creationId xmlns:a16="http://schemas.microsoft.com/office/drawing/2014/main" id="{A6E70DBF-D423-6F17-BB6A-002F6E71D294}"/>
                    </a:ext>
                  </a:extLst>
                </p:cNvPr>
                <p:cNvPicPr/>
                <p:nvPr/>
              </p:nvPicPr>
              <p:blipFill>
                <a:blip r:embed="rId233"/>
                <a:stretch>
                  <a:fillRect/>
                </a:stretch>
              </p:blipFill>
              <p:spPr>
                <a:xfrm>
                  <a:off x="7748509" y="3716902"/>
                  <a:ext cx="21276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1" name="Freihand 50">
                  <a:extLst>
                    <a:ext uri="{FF2B5EF4-FFF2-40B4-BE49-F238E27FC236}">
                      <a16:creationId xmlns:a16="http://schemas.microsoft.com/office/drawing/2014/main" id="{B01E2937-22D1-1599-CF4B-69A995D0B7F8}"/>
                    </a:ext>
                  </a:extLst>
                </p14:cNvPr>
                <p14:cNvContentPartPr/>
                <p14:nvPr/>
              </p14:nvContentPartPr>
              <p14:xfrm>
                <a:off x="8068189" y="3871702"/>
                <a:ext cx="172800" cy="90720"/>
              </p14:xfrm>
            </p:contentPart>
          </mc:Choice>
          <mc:Fallback>
            <p:pic>
              <p:nvPicPr>
                <p:cNvPr id="51" name="Freihand 50">
                  <a:extLst>
                    <a:ext uri="{FF2B5EF4-FFF2-40B4-BE49-F238E27FC236}">
                      <a16:creationId xmlns:a16="http://schemas.microsoft.com/office/drawing/2014/main" id="{B01E2937-22D1-1599-CF4B-69A995D0B7F8}"/>
                    </a:ext>
                  </a:extLst>
                </p:cNvPr>
                <p:cNvPicPr/>
                <p:nvPr/>
              </p:nvPicPr>
              <p:blipFill>
                <a:blip r:embed="rId235"/>
                <a:stretch>
                  <a:fillRect/>
                </a:stretch>
              </p:blipFill>
              <p:spPr>
                <a:xfrm>
                  <a:off x="8059549" y="3863062"/>
                  <a:ext cx="190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2" name="Freihand 51">
                  <a:extLst>
                    <a:ext uri="{FF2B5EF4-FFF2-40B4-BE49-F238E27FC236}">
                      <a16:creationId xmlns:a16="http://schemas.microsoft.com/office/drawing/2014/main" id="{D945BDD1-9231-8E84-D5F0-8996301900DA}"/>
                    </a:ext>
                  </a:extLst>
                </p14:cNvPr>
                <p14:cNvContentPartPr/>
                <p14:nvPr/>
              </p14:nvContentPartPr>
              <p14:xfrm>
                <a:off x="8396869" y="3681622"/>
                <a:ext cx="154440" cy="51120"/>
              </p14:xfrm>
            </p:contentPart>
          </mc:Choice>
          <mc:Fallback>
            <p:pic>
              <p:nvPicPr>
                <p:cNvPr id="52" name="Freihand 51">
                  <a:extLst>
                    <a:ext uri="{FF2B5EF4-FFF2-40B4-BE49-F238E27FC236}">
                      <a16:creationId xmlns:a16="http://schemas.microsoft.com/office/drawing/2014/main" id="{D945BDD1-9231-8E84-D5F0-8996301900DA}"/>
                    </a:ext>
                  </a:extLst>
                </p:cNvPr>
                <p:cNvPicPr/>
                <p:nvPr/>
              </p:nvPicPr>
              <p:blipFill>
                <a:blip r:embed="rId237"/>
                <a:stretch>
                  <a:fillRect/>
                </a:stretch>
              </p:blipFill>
              <p:spPr>
                <a:xfrm>
                  <a:off x="8388229" y="3672982"/>
                  <a:ext cx="172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3" name="Freihand 52">
                  <a:extLst>
                    <a:ext uri="{FF2B5EF4-FFF2-40B4-BE49-F238E27FC236}">
                      <a16:creationId xmlns:a16="http://schemas.microsoft.com/office/drawing/2014/main" id="{E7252A48-27B1-C1EC-A6FA-C8629A487939}"/>
                    </a:ext>
                  </a:extLst>
                </p14:cNvPr>
                <p14:cNvContentPartPr/>
                <p14:nvPr/>
              </p14:nvContentPartPr>
              <p14:xfrm>
                <a:off x="8429989" y="3747502"/>
                <a:ext cx="136440" cy="61200"/>
              </p14:xfrm>
            </p:contentPart>
          </mc:Choice>
          <mc:Fallback>
            <p:pic>
              <p:nvPicPr>
                <p:cNvPr id="53" name="Freihand 52">
                  <a:extLst>
                    <a:ext uri="{FF2B5EF4-FFF2-40B4-BE49-F238E27FC236}">
                      <a16:creationId xmlns:a16="http://schemas.microsoft.com/office/drawing/2014/main" id="{E7252A48-27B1-C1EC-A6FA-C8629A487939}"/>
                    </a:ext>
                  </a:extLst>
                </p:cNvPr>
                <p:cNvPicPr/>
                <p:nvPr/>
              </p:nvPicPr>
              <p:blipFill>
                <a:blip r:embed="rId239"/>
                <a:stretch>
                  <a:fillRect/>
                </a:stretch>
              </p:blipFill>
              <p:spPr>
                <a:xfrm>
                  <a:off x="8421349" y="3738502"/>
                  <a:ext cx="154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5" name="Freihand 54">
                  <a:extLst>
                    <a:ext uri="{FF2B5EF4-FFF2-40B4-BE49-F238E27FC236}">
                      <a16:creationId xmlns:a16="http://schemas.microsoft.com/office/drawing/2014/main" id="{26C04521-781E-FB48-7B1E-47D0076F6D8E}"/>
                    </a:ext>
                  </a:extLst>
                </p14:cNvPr>
                <p14:cNvContentPartPr/>
                <p14:nvPr/>
              </p14:nvContentPartPr>
              <p14:xfrm>
                <a:off x="8725549" y="3561382"/>
                <a:ext cx="182160" cy="171360"/>
              </p14:xfrm>
            </p:contentPart>
          </mc:Choice>
          <mc:Fallback>
            <p:pic>
              <p:nvPicPr>
                <p:cNvPr id="55" name="Freihand 54">
                  <a:extLst>
                    <a:ext uri="{FF2B5EF4-FFF2-40B4-BE49-F238E27FC236}">
                      <a16:creationId xmlns:a16="http://schemas.microsoft.com/office/drawing/2014/main" id="{26C04521-781E-FB48-7B1E-47D0076F6D8E}"/>
                    </a:ext>
                  </a:extLst>
                </p:cNvPr>
                <p:cNvPicPr/>
                <p:nvPr/>
              </p:nvPicPr>
              <p:blipFill>
                <a:blip r:embed="rId241"/>
                <a:stretch>
                  <a:fillRect/>
                </a:stretch>
              </p:blipFill>
              <p:spPr>
                <a:xfrm>
                  <a:off x="8716549" y="3552742"/>
                  <a:ext cx="1998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76" name="Freihand 75">
                  <a:extLst>
                    <a:ext uri="{FF2B5EF4-FFF2-40B4-BE49-F238E27FC236}">
                      <a16:creationId xmlns:a16="http://schemas.microsoft.com/office/drawing/2014/main" id="{C62191EC-3127-5CAC-D453-C42B00D3BD4B}"/>
                    </a:ext>
                  </a:extLst>
                </p14:cNvPr>
                <p14:cNvContentPartPr/>
                <p14:nvPr/>
              </p14:nvContentPartPr>
              <p14:xfrm>
                <a:off x="6377629" y="4363102"/>
                <a:ext cx="123840" cy="218520"/>
              </p14:xfrm>
            </p:contentPart>
          </mc:Choice>
          <mc:Fallback>
            <p:pic>
              <p:nvPicPr>
                <p:cNvPr id="76" name="Freihand 75">
                  <a:extLst>
                    <a:ext uri="{FF2B5EF4-FFF2-40B4-BE49-F238E27FC236}">
                      <a16:creationId xmlns:a16="http://schemas.microsoft.com/office/drawing/2014/main" id="{C62191EC-3127-5CAC-D453-C42B00D3BD4B}"/>
                    </a:ext>
                  </a:extLst>
                </p:cNvPr>
                <p:cNvPicPr/>
                <p:nvPr/>
              </p:nvPicPr>
              <p:blipFill>
                <a:blip r:embed="rId243"/>
                <a:stretch>
                  <a:fillRect/>
                </a:stretch>
              </p:blipFill>
              <p:spPr>
                <a:xfrm>
                  <a:off x="6368629" y="4354462"/>
                  <a:ext cx="1414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77" name="Freihand 76">
                  <a:extLst>
                    <a:ext uri="{FF2B5EF4-FFF2-40B4-BE49-F238E27FC236}">
                      <a16:creationId xmlns:a16="http://schemas.microsoft.com/office/drawing/2014/main" id="{771A773E-2143-D9B8-55CD-B40F15DBF2CA}"/>
                    </a:ext>
                  </a:extLst>
                </p14:cNvPr>
                <p14:cNvContentPartPr/>
                <p14:nvPr/>
              </p14:nvContentPartPr>
              <p14:xfrm>
                <a:off x="6586789" y="4486222"/>
                <a:ext cx="24120" cy="118440"/>
              </p14:xfrm>
            </p:contentPart>
          </mc:Choice>
          <mc:Fallback>
            <p:pic>
              <p:nvPicPr>
                <p:cNvPr id="77" name="Freihand 76">
                  <a:extLst>
                    <a:ext uri="{FF2B5EF4-FFF2-40B4-BE49-F238E27FC236}">
                      <a16:creationId xmlns:a16="http://schemas.microsoft.com/office/drawing/2014/main" id="{771A773E-2143-D9B8-55CD-B40F15DBF2CA}"/>
                    </a:ext>
                  </a:extLst>
                </p:cNvPr>
                <p:cNvPicPr/>
                <p:nvPr/>
              </p:nvPicPr>
              <p:blipFill>
                <a:blip r:embed="rId245"/>
                <a:stretch>
                  <a:fillRect/>
                </a:stretch>
              </p:blipFill>
              <p:spPr>
                <a:xfrm>
                  <a:off x="6578149" y="4477582"/>
                  <a:ext cx="41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91" name="Freihand 90">
                  <a:extLst>
                    <a:ext uri="{FF2B5EF4-FFF2-40B4-BE49-F238E27FC236}">
                      <a16:creationId xmlns:a16="http://schemas.microsoft.com/office/drawing/2014/main" id="{C83CFC08-757C-6D2C-4442-9B4DA76A333B}"/>
                    </a:ext>
                  </a:extLst>
                </p14:cNvPr>
                <p14:cNvContentPartPr/>
                <p14:nvPr/>
              </p14:nvContentPartPr>
              <p14:xfrm>
                <a:off x="6637909" y="4230262"/>
                <a:ext cx="182880" cy="270360"/>
              </p14:xfrm>
            </p:contentPart>
          </mc:Choice>
          <mc:Fallback>
            <p:pic>
              <p:nvPicPr>
                <p:cNvPr id="91" name="Freihand 90">
                  <a:extLst>
                    <a:ext uri="{FF2B5EF4-FFF2-40B4-BE49-F238E27FC236}">
                      <a16:creationId xmlns:a16="http://schemas.microsoft.com/office/drawing/2014/main" id="{C83CFC08-757C-6D2C-4442-9B4DA76A333B}"/>
                    </a:ext>
                  </a:extLst>
                </p:cNvPr>
                <p:cNvPicPr/>
                <p:nvPr/>
              </p:nvPicPr>
              <p:blipFill>
                <a:blip r:embed="rId247"/>
                <a:stretch>
                  <a:fillRect/>
                </a:stretch>
              </p:blipFill>
              <p:spPr>
                <a:xfrm>
                  <a:off x="6629269" y="4221262"/>
                  <a:ext cx="20052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740" name="Freihand 739">
                  <a:extLst>
                    <a:ext uri="{FF2B5EF4-FFF2-40B4-BE49-F238E27FC236}">
                      <a16:creationId xmlns:a16="http://schemas.microsoft.com/office/drawing/2014/main" id="{F57633C9-F130-9E29-1D1C-D0AFD3E6760C}"/>
                    </a:ext>
                  </a:extLst>
                </p14:cNvPr>
                <p14:cNvContentPartPr/>
                <p14:nvPr/>
              </p14:nvContentPartPr>
              <p14:xfrm>
                <a:off x="7131109" y="1329742"/>
                <a:ext cx="3701520" cy="3441240"/>
              </p14:xfrm>
            </p:contentPart>
          </mc:Choice>
          <mc:Fallback>
            <p:pic>
              <p:nvPicPr>
                <p:cNvPr id="740" name="Freihand 739">
                  <a:extLst>
                    <a:ext uri="{FF2B5EF4-FFF2-40B4-BE49-F238E27FC236}">
                      <a16:creationId xmlns:a16="http://schemas.microsoft.com/office/drawing/2014/main" id="{F57633C9-F130-9E29-1D1C-D0AFD3E6760C}"/>
                    </a:ext>
                  </a:extLst>
                </p:cNvPr>
                <p:cNvPicPr/>
                <p:nvPr/>
              </p:nvPicPr>
              <p:blipFill>
                <a:blip r:embed="rId249"/>
                <a:stretch>
                  <a:fillRect/>
                </a:stretch>
              </p:blipFill>
              <p:spPr>
                <a:xfrm>
                  <a:off x="7122109" y="1320742"/>
                  <a:ext cx="3719160" cy="34588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743" name="Freihand 742">
                  <a:extLst>
                    <a:ext uri="{FF2B5EF4-FFF2-40B4-BE49-F238E27FC236}">
                      <a16:creationId xmlns:a16="http://schemas.microsoft.com/office/drawing/2014/main" id="{02664A49-4D77-BFC4-BB61-86DA08806B0C}"/>
                    </a:ext>
                  </a:extLst>
                </p14:cNvPr>
                <p14:cNvContentPartPr/>
                <p14:nvPr/>
              </p14:nvContentPartPr>
              <p14:xfrm>
                <a:off x="7720429" y="1182862"/>
                <a:ext cx="288000" cy="274680"/>
              </p14:xfrm>
            </p:contentPart>
          </mc:Choice>
          <mc:Fallback>
            <p:pic>
              <p:nvPicPr>
                <p:cNvPr id="743" name="Freihand 742">
                  <a:extLst>
                    <a:ext uri="{FF2B5EF4-FFF2-40B4-BE49-F238E27FC236}">
                      <a16:creationId xmlns:a16="http://schemas.microsoft.com/office/drawing/2014/main" id="{02664A49-4D77-BFC4-BB61-86DA08806B0C}"/>
                    </a:ext>
                  </a:extLst>
                </p:cNvPr>
                <p:cNvPicPr/>
                <p:nvPr/>
              </p:nvPicPr>
              <p:blipFill>
                <a:blip r:embed="rId251"/>
                <a:stretch>
                  <a:fillRect/>
                </a:stretch>
              </p:blipFill>
              <p:spPr>
                <a:xfrm>
                  <a:off x="7711789" y="1173862"/>
                  <a:ext cx="3056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750" name="Freihand 749">
                  <a:extLst>
                    <a:ext uri="{FF2B5EF4-FFF2-40B4-BE49-F238E27FC236}">
                      <a16:creationId xmlns:a16="http://schemas.microsoft.com/office/drawing/2014/main" id="{CB6E570E-BB18-3DFE-ECEA-1B2ED560AAAE}"/>
                    </a:ext>
                  </a:extLst>
                </p14:cNvPr>
                <p14:cNvContentPartPr/>
                <p14:nvPr/>
              </p14:nvContentPartPr>
              <p14:xfrm>
                <a:off x="8237749" y="544582"/>
                <a:ext cx="181080" cy="298080"/>
              </p14:xfrm>
            </p:contentPart>
          </mc:Choice>
          <mc:Fallback>
            <p:pic>
              <p:nvPicPr>
                <p:cNvPr id="750" name="Freihand 749">
                  <a:extLst>
                    <a:ext uri="{FF2B5EF4-FFF2-40B4-BE49-F238E27FC236}">
                      <a16:creationId xmlns:a16="http://schemas.microsoft.com/office/drawing/2014/main" id="{CB6E570E-BB18-3DFE-ECEA-1B2ED560AAAE}"/>
                    </a:ext>
                  </a:extLst>
                </p:cNvPr>
                <p:cNvPicPr/>
                <p:nvPr/>
              </p:nvPicPr>
              <p:blipFill>
                <a:blip r:embed="rId253"/>
                <a:stretch>
                  <a:fillRect/>
                </a:stretch>
              </p:blipFill>
              <p:spPr>
                <a:xfrm>
                  <a:off x="8228749" y="535582"/>
                  <a:ext cx="19872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753" name="Freihand 752">
                  <a:extLst>
                    <a:ext uri="{FF2B5EF4-FFF2-40B4-BE49-F238E27FC236}">
                      <a16:creationId xmlns:a16="http://schemas.microsoft.com/office/drawing/2014/main" id="{6B5148C9-8DC0-970F-881C-DD4FED32AF77}"/>
                    </a:ext>
                  </a:extLst>
                </p14:cNvPr>
                <p14:cNvContentPartPr/>
                <p14:nvPr/>
              </p14:nvContentPartPr>
              <p14:xfrm>
                <a:off x="8342509" y="711622"/>
                <a:ext cx="52560" cy="13320"/>
              </p14:xfrm>
            </p:contentPart>
          </mc:Choice>
          <mc:Fallback>
            <p:pic>
              <p:nvPicPr>
                <p:cNvPr id="753" name="Freihand 752">
                  <a:extLst>
                    <a:ext uri="{FF2B5EF4-FFF2-40B4-BE49-F238E27FC236}">
                      <a16:creationId xmlns:a16="http://schemas.microsoft.com/office/drawing/2014/main" id="{6B5148C9-8DC0-970F-881C-DD4FED32AF77}"/>
                    </a:ext>
                  </a:extLst>
                </p:cNvPr>
                <p:cNvPicPr/>
                <p:nvPr/>
              </p:nvPicPr>
              <p:blipFill>
                <a:blip r:embed="rId255"/>
                <a:stretch>
                  <a:fillRect/>
                </a:stretch>
              </p:blipFill>
              <p:spPr>
                <a:xfrm>
                  <a:off x="8333509" y="702622"/>
                  <a:ext cx="702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758" name="Freihand 757">
                  <a:extLst>
                    <a:ext uri="{FF2B5EF4-FFF2-40B4-BE49-F238E27FC236}">
                      <a16:creationId xmlns:a16="http://schemas.microsoft.com/office/drawing/2014/main" id="{11579F50-B743-0B8F-09BD-9EF7BB9F7BD0}"/>
                    </a:ext>
                  </a:extLst>
                </p14:cNvPr>
                <p14:cNvContentPartPr/>
                <p14:nvPr/>
              </p14:nvContentPartPr>
              <p14:xfrm>
                <a:off x="8534029" y="711982"/>
                <a:ext cx="86040" cy="121680"/>
              </p14:xfrm>
            </p:contentPart>
          </mc:Choice>
          <mc:Fallback>
            <p:pic>
              <p:nvPicPr>
                <p:cNvPr id="758" name="Freihand 757">
                  <a:extLst>
                    <a:ext uri="{FF2B5EF4-FFF2-40B4-BE49-F238E27FC236}">
                      <a16:creationId xmlns:a16="http://schemas.microsoft.com/office/drawing/2014/main" id="{11579F50-B743-0B8F-09BD-9EF7BB9F7BD0}"/>
                    </a:ext>
                  </a:extLst>
                </p:cNvPr>
                <p:cNvPicPr/>
                <p:nvPr/>
              </p:nvPicPr>
              <p:blipFill>
                <a:blip r:embed="rId257"/>
                <a:stretch>
                  <a:fillRect/>
                </a:stretch>
              </p:blipFill>
              <p:spPr>
                <a:xfrm>
                  <a:off x="8525029" y="703342"/>
                  <a:ext cx="103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767" name="Freihand 766">
                  <a:extLst>
                    <a:ext uri="{FF2B5EF4-FFF2-40B4-BE49-F238E27FC236}">
                      <a16:creationId xmlns:a16="http://schemas.microsoft.com/office/drawing/2014/main" id="{54813C9A-4F35-02D3-0E99-8E9D2F58DAC8}"/>
                    </a:ext>
                  </a:extLst>
                </p14:cNvPr>
                <p14:cNvContentPartPr/>
                <p14:nvPr/>
              </p14:nvContentPartPr>
              <p14:xfrm>
                <a:off x="8802589" y="512902"/>
                <a:ext cx="71640" cy="222840"/>
              </p14:xfrm>
            </p:contentPart>
          </mc:Choice>
          <mc:Fallback>
            <p:pic>
              <p:nvPicPr>
                <p:cNvPr id="767" name="Freihand 766">
                  <a:extLst>
                    <a:ext uri="{FF2B5EF4-FFF2-40B4-BE49-F238E27FC236}">
                      <a16:creationId xmlns:a16="http://schemas.microsoft.com/office/drawing/2014/main" id="{54813C9A-4F35-02D3-0E99-8E9D2F58DAC8}"/>
                    </a:ext>
                  </a:extLst>
                </p:cNvPr>
                <p:cNvPicPr/>
                <p:nvPr/>
              </p:nvPicPr>
              <p:blipFill>
                <a:blip r:embed="rId259"/>
                <a:stretch>
                  <a:fillRect/>
                </a:stretch>
              </p:blipFill>
              <p:spPr>
                <a:xfrm>
                  <a:off x="8793949" y="504262"/>
                  <a:ext cx="892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778" name="Freihand 777">
                  <a:extLst>
                    <a:ext uri="{FF2B5EF4-FFF2-40B4-BE49-F238E27FC236}">
                      <a16:creationId xmlns:a16="http://schemas.microsoft.com/office/drawing/2014/main" id="{88006DBE-4A87-9874-834A-A6D3CACD987E}"/>
                    </a:ext>
                  </a:extLst>
                </p14:cNvPr>
                <p14:cNvContentPartPr/>
                <p14:nvPr/>
              </p14:nvContentPartPr>
              <p14:xfrm>
                <a:off x="9292909" y="340462"/>
                <a:ext cx="210600" cy="507960"/>
              </p14:xfrm>
            </p:contentPart>
          </mc:Choice>
          <mc:Fallback>
            <p:pic>
              <p:nvPicPr>
                <p:cNvPr id="778" name="Freihand 777">
                  <a:extLst>
                    <a:ext uri="{FF2B5EF4-FFF2-40B4-BE49-F238E27FC236}">
                      <a16:creationId xmlns:a16="http://schemas.microsoft.com/office/drawing/2014/main" id="{88006DBE-4A87-9874-834A-A6D3CACD987E}"/>
                    </a:ext>
                  </a:extLst>
                </p:cNvPr>
                <p:cNvPicPr/>
                <p:nvPr/>
              </p:nvPicPr>
              <p:blipFill>
                <a:blip r:embed="rId261"/>
                <a:stretch>
                  <a:fillRect/>
                </a:stretch>
              </p:blipFill>
              <p:spPr>
                <a:xfrm>
                  <a:off x="9283909" y="331462"/>
                  <a:ext cx="228240" cy="525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780" name="Freihand 779">
                  <a:extLst>
                    <a:ext uri="{FF2B5EF4-FFF2-40B4-BE49-F238E27FC236}">
                      <a16:creationId xmlns:a16="http://schemas.microsoft.com/office/drawing/2014/main" id="{A2856FB7-6E92-02E5-CAB8-0D878843602F}"/>
                    </a:ext>
                  </a:extLst>
                </p14:cNvPr>
                <p14:cNvContentPartPr/>
                <p14:nvPr/>
              </p14:nvContentPartPr>
              <p14:xfrm>
                <a:off x="9557869" y="451702"/>
                <a:ext cx="96120" cy="148320"/>
              </p14:xfrm>
            </p:contentPart>
          </mc:Choice>
          <mc:Fallback>
            <p:pic>
              <p:nvPicPr>
                <p:cNvPr id="780" name="Freihand 779">
                  <a:extLst>
                    <a:ext uri="{FF2B5EF4-FFF2-40B4-BE49-F238E27FC236}">
                      <a16:creationId xmlns:a16="http://schemas.microsoft.com/office/drawing/2014/main" id="{A2856FB7-6E92-02E5-CAB8-0D878843602F}"/>
                    </a:ext>
                  </a:extLst>
                </p:cNvPr>
                <p:cNvPicPr/>
                <p:nvPr/>
              </p:nvPicPr>
              <p:blipFill>
                <a:blip r:embed="rId263"/>
                <a:stretch>
                  <a:fillRect/>
                </a:stretch>
              </p:blipFill>
              <p:spPr>
                <a:xfrm>
                  <a:off x="9548869" y="442702"/>
                  <a:ext cx="113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783" name="Freihand 782">
                  <a:extLst>
                    <a:ext uri="{FF2B5EF4-FFF2-40B4-BE49-F238E27FC236}">
                      <a16:creationId xmlns:a16="http://schemas.microsoft.com/office/drawing/2014/main" id="{50C6ACCA-9972-7206-5119-0896924EDC78}"/>
                    </a:ext>
                  </a:extLst>
                </p14:cNvPr>
                <p14:cNvContentPartPr/>
                <p14:nvPr/>
              </p14:nvContentPartPr>
              <p14:xfrm>
                <a:off x="9738229" y="311302"/>
                <a:ext cx="197640" cy="120240"/>
              </p14:xfrm>
            </p:contentPart>
          </mc:Choice>
          <mc:Fallback>
            <p:pic>
              <p:nvPicPr>
                <p:cNvPr id="783" name="Freihand 782">
                  <a:extLst>
                    <a:ext uri="{FF2B5EF4-FFF2-40B4-BE49-F238E27FC236}">
                      <a16:creationId xmlns:a16="http://schemas.microsoft.com/office/drawing/2014/main" id="{50C6ACCA-9972-7206-5119-0896924EDC78}"/>
                    </a:ext>
                  </a:extLst>
                </p:cNvPr>
                <p:cNvPicPr/>
                <p:nvPr/>
              </p:nvPicPr>
              <p:blipFill>
                <a:blip r:embed="rId265"/>
                <a:stretch>
                  <a:fillRect/>
                </a:stretch>
              </p:blipFill>
              <p:spPr>
                <a:xfrm>
                  <a:off x="9729229" y="302302"/>
                  <a:ext cx="215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85" name="Freihand 784">
                  <a:extLst>
                    <a:ext uri="{FF2B5EF4-FFF2-40B4-BE49-F238E27FC236}">
                      <a16:creationId xmlns:a16="http://schemas.microsoft.com/office/drawing/2014/main" id="{A5819F54-F2B0-C3D7-8E93-14D92928FD6A}"/>
                    </a:ext>
                  </a:extLst>
                </p14:cNvPr>
                <p14:cNvContentPartPr/>
                <p14:nvPr/>
              </p14:nvContentPartPr>
              <p14:xfrm>
                <a:off x="10029469" y="214102"/>
                <a:ext cx="145800" cy="176400"/>
              </p14:xfrm>
            </p:contentPart>
          </mc:Choice>
          <mc:Fallback>
            <p:pic>
              <p:nvPicPr>
                <p:cNvPr id="785" name="Freihand 784">
                  <a:extLst>
                    <a:ext uri="{FF2B5EF4-FFF2-40B4-BE49-F238E27FC236}">
                      <a16:creationId xmlns:a16="http://schemas.microsoft.com/office/drawing/2014/main" id="{A5819F54-F2B0-C3D7-8E93-14D92928FD6A}"/>
                    </a:ext>
                  </a:extLst>
                </p:cNvPr>
                <p:cNvPicPr/>
                <p:nvPr/>
              </p:nvPicPr>
              <p:blipFill>
                <a:blip r:embed="rId267"/>
                <a:stretch>
                  <a:fillRect/>
                </a:stretch>
              </p:blipFill>
              <p:spPr>
                <a:xfrm>
                  <a:off x="10020829" y="205462"/>
                  <a:ext cx="1634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792" name="Freihand 791">
                  <a:extLst>
                    <a:ext uri="{FF2B5EF4-FFF2-40B4-BE49-F238E27FC236}">
                      <a16:creationId xmlns:a16="http://schemas.microsoft.com/office/drawing/2014/main" id="{5A34246A-5547-C635-9A45-D76BF003D180}"/>
                    </a:ext>
                  </a:extLst>
                </p14:cNvPr>
                <p14:cNvContentPartPr/>
                <p14:nvPr/>
              </p14:nvContentPartPr>
              <p14:xfrm>
                <a:off x="8867029" y="1226062"/>
                <a:ext cx="23760" cy="155520"/>
              </p14:xfrm>
            </p:contentPart>
          </mc:Choice>
          <mc:Fallback>
            <p:pic>
              <p:nvPicPr>
                <p:cNvPr id="792" name="Freihand 791">
                  <a:extLst>
                    <a:ext uri="{FF2B5EF4-FFF2-40B4-BE49-F238E27FC236}">
                      <a16:creationId xmlns:a16="http://schemas.microsoft.com/office/drawing/2014/main" id="{5A34246A-5547-C635-9A45-D76BF003D180}"/>
                    </a:ext>
                  </a:extLst>
                </p:cNvPr>
                <p:cNvPicPr/>
                <p:nvPr/>
              </p:nvPicPr>
              <p:blipFill>
                <a:blip r:embed="rId269"/>
                <a:stretch>
                  <a:fillRect/>
                </a:stretch>
              </p:blipFill>
              <p:spPr>
                <a:xfrm>
                  <a:off x="8858389" y="1217062"/>
                  <a:ext cx="41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799" name="Freihand 798">
                  <a:extLst>
                    <a:ext uri="{FF2B5EF4-FFF2-40B4-BE49-F238E27FC236}">
                      <a16:creationId xmlns:a16="http://schemas.microsoft.com/office/drawing/2014/main" id="{E696ED6F-F458-D787-4E00-E1B2F873FBE1}"/>
                    </a:ext>
                  </a:extLst>
                </p14:cNvPr>
                <p14:cNvContentPartPr/>
                <p14:nvPr/>
              </p14:nvContentPartPr>
              <p14:xfrm>
                <a:off x="8858749" y="1084222"/>
                <a:ext cx="23040" cy="24480"/>
              </p14:xfrm>
            </p:contentPart>
          </mc:Choice>
          <mc:Fallback>
            <p:pic>
              <p:nvPicPr>
                <p:cNvPr id="799" name="Freihand 798">
                  <a:extLst>
                    <a:ext uri="{FF2B5EF4-FFF2-40B4-BE49-F238E27FC236}">
                      <a16:creationId xmlns:a16="http://schemas.microsoft.com/office/drawing/2014/main" id="{E696ED6F-F458-D787-4E00-E1B2F873FBE1}"/>
                    </a:ext>
                  </a:extLst>
                </p:cNvPr>
                <p:cNvPicPr/>
                <p:nvPr/>
              </p:nvPicPr>
              <p:blipFill>
                <a:blip r:embed="rId271"/>
                <a:stretch>
                  <a:fillRect/>
                </a:stretch>
              </p:blipFill>
              <p:spPr>
                <a:xfrm>
                  <a:off x="8850109" y="1075222"/>
                  <a:ext cx="40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800" name="Freihand 799">
                  <a:extLst>
                    <a:ext uri="{FF2B5EF4-FFF2-40B4-BE49-F238E27FC236}">
                      <a16:creationId xmlns:a16="http://schemas.microsoft.com/office/drawing/2014/main" id="{5A05B6E3-0222-4DC5-2EB6-212538ED79C3}"/>
                    </a:ext>
                  </a:extLst>
                </p14:cNvPr>
                <p14:cNvContentPartPr/>
                <p14:nvPr/>
              </p14:nvContentPartPr>
              <p14:xfrm>
                <a:off x="9023629" y="1150822"/>
                <a:ext cx="95040" cy="161640"/>
              </p14:xfrm>
            </p:contentPart>
          </mc:Choice>
          <mc:Fallback>
            <p:pic>
              <p:nvPicPr>
                <p:cNvPr id="800" name="Freihand 799">
                  <a:extLst>
                    <a:ext uri="{FF2B5EF4-FFF2-40B4-BE49-F238E27FC236}">
                      <a16:creationId xmlns:a16="http://schemas.microsoft.com/office/drawing/2014/main" id="{5A05B6E3-0222-4DC5-2EB6-212538ED79C3}"/>
                    </a:ext>
                  </a:extLst>
                </p:cNvPr>
                <p:cNvPicPr/>
                <p:nvPr/>
              </p:nvPicPr>
              <p:blipFill>
                <a:blip r:embed="rId273"/>
                <a:stretch>
                  <a:fillRect/>
                </a:stretch>
              </p:blipFill>
              <p:spPr>
                <a:xfrm>
                  <a:off x="9014989" y="1141822"/>
                  <a:ext cx="1126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804" name="Freihand 803">
                  <a:extLst>
                    <a:ext uri="{FF2B5EF4-FFF2-40B4-BE49-F238E27FC236}">
                      <a16:creationId xmlns:a16="http://schemas.microsoft.com/office/drawing/2014/main" id="{18FA29F5-9AED-7E55-161E-C1F22358B70F}"/>
                    </a:ext>
                  </a:extLst>
                </p14:cNvPr>
                <p14:cNvContentPartPr/>
                <p14:nvPr/>
              </p14:nvContentPartPr>
              <p14:xfrm>
                <a:off x="9394429" y="944902"/>
                <a:ext cx="226800" cy="253800"/>
              </p14:xfrm>
            </p:contentPart>
          </mc:Choice>
          <mc:Fallback>
            <p:pic>
              <p:nvPicPr>
                <p:cNvPr id="804" name="Freihand 803">
                  <a:extLst>
                    <a:ext uri="{FF2B5EF4-FFF2-40B4-BE49-F238E27FC236}">
                      <a16:creationId xmlns:a16="http://schemas.microsoft.com/office/drawing/2014/main" id="{18FA29F5-9AED-7E55-161E-C1F22358B70F}"/>
                    </a:ext>
                  </a:extLst>
                </p:cNvPr>
                <p:cNvPicPr/>
                <p:nvPr/>
              </p:nvPicPr>
              <p:blipFill>
                <a:blip r:embed="rId275"/>
                <a:stretch>
                  <a:fillRect/>
                </a:stretch>
              </p:blipFill>
              <p:spPr>
                <a:xfrm>
                  <a:off x="9385789" y="935902"/>
                  <a:ext cx="2444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811" name="Freihand 810">
                  <a:extLst>
                    <a:ext uri="{FF2B5EF4-FFF2-40B4-BE49-F238E27FC236}">
                      <a16:creationId xmlns:a16="http://schemas.microsoft.com/office/drawing/2014/main" id="{976B4200-BC86-248E-3DEA-3D16B5CDCEA3}"/>
                    </a:ext>
                  </a:extLst>
                </p14:cNvPr>
                <p14:cNvContentPartPr/>
                <p14:nvPr/>
              </p14:nvContentPartPr>
              <p14:xfrm>
                <a:off x="9677749" y="881182"/>
                <a:ext cx="162000" cy="415440"/>
              </p14:xfrm>
            </p:contentPart>
          </mc:Choice>
          <mc:Fallback>
            <p:pic>
              <p:nvPicPr>
                <p:cNvPr id="811" name="Freihand 810">
                  <a:extLst>
                    <a:ext uri="{FF2B5EF4-FFF2-40B4-BE49-F238E27FC236}">
                      <a16:creationId xmlns:a16="http://schemas.microsoft.com/office/drawing/2014/main" id="{976B4200-BC86-248E-3DEA-3D16B5CDCEA3}"/>
                    </a:ext>
                  </a:extLst>
                </p:cNvPr>
                <p:cNvPicPr/>
                <p:nvPr/>
              </p:nvPicPr>
              <p:blipFill>
                <a:blip r:embed="rId277"/>
                <a:stretch>
                  <a:fillRect/>
                </a:stretch>
              </p:blipFill>
              <p:spPr>
                <a:xfrm>
                  <a:off x="9668749" y="872182"/>
                  <a:ext cx="17964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816" name="Freihand 815">
                  <a:extLst>
                    <a:ext uri="{FF2B5EF4-FFF2-40B4-BE49-F238E27FC236}">
                      <a16:creationId xmlns:a16="http://schemas.microsoft.com/office/drawing/2014/main" id="{9291F778-D0DE-698B-2AD5-F766E8977A8C}"/>
                    </a:ext>
                  </a:extLst>
                </p14:cNvPr>
                <p14:cNvContentPartPr/>
                <p14:nvPr/>
              </p14:nvContentPartPr>
              <p14:xfrm>
                <a:off x="9931549" y="842662"/>
                <a:ext cx="67320" cy="137160"/>
              </p14:xfrm>
            </p:contentPart>
          </mc:Choice>
          <mc:Fallback>
            <p:pic>
              <p:nvPicPr>
                <p:cNvPr id="816" name="Freihand 815">
                  <a:extLst>
                    <a:ext uri="{FF2B5EF4-FFF2-40B4-BE49-F238E27FC236}">
                      <a16:creationId xmlns:a16="http://schemas.microsoft.com/office/drawing/2014/main" id="{9291F778-D0DE-698B-2AD5-F766E8977A8C}"/>
                    </a:ext>
                  </a:extLst>
                </p:cNvPr>
                <p:cNvPicPr/>
                <p:nvPr/>
              </p:nvPicPr>
              <p:blipFill>
                <a:blip r:embed="rId279"/>
                <a:stretch>
                  <a:fillRect/>
                </a:stretch>
              </p:blipFill>
              <p:spPr>
                <a:xfrm>
                  <a:off x="9922909" y="833662"/>
                  <a:ext cx="84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820" name="Freihand 819">
                  <a:extLst>
                    <a:ext uri="{FF2B5EF4-FFF2-40B4-BE49-F238E27FC236}">
                      <a16:creationId xmlns:a16="http://schemas.microsoft.com/office/drawing/2014/main" id="{BE585CB9-DF57-C8C1-4A07-033AED4415E5}"/>
                    </a:ext>
                  </a:extLst>
                </p14:cNvPr>
                <p14:cNvContentPartPr/>
                <p14:nvPr/>
              </p14:nvContentPartPr>
              <p14:xfrm>
                <a:off x="10013629" y="524782"/>
                <a:ext cx="465840" cy="390600"/>
              </p14:xfrm>
            </p:contentPart>
          </mc:Choice>
          <mc:Fallback>
            <p:pic>
              <p:nvPicPr>
                <p:cNvPr id="820" name="Freihand 819">
                  <a:extLst>
                    <a:ext uri="{FF2B5EF4-FFF2-40B4-BE49-F238E27FC236}">
                      <a16:creationId xmlns:a16="http://schemas.microsoft.com/office/drawing/2014/main" id="{BE585CB9-DF57-C8C1-4A07-033AED4415E5}"/>
                    </a:ext>
                  </a:extLst>
                </p:cNvPr>
                <p:cNvPicPr/>
                <p:nvPr/>
              </p:nvPicPr>
              <p:blipFill>
                <a:blip r:embed="rId281"/>
                <a:stretch>
                  <a:fillRect/>
                </a:stretch>
              </p:blipFill>
              <p:spPr>
                <a:xfrm>
                  <a:off x="10004989" y="515782"/>
                  <a:ext cx="48348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829" name="Freihand 828">
                  <a:extLst>
                    <a:ext uri="{FF2B5EF4-FFF2-40B4-BE49-F238E27FC236}">
                      <a16:creationId xmlns:a16="http://schemas.microsoft.com/office/drawing/2014/main" id="{49B52AEB-46ED-33BA-B98C-256FE5C72D75}"/>
                    </a:ext>
                  </a:extLst>
                </p14:cNvPr>
                <p14:cNvContentPartPr/>
                <p14:nvPr/>
              </p14:nvContentPartPr>
              <p14:xfrm>
                <a:off x="8909509" y="816742"/>
                <a:ext cx="1836720" cy="834840"/>
              </p14:xfrm>
            </p:contentPart>
          </mc:Choice>
          <mc:Fallback>
            <p:pic>
              <p:nvPicPr>
                <p:cNvPr id="829" name="Freihand 828">
                  <a:extLst>
                    <a:ext uri="{FF2B5EF4-FFF2-40B4-BE49-F238E27FC236}">
                      <a16:creationId xmlns:a16="http://schemas.microsoft.com/office/drawing/2014/main" id="{49B52AEB-46ED-33BA-B98C-256FE5C72D75}"/>
                    </a:ext>
                  </a:extLst>
                </p:cNvPr>
                <p:cNvPicPr/>
                <p:nvPr/>
              </p:nvPicPr>
              <p:blipFill>
                <a:blip r:embed="rId283"/>
                <a:stretch>
                  <a:fillRect/>
                </a:stretch>
              </p:blipFill>
              <p:spPr>
                <a:xfrm>
                  <a:off x="8900869" y="808102"/>
                  <a:ext cx="1854360" cy="852480"/>
                </a:xfrm>
                <a:prstGeom prst="rect">
                  <a:avLst/>
                </a:prstGeom>
              </p:spPr>
            </p:pic>
          </mc:Fallback>
        </mc:AlternateContent>
      </p:grpSp>
    </p:spTree>
    <p:extLst>
      <p:ext uri="{BB962C8B-B14F-4D97-AF65-F5344CB8AC3E}">
        <p14:creationId xmlns:p14="http://schemas.microsoft.com/office/powerpoint/2010/main" val="425865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41FF87A6-C0B4-482F-AE39-C74170FCD87E}"/>
              </a:ext>
            </a:extLst>
          </p:cNvPr>
          <p:cNvGraphicFramePr>
            <a:graphicFrameLocks noChangeAspect="1"/>
          </p:cNvGraphicFramePr>
          <p:nvPr/>
        </p:nvGraphicFramePr>
        <p:xfrm>
          <a:off x="1622728" y="2786286"/>
          <a:ext cx="3233738" cy="1940719"/>
        </p:xfrm>
        <a:graphic>
          <a:graphicData uri="http://schemas.openxmlformats.org/presentationml/2006/ole">
            <mc:AlternateContent xmlns:mc="http://schemas.openxmlformats.org/markup-compatibility/2006">
              <mc:Choice xmlns:v="urn:schemas-microsoft-com:vml" Requires="v">
                <p:oleObj name="Arbeitsblatt" r:id="rId2" imgW="4572000" imgH="2743335" progId="Excel.Sheet.12">
                  <p:link updateAutomatic="1"/>
                </p:oleObj>
              </mc:Choice>
              <mc:Fallback>
                <p:oleObj name="Arbeitsblatt" r:id="rId2" imgW="4572000" imgH="2743335" progId="Excel.Sheet.12">
                  <p:link updateAutomatic="1"/>
                  <p:pic>
                    <p:nvPicPr>
                      <p:cNvPr id="4" name="Objekt 3">
                        <a:extLst>
                          <a:ext uri="{FF2B5EF4-FFF2-40B4-BE49-F238E27FC236}">
                            <a16:creationId xmlns:a16="http://schemas.microsoft.com/office/drawing/2014/main" id="{41FF87A6-C0B4-482F-AE39-C74170FCD87E}"/>
                          </a:ext>
                        </a:extLst>
                      </p:cNvPr>
                      <p:cNvPicPr>
                        <a:picLocks noChangeAspect="1" noChangeArrowheads="1"/>
                      </p:cNvPicPr>
                      <p:nvPr/>
                    </p:nvPicPr>
                    <p:blipFill>
                      <a:blip r:embed="rId3"/>
                      <a:srcRect/>
                      <a:stretch>
                        <a:fillRect/>
                      </a:stretch>
                    </p:blipFill>
                    <p:spPr bwMode="auto">
                      <a:xfrm>
                        <a:off x="1622728" y="2786286"/>
                        <a:ext cx="3233738" cy="1940719"/>
                      </a:xfrm>
                      <a:prstGeom prst="rect">
                        <a:avLst/>
                      </a:prstGeom>
                      <a:noFill/>
                      <a:ln>
                        <a:noFill/>
                      </a:ln>
                    </p:spPr>
                  </p:pic>
                </p:oleObj>
              </mc:Fallback>
            </mc:AlternateContent>
          </a:graphicData>
        </a:graphic>
      </p:graphicFrame>
      <p:graphicFrame>
        <p:nvGraphicFramePr>
          <p:cNvPr id="5" name="Objekt 4">
            <a:extLst>
              <a:ext uri="{FF2B5EF4-FFF2-40B4-BE49-F238E27FC236}">
                <a16:creationId xmlns:a16="http://schemas.microsoft.com/office/drawing/2014/main" id="{39E4FE36-08C7-4E63-A4CF-8FD648E8F709}"/>
              </a:ext>
            </a:extLst>
          </p:cNvPr>
          <p:cNvGraphicFramePr>
            <a:graphicFrameLocks noChangeAspect="1"/>
          </p:cNvGraphicFramePr>
          <p:nvPr/>
        </p:nvGraphicFramePr>
        <p:xfrm>
          <a:off x="1660942" y="767658"/>
          <a:ext cx="3233738" cy="1940719"/>
        </p:xfrm>
        <a:graphic>
          <a:graphicData uri="http://schemas.openxmlformats.org/presentationml/2006/ole">
            <mc:AlternateContent xmlns:mc="http://schemas.openxmlformats.org/markup-compatibility/2006">
              <mc:Choice xmlns:v="urn:schemas-microsoft-com:vml" Requires="v">
                <p:oleObj name="Arbeitsblatt" r:id="rId2" imgW="4572000" imgH="2743335" progId="Excel.Sheet.12">
                  <p:link updateAutomatic="1"/>
                </p:oleObj>
              </mc:Choice>
              <mc:Fallback>
                <p:oleObj name="Arbeitsblatt" r:id="rId2" imgW="4572000" imgH="2743335" progId="Excel.Sheet.12">
                  <p:link updateAutomatic="1"/>
                  <p:pic>
                    <p:nvPicPr>
                      <p:cNvPr id="5" name="Objekt 4">
                        <a:extLst>
                          <a:ext uri="{FF2B5EF4-FFF2-40B4-BE49-F238E27FC236}">
                            <a16:creationId xmlns:a16="http://schemas.microsoft.com/office/drawing/2014/main" id="{39E4FE36-08C7-4E63-A4CF-8FD648E8F709}"/>
                          </a:ext>
                        </a:extLst>
                      </p:cNvPr>
                      <p:cNvPicPr/>
                      <p:nvPr/>
                    </p:nvPicPr>
                    <p:blipFill>
                      <a:blip r:embed="rId4"/>
                      <a:stretch>
                        <a:fillRect/>
                      </a:stretch>
                    </p:blipFill>
                    <p:spPr>
                      <a:xfrm>
                        <a:off x="1660942" y="767658"/>
                        <a:ext cx="3233738" cy="1940719"/>
                      </a:xfrm>
                      <a:prstGeom prst="rect">
                        <a:avLst/>
                      </a:prstGeom>
                    </p:spPr>
                  </p:pic>
                </p:oleObj>
              </mc:Fallback>
            </mc:AlternateContent>
          </a:graphicData>
        </a:graphic>
      </p:graphicFrame>
      <p:sp>
        <p:nvSpPr>
          <p:cNvPr id="6" name="Textfeld 5">
            <a:extLst>
              <a:ext uri="{FF2B5EF4-FFF2-40B4-BE49-F238E27FC236}">
                <a16:creationId xmlns:a16="http://schemas.microsoft.com/office/drawing/2014/main" id="{0CF00B30-D826-46D5-825A-CDA358AE47D2}"/>
              </a:ext>
            </a:extLst>
          </p:cNvPr>
          <p:cNvSpPr txBox="1"/>
          <p:nvPr/>
        </p:nvSpPr>
        <p:spPr>
          <a:xfrm>
            <a:off x="2468724" y="1176729"/>
            <a:ext cx="1626468" cy="669414"/>
          </a:xfrm>
          <a:prstGeom prst="rect">
            <a:avLst/>
          </a:prstGeom>
          <a:noFill/>
        </p:spPr>
        <p:txBody>
          <a:bodyPr wrap="square" rtlCol="0">
            <a:spAutoFit/>
          </a:bodyPr>
          <a:lstStyle/>
          <a:p>
            <a:r>
              <a:rPr lang="de-DE" sz="2550" dirty="0"/>
              <a:t>} </a:t>
            </a:r>
            <a:r>
              <a:rPr lang="de-DE" sz="1200" dirty="0" err="1"/>
              <a:t>Explained</a:t>
            </a:r>
            <a:r>
              <a:rPr lang="de-DE" sz="1200" dirty="0"/>
              <a:t> </a:t>
            </a:r>
            <a:r>
              <a:rPr lang="de-DE" sz="1200" dirty="0" err="1"/>
              <a:t>difference</a:t>
            </a:r>
            <a:endParaRPr lang="de-DE" sz="1200" dirty="0"/>
          </a:p>
        </p:txBody>
      </p:sp>
      <p:sp>
        <p:nvSpPr>
          <p:cNvPr id="7" name="Textfeld 6">
            <a:extLst>
              <a:ext uri="{FF2B5EF4-FFF2-40B4-BE49-F238E27FC236}">
                <a16:creationId xmlns:a16="http://schemas.microsoft.com/office/drawing/2014/main" id="{0ADA034D-D1E7-4C1D-848C-F0883DE9F0B8}"/>
              </a:ext>
            </a:extLst>
          </p:cNvPr>
          <p:cNvSpPr txBox="1"/>
          <p:nvPr/>
        </p:nvSpPr>
        <p:spPr>
          <a:xfrm>
            <a:off x="2468724" y="830918"/>
            <a:ext cx="2052228" cy="530915"/>
          </a:xfrm>
          <a:prstGeom prst="rect">
            <a:avLst/>
          </a:prstGeom>
          <a:noFill/>
        </p:spPr>
        <p:txBody>
          <a:bodyPr wrap="square" rtlCol="0">
            <a:spAutoFit/>
          </a:bodyPr>
          <a:lstStyle/>
          <a:p>
            <a:r>
              <a:rPr lang="de-DE" sz="2850" dirty="0"/>
              <a:t>}</a:t>
            </a:r>
            <a:r>
              <a:rPr lang="de-DE" sz="1200" dirty="0"/>
              <a:t> Non </a:t>
            </a:r>
            <a:r>
              <a:rPr lang="de-DE" sz="1200" dirty="0" err="1"/>
              <a:t>explained</a:t>
            </a:r>
            <a:r>
              <a:rPr lang="de-DE" sz="1200" dirty="0"/>
              <a:t> </a:t>
            </a:r>
            <a:r>
              <a:rPr lang="de-DE" sz="1200" dirty="0" err="1"/>
              <a:t>difference</a:t>
            </a:r>
            <a:endParaRPr lang="de-DE" sz="1200" dirty="0"/>
          </a:p>
        </p:txBody>
      </p:sp>
      <p:sp>
        <p:nvSpPr>
          <p:cNvPr id="8" name="Textfeld 7">
            <a:extLst>
              <a:ext uri="{FF2B5EF4-FFF2-40B4-BE49-F238E27FC236}">
                <a16:creationId xmlns:a16="http://schemas.microsoft.com/office/drawing/2014/main" id="{7B875E66-76A6-4F57-B714-A41636CB7694}"/>
              </a:ext>
            </a:extLst>
          </p:cNvPr>
          <p:cNvSpPr txBox="1"/>
          <p:nvPr/>
        </p:nvSpPr>
        <p:spPr>
          <a:xfrm>
            <a:off x="4034898" y="1554773"/>
            <a:ext cx="864096" cy="276999"/>
          </a:xfrm>
          <a:prstGeom prst="rect">
            <a:avLst/>
          </a:prstGeom>
          <a:noFill/>
        </p:spPr>
        <p:txBody>
          <a:bodyPr wrap="square" rtlCol="0">
            <a:spAutoFit/>
          </a:bodyPr>
          <a:lstStyle/>
          <a:p>
            <a:r>
              <a:rPr lang="de-DE" sz="1200" dirty="0"/>
              <a:t>Mean</a:t>
            </a:r>
          </a:p>
        </p:txBody>
      </p:sp>
      <p:sp>
        <p:nvSpPr>
          <p:cNvPr id="9" name="Textfeld 8">
            <a:extLst>
              <a:ext uri="{FF2B5EF4-FFF2-40B4-BE49-F238E27FC236}">
                <a16:creationId xmlns:a16="http://schemas.microsoft.com/office/drawing/2014/main" id="{D867AAAE-2628-4DB9-B850-03BAC4957339}"/>
              </a:ext>
            </a:extLst>
          </p:cNvPr>
          <p:cNvSpPr txBox="1"/>
          <p:nvPr/>
        </p:nvSpPr>
        <p:spPr>
          <a:xfrm>
            <a:off x="3944987" y="3546481"/>
            <a:ext cx="864096" cy="276999"/>
          </a:xfrm>
          <a:prstGeom prst="rect">
            <a:avLst/>
          </a:prstGeom>
          <a:noFill/>
        </p:spPr>
        <p:txBody>
          <a:bodyPr wrap="square" rtlCol="0">
            <a:spAutoFit/>
          </a:bodyPr>
          <a:lstStyle/>
          <a:p>
            <a:r>
              <a:rPr lang="de-DE" sz="1200" dirty="0"/>
              <a:t>Mean </a:t>
            </a:r>
          </a:p>
        </p:txBody>
      </p:sp>
      <p:sp>
        <p:nvSpPr>
          <p:cNvPr id="10" name="Textfeld 9">
            <a:extLst>
              <a:ext uri="{FF2B5EF4-FFF2-40B4-BE49-F238E27FC236}">
                <a16:creationId xmlns:a16="http://schemas.microsoft.com/office/drawing/2014/main" id="{68DC2A56-8192-4D97-B017-6479877D5D56}"/>
              </a:ext>
            </a:extLst>
          </p:cNvPr>
          <p:cNvSpPr txBox="1"/>
          <p:nvPr/>
        </p:nvSpPr>
        <p:spPr>
          <a:xfrm>
            <a:off x="1496616" y="960707"/>
            <a:ext cx="911814" cy="461665"/>
          </a:xfrm>
          <a:prstGeom prst="rect">
            <a:avLst/>
          </a:prstGeom>
          <a:noFill/>
        </p:spPr>
        <p:txBody>
          <a:bodyPr wrap="square" rtlCol="0">
            <a:spAutoFit/>
          </a:bodyPr>
          <a:lstStyle/>
          <a:p>
            <a:r>
              <a:rPr lang="de-DE" sz="1200" dirty="0"/>
              <a:t>Total </a:t>
            </a:r>
            <a:r>
              <a:rPr lang="de-DE" sz="1200" dirty="0" err="1"/>
              <a:t>Difference</a:t>
            </a:r>
            <a:endParaRPr lang="de-DE" sz="1200" dirty="0"/>
          </a:p>
        </p:txBody>
      </p:sp>
      <p:sp>
        <p:nvSpPr>
          <p:cNvPr id="11" name="Textfeld 10">
            <a:extLst>
              <a:ext uri="{FF2B5EF4-FFF2-40B4-BE49-F238E27FC236}">
                <a16:creationId xmlns:a16="http://schemas.microsoft.com/office/drawing/2014/main" id="{E811C80C-55DD-4FF4-9DBA-922FEA0486B4}"/>
              </a:ext>
            </a:extLst>
          </p:cNvPr>
          <p:cNvSpPr txBox="1"/>
          <p:nvPr/>
        </p:nvSpPr>
        <p:spPr>
          <a:xfrm>
            <a:off x="2252701" y="744681"/>
            <a:ext cx="508473" cy="900246"/>
          </a:xfrm>
          <a:prstGeom prst="rect">
            <a:avLst/>
          </a:prstGeom>
          <a:noFill/>
        </p:spPr>
        <p:txBody>
          <a:bodyPr wrap="none" rtlCol="0">
            <a:spAutoFit/>
          </a:bodyPr>
          <a:lstStyle/>
          <a:p>
            <a:r>
              <a:rPr lang="de-DE" sz="5250" dirty="0"/>
              <a:t>{</a:t>
            </a:r>
          </a:p>
        </p:txBody>
      </p:sp>
      <p:sp>
        <p:nvSpPr>
          <p:cNvPr id="12" name="Rechteck 11">
            <a:extLst>
              <a:ext uri="{FF2B5EF4-FFF2-40B4-BE49-F238E27FC236}">
                <a16:creationId xmlns:a16="http://schemas.microsoft.com/office/drawing/2014/main" id="{5721A04B-578C-4F06-A7D7-AA007A35C8A5}"/>
              </a:ext>
            </a:extLst>
          </p:cNvPr>
          <p:cNvSpPr>
            <a:spLocks noChangeAspect="1"/>
          </p:cNvSpPr>
          <p:nvPr/>
        </p:nvSpPr>
        <p:spPr>
          <a:xfrm>
            <a:off x="2567717" y="3280753"/>
            <a:ext cx="283500" cy="283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a:extLst>
              <a:ext uri="{FF2B5EF4-FFF2-40B4-BE49-F238E27FC236}">
                <a16:creationId xmlns:a16="http://schemas.microsoft.com/office/drawing/2014/main" id="{5CB3A8BB-CE7B-403D-94B6-F089EFDA48A4}"/>
              </a:ext>
            </a:extLst>
          </p:cNvPr>
          <p:cNvSpPr>
            <a:spLocks noChangeAspect="1"/>
          </p:cNvSpPr>
          <p:nvPr/>
        </p:nvSpPr>
        <p:spPr>
          <a:xfrm>
            <a:off x="2567717" y="2929753"/>
            <a:ext cx="351000" cy="3510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Rechteck 13">
            <a:extLst>
              <a:ext uri="{FF2B5EF4-FFF2-40B4-BE49-F238E27FC236}">
                <a16:creationId xmlns:a16="http://schemas.microsoft.com/office/drawing/2014/main" id="{17EDFF7B-402B-4ED2-A0AC-4B4F0912528F}"/>
              </a:ext>
            </a:extLst>
          </p:cNvPr>
          <p:cNvSpPr>
            <a:spLocks noChangeAspect="1"/>
          </p:cNvSpPr>
          <p:nvPr/>
        </p:nvSpPr>
        <p:spPr>
          <a:xfrm>
            <a:off x="1933217" y="2929753"/>
            <a:ext cx="634500" cy="634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Textfeld 14">
            <a:extLst>
              <a:ext uri="{FF2B5EF4-FFF2-40B4-BE49-F238E27FC236}">
                <a16:creationId xmlns:a16="http://schemas.microsoft.com/office/drawing/2014/main" id="{0D4E0D60-9562-4D7E-96B9-45717CF2464F}"/>
              </a:ext>
            </a:extLst>
          </p:cNvPr>
          <p:cNvSpPr txBox="1"/>
          <p:nvPr/>
        </p:nvSpPr>
        <p:spPr>
          <a:xfrm>
            <a:off x="3134897" y="2852678"/>
            <a:ext cx="1674186" cy="507831"/>
          </a:xfrm>
          <a:prstGeom prst="rect">
            <a:avLst/>
          </a:prstGeom>
          <a:noFill/>
        </p:spPr>
        <p:txBody>
          <a:bodyPr wrap="square" rtlCol="0">
            <a:spAutoFit/>
          </a:bodyPr>
          <a:lstStyle/>
          <a:p>
            <a:r>
              <a:rPr lang="de-DE" sz="1350" dirty="0"/>
              <a:t>Non </a:t>
            </a:r>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sp>
        <p:nvSpPr>
          <p:cNvPr id="16" name="Textfeld 15">
            <a:extLst>
              <a:ext uri="{FF2B5EF4-FFF2-40B4-BE49-F238E27FC236}">
                <a16:creationId xmlns:a16="http://schemas.microsoft.com/office/drawing/2014/main" id="{654B6236-D8CF-4282-ABFD-230AF94942D1}"/>
              </a:ext>
            </a:extLst>
          </p:cNvPr>
          <p:cNvSpPr txBox="1"/>
          <p:nvPr/>
        </p:nvSpPr>
        <p:spPr>
          <a:xfrm>
            <a:off x="1755577" y="4367470"/>
            <a:ext cx="2213235" cy="300082"/>
          </a:xfrm>
          <a:prstGeom prst="rect">
            <a:avLst/>
          </a:prstGeom>
          <a:noFill/>
        </p:spPr>
        <p:txBody>
          <a:bodyPr wrap="none" rtlCol="0">
            <a:spAutoFit/>
          </a:bodyPr>
          <a:lstStyle/>
          <a:p>
            <a:r>
              <a:rPr lang="de-DE" sz="1350" dirty="0"/>
              <a:t>Total </a:t>
            </a:r>
            <a:r>
              <a:rPr lang="de-DE" sz="1350" dirty="0" err="1"/>
              <a:t>squared</a:t>
            </a:r>
            <a:r>
              <a:rPr lang="de-DE" sz="1350" dirty="0"/>
              <a:t> </a:t>
            </a:r>
            <a:r>
              <a:rPr lang="de-DE" sz="1350" dirty="0" err="1"/>
              <a:t>difference</a:t>
            </a:r>
            <a:r>
              <a:rPr lang="de-DE" sz="1350" dirty="0"/>
              <a:t> </a:t>
            </a:r>
            <a:r>
              <a:rPr lang="de-DE" sz="1350" dirty="0" err="1"/>
              <a:t>of</a:t>
            </a:r>
            <a:r>
              <a:rPr lang="de-DE" sz="1350" dirty="0"/>
              <a:t> </a:t>
            </a:r>
            <a:r>
              <a:rPr lang="de-DE" sz="1350" dirty="0" err="1"/>
              <a:t>y</a:t>
            </a:r>
            <a:r>
              <a:rPr lang="de-DE" sz="1350" baseline="-25000" dirty="0" err="1"/>
              <a:t>i</a:t>
            </a:r>
            <a:endParaRPr lang="de-DE" sz="1350" dirty="0"/>
          </a:p>
        </p:txBody>
      </p:sp>
      <p:sp>
        <p:nvSpPr>
          <p:cNvPr id="17" name="Textfeld 16">
            <a:extLst>
              <a:ext uri="{FF2B5EF4-FFF2-40B4-BE49-F238E27FC236}">
                <a16:creationId xmlns:a16="http://schemas.microsoft.com/office/drawing/2014/main" id="{E6DF6D2C-0CAC-451F-AB11-F10B032B5E2A}"/>
              </a:ext>
            </a:extLst>
          </p:cNvPr>
          <p:cNvSpPr txBox="1"/>
          <p:nvPr/>
        </p:nvSpPr>
        <p:spPr>
          <a:xfrm>
            <a:off x="2948765" y="3962690"/>
            <a:ext cx="1860318" cy="507831"/>
          </a:xfrm>
          <a:prstGeom prst="rect">
            <a:avLst/>
          </a:prstGeom>
          <a:noFill/>
        </p:spPr>
        <p:txBody>
          <a:bodyPr wrap="square" rtlCol="0">
            <a:spAutoFit/>
          </a:bodyPr>
          <a:lstStyle/>
          <a:p>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cxnSp>
        <p:nvCxnSpPr>
          <p:cNvPr id="18" name="Gerade Verbindung mit Pfeil 17">
            <a:extLst>
              <a:ext uri="{FF2B5EF4-FFF2-40B4-BE49-F238E27FC236}">
                <a16:creationId xmlns:a16="http://schemas.microsoft.com/office/drawing/2014/main" id="{D29FCFF2-BF6C-46FD-A10E-C5A858F7F08E}"/>
              </a:ext>
            </a:extLst>
          </p:cNvPr>
          <p:cNvCxnSpPr/>
          <p:nvPr/>
        </p:nvCxnSpPr>
        <p:spPr>
          <a:xfrm flipH="1" flipV="1">
            <a:off x="2250468" y="3314341"/>
            <a:ext cx="115279" cy="9181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D976D29-A63C-4C72-801A-577AF268D9FC}"/>
              </a:ext>
            </a:extLst>
          </p:cNvPr>
          <p:cNvCxnSpPr/>
          <p:nvPr/>
        </p:nvCxnSpPr>
        <p:spPr>
          <a:xfrm flipH="1" flipV="1">
            <a:off x="2743217" y="3437161"/>
            <a:ext cx="823728" cy="5255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F75B0E66-F8E7-44FA-B4B6-DFBB1C18A27D}"/>
              </a:ext>
            </a:extLst>
          </p:cNvPr>
          <p:cNvCxnSpPr/>
          <p:nvPr/>
        </p:nvCxnSpPr>
        <p:spPr>
          <a:xfrm flipH="1">
            <a:off x="2743217" y="3029779"/>
            <a:ext cx="405318" cy="754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9">
            <a:extLst>
              <a:ext uri="{FF2B5EF4-FFF2-40B4-BE49-F238E27FC236}">
                <a16:creationId xmlns:a16="http://schemas.microsoft.com/office/drawing/2014/main" id="{C817E664-7DD6-40E7-99F4-3F2FC01B5C38}"/>
              </a:ext>
            </a:extLst>
          </p:cNvPr>
          <p:cNvCxnSpPr/>
          <p:nvPr/>
        </p:nvCxnSpPr>
        <p:spPr>
          <a:xfrm flipH="1" flipV="1">
            <a:off x="2365747" y="3209597"/>
            <a:ext cx="2011289" cy="628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18BE0A43-788A-3289-F755-1398ADBE7B72}"/>
                  </a:ext>
                </a:extLst>
              </p:cNvPr>
              <p:cNvSpPr txBox="1"/>
              <p:nvPr/>
            </p:nvSpPr>
            <p:spPr>
              <a:xfrm>
                <a:off x="5534727" y="1238022"/>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oMath>
                </a14:m>
                <a:r>
                  <a:rPr lang="de-DE" dirty="0"/>
                  <a:t>	 not </a:t>
                </a:r>
                <a:r>
                  <a:rPr lang="de-DE" dirty="0" err="1"/>
                  <a:t>explained</a:t>
                </a:r>
                <a:r>
                  <a:rPr lang="de-DE" dirty="0"/>
                  <a:t> </a:t>
                </a:r>
                <a:r>
                  <a:rPr lang="de-DE" dirty="0" err="1"/>
                  <a:t>difference</a:t>
                </a:r>
                <a:endParaRPr lang="de-DE" dirty="0"/>
              </a:p>
            </p:txBody>
          </p:sp>
        </mc:Choice>
        <mc:Fallback xmlns="">
          <p:sp>
            <p:nvSpPr>
              <p:cNvPr id="22" name="Textfeld 21">
                <a:extLst>
                  <a:ext uri="{FF2B5EF4-FFF2-40B4-BE49-F238E27FC236}">
                    <a16:creationId xmlns:a16="http://schemas.microsoft.com/office/drawing/2014/main" id="{18BE0A43-788A-3289-F755-1398ADBE7B72}"/>
                  </a:ext>
                </a:extLst>
              </p:cNvPr>
              <p:cNvSpPr txBox="1">
                <a:spLocks noRot="1" noChangeAspect="1" noMove="1" noResize="1" noEditPoints="1" noAdjustHandles="1" noChangeArrowheads="1" noChangeShapeType="1" noTextEdit="1"/>
              </p:cNvSpPr>
              <p:nvPr/>
            </p:nvSpPr>
            <p:spPr>
              <a:xfrm>
                <a:off x="5534727" y="1238022"/>
                <a:ext cx="4485323" cy="369332"/>
              </a:xfrm>
              <a:prstGeom prst="rect">
                <a:avLst/>
              </a:prstGeom>
              <a:blipFill>
                <a:blip r:embed="rId5"/>
                <a:stretch>
                  <a:fillRect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9B5FC4FE-FA9A-7738-3CDE-B9B8077A2AE9}"/>
                  </a:ext>
                </a:extLst>
              </p:cNvPr>
              <p:cNvSpPr txBox="1"/>
              <p:nvPr/>
            </p:nvSpPr>
            <p:spPr>
              <a:xfrm>
                <a:off x="5481128" y="1639409"/>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oMath>
                </a14:m>
                <a:r>
                  <a:rPr lang="de-DE" dirty="0"/>
                  <a:t>	total </a:t>
                </a:r>
                <a:r>
                  <a:rPr lang="de-DE" dirty="0" err="1"/>
                  <a:t>difference</a:t>
                </a:r>
                <a:endParaRPr lang="de-DE" dirty="0"/>
              </a:p>
            </p:txBody>
          </p:sp>
        </mc:Choice>
        <mc:Fallback xmlns="">
          <p:sp>
            <p:nvSpPr>
              <p:cNvPr id="23" name="Textfeld 22">
                <a:extLst>
                  <a:ext uri="{FF2B5EF4-FFF2-40B4-BE49-F238E27FC236}">
                    <a16:creationId xmlns:a16="http://schemas.microsoft.com/office/drawing/2014/main" id="{9B5FC4FE-FA9A-7738-3CDE-B9B8077A2AE9}"/>
                  </a:ext>
                </a:extLst>
              </p:cNvPr>
              <p:cNvSpPr txBox="1">
                <a:spLocks noRot="1" noChangeAspect="1" noMove="1" noResize="1" noEditPoints="1" noAdjustHandles="1" noChangeArrowheads="1" noChangeShapeType="1" noTextEdit="1"/>
              </p:cNvSpPr>
              <p:nvPr/>
            </p:nvSpPr>
            <p:spPr>
              <a:xfrm>
                <a:off x="5481128" y="1639409"/>
                <a:ext cx="4485323" cy="369332"/>
              </a:xfrm>
              <a:prstGeom prst="rect">
                <a:avLst/>
              </a:prstGeom>
              <a:blipFill>
                <a:blip r:embed="rId6"/>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42D3C0AC-9722-5A51-5527-245F0306D4A0}"/>
                  </a:ext>
                </a:extLst>
              </p:cNvPr>
              <p:cNvSpPr txBox="1"/>
              <p:nvPr/>
            </p:nvSpPr>
            <p:spPr>
              <a:xfrm>
                <a:off x="5481129" y="804338"/>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oMath>
                </a14:m>
                <a:r>
                  <a:rPr lang="de-DE" dirty="0"/>
                  <a:t>	 </a:t>
                </a:r>
                <a:r>
                  <a:rPr lang="de-DE" dirty="0" err="1"/>
                  <a:t>explained</a:t>
                </a:r>
                <a:r>
                  <a:rPr lang="de-DE" dirty="0"/>
                  <a:t> </a:t>
                </a:r>
                <a:r>
                  <a:rPr lang="de-DE" dirty="0" err="1"/>
                  <a:t>difference</a:t>
                </a:r>
                <a:endParaRPr lang="de-DE" dirty="0"/>
              </a:p>
            </p:txBody>
          </p:sp>
        </mc:Choice>
        <mc:Fallback xmlns="">
          <p:sp>
            <p:nvSpPr>
              <p:cNvPr id="24" name="Textfeld 23">
                <a:extLst>
                  <a:ext uri="{FF2B5EF4-FFF2-40B4-BE49-F238E27FC236}">
                    <a16:creationId xmlns:a16="http://schemas.microsoft.com/office/drawing/2014/main" id="{42D3C0AC-9722-5A51-5527-245F0306D4A0}"/>
                  </a:ext>
                </a:extLst>
              </p:cNvPr>
              <p:cNvSpPr txBox="1">
                <a:spLocks noRot="1" noChangeAspect="1" noMove="1" noResize="1" noEditPoints="1" noAdjustHandles="1" noChangeArrowheads="1" noChangeShapeType="1" noTextEdit="1"/>
              </p:cNvSpPr>
              <p:nvPr/>
            </p:nvSpPr>
            <p:spPr>
              <a:xfrm>
                <a:off x="5481129" y="804338"/>
                <a:ext cx="4485323" cy="369332"/>
              </a:xfrm>
              <a:prstGeom prst="rect">
                <a:avLst/>
              </a:prstGeom>
              <a:blipFill>
                <a:blip r:embed="rId7"/>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85D4DF3B-4A58-DA06-ACC6-0967B9692AA4}"/>
                  </a:ext>
                </a:extLst>
              </p:cNvPr>
              <p:cNvSpPr txBox="1"/>
              <p:nvPr/>
            </p:nvSpPr>
            <p:spPr>
              <a:xfrm>
                <a:off x="5091486" y="2148681"/>
                <a:ext cx="4771351"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i="1">
                          <a:solidFill>
                            <a:srgbClr val="836967"/>
                          </a:solidFill>
                          <a:latin typeface="Cambria Math" panose="02040503050406030204" pitchFamily="18" charset="0"/>
                          <a:ea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r>
                        <a:rPr lang="de-DE" i="1">
                          <a:solidFill>
                            <a:srgbClr val="836967"/>
                          </a:solidFill>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r>
                                <a:rPr lang="de-DE" i="1">
                                  <a:latin typeface="Cambria Math" panose="02040503050406030204" pitchFamily="18" charset="0"/>
                                </a:rPr>
                                <m:t>)</m:t>
                              </m:r>
                            </m:e>
                            <m:sup>
                              <m:r>
                                <a:rPr lang="de-DE" i="1">
                                  <a:latin typeface="Cambria Math" panose="02040503050406030204" pitchFamily="18" charset="0"/>
                                </a:rPr>
                                <m:t>2</m:t>
                              </m:r>
                            </m:sup>
                          </m:sSup>
                        </m:e>
                      </m:nary>
                      <m:r>
                        <a:rPr lang="de-DE">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oMath>
                  </m:oMathPara>
                </a14:m>
                <a:endParaRPr lang="de-DE" dirty="0"/>
              </a:p>
            </p:txBody>
          </p:sp>
        </mc:Choice>
        <mc:Fallback xmlns="">
          <p:sp>
            <p:nvSpPr>
              <p:cNvPr id="25" name="Textfeld 24">
                <a:extLst>
                  <a:ext uri="{FF2B5EF4-FFF2-40B4-BE49-F238E27FC236}">
                    <a16:creationId xmlns:a16="http://schemas.microsoft.com/office/drawing/2014/main" id="{85D4DF3B-4A58-DA06-ACC6-0967B9692AA4}"/>
                  </a:ext>
                </a:extLst>
              </p:cNvPr>
              <p:cNvSpPr txBox="1">
                <a:spLocks noRot="1" noChangeAspect="1" noMove="1" noResize="1" noEditPoints="1" noAdjustHandles="1" noChangeArrowheads="1" noChangeShapeType="1" noTextEdit="1"/>
              </p:cNvSpPr>
              <p:nvPr/>
            </p:nvSpPr>
            <p:spPr>
              <a:xfrm>
                <a:off x="5091486" y="2148681"/>
                <a:ext cx="4771351" cy="848566"/>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26" name="Textfeld 25">
                <a:extLst>
                  <a:ext uri="{FF2B5EF4-FFF2-40B4-BE49-F238E27FC236}">
                    <a16:creationId xmlns:a16="http://schemas.microsoft.com/office/drawing/2014/main" id="{2FF7F768-EDBF-6D44-7A42-7B4EF7FE5D83}"/>
                  </a:ext>
                </a:extLst>
              </p:cNvPr>
              <p:cNvSpPr txBox="1"/>
              <p:nvPr/>
            </p:nvSpPr>
            <p:spPr>
              <a:xfrm>
                <a:off x="2065550" y="5047498"/>
                <a:ext cx="6766754" cy="738023"/>
              </a:xfrm>
              <a:prstGeom prst="rect">
                <a:avLst/>
              </a:prstGeom>
              <a:noFill/>
            </p:spPr>
            <p:txBody>
              <a:bodyPr wrap="square">
                <a:spAutoFit/>
              </a:bodyPr>
              <a:lstStyle/>
              <a:p>
                <a:r>
                  <a:rPr lang="de-DE" sz="2000" dirty="0">
                    <a:solidFill>
                      <a:schemeClr val="tx1"/>
                    </a:solidFill>
                  </a:rPr>
                  <a:t>Coefficiant </a:t>
                </a:r>
                <a:r>
                  <a:rPr lang="de-DE" sz="2000" dirty="0" err="1">
                    <a:solidFill>
                      <a:schemeClr val="tx1"/>
                    </a:solidFill>
                  </a:rPr>
                  <a:t>of</a:t>
                </a:r>
                <a:r>
                  <a:rPr lang="de-DE" sz="2000" dirty="0">
                    <a:solidFill>
                      <a:schemeClr val="tx1"/>
                    </a:solidFill>
                  </a:rPr>
                  <a:t> </a:t>
                </a:r>
                <a:r>
                  <a:rPr lang="de-DE" sz="2000" dirty="0" err="1">
                    <a:solidFill>
                      <a:schemeClr val="tx1"/>
                    </a:solidFill>
                  </a:rPr>
                  <a:t>determination</a:t>
                </a:r>
                <a:r>
                  <a:rPr lang="de-DE" sz="2000" dirty="0">
                    <a:solidFill>
                      <a:schemeClr val="tx1"/>
                    </a:solidFill>
                  </a:rPr>
                  <a:t> </a:t>
                </a:r>
                <a14:m>
                  <m:oMath xmlns:m="http://schemas.openxmlformats.org/officeDocument/2006/math">
                    <m:sSup>
                      <m:sSupPr>
                        <m:ctrlPr>
                          <a:rPr lang="de-DE" sz="2000" i="1">
                            <a:solidFill>
                              <a:schemeClr val="tx1"/>
                            </a:solidFill>
                            <a:latin typeface="Cambria Math" panose="02040503050406030204" pitchFamily="18" charset="0"/>
                          </a:rPr>
                        </m:ctrlPr>
                      </m:sSupPr>
                      <m:e>
                        <m:r>
                          <a:rPr lang="de-DE" sz="2000" i="1">
                            <a:solidFill>
                              <a:schemeClr val="tx1"/>
                            </a:solidFill>
                            <a:latin typeface="Cambria Math" panose="02040503050406030204" pitchFamily="18" charset="0"/>
                          </a:rPr>
                          <m:t>𝑅</m:t>
                        </m:r>
                      </m:e>
                      <m:sup>
                        <m:r>
                          <a:rPr lang="de-DE" sz="2000" i="1">
                            <a:solidFill>
                              <a:schemeClr val="tx1"/>
                            </a:solidFill>
                            <a:latin typeface="Cambria Math" panose="02040503050406030204" pitchFamily="18" charset="0"/>
                          </a:rPr>
                          <m:t>2</m:t>
                        </m:r>
                      </m:sup>
                    </m:sSup>
                    <m:r>
                      <a:rPr lang="de-DE" sz="2000" i="1">
                        <a:solidFill>
                          <a:schemeClr val="tx1"/>
                        </a:solidFill>
                        <a:latin typeface="Cambria Math" panose="02040503050406030204" pitchFamily="18" charset="0"/>
                      </a:rPr>
                      <m:t>=</m:t>
                    </m:r>
                    <m:f>
                      <m:fPr>
                        <m:ctrlPr>
                          <a:rPr lang="de-DE" sz="2000" i="1">
                            <a:solidFill>
                              <a:schemeClr val="tx1"/>
                            </a:solidFill>
                            <a:latin typeface="Cambria Math" panose="02040503050406030204" pitchFamily="18" charset="0"/>
                          </a:rPr>
                        </m:ctrlPr>
                      </m:fPr>
                      <m:num>
                        <m:nary>
                          <m:naryPr>
                            <m:chr m:val="∑"/>
                            <m:limLoc m:val="undOvr"/>
                            <m:grow m:val="on"/>
                            <m:ctrlPr>
                              <a:rPr lang="de-DE" sz="2000" i="1">
                                <a:solidFill>
                                  <a:schemeClr val="tx1"/>
                                </a:solidFill>
                                <a:latin typeface="Cambria Math" panose="02040503050406030204" pitchFamily="18" charset="0"/>
                              </a:rPr>
                            </m:ctrlPr>
                          </m:naryPr>
                          <m:sub>
                            <m:r>
                              <a:rPr lang="de-DE" sz="2000" i="1">
                                <a:solidFill>
                                  <a:schemeClr val="tx1"/>
                                </a:solidFill>
                                <a:latin typeface="Cambria Math" panose="02040503050406030204" pitchFamily="18" charset="0"/>
                              </a:rPr>
                              <m:t>𝑖</m:t>
                            </m:r>
                            <m:r>
                              <a:rPr lang="de-DE" sz="2000" i="1">
                                <a:solidFill>
                                  <a:schemeClr val="tx1"/>
                                </a:solidFill>
                                <a:latin typeface="Cambria Math" panose="02040503050406030204" pitchFamily="18" charset="0"/>
                              </a:rPr>
                              <m:t>=1</m:t>
                            </m:r>
                          </m:sub>
                          <m:sup>
                            <m:r>
                              <a:rPr lang="de-DE" sz="2000" i="1">
                                <a:solidFill>
                                  <a:schemeClr val="tx1"/>
                                </a:solidFill>
                                <a:latin typeface="Cambria Math" panose="02040503050406030204" pitchFamily="18" charset="0"/>
                              </a:rPr>
                              <m:t>𝑛</m:t>
                            </m:r>
                          </m:sup>
                          <m:e>
                            <m:sSup>
                              <m:sSupPr>
                                <m:ctrlPr>
                                  <a:rPr lang="de-DE" sz="2000" i="1">
                                    <a:solidFill>
                                      <a:schemeClr val="tx1"/>
                                    </a:solidFill>
                                    <a:latin typeface="Cambria Math" panose="02040503050406030204" pitchFamily="18" charset="0"/>
                                  </a:rPr>
                                </m:ctrlPr>
                              </m:sSupPr>
                              <m:e>
                                <m:sSub>
                                  <m:sSubPr>
                                    <m:ctrlPr>
                                      <a:rPr lang="de-DE" sz="2000" i="1">
                                        <a:solidFill>
                                          <a:schemeClr val="tx1"/>
                                        </a:solidFill>
                                        <a:latin typeface="Cambria Math" panose="02040503050406030204" pitchFamily="18" charset="0"/>
                                      </a:rPr>
                                    </m:ctrlPr>
                                  </m:sSubPr>
                                  <m:e>
                                    <m:r>
                                      <a:rPr lang="de-DE" sz="2000" i="1">
                                        <a:solidFill>
                                          <a:schemeClr val="tx1"/>
                                        </a:solidFill>
                                        <a:latin typeface="Cambria Math" panose="02040503050406030204" pitchFamily="18" charset="0"/>
                                      </a:rPr>
                                      <m:t>(</m:t>
                                    </m:r>
                                    <m:acc>
                                      <m:accPr>
                                        <m:chr m:val="̂"/>
                                        <m:ctrlPr>
                                          <a:rPr lang="de-DE" sz="2000" i="1">
                                            <a:solidFill>
                                              <a:schemeClr val="tx1"/>
                                            </a:solidFill>
                                            <a:latin typeface="Cambria Math" panose="02040503050406030204" pitchFamily="18" charset="0"/>
                                          </a:rPr>
                                        </m:ctrlPr>
                                      </m:accPr>
                                      <m:e>
                                        <m:r>
                                          <a:rPr lang="de-DE" sz="2000" i="1">
                                            <a:solidFill>
                                              <a:schemeClr val="tx1"/>
                                            </a:solidFill>
                                            <a:latin typeface="Cambria Math" panose="02040503050406030204" pitchFamily="18" charset="0"/>
                                          </a:rPr>
                                          <m:t>𝑦</m:t>
                                        </m:r>
                                      </m:e>
                                    </m:acc>
                                  </m:e>
                                  <m:sub>
                                    <m:r>
                                      <a:rPr lang="de-DE" sz="2000" i="1">
                                        <a:solidFill>
                                          <a:schemeClr val="tx1"/>
                                        </a:solidFill>
                                        <a:latin typeface="Cambria Math" panose="02040503050406030204" pitchFamily="18" charset="0"/>
                                      </a:rPr>
                                      <m:t>𝑖</m:t>
                                    </m:r>
                                  </m:sub>
                                </m:sSub>
                                <m:r>
                                  <a:rPr lang="de-DE" sz="2000" i="1">
                                    <a:solidFill>
                                      <a:schemeClr val="tx1"/>
                                    </a:solidFill>
                                    <a:latin typeface="Cambria Math" panose="02040503050406030204" pitchFamily="18" charset="0"/>
                                  </a:rPr>
                                  <m:t>−</m:t>
                                </m:r>
                                <m:acc>
                                  <m:accPr>
                                    <m:chr m:val="̅"/>
                                    <m:ctrlPr>
                                      <a:rPr lang="de-DE" sz="2000" i="1">
                                        <a:solidFill>
                                          <a:schemeClr val="tx1"/>
                                        </a:solidFill>
                                        <a:latin typeface="Cambria Math" panose="02040503050406030204" pitchFamily="18" charset="0"/>
                                      </a:rPr>
                                    </m:ctrlPr>
                                  </m:accPr>
                                  <m:e>
                                    <m:r>
                                      <a:rPr lang="de-DE" sz="2000" i="1">
                                        <a:solidFill>
                                          <a:schemeClr val="tx1"/>
                                        </a:solidFill>
                                        <a:latin typeface="Cambria Math" panose="02040503050406030204" pitchFamily="18" charset="0"/>
                                      </a:rPr>
                                      <m:t>𝑦</m:t>
                                    </m:r>
                                  </m:e>
                                </m:acc>
                                <m:r>
                                  <a:rPr lang="de-DE" sz="2000" i="1">
                                    <a:solidFill>
                                      <a:schemeClr val="tx1"/>
                                    </a:solidFill>
                                    <a:latin typeface="Cambria Math" panose="02040503050406030204" pitchFamily="18" charset="0"/>
                                  </a:rPr>
                                  <m:t>)</m:t>
                                </m:r>
                              </m:e>
                              <m:sup>
                                <m:r>
                                  <a:rPr lang="de-DE" sz="2000" i="1">
                                    <a:solidFill>
                                      <a:schemeClr val="tx1"/>
                                    </a:solidFill>
                                    <a:latin typeface="Cambria Math" panose="02040503050406030204" pitchFamily="18" charset="0"/>
                                  </a:rPr>
                                  <m:t>2</m:t>
                                </m:r>
                              </m:sup>
                            </m:sSup>
                          </m:e>
                        </m:nary>
                      </m:num>
                      <m:den>
                        <m:nary>
                          <m:naryPr>
                            <m:chr m:val="∑"/>
                            <m:limLoc m:val="undOvr"/>
                            <m:grow m:val="on"/>
                            <m:ctrlPr>
                              <a:rPr lang="de-DE" sz="2000" i="1">
                                <a:solidFill>
                                  <a:schemeClr val="tx1"/>
                                </a:solidFill>
                                <a:latin typeface="Cambria Math" panose="02040503050406030204" pitchFamily="18" charset="0"/>
                              </a:rPr>
                            </m:ctrlPr>
                          </m:naryPr>
                          <m:sub>
                            <m:r>
                              <a:rPr lang="de-DE" sz="2000" i="1">
                                <a:solidFill>
                                  <a:schemeClr val="tx1"/>
                                </a:solidFill>
                                <a:latin typeface="Cambria Math" panose="02040503050406030204" pitchFamily="18" charset="0"/>
                              </a:rPr>
                              <m:t>𝑖</m:t>
                            </m:r>
                            <m:r>
                              <a:rPr lang="de-DE" sz="2000" i="1">
                                <a:solidFill>
                                  <a:schemeClr val="tx1"/>
                                </a:solidFill>
                                <a:latin typeface="Cambria Math" panose="02040503050406030204" pitchFamily="18" charset="0"/>
                              </a:rPr>
                              <m:t>=1</m:t>
                            </m:r>
                          </m:sub>
                          <m:sup>
                            <m:r>
                              <a:rPr lang="de-DE" sz="2000" i="1">
                                <a:solidFill>
                                  <a:schemeClr val="tx1"/>
                                </a:solidFill>
                                <a:latin typeface="Cambria Math" panose="02040503050406030204" pitchFamily="18" charset="0"/>
                              </a:rPr>
                              <m:t>𝑛</m:t>
                            </m:r>
                          </m:sup>
                          <m:e>
                            <m:sSup>
                              <m:sSupPr>
                                <m:ctrlPr>
                                  <a:rPr lang="de-DE" sz="2000" i="1">
                                    <a:solidFill>
                                      <a:schemeClr val="tx1"/>
                                    </a:solidFill>
                                    <a:latin typeface="Cambria Math" panose="02040503050406030204" pitchFamily="18" charset="0"/>
                                  </a:rPr>
                                </m:ctrlPr>
                              </m:sSupPr>
                              <m:e>
                                <m:sSub>
                                  <m:sSubPr>
                                    <m:ctrlPr>
                                      <a:rPr lang="de-DE" sz="2000" i="1">
                                        <a:solidFill>
                                          <a:schemeClr val="tx1"/>
                                        </a:solidFill>
                                        <a:latin typeface="Cambria Math" panose="02040503050406030204" pitchFamily="18" charset="0"/>
                                      </a:rPr>
                                    </m:ctrlPr>
                                  </m:sSubPr>
                                  <m:e>
                                    <m:sSub>
                                      <m:sSubPr>
                                        <m:ctrlPr>
                                          <a:rPr lang="de-DE" sz="2000" i="1">
                                            <a:solidFill>
                                              <a:schemeClr val="tx1"/>
                                            </a:solidFill>
                                            <a:latin typeface="Cambria Math" panose="02040503050406030204" pitchFamily="18" charset="0"/>
                                          </a:rPr>
                                        </m:ctrlPr>
                                      </m:sSubPr>
                                      <m:e>
                                        <m:r>
                                          <a:rPr lang="de-DE" sz="2000" i="1">
                                            <a:solidFill>
                                              <a:schemeClr val="tx1"/>
                                            </a:solidFill>
                                            <a:latin typeface="Cambria Math" panose="02040503050406030204" pitchFamily="18" charset="0"/>
                                          </a:rPr>
                                          <m:t>(</m:t>
                                        </m:r>
                                        <m:r>
                                          <a:rPr lang="de-DE" sz="2000" i="1">
                                            <a:solidFill>
                                              <a:schemeClr val="tx1"/>
                                            </a:solidFill>
                                            <a:latin typeface="Cambria Math" panose="02040503050406030204" pitchFamily="18" charset="0"/>
                                          </a:rPr>
                                          <m:t>𝑦</m:t>
                                        </m:r>
                                      </m:e>
                                      <m:sub>
                                        <m:r>
                                          <a:rPr lang="de-DE" sz="2000" i="1">
                                            <a:solidFill>
                                              <a:schemeClr val="tx1"/>
                                            </a:solidFill>
                                            <a:latin typeface="Cambria Math" panose="02040503050406030204" pitchFamily="18" charset="0"/>
                                          </a:rPr>
                                          <m:t>𝑖</m:t>
                                        </m:r>
                                      </m:sub>
                                    </m:sSub>
                                    <m:r>
                                      <a:rPr lang="de-DE" sz="2000" i="1">
                                        <a:solidFill>
                                          <a:schemeClr val="tx1"/>
                                        </a:solidFill>
                                        <a:latin typeface="Cambria Math" panose="02040503050406030204" pitchFamily="18" charset="0"/>
                                      </a:rPr>
                                      <m:t>−</m:t>
                                    </m:r>
                                    <m:acc>
                                      <m:accPr>
                                        <m:chr m:val="̅"/>
                                        <m:ctrlPr>
                                          <a:rPr lang="de-DE" sz="2000" i="1">
                                            <a:solidFill>
                                              <a:schemeClr val="tx1"/>
                                            </a:solidFill>
                                            <a:latin typeface="Cambria Math" panose="02040503050406030204" pitchFamily="18" charset="0"/>
                                          </a:rPr>
                                        </m:ctrlPr>
                                      </m:accPr>
                                      <m:e>
                                        <m:r>
                                          <a:rPr lang="de-DE" sz="2000" i="1">
                                            <a:solidFill>
                                              <a:schemeClr val="tx1"/>
                                            </a:solidFill>
                                            <a:latin typeface="Cambria Math" panose="02040503050406030204" pitchFamily="18" charset="0"/>
                                          </a:rPr>
                                          <m:t>𝑦</m:t>
                                        </m:r>
                                      </m:e>
                                    </m:acc>
                                  </m:e>
                                  <m:sub>
                                    <m:r>
                                      <a:rPr lang="de-DE" sz="2000" i="1">
                                        <a:solidFill>
                                          <a:schemeClr val="tx1"/>
                                        </a:solidFill>
                                        <a:latin typeface="Cambria Math" panose="02040503050406030204" pitchFamily="18" charset="0"/>
                                      </a:rPr>
                                      <m:t>𝑖</m:t>
                                    </m:r>
                                  </m:sub>
                                </m:sSub>
                                <m:r>
                                  <a:rPr lang="de-DE" sz="2000" i="1">
                                    <a:solidFill>
                                      <a:schemeClr val="tx1"/>
                                    </a:solidFill>
                                    <a:latin typeface="Cambria Math" panose="02040503050406030204" pitchFamily="18" charset="0"/>
                                  </a:rPr>
                                  <m:t>)</m:t>
                                </m:r>
                              </m:e>
                              <m:sup>
                                <m:r>
                                  <a:rPr lang="de-DE" sz="2000" i="1">
                                    <a:solidFill>
                                      <a:schemeClr val="tx1"/>
                                    </a:solidFill>
                                    <a:latin typeface="Cambria Math" panose="02040503050406030204" pitchFamily="18" charset="0"/>
                                  </a:rPr>
                                  <m:t>2</m:t>
                                </m:r>
                              </m:sup>
                            </m:sSup>
                          </m:e>
                        </m:nary>
                      </m:den>
                    </m:f>
                  </m:oMath>
                </a14:m>
                <a:endParaRPr lang="de-DE" sz="2000" dirty="0"/>
              </a:p>
            </p:txBody>
          </p:sp>
        </mc:Choice>
        <mc:Fallback>
          <p:sp>
            <p:nvSpPr>
              <p:cNvPr id="26" name="Textfeld 25">
                <a:extLst>
                  <a:ext uri="{FF2B5EF4-FFF2-40B4-BE49-F238E27FC236}">
                    <a16:creationId xmlns:a16="http://schemas.microsoft.com/office/drawing/2014/main" id="{2FF7F768-EDBF-6D44-7A42-7B4EF7FE5D83}"/>
                  </a:ext>
                </a:extLst>
              </p:cNvPr>
              <p:cNvSpPr txBox="1">
                <a:spLocks noRot="1" noChangeAspect="1" noMove="1" noResize="1" noEditPoints="1" noAdjustHandles="1" noChangeArrowheads="1" noChangeShapeType="1" noTextEdit="1"/>
              </p:cNvSpPr>
              <p:nvPr/>
            </p:nvSpPr>
            <p:spPr>
              <a:xfrm>
                <a:off x="2065550" y="5047498"/>
                <a:ext cx="6766754" cy="738023"/>
              </a:xfrm>
              <a:prstGeom prst="rect">
                <a:avLst/>
              </a:prstGeom>
              <a:blipFill>
                <a:blip r:embed="rId9"/>
                <a:stretch>
                  <a:fillRect l="-991"/>
                </a:stretch>
              </a:blipFill>
            </p:spPr>
            <p:txBody>
              <a:bodyPr/>
              <a:lstStyle/>
              <a:p>
                <a:r>
                  <a:rPr lang="de-DE">
                    <a:noFill/>
                  </a:rPr>
                  <a:t> </a:t>
                </a:r>
              </a:p>
            </p:txBody>
          </p:sp>
        </mc:Fallback>
      </mc:AlternateContent>
      <p:sp>
        <p:nvSpPr>
          <p:cNvPr id="27" name="Textfeld 26">
            <a:extLst>
              <a:ext uri="{FF2B5EF4-FFF2-40B4-BE49-F238E27FC236}">
                <a16:creationId xmlns:a16="http://schemas.microsoft.com/office/drawing/2014/main" id="{51BF822C-B2B3-46A5-0565-2458AC866218}"/>
              </a:ext>
            </a:extLst>
          </p:cNvPr>
          <p:cNvSpPr txBox="1"/>
          <p:nvPr/>
        </p:nvSpPr>
        <p:spPr>
          <a:xfrm>
            <a:off x="8207828" y="3246941"/>
            <a:ext cx="2300620" cy="300082"/>
          </a:xfrm>
          <a:prstGeom prst="rect">
            <a:avLst/>
          </a:prstGeom>
          <a:noFill/>
        </p:spPr>
        <p:txBody>
          <a:bodyPr wrap="square">
            <a:spAutoFit/>
          </a:bodyPr>
          <a:lstStyle/>
          <a:p>
            <a:r>
              <a:rPr lang="de-DE" sz="1350" dirty="0"/>
              <a: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29" name="Textfeld 28">
            <a:extLst>
              <a:ext uri="{FF2B5EF4-FFF2-40B4-BE49-F238E27FC236}">
                <a16:creationId xmlns:a16="http://schemas.microsoft.com/office/drawing/2014/main" id="{ECF993E5-1EDB-EC91-E227-D0F8F18397C9}"/>
              </a:ext>
            </a:extLst>
          </p:cNvPr>
          <p:cNvSpPr txBox="1"/>
          <p:nvPr/>
        </p:nvSpPr>
        <p:spPr>
          <a:xfrm>
            <a:off x="6582942" y="3591340"/>
            <a:ext cx="2546632" cy="300082"/>
          </a:xfrm>
          <a:prstGeom prst="rect">
            <a:avLst/>
          </a:prstGeom>
          <a:noFill/>
        </p:spPr>
        <p:txBody>
          <a:bodyPr wrap="square">
            <a:spAutoFit/>
          </a:bodyPr>
          <a:lstStyle/>
          <a:p>
            <a:r>
              <a:rPr lang="de-DE" sz="1350" dirty="0"/>
              <a:t>not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30" name="Textfeld 29">
            <a:extLst>
              <a:ext uri="{FF2B5EF4-FFF2-40B4-BE49-F238E27FC236}">
                <a16:creationId xmlns:a16="http://schemas.microsoft.com/office/drawing/2014/main" id="{647B2A57-262C-56E5-B4E6-9A007C6F89B5}"/>
              </a:ext>
            </a:extLst>
          </p:cNvPr>
          <p:cNvSpPr txBox="1"/>
          <p:nvPr/>
        </p:nvSpPr>
        <p:spPr>
          <a:xfrm>
            <a:off x="4982860" y="3314341"/>
            <a:ext cx="1849880" cy="300082"/>
          </a:xfrm>
          <a:prstGeom prst="rect">
            <a:avLst/>
          </a:prstGeom>
          <a:noFill/>
        </p:spPr>
        <p:txBody>
          <a:bodyPr wrap="square">
            <a:spAutoFit/>
          </a:bodyPr>
          <a:lstStyle/>
          <a:p>
            <a:r>
              <a:rPr lang="de-DE" sz="1350" dirty="0"/>
              <a:t>total </a:t>
            </a:r>
            <a:r>
              <a:rPr lang="de-DE" sz="1350" dirty="0" err="1"/>
              <a:t>squared</a:t>
            </a:r>
            <a:r>
              <a:rPr lang="de-DE" sz="1350" dirty="0"/>
              <a:t> </a:t>
            </a:r>
            <a:r>
              <a:rPr lang="de-DE" sz="1350" dirty="0" err="1"/>
              <a:t>difference</a:t>
            </a:r>
            <a:endParaRPr lang="de-DE" sz="1350" dirty="0"/>
          </a:p>
        </p:txBody>
      </p:sp>
      <p:cxnSp>
        <p:nvCxnSpPr>
          <p:cNvPr id="32" name="Gerade Verbindung mit Pfeil 31">
            <a:extLst>
              <a:ext uri="{FF2B5EF4-FFF2-40B4-BE49-F238E27FC236}">
                <a16:creationId xmlns:a16="http://schemas.microsoft.com/office/drawing/2014/main" id="{50889F2C-D103-F101-D15E-6A5FDBD345EF}"/>
              </a:ext>
            </a:extLst>
          </p:cNvPr>
          <p:cNvCxnSpPr>
            <a:cxnSpLocks/>
            <a:stCxn id="30" idx="0"/>
          </p:cNvCxnSpPr>
          <p:nvPr/>
        </p:nvCxnSpPr>
        <p:spPr>
          <a:xfrm flipV="1">
            <a:off x="5907800" y="2929753"/>
            <a:ext cx="241798" cy="38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5F8168EB-E408-5BC9-5271-9FE15376CA63}"/>
              </a:ext>
            </a:extLst>
          </p:cNvPr>
          <p:cNvCxnSpPr>
            <a:cxnSpLocks/>
          </p:cNvCxnSpPr>
          <p:nvPr/>
        </p:nvCxnSpPr>
        <p:spPr>
          <a:xfrm flipV="1">
            <a:off x="7582537" y="2928914"/>
            <a:ext cx="0" cy="560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91FC4725-3BA1-CC5B-4152-47E8C07F7E6C}"/>
              </a:ext>
            </a:extLst>
          </p:cNvPr>
          <p:cNvCxnSpPr>
            <a:cxnSpLocks/>
            <a:stCxn id="27" idx="0"/>
          </p:cNvCxnSpPr>
          <p:nvPr/>
        </p:nvCxnSpPr>
        <p:spPr>
          <a:xfrm flipH="1" flipV="1">
            <a:off x="8957626" y="2852677"/>
            <a:ext cx="400512" cy="394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D15F2E6-2EB4-4451-E8BB-0EF981392393}"/>
              </a:ext>
            </a:extLst>
          </p:cNvPr>
          <p:cNvSpPr txBox="1"/>
          <p:nvPr/>
        </p:nvSpPr>
        <p:spPr>
          <a:xfrm>
            <a:off x="1667508" y="-27384"/>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mc:AlternateContent xmlns:mc="http://schemas.openxmlformats.org/markup-compatibility/2006" xmlns:p14="http://schemas.microsoft.com/office/powerpoint/2010/main">
        <mc:Choice Requires="p14">
          <p:contentPart p14:bwMode="auto" r:id="rId10">
            <p14:nvContentPartPr>
              <p14:cNvPr id="3" name="Freihand 2">
                <a:extLst>
                  <a:ext uri="{FF2B5EF4-FFF2-40B4-BE49-F238E27FC236}">
                    <a16:creationId xmlns:a16="http://schemas.microsoft.com/office/drawing/2014/main" id="{0B4BB720-FE8D-7465-7A66-764EEA3B2DA6}"/>
                  </a:ext>
                </a:extLst>
              </p14:cNvPr>
              <p14:cNvContentPartPr/>
              <p14:nvPr/>
            </p14:nvContentPartPr>
            <p14:xfrm>
              <a:off x="2176789" y="1083011"/>
              <a:ext cx="2674800" cy="941400"/>
            </p14:xfrm>
          </p:contentPart>
        </mc:Choice>
        <mc:Fallback xmlns="">
          <p:pic>
            <p:nvPicPr>
              <p:cNvPr id="3" name="Freihand 2">
                <a:extLst>
                  <a:ext uri="{FF2B5EF4-FFF2-40B4-BE49-F238E27FC236}">
                    <a16:creationId xmlns:a16="http://schemas.microsoft.com/office/drawing/2014/main" id="{0B4BB720-FE8D-7465-7A66-764EEA3B2DA6}"/>
                  </a:ext>
                </a:extLst>
              </p:cNvPr>
              <p:cNvPicPr/>
              <p:nvPr/>
            </p:nvPicPr>
            <p:blipFill>
              <a:blip r:embed="rId11"/>
              <a:stretch>
                <a:fillRect/>
              </a:stretch>
            </p:blipFill>
            <p:spPr>
              <a:xfrm>
                <a:off x="2168149" y="1074371"/>
                <a:ext cx="2692440" cy="95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3" name="Freihand 52">
                <a:extLst>
                  <a:ext uri="{FF2B5EF4-FFF2-40B4-BE49-F238E27FC236}">
                    <a16:creationId xmlns:a16="http://schemas.microsoft.com/office/drawing/2014/main" id="{B265163D-6D69-3C81-9E24-91259CA1592F}"/>
                  </a:ext>
                </a:extLst>
              </p14:cNvPr>
              <p14:cNvContentPartPr/>
              <p14:nvPr/>
            </p14:nvContentPartPr>
            <p14:xfrm>
              <a:off x="4741789" y="1936571"/>
              <a:ext cx="149760" cy="122760"/>
            </p14:xfrm>
          </p:contentPart>
        </mc:Choice>
        <mc:Fallback xmlns="">
          <p:pic>
            <p:nvPicPr>
              <p:cNvPr id="53" name="Freihand 52">
                <a:extLst>
                  <a:ext uri="{FF2B5EF4-FFF2-40B4-BE49-F238E27FC236}">
                    <a16:creationId xmlns:a16="http://schemas.microsoft.com/office/drawing/2014/main" id="{B265163D-6D69-3C81-9E24-91259CA1592F}"/>
                  </a:ext>
                </a:extLst>
              </p:cNvPr>
              <p:cNvPicPr/>
              <p:nvPr/>
            </p:nvPicPr>
            <p:blipFill>
              <a:blip r:embed="rId13"/>
              <a:stretch>
                <a:fillRect/>
              </a:stretch>
            </p:blipFill>
            <p:spPr>
              <a:xfrm>
                <a:off x="4732789" y="1927931"/>
                <a:ext cx="167400" cy="140400"/>
              </a:xfrm>
              <a:prstGeom prst="rect">
                <a:avLst/>
              </a:prstGeom>
            </p:spPr>
          </p:pic>
        </mc:Fallback>
      </mc:AlternateContent>
      <p:grpSp>
        <p:nvGrpSpPr>
          <p:cNvPr id="56" name="Gruppieren 55">
            <a:extLst>
              <a:ext uri="{FF2B5EF4-FFF2-40B4-BE49-F238E27FC236}">
                <a16:creationId xmlns:a16="http://schemas.microsoft.com/office/drawing/2014/main" id="{92D220C4-CB64-8662-9763-C47F41F6FACE}"/>
              </a:ext>
            </a:extLst>
          </p:cNvPr>
          <p:cNvGrpSpPr/>
          <p:nvPr/>
        </p:nvGrpSpPr>
        <p:grpSpPr>
          <a:xfrm>
            <a:off x="1031269" y="923531"/>
            <a:ext cx="3951720" cy="1041840"/>
            <a:chOff x="1031269" y="923531"/>
            <a:chExt cx="3951720" cy="1041840"/>
          </a:xfrm>
        </p:grpSpPr>
        <mc:AlternateContent xmlns:mc="http://schemas.openxmlformats.org/markup-compatibility/2006" xmlns:p14="http://schemas.microsoft.com/office/powerpoint/2010/main">
          <mc:Choice Requires="p14">
            <p:contentPart p14:bwMode="auto" r:id="rId14">
              <p14:nvContentPartPr>
                <p14:cNvPr id="28" name="Freihand 27">
                  <a:extLst>
                    <a:ext uri="{FF2B5EF4-FFF2-40B4-BE49-F238E27FC236}">
                      <a16:creationId xmlns:a16="http://schemas.microsoft.com/office/drawing/2014/main" id="{5C139476-FC53-2850-894D-202EB271CA42}"/>
                    </a:ext>
                  </a:extLst>
                </p14:cNvPr>
                <p14:cNvContentPartPr/>
                <p14:nvPr/>
              </p14:nvContentPartPr>
              <p14:xfrm>
                <a:off x="1701229" y="1588811"/>
                <a:ext cx="3180960" cy="37440"/>
              </p14:xfrm>
            </p:contentPart>
          </mc:Choice>
          <mc:Fallback xmlns="">
            <p:pic>
              <p:nvPicPr>
                <p:cNvPr id="28" name="Freihand 27">
                  <a:extLst>
                    <a:ext uri="{FF2B5EF4-FFF2-40B4-BE49-F238E27FC236}">
                      <a16:creationId xmlns:a16="http://schemas.microsoft.com/office/drawing/2014/main" id="{5C139476-FC53-2850-894D-202EB271CA42}"/>
                    </a:ext>
                  </a:extLst>
                </p:cNvPr>
                <p:cNvPicPr/>
                <p:nvPr/>
              </p:nvPicPr>
              <p:blipFill>
                <a:blip r:embed="rId15"/>
                <a:stretch>
                  <a:fillRect/>
                </a:stretch>
              </p:blipFill>
              <p:spPr>
                <a:xfrm>
                  <a:off x="1692229" y="1580171"/>
                  <a:ext cx="3198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Freihand 30">
                  <a:extLst>
                    <a:ext uri="{FF2B5EF4-FFF2-40B4-BE49-F238E27FC236}">
                      <a16:creationId xmlns:a16="http://schemas.microsoft.com/office/drawing/2014/main" id="{C01D091F-11E4-FAB8-4D37-0260E9D71ED1}"/>
                    </a:ext>
                  </a:extLst>
                </p14:cNvPr>
                <p14:cNvContentPartPr/>
                <p14:nvPr/>
              </p14:nvContentPartPr>
              <p14:xfrm>
                <a:off x="1113349" y="1606451"/>
                <a:ext cx="102960" cy="51840"/>
              </p14:xfrm>
            </p:contentPart>
          </mc:Choice>
          <mc:Fallback xmlns="">
            <p:pic>
              <p:nvPicPr>
                <p:cNvPr id="31" name="Freihand 30">
                  <a:extLst>
                    <a:ext uri="{FF2B5EF4-FFF2-40B4-BE49-F238E27FC236}">
                      <a16:creationId xmlns:a16="http://schemas.microsoft.com/office/drawing/2014/main" id="{C01D091F-11E4-FAB8-4D37-0260E9D71ED1}"/>
                    </a:ext>
                  </a:extLst>
                </p:cNvPr>
                <p:cNvPicPr/>
                <p:nvPr/>
              </p:nvPicPr>
              <p:blipFill>
                <a:blip r:embed="rId17"/>
                <a:stretch>
                  <a:fillRect/>
                </a:stretch>
              </p:blipFill>
              <p:spPr>
                <a:xfrm>
                  <a:off x="1104709" y="1597811"/>
                  <a:ext cx="120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 name="Freihand 33">
                  <a:extLst>
                    <a:ext uri="{FF2B5EF4-FFF2-40B4-BE49-F238E27FC236}">
                      <a16:creationId xmlns:a16="http://schemas.microsoft.com/office/drawing/2014/main" id="{7EDDF18B-D8B3-C33F-7D7B-C3D1CE4734EC}"/>
                    </a:ext>
                  </a:extLst>
                </p14:cNvPr>
                <p14:cNvContentPartPr/>
                <p14:nvPr/>
              </p14:nvContentPartPr>
              <p14:xfrm>
                <a:off x="1170589" y="1566131"/>
                <a:ext cx="92160" cy="235800"/>
              </p14:xfrm>
            </p:contentPart>
          </mc:Choice>
          <mc:Fallback xmlns="">
            <p:pic>
              <p:nvPicPr>
                <p:cNvPr id="34" name="Freihand 33">
                  <a:extLst>
                    <a:ext uri="{FF2B5EF4-FFF2-40B4-BE49-F238E27FC236}">
                      <a16:creationId xmlns:a16="http://schemas.microsoft.com/office/drawing/2014/main" id="{7EDDF18B-D8B3-C33F-7D7B-C3D1CE4734EC}"/>
                    </a:ext>
                  </a:extLst>
                </p:cNvPr>
                <p:cNvPicPr/>
                <p:nvPr/>
              </p:nvPicPr>
              <p:blipFill>
                <a:blip r:embed="rId19"/>
                <a:stretch>
                  <a:fillRect/>
                </a:stretch>
              </p:blipFill>
              <p:spPr>
                <a:xfrm>
                  <a:off x="1161949" y="1557491"/>
                  <a:ext cx="1098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Freihand 35">
                  <a:extLst>
                    <a:ext uri="{FF2B5EF4-FFF2-40B4-BE49-F238E27FC236}">
                      <a16:creationId xmlns:a16="http://schemas.microsoft.com/office/drawing/2014/main" id="{1F99D006-700B-D78A-DDBA-C04ABF310818}"/>
                    </a:ext>
                  </a:extLst>
                </p14:cNvPr>
                <p14:cNvContentPartPr/>
                <p14:nvPr/>
              </p14:nvContentPartPr>
              <p14:xfrm>
                <a:off x="1031269" y="1456331"/>
                <a:ext cx="282240" cy="38520"/>
              </p14:xfrm>
            </p:contentPart>
          </mc:Choice>
          <mc:Fallback xmlns="">
            <p:pic>
              <p:nvPicPr>
                <p:cNvPr id="36" name="Freihand 35">
                  <a:extLst>
                    <a:ext uri="{FF2B5EF4-FFF2-40B4-BE49-F238E27FC236}">
                      <a16:creationId xmlns:a16="http://schemas.microsoft.com/office/drawing/2014/main" id="{1F99D006-700B-D78A-DDBA-C04ABF310818}"/>
                    </a:ext>
                  </a:extLst>
                </p:cNvPr>
                <p:cNvPicPr/>
                <p:nvPr/>
              </p:nvPicPr>
              <p:blipFill>
                <a:blip r:embed="rId21"/>
                <a:stretch>
                  <a:fillRect/>
                </a:stretch>
              </p:blipFill>
              <p:spPr>
                <a:xfrm>
                  <a:off x="1022629" y="1447331"/>
                  <a:ext cx="299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9" name="Freihand 38">
                  <a:extLst>
                    <a:ext uri="{FF2B5EF4-FFF2-40B4-BE49-F238E27FC236}">
                      <a16:creationId xmlns:a16="http://schemas.microsoft.com/office/drawing/2014/main" id="{FF3FD4C4-698D-5E47-06BF-77859EAD8BDC}"/>
                    </a:ext>
                  </a:extLst>
                </p14:cNvPr>
                <p14:cNvContentPartPr/>
                <p14:nvPr/>
              </p14:nvContentPartPr>
              <p14:xfrm>
                <a:off x="2590789" y="923531"/>
                <a:ext cx="41040" cy="644400"/>
              </p14:xfrm>
            </p:contentPart>
          </mc:Choice>
          <mc:Fallback xmlns="">
            <p:pic>
              <p:nvPicPr>
                <p:cNvPr id="39" name="Freihand 38">
                  <a:extLst>
                    <a:ext uri="{FF2B5EF4-FFF2-40B4-BE49-F238E27FC236}">
                      <a16:creationId xmlns:a16="http://schemas.microsoft.com/office/drawing/2014/main" id="{FF3FD4C4-698D-5E47-06BF-77859EAD8BDC}"/>
                    </a:ext>
                  </a:extLst>
                </p:cNvPr>
                <p:cNvPicPr/>
                <p:nvPr/>
              </p:nvPicPr>
              <p:blipFill>
                <a:blip r:embed="rId23"/>
                <a:stretch>
                  <a:fillRect/>
                </a:stretch>
              </p:blipFill>
              <p:spPr>
                <a:xfrm>
                  <a:off x="2581789" y="914891"/>
                  <a:ext cx="5868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0" name="Freihand 39">
                  <a:extLst>
                    <a:ext uri="{FF2B5EF4-FFF2-40B4-BE49-F238E27FC236}">
                      <a16:creationId xmlns:a16="http://schemas.microsoft.com/office/drawing/2014/main" id="{93FF575E-3CF5-DA1F-BB11-FBFC736A2B25}"/>
                    </a:ext>
                  </a:extLst>
                </p14:cNvPr>
                <p14:cNvContentPartPr/>
                <p14:nvPr/>
              </p14:nvContentPartPr>
              <p14:xfrm>
                <a:off x="3308629" y="1320611"/>
                <a:ext cx="11160" cy="278280"/>
              </p14:xfrm>
            </p:contentPart>
          </mc:Choice>
          <mc:Fallback xmlns="">
            <p:pic>
              <p:nvPicPr>
                <p:cNvPr id="40" name="Freihand 39">
                  <a:extLst>
                    <a:ext uri="{FF2B5EF4-FFF2-40B4-BE49-F238E27FC236}">
                      <a16:creationId xmlns:a16="http://schemas.microsoft.com/office/drawing/2014/main" id="{93FF575E-3CF5-DA1F-BB11-FBFC736A2B25}"/>
                    </a:ext>
                  </a:extLst>
                </p:cNvPr>
                <p:cNvPicPr/>
                <p:nvPr/>
              </p:nvPicPr>
              <p:blipFill>
                <a:blip r:embed="rId25"/>
                <a:stretch>
                  <a:fillRect/>
                </a:stretch>
              </p:blipFill>
              <p:spPr>
                <a:xfrm>
                  <a:off x="3299989" y="1311971"/>
                  <a:ext cx="288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Freihand 40">
                  <a:extLst>
                    <a:ext uri="{FF2B5EF4-FFF2-40B4-BE49-F238E27FC236}">
                      <a16:creationId xmlns:a16="http://schemas.microsoft.com/office/drawing/2014/main" id="{B8C2E9E4-2AEA-CFD8-194C-E86E7E692ABE}"/>
                    </a:ext>
                  </a:extLst>
                </p14:cNvPr>
                <p14:cNvContentPartPr/>
                <p14:nvPr/>
              </p14:nvContentPartPr>
              <p14:xfrm>
                <a:off x="3001909" y="1607891"/>
                <a:ext cx="24120" cy="232560"/>
              </p14:xfrm>
            </p:contentPart>
          </mc:Choice>
          <mc:Fallback xmlns="">
            <p:pic>
              <p:nvPicPr>
                <p:cNvPr id="41" name="Freihand 40">
                  <a:extLst>
                    <a:ext uri="{FF2B5EF4-FFF2-40B4-BE49-F238E27FC236}">
                      <a16:creationId xmlns:a16="http://schemas.microsoft.com/office/drawing/2014/main" id="{B8C2E9E4-2AEA-CFD8-194C-E86E7E692ABE}"/>
                    </a:ext>
                  </a:extLst>
                </p:cNvPr>
                <p:cNvPicPr/>
                <p:nvPr/>
              </p:nvPicPr>
              <p:blipFill>
                <a:blip r:embed="rId27"/>
                <a:stretch>
                  <a:fillRect/>
                </a:stretch>
              </p:blipFill>
              <p:spPr>
                <a:xfrm>
                  <a:off x="2992909" y="1598891"/>
                  <a:ext cx="417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2" name="Freihand 41">
                  <a:extLst>
                    <a:ext uri="{FF2B5EF4-FFF2-40B4-BE49-F238E27FC236}">
                      <a16:creationId xmlns:a16="http://schemas.microsoft.com/office/drawing/2014/main" id="{86A7E9E6-3E9A-1F2B-AC41-E7078F54D0DA}"/>
                    </a:ext>
                  </a:extLst>
                </p14:cNvPr>
                <p14:cNvContentPartPr/>
                <p14:nvPr/>
              </p14:nvContentPartPr>
              <p14:xfrm>
                <a:off x="3666829" y="1646771"/>
                <a:ext cx="13680" cy="314280"/>
              </p14:xfrm>
            </p:contentPart>
          </mc:Choice>
          <mc:Fallback xmlns="">
            <p:pic>
              <p:nvPicPr>
                <p:cNvPr id="42" name="Freihand 41">
                  <a:extLst>
                    <a:ext uri="{FF2B5EF4-FFF2-40B4-BE49-F238E27FC236}">
                      <a16:creationId xmlns:a16="http://schemas.microsoft.com/office/drawing/2014/main" id="{86A7E9E6-3E9A-1F2B-AC41-E7078F54D0DA}"/>
                    </a:ext>
                  </a:extLst>
                </p:cNvPr>
                <p:cNvPicPr/>
                <p:nvPr/>
              </p:nvPicPr>
              <p:blipFill>
                <a:blip r:embed="rId29"/>
                <a:stretch>
                  <a:fillRect/>
                </a:stretch>
              </p:blipFill>
              <p:spPr>
                <a:xfrm>
                  <a:off x="3658189" y="1638131"/>
                  <a:ext cx="313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3" name="Freihand 42">
                  <a:extLst>
                    <a:ext uri="{FF2B5EF4-FFF2-40B4-BE49-F238E27FC236}">
                      <a16:creationId xmlns:a16="http://schemas.microsoft.com/office/drawing/2014/main" id="{B5CF9905-668F-BCE2-2B9E-8C65119F73F0}"/>
                    </a:ext>
                  </a:extLst>
                </p14:cNvPr>
                <p14:cNvContentPartPr/>
                <p14:nvPr/>
              </p14:nvContentPartPr>
              <p14:xfrm>
                <a:off x="4404829" y="1649651"/>
                <a:ext cx="20520" cy="315720"/>
              </p14:xfrm>
            </p:contentPart>
          </mc:Choice>
          <mc:Fallback xmlns="">
            <p:pic>
              <p:nvPicPr>
                <p:cNvPr id="43" name="Freihand 42">
                  <a:extLst>
                    <a:ext uri="{FF2B5EF4-FFF2-40B4-BE49-F238E27FC236}">
                      <a16:creationId xmlns:a16="http://schemas.microsoft.com/office/drawing/2014/main" id="{B5CF9905-668F-BCE2-2B9E-8C65119F73F0}"/>
                    </a:ext>
                  </a:extLst>
                </p:cNvPr>
                <p:cNvPicPr/>
                <p:nvPr/>
              </p:nvPicPr>
              <p:blipFill>
                <a:blip r:embed="rId31"/>
                <a:stretch>
                  <a:fillRect/>
                </a:stretch>
              </p:blipFill>
              <p:spPr>
                <a:xfrm>
                  <a:off x="4396189" y="1641011"/>
                  <a:ext cx="381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Freihand 44">
                  <a:extLst>
                    <a:ext uri="{FF2B5EF4-FFF2-40B4-BE49-F238E27FC236}">
                      <a16:creationId xmlns:a16="http://schemas.microsoft.com/office/drawing/2014/main" id="{6490F1F8-D351-1628-1DFB-BA517C51744F}"/>
                    </a:ext>
                  </a:extLst>
                </p14:cNvPr>
                <p14:cNvContentPartPr/>
                <p14:nvPr/>
              </p14:nvContentPartPr>
              <p14:xfrm>
                <a:off x="1628509" y="1579811"/>
                <a:ext cx="3296520" cy="59760"/>
              </p14:xfrm>
            </p:contentPart>
          </mc:Choice>
          <mc:Fallback xmlns="">
            <p:pic>
              <p:nvPicPr>
                <p:cNvPr id="45" name="Freihand 44">
                  <a:extLst>
                    <a:ext uri="{FF2B5EF4-FFF2-40B4-BE49-F238E27FC236}">
                      <a16:creationId xmlns:a16="http://schemas.microsoft.com/office/drawing/2014/main" id="{6490F1F8-D351-1628-1DFB-BA517C51744F}"/>
                    </a:ext>
                  </a:extLst>
                </p:cNvPr>
                <p:cNvPicPr/>
                <p:nvPr/>
              </p:nvPicPr>
              <p:blipFill>
                <a:blip r:embed="rId33"/>
                <a:stretch>
                  <a:fillRect/>
                </a:stretch>
              </p:blipFill>
              <p:spPr>
                <a:xfrm>
                  <a:off x="1619509" y="1570811"/>
                  <a:ext cx="3314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Freihand 46">
                  <a:extLst>
                    <a:ext uri="{FF2B5EF4-FFF2-40B4-BE49-F238E27FC236}">
                      <a16:creationId xmlns:a16="http://schemas.microsoft.com/office/drawing/2014/main" id="{629B02CC-4941-3D6B-3265-79C4A9CA3598}"/>
                    </a:ext>
                  </a:extLst>
                </p14:cNvPr>
                <p14:cNvContentPartPr/>
                <p14:nvPr/>
              </p14:nvContentPartPr>
              <p14:xfrm>
                <a:off x="1949989" y="1181651"/>
                <a:ext cx="258480" cy="378720"/>
              </p14:xfrm>
            </p:contentPart>
          </mc:Choice>
          <mc:Fallback xmlns="">
            <p:pic>
              <p:nvPicPr>
                <p:cNvPr id="47" name="Freihand 46">
                  <a:extLst>
                    <a:ext uri="{FF2B5EF4-FFF2-40B4-BE49-F238E27FC236}">
                      <a16:creationId xmlns:a16="http://schemas.microsoft.com/office/drawing/2014/main" id="{629B02CC-4941-3D6B-3265-79C4A9CA3598}"/>
                    </a:ext>
                  </a:extLst>
                </p:cNvPr>
                <p:cNvPicPr/>
                <p:nvPr/>
              </p:nvPicPr>
              <p:blipFill>
                <a:blip r:embed="rId35"/>
                <a:stretch>
                  <a:fillRect/>
                </a:stretch>
              </p:blipFill>
              <p:spPr>
                <a:xfrm>
                  <a:off x="1940989" y="1173011"/>
                  <a:ext cx="27612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 name="Freihand 47">
                  <a:extLst>
                    <a:ext uri="{FF2B5EF4-FFF2-40B4-BE49-F238E27FC236}">
                      <a16:creationId xmlns:a16="http://schemas.microsoft.com/office/drawing/2014/main" id="{9716B6A6-73F6-CEA0-CF69-671FF5C7A87A}"/>
                    </a:ext>
                  </a:extLst>
                </p14:cNvPr>
                <p14:cNvContentPartPr/>
                <p14:nvPr/>
              </p14:nvContentPartPr>
              <p14:xfrm>
                <a:off x="2112709" y="1128011"/>
                <a:ext cx="155160" cy="161640"/>
              </p14:xfrm>
            </p:contentPart>
          </mc:Choice>
          <mc:Fallback xmlns="">
            <p:pic>
              <p:nvPicPr>
                <p:cNvPr id="48" name="Freihand 47">
                  <a:extLst>
                    <a:ext uri="{FF2B5EF4-FFF2-40B4-BE49-F238E27FC236}">
                      <a16:creationId xmlns:a16="http://schemas.microsoft.com/office/drawing/2014/main" id="{9716B6A6-73F6-CEA0-CF69-671FF5C7A87A}"/>
                    </a:ext>
                  </a:extLst>
                </p:cNvPr>
                <p:cNvPicPr/>
                <p:nvPr/>
              </p:nvPicPr>
              <p:blipFill>
                <a:blip r:embed="rId37"/>
                <a:stretch>
                  <a:fillRect/>
                </a:stretch>
              </p:blipFill>
              <p:spPr>
                <a:xfrm>
                  <a:off x="2103709" y="1119011"/>
                  <a:ext cx="172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Freihand 49">
                  <a:extLst>
                    <a:ext uri="{FF2B5EF4-FFF2-40B4-BE49-F238E27FC236}">
                      <a16:creationId xmlns:a16="http://schemas.microsoft.com/office/drawing/2014/main" id="{355CCC5A-C1B4-B5A2-A68F-AF4AA638814F}"/>
                    </a:ext>
                  </a:extLst>
                </p14:cNvPr>
                <p14:cNvContentPartPr/>
                <p14:nvPr/>
              </p14:nvContentPartPr>
              <p14:xfrm>
                <a:off x="4652509" y="1646771"/>
                <a:ext cx="132840" cy="254160"/>
              </p14:xfrm>
            </p:contentPart>
          </mc:Choice>
          <mc:Fallback xmlns="">
            <p:pic>
              <p:nvPicPr>
                <p:cNvPr id="50" name="Freihand 49">
                  <a:extLst>
                    <a:ext uri="{FF2B5EF4-FFF2-40B4-BE49-F238E27FC236}">
                      <a16:creationId xmlns:a16="http://schemas.microsoft.com/office/drawing/2014/main" id="{355CCC5A-C1B4-B5A2-A68F-AF4AA638814F}"/>
                    </a:ext>
                  </a:extLst>
                </p:cNvPr>
                <p:cNvPicPr/>
                <p:nvPr/>
              </p:nvPicPr>
              <p:blipFill>
                <a:blip r:embed="rId39"/>
                <a:stretch>
                  <a:fillRect/>
                </a:stretch>
              </p:blipFill>
              <p:spPr>
                <a:xfrm>
                  <a:off x="4643869" y="1638131"/>
                  <a:ext cx="1504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 name="Freihand 50">
                  <a:extLst>
                    <a:ext uri="{FF2B5EF4-FFF2-40B4-BE49-F238E27FC236}">
                      <a16:creationId xmlns:a16="http://schemas.microsoft.com/office/drawing/2014/main" id="{8AA3E625-4F0F-15BA-B140-771A01FF2228}"/>
                    </a:ext>
                  </a:extLst>
                </p14:cNvPr>
                <p14:cNvContentPartPr/>
                <p14:nvPr/>
              </p14:nvContentPartPr>
              <p14:xfrm>
                <a:off x="4626589" y="1802651"/>
                <a:ext cx="153720" cy="128520"/>
              </p14:xfrm>
            </p:contentPart>
          </mc:Choice>
          <mc:Fallback xmlns="">
            <p:pic>
              <p:nvPicPr>
                <p:cNvPr id="51" name="Freihand 50">
                  <a:extLst>
                    <a:ext uri="{FF2B5EF4-FFF2-40B4-BE49-F238E27FC236}">
                      <a16:creationId xmlns:a16="http://schemas.microsoft.com/office/drawing/2014/main" id="{8AA3E625-4F0F-15BA-B140-771A01FF2228}"/>
                    </a:ext>
                  </a:extLst>
                </p:cNvPr>
                <p:cNvPicPr/>
                <p:nvPr/>
              </p:nvPicPr>
              <p:blipFill>
                <a:blip r:embed="rId41"/>
                <a:stretch>
                  <a:fillRect/>
                </a:stretch>
              </p:blipFill>
              <p:spPr>
                <a:xfrm>
                  <a:off x="4617589" y="1793651"/>
                  <a:ext cx="171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5" name="Freihand 54">
                  <a:extLst>
                    <a:ext uri="{FF2B5EF4-FFF2-40B4-BE49-F238E27FC236}">
                      <a16:creationId xmlns:a16="http://schemas.microsoft.com/office/drawing/2014/main" id="{E4417F81-CAE7-9272-5E04-6554483B00A3}"/>
                    </a:ext>
                  </a:extLst>
                </p14:cNvPr>
                <p14:cNvContentPartPr/>
                <p14:nvPr/>
              </p14:nvContentPartPr>
              <p14:xfrm>
                <a:off x="1636789" y="1587731"/>
                <a:ext cx="3346200" cy="41400"/>
              </p14:xfrm>
            </p:contentPart>
          </mc:Choice>
          <mc:Fallback xmlns="">
            <p:pic>
              <p:nvPicPr>
                <p:cNvPr id="55" name="Freihand 54">
                  <a:extLst>
                    <a:ext uri="{FF2B5EF4-FFF2-40B4-BE49-F238E27FC236}">
                      <a16:creationId xmlns:a16="http://schemas.microsoft.com/office/drawing/2014/main" id="{E4417F81-CAE7-9272-5E04-6554483B00A3}"/>
                    </a:ext>
                  </a:extLst>
                </p:cNvPr>
                <p:cNvPicPr/>
                <p:nvPr/>
              </p:nvPicPr>
              <p:blipFill>
                <a:blip r:embed="rId43"/>
                <a:stretch>
                  <a:fillRect/>
                </a:stretch>
              </p:blipFill>
              <p:spPr>
                <a:xfrm>
                  <a:off x="1627789" y="1578731"/>
                  <a:ext cx="3363840" cy="59040"/>
                </a:xfrm>
                <a:prstGeom prst="rect">
                  <a:avLst/>
                </a:prstGeom>
              </p:spPr>
            </p:pic>
          </mc:Fallback>
        </mc:AlternateContent>
      </p:grpSp>
    </p:spTree>
    <p:extLst>
      <p:ext uri="{BB962C8B-B14F-4D97-AF65-F5344CB8AC3E}">
        <p14:creationId xmlns:p14="http://schemas.microsoft.com/office/powerpoint/2010/main" val="66478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From the first order condition (FOC) we obtain:</a:t>
            </a:r>
          </a:p>
          <a:p>
            <a:pPr marL="342900" indent="-342900">
              <a:buFont typeface="Arial" panose="020B0604020202020204" pitchFamily="34" charset="0"/>
              <a:buChar char="•"/>
            </a:pPr>
            <a:endParaRPr lang="de-DE" sz="2400"/>
          </a:p>
          <a:p>
            <a:endParaRPr lang="de-DE" sz="2400"/>
          </a:p>
          <a:p>
            <a:endParaRPr lang="de-DE" altLang="de-DE" sz="2400"/>
          </a:p>
        </p:txBody>
      </p:sp>
      <p:sp>
        <p:nvSpPr>
          <p:cNvPr id="3" name="Foliennummernplatzhalter 2"/>
          <p:cNvSpPr>
            <a:spLocks noGrp="1"/>
          </p:cNvSpPr>
          <p:nvPr>
            <p:ph type="sldNum" sz="quarter" idx="12"/>
          </p:nvPr>
        </p:nvSpPr>
        <p:spPr/>
        <p:txBody>
          <a:bodyPr/>
          <a:lstStyle/>
          <a:p>
            <a:fld id="{386CAE9C-98EE-4793-B6DD-11C28406210D}" type="slidenum">
              <a:rPr lang="de-DE" smtClean="0"/>
              <a:t>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5FACE992-D56B-B18E-8D60-8DD8BC87377C}"/>
              </a:ext>
            </a:extLst>
          </p:cNvPr>
          <p:cNvPicPr>
            <a:picLocks noChangeAspect="1"/>
          </p:cNvPicPr>
          <p:nvPr/>
        </p:nvPicPr>
        <p:blipFill>
          <a:blip r:embed="rId2"/>
          <a:stretch>
            <a:fillRect/>
          </a:stretch>
        </p:blipFill>
        <p:spPr>
          <a:xfrm>
            <a:off x="1808480" y="1509267"/>
            <a:ext cx="6451154" cy="4088893"/>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B1FA7FD0-A785-539E-CCFD-265EBE71FC42}"/>
                  </a:ext>
                </a:extLst>
              </p14:cNvPr>
              <p14:cNvContentPartPr/>
              <p14:nvPr/>
            </p14:nvContentPartPr>
            <p14:xfrm>
              <a:off x="5594269" y="2414062"/>
              <a:ext cx="312120" cy="278640"/>
            </p14:xfrm>
          </p:contentPart>
        </mc:Choice>
        <mc:Fallback xmlns="">
          <p:pic>
            <p:nvPicPr>
              <p:cNvPr id="5" name="Freihand 4">
                <a:extLst>
                  <a:ext uri="{FF2B5EF4-FFF2-40B4-BE49-F238E27FC236}">
                    <a16:creationId xmlns:a16="http://schemas.microsoft.com/office/drawing/2014/main" id="{B1FA7FD0-A785-539E-CCFD-265EBE71FC42}"/>
                  </a:ext>
                </a:extLst>
              </p:cNvPr>
              <p:cNvPicPr/>
              <p:nvPr/>
            </p:nvPicPr>
            <p:blipFill>
              <a:blip r:embed="rId4"/>
              <a:stretch>
                <a:fillRect/>
              </a:stretch>
            </p:blipFill>
            <p:spPr>
              <a:xfrm>
                <a:off x="5585629" y="2405422"/>
                <a:ext cx="3297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E905442B-BCD4-7B8D-314F-44D3D9134FF7}"/>
                  </a:ext>
                </a:extLst>
              </p14:cNvPr>
              <p14:cNvContentPartPr/>
              <p14:nvPr/>
            </p14:nvContentPartPr>
            <p14:xfrm>
              <a:off x="3939349" y="3224062"/>
              <a:ext cx="486000" cy="58680"/>
            </p14:xfrm>
          </p:contentPart>
        </mc:Choice>
        <mc:Fallback xmlns="">
          <p:pic>
            <p:nvPicPr>
              <p:cNvPr id="6" name="Freihand 5">
                <a:extLst>
                  <a:ext uri="{FF2B5EF4-FFF2-40B4-BE49-F238E27FC236}">
                    <a16:creationId xmlns:a16="http://schemas.microsoft.com/office/drawing/2014/main" id="{E905442B-BCD4-7B8D-314F-44D3D9134FF7}"/>
                  </a:ext>
                </a:extLst>
              </p:cNvPr>
              <p:cNvPicPr/>
              <p:nvPr/>
            </p:nvPicPr>
            <p:blipFill>
              <a:blip r:embed="rId6"/>
              <a:stretch>
                <a:fillRect/>
              </a:stretch>
            </p:blipFill>
            <p:spPr>
              <a:xfrm>
                <a:off x="3930349" y="3215062"/>
                <a:ext cx="503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654C0A70-D157-20AA-9849-EACDFDD95FB8}"/>
                  </a:ext>
                </a:extLst>
              </p14:cNvPr>
              <p14:cNvContentPartPr/>
              <p14:nvPr/>
            </p14:nvContentPartPr>
            <p14:xfrm>
              <a:off x="3908029" y="3251062"/>
              <a:ext cx="1593720" cy="108000"/>
            </p14:xfrm>
          </p:contentPart>
        </mc:Choice>
        <mc:Fallback xmlns="">
          <p:pic>
            <p:nvPicPr>
              <p:cNvPr id="8" name="Freihand 7">
                <a:extLst>
                  <a:ext uri="{FF2B5EF4-FFF2-40B4-BE49-F238E27FC236}">
                    <a16:creationId xmlns:a16="http://schemas.microsoft.com/office/drawing/2014/main" id="{654C0A70-D157-20AA-9849-EACDFDD95FB8}"/>
                  </a:ext>
                </a:extLst>
              </p:cNvPr>
              <p:cNvPicPr/>
              <p:nvPr/>
            </p:nvPicPr>
            <p:blipFill>
              <a:blip r:embed="rId8"/>
              <a:stretch>
                <a:fillRect/>
              </a:stretch>
            </p:blipFill>
            <p:spPr>
              <a:xfrm>
                <a:off x="3899029" y="3242422"/>
                <a:ext cx="1611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8B18C33D-2CD1-0BD5-E74F-E41B19A0DCFC}"/>
                  </a:ext>
                </a:extLst>
              </p14:cNvPr>
              <p14:cNvContentPartPr/>
              <p14:nvPr/>
            </p14:nvContentPartPr>
            <p14:xfrm>
              <a:off x="3556669" y="4095622"/>
              <a:ext cx="1775880" cy="85320"/>
            </p14:xfrm>
          </p:contentPart>
        </mc:Choice>
        <mc:Fallback xmlns="">
          <p:pic>
            <p:nvPicPr>
              <p:cNvPr id="15" name="Freihand 14">
                <a:extLst>
                  <a:ext uri="{FF2B5EF4-FFF2-40B4-BE49-F238E27FC236}">
                    <a16:creationId xmlns:a16="http://schemas.microsoft.com/office/drawing/2014/main" id="{8B18C33D-2CD1-0BD5-E74F-E41B19A0DCFC}"/>
                  </a:ext>
                </a:extLst>
              </p:cNvPr>
              <p:cNvPicPr/>
              <p:nvPr/>
            </p:nvPicPr>
            <p:blipFill>
              <a:blip r:embed="rId10"/>
              <a:stretch>
                <a:fillRect/>
              </a:stretch>
            </p:blipFill>
            <p:spPr>
              <a:xfrm>
                <a:off x="3547669" y="4086982"/>
                <a:ext cx="1793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Freihand 35">
                <a:extLst>
                  <a:ext uri="{FF2B5EF4-FFF2-40B4-BE49-F238E27FC236}">
                    <a16:creationId xmlns:a16="http://schemas.microsoft.com/office/drawing/2014/main" id="{C1A0BABB-E15D-CC5C-783E-E6945607EF83}"/>
                  </a:ext>
                </a:extLst>
              </p14:cNvPr>
              <p14:cNvContentPartPr/>
              <p14:nvPr/>
            </p14:nvContentPartPr>
            <p14:xfrm>
              <a:off x="4556389" y="3550582"/>
              <a:ext cx="716760" cy="664200"/>
            </p14:xfrm>
          </p:contentPart>
        </mc:Choice>
        <mc:Fallback xmlns="">
          <p:pic>
            <p:nvPicPr>
              <p:cNvPr id="36" name="Freihand 35">
                <a:extLst>
                  <a:ext uri="{FF2B5EF4-FFF2-40B4-BE49-F238E27FC236}">
                    <a16:creationId xmlns:a16="http://schemas.microsoft.com/office/drawing/2014/main" id="{C1A0BABB-E15D-CC5C-783E-E6945607EF83}"/>
                  </a:ext>
                </a:extLst>
              </p:cNvPr>
              <p:cNvPicPr/>
              <p:nvPr/>
            </p:nvPicPr>
            <p:blipFill>
              <a:blip r:embed="rId12"/>
              <a:stretch>
                <a:fillRect/>
              </a:stretch>
            </p:blipFill>
            <p:spPr>
              <a:xfrm>
                <a:off x="4547389" y="3541942"/>
                <a:ext cx="734400" cy="681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 name="Freihand 60">
                <a:extLst>
                  <a:ext uri="{FF2B5EF4-FFF2-40B4-BE49-F238E27FC236}">
                    <a16:creationId xmlns:a16="http://schemas.microsoft.com/office/drawing/2014/main" id="{324B5BCB-6843-CB03-E0E8-F402686C4731}"/>
                  </a:ext>
                </a:extLst>
              </p14:cNvPr>
              <p14:cNvContentPartPr/>
              <p14:nvPr/>
            </p14:nvContentPartPr>
            <p14:xfrm>
              <a:off x="4395109" y="4406302"/>
              <a:ext cx="2447280" cy="999720"/>
            </p14:xfrm>
          </p:contentPart>
        </mc:Choice>
        <mc:Fallback xmlns="">
          <p:pic>
            <p:nvPicPr>
              <p:cNvPr id="61" name="Freihand 60">
                <a:extLst>
                  <a:ext uri="{FF2B5EF4-FFF2-40B4-BE49-F238E27FC236}">
                    <a16:creationId xmlns:a16="http://schemas.microsoft.com/office/drawing/2014/main" id="{324B5BCB-6843-CB03-E0E8-F402686C4731}"/>
                  </a:ext>
                </a:extLst>
              </p:cNvPr>
              <p:cNvPicPr/>
              <p:nvPr/>
            </p:nvPicPr>
            <p:blipFill>
              <a:blip r:embed="rId14"/>
              <a:stretch>
                <a:fillRect/>
              </a:stretch>
            </p:blipFill>
            <p:spPr>
              <a:xfrm>
                <a:off x="4386469" y="4397302"/>
                <a:ext cx="2464920" cy="1017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Freihand 36">
                <a:extLst>
                  <a:ext uri="{FF2B5EF4-FFF2-40B4-BE49-F238E27FC236}">
                    <a16:creationId xmlns:a16="http://schemas.microsoft.com/office/drawing/2014/main" id="{6AFF5BF9-B595-8167-F5B1-F88A9B6FC1F1}"/>
                  </a:ext>
                </a:extLst>
              </p14:cNvPr>
              <p14:cNvContentPartPr/>
              <p14:nvPr/>
            </p14:nvContentPartPr>
            <p14:xfrm>
              <a:off x="4552429" y="5228902"/>
              <a:ext cx="980280" cy="228240"/>
            </p14:xfrm>
          </p:contentPart>
        </mc:Choice>
        <mc:Fallback xmlns="">
          <p:pic>
            <p:nvPicPr>
              <p:cNvPr id="37" name="Freihand 36">
                <a:extLst>
                  <a:ext uri="{FF2B5EF4-FFF2-40B4-BE49-F238E27FC236}">
                    <a16:creationId xmlns:a16="http://schemas.microsoft.com/office/drawing/2014/main" id="{6AFF5BF9-B595-8167-F5B1-F88A9B6FC1F1}"/>
                  </a:ext>
                </a:extLst>
              </p:cNvPr>
              <p:cNvPicPr/>
              <p:nvPr/>
            </p:nvPicPr>
            <p:blipFill>
              <a:blip r:embed="rId16"/>
              <a:stretch>
                <a:fillRect/>
              </a:stretch>
            </p:blipFill>
            <p:spPr>
              <a:xfrm>
                <a:off x="4543789" y="5219902"/>
                <a:ext cx="9979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8" name="Freihand 37">
                <a:extLst>
                  <a:ext uri="{FF2B5EF4-FFF2-40B4-BE49-F238E27FC236}">
                    <a16:creationId xmlns:a16="http://schemas.microsoft.com/office/drawing/2014/main" id="{32A9655F-AD12-A87F-99A9-CA5D3E00BAD7}"/>
                  </a:ext>
                </a:extLst>
              </p14:cNvPr>
              <p14:cNvContentPartPr/>
              <p14:nvPr/>
            </p14:nvContentPartPr>
            <p14:xfrm>
              <a:off x="5007469" y="5581702"/>
              <a:ext cx="14400" cy="241200"/>
            </p14:xfrm>
          </p:contentPart>
        </mc:Choice>
        <mc:Fallback xmlns="">
          <p:pic>
            <p:nvPicPr>
              <p:cNvPr id="38" name="Freihand 37">
                <a:extLst>
                  <a:ext uri="{FF2B5EF4-FFF2-40B4-BE49-F238E27FC236}">
                    <a16:creationId xmlns:a16="http://schemas.microsoft.com/office/drawing/2014/main" id="{32A9655F-AD12-A87F-99A9-CA5D3E00BAD7}"/>
                  </a:ext>
                </a:extLst>
              </p:cNvPr>
              <p:cNvPicPr/>
              <p:nvPr/>
            </p:nvPicPr>
            <p:blipFill>
              <a:blip r:embed="rId18"/>
              <a:stretch>
                <a:fillRect/>
              </a:stretch>
            </p:blipFill>
            <p:spPr>
              <a:xfrm>
                <a:off x="4998829" y="5572702"/>
                <a:ext cx="320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9" name="Freihand 38">
                <a:extLst>
                  <a:ext uri="{FF2B5EF4-FFF2-40B4-BE49-F238E27FC236}">
                    <a16:creationId xmlns:a16="http://schemas.microsoft.com/office/drawing/2014/main" id="{6A2AEDDB-43AA-15CF-340A-BED8FEB54AA8}"/>
                  </a:ext>
                </a:extLst>
              </p14:cNvPr>
              <p14:cNvContentPartPr/>
              <p14:nvPr/>
            </p14:nvContentPartPr>
            <p14:xfrm>
              <a:off x="4880029" y="5410702"/>
              <a:ext cx="171000" cy="253800"/>
            </p14:xfrm>
          </p:contentPart>
        </mc:Choice>
        <mc:Fallback xmlns="">
          <p:pic>
            <p:nvPicPr>
              <p:cNvPr id="39" name="Freihand 38">
                <a:extLst>
                  <a:ext uri="{FF2B5EF4-FFF2-40B4-BE49-F238E27FC236}">
                    <a16:creationId xmlns:a16="http://schemas.microsoft.com/office/drawing/2014/main" id="{6A2AEDDB-43AA-15CF-340A-BED8FEB54AA8}"/>
                  </a:ext>
                </a:extLst>
              </p:cNvPr>
              <p:cNvPicPr/>
              <p:nvPr/>
            </p:nvPicPr>
            <p:blipFill>
              <a:blip r:embed="rId20"/>
              <a:stretch>
                <a:fillRect/>
              </a:stretch>
            </p:blipFill>
            <p:spPr>
              <a:xfrm>
                <a:off x="4871389" y="5401702"/>
                <a:ext cx="1886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 name="Freihand 40">
                <a:extLst>
                  <a:ext uri="{FF2B5EF4-FFF2-40B4-BE49-F238E27FC236}">
                    <a16:creationId xmlns:a16="http://schemas.microsoft.com/office/drawing/2014/main" id="{A711AD26-BDC3-A1BA-D726-295CCF2799B4}"/>
                  </a:ext>
                </a:extLst>
              </p14:cNvPr>
              <p14:cNvContentPartPr/>
              <p14:nvPr/>
            </p14:nvContentPartPr>
            <p14:xfrm>
              <a:off x="5136709" y="5666662"/>
              <a:ext cx="164520" cy="264600"/>
            </p14:xfrm>
          </p:contentPart>
        </mc:Choice>
        <mc:Fallback xmlns="">
          <p:pic>
            <p:nvPicPr>
              <p:cNvPr id="41" name="Freihand 40">
                <a:extLst>
                  <a:ext uri="{FF2B5EF4-FFF2-40B4-BE49-F238E27FC236}">
                    <a16:creationId xmlns:a16="http://schemas.microsoft.com/office/drawing/2014/main" id="{A711AD26-BDC3-A1BA-D726-295CCF2799B4}"/>
                  </a:ext>
                </a:extLst>
              </p:cNvPr>
              <p:cNvPicPr/>
              <p:nvPr/>
            </p:nvPicPr>
            <p:blipFill>
              <a:blip r:embed="rId22"/>
              <a:stretch>
                <a:fillRect/>
              </a:stretch>
            </p:blipFill>
            <p:spPr>
              <a:xfrm>
                <a:off x="5127709" y="5658022"/>
                <a:ext cx="1821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2" name="Freihand 41">
                <a:extLst>
                  <a:ext uri="{FF2B5EF4-FFF2-40B4-BE49-F238E27FC236}">
                    <a16:creationId xmlns:a16="http://schemas.microsoft.com/office/drawing/2014/main" id="{DCB1A4D4-E0A4-354E-779F-057639FBCBF8}"/>
                  </a:ext>
                </a:extLst>
              </p14:cNvPr>
              <p14:cNvContentPartPr/>
              <p14:nvPr/>
            </p14:nvContentPartPr>
            <p14:xfrm>
              <a:off x="5384749" y="5703742"/>
              <a:ext cx="69480" cy="126360"/>
            </p14:xfrm>
          </p:contentPart>
        </mc:Choice>
        <mc:Fallback xmlns="">
          <p:pic>
            <p:nvPicPr>
              <p:cNvPr id="42" name="Freihand 41">
                <a:extLst>
                  <a:ext uri="{FF2B5EF4-FFF2-40B4-BE49-F238E27FC236}">
                    <a16:creationId xmlns:a16="http://schemas.microsoft.com/office/drawing/2014/main" id="{DCB1A4D4-E0A4-354E-779F-057639FBCBF8}"/>
                  </a:ext>
                </a:extLst>
              </p:cNvPr>
              <p:cNvPicPr/>
              <p:nvPr/>
            </p:nvPicPr>
            <p:blipFill>
              <a:blip r:embed="rId24"/>
              <a:stretch>
                <a:fillRect/>
              </a:stretch>
            </p:blipFill>
            <p:spPr>
              <a:xfrm>
                <a:off x="5375749" y="5695102"/>
                <a:ext cx="87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Freihand 42">
                <a:extLst>
                  <a:ext uri="{FF2B5EF4-FFF2-40B4-BE49-F238E27FC236}">
                    <a16:creationId xmlns:a16="http://schemas.microsoft.com/office/drawing/2014/main" id="{8861F240-5A0B-448F-7502-1E532AABFC36}"/>
                  </a:ext>
                </a:extLst>
              </p14:cNvPr>
              <p14:cNvContentPartPr/>
              <p14:nvPr/>
            </p14:nvContentPartPr>
            <p14:xfrm>
              <a:off x="5571229" y="5654062"/>
              <a:ext cx="167040" cy="119160"/>
            </p14:xfrm>
          </p:contentPart>
        </mc:Choice>
        <mc:Fallback xmlns="">
          <p:pic>
            <p:nvPicPr>
              <p:cNvPr id="43" name="Freihand 42">
                <a:extLst>
                  <a:ext uri="{FF2B5EF4-FFF2-40B4-BE49-F238E27FC236}">
                    <a16:creationId xmlns:a16="http://schemas.microsoft.com/office/drawing/2014/main" id="{8861F240-5A0B-448F-7502-1E532AABFC36}"/>
                  </a:ext>
                </a:extLst>
              </p:cNvPr>
              <p:cNvPicPr/>
              <p:nvPr/>
            </p:nvPicPr>
            <p:blipFill>
              <a:blip r:embed="rId26"/>
              <a:stretch>
                <a:fillRect/>
              </a:stretch>
            </p:blipFill>
            <p:spPr>
              <a:xfrm>
                <a:off x="5562589" y="5645062"/>
                <a:ext cx="184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 name="Freihand 43">
                <a:extLst>
                  <a:ext uri="{FF2B5EF4-FFF2-40B4-BE49-F238E27FC236}">
                    <a16:creationId xmlns:a16="http://schemas.microsoft.com/office/drawing/2014/main" id="{F44F9288-D0C6-8266-4861-947A87C90EAD}"/>
                  </a:ext>
                </a:extLst>
              </p14:cNvPr>
              <p14:cNvContentPartPr/>
              <p14:nvPr/>
            </p14:nvContentPartPr>
            <p14:xfrm>
              <a:off x="5801989" y="5575582"/>
              <a:ext cx="213840" cy="141840"/>
            </p14:xfrm>
          </p:contentPart>
        </mc:Choice>
        <mc:Fallback xmlns="">
          <p:pic>
            <p:nvPicPr>
              <p:cNvPr id="44" name="Freihand 43">
                <a:extLst>
                  <a:ext uri="{FF2B5EF4-FFF2-40B4-BE49-F238E27FC236}">
                    <a16:creationId xmlns:a16="http://schemas.microsoft.com/office/drawing/2014/main" id="{F44F9288-D0C6-8266-4861-947A87C90EAD}"/>
                  </a:ext>
                </a:extLst>
              </p:cNvPr>
              <p:cNvPicPr/>
              <p:nvPr/>
            </p:nvPicPr>
            <p:blipFill>
              <a:blip r:embed="rId28"/>
              <a:stretch>
                <a:fillRect/>
              </a:stretch>
            </p:blipFill>
            <p:spPr>
              <a:xfrm>
                <a:off x="5793349" y="5566942"/>
                <a:ext cx="231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5" name="Freihand 44">
                <a:extLst>
                  <a:ext uri="{FF2B5EF4-FFF2-40B4-BE49-F238E27FC236}">
                    <a16:creationId xmlns:a16="http://schemas.microsoft.com/office/drawing/2014/main" id="{0CDAF888-805D-8AB9-079B-D7C4816F53BB}"/>
                  </a:ext>
                </a:extLst>
              </p14:cNvPr>
              <p14:cNvContentPartPr/>
              <p14:nvPr/>
            </p14:nvContentPartPr>
            <p14:xfrm>
              <a:off x="6019069" y="5534902"/>
              <a:ext cx="95400" cy="91080"/>
            </p14:xfrm>
          </p:contentPart>
        </mc:Choice>
        <mc:Fallback xmlns="">
          <p:pic>
            <p:nvPicPr>
              <p:cNvPr id="45" name="Freihand 44">
                <a:extLst>
                  <a:ext uri="{FF2B5EF4-FFF2-40B4-BE49-F238E27FC236}">
                    <a16:creationId xmlns:a16="http://schemas.microsoft.com/office/drawing/2014/main" id="{0CDAF888-805D-8AB9-079B-D7C4816F53BB}"/>
                  </a:ext>
                </a:extLst>
              </p:cNvPr>
              <p:cNvPicPr/>
              <p:nvPr/>
            </p:nvPicPr>
            <p:blipFill>
              <a:blip r:embed="rId30"/>
              <a:stretch>
                <a:fillRect/>
              </a:stretch>
            </p:blipFill>
            <p:spPr>
              <a:xfrm>
                <a:off x="6010069" y="5525902"/>
                <a:ext cx="113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6" name="Freihand 45">
                <a:extLst>
                  <a:ext uri="{FF2B5EF4-FFF2-40B4-BE49-F238E27FC236}">
                    <a16:creationId xmlns:a16="http://schemas.microsoft.com/office/drawing/2014/main" id="{66069D8B-DFFF-270B-8751-00832C63205D}"/>
                  </a:ext>
                </a:extLst>
              </p14:cNvPr>
              <p14:cNvContentPartPr/>
              <p14:nvPr/>
            </p14:nvContentPartPr>
            <p14:xfrm>
              <a:off x="6123829" y="5505742"/>
              <a:ext cx="61560" cy="105840"/>
            </p14:xfrm>
          </p:contentPart>
        </mc:Choice>
        <mc:Fallback xmlns="">
          <p:pic>
            <p:nvPicPr>
              <p:cNvPr id="46" name="Freihand 45">
                <a:extLst>
                  <a:ext uri="{FF2B5EF4-FFF2-40B4-BE49-F238E27FC236}">
                    <a16:creationId xmlns:a16="http://schemas.microsoft.com/office/drawing/2014/main" id="{66069D8B-DFFF-270B-8751-00832C63205D}"/>
                  </a:ext>
                </a:extLst>
              </p:cNvPr>
              <p:cNvPicPr/>
              <p:nvPr/>
            </p:nvPicPr>
            <p:blipFill>
              <a:blip r:embed="rId32"/>
              <a:stretch>
                <a:fillRect/>
              </a:stretch>
            </p:blipFill>
            <p:spPr>
              <a:xfrm>
                <a:off x="6115189" y="5496742"/>
                <a:ext cx="79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7" name="Freihand 46">
                <a:extLst>
                  <a:ext uri="{FF2B5EF4-FFF2-40B4-BE49-F238E27FC236}">
                    <a16:creationId xmlns:a16="http://schemas.microsoft.com/office/drawing/2014/main" id="{990C598D-9D4B-0AE7-AB26-F67A09AEFA0E}"/>
                  </a:ext>
                </a:extLst>
              </p14:cNvPr>
              <p14:cNvContentPartPr/>
              <p14:nvPr/>
            </p14:nvContentPartPr>
            <p14:xfrm>
              <a:off x="6336229" y="5341222"/>
              <a:ext cx="213120" cy="358200"/>
            </p14:xfrm>
          </p:contentPart>
        </mc:Choice>
        <mc:Fallback xmlns="">
          <p:pic>
            <p:nvPicPr>
              <p:cNvPr id="47" name="Freihand 46">
                <a:extLst>
                  <a:ext uri="{FF2B5EF4-FFF2-40B4-BE49-F238E27FC236}">
                    <a16:creationId xmlns:a16="http://schemas.microsoft.com/office/drawing/2014/main" id="{990C598D-9D4B-0AE7-AB26-F67A09AEFA0E}"/>
                  </a:ext>
                </a:extLst>
              </p:cNvPr>
              <p:cNvPicPr/>
              <p:nvPr/>
            </p:nvPicPr>
            <p:blipFill>
              <a:blip r:embed="rId34"/>
              <a:stretch>
                <a:fillRect/>
              </a:stretch>
            </p:blipFill>
            <p:spPr>
              <a:xfrm>
                <a:off x="6327229" y="5332222"/>
                <a:ext cx="23076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8" name="Freihand 47">
                <a:extLst>
                  <a:ext uri="{FF2B5EF4-FFF2-40B4-BE49-F238E27FC236}">
                    <a16:creationId xmlns:a16="http://schemas.microsoft.com/office/drawing/2014/main" id="{39EC491D-5B7B-16F9-289B-13F41F9B75DF}"/>
                  </a:ext>
                </a:extLst>
              </p14:cNvPr>
              <p14:cNvContentPartPr/>
              <p14:nvPr/>
            </p14:nvContentPartPr>
            <p14:xfrm>
              <a:off x="4994149" y="6172822"/>
              <a:ext cx="213120" cy="136440"/>
            </p14:xfrm>
          </p:contentPart>
        </mc:Choice>
        <mc:Fallback xmlns="">
          <p:pic>
            <p:nvPicPr>
              <p:cNvPr id="48" name="Freihand 47">
                <a:extLst>
                  <a:ext uri="{FF2B5EF4-FFF2-40B4-BE49-F238E27FC236}">
                    <a16:creationId xmlns:a16="http://schemas.microsoft.com/office/drawing/2014/main" id="{39EC491D-5B7B-16F9-289B-13F41F9B75DF}"/>
                  </a:ext>
                </a:extLst>
              </p:cNvPr>
              <p:cNvPicPr/>
              <p:nvPr/>
            </p:nvPicPr>
            <p:blipFill>
              <a:blip r:embed="rId36"/>
              <a:stretch>
                <a:fillRect/>
              </a:stretch>
            </p:blipFill>
            <p:spPr>
              <a:xfrm>
                <a:off x="4985149" y="6163822"/>
                <a:ext cx="230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 name="Freihand 48">
                <a:extLst>
                  <a:ext uri="{FF2B5EF4-FFF2-40B4-BE49-F238E27FC236}">
                    <a16:creationId xmlns:a16="http://schemas.microsoft.com/office/drawing/2014/main" id="{6E954670-A171-3718-2871-B188E2E17D60}"/>
                  </a:ext>
                </a:extLst>
              </p14:cNvPr>
              <p14:cNvContentPartPr/>
              <p14:nvPr/>
            </p14:nvContentPartPr>
            <p14:xfrm>
              <a:off x="5254789" y="5980222"/>
              <a:ext cx="336600" cy="244800"/>
            </p14:xfrm>
          </p:contentPart>
        </mc:Choice>
        <mc:Fallback xmlns="">
          <p:pic>
            <p:nvPicPr>
              <p:cNvPr id="49" name="Freihand 48">
                <a:extLst>
                  <a:ext uri="{FF2B5EF4-FFF2-40B4-BE49-F238E27FC236}">
                    <a16:creationId xmlns:a16="http://schemas.microsoft.com/office/drawing/2014/main" id="{6E954670-A171-3718-2871-B188E2E17D60}"/>
                  </a:ext>
                </a:extLst>
              </p:cNvPr>
              <p:cNvPicPr/>
              <p:nvPr/>
            </p:nvPicPr>
            <p:blipFill>
              <a:blip r:embed="rId38"/>
              <a:stretch>
                <a:fillRect/>
              </a:stretch>
            </p:blipFill>
            <p:spPr>
              <a:xfrm>
                <a:off x="5245789" y="5971582"/>
                <a:ext cx="3542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0" name="Freihand 49">
                <a:extLst>
                  <a:ext uri="{FF2B5EF4-FFF2-40B4-BE49-F238E27FC236}">
                    <a16:creationId xmlns:a16="http://schemas.microsoft.com/office/drawing/2014/main" id="{B704BD7D-2FA0-3DBC-0FAD-2DD670E6CEE5}"/>
                  </a:ext>
                </a:extLst>
              </p14:cNvPr>
              <p14:cNvContentPartPr/>
              <p14:nvPr/>
            </p14:nvContentPartPr>
            <p14:xfrm>
              <a:off x="5597869" y="5974462"/>
              <a:ext cx="147240" cy="133920"/>
            </p14:xfrm>
          </p:contentPart>
        </mc:Choice>
        <mc:Fallback xmlns="">
          <p:pic>
            <p:nvPicPr>
              <p:cNvPr id="50" name="Freihand 49">
                <a:extLst>
                  <a:ext uri="{FF2B5EF4-FFF2-40B4-BE49-F238E27FC236}">
                    <a16:creationId xmlns:a16="http://schemas.microsoft.com/office/drawing/2014/main" id="{B704BD7D-2FA0-3DBC-0FAD-2DD670E6CEE5}"/>
                  </a:ext>
                </a:extLst>
              </p:cNvPr>
              <p:cNvPicPr/>
              <p:nvPr/>
            </p:nvPicPr>
            <p:blipFill>
              <a:blip r:embed="rId40"/>
              <a:stretch>
                <a:fillRect/>
              </a:stretch>
            </p:blipFill>
            <p:spPr>
              <a:xfrm>
                <a:off x="5588869" y="5965462"/>
                <a:ext cx="164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Freihand 50">
                <a:extLst>
                  <a:ext uri="{FF2B5EF4-FFF2-40B4-BE49-F238E27FC236}">
                    <a16:creationId xmlns:a16="http://schemas.microsoft.com/office/drawing/2014/main" id="{7ECFA58F-AE99-8A7B-E4C8-83EFEBC859A9}"/>
                  </a:ext>
                </a:extLst>
              </p14:cNvPr>
              <p14:cNvContentPartPr/>
              <p14:nvPr/>
            </p14:nvContentPartPr>
            <p14:xfrm>
              <a:off x="5694709" y="5999662"/>
              <a:ext cx="114840" cy="68400"/>
            </p14:xfrm>
          </p:contentPart>
        </mc:Choice>
        <mc:Fallback xmlns="">
          <p:pic>
            <p:nvPicPr>
              <p:cNvPr id="51" name="Freihand 50">
                <a:extLst>
                  <a:ext uri="{FF2B5EF4-FFF2-40B4-BE49-F238E27FC236}">
                    <a16:creationId xmlns:a16="http://schemas.microsoft.com/office/drawing/2014/main" id="{7ECFA58F-AE99-8A7B-E4C8-83EFEBC859A9}"/>
                  </a:ext>
                </a:extLst>
              </p:cNvPr>
              <p:cNvPicPr/>
              <p:nvPr/>
            </p:nvPicPr>
            <p:blipFill>
              <a:blip r:embed="rId42"/>
              <a:stretch>
                <a:fillRect/>
              </a:stretch>
            </p:blipFill>
            <p:spPr>
              <a:xfrm>
                <a:off x="5686069" y="5990662"/>
                <a:ext cx="132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2" name="Freihand 51">
                <a:extLst>
                  <a:ext uri="{FF2B5EF4-FFF2-40B4-BE49-F238E27FC236}">
                    <a16:creationId xmlns:a16="http://schemas.microsoft.com/office/drawing/2014/main" id="{E1965FD7-EA3A-517B-F541-E7DF7172E609}"/>
                  </a:ext>
                </a:extLst>
              </p14:cNvPr>
              <p14:cNvContentPartPr/>
              <p14:nvPr/>
            </p14:nvContentPartPr>
            <p14:xfrm>
              <a:off x="6100789" y="5852782"/>
              <a:ext cx="60120" cy="208800"/>
            </p14:xfrm>
          </p:contentPart>
        </mc:Choice>
        <mc:Fallback xmlns="">
          <p:pic>
            <p:nvPicPr>
              <p:cNvPr id="52" name="Freihand 51">
                <a:extLst>
                  <a:ext uri="{FF2B5EF4-FFF2-40B4-BE49-F238E27FC236}">
                    <a16:creationId xmlns:a16="http://schemas.microsoft.com/office/drawing/2014/main" id="{E1965FD7-EA3A-517B-F541-E7DF7172E609}"/>
                  </a:ext>
                </a:extLst>
              </p:cNvPr>
              <p:cNvPicPr/>
              <p:nvPr/>
            </p:nvPicPr>
            <p:blipFill>
              <a:blip r:embed="rId44"/>
              <a:stretch>
                <a:fillRect/>
              </a:stretch>
            </p:blipFill>
            <p:spPr>
              <a:xfrm>
                <a:off x="6092149" y="5843782"/>
                <a:ext cx="77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 name="Freihand 52">
                <a:extLst>
                  <a:ext uri="{FF2B5EF4-FFF2-40B4-BE49-F238E27FC236}">
                    <a16:creationId xmlns:a16="http://schemas.microsoft.com/office/drawing/2014/main" id="{322EC4F7-1305-20E4-4FE3-4FFF25C5A69A}"/>
                  </a:ext>
                </a:extLst>
              </p14:cNvPr>
              <p14:cNvContentPartPr/>
              <p14:nvPr/>
            </p14:nvContentPartPr>
            <p14:xfrm>
              <a:off x="6046789" y="5938822"/>
              <a:ext cx="140760" cy="74160"/>
            </p14:xfrm>
          </p:contentPart>
        </mc:Choice>
        <mc:Fallback xmlns="">
          <p:pic>
            <p:nvPicPr>
              <p:cNvPr id="53" name="Freihand 52">
                <a:extLst>
                  <a:ext uri="{FF2B5EF4-FFF2-40B4-BE49-F238E27FC236}">
                    <a16:creationId xmlns:a16="http://schemas.microsoft.com/office/drawing/2014/main" id="{322EC4F7-1305-20E4-4FE3-4FFF25C5A69A}"/>
                  </a:ext>
                </a:extLst>
              </p:cNvPr>
              <p:cNvPicPr/>
              <p:nvPr/>
            </p:nvPicPr>
            <p:blipFill>
              <a:blip r:embed="rId46"/>
              <a:stretch>
                <a:fillRect/>
              </a:stretch>
            </p:blipFill>
            <p:spPr>
              <a:xfrm>
                <a:off x="6037789" y="5929822"/>
                <a:ext cx="158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4" name="Freihand 53">
                <a:extLst>
                  <a:ext uri="{FF2B5EF4-FFF2-40B4-BE49-F238E27FC236}">
                    <a16:creationId xmlns:a16="http://schemas.microsoft.com/office/drawing/2014/main" id="{24AFBBE7-5A8F-00C5-0016-51958D2E5088}"/>
                  </a:ext>
                </a:extLst>
              </p14:cNvPr>
              <p14:cNvContentPartPr/>
              <p14:nvPr/>
            </p14:nvContentPartPr>
            <p14:xfrm>
              <a:off x="6246949" y="5760982"/>
              <a:ext cx="69840" cy="126720"/>
            </p14:xfrm>
          </p:contentPart>
        </mc:Choice>
        <mc:Fallback xmlns="">
          <p:pic>
            <p:nvPicPr>
              <p:cNvPr id="54" name="Freihand 53">
                <a:extLst>
                  <a:ext uri="{FF2B5EF4-FFF2-40B4-BE49-F238E27FC236}">
                    <a16:creationId xmlns:a16="http://schemas.microsoft.com/office/drawing/2014/main" id="{24AFBBE7-5A8F-00C5-0016-51958D2E5088}"/>
                  </a:ext>
                </a:extLst>
              </p:cNvPr>
              <p:cNvPicPr/>
              <p:nvPr/>
            </p:nvPicPr>
            <p:blipFill>
              <a:blip r:embed="rId48"/>
              <a:stretch>
                <a:fillRect/>
              </a:stretch>
            </p:blipFill>
            <p:spPr>
              <a:xfrm>
                <a:off x="6237949" y="5752342"/>
                <a:ext cx="87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5" name="Freihand 54">
                <a:extLst>
                  <a:ext uri="{FF2B5EF4-FFF2-40B4-BE49-F238E27FC236}">
                    <a16:creationId xmlns:a16="http://schemas.microsoft.com/office/drawing/2014/main" id="{BA7F9C84-ACF2-38D1-3DFA-4A45C5C91720}"/>
                  </a:ext>
                </a:extLst>
              </p14:cNvPr>
              <p14:cNvContentPartPr/>
              <p14:nvPr/>
            </p14:nvContentPartPr>
            <p14:xfrm>
              <a:off x="6118789" y="5689702"/>
              <a:ext cx="188640" cy="87480"/>
            </p14:xfrm>
          </p:contentPart>
        </mc:Choice>
        <mc:Fallback xmlns="">
          <p:pic>
            <p:nvPicPr>
              <p:cNvPr id="55" name="Freihand 54">
                <a:extLst>
                  <a:ext uri="{FF2B5EF4-FFF2-40B4-BE49-F238E27FC236}">
                    <a16:creationId xmlns:a16="http://schemas.microsoft.com/office/drawing/2014/main" id="{BA7F9C84-ACF2-38D1-3DFA-4A45C5C91720}"/>
                  </a:ext>
                </a:extLst>
              </p:cNvPr>
              <p:cNvPicPr/>
              <p:nvPr/>
            </p:nvPicPr>
            <p:blipFill>
              <a:blip r:embed="rId50"/>
              <a:stretch>
                <a:fillRect/>
              </a:stretch>
            </p:blipFill>
            <p:spPr>
              <a:xfrm>
                <a:off x="6110149" y="5680702"/>
                <a:ext cx="206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6" name="Freihand 55">
                <a:extLst>
                  <a:ext uri="{FF2B5EF4-FFF2-40B4-BE49-F238E27FC236}">
                    <a16:creationId xmlns:a16="http://schemas.microsoft.com/office/drawing/2014/main" id="{EC9C3134-CA75-9FE5-DD20-73D14832657E}"/>
                  </a:ext>
                </a:extLst>
              </p14:cNvPr>
              <p14:cNvContentPartPr/>
              <p14:nvPr/>
            </p14:nvContentPartPr>
            <p14:xfrm>
              <a:off x="6403189" y="5730022"/>
              <a:ext cx="165960" cy="198360"/>
            </p14:xfrm>
          </p:contentPart>
        </mc:Choice>
        <mc:Fallback xmlns="">
          <p:pic>
            <p:nvPicPr>
              <p:cNvPr id="56" name="Freihand 55">
                <a:extLst>
                  <a:ext uri="{FF2B5EF4-FFF2-40B4-BE49-F238E27FC236}">
                    <a16:creationId xmlns:a16="http://schemas.microsoft.com/office/drawing/2014/main" id="{EC9C3134-CA75-9FE5-DD20-73D14832657E}"/>
                  </a:ext>
                </a:extLst>
              </p:cNvPr>
              <p:cNvPicPr/>
              <p:nvPr/>
            </p:nvPicPr>
            <p:blipFill>
              <a:blip r:embed="rId52"/>
              <a:stretch>
                <a:fillRect/>
              </a:stretch>
            </p:blipFill>
            <p:spPr>
              <a:xfrm>
                <a:off x="6394549" y="5721022"/>
                <a:ext cx="183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8" name="Freihand 57">
                <a:extLst>
                  <a:ext uri="{FF2B5EF4-FFF2-40B4-BE49-F238E27FC236}">
                    <a16:creationId xmlns:a16="http://schemas.microsoft.com/office/drawing/2014/main" id="{1EFAC87A-FCDE-5BE7-0FA7-D3750E6E68B0}"/>
                  </a:ext>
                </a:extLst>
              </p14:cNvPr>
              <p14:cNvContentPartPr/>
              <p14:nvPr/>
            </p14:nvContentPartPr>
            <p14:xfrm>
              <a:off x="6515869" y="5547502"/>
              <a:ext cx="221040" cy="394560"/>
            </p14:xfrm>
          </p:contentPart>
        </mc:Choice>
        <mc:Fallback xmlns="">
          <p:pic>
            <p:nvPicPr>
              <p:cNvPr id="58" name="Freihand 57">
                <a:extLst>
                  <a:ext uri="{FF2B5EF4-FFF2-40B4-BE49-F238E27FC236}">
                    <a16:creationId xmlns:a16="http://schemas.microsoft.com/office/drawing/2014/main" id="{1EFAC87A-FCDE-5BE7-0FA7-D3750E6E68B0}"/>
                  </a:ext>
                </a:extLst>
              </p:cNvPr>
              <p:cNvPicPr/>
              <p:nvPr/>
            </p:nvPicPr>
            <p:blipFill>
              <a:blip r:embed="rId54"/>
              <a:stretch>
                <a:fillRect/>
              </a:stretch>
            </p:blipFill>
            <p:spPr>
              <a:xfrm>
                <a:off x="6507229" y="5538502"/>
                <a:ext cx="23868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9" name="Freihand 58">
                <a:extLst>
                  <a:ext uri="{FF2B5EF4-FFF2-40B4-BE49-F238E27FC236}">
                    <a16:creationId xmlns:a16="http://schemas.microsoft.com/office/drawing/2014/main" id="{E232C818-4B27-16A3-9CB3-519BA9A461D6}"/>
                  </a:ext>
                </a:extLst>
              </p14:cNvPr>
              <p14:cNvContentPartPr/>
              <p14:nvPr/>
            </p14:nvContentPartPr>
            <p14:xfrm>
              <a:off x="5833669" y="5780062"/>
              <a:ext cx="230760" cy="392040"/>
            </p14:xfrm>
          </p:contentPart>
        </mc:Choice>
        <mc:Fallback xmlns="">
          <p:pic>
            <p:nvPicPr>
              <p:cNvPr id="59" name="Freihand 58">
                <a:extLst>
                  <a:ext uri="{FF2B5EF4-FFF2-40B4-BE49-F238E27FC236}">
                    <a16:creationId xmlns:a16="http://schemas.microsoft.com/office/drawing/2014/main" id="{E232C818-4B27-16A3-9CB3-519BA9A461D6}"/>
                  </a:ext>
                </a:extLst>
              </p:cNvPr>
              <p:cNvPicPr/>
              <p:nvPr/>
            </p:nvPicPr>
            <p:blipFill>
              <a:blip r:embed="rId56"/>
              <a:stretch>
                <a:fillRect/>
              </a:stretch>
            </p:blipFill>
            <p:spPr>
              <a:xfrm>
                <a:off x="5825029" y="5771422"/>
                <a:ext cx="24840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5" name="Freihand 74">
                <a:extLst>
                  <a:ext uri="{FF2B5EF4-FFF2-40B4-BE49-F238E27FC236}">
                    <a16:creationId xmlns:a16="http://schemas.microsoft.com/office/drawing/2014/main" id="{52FF8B14-18A5-DA36-3109-710E7615D944}"/>
                  </a:ext>
                </a:extLst>
              </p14:cNvPr>
              <p14:cNvContentPartPr/>
              <p14:nvPr/>
            </p14:nvContentPartPr>
            <p14:xfrm>
              <a:off x="4529389" y="4402342"/>
              <a:ext cx="1034280" cy="898560"/>
            </p14:xfrm>
          </p:contentPart>
        </mc:Choice>
        <mc:Fallback xmlns="">
          <p:pic>
            <p:nvPicPr>
              <p:cNvPr id="75" name="Freihand 74">
                <a:extLst>
                  <a:ext uri="{FF2B5EF4-FFF2-40B4-BE49-F238E27FC236}">
                    <a16:creationId xmlns:a16="http://schemas.microsoft.com/office/drawing/2014/main" id="{52FF8B14-18A5-DA36-3109-710E7615D944}"/>
                  </a:ext>
                </a:extLst>
              </p:cNvPr>
              <p:cNvPicPr/>
              <p:nvPr/>
            </p:nvPicPr>
            <p:blipFill>
              <a:blip r:embed="rId58"/>
              <a:stretch>
                <a:fillRect/>
              </a:stretch>
            </p:blipFill>
            <p:spPr>
              <a:xfrm>
                <a:off x="4520389" y="4393342"/>
                <a:ext cx="1051920" cy="916200"/>
              </a:xfrm>
              <a:prstGeom prst="rect">
                <a:avLst/>
              </a:prstGeom>
            </p:spPr>
          </p:pic>
        </mc:Fallback>
      </mc:AlternateContent>
      <p:grpSp>
        <p:nvGrpSpPr>
          <p:cNvPr id="78" name="Gruppieren 77">
            <a:extLst>
              <a:ext uri="{FF2B5EF4-FFF2-40B4-BE49-F238E27FC236}">
                <a16:creationId xmlns:a16="http://schemas.microsoft.com/office/drawing/2014/main" id="{C667A485-4890-02A6-EAF4-CD5CE391525F}"/>
              </a:ext>
            </a:extLst>
          </p:cNvPr>
          <p:cNvGrpSpPr/>
          <p:nvPr/>
        </p:nvGrpSpPr>
        <p:grpSpPr>
          <a:xfrm>
            <a:off x="5720989" y="2693422"/>
            <a:ext cx="2953440" cy="2404080"/>
            <a:chOff x="5720989" y="2693422"/>
            <a:chExt cx="2953440" cy="2404080"/>
          </a:xfrm>
        </p:grpSpPr>
        <mc:AlternateContent xmlns:mc="http://schemas.openxmlformats.org/markup-compatibility/2006" xmlns:p14="http://schemas.microsoft.com/office/powerpoint/2010/main">
          <mc:Choice Requires="p14">
            <p:contentPart p14:bwMode="auto" r:id="rId59">
              <p14:nvContentPartPr>
                <p14:cNvPr id="10" name="Freihand 9">
                  <a:extLst>
                    <a:ext uri="{FF2B5EF4-FFF2-40B4-BE49-F238E27FC236}">
                      <a16:creationId xmlns:a16="http://schemas.microsoft.com/office/drawing/2014/main" id="{363FB433-0A52-C40F-CD95-19DF1D523D1C}"/>
                    </a:ext>
                  </a:extLst>
                </p14:cNvPr>
                <p14:cNvContentPartPr/>
                <p14:nvPr/>
              </p14:nvContentPartPr>
              <p14:xfrm>
                <a:off x="6927349" y="2781982"/>
                <a:ext cx="36360" cy="261720"/>
              </p14:xfrm>
            </p:contentPart>
          </mc:Choice>
          <mc:Fallback xmlns="">
            <p:pic>
              <p:nvPicPr>
                <p:cNvPr id="10" name="Freihand 9">
                  <a:extLst>
                    <a:ext uri="{FF2B5EF4-FFF2-40B4-BE49-F238E27FC236}">
                      <a16:creationId xmlns:a16="http://schemas.microsoft.com/office/drawing/2014/main" id="{363FB433-0A52-C40F-CD95-19DF1D523D1C}"/>
                    </a:ext>
                  </a:extLst>
                </p:cNvPr>
                <p:cNvPicPr/>
                <p:nvPr/>
              </p:nvPicPr>
              <p:blipFill>
                <a:blip r:embed="rId60"/>
                <a:stretch>
                  <a:fillRect/>
                </a:stretch>
              </p:blipFill>
              <p:spPr>
                <a:xfrm>
                  <a:off x="6918709" y="2773342"/>
                  <a:ext cx="54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 name="Freihand 10">
                  <a:extLst>
                    <a:ext uri="{FF2B5EF4-FFF2-40B4-BE49-F238E27FC236}">
                      <a16:creationId xmlns:a16="http://schemas.microsoft.com/office/drawing/2014/main" id="{F285DC78-8433-4204-BF37-A8401B7DE874}"/>
                    </a:ext>
                  </a:extLst>
                </p14:cNvPr>
                <p14:cNvContentPartPr/>
                <p14:nvPr/>
              </p14:nvContentPartPr>
              <p14:xfrm>
                <a:off x="6839509" y="2754262"/>
                <a:ext cx="252360" cy="48960"/>
              </p14:xfrm>
            </p:contentPart>
          </mc:Choice>
          <mc:Fallback xmlns="">
            <p:pic>
              <p:nvPicPr>
                <p:cNvPr id="11" name="Freihand 10">
                  <a:extLst>
                    <a:ext uri="{FF2B5EF4-FFF2-40B4-BE49-F238E27FC236}">
                      <a16:creationId xmlns:a16="http://schemas.microsoft.com/office/drawing/2014/main" id="{F285DC78-8433-4204-BF37-A8401B7DE874}"/>
                    </a:ext>
                  </a:extLst>
                </p:cNvPr>
                <p:cNvPicPr/>
                <p:nvPr/>
              </p:nvPicPr>
              <p:blipFill>
                <a:blip r:embed="rId62"/>
                <a:stretch>
                  <a:fillRect/>
                </a:stretch>
              </p:blipFill>
              <p:spPr>
                <a:xfrm>
                  <a:off x="6830509" y="2745262"/>
                  <a:ext cx="270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 name="Freihand 11">
                  <a:extLst>
                    <a:ext uri="{FF2B5EF4-FFF2-40B4-BE49-F238E27FC236}">
                      <a16:creationId xmlns:a16="http://schemas.microsoft.com/office/drawing/2014/main" id="{0A4E330C-D8CA-7223-CE90-D2552529865F}"/>
                    </a:ext>
                  </a:extLst>
                </p14:cNvPr>
                <p14:cNvContentPartPr/>
                <p14:nvPr/>
              </p14:nvContentPartPr>
              <p14:xfrm>
                <a:off x="6825829" y="2766142"/>
                <a:ext cx="534600" cy="218160"/>
              </p14:xfrm>
            </p:contentPart>
          </mc:Choice>
          <mc:Fallback xmlns="">
            <p:pic>
              <p:nvPicPr>
                <p:cNvPr id="12" name="Freihand 11">
                  <a:extLst>
                    <a:ext uri="{FF2B5EF4-FFF2-40B4-BE49-F238E27FC236}">
                      <a16:creationId xmlns:a16="http://schemas.microsoft.com/office/drawing/2014/main" id="{0A4E330C-D8CA-7223-CE90-D2552529865F}"/>
                    </a:ext>
                  </a:extLst>
                </p:cNvPr>
                <p:cNvPicPr/>
                <p:nvPr/>
              </p:nvPicPr>
              <p:blipFill>
                <a:blip r:embed="rId64"/>
                <a:stretch>
                  <a:fillRect/>
                </a:stretch>
              </p:blipFill>
              <p:spPr>
                <a:xfrm>
                  <a:off x="6817189" y="2757142"/>
                  <a:ext cx="5522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 name="Freihand 12">
                  <a:extLst>
                    <a:ext uri="{FF2B5EF4-FFF2-40B4-BE49-F238E27FC236}">
                      <a16:creationId xmlns:a16="http://schemas.microsoft.com/office/drawing/2014/main" id="{F5F94B40-874B-AB9E-9C78-B9CB3A8A304F}"/>
                    </a:ext>
                  </a:extLst>
                </p14:cNvPr>
                <p14:cNvContentPartPr/>
                <p14:nvPr/>
              </p14:nvContentPartPr>
              <p14:xfrm>
                <a:off x="7487149" y="2693422"/>
                <a:ext cx="272520" cy="208800"/>
              </p14:xfrm>
            </p:contentPart>
          </mc:Choice>
          <mc:Fallback xmlns="">
            <p:pic>
              <p:nvPicPr>
                <p:cNvPr id="13" name="Freihand 12">
                  <a:extLst>
                    <a:ext uri="{FF2B5EF4-FFF2-40B4-BE49-F238E27FC236}">
                      <a16:creationId xmlns:a16="http://schemas.microsoft.com/office/drawing/2014/main" id="{F5F94B40-874B-AB9E-9C78-B9CB3A8A304F}"/>
                    </a:ext>
                  </a:extLst>
                </p:cNvPr>
                <p:cNvPicPr/>
                <p:nvPr/>
              </p:nvPicPr>
              <p:blipFill>
                <a:blip r:embed="rId66"/>
                <a:stretch>
                  <a:fillRect/>
                </a:stretch>
              </p:blipFill>
              <p:spPr>
                <a:xfrm>
                  <a:off x="7478149" y="2684422"/>
                  <a:ext cx="2901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 name="Freihand 15">
                  <a:extLst>
                    <a:ext uri="{FF2B5EF4-FFF2-40B4-BE49-F238E27FC236}">
                      <a16:creationId xmlns:a16="http://schemas.microsoft.com/office/drawing/2014/main" id="{3443B257-F8F9-BC40-3BCC-5996535098AD}"/>
                    </a:ext>
                  </a:extLst>
                </p14:cNvPr>
                <p14:cNvContentPartPr/>
                <p14:nvPr/>
              </p14:nvContentPartPr>
              <p14:xfrm>
                <a:off x="5720989" y="3647782"/>
                <a:ext cx="145440" cy="248040"/>
              </p14:xfrm>
            </p:contentPart>
          </mc:Choice>
          <mc:Fallback xmlns="">
            <p:pic>
              <p:nvPicPr>
                <p:cNvPr id="16" name="Freihand 15">
                  <a:extLst>
                    <a:ext uri="{FF2B5EF4-FFF2-40B4-BE49-F238E27FC236}">
                      <a16:creationId xmlns:a16="http://schemas.microsoft.com/office/drawing/2014/main" id="{3443B257-F8F9-BC40-3BCC-5996535098AD}"/>
                    </a:ext>
                  </a:extLst>
                </p:cNvPr>
                <p:cNvPicPr/>
                <p:nvPr/>
              </p:nvPicPr>
              <p:blipFill>
                <a:blip r:embed="rId68"/>
                <a:stretch>
                  <a:fillRect/>
                </a:stretch>
              </p:blipFill>
              <p:spPr>
                <a:xfrm>
                  <a:off x="5711989" y="3639142"/>
                  <a:ext cx="1630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 name="Freihand 16">
                  <a:extLst>
                    <a:ext uri="{FF2B5EF4-FFF2-40B4-BE49-F238E27FC236}">
                      <a16:creationId xmlns:a16="http://schemas.microsoft.com/office/drawing/2014/main" id="{0373D8AE-9410-6103-D793-4E717B94074C}"/>
                    </a:ext>
                  </a:extLst>
                </p14:cNvPr>
                <p14:cNvContentPartPr/>
                <p14:nvPr/>
              </p14:nvContentPartPr>
              <p14:xfrm>
                <a:off x="5872909" y="3777022"/>
                <a:ext cx="99360" cy="91080"/>
              </p14:xfrm>
            </p:contentPart>
          </mc:Choice>
          <mc:Fallback xmlns="">
            <p:pic>
              <p:nvPicPr>
                <p:cNvPr id="17" name="Freihand 16">
                  <a:extLst>
                    <a:ext uri="{FF2B5EF4-FFF2-40B4-BE49-F238E27FC236}">
                      <a16:creationId xmlns:a16="http://schemas.microsoft.com/office/drawing/2014/main" id="{0373D8AE-9410-6103-D793-4E717B94074C}"/>
                    </a:ext>
                  </a:extLst>
                </p:cNvPr>
                <p:cNvPicPr/>
                <p:nvPr/>
              </p:nvPicPr>
              <p:blipFill>
                <a:blip r:embed="rId70"/>
                <a:stretch>
                  <a:fillRect/>
                </a:stretch>
              </p:blipFill>
              <p:spPr>
                <a:xfrm>
                  <a:off x="5864269" y="3768022"/>
                  <a:ext cx="117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8" name="Freihand 17">
                  <a:extLst>
                    <a:ext uri="{FF2B5EF4-FFF2-40B4-BE49-F238E27FC236}">
                      <a16:creationId xmlns:a16="http://schemas.microsoft.com/office/drawing/2014/main" id="{3FC93038-DF94-7F3E-F35B-491B0F497FE9}"/>
                    </a:ext>
                  </a:extLst>
                </p14:cNvPr>
                <p14:cNvContentPartPr/>
                <p14:nvPr/>
              </p14:nvContentPartPr>
              <p14:xfrm>
                <a:off x="5994949" y="3731662"/>
                <a:ext cx="82080" cy="134640"/>
              </p14:xfrm>
            </p:contentPart>
          </mc:Choice>
          <mc:Fallback xmlns="">
            <p:pic>
              <p:nvPicPr>
                <p:cNvPr id="18" name="Freihand 17">
                  <a:extLst>
                    <a:ext uri="{FF2B5EF4-FFF2-40B4-BE49-F238E27FC236}">
                      <a16:creationId xmlns:a16="http://schemas.microsoft.com/office/drawing/2014/main" id="{3FC93038-DF94-7F3E-F35B-491B0F497FE9}"/>
                    </a:ext>
                  </a:extLst>
                </p:cNvPr>
                <p:cNvPicPr/>
                <p:nvPr/>
              </p:nvPicPr>
              <p:blipFill>
                <a:blip r:embed="rId72"/>
                <a:stretch>
                  <a:fillRect/>
                </a:stretch>
              </p:blipFill>
              <p:spPr>
                <a:xfrm>
                  <a:off x="5986309" y="3722662"/>
                  <a:ext cx="99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9" name="Freihand 18">
                  <a:extLst>
                    <a:ext uri="{FF2B5EF4-FFF2-40B4-BE49-F238E27FC236}">
                      <a16:creationId xmlns:a16="http://schemas.microsoft.com/office/drawing/2014/main" id="{CAA73D7E-63AE-18C4-B250-F9E3D01273A4}"/>
                    </a:ext>
                  </a:extLst>
                </p14:cNvPr>
                <p14:cNvContentPartPr/>
                <p14:nvPr/>
              </p14:nvContentPartPr>
              <p14:xfrm>
                <a:off x="6251989" y="3604582"/>
                <a:ext cx="96120" cy="206280"/>
              </p14:xfrm>
            </p:contentPart>
          </mc:Choice>
          <mc:Fallback xmlns="">
            <p:pic>
              <p:nvPicPr>
                <p:cNvPr id="19" name="Freihand 18">
                  <a:extLst>
                    <a:ext uri="{FF2B5EF4-FFF2-40B4-BE49-F238E27FC236}">
                      <a16:creationId xmlns:a16="http://schemas.microsoft.com/office/drawing/2014/main" id="{CAA73D7E-63AE-18C4-B250-F9E3D01273A4}"/>
                    </a:ext>
                  </a:extLst>
                </p:cNvPr>
                <p:cNvPicPr/>
                <p:nvPr/>
              </p:nvPicPr>
              <p:blipFill>
                <a:blip r:embed="rId74"/>
                <a:stretch>
                  <a:fillRect/>
                </a:stretch>
              </p:blipFill>
              <p:spPr>
                <a:xfrm>
                  <a:off x="6242989" y="3595582"/>
                  <a:ext cx="1137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0" name="Freihand 19">
                  <a:extLst>
                    <a:ext uri="{FF2B5EF4-FFF2-40B4-BE49-F238E27FC236}">
                      <a16:creationId xmlns:a16="http://schemas.microsoft.com/office/drawing/2014/main" id="{08E44DC4-F590-7B60-7C3D-DC46A262EC92}"/>
                    </a:ext>
                  </a:extLst>
                </p14:cNvPr>
                <p14:cNvContentPartPr/>
                <p14:nvPr/>
              </p14:nvContentPartPr>
              <p14:xfrm>
                <a:off x="6407149" y="3679822"/>
                <a:ext cx="56520" cy="81360"/>
              </p14:xfrm>
            </p:contentPart>
          </mc:Choice>
          <mc:Fallback xmlns="">
            <p:pic>
              <p:nvPicPr>
                <p:cNvPr id="20" name="Freihand 19">
                  <a:extLst>
                    <a:ext uri="{FF2B5EF4-FFF2-40B4-BE49-F238E27FC236}">
                      <a16:creationId xmlns:a16="http://schemas.microsoft.com/office/drawing/2014/main" id="{08E44DC4-F590-7B60-7C3D-DC46A262EC92}"/>
                    </a:ext>
                  </a:extLst>
                </p:cNvPr>
                <p:cNvPicPr/>
                <p:nvPr/>
              </p:nvPicPr>
              <p:blipFill>
                <a:blip r:embed="rId76"/>
                <a:stretch>
                  <a:fillRect/>
                </a:stretch>
              </p:blipFill>
              <p:spPr>
                <a:xfrm>
                  <a:off x="6398149" y="3670822"/>
                  <a:ext cx="74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 name="Freihand 20">
                  <a:extLst>
                    <a:ext uri="{FF2B5EF4-FFF2-40B4-BE49-F238E27FC236}">
                      <a16:creationId xmlns:a16="http://schemas.microsoft.com/office/drawing/2014/main" id="{98CEE5E4-AA40-A8D5-0F16-AC73A551589E}"/>
                    </a:ext>
                  </a:extLst>
                </p14:cNvPr>
                <p14:cNvContentPartPr/>
                <p14:nvPr/>
              </p14:nvContentPartPr>
              <p14:xfrm>
                <a:off x="6585709" y="3550942"/>
                <a:ext cx="105840" cy="174600"/>
              </p14:xfrm>
            </p:contentPart>
          </mc:Choice>
          <mc:Fallback xmlns="">
            <p:pic>
              <p:nvPicPr>
                <p:cNvPr id="21" name="Freihand 20">
                  <a:extLst>
                    <a:ext uri="{FF2B5EF4-FFF2-40B4-BE49-F238E27FC236}">
                      <a16:creationId xmlns:a16="http://schemas.microsoft.com/office/drawing/2014/main" id="{98CEE5E4-AA40-A8D5-0F16-AC73A551589E}"/>
                    </a:ext>
                  </a:extLst>
                </p:cNvPr>
                <p:cNvPicPr/>
                <p:nvPr/>
              </p:nvPicPr>
              <p:blipFill>
                <a:blip r:embed="rId78"/>
                <a:stretch>
                  <a:fillRect/>
                </a:stretch>
              </p:blipFill>
              <p:spPr>
                <a:xfrm>
                  <a:off x="6577069" y="3541942"/>
                  <a:ext cx="123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2" name="Freihand 21">
                  <a:extLst>
                    <a:ext uri="{FF2B5EF4-FFF2-40B4-BE49-F238E27FC236}">
                      <a16:creationId xmlns:a16="http://schemas.microsoft.com/office/drawing/2014/main" id="{FAF44D9D-A66F-F7E6-C7CA-8114E9170CB0}"/>
                    </a:ext>
                  </a:extLst>
                </p14:cNvPr>
                <p14:cNvContentPartPr/>
                <p14:nvPr/>
              </p14:nvContentPartPr>
              <p14:xfrm>
                <a:off x="6758509" y="3614302"/>
                <a:ext cx="93240" cy="92880"/>
              </p14:xfrm>
            </p:contentPart>
          </mc:Choice>
          <mc:Fallback xmlns="">
            <p:pic>
              <p:nvPicPr>
                <p:cNvPr id="22" name="Freihand 21">
                  <a:extLst>
                    <a:ext uri="{FF2B5EF4-FFF2-40B4-BE49-F238E27FC236}">
                      <a16:creationId xmlns:a16="http://schemas.microsoft.com/office/drawing/2014/main" id="{FAF44D9D-A66F-F7E6-C7CA-8114E9170CB0}"/>
                    </a:ext>
                  </a:extLst>
                </p:cNvPr>
                <p:cNvPicPr/>
                <p:nvPr/>
              </p:nvPicPr>
              <p:blipFill>
                <a:blip r:embed="rId80"/>
                <a:stretch>
                  <a:fillRect/>
                </a:stretch>
              </p:blipFill>
              <p:spPr>
                <a:xfrm>
                  <a:off x="6749509" y="3605302"/>
                  <a:ext cx="110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3" name="Freihand 22">
                  <a:extLst>
                    <a:ext uri="{FF2B5EF4-FFF2-40B4-BE49-F238E27FC236}">
                      <a16:creationId xmlns:a16="http://schemas.microsoft.com/office/drawing/2014/main" id="{1294A1B7-FFD5-A950-BAD9-E4C7B26672C2}"/>
                    </a:ext>
                  </a:extLst>
                </p14:cNvPr>
                <p14:cNvContentPartPr/>
                <p14:nvPr/>
              </p14:nvContentPartPr>
              <p14:xfrm>
                <a:off x="7043269" y="3501982"/>
                <a:ext cx="61200" cy="122040"/>
              </p14:xfrm>
            </p:contentPart>
          </mc:Choice>
          <mc:Fallback xmlns="">
            <p:pic>
              <p:nvPicPr>
                <p:cNvPr id="23" name="Freihand 22">
                  <a:extLst>
                    <a:ext uri="{FF2B5EF4-FFF2-40B4-BE49-F238E27FC236}">
                      <a16:creationId xmlns:a16="http://schemas.microsoft.com/office/drawing/2014/main" id="{1294A1B7-FFD5-A950-BAD9-E4C7B26672C2}"/>
                    </a:ext>
                  </a:extLst>
                </p:cNvPr>
                <p:cNvPicPr/>
                <p:nvPr/>
              </p:nvPicPr>
              <p:blipFill>
                <a:blip r:embed="rId82"/>
                <a:stretch>
                  <a:fillRect/>
                </a:stretch>
              </p:blipFill>
              <p:spPr>
                <a:xfrm>
                  <a:off x="7034629" y="3493342"/>
                  <a:ext cx="78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4" name="Freihand 23">
                  <a:extLst>
                    <a:ext uri="{FF2B5EF4-FFF2-40B4-BE49-F238E27FC236}">
                      <a16:creationId xmlns:a16="http://schemas.microsoft.com/office/drawing/2014/main" id="{BB824383-B871-C5EC-3A8B-527DC9256094}"/>
                    </a:ext>
                  </a:extLst>
                </p14:cNvPr>
                <p14:cNvContentPartPr/>
                <p14:nvPr/>
              </p14:nvContentPartPr>
              <p14:xfrm>
                <a:off x="7201669" y="3523582"/>
                <a:ext cx="60840" cy="98640"/>
              </p14:xfrm>
            </p:contentPart>
          </mc:Choice>
          <mc:Fallback xmlns="">
            <p:pic>
              <p:nvPicPr>
                <p:cNvPr id="24" name="Freihand 23">
                  <a:extLst>
                    <a:ext uri="{FF2B5EF4-FFF2-40B4-BE49-F238E27FC236}">
                      <a16:creationId xmlns:a16="http://schemas.microsoft.com/office/drawing/2014/main" id="{BB824383-B871-C5EC-3A8B-527DC9256094}"/>
                    </a:ext>
                  </a:extLst>
                </p:cNvPr>
                <p:cNvPicPr/>
                <p:nvPr/>
              </p:nvPicPr>
              <p:blipFill>
                <a:blip r:embed="rId84"/>
                <a:stretch>
                  <a:fillRect/>
                </a:stretch>
              </p:blipFill>
              <p:spPr>
                <a:xfrm>
                  <a:off x="7192669" y="3514942"/>
                  <a:ext cx="78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6" name="Freihand 25">
                  <a:extLst>
                    <a:ext uri="{FF2B5EF4-FFF2-40B4-BE49-F238E27FC236}">
                      <a16:creationId xmlns:a16="http://schemas.microsoft.com/office/drawing/2014/main" id="{6F32BD5A-F336-6102-64DF-DBBA99639CA2}"/>
                    </a:ext>
                  </a:extLst>
                </p14:cNvPr>
                <p14:cNvContentPartPr/>
                <p14:nvPr/>
              </p14:nvContentPartPr>
              <p14:xfrm>
                <a:off x="7317229" y="3379942"/>
                <a:ext cx="26640" cy="245880"/>
              </p14:xfrm>
            </p:contentPart>
          </mc:Choice>
          <mc:Fallback xmlns="">
            <p:pic>
              <p:nvPicPr>
                <p:cNvPr id="26" name="Freihand 25">
                  <a:extLst>
                    <a:ext uri="{FF2B5EF4-FFF2-40B4-BE49-F238E27FC236}">
                      <a16:creationId xmlns:a16="http://schemas.microsoft.com/office/drawing/2014/main" id="{6F32BD5A-F336-6102-64DF-DBBA99639CA2}"/>
                    </a:ext>
                  </a:extLst>
                </p:cNvPr>
                <p:cNvPicPr/>
                <p:nvPr/>
              </p:nvPicPr>
              <p:blipFill>
                <a:blip r:embed="rId86"/>
                <a:stretch>
                  <a:fillRect/>
                </a:stretch>
              </p:blipFill>
              <p:spPr>
                <a:xfrm>
                  <a:off x="7308229" y="3371302"/>
                  <a:ext cx="442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7" name="Freihand 26">
                  <a:extLst>
                    <a:ext uri="{FF2B5EF4-FFF2-40B4-BE49-F238E27FC236}">
                      <a16:creationId xmlns:a16="http://schemas.microsoft.com/office/drawing/2014/main" id="{013240A6-CF56-C621-FBAB-6714339682E7}"/>
                    </a:ext>
                  </a:extLst>
                </p14:cNvPr>
                <p14:cNvContentPartPr/>
                <p14:nvPr/>
              </p14:nvContentPartPr>
              <p14:xfrm>
                <a:off x="7382749" y="3427102"/>
                <a:ext cx="226800" cy="135360"/>
              </p14:xfrm>
            </p:contentPart>
          </mc:Choice>
          <mc:Fallback xmlns="">
            <p:pic>
              <p:nvPicPr>
                <p:cNvPr id="27" name="Freihand 26">
                  <a:extLst>
                    <a:ext uri="{FF2B5EF4-FFF2-40B4-BE49-F238E27FC236}">
                      <a16:creationId xmlns:a16="http://schemas.microsoft.com/office/drawing/2014/main" id="{013240A6-CF56-C621-FBAB-6714339682E7}"/>
                    </a:ext>
                  </a:extLst>
                </p:cNvPr>
                <p:cNvPicPr/>
                <p:nvPr/>
              </p:nvPicPr>
              <p:blipFill>
                <a:blip r:embed="rId88"/>
                <a:stretch>
                  <a:fillRect/>
                </a:stretch>
              </p:blipFill>
              <p:spPr>
                <a:xfrm>
                  <a:off x="7373749" y="3418102"/>
                  <a:ext cx="244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8" name="Freihand 27">
                  <a:extLst>
                    <a:ext uri="{FF2B5EF4-FFF2-40B4-BE49-F238E27FC236}">
                      <a16:creationId xmlns:a16="http://schemas.microsoft.com/office/drawing/2014/main" id="{387203EA-9B0E-A86A-4F96-23EC304EC14E}"/>
                    </a:ext>
                  </a:extLst>
                </p14:cNvPr>
                <p14:cNvContentPartPr/>
                <p14:nvPr/>
              </p14:nvContentPartPr>
              <p14:xfrm>
                <a:off x="7668949" y="3297142"/>
                <a:ext cx="142560" cy="214200"/>
              </p14:xfrm>
            </p:contentPart>
          </mc:Choice>
          <mc:Fallback xmlns="">
            <p:pic>
              <p:nvPicPr>
                <p:cNvPr id="28" name="Freihand 27">
                  <a:extLst>
                    <a:ext uri="{FF2B5EF4-FFF2-40B4-BE49-F238E27FC236}">
                      <a16:creationId xmlns:a16="http://schemas.microsoft.com/office/drawing/2014/main" id="{387203EA-9B0E-A86A-4F96-23EC304EC14E}"/>
                    </a:ext>
                  </a:extLst>
                </p:cNvPr>
                <p:cNvPicPr/>
                <p:nvPr/>
              </p:nvPicPr>
              <p:blipFill>
                <a:blip r:embed="rId90"/>
                <a:stretch>
                  <a:fillRect/>
                </a:stretch>
              </p:blipFill>
              <p:spPr>
                <a:xfrm>
                  <a:off x="7660309" y="3288142"/>
                  <a:ext cx="1602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9" name="Freihand 28">
                  <a:extLst>
                    <a:ext uri="{FF2B5EF4-FFF2-40B4-BE49-F238E27FC236}">
                      <a16:creationId xmlns:a16="http://schemas.microsoft.com/office/drawing/2014/main" id="{0FBCDDE2-02C2-5FC5-9231-92CECE7FD84F}"/>
                    </a:ext>
                  </a:extLst>
                </p14:cNvPr>
                <p14:cNvContentPartPr/>
                <p14:nvPr/>
              </p14:nvContentPartPr>
              <p14:xfrm>
                <a:off x="7970989" y="3191302"/>
                <a:ext cx="136800" cy="432000"/>
              </p14:xfrm>
            </p:contentPart>
          </mc:Choice>
          <mc:Fallback xmlns="">
            <p:pic>
              <p:nvPicPr>
                <p:cNvPr id="29" name="Freihand 28">
                  <a:extLst>
                    <a:ext uri="{FF2B5EF4-FFF2-40B4-BE49-F238E27FC236}">
                      <a16:creationId xmlns:a16="http://schemas.microsoft.com/office/drawing/2014/main" id="{0FBCDDE2-02C2-5FC5-9231-92CECE7FD84F}"/>
                    </a:ext>
                  </a:extLst>
                </p:cNvPr>
                <p:cNvPicPr/>
                <p:nvPr/>
              </p:nvPicPr>
              <p:blipFill>
                <a:blip r:embed="rId92"/>
                <a:stretch>
                  <a:fillRect/>
                </a:stretch>
              </p:blipFill>
              <p:spPr>
                <a:xfrm>
                  <a:off x="7961989" y="3182662"/>
                  <a:ext cx="15444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0" name="Freihand 29">
                  <a:extLst>
                    <a:ext uri="{FF2B5EF4-FFF2-40B4-BE49-F238E27FC236}">
                      <a16:creationId xmlns:a16="http://schemas.microsoft.com/office/drawing/2014/main" id="{78658EE5-2ACA-405B-0CFB-A8E2D6917210}"/>
                    </a:ext>
                  </a:extLst>
                </p14:cNvPr>
                <p14:cNvContentPartPr/>
                <p14:nvPr/>
              </p14:nvContentPartPr>
              <p14:xfrm>
                <a:off x="8141269" y="3312262"/>
                <a:ext cx="121320" cy="97920"/>
              </p14:xfrm>
            </p:contentPart>
          </mc:Choice>
          <mc:Fallback xmlns="">
            <p:pic>
              <p:nvPicPr>
                <p:cNvPr id="30" name="Freihand 29">
                  <a:extLst>
                    <a:ext uri="{FF2B5EF4-FFF2-40B4-BE49-F238E27FC236}">
                      <a16:creationId xmlns:a16="http://schemas.microsoft.com/office/drawing/2014/main" id="{78658EE5-2ACA-405B-0CFB-A8E2D6917210}"/>
                    </a:ext>
                  </a:extLst>
                </p:cNvPr>
                <p:cNvPicPr/>
                <p:nvPr/>
              </p:nvPicPr>
              <p:blipFill>
                <a:blip r:embed="rId94"/>
                <a:stretch>
                  <a:fillRect/>
                </a:stretch>
              </p:blipFill>
              <p:spPr>
                <a:xfrm>
                  <a:off x="8132629" y="3303622"/>
                  <a:ext cx="138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2" name="Freihand 31">
                  <a:extLst>
                    <a:ext uri="{FF2B5EF4-FFF2-40B4-BE49-F238E27FC236}">
                      <a16:creationId xmlns:a16="http://schemas.microsoft.com/office/drawing/2014/main" id="{5B998CBA-A56D-E3BB-83C9-3097E371CE42}"/>
                    </a:ext>
                  </a:extLst>
                </p14:cNvPr>
                <p14:cNvContentPartPr/>
                <p14:nvPr/>
              </p14:nvContentPartPr>
              <p14:xfrm>
                <a:off x="8389669" y="3120382"/>
                <a:ext cx="272520" cy="508680"/>
              </p14:xfrm>
            </p:contentPart>
          </mc:Choice>
          <mc:Fallback xmlns="">
            <p:pic>
              <p:nvPicPr>
                <p:cNvPr id="32" name="Freihand 31">
                  <a:extLst>
                    <a:ext uri="{FF2B5EF4-FFF2-40B4-BE49-F238E27FC236}">
                      <a16:creationId xmlns:a16="http://schemas.microsoft.com/office/drawing/2014/main" id="{5B998CBA-A56D-E3BB-83C9-3097E371CE42}"/>
                    </a:ext>
                  </a:extLst>
                </p:cNvPr>
                <p:cNvPicPr/>
                <p:nvPr/>
              </p:nvPicPr>
              <p:blipFill>
                <a:blip r:embed="rId96"/>
                <a:stretch>
                  <a:fillRect/>
                </a:stretch>
              </p:blipFill>
              <p:spPr>
                <a:xfrm>
                  <a:off x="8380669" y="3111382"/>
                  <a:ext cx="29016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4" name="Freihand 33">
                  <a:extLst>
                    <a:ext uri="{FF2B5EF4-FFF2-40B4-BE49-F238E27FC236}">
                      <a16:creationId xmlns:a16="http://schemas.microsoft.com/office/drawing/2014/main" id="{FB03DBD6-A727-883A-D890-A49A6FE248E7}"/>
                    </a:ext>
                  </a:extLst>
                </p14:cNvPr>
                <p14:cNvContentPartPr/>
                <p14:nvPr/>
              </p14:nvContentPartPr>
              <p14:xfrm>
                <a:off x="8420989" y="2920222"/>
                <a:ext cx="253440" cy="142920"/>
              </p14:xfrm>
            </p:contentPart>
          </mc:Choice>
          <mc:Fallback xmlns="">
            <p:pic>
              <p:nvPicPr>
                <p:cNvPr id="34" name="Freihand 33">
                  <a:extLst>
                    <a:ext uri="{FF2B5EF4-FFF2-40B4-BE49-F238E27FC236}">
                      <a16:creationId xmlns:a16="http://schemas.microsoft.com/office/drawing/2014/main" id="{FB03DBD6-A727-883A-D890-A49A6FE248E7}"/>
                    </a:ext>
                  </a:extLst>
                </p:cNvPr>
                <p:cNvPicPr/>
                <p:nvPr/>
              </p:nvPicPr>
              <p:blipFill>
                <a:blip r:embed="rId98"/>
                <a:stretch>
                  <a:fillRect/>
                </a:stretch>
              </p:blipFill>
              <p:spPr>
                <a:xfrm>
                  <a:off x="8411989" y="2911582"/>
                  <a:ext cx="271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FC6D8CF4-9F8B-D457-C690-816F347E1787}"/>
                    </a:ext>
                  </a:extLst>
                </p14:cNvPr>
                <p14:cNvContentPartPr/>
                <p14:nvPr/>
              </p14:nvContentPartPr>
              <p14:xfrm>
                <a:off x="5985589" y="4144582"/>
                <a:ext cx="693000" cy="497160"/>
              </p14:xfrm>
            </p:contentPart>
          </mc:Choice>
          <mc:Fallback xmlns="">
            <p:pic>
              <p:nvPicPr>
                <p:cNvPr id="63" name="Freihand 62">
                  <a:extLst>
                    <a:ext uri="{FF2B5EF4-FFF2-40B4-BE49-F238E27FC236}">
                      <a16:creationId xmlns:a16="http://schemas.microsoft.com/office/drawing/2014/main" id="{FC6D8CF4-9F8B-D457-C690-816F347E1787}"/>
                    </a:ext>
                  </a:extLst>
                </p:cNvPr>
                <p:cNvPicPr/>
                <p:nvPr/>
              </p:nvPicPr>
              <p:blipFill>
                <a:blip r:embed="rId100"/>
                <a:stretch>
                  <a:fillRect/>
                </a:stretch>
              </p:blipFill>
              <p:spPr>
                <a:xfrm>
                  <a:off x="5976949" y="4135582"/>
                  <a:ext cx="71064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2F08747B-A46D-332D-D7F1-1EB61B6A5CC5}"/>
                    </a:ext>
                  </a:extLst>
                </p14:cNvPr>
                <p14:cNvContentPartPr/>
                <p14:nvPr/>
              </p14:nvContentPartPr>
              <p14:xfrm>
                <a:off x="5918629" y="4523302"/>
                <a:ext cx="182520" cy="134280"/>
              </p14:xfrm>
            </p:contentPart>
          </mc:Choice>
          <mc:Fallback xmlns="">
            <p:pic>
              <p:nvPicPr>
                <p:cNvPr id="64" name="Freihand 63">
                  <a:extLst>
                    <a:ext uri="{FF2B5EF4-FFF2-40B4-BE49-F238E27FC236}">
                      <a16:creationId xmlns:a16="http://schemas.microsoft.com/office/drawing/2014/main" id="{2F08747B-A46D-332D-D7F1-1EB61B6A5CC5}"/>
                    </a:ext>
                  </a:extLst>
                </p:cNvPr>
                <p:cNvPicPr/>
                <p:nvPr/>
              </p:nvPicPr>
              <p:blipFill>
                <a:blip r:embed="rId102"/>
                <a:stretch>
                  <a:fillRect/>
                </a:stretch>
              </p:blipFill>
              <p:spPr>
                <a:xfrm>
                  <a:off x="5909629" y="4514662"/>
                  <a:ext cx="200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1359FDA2-AAEB-DC2A-8426-BB0C7712D572}"/>
                    </a:ext>
                  </a:extLst>
                </p14:cNvPr>
                <p14:cNvContentPartPr/>
                <p14:nvPr/>
              </p14:nvContentPartPr>
              <p14:xfrm>
                <a:off x="6802789" y="4026142"/>
                <a:ext cx="188280" cy="133560"/>
              </p14:xfrm>
            </p:contentPart>
          </mc:Choice>
          <mc:Fallback xmlns="">
            <p:pic>
              <p:nvPicPr>
                <p:cNvPr id="65" name="Freihand 64">
                  <a:extLst>
                    <a:ext uri="{FF2B5EF4-FFF2-40B4-BE49-F238E27FC236}">
                      <a16:creationId xmlns:a16="http://schemas.microsoft.com/office/drawing/2014/main" id="{1359FDA2-AAEB-DC2A-8426-BB0C7712D572}"/>
                    </a:ext>
                  </a:extLst>
                </p:cNvPr>
                <p:cNvPicPr/>
                <p:nvPr/>
              </p:nvPicPr>
              <p:blipFill>
                <a:blip r:embed="rId104"/>
                <a:stretch>
                  <a:fillRect/>
                </a:stretch>
              </p:blipFill>
              <p:spPr>
                <a:xfrm>
                  <a:off x="6793789" y="4017502"/>
                  <a:ext cx="205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CCF7399C-3B4C-526E-1045-85254BCE099E}"/>
                    </a:ext>
                  </a:extLst>
                </p14:cNvPr>
                <p14:cNvContentPartPr/>
                <p14:nvPr/>
              </p14:nvContentPartPr>
              <p14:xfrm>
                <a:off x="7018789" y="3881782"/>
                <a:ext cx="112320" cy="211320"/>
              </p14:xfrm>
            </p:contentPart>
          </mc:Choice>
          <mc:Fallback xmlns="">
            <p:pic>
              <p:nvPicPr>
                <p:cNvPr id="66" name="Freihand 65">
                  <a:extLst>
                    <a:ext uri="{FF2B5EF4-FFF2-40B4-BE49-F238E27FC236}">
                      <a16:creationId xmlns:a16="http://schemas.microsoft.com/office/drawing/2014/main" id="{CCF7399C-3B4C-526E-1045-85254BCE099E}"/>
                    </a:ext>
                  </a:extLst>
                </p:cNvPr>
                <p:cNvPicPr/>
                <p:nvPr/>
              </p:nvPicPr>
              <p:blipFill>
                <a:blip r:embed="rId106"/>
                <a:stretch>
                  <a:fillRect/>
                </a:stretch>
              </p:blipFill>
              <p:spPr>
                <a:xfrm>
                  <a:off x="7010149" y="3873142"/>
                  <a:ext cx="129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03E273C0-14D1-395C-FA13-FF4BC3C23771}"/>
                    </a:ext>
                  </a:extLst>
                </p14:cNvPr>
                <p14:cNvContentPartPr/>
                <p14:nvPr/>
              </p14:nvContentPartPr>
              <p14:xfrm>
                <a:off x="7175029" y="3872422"/>
                <a:ext cx="149400" cy="185400"/>
              </p14:xfrm>
            </p:contentPart>
          </mc:Choice>
          <mc:Fallback xmlns="">
            <p:pic>
              <p:nvPicPr>
                <p:cNvPr id="67" name="Freihand 66">
                  <a:extLst>
                    <a:ext uri="{FF2B5EF4-FFF2-40B4-BE49-F238E27FC236}">
                      <a16:creationId xmlns:a16="http://schemas.microsoft.com/office/drawing/2014/main" id="{03E273C0-14D1-395C-FA13-FF4BC3C23771}"/>
                    </a:ext>
                  </a:extLst>
                </p:cNvPr>
                <p:cNvPicPr/>
                <p:nvPr/>
              </p:nvPicPr>
              <p:blipFill>
                <a:blip r:embed="rId108"/>
                <a:stretch>
                  <a:fillRect/>
                </a:stretch>
              </p:blipFill>
              <p:spPr>
                <a:xfrm>
                  <a:off x="7166029" y="3863422"/>
                  <a:ext cx="167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440D4C39-338E-8573-24CF-93A4586AFA8B}"/>
                    </a:ext>
                  </a:extLst>
                </p14:cNvPr>
                <p14:cNvContentPartPr/>
                <p14:nvPr/>
              </p14:nvContentPartPr>
              <p14:xfrm>
                <a:off x="7532149" y="3895102"/>
                <a:ext cx="19440" cy="74520"/>
              </p14:xfrm>
            </p:contentPart>
          </mc:Choice>
          <mc:Fallback xmlns="">
            <p:pic>
              <p:nvPicPr>
                <p:cNvPr id="68" name="Freihand 67">
                  <a:extLst>
                    <a:ext uri="{FF2B5EF4-FFF2-40B4-BE49-F238E27FC236}">
                      <a16:creationId xmlns:a16="http://schemas.microsoft.com/office/drawing/2014/main" id="{440D4C39-338E-8573-24CF-93A4586AFA8B}"/>
                    </a:ext>
                  </a:extLst>
                </p:cNvPr>
                <p:cNvPicPr/>
                <p:nvPr/>
              </p:nvPicPr>
              <p:blipFill>
                <a:blip r:embed="rId110"/>
                <a:stretch>
                  <a:fillRect/>
                </a:stretch>
              </p:blipFill>
              <p:spPr>
                <a:xfrm>
                  <a:off x="7523509" y="3886102"/>
                  <a:ext cx="37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E5E786FE-18A0-1D0F-A65E-A8C3858F56B6}"/>
                    </a:ext>
                  </a:extLst>
                </p14:cNvPr>
                <p14:cNvContentPartPr/>
                <p14:nvPr/>
              </p14:nvContentPartPr>
              <p14:xfrm>
                <a:off x="7529269" y="3804742"/>
                <a:ext cx="27720" cy="50400"/>
              </p14:xfrm>
            </p:contentPart>
          </mc:Choice>
          <mc:Fallback xmlns="">
            <p:pic>
              <p:nvPicPr>
                <p:cNvPr id="69" name="Freihand 68">
                  <a:extLst>
                    <a:ext uri="{FF2B5EF4-FFF2-40B4-BE49-F238E27FC236}">
                      <a16:creationId xmlns:a16="http://schemas.microsoft.com/office/drawing/2014/main" id="{E5E786FE-18A0-1D0F-A65E-A8C3858F56B6}"/>
                    </a:ext>
                  </a:extLst>
                </p:cNvPr>
                <p:cNvPicPr/>
                <p:nvPr/>
              </p:nvPicPr>
              <p:blipFill>
                <a:blip r:embed="rId112"/>
                <a:stretch>
                  <a:fillRect/>
                </a:stretch>
              </p:blipFill>
              <p:spPr>
                <a:xfrm>
                  <a:off x="7520269" y="3796102"/>
                  <a:ext cx="45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5051A586-7E12-BBE5-8350-DBEA336277CA}"/>
                    </a:ext>
                  </a:extLst>
                </p14:cNvPr>
                <p14:cNvContentPartPr/>
                <p14:nvPr/>
              </p14:nvContentPartPr>
              <p14:xfrm>
                <a:off x="7614949" y="3872782"/>
                <a:ext cx="100080" cy="95400"/>
              </p14:xfrm>
            </p:contentPart>
          </mc:Choice>
          <mc:Fallback xmlns="">
            <p:pic>
              <p:nvPicPr>
                <p:cNvPr id="70" name="Freihand 69">
                  <a:extLst>
                    <a:ext uri="{FF2B5EF4-FFF2-40B4-BE49-F238E27FC236}">
                      <a16:creationId xmlns:a16="http://schemas.microsoft.com/office/drawing/2014/main" id="{5051A586-7E12-BBE5-8350-DBEA336277CA}"/>
                    </a:ext>
                  </a:extLst>
                </p:cNvPr>
                <p:cNvPicPr/>
                <p:nvPr/>
              </p:nvPicPr>
              <p:blipFill>
                <a:blip r:embed="rId114"/>
                <a:stretch>
                  <a:fillRect/>
                </a:stretch>
              </p:blipFill>
              <p:spPr>
                <a:xfrm>
                  <a:off x="7605949" y="3864142"/>
                  <a:ext cx="117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3A564CB7-C056-2AA7-8C45-E3317E60973A}"/>
                    </a:ext>
                  </a:extLst>
                </p14:cNvPr>
                <p14:cNvContentPartPr/>
                <p14:nvPr/>
              </p14:nvContentPartPr>
              <p14:xfrm>
                <a:off x="7958029" y="3815542"/>
                <a:ext cx="112320" cy="196920"/>
              </p14:xfrm>
            </p:contentPart>
          </mc:Choice>
          <mc:Fallback xmlns="">
            <p:pic>
              <p:nvPicPr>
                <p:cNvPr id="71" name="Freihand 70">
                  <a:extLst>
                    <a:ext uri="{FF2B5EF4-FFF2-40B4-BE49-F238E27FC236}">
                      <a16:creationId xmlns:a16="http://schemas.microsoft.com/office/drawing/2014/main" id="{3A564CB7-C056-2AA7-8C45-E3317E60973A}"/>
                    </a:ext>
                  </a:extLst>
                </p:cNvPr>
                <p:cNvPicPr/>
                <p:nvPr/>
              </p:nvPicPr>
              <p:blipFill>
                <a:blip r:embed="rId116"/>
                <a:stretch>
                  <a:fillRect/>
                </a:stretch>
              </p:blipFill>
              <p:spPr>
                <a:xfrm>
                  <a:off x="7949029" y="3806542"/>
                  <a:ext cx="1299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C91B4A8A-E5F7-F8D5-81B3-CF61E0B8BEC4}"/>
                    </a:ext>
                  </a:extLst>
                </p14:cNvPr>
                <p14:cNvContentPartPr/>
                <p14:nvPr/>
              </p14:nvContentPartPr>
              <p14:xfrm>
                <a:off x="7965229" y="3877102"/>
                <a:ext cx="159120" cy="62280"/>
              </p14:xfrm>
            </p:contentPart>
          </mc:Choice>
          <mc:Fallback xmlns="">
            <p:pic>
              <p:nvPicPr>
                <p:cNvPr id="72" name="Freihand 71">
                  <a:extLst>
                    <a:ext uri="{FF2B5EF4-FFF2-40B4-BE49-F238E27FC236}">
                      <a16:creationId xmlns:a16="http://schemas.microsoft.com/office/drawing/2014/main" id="{C91B4A8A-E5F7-F8D5-81B3-CF61E0B8BEC4}"/>
                    </a:ext>
                  </a:extLst>
                </p:cNvPr>
                <p:cNvPicPr/>
                <p:nvPr/>
              </p:nvPicPr>
              <p:blipFill>
                <a:blip r:embed="rId118"/>
                <a:stretch>
                  <a:fillRect/>
                </a:stretch>
              </p:blipFill>
              <p:spPr>
                <a:xfrm>
                  <a:off x="7956229" y="3868102"/>
                  <a:ext cx="176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9F7287F4-4300-0F7B-4DF6-A8523CE0E504}"/>
                    </a:ext>
                  </a:extLst>
                </p14:cNvPr>
                <p14:cNvContentPartPr/>
                <p14:nvPr/>
              </p14:nvContentPartPr>
              <p14:xfrm>
                <a:off x="8083669" y="3692062"/>
                <a:ext cx="132120" cy="166680"/>
              </p14:xfrm>
            </p:contentPart>
          </mc:Choice>
          <mc:Fallback xmlns="">
            <p:pic>
              <p:nvPicPr>
                <p:cNvPr id="73" name="Freihand 72">
                  <a:extLst>
                    <a:ext uri="{FF2B5EF4-FFF2-40B4-BE49-F238E27FC236}">
                      <a16:creationId xmlns:a16="http://schemas.microsoft.com/office/drawing/2014/main" id="{9F7287F4-4300-0F7B-4DF6-A8523CE0E504}"/>
                    </a:ext>
                  </a:extLst>
                </p:cNvPr>
                <p:cNvPicPr/>
                <p:nvPr/>
              </p:nvPicPr>
              <p:blipFill>
                <a:blip r:embed="rId120"/>
                <a:stretch>
                  <a:fillRect/>
                </a:stretch>
              </p:blipFill>
              <p:spPr>
                <a:xfrm>
                  <a:off x="8074669" y="3683062"/>
                  <a:ext cx="149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2AB39270-0A24-4AA4-06A0-A3CA91867E37}"/>
                    </a:ext>
                  </a:extLst>
                </p14:cNvPr>
                <p14:cNvContentPartPr/>
                <p14:nvPr/>
              </p14:nvContentPartPr>
              <p14:xfrm>
                <a:off x="6183589" y="4582702"/>
                <a:ext cx="308880" cy="514800"/>
              </p14:xfrm>
            </p:contentPart>
          </mc:Choice>
          <mc:Fallback xmlns="">
            <p:pic>
              <p:nvPicPr>
                <p:cNvPr id="77" name="Freihand 76">
                  <a:extLst>
                    <a:ext uri="{FF2B5EF4-FFF2-40B4-BE49-F238E27FC236}">
                      <a16:creationId xmlns:a16="http://schemas.microsoft.com/office/drawing/2014/main" id="{2AB39270-0A24-4AA4-06A0-A3CA91867E37}"/>
                    </a:ext>
                  </a:extLst>
                </p:cNvPr>
                <p:cNvPicPr/>
                <p:nvPr/>
              </p:nvPicPr>
              <p:blipFill>
                <a:blip r:embed="rId122"/>
                <a:stretch>
                  <a:fillRect/>
                </a:stretch>
              </p:blipFill>
              <p:spPr>
                <a:xfrm>
                  <a:off x="6174949" y="4573702"/>
                  <a:ext cx="326520" cy="53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
            <p14:nvContentPartPr>
              <p14:cNvPr id="14" name="Freihand 13">
                <a:extLst>
                  <a:ext uri="{FF2B5EF4-FFF2-40B4-BE49-F238E27FC236}">
                    <a16:creationId xmlns:a16="http://schemas.microsoft.com/office/drawing/2014/main" id="{BBF1C180-C6E5-F3BA-698F-46A65C651C51}"/>
                  </a:ext>
                </a:extLst>
              </p14:cNvPr>
              <p14:cNvContentPartPr/>
              <p14:nvPr/>
            </p14:nvContentPartPr>
            <p14:xfrm>
              <a:off x="4480429" y="4405582"/>
              <a:ext cx="1135800" cy="1054800"/>
            </p14:xfrm>
          </p:contentPart>
        </mc:Choice>
        <mc:Fallback xmlns="">
          <p:pic>
            <p:nvPicPr>
              <p:cNvPr id="14" name="Freihand 13">
                <a:extLst>
                  <a:ext uri="{FF2B5EF4-FFF2-40B4-BE49-F238E27FC236}">
                    <a16:creationId xmlns:a16="http://schemas.microsoft.com/office/drawing/2014/main" id="{BBF1C180-C6E5-F3BA-698F-46A65C651C51}"/>
                  </a:ext>
                </a:extLst>
              </p:cNvPr>
              <p:cNvPicPr/>
              <p:nvPr/>
            </p:nvPicPr>
            <p:blipFill>
              <a:blip r:embed="rId124"/>
              <a:stretch>
                <a:fillRect/>
              </a:stretch>
            </p:blipFill>
            <p:spPr>
              <a:xfrm>
                <a:off x="4471429" y="4396582"/>
                <a:ext cx="1153440" cy="1072440"/>
              </a:xfrm>
              <a:prstGeom prst="rect">
                <a:avLst/>
              </a:prstGeom>
            </p:spPr>
          </p:pic>
        </mc:Fallback>
      </mc:AlternateContent>
      <p:grpSp>
        <p:nvGrpSpPr>
          <p:cNvPr id="40" name="Gruppieren 39">
            <a:extLst>
              <a:ext uri="{FF2B5EF4-FFF2-40B4-BE49-F238E27FC236}">
                <a16:creationId xmlns:a16="http://schemas.microsoft.com/office/drawing/2014/main" id="{20D12FF3-4300-8EE4-9881-47F54D7D3E12}"/>
              </a:ext>
            </a:extLst>
          </p:cNvPr>
          <p:cNvGrpSpPr/>
          <p:nvPr/>
        </p:nvGrpSpPr>
        <p:grpSpPr>
          <a:xfrm>
            <a:off x="3901189" y="4525822"/>
            <a:ext cx="1751400" cy="920160"/>
            <a:chOff x="3901189" y="4525822"/>
            <a:chExt cx="1751400" cy="920160"/>
          </a:xfrm>
        </p:grpSpPr>
        <mc:AlternateContent xmlns:mc="http://schemas.openxmlformats.org/markup-compatibility/2006" xmlns:p14="http://schemas.microsoft.com/office/powerpoint/2010/main">
          <mc:Choice Requires="p14">
            <p:contentPart p14:bwMode="auto" r:id="rId125">
              <p14:nvContentPartPr>
                <p14:cNvPr id="25" name="Freihand 24">
                  <a:extLst>
                    <a:ext uri="{FF2B5EF4-FFF2-40B4-BE49-F238E27FC236}">
                      <a16:creationId xmlns:a16="http://schemas.microsoft.com/office/drawing/2014/main" id="{A31F8DB3-D585-95F7-E9F5-441C66F1F3C1}"/>
                    </a:ext>
                  </a:extLst>
                </p14:cNvPr>
                <p14:cNvContentPartPr/>
                <p14:nvPr/>
              </p14:nvContentPartPr>
              <p14:xfrm>
                <a:off x="4759429" y="4580902"/>
                <a:ext cx="14760" cy="19080"/>
              </p14:xfrm>
            </p:contentPart>
          </mc:Choice>
          <mc:Fallback xmlns="">
            <p:pic>
              <p:nvPicPr>
                <p:cNvPr id="25" name="Freihand 24">
                  <a:extLst>
                    <a:ext uri="{FF2B5EF4-FFF2-40B4-BE49-F238E27FC236}">
                      <a16:creationId xmlns:a16="http://schemas.microsoft.com/office/drawing/2014/main" id="{A31F8DB3-D585-95F7-E9F5-441C66F1F3C1}"/>
                    </a:ext>
                  </a:extLst>
                </p:cNvPr>
                <p:cNvPicPr/>
                <p:nvPr/>
              </p:nvPicPr>
              <p:blipFill>
                <a:blip r:embed="rId126"/>
                <a:stretch>
                  <a:fillRect/>
                </a:stretch>
              </p:blipFill>
              <p:spPr>
                <a:xfrm>
                  <a:off x="4750429" y="4571902"/>
                  <a:ext cx="32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1" name="Freihand 30">
                  <a:extLst>
                    <a:ext uri="{FF2B5EF4-FFF2-40B4-BE49-F238E27FC236}">
                      <a16:creationId xmlns:a16="http://schemas.microsoft.com/office/drawing/2014/main" id="{48828136-A1D0-EAB6-F254-5D216CCDB7D0}"/>
                    </a:ext>
                  </a:extLst>
                </p14:cNvPr>
                <p14:cNvContentPartPr/>
                <p14:nvPr/>
              </p14:nvContentPartPr>
              <p14:xfrm>
                <a:off x="4552429" y="4525822"/>
                <a:ext cx="1100160" cy="920160"/>
              </p14:xfrm>
            </p:contentPart>
          </mc:Choice>
          <mc:Fallback xmlns="">
            <p:pic>
              <p:nvPicPr>
                <p:cNvPr id="31" name="Freihand 30">
                  <a:extLst>
                    <a:ext uri="{FF2B5EF4-FFF2-40B4-BE49-F238E27FC236}">
                      <a16:creationId xmlns:a16="http://schemas.microsoft.com/office/drawing/2014/main" id="{48828136-A1D0-EAB6-F254-5D216CCDB7D0}"/>
                    </a:ext>
                  </a:extLst>
                </p:cNvPr>
                <p:cNvPicPr/>
                <p:nvPr/>
              </p:nvPicPr>
              <p:blipFill>
                <a:blip r:embed="rId128"/>
                <a:stretch>
                  <a:fillRect/>
                </a:stretch>
              </p:blipFill>
              <p:spPr>
                <a:xfrm>
                  <a:off x="4543429" y="4516822"/>
                  <a:ext cx="1117800" cy="937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5" name="Freihand 34">
                  <a:extLst>
                    <a:ext uri="{FF2B5EF4-FFF2-40B4-BE49-F238E27FC236}">
                      <a16:creationId xmlns:a16="http://schemas.microsoft.com/office/drawing/2014/main" id="{E0C5789B-0935-DC95-B5E6-45A6737D272C}"/>
                    </a:ext>
                  </a:extLst>
                </p14:cNvPr>
                <p14:cNvContentPartPr/>
                <p14:nvPr/>
              </p14:nvContentPartPr>
              <p14:xfrm>
                <a:off x="3901189" y="4545622"/>
                <a:ext cx="402480" cy="708120"/>
              </p14:xfrm>
            </p:contentPart>
          </mc:Choice>
          <mc:Fallback xmlns="">
            <p:pic>
              <p:nvPicPr>
                <p:cNvPr id="35" name="Freihand 34">
                  <a:extLst>
                    <a:ext uri="{FF2B5EF4-FFF2-40B4-BE49-F238E27FC236}">
                      <a16:creationId xmlns:a16="http://schemas.microsoft.com/office/drawing/2014/main" id="{E0C5789B-0935-DC95-B5E6-45A6737D272C}"/>
                    </a:ext>
                  </a:extLst>
                </p:cNvPr>
                <p:cNvPicPr/>
                <p:nvPr/>
              </p:nvPicPr>
              <p:blipFill>
                <a:blip r:embed="rId130"/>
                <a:stretch>
                  <a:fillRect/>
                </a:stretch>
              </p:blipFill>
              <p:spPr>
                <a:xfrm>
                  <a:off x="3892549" y="4536622"/>
                  <a:ext cx="420120" cy="725760"/>
                </a:xfrm>
                <a:prstGeom prst="rect">
                  <a:avLst/>
                </a:prstGeom>
              </p:spPr>
            </p:pic>
          </mc:Fallback>
        </mc:AlternateContent>
      </p:grpSp>
    </p:spTree>
    <p:extLst>
      <p:ext uri="{BB962C8B-B14F-4D97-AF65-F5344CB8AC3E}">
        <p14:creationId xmlns:p14="http://schemas.microsoft.com/office/powerpoint/2010/main" val="3816167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For the coefficiant of determination we obtain equivalently:</a:t>
            </a:r>
          </a:p>
          <a:p>
            <a:pPr marL="342900" indent="-342900">
              <a:buFont typeface="Arial" panose="020B0604020202020204" pitchFamily="34" charset="0"/>
              <a:buChar char="•"/>
            </a:pPr>
            <a:endParaRPr lang="de-DE" sz="2400"/>
          </a:p>
          <a:p>
            <a:endParaRPr lang="de-DE" sz="2400"/>
          </a:p>
          <a:p>
            <a:endParaRPr lang="de-DE" altLang="de-DE" sz="2400"/>
          </a:p>
          <a:p>
            <a:endParaRPr lang="de-DE" altLang="de-DE" sz="2400"/>
          </a:p>
          <a:p>
            <a:endParaRPr lang="de-DE" altLang="de-DE" sz="2400"/>
          </a:p>
          <a:p>
            <a:r>
              <a:rPr lang="de-DE" altLang="de-DE" sz="2400"/>
              <a:t>with</a:t>
            </a:r>
          </a:p>
          <a:p>
            <a:endParaRPr lang="de-DE" altLang="de-DE" sz="2400"/>
          </a:p>
          <a:p>
            <a:endParaRPr lang="de-DE" altLang="de-DE" sz="2400"/>
          </a:p>
          <a:p>
            <a:endParaRPr lang="de-DE" altLang="de-DE" sz="2400"/>
          </a:p>
          <a:p>
            <a:r>
              <a:rPr lang="de-DE" altLang="de-DE" sz="2400"/>
              <a:t>and</a:t>
            </a:r>
          </a:p>
          <a:p>
            <a:endParaRPr lang="de-DE" altLang="de-DE" sz="2400"/>
          </a:p>
          <a:p>
            <a:endParaRPr lang="de-DE" altLang="de-DE" sz="2400"/>
          </a:p>
        </p:txBody>
      </p:sp>
      <p:sp>
        <p:nvSpPr>
          <p:cNvPr id="3" name="Foliennummernplatzhalter 2"/>
          <p:cNvSpPr>
            <a:spLocks noGrp="1"/>
          </p:cNvSpPr>
          <p:nvPr>
            <p:ph type="sldNum" sz="quarter" idx="12"/>
          </p:nvPr>
        </p:nvSpPr>
        <p:spPr/>
        <p:txBody>
          <a:bodyPr/>
          <a:lstStyle/>
          <a:p>
            <a:fld id="{386CAE9C-98EE-4793-B6DD-11C28406210D}" type="slidenum">
              <a:rPr lang="de-DE" smtClean="0"/>
              <a:t>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6" name="Grafik 5">
            <a:extLst>
              <a:ext uri="{FF2B5EF4-FFF2-40B4-BE49-F238E27FC236}">
                <a16:creationId xmlns:a16="http://schemas.microsoft.com/office/drawing/2014/main" id="{0BD983D0-52D7-4235-BDA9-84E115B10039}"/>
              </a:ext>
            </a:extLst>
          </p:cNvPr>
          <p:cNvPicPr>
            <a:picLocks noChangeAspect="1"/>
          </p:cNvPicPr>
          <p:nvPr/>
        </p:nvPicPr>
        <p:blipFill>
          <a:blip r:embed="rId2"/>
          <a:stretch>
            <a:fillRect/>
          </a:stretch>
        </p:blipFill>
        <p:spPr>
          <a:xfrm>
            <a:off x="3981132" y="1412776"/>
            <a:ext cx="2847975" cy="1000125"/>
          </a:xfrm>
          <a:prstGeom prst="rect">
            <a:avLst/>
          </a:prstGeom>
        </p:spPr>
      </p:pic>
      <p:pic>
        <p:nvPicPr>
          <p:cNvPr id="10" name="Grafik 9">
            <a:extLst>
              <a:ext uri="{FF2B5EF4-FFF2-40B4-BE49-F238E27FC236}">
                <a16:creationId xmlns:a16="http://schemas.microsoft.com/office/drawing/2014/main" id="{C4CE374C-ED96-6213-2405-DE145C85C8A1}"/>
              </a:ext>
            </a:extLst>
          </p:cNvPr>
          <p:cNvPicPr>
            <a:picLocks noChangeAspect="1"/>
          </p:cNvPicPr>
          <p:nvPr/>
        </p:nvPicPr>
        <p:blipFill>
          <a:blip r:embed="rId3"/>
          <a:stretch>
            <a:fillRect/>
          </a:stretch>
        </p:blipFill>
        <p:spPr>
          <a:xfrm>
            <a:off x="3059112" y="3600460"/>
            <a:ext cx="4448175" cy="619125"/>
          </a:xfrm>
          <a:prstGeom prst="rect">
            <a:avLst/>
          </a:prstGeom>
        </p:spPr>
      </p:pic>
      <p:pic>
        <p:nvPicPr>
          <p:cNvPr id="12" name="Grafik 11">
            <a:extLst>
              <a:ext uri="{FF2B5EF4-FFF2-40B4-BE49-F238E27FC236}">
                <a16:creationId xmlns:a16="http://schemas.microsoft.com/office/drawing/2014/main" id="{2BC70485-DC98-6FAE-1536-CD787E264105}"/>
              </a:ext>
            </a:extLst>
          </p:cNvPr>
          <p:cNvPicPr>
            <a:picLocks noChangeAspect="1"/>
          </p:cNvPicPr>
          <p:nvPr/>
        </p:nvPicPr>
        <p:blipFill>
          <a:blip r:embed="rId4"/>
          <a:stretch>
            <a:fillRect/>
          </a:stretch>
        </p:blipFill>
        <p:spPr>
          <a:xfrm>
            <a:off x="3981132" y="5273146"/>
            <a:ext cx="1363028" cy="754534"/>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1BD1705-ED4B-1636-0CDF-FBF82626C55C}"/>
                  </a:ext>
                </a:extLst>
              </p14:cNvPr>
              <p14:cNvContentPartPr/>
              <p14:nvPr/>
            </p14:nvContentPartPr>
            <p14:xfrm>
              <a:off x="3737029" y="1364662"/>
              <a:ext cx="3512520" cy="1303200"/>
            </p14:xfrm>
          </p:contentPart>
        </mc:Choice>
        <mc:Fallback xmlns="">
          <p:pic>
            <p:nvPicPr>
              <p:cNvPr id="5" name="Freihand 4">
                <a:extLst>
                  <a:ext uri="{FF2B5EF4-FFF2-40B4-BE49-F238E27FC236}">
                    <a16:creationId xmlns:a16="http://schemas.microsoft.com/office/drawing/2014/main" id="{F1BD1705-ED4B-1636-0CDF-FBF82626C55C}"/>
                  </a:ext>
                </a:extLst>
              </p:cNvPr>
              <p:cNvPicPr/>
              <p:nvPr/>
            </p:nvPicPr>
            <p:blipFill>
              <a:blip r:embed="rId6"/>
              <a:stretch>
                <a:fillRect/>
              </a:stretch>
            </p:blipFill>
            <p:spPr>
              <a:xfrm>
                <a:off x="3728029" y="1355662"/>
                <a:ext cx="3530160" cy="1320840"/>
              </a:xfrm>
              <a:prstGeom prst="rect">
                <a:avLst/>
              </a:prstGeom>
            </p:spPr>
          </p:pic>
        </mc:Fallback>
      </mc:AlternateContent>
      <p:grpSp>
        <p:nvGrpSpPr>
          <p:cNvPr id="14" name="Gruppieren 13">
            <a:extLst>
              <a:ext uri="{FF2B5EF4-FFF2-40B4-BE49-F238E27FC236}">
                <a16:creationId xmlns:a16="http://schemas.microsoft.com/office/drawing/2014/main" id="{127DFB57-5E89-C42A-40C1-C3F61D5241C3}"/>
              </a:ext>
            </a:extLst>
          </p:cNvPr>
          <p:cNvGrpSpPr/>
          <p:nvPr/>
        </p:nvGrpSpPr>
        <p:grpSpPr>
          <a:xfrm>
            <a:off x="5565109" y="1556902"/>
            <a:ext cx="847440" cy="790920"/>
            <a:chOff x="5565109" y="1556902"/>
            <a:chExt cx="847440" cy="79092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101DB9E9-9891-B5FF-D941-C3AA7C7FD6C8}"/>
                    </a:ext>
                  </a:extLst>
                </p14:cNvPr>
                <p14:cNvContentPartPr/>
                <p14:nvPr/>
              </p14:nvContentPartPr>
              <p14:xfrm>
                <a:off x="5657629" y="1575262"/>
                <a:ext cx="233640" cy="320400"/>
              </p14:xfrm>
            </p:contentPart>
          </mc:Choice>
          <mc:Fallback xmlns="">
            <p:pic>
              <p:nvPicPr>
                <p:cNvPr id="7" name="Freihand 6">
                  <a:extLst>
                    <a:ext uri="{FF2B5EF4-FFF2-40B4-BE49-F238E27FC236}">
                      <a16:creationId xmlns:a16="http://schemas.microsoft.com/office/drawing/2014/main" id="{101DB9E9-9891-B5FF-D941-C3AA7C7FD6C8}"/>
                    </a:ext>
                  </a:extLst>
                </p:cNvPr>
                <p:cNvPicPr/>
                <p:nvPr/>
              </p:nvPicPr>
              <p:blipFill>
                <a:blip r:embed="rId8"/>
                <a:stretch>
                  <a:fillRect/>
                </a:stretch>
              </p:blipFill>
              <p:spPr>
                <a:xfrm>
                  <a:off x="5648989" y="1566262"/>
                  <a:ext cx="2512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422BB8F-4660-D645-04B6-C299B40EDAE7}"/>
                    </a:ext>
                  </a:extLst>
                </p14:cNvPr>
                <p14:cNvContentPartPr/>
                <p14:nvPr/>
              </p14:nvContentPartPr>
              <p14:xfrm>
                <a:off x="6154789" y="1556902"/>
                <a:ext cx="257760" cy="340200"/>
              </p14:xfrm>
            </p:contentPart>
          </mc:Choice>
          <mc:Fallback xmlns="">
            <p:pic>
              <p:nvPicPr>
                <p:cNvPr id="8" name="Freihand 7">
                  <a:extLst>
                    <a:ext uri="{FF2B5EF4-FFF2-40B4-BE49-F238E27FC236}">
                      <a16:creationId xmlns:a16="http://schemas.microsoft.com/office/drawing/2014/main" id="{2422BB8F-4660-D645-04B6-C299B40EDAE7}"/>
                    </a:ext>
                  </a:extLst>
                </p:cNvPr>
                <p:cNvPicPr/>
                <p:nvPr/>
              </p:nvPicPr>
              <p:blipFill>
                <a:blip r:embed="rId10"/>
                <a:stretch>
                  <a:fillRect/>
                </a:stretch>
              </p:blipFill>
              <p:spPr>
                <a:xfrm>
                  <a:off x="6146149" y="1547902"/>
                  <a:ext cx="2754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AAA4CB7C-7B46-CD98-A76A-4EF1DC78CDC2}"/>
                    </a:ext>
                  </a:extLst>
                </p14:cNvPr>
                <p14:cNvContentPartPr/>
                <p14:nvPr/>
              </p14:nvContentPartPr>
              <p14:xfrm>
                <a:off x="5565109" y="1984582"/>
                <a:ext cx="294840" cy="363240"/>
              </p14:xfrm>
            </p:contentPart>
          </mc:Choice>
          <mc:Fallback xmlns="">
            <p:pic>
              <p:nvPicPr>
                <p:cNvPr id="13" name="Freihand 12">
                  <a:extLst>
                    <a:ext uri="{FF2B5EF4-FFF2-40B4-BE49-F238E27FC236}">
                      <a16:creationId xmlns:a16="http://schemas.microsoft.com/office/drawing/2014/main" id="{AAA4CB7C-7B46-CD98-A76A-4EF1DC78CDC2}"/>
                    </a:ext>
                  </a:extLst>
                </p:cNvPr>
                <p:cNvPicPr/>
                <p:nvPr/>
              </p:nvPicPr>
              <p:blipFill>
                <a:blip r:embed="rId12"/>
                <a:stretch>
                  <a:fillRect/>
                </a:stretch>
              </p:blipFill>
              <p:spPr>
                <a:xfrm>
                  <a:off x="5556109" y="1975942"/>
                  <a:ext cx="312480" cy="380880"/>
                </a:xfrm>
                <a:prstGeom prst="rect">
                  <a:avLst/>
                </a:prstGeom>
              </p:spPr>
            </p:pic>
          </mc:Fallback>
        </mc:AlternateContent>
      </p:grpSp>
    </p:spTree>
    <p:extLst>
      <p:ext uri="{BB962C8B-B14F-4D97-AF65-F5344CB8AC3E}">
        <p14:creationId xmlns:p14="http://schemas.microsoft.com/office/powerpoint/2010/main" val="375369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a:t>
            </a:fld>
            <a:endParaRPr lang="de-DE" dirty="0"/>
          </a:p>
        </p:txBody>
      </p:sp>
      <p:sp>
        <p:nvSpPr>
          <p:cNvPr id="4" name="Textfeld 3"/>
          <p:cNvSpPr txBox="1"/>
          <p:nvPr/>
        </p:nvSpPr>
        <p:spPr>
          <a:xfrm>
            <a:off x="436880" y="15032"/>
            <a:ext cx="11501120" cy="648072"/>
          </a:xfrm>
          <a:prstGeom prst="rect">
            <a:avLst/>
          </a:prstGeom>
          <a:noFill/>
        </p:spPr>
        <p:txBody>
          <a:bodyPr wrap="square" rtlCol="0">
            <a:noAutofit/>
          </a:bodyPr>
          <a:lstStyle/>
          <a:p>
            <a:pPr algn="ctr"/>
            <a:r>
              <a:rPr lang="de-DE" sz="3200"/>
              <a:t>Multiple linear Regression – Standard error</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812C9FC-DFBD-7686-48B6-74981E803BB1}"/>
                  </a:ext>
                </a:extLst>
              </p:cNvPr>
              <p:cNvSpPr txBox="1"/>
              <p:nvPr/>
            </p:nvSpPr>
            <p:spPr>
              <a:xfrm>
                <a:off x="10160" y="585059"/>
                <a:ext cx="8859520" cy="5976664"/>
              </a:xfrm>
              <a:prstGeom prst="rect">
                <a:avLst/>
              </a:prstGeom>
              <a:noFill/>
            </p:spPr>
            <p:txBody>
              <a:bodyPr wrap="square" rtlCol="0">
                <a:noAutofit/>
              </a:bodyPr>
              <a:lstStyle/>
              <a:p>
                <a:pPr marL="342900" indent="-342900">
                  <a:buFont typeface="Arial" panose="020B0604020202020204" pitchFamily="34" charset="0"/>
                  <a:buChar char="•"/>
                </a:pPr>
                <a:r>
                  <a:rPr lang="de-DE" sz="2200"/>
                  <a:t>Similar to the standard deviation, we can define a standard error for the regression parameters </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oMath>
                </a14:m>
                <a:r>
                  <a:rPr lang="de-DE" sz="2200"/>
                  <a:t> calculated from the multiple linear regression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In order to estimate the variances of </a:t>
                </a:r>
                <a14:m>
                  <m:oMath xmlns:m="http://schemas.openxmlformats.org/officeDocument/2006/math">
                    <m:sSub>
                      <m:sSubPr>
                        <m:ctrlPr>
                          <a:rPr lang="de-DE" sz="2400" i="1" smtClean="0">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𝑖</m:t>
                        </m:r>
                      </m:sub>
                    </m:sSub>
                  </m:oMath>
                </a14:m>
                <a:r>
                  <a:rPr lang="de-DE" sz="2200"/>
                  <a:t> we have to find an estimator for the unkown variance in assumption (iii) for the error terms </a:t>
                </a:r>
                <a14:m>
                  <m:oMath xmlns:m="http://schemas.openxmlformats.org/officeDocument/2006/math">
                    <m:sSub>
                      <m:sSubPr>
                        <m:ctrlPr>
                          <a:rPr lang="de-DE" sz="2200" i="1">
                            <a:latin typeface="Cambria Math" panose="02040503050406030204" pitchFamily="18" charset="0"/>
                          </a:rPr>
                        </m:ctrlPr>
                      </m:sSubPr>
                      <m:e>
                        <m:r>
                          <m:rPr>
                            <m:sty m:val="p"/>
                          </m:rPr>
                          <a:rPr lang="el-GR" sz="2200" i="1">
                            <a:latin typeface="Cambria Math" panose="02040503050406030204" pitchFamily="18" charset="0"/>
                          </a:rPr>
                          <m:t>ε</m:t>
                        </m:r>
                      </m:e>
                      <m:sub>
                        <m:r>
                          <a:rPr lang="de-DE" sz="2200" i="1">
                            <a:latin typeface="Cambria Math" panose="02040503050406030204" pitchFamily="18" charset="0"/>
                          </a:rPr>
                          <m:t>𝑖</m:t>
                        </m:r>
                      </m:sub>
                    </m:sSub>
                  </m:oMath>
                </a14:m>
                <a:r>
                  <a:rPr lang="de-DE" sz="2200"/>
                  <a:t> . A first candidate could be</a:t>
                </a:r>
                <a:r>
                  <a:rPr lang="de-DE" sz="2000"/>
                  <a:t> </a:t>
                </a:r>
                <a:endParaRPr lang="de-DE" sz="2000" i="1">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f>
                        <m:fPr>
                          <m:ctrlPr>
                            <a:rPr lang="de-DE" sz="2000" i="1" dirty="0">
                              <a:latin typeface="Cambria Math" panose="02040503050406030204" pitchFamily="18" charset="0"/>
                            </a:rPr>
                          </m:ctrlPr>
                        </m:fPr>
                        <m:num>
                          <m:r>
                            <a:rPr lang="de-DE" sz="2000" b="0" i="1" dirty="0" smtClean="0">
                              <a:latin typeface="Cambria Math" panose="02040503050406030204" pitchFamily="18" charset="0"/>
                            </a:rPr>
                            <m:t>𝑛</m:t>
                          </m:r>
                        </m:num>
                        <m:den>
                          <m:r>
                            <a:rPr lang="de-DE" sz="2000" i="1" dirty="0">
                              <a:latin typeface="Cambria Math" panose="02040503050406030204" pitchFamily="18" charset="0"/>
                            </a:rPr>
                            <m:t>𝑛</m:t>
                          </m:r>
                          <m:r>
                            <a:rPr lang="de-DE" sz="2000" b="0" i="1" dirty="0" smtClean="0">
                              <a:latin typeface="Cambria Math" panose="02040503050406030204" pitchFamily="18" charset="0"/>
                            </a:rPr>
                            <m:t>−1</m:t>
                          </m:r>
                        </m:den>
                      </m:f>
                      <m:r>
                        <a:rPr lang="de-DE" sz="2000" i="1" dirty="0">
                          <a:latin typeface="Cambria Math" panose="02040503050406030204" pitchFamily="18" charset="0"/>
                        </a:rPr>
                        <m:t> </m:t>
                      </m:r>
                      <m:sSup>
                        <m:sSupPr>
                          <m:ctrlPr>
                            <a:rPr lang="de-DE" sz="2000" i="1">
                              <a:latin typeface="Cambria Math" panose="02040503050406030204" pitchFamily="18" charset="0"/>
                            </a:rPr>
                          </m:ctrlPr>
                        </m:sSupPr>
                        <m:e>
                          <m:acc>
                            <m:accPr>
                              <m:chr m:val="̃"/>
                              <m:ctrlPr>
                                <a:rPr lang="de-DE" sz="2000" i="1">
                                  <a:latin typeface="Cambria Math" panose="02040503050406030204" pitchFamily="18" charset="0"/>
                                </a:rPr>
                              </m:ctrlPr>
                            </m:accPr>
                            <m:e>
                              <m:r>
                                <m:rPr>
                                  <m:sty m:val="p"/>
                                </m:rPr>
                                <a:rPr lang="el-GR" sz="2000" i="1">
                                  <a:latin typeface="Cambria Math" panose="02040503050406030204" pitchFamily="18" charset="0"/>
                                  <a:ea typeface="Cambria Math" panose="02040503050406030204" pitchFamily="18" charset="0"/>
                                </a:rPr>
                                <m:t>σ</m:t>
                              </m:r>
                            </m:e>
                          </m:acc>
                        </m:e>
                        <m:sup>
                          <m:r>
                            <a:rPr lang="de-DE" sz="2000" i="1">
                              <a:latin typeface="Cambria Math" panose="02040503050406030204" pitchFamily="18" charset="0"/>
                            </a:rPr>
                            <m:t>2</m:t>
                          </m:r>
                        </m:sup>
                      </m:sSup>
                      <m:r>
                        <a:rPr lang="de-DE" sz="2000" i="1">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r>
                            <a:rPr lang="de-DE" sz="2000" i="1" dirty="0">
                              <a:latin typeface="Cambria Math" panose="02040503050406030204" pitchFamily="18" charset="0"/>
                            </a:rPr>
                            <m:t>𝑛</m:t>
                          </m:r>
                          <m:r>
                            <a:rPr lang="de-DE" sz="2000" b="0" i="1" dirty="0" smtClean="0">
                              <a:latin typeface="Cambria Math" panose="02040503050406030204" pitchFamily="18" charset="0"/>
                            </a:rPr>
                            <m:t>−1</m:t>
                          </m:r>
                        </m:den>
                      </m:f>
                      <m:nary>
                        <m:naryPr>
                          <m:chr m:val="∑"/>
                          <m:ctrlPr>
                            <a:rPr lang="pt-BR" sz="2000" i="1" dirty="0">
                              <a:latin typeface="Cambria Math" panose="02040503050406030204" pitchFamily="18" charset="0"/>
                            </a:rPr>
                          </m:ctrlPr>
                        </m:naryPr>
                        <m:sub>
                          <m:r>
                            <m:rPr>
                              <m:brk m:alnAt="23"/>
                            </m:rPr>
                            <a:rPr lang="de-DE" sz="2000" i="1" dirty="0">
                              <a:latin typeface="Cambria Math" panose="02040503050406030204" pitchFamily="18" charset="0"/>
                            </a:rPr>
                            <m:t>𝑖</m:t>
                          </m:r>
                          <m:r>
                            <a:rPr lang="pt-BR" sz="2000" i="1" dirty="0">
                              <a:latin typeface="Cambria Math" panose="02040503050406030204" pitchFamily="18" charset="0"/>
                            </a:rPr>
                            <m:t>=</m:t>
                          </m:r>
                          <m:r>
                            <a:rPr lang="de-DE" sz="2000" i="1" dirty="0">
                              <a:latin typeface="Cambria Math" panose="02040503050406030204" pitchFamily="18" charset="0"/>
                            </a:rPr>
                            <m:t>1</m:t>
                          </m:r>
                        </m:sub>
                        <m:sup>
                          <m:r>
                            <a:rPr lang="pt-BR" sz="2000" i="1" dirty="0">
                              <a:latin typeface="Cambria Math" panose="02040503050406030204" pitchFamily="18" charset="0"/>
                            </a:rPr>
                            <m:t>𝑛</m:t>
                          </m:r>
                        </m:sup>
                        <m:e>
                          <m:sSup>
                            <m:sSupPr>
                              <m:ctrlPr>
                                <a:rPr lang="el-GR" sz="2000" i="1" dirty="0">
                                  <a:latin typeface="Cambria Math" panose="02040503050406030204" pitchFamily="18" charset="0"/>
                                </a:rPr>
                              </m:ctrlPr>
                            </m:sSupPr>
                            <m:e>
                              <m:d>
                                <m:dPr>
                                  <m:ctrlPr>
                                    <a:rPr lang="el-GR" sz="2000" i="1" dirty="0">
                                      <a:latin typeface="Cambria Math" panose="02040503050406030204" pitchFamily="18" charset="0"/>
                                    </a:rPr>
                                  </m:ctrlPr>
                                </m:dPr>
                                <m:e>
                                  <m:sSub>
                                    <m:sSubPr>
                                      <m:ctrlPr>
                                        <a:rPr lang="de-DE" sz="2000" i="1">
                                          <a:latin typeface="Cambria Math" panose="02040503050406030204" pitchFamily="18" charset="0"/>
                                        </a:rPr>
                                      </m:ctrlPr>
                                    </m:sSubPr>
                                    <m:e>
                                      <m:r>
                                        <m:rPr>
                                          <m:sty m:val="p"/>
                                        </m:rPr>
                                        <a:rPr lang="el-GR" sz="2000" i="1">
                                          <a:latin typeface="Cambria Math" panose="02040503050406030204" pitchFamily="18" charset="0"/>
                                        </a:rPr>
                                        <m:t>ε</m:t>
                                      </m:r>
                                    </m:e>
                                    <m:sub>
                                      <m:r>
                                        <a:rPr lang="de-DE" sz="2000" i="1">
                                          <a:latin typeface="Cambria Math" panose="02040503050406030204" pitchFamily="18" charset="0"/>
                                        </a:rPr>
                                        <m:t>𝑖</m:t>
                                      </m:r>
                                    </m:sub>
                                  </m:sSub>
                                </m:e>
                              </m:d>
                            </m:e>
                            <m:sup>
                              <m:r>
                                <a:rPr lang="de-DE" sz="2000" i="1" dirty="0">
                                  <a:latin typeface="Cambria Math" panose="02040503050406030204" pitchFamily="18" charset="0"/>
                                </a:rPr>
                                <m:t>2</m:t>
                              </m:r>
                            </m:sup>
                          </m:sSup>
                        </m:e>
                      </m:nary>
                    </m:oMath>
                  </m:oMathPara>
                </a14:m>
                <a:endParaRPr lang="de-DE" sz="2200"/>
              </a:p>
              <a:p>
                <a:endParaRPr lang="de-DE" sz="2200"/>
              </a:p>
              <a:p>
                <a:r>
                  <a:rPr lang="de-DE" sz="2200"/>
                  <a:t>	but it can be shown that this estimator is still biased.</a:t>
                </a:r>
              </a:p>
              <a:p>
                <a:endParaRPr lang="de-DE" sz="2200"/>
              </a:p>
              <a:p>
                <a:r>
                  <a:rPr lang="de-DE" sz="2200"/>
                  <a:t>It can be shown, that 	</a:t>
                </a:r>
              </a:p>
              <a:p>
                <a:endParaRPr lang="de-DE" sz="2200"/>
              </a:p>
              <a:p>
                <a:pPr/>
                <a14:m>
                  <m:oMathPara xmlns:m="http://schemas.openxmlformats.org/officeDocument/2006/math">
                    <m:oMathParaPr>
                      <m:jc m:val="centerGroup"/>
                    </m:oMathParaPr>
                    <m:oMath xmlns:m="http://schemas.openxmlformats.org/officeDocument/2006/math">
                      <m:sSup>
                        <m:sSupPr>
                          <m:ctrlPr>
                            <a:rPr lang="de-DE" sz="2000" i="1" smtClean="0">
                              <a:latin typeface="Cambria Math" panose="02040503050406030204" pitchFamily="18" charset="0"/>
                            </a:rPr>
                          </m:ctrlPr>
                        </m:sSupPr>
                        <m:e>
                          <m:acc>
                            <m:accPr>
                              <m:chr m:val="̂"/>
                              <m:ctrlPr>
                                <a:rPr lang="de-DE" sz="2000" i="1" smtClean="0">
                                  <a:latin typeface="Cambria Math" panose="02040503050406030204" pitchFamily="18" charset="0"/>
                                  <a:ea typeface="Cambria Math" panose="02040503050406030204" pitchFamily="18" charset="0"/>
                                </a:rPr>
                              </m:ctrlPr>
                            </m:accPr>
                            <m:e>
                              <m:r>
                                <m:rPr>
                                  <m:sty m:val="p"/>
                                </m:rPr>
                                <a:rPr lang="el-GR" sz="2000" i="1">
                                  <a:latin typeface="Cambria Math" panose="02040503050406030204" pitchFamily="18" charset="0"/>
                                  <a:ea typeface="Cambria Math" panose="02040503050406030204" pitchFamily="18" charset="0"/>
                                </a:rPr>
                                <m:t>σ</m:t>
                              </m:r>
                            </m:e>
                          </m:acc>
                        </m:e>
                        <m:sup>
                          <m:r>
                            <a:rPr lang="de-DE" sz="2000" i="1">
                              <a:latin typeface="Cambria Math" panose="02040503050406030204" pitchFamily="18" charset="0"/>
                            </a:rPr>
                            <m:t>2</m:t>
                          </m:r>
                        </m:sup>
                      </m:sSup>
                      <m:r>
                        <a:rPr lang="de-DE" sz="2000" i="1">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r>
                            <a:rPr lang="de-DE" sz="2000" i="1" dirty="0">
                              <a:latin typeface="Cambria Math" panose="02040503050406030204" pitchFamily="18" charset="0"/>
                            </a:rPr>
                            <m:t>𝑛</m:t>
                          </m:r>
                          <m:r>
                            <a:rPr lang="de-DE" sz="2000" b="0" i="1" dirty="0" smtClean="0">
                              <a:latin typeface="Cambria Math" panose="02040503050406030204" pitchFamily="18" charset="0"/>
                            </a:rPr>
                            <m:t>−(</m:t>
                          </m:r>
                          <m:r>
                            <a:rPr lang="de-DE" sz="2000" b="0" i="1" dirty="0" smtClean="0">
                              <a:latin typeface="Cambria Math" panose="02040503050406030204" pitchFamily="18" charset="0"/>
                            </a:rPr>
                            <m:t>𝑘</m:t>
                          </m:r>
                          <m:r>
                            <a:rPr lang="de-DE" sz="2000" b="0" i="1" dirty="0" smtClean="0">
                              <a:latin typeface="Cambria Math" panose="02040503050406030204" pitchFamily="18" charset="0"/>
                            </a:rPr>
                            <m:t>+1)</m:t>
                          </m:r>
                        </m:den>
                      </m:f>
                      <m:nary>
                        <m:naryPr>
                          <m:chr m:val="∑"/>
                          <m:ctrlPr>
                            <a:rPr lang="pt-BR" sz="2000" i="1" dirty="0">
                              <a:latin typeface="Cambria Math" panose="02040503050406030204" pitchFamily="18" charset="0"/>
                            </a:rPr>
                          </m:ctrlPr>
                        </m:naryPr>
                        <m:sub>
                          <m:r>
                            <m:rPr>
                              <m:brk m:alnAt="23"/>
                            </m:rPr>
                            <a:rPr lang="de-DE" sz="2000" i="1" dirty="0">
                              <a:latin typeface="Cambria Math" panose="02040503050406030204" pitchFamily="18" charset="0"/>
                            </a:rPr>
                            <m:t>𝑖</m:t>
                          </m:r>
                          <m:r>
                            <a:rPr lang="pt-BR" sz="2000" i="1" dirty="0">
                              <a:latin typeface="Cambria Math" panose="02040503050406030204" pitchFamily="18" charset="0"/>
                            </a:rPr>
                            <m:t>=</m:t>
                          </m:r>
                          <m:r>
                            <a:rPr lang="de-DE" sz="2000" i="1" dirty="0">
                              <a:latin typeface="Cambria Math" panose="02040503050406030204" pitchFamily="18" charset="0"/>
                            </a:rPr>
                            <m:t>1</m:t>
                          </m:r>
                        </m:sub>
                        <m:sup>
                          <m:r>
                            <a:rPr lang="pt-BR" sz="2000" i="1" dirty="0">
                              <a:latin typeface="Cambria Math" panose="02040503050406030204" pitchFamily="18" charset="0"/>
                            </a:rPr>
                            <m:t>𝑛</m:t>
                          </m:r>
                        </m:sup>
                        <m:e>
                          <m:sSup>
                            <m:sSupPr>
                              <m:ctrlPr>
                                <a:rPr lang="el-GR" sz="2000" i="1" dirty="0">
                                  <a:latin typeface="Cambria Math" panose="02040503050406030204" pitchFamily="18" charset="0"/>
                                </a:rPr>
                              </m:ctrlPr>
                            </m:sSupPr>
                            <m:e>
                              <m:d>
                                <m:dPr>
                                  <m:ctrlPr>
                                    <a:rPr lang="el-GR" sz="2000" i="1" dirty="0">
                                      <a:latin typeface="Cambria Math" panose="02040503050406030204" pitchFamily="18" charset="0"/>
                                    </a:rPr>
                                  </m:ctrlPr>
                                </m:dPr>
                                <m:e>
                                  <m:sSub>
                                    <m:sSubPr>
                                      <m:ctrlPr>
                                        <a:rPr lang="pt-BR"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d>
                            </m:e>
                            <m:sup>
                              <m:r>
                                <a:rPr lang="de-DE" sz="2000" i="1" dirty="0">
                                  <a:latin typeface="Cambria Math" panose="02040503050406030204" pitchFamily="18" charset="0"/>
                                </a:rPr>
                                <m:t>2</m:t>
                              </m:r>
                            </m:sup>
                          </m:sSup>
                        </m:e>
                      </m:nary>
                    </m:oMath>
                  </m:oMathPara>
                </a14:m>
                <a:endParaRPr lang="de-DE" sz="2200"/>
              </a:p>
              <a:p>
                <a:endParaRPr lang="de-DE" sz="2200"/>
              </a:p>
              <a:p>
                <a:r>
                  <a:rPr lang="de-DE" sz="2200"/>
                  <a:t>is an unbiased estimator (k+1= number of regression parameters </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oMath>
                </a14:m>
                <a:r>
                  <a:rPr lang="de-DE" sz="2200"/>
                  <a:t> )</a:t>
                </a:r>
              </a:p>
              <a:p>
                <a:pPr marL="342900" indent="-342900">
                  <a:buFont typeface="Arial" panose="020B0604020202020204" pitchFamily="34" charset="0"/>
                  <a:buChar char="•"/>
                </a:pPr>
                <a:endParaRPr lang="de-DE" sz="2200"/>
              </a:p>
              <a:p>
                <a:endParaRPr lang="de-DE" sz="2400"/>
              </a:p>
            </p:txBody>
          </p:sp>
        </mc:Choice>
        <mc:Fallback xmlns="">
          <p:sp>
            <p:nvSpPr>
              <p:cNvPr id="2" name="Textfeld 1">
                <a:extLst>
                  <a:ext uri="{FF2B5EF4-FFF2-40B4-BE49-F238E27FC236}">
                    <a16:creationId xmlns:a16="http://schemas.microsoft.com/office/drawing/2014/main" id="{B812C9FC-DFBD-7686-48B6-74981E803BB1}"/>
                  </a:ext>
                </a:extLst>
              </p:cNvPr>
              <p:cNvSpPr txBox="1">
                <a:spLocks noRot="1" noChangeAspect="1" noMove="1" noResize="1" noEditPoints="1" noAdjustHandles="1" noChangeArrowheads="1" noChangeShapeType="1" noTextEdit="1"/>
              </p:cNvSpPr>
              <p:nvPr/>
            </p:nvSpPr>
            <p:spPr>
              <a:xfrm>
                <a:off x="10160" y="585059"/>
                <a:ext cx="8859520" cy="5976664"/>
              </a:xfrm>
              <a:prstGeom prst="rect">
                <a:avLst/>
              </a:prstGeom>
              <a:blipFill>
                <a:blip r:embed="rId2"/>
                <a:stretch>
                  <a:fillRect l="-895" t="-714" b="-4796"/>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DDB99AE4-B7A8-116C-5F77-EB47551A3D22}"/>
                  </a:ext>
                </a:extLst>
              </p14:cNvPr>
              <p14:cNvContentPartPr/>
              <p14:nvPr/>
            </p14:nvContentPartPr>
            <p14:xfrm>
              <a:off x="3888229" y="2520164"/>
              <a:ext cx="2062440" cy="1193040"/>
            </p14:xfrm>
          </p:contentPart>
        </mc:Choice>
        <mc:Fallback xmlns="">
          <p:pic>
            <p:nvPicPr>
              <p:cNvPr id="5" name="Freihand 4">
                <a:extLst>
                  <a:ext uri="{FF2B5EF4-FFF2-40B4-BE49-F238E27FC236}">
                    <a16:creationId xmlns:a16="http://schemas.microsoft.com/office/drawing/2014/main" id="{DDB99AE4-B7A8-116C-5F77-EB47551A3D22}"/>
                  </a:ext>
                </a:extLst>
              </p:cNvPr>
              <p:cNvPicPr/>
              <p:nvPr/>
            </p:nvPicPr>
            <p:blipFill>
              <a:blip r:embed="rId4"/>
              <a:stretch>
                <a:fillRect/>
              </a:stretch>
            </p:blipFill>
            <p:spPr>
              <a:xfrm>
                <a:off x="3879229" y="2511164"/>
                <a:ext cx="2080080" cy="121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9C94D0D6-C581-47BE-5592-CCAD0CB02490}"/>
                  </a:ext>
                </a:extLst>
              </p14:cNvPr>
              <p14:cNvContentPartPr/>
              <p14:nvPr/>
            </p14:nvContentPartPr>
            <p14:xfrm>
              <a:off x="3935389" y="3136484"/>
              <a:ext cx="874800" cy="348480"/>
            </p14:xfrm>
          </p:contentPart>
        </mc:Choice>
        <mc:Fallback xmlns="">
          <p:pic>
            <p:nvPicPr>
              <p:cNvPr id="6" name="Freihand 5">
                <a:extLst>
                  <a:ext uri="{FF2B5EF4-FFF2-40B4-BE49-F238E27FC236}">
                    <a16:creationId xmlns:a16="http://schemas.microsoft.com/office/drawing/2014/main" id="{9C94D0D6-C581-47BE-5592-CCAD0CB02490}"/>
                  </a:ext>
                </a:extLst>
              </p:cNvPr>
              <p:cNvPicPr/>
              <p:nvPr/>
            </p:nvPicPr>
            <p:blipFill>
              <a:blip r:embed="rId6"/>
              <a:stretch>
                <a:fillRect/>
              </a:stretch>
            </p:blipFill>
            <p:spPr>
              <a:xfrm>
                <a:off x="3926749" y="3127484"/>
                <a:ext cx="89244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91AACE47-D797-7D36-DF9D-2981C48A9FA4}"/>
                  </a:ext>
                </a:extLst>
              </p14:cNvPr>
              <p14:cNvContentPartPr/>
              <p14:nvPr/>
            </p14:nvContentPartPr>
            <p14:xfrm>
              <a:off x="4126909" y="4252484"/>
              <a:ext cx="2922840" cy="53280"/>
            </p14:xfrm>
          </p:contentPart>
        </mc:Choice>
        <mc:Fallback xmlns="">
          <p:pic>
            <p:nvPicPr>
              <p:cNvPr id="7" name="Freihand 6">
                <a:extLst>
                  <a:ext uri="{FF2B5EF4-FFF2-40B4-BE49-F238E27FC236}">
                    <a16:creationId xmlns:a16="http://schemas.microsoft.com/office/drawing/2014/main" id="{91AACE47-D797-7D36-DF9D-2981C48A9FA4}"/>
                  </a:ext>
                </a:extLst>
              </p:cNvPr>
              <p:cNvPicPr/>
              <p:nvPr/>
            </p:nvPicPr>
            <p:blipFill>
              <a:blip r:embed="rId8"/>
              <a:stretch>
                <a:fillRect/>
              </a:stretch>
            </p:blipFill>
            <p:spPr>
              <a:xfrm>
                <a:off x="4117909" y="4243844"/>
                <a:ext cx="2940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A3A1C54D-AC23-6F4F-AB26-337011C0F50E}"/>
                  </a:ext>
                </a:extLst>
              </p14:cNvPr>
              <p14:cNvContentPartPr/>
              <p14:nvPr/>
            </p14:nvContentPartPr>
            <p14:xfrm>
              <a:off x="3996949" y="2574884"/>
              <a:ext cx="853560" cy="1037880"/>
            </p14:xfrm>
          </p:contentPart>
        </mc:Choice>
        <mc:Fallback xmlns="">
          <p:pic>
            <p:nvPicPr>
              <p:cNvPr id="8" name="Freihand 7">
                <a:extLst>
                  <a:ext uri="{FF2B5EF4-FFF2-40B4-BE49-F238E27FC236}">
                    <a16:creationId xmlns:a16="http://schemas.microsoft.com/office/drawing/2014/main" id="{A3A1C54D-AC23-6F4F-AB26-337011C0F50E}"/>
                  </a:ext>
                </a:extLst>
              </p:cNvPr>
              <p:cNvPicPr/>
              <p:nvPr/>
            </p:nvPicPr>
            <p:blipFill>
              <a:blip r:embed="rId10"/>
              <a:stretch>
                <a:fillRect/>
              </a:stretch>
            </p:blipFill>
            <p:spPr>
              <a:xfrm>
                <a:off x="3987949" y="2566244"/>
                <a:ext cx="871200" cy="1055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B9599F2C-4543-DF2A-F6C4-F1EDB4380CF6}"/>
                  </a:ext>
                </a:extLst>
              </p14:cNvPr>
              <p14:cNvContentPartPr/>
              <p14:nvPr/>
            </p14:nvContentPartPr>
            <p14:xfrm>
              <a:off x="3838549" y="5585564"/>
              <a:ext cx="771840" cy="386280"/>
            </p14:xfrm>
          </p:contentPart>
        </mc:Choice>
        <mc:Fallback xmlns="">
          <p:pic>
            <p:nvPicPr>
              <p:cNvPr id="14" name="Freihand 13">
                <a:extLst>
                  <a:ext uri="{FF2B5EF4-FFF2-40B4-BE49-F238E27FC236}">
                    <a16:creationId xmlns:a16="http://schemas.microsoft.com/office/drawing/2014/main" id="{B9599F2C-4543-DF2A-F6C4-F1EDB4380CF6}"/>
                  </a:ext>
                </a:extLst>
              </p:cNvPr>
              <p:cNvPicPr/>
              <p:nvPr/>
            </p:nvPicPr>
            <p:blipFill>
              <a:blip r:embed="rId12"/>
              <a:stretch>
                <a:fillRect/>
              </a:stretch>
            </p:blipFill>
            <p:spPr>
              <a:xfrm>
                <a:off x="3829549" y="5576564"/>
                <a:ext cx="789480" cy="403920"/>
              </a:xfrm>
              <a:prstGeom prst="rect">
                <a:avLst/>
              </a:prstGeom>
            </p:spPr>
          </p:pic>
        </mc:Fallback>
      </mc:AlternateContent>
      <p:grpSp>
        <p:nvGrpSpPr>
          <p:cNvPr id="92" name="Gruppieren 91">
            <a:extLst>
              <a:ext uri="{FF2B5EF4-FFF2-40B4-BE49-F238E27FC236}">
                <a16:creationId xmlns:a16="http://schemas.microsoft.com/office/drawing/2014/main" id="{0CE73AA5-DEEA-191D-AEA3-7F2E8170CCB6}"/>
              </a:ext>
            </a:extLst>
          </p:cNvPr>
          <p:cNvGrpSpPr/>
          <p:nvPr/>
        </p:nvGrpSpPr>
        <p:grpSpPr>
          <a:xfrm>
            <a:off x="2867269" y="2021564"/>
            <a:ext cx="8819640" cy="4118040"/>
            <a:chOff x="2867269" y="2021564"/>
            <a:chExt cx="8819640" cy="411804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707E369-5C6C-023B-C596-36D1B5AFEE75}"/>
                    </a:ext>
                  </a:extLst>
                </p14:cNvPr>
                <p14:cNvContentPartPr/>
                <p14:nvPr/>
              </p14:nvContentPartPr>
              <p14:xfrm>
                <a:off x="4097389" y="3509444"/>
                <a:ext cx="270360" cy="1431000"/>
              </p14:xfrm>
            </p:contentPart>
          </mc:Choice>
          <mc:Fallback xmlns="">
            <p:pic>
              <p:nvPicPr>
                <p:cNvPr id="10" name="Freihand 9">
                  <a:extLst>
                    <a:ext uri="{FF2B5EF4-FFF2-40B4-BE49-F238E27FC236}">
                      <a16:creationId xmlns:a16="http://schemas.microsoft.com/office/drawing/2014/main" id="{9707E369-5C6C-023B-C596-36D1B5AFEE75}"/>
                    </a:ext>
                  </a:extLst>
                </p:cNvPr>
                <p:cNvPicPr/>
                <p:nvPr/>
              </p:nvPicPr>
              <p:blipFill>
                <a:blip r:embed="rId14"/>
                <a:stretch>
                  <a:fillRect/>
                </a:stretch>
              </p:blipFill>
              <p:spPr>
                <a:xfrm>
                  <a:off x="4088749" y="3500444"/>
                  <a:ext cx="288000" cy="1448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C7DB4EE-1DA2-550B-2FC4-1D50635AC202}"/>
                    </a:ext>
                  </a:extLst>
                </p14:cNvPr>
                <p14:cNvContentPartPr/>
                <p14:nvPr/>
              </p14:nvContentPartPr>
              <p14:xfrm>
                <a:off x="4022869" y="4761164"/>
                <a:ext cx="310680" cy="210600"/>
              </p14:xfrm>
            </p:contentPart>
          </mc:Choice>
          <mc:Fallback xmlns="">
            <p:pic>
              <p:nvPicPr>
                <p:cNvPr id="11" name="Freihand 10">
                  <a:extLst>
                    <a:ext uri="{FF2B5EF4-FFF2-40B4-BE49-F238E27FC236}">
                      <a16:creationId xmlns:a16="http://schemas.microsoft.com/office/drawing/2014/main" id="{EC7DB4EE-1DA2-550B-2FC4-1D50635AC202}"/>
                    </a:ext>
                  </a:extLst>
                </p:cNvPr>
                <p:cNvPicPr/>
                <p:nvPr/>
              </p:nvPicPr>
              <p:blipFill>
                <a:blip r:embed="rId16"/>
                <a:stretch>
                  <a:fillRect/>
                </a:stretch>
              </p:blipFill>
              <p:spPr>
                <a:xfrm>
                  <a:off x="4013869" y="4752524"/>
                  <a:ext cx="3283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2051D12F-71D3-C3AE-F830-07BA90EC7FAE}"/>
                    </a:ext>
                  </a:extLst>
                </p14:cNvPr>
                <p14:cNvContentPartPr/>
                <p14:nvPr/>
              </p14:nvContentPartPr>
              <p14:xfrm>
                <a:off x="3277309" y="5132324"/>
                <a:ext cx="1490760" cy="1007280"/>
              </p14:xfrm>
            </p:contentPart>
          </mc:Choice>
          <mc:Fallback xmlns="">
            <p:pic>
              <p:nvPicPr>
                <p:cNvPr id="12" name="Freihand 11">
                  <a:extLst>
                    <a:ext uri="{FF2B5EF4-FFF2-40B4-BE49-F238E27FC236}">
                      <a16:creationId xmlns:a16="http://schemas.microsoft.com/office/drawing/2014/main" id="{2051D12F-71D3-C3AE-F830-07BA90EC7FAE}"/>
                    </a:ext>
                  </a:extLst>
                </p:cNvPr>
                <p:cNvPicPr/>
                <p:nvPr/>
              </p:nvPicPr>
              <p:blipFill>
                <a:blip r:embed="rId18"/>
                <a:stretch>
                  <a:fillRect/>
                </a:stretch>
              </p:blipFill>
              <p:spPr>
                <a:xfrm>
                  <a:off x="3268309" y="5123684"/>
                  <a:ext cx="1508400" cy="1024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0E1DCD3D-7D92-7E32-4E23-BDE039CA4805}"/>
                    </a:ext>
                  </a:extLst>
                </p14:cNvPr>
                <p14:cNvContentPartPr/>
                <p14:nvPr/>
              </p14:nvContentPartPr>
              <p14:xfrm>
                <a:off x="3227269" y="4968524"/>
                <a:ext cx="217440" cy="714240"/>
              </p14:xfrm>
            </p:contentPart>
          </mc:Choice>
          <mc:Fallback xmlns="">
            <p:pic>
              <p:nvPicPr>
                <p:cNvPr id="15" name="Freihand 14">
                  <a:extLst>
                    <a:ext uri="{FF2B5EF4-FFF2-40B4-BE49-F238E27FC236}">
                      <a16:creationId xmlns:a16="http://schemas.microsoft.com/office/drawing/2014/main" id="{0E1DCD3D-7D92-7E32-4E23-BDE039CA4805}"/>
                    </a:ext>
                  </a:extLst>
                </p:cNvPr>
                <p:cNvPicPr/>
                <p:nvPr/>
              </p:nvPicPr>
              <p:blipFill>
                <a:blip r:embed="rId20"/>
                <a:stretch>
                  <a:fillRect/>
                </a:stretch>
              </p:blipFill>
              <p:spPr>
                <a:xfrm>
                  <a:off x="3218629" y="4959884"/>
                  <a:ext cx="23508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8A91463B-5F68-FE30-DF1D-CD4660F1CA7E}"/>
                    </a:ext>
                  </a:extLst>
                </p14:cNvPr>
                <p14:cNvContentPartPr/>
                <p14:nvPr/>
              </p14:nvContentPartPr>
              <p14:xfrm>
                <a:off x="3306469" y="5498444"/>
                <a:ext cx="187560" cy="250560"/>
              </p14:xfrm>
            </p:contentPart>
          </mc:Choice>
          <mc:Fallback xmlns="">
            <p:pic>
              <p:nvPicPr>
                <p:cNvPr id="16" name="Freihand 15">
                  <a:extLst>
                    <a:ext uri="{FF2B5EF4-FFF2-40B4-BE49-F238E27FC236}">
                      <a16:creationId xmlns:a16="http://schemas.microsoft.com/office/drawing/2014/main" id="{8A91463B-5F68-FE30-DF1D-CD4660F1CA7E}"/>
                    </a:ext>
                  </a:extLst>
                </p:cNvPr>
                <p:cNvPicPr/>
                <p:nvPr/>
              </p:nvPicPr>
              <p:blipFill>
                <a:blip r:embed="rId22"/>
                <a:stretch>
                  <a:fillRect/>
                </a:stretch>
              </p:blipFill>
              <p:spPr>
                <a:xfrm>
                  <a:off x="3297469" y="5489804"/>
                  <a:ext cx="2052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F70CD4A-5CA9-C375-3EA3-C4591FD54083}"/>
                    </a:ext>
                  </a:extLst>
                </p14:cNvPr>
                <p14:cNvContentPartPr/>
                <p14:nvPr/>
              </p14:nvContentPartPr>
              <p14:xfrm>
                <a:off x="2867269" y="4647764"/>
                <a:ext cx="123480" cy="203040"/>
              </p14:xfrm>
            </p:contentPart>
          </mc:Choice>
          <mc:Fallback xmlns="">
            <p:pic>
              <p:nvPicPr>
                <p:cNvPr id="17" name="Freihand 16">
                  <a:extLst>
                    <a:ext uri="{FF2B5EF4-FFF2-40B4-BE49-F238E27FC236}">
                      <a16:creationId xmlns:a16="http://schemas.microsoft.com/office/drawing/2014/main" id="{0F70CD4A-5CA9-C375-3EA3-C4591FD54083}"/>
                    </a:ext>
                  </a:extLst>
                </p:cNvPr>
                <p:cNvPicPr/>
                <p:nvPr/>
              </p:nvPicPr>
              <p:blipFill>
                <a:blip r:embed="rId24"/>
                <a:stretch>
                  <a:fillRect/>
                </a:stretch>
              </p:blipFill>
              <p:spPr>
                <a:xfrm>
                  <a:off x="2858629" y="4639124"/>
                  <a:ext cx="1411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65A12F6A-F9E2-F162-D4FA-4F6EF736A1F0}"/>
                    </a:ext>
                  </a:extLst>
                </p14:cNvPr>
                <p14:cNvContentPartPr/>
                <p14:nvPr/>
              </p14:nvContentPartPr>
              <p14:xfrm>
                <a:off x="3035389" y="4666844"/>
                <a:ext cx="175320" cy="98280"/>
              </p14:xfrm>
            </p:contentPart>
          </mc:Choice>
          <mc:Fallback xmlns="">
            <p:pic>
              <p:nvPicPr>
                <p:cNvPr id="18" name="Freihand 17">
                  <a:extLst>
                    <a:ext uri="{FF2B5EF4-FFF2-40B4-BE49-F238E27FC236}">
                      <a16:creationId xmlns:a16="http://schemas.microsoft.com/office/drawing/2014/main" id="{65A12F6A-F9E2-F162-D4FA-4F6EF736A1F0}"/>
                    </a:ext>
                  </a:extLst>
                </p:cNvPr>
                <p:cNvPicPr/>
                <p:nvPr/>
              </p:nvPicPr>
              <p:blipFill>
                <a:blip r:embed="rId26"/>
                <a:stretch>
                  <a:fillRect/>
                </a:stretch>
              </p:blipFill>
              <p:spPr>
                <a:xfrm>
                  <a:off x="3026749" y="4657844"/>
                  <a:ext cx="192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4E56A6A7-BF55-381D-755C-706FE3447671}"/>
                    </a:ext>
                  </a:extLst>
                </p14:cNvPr>
                <p14:cNvContentPartPr/>
                <p14:nvPr/>
              </p14:nvContentPartPr>
              <p14:xfrm>
                <a:off x="3010549" y="4655684"/>
                <a:ext cx="314280" cy="140760"/>
              </p14:xfrm>
            </p:contentPart>
          </mc:Choice>
          <mc:Fallback xmlns="">
            <p:pic>
              <p:nvPicPr>
                <p:cNvPr id="19" name="Freihand 18">
                  <a:extLst>
                    <a:ext uri="{FF2B5EF4-FFF2-40B4-BE49-F238E27FC236}">
                      <a16:creationId xmlns:a16="http://schemas.microsoft.com/office/drawing/2014/main" id="{4E56A6A7-BF55-381D-755C-706FE3447671}"/>
                    </a:ext>
                  </a:extLst>
                </p:cNvPr>
                <p:cNvPicPr/>
                <p:nvPr/>
              </p:nvPicPr>
              <p:blipFill>
                <a:blip r:embed="rId28"/>
                <a:stretch>
                  <a:fillRect/>
                </a:stretch>
              </p:blipFill>
              <p:spPr>
                <a:xfrm>
                  <a:off x="3001549" y="4647044"/>
                  <a:ext cx="331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D6F4B3D6-741B-052F-C049-A3ADE8395CA8}"/>
                    </a:ext>
                  </a:extLst>
                </p14:cNvPr>
                <p14:cNvContentPartPr/>
                <p14:nvPr/>
              </p14:nvContentPartPr>
              <p14:xfrm>
                <a:off x="3370909" y="4603844"/>
                <a:ext cx="106200" cy="216720"/>
              </p14:xfrm>
            </p:contentPart>
          </mc:Choice>
          <mc:Fallback xmlns="">
            <p:pic>
              <p:nvPicPr>
                <p:cNvPr id="20" name="Freihand 19">
                  <a:extLst>
                    <a:ext uri="{FF2B5EF4-FFF2-40B4-BE49-F238E27FC236}">
                      <a16:creationId xmlns:a16="http://schemas.microsoft.com/office/drawing/2014/main" id="{D6F4B3D6-741B-052F-C049-A3ADE8395CA8}"/>
                    </a:ext>
                  </a:extLst>
                </p:cNvPr>
                <p:cNvPicPr/>
                <p:nvPr/>
              </p:nvPicPr>
              <p:blipFill>
                <a:blip r:embed="rId30"/>
                <a:stretch>
                  <a:fillRect/>
                </a:stretch>
              </p:blipFill>
              <p:spPr>
                <a:xfrm>
                  <a:off x="3361909" y="4594844"/>
                  <a:ext cx="123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615DC282-719F-BEAD-AD7A-AA49F5461B6E}"/>
                    </a:ext>
                  </a:extLst>
                </p14:cNvPr>
                <p14:cNvContentPartPr/>
                <p14:nvPr/>
              </p14:nvContentPartPr>
              <p14:xfrm>
                <a:off x="3496549" y="4483244"/>
                <a:ext cx="46800" cy="153000"/>
              </p14:xfrm>
            </p:contentPart>
          </mc:Choice>
          <mc:Fallback xmlns="">
            <p:pic>
              <p:nvPicPr>
                <p:cNvPr id="21" name="Freihand 20">
                  <a:extLst>
                    <a:ext uri="{FF2B5EF4-FFF2-40B4-BE49-F238E27FC236}">
                      <a16:creationId xmlns:a16="http://schemas.microsoft.com/office/drawing/2014/main" id="{615DC282-719F-BEAD-AD7A-AA49F5461B6E}"/>
                    </a:ext>
                  </a:extLst>
                </p:cNvPr>
                <p:cNvPicPr/>
                <p:nvPr/>
              </p:nvPicPr>
              <p:blipFill>
                <a:blip r:embed="rId32"/>
                <a:stretch>
                  <a:fillRect/>
                </a:stretch>
              </p:blipFill>
              <p:spPr>
                <a:xfrm>
                  <a:off x="3487909" y="4474244"/>
                  <a:ext cx="64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88B57EB4-A840-6192-91E9-DA5071D480C0}"/>
                    </a:ext>
                  </a:extLst>
                </p14:cNvPr>
                <p14:cNvContentPartPr/>
                <p14:nvPr/>
              </p14:nvContentPartPr>
              <p14:xfrm>
                <a:off x="3579349" y="4541924"/>
                <a:ext cx="95400" cy="99360"/>
              </p14:xfrm>
            </p:contentPart>
          </mc:Choice>
          <mc:Fallback xmlns="">
            <p:pic>
              <p:nvPicPr>
                <p:cNvPr id="22" name="Freihand 21">
                  <a:extLst>
                    <a:ext uri="{FF2B5EF4-FFF2-40B4-BE49-F238E27FC236}">
                      <a16:creationId xmlns:a16="http://schemas.microsoft.com/office/drawing/2014/main" id="{88B57EB4-A840-6192-91E9-DA5071D480C0}"/>
                    </a:ext>
                  </a:extLst>
                </p:cNvPr>
                <p:cNvPicPr/>
                <p:nvPr/>
              </p:nvPicPr>
              <p:blipFill>
                <a:blip r:embed="rId34"/>
                <a:stretch>
                  <a:fillRect/>
                </a:stretch>
              </p:blipFill>
              <p:spPr>
                <a:xfrm>
                  <a:off x="3570349" y="4533284"/>
                  <a:ext cx="113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34DB78A5-9CA2-EC7C-0A07-BBE664AD0934}"/>
                    </a:ext>
                  </a:extLst>
                </p14:cNvPr>
                <p14:cNvContentPartPr/>
                <p14:nvPr/>
              </p14:nvContentPartPr>
              <p14:xfrm>
                <a:off x="3798229" y="4482524"/>
                <a:ext cx="209520" cy="126360"/>
              </p14:xfrm>
            </p:contentPart>
          </mc:Choice>
          <mc:Fallback xmlns="">
            <p:pic>
              <p:nvPicPr>
                <p:cNvPr id="23" name="Freihand 22">
                  <a:extLst>
                    <a:ext uri="{FF2B5EF4-FFF2-40B4-BE49-F238E27FC236}">
                      <a16:creationId xmlns:a16="http://schemas.microsoft.com/office/drawing/2014/main" id="{34DB78A5-9CA2-EC7C-0A07-BBE664AD0934}"/>
                    </a:ext>
                  </a:extLst>
                </p:cNvPr>
                <p:cNvPicPr/>
                <p:nvPr/>
              </p:nvPicPr>
              <p:blipFill>
                <a:blip r:embed="rId36"/>
                <a:stretch>
                  <a:fillRect/>
                </a:stretch>
              </p:blipFill>
              <p:spPr>
                <a:xfrm>
                  <a:off x="3789589" y="4473884"/>
                  <a:ext cx="227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A7215E54-D92A-1D7B-AFA4-77371360B7FA}"/>
                    </a:ext>
                  </a:extLst>
                </p14:cNvPr>
                <p14:cNvContentPartPr/>
                <p14:nvPr/>
              </p14:nvContentPartPr>
              <p14:xfrm>
                <a:off x="3942949" y="4395044"/>
                <a:ext cx="210600" cy="182160"/>
              </p14:xfrm>
            </p:contentPart>
          </mc:Choice>
          <mc:Fallback xmlns="">
            <p:pic>
              <p:nvPicPr>
                <p:cNvPr id="24" name="Freihand 23">
                  <a:extLst>
                    <a:ext uri="{FF2B5EF4-FFF2-40B4-BE49-F238E27FC236}">
                      <a16:creationId xmlns:a16="http://schemas.microsoft.com/office/drawing/2014/main" id="{A7215E54-D92A-1D7B-AFA4-77371360B7FA}"/>
                    </a:ext>
                  </a:extLst>
                </p:cNvPr>
                <p:cNvPicPr/>
                <p:nvPr/>
              </p:nvPicPr>
              <p:blipFill>
                <a:blip r:embed="rId38"/>
                <a:stretch>
                  <a:fillRect/>
                </a:stretch>
              </p:blipFill>
              <p:spPr>
                <a:xfrm>
                  <a:off x="3934309" y="4386044"/>
                  <a:ext cx="2282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C0F9BAD7-A021-5D42-E3B5-79524DA059A6}"/>
                    </a:ext>
                  </a:extLst>
                </p14:cNvPr>
                <p14:cNvContentPartPr/>
                <p14:nvPr/>
              </p14:nvContentPartPr>
              <p14:xfrm>
                <a:off x="4082269" y="4502684"/>
                <a:ext cx="70560" cy="36360"/>
              </p14:xfrm>
            </p:contentPart>
          </mc:Choice>
          <mc:Fallback xmlns="">
            <p:pic>
              <p:nvPicPr>
                <p:cNvPr id="25" name="Freihand 24">
                  <a:extLst>
                    <a:ext uri="{FF2B5EF4-FFF2-40B4-BE49-F238E27FC236}">
                      <a16:creationId xmlns:a16="http://schemas.microsoft.com/office/drawing/2014/main" id="{C0F9BAD7-A021-5D42-E3B5-79524DA059A6}"/>
                    </a:ext>
                  </a:extLst>
                </p:cNvPr>
                <p:cNvPicPr/>
                <p:nvPr/>
              </p:nvPicPr>
              <p:blipFill>
                <a:blip r:embed="rId40"/>
                <a:stretch>
                  <a:fillRect/>
                </a:stretch>
              </p:blipFill>
              <p:spPr>
                <a:xfrm>
                  <a:off x="4073629" y="4493684"/>
                  <a:ext cx="882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77EE9E79-EFBD-972D-15C3-34F8720CC7A6}"/>
                    </a:ext>
                  </a:extLst>
                </p14:cNvPr>
                <p14:cNvContentPartPr/>
                <p14:nvPr/>
              </p14:nvContentPartPr>
              <p14:xfrm>
                <a:off x="4194949" y="4437884"/>
                <a:ext cx="107640" cy="175680"/>
              </p14:xfrm>
            </p:contentPart>
          </mc:Choice>
          <mc:Fallback xmlns="">
            <p:pic>
              <p:nvPicPr>
                <p:cNvPr id="26" name="Freihand 25">
                  <a:extLst>
                    <a:ext uri="{FF2B5EF4-FFF2-40B4-BE49-F238E27FC236}">
                      <a16:creationId xmlns:a16="http://schemas.microsoft.com/office/drawing/2014/main" id="{77EE9E79-EFBD-972D-15C3-34F8720CC7A6}"/>
                    </a:ext>
                  </a:extLst>
                </p:cNvPr>
                <p:cNvPicPr/>
                <p:nvPr/>
              </p:nvPicPr>
              <p:blipFill>
                <a:blip r:embed="rId42"/>
                <a:stretch>
                  <a:fillRect/>
                </a:stretch>
              </p:blipFill>
              <p:spPr>
                <a:xfrm>
                  <a:off x="4185949" y="4428884"/>
                  <a:ext cx="125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1C427F17-B4B8-FFD6-074A-219B8C12A2D2}"/>
                    </a:ext>
                  </a:extLst>
                </p14:cNvPr>
                <p14:cNvContentPartPr/>
                <p14:nvPr/>
              </p14:nvContentPartPr>
              <p14:xfrm>
                <a:off x="4319149" y="4825604"/>
                <a:ext cx="644760" cy="733680"/>
              </p14:xfrm>
            </p:contentPart>
          </mc:Choice>
          <mc:Fallback xmlns="">
            <p:pic>
              <p:nvPicPr>
                <p:cNvPr id="27" name="Freihand 26">
                  <a:extLst>
                    <a:ext uri="{FF2B5EF4-FFF2-40B4-BE49-F238E27FC236}">
                      <a16:creationId xmlns:a16="http://schemas.microsoft.com/office/drawing/2014/main" id="{1C427F17-B4B8-FFD6-074A-219B8C12A2D2}"/>
                    </a:ext>
                  </a:extLst>
                </p:cNvPr>
                <p:cNvPicPr/>
                <p:nvPr/>
              </p:nvPicPr>
              <p:blipFill>
                <a:blip r:embed="rId44"/>
                <a:stretch>
                  <a:fillRect/>
                </a:stretch>
              </p:blipFill>
              <p:spPr>
                <a:xfrm>
                  <a:off x="4310509" y="4816604"/>
                  <a:ext cx="662400" cy="751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DE3C0856-3788-28CA-8098-B899A27FBB84}"/>
                    </a:ext>
                  </a:extLst>
                </p14:cNvPr>
                <p14:cNvContentPartPr/>
                <p14:nvPr/>
              </p14:nvContentPartPr>
              <p14:xfrm>
                <a:off x="4279909" y="5332124"/>
                <a:ext cx="255960" cy="235440"/>
              </p14:xfrm>
            </p:contentPart>
          </mc:Choice>
          <mc:Fallback xmlns="">
            <p:pic>
              <p:nvPicPr>
                <p:cNvPr id="28" name="Freihand 27">
                  <a:extLst>
                    <a:ext uri="{FF2B5EF4-FFF2-40B4-BE49-F238E27FC236}">
                      <a16:creationId xmlns:a16="http://schemas.microsoft.com/office/drawing/2014/main" id="{DE3C0856-3788-28CA-8098-B899A27FBB84}"/>
                    </a:ext>
                  </a:extLst>
                </p:cNvPr>
                <p:cNvPicPr/>
                <p:nvPr/>
              </p:nvPicPr>
              <p:blipFill>
                <a:blip r:embed="rId46"/>
                <a:stretch>
                  <a:fillRect/>
                </a:stretch>
              </p:blipFill>
              <p:spPr>
                <a:xfrm>
                  <a:off x="4270909" y="5323484"/>
                  <a:ext cx="2736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CF105075-D8EC-4342-8316-B3F698CE9A2B}"/>
                    </a:ext>
                  </a:extLst>
                </p14:cNvPr>
                <p14:cNvContentPartPr/>
                <p14:nvPr/>
              </p14:nvContentPartPr>
              <p14:xfrm>
                <a:off x="5103949" y="4639484"/>
                <a:ext cx="121320" cy="124560"/>
              </p14:xfrm>
            </p:contentPart>
          </mc:Choice>
          <mc:Fallback xmlns="">
            <p:pic>
              <p:nvPicPr>
                <p:cNvPr id="29" name="Freihand 28">
                  <a:extLst>
                    <a:ext uri="{FF2B5EF4-FFF2-40B4-BE49-F238E27FC236}">
                      <a16:creationId xmlns:a16="http://schemas.microsoft.com/office/drawing/2014/main" id="{CF105075-D8EC-4342-8316-B3F698CE9A2B}"/>
                    </a:ext>
                  </a:extLst>
                </p:cNvPr>
                <p:cNvPicPr/>
                <p:nvPr/>
              </p:nvPicPr>
              <p:blipFill>
                <a:blip r:embed="rId48"/>
                <a:stretch>
                  <a:fillRect/>
                </a:stretch>
              </p:blipFill>
              <p:spPr>
                <a:xfrm>
                  <a:off x="5094949" y="4630484"/>
                  <a:ext cx="138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8DE12BE5-0A0E-6963-B959-A587E08BA1AD}"/>
                    </a:ext>
                  </a:extLst>
                </p14:cNvPr>
                <p14:cNvContentPartPr/>
                <p14:nvPr/>
              </p14:nvContentPartPr>
              <p14:xfrm>
                <a:off x="5260189" y="4660724"/>
                <a:ext cx="279360" cy="87840"/>
              </p14:xfrm>
            </p:contentPart>
          </mc:Choice>
          <mc:Fallback xmlns="">
            <p:pic>
              <p:nvPicPr>
                <p:cNvPr id="30" name="Freihand 29">
                  <a:extLst>
                    <a:ext uri="{FF2B5EF4-FFF2-40B4-BE49-F238E27FC236}">
                      <a16:creationId xmlns:a16="http://schemas.microsoft.com/office/drawing/2014/main" id="{8DE12BE5-0A0E-6963-B959-A587E08BA1AD}"/>
                    </a:ext>
                  </a:extLst>
                </p:cNvPr>
                <p:cNvPicPr/>
                <p:nvPr/>
              </p:nvPicPr>
              <p:blipFill>
                <a:blip r:embed="rId50"/>
                <a:stretch>
                  <a:fillRect/>
                </a:stretch>
              </p:blipFill>
              <p:spPr>
                <a:xfrm>
                  <a:off x="5251549" y="4651724"/>
                  <a:ext cx="297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57C34649-64E4-6FAD-F84E-57FA2DC2AA43}"/>
                    </a:ext>
                  </a:extLst>
                </p14:cNvPr>
                <p14:cNvContentPartPr/>
                <p14:nvPr/>
              </p14:nvContentPartPr>
              <p14:xfrm>
                <a:off x="5592109" y="4586924"/>
                <a:ext cx="92880" cy="151560"/>
              </p14:xfrm>
            </p:contentPart>
          </mc:Choice>
          <mc:Fallback xmlns="">
            <p:pic>
              <p:nvPicPr>
                <p:cNvPr id="31" name="Freihand 30">
                  <a:extLst>
                    <a:ext uri="{FF2B5EF4-FFF2-40B4-BE49-F238E27FC236}">
                      <a16:creationId xmlns:a16="http://schemas.microsoft.com/office/drawing/2014/main" id="{57C34649-64E4-6FAD-F84E-57FA2DC2AA43}"/>
                    </a:ext>
                  </a:extLst>
                </p:cNvPr>
                <p:cNvPicPr/>
                <p:nvPr/>
              </p:nvPicPr>
              <p:blipFill>
                <a:blip r:embed="rId52"/>
                <a:stretch>
                  <a:fillRect/>
                </a:stretch>
              </p:blipFill>
              <p:spPr>
                <a:xfrm>
                  <a:off x="5583469" y="4578284"/>
                  <a:ext cx="110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BCE7124F-B728-A3D1-05ED-4453F49132E3}"/>
                    </a:ext>
                  </a:extLst>
                </p14:cNvPr>
                <p14:cNvContentPartPr/>
                <p14:nvPr/>
              </p14:nvContentPartPr>
              <p14:xfrm>
                <a:off x="5711269" y="4614644"/>
                <a:ext cx="177840" cy="75600"/>
              </p14:xfrm>
            </p:contentPart>
          </mc:Choice>
          <mc:Fallback xmlns="">
            <p:pic>
              <p:nvPicPr>
                <p:cNvPr id="32" name="Freihand 31">
                  <a:extLst>
                    <a:ext uri="{FF2B5EF4-FFF2-40B4-BE49-F238E27FC236}">
                      <a16:creationId xmlns:a16="http://schemas.microsoft.com/office/drawing/2014/main" id="{BCE7124F-B728-A3D1-05ED-4453F49132E3}"/>
                    </a:ext>
                  </a:extLst>
                </p:cNvPr>
                <p:cNvPicPr/>
                <p:nvPr/>
              </p:nvPicPr>
              <p:blipFill>
                <a:blip r:embed="rId54"/>
                <a:stretch>
                  <a:fillRect/>
                </a:stretch>
              </p:blipFill>
              <p:spPr>
                <a:xfrm>
                  <a:off x="5702269" y="4606004"/>
                  <a:ext cx="195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A7056681-1667-8385-14B4-305EDDC0705D}"/>
                    </a:ext>
                  </a:extLst>
                </p14:cNvPr>
                <p14:cNvContentPartPr/>
                <p14:nvPr/>
              </p14:nvContentPartPr>
              <p14:xfrm>
                <a:off x="6041749" y="4443644"/>
                <a:ext cx="257040" cy="371160"/>
              </p14:xfrm>
            </p:contentPart>
          </mc:Choice>
          <mc:Fallback xmlns="">
            <p:pic>
              <p:nvPicPr>
                <p:cNvPr id="34" name="Freihand 33">
                  <a:extLst>
                    <a:ext uri="{FF2B5EF4-FFF2-40B4-BE49-F238E27FC236}">
                      <a16:creationId xmlns:a16="http://schemas.microsoft.com/office/drawing/2014/main" id="{A7056681-1667-8385-14B4-305EDDC0705D}"/>
                    </a:ext>
                  </a:extLst>
                </p:cNvPr>
                <p:cNvPicPr/>
                <p:nvPr/>
              </p:nvPicPr>
              <p:blipFill>
                <a:blip r:embed="rId56"/>
                <a:stretch>
                  <a:fillRect/>
                </a:stretch>
              </p:blipFill>
              <p:spPr>
                <a:xfrm>
                  <a:off x="6033109" y="4434644"/>
                  <a:ext cx="2746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FA23A86D-6BC8-22F0-4A67-AD0378817D1D}"/>
                    </a:ext>
                  </a:extLst>
                </p14:cNvPr>
                <p14:cNvContentPartPr/>
                <p14:nvPr/>
              </p14:nvContentPartPr>
              <p14:xfrm>
                <a:off x="5771029" y="4873124"/>
                <a:ext cx="177480" cy="153000"/>
              </p14:xfrm>
            </p:contentPart>
          </mc:Choice>
          <mc:Fallback xmlns="">
            <p:pic>
              <p:nvPicPr>
                <p:cNvPr id="35" name="Freihand 34">
                  <a:extLst>
                    <a:ext uri="{FF2B5EF4-FFF2-40B4-BE49-F238E27FC236}">
                      <a16:creationId xmlns:a16="http://schemas.microsoft.com/office/drawing/2014/main" id="{FA23A86D-6BC8-22F0-4A67-AD0378817D1D}"/>
                    </a:ext>
                  </a:extLst>
                </p:cNvPr>
                <p:cNvPicPr/>
                <p:nvPr/>
              </p:nvPicPr>
              <p:blipFill>
                <a:blip r:embed="rId58"/>
                <a:stretch>
                  <a:fillRect/>
                </a:stretch>
              </p:blipFill>
              <p:spPr>
                <a:xfrm>
                  <a:off x="5762389" y="4864484"/>
                  <a:ext cx="195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27C544D7-A879-8A18-80DF-3E7F572C3AEB}"/>
                    </a:ext>
                  </a:extLst>
                </p14:cNvPr>
                <p14:cNvContentPartPr/>
                <p14:nvPr/>
              </p14:nvContentPartPr>
              <p14:xfrm>
                <a:off x="5948509" y="4816244"/>
                <a:ext cx="237240" cy="235800"/>
              </p14:xfrm>
            </p:contentPart>
          </mc:Choice>
          <mc:Fallback xmlns="">
            <p:pic>
              <p:nvPicPr>
                <p:cNvPr id="37" name="Freihand 36">
                  <a:extLst>
                    <a:ext uri="{FF2B5EF4-FFF2-40B4-BE49-F238E27FC236}">
                      <a16:creationId xmlns:a16="http://schemas.microsoft.com/office/drawing/2014/main" id="{27C544D7-A879-8A18-80DF-3E7F572C3AEB}"/>
                    </a:ext>
                  </a:extLst>
                </p:cNvPr>
                <p:cNvPicPr/>
                <p:nvPr/>
              </p:nvPicPr>
              <p:blipFill>
                <a:blip r:embed="rId60"/>
                <a:stretch>
                  <a:fillRect/>
                </a:stretch>
              </p:blipFill>
              <p:spPr>
                <a:xfrm>
                  <a:off x="5939869" y="4807244"/>
                  <a:ext cx="2548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C0236CCB-2480-95DD-CAAF-2D21BE1B78C5}"/>
                    </a:ext>
                  </a:extLst>
                </p14:cNvPr>
                <p14:cNvContentPartPr/>
                <p14:nvPr/>
              </p14:nvContentPartPr>
              <p14:xfrm>
                <a:off x="6228949" y="4794644"/>
                <a:ext cx="121320" cy="110520"/>
              </p14:xfrm>
            </p:contentPart>
          </mc:Choice>
          <mc:Fallback xmlns="">
            <p:pic>
              <p:nvPicPr>
                <p:cNvPr id="38" name="Freihand 37">
                  <a:extLst>
                    <a:ext uri="{FF2B5EF4-FFF2-40B4-BE49-F238E27FC236}">
                      <a16:creationId xmlns:a16="http://schemas.microsoft.com/office/drawing/2014/main" id="{C0236CCB-2480-95DD-CAAF-2D21BE1B78C5}"/>
                    </a:ext>
                  </a:extLst>
                </p:cNvPr>
                <p:cNvPicPr/>
                <p:nvPr/>
              </p:nvPicPr>
              <p:blipFill>
                <a:blip r:embed="rId62"/>
                <a:stretch>
                  <a:fillRect/>
                </a:stretch>
              </p:blipFill>
              <p:spPr>
                <a:xfrm>
                  <a:off x="6219949" y="4786004"/>
                  <a:ext cx="138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CEBADBE3-530E-D2A9-4C8F-4B6EDB4E687C}"/>
                    </a:ext>
                  </a:extLst>
                </p14:cNvPr>
                <p14:cNvContentPartPr/>
                <p14:nvPr/>
              </p14:nvContentPartPr>
              <p14:xfrm>
                <a:off x="6374749" y="4745684"/>
                <a:ext cx="51480" cy="128160"/>
              </p14:xfrm>
            </p:contentPart>
          </mc:Choice>
          <mc:Fallback xmlns="">
            <p:pic>
              <p:nvPicPr>
                <p:cNvPr id="40" name="Freihand 39">
                  <a:extLst>
                    <a:ext uri="{FF2B5EF4-FFF2-40B4-BE49-F238E27FC236}">
                      <a16:creationId xmlns:a16="http://schemas.microsoft.com/office/drawing/2014/main" id="{CEBADBE3-530E-D2A9-4C8F-4B6EDB4E687C}"/>
                    </a:ext>
                  </a:extLst>
                </p:cNvPr>
                <p:cNvPicPr/>
                <p:nvPr/>
              </p:nvPicPr>
              <p:blipFill>
                <a:blip r:embed="rId64"/>
                <a:stretch>
                  <a:fillRect/>
                </a:stretch>
              </p:blipFill>
              <p:spPr>
                <a:xfrm>
                  <a:off x="6365749" y="4737044"/>
                  <a:ext cx="69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F29EC79A-B325-41E3-67E1-0D9F42E4CD59}"/>
                    </a:ext>
                  </a:extLst>
                </p14:cNvPr>
                <p14:cNvContentPartPr/>
                <p14:nvPr/>
              </p14:nvContentPartPr>
              <p14:xfrm>
                <a:off x="6513709" y="4768004"/>
                <a:ext cx="14760" cy="83880"/>
              </p14:xfrm>
            </p:contentPart>
          </mc:Choice>
          <mc:Fallback xmlns="">
            <p:pic>
              <p:nvPicPr>
                <p:cNvPr id="41" name="Freihand 40">
                  <a:extLst>
                    <a:ext uri="{FF2B5EF4-FFF2-40B4-BE49-F238E27FC236}">
                      <a16:creationId xmlns:a16="http://schemas.microsoft.com/office/drawing/2014/main" id="{F29EC79A-B325-41E3-67E1-0D9F42E4CD59}"/>
                    </a:ext>
                  </a:extLst>
                </p:cNvPr>
                <p:cNvPicPr/>
                <p:nvPr/>
              </p:nvPicPr>
              <p:blipFill>
                <a:blip r:embed="rId66"/>
                <a:stretch>
                  <a:fillRect/>
                </a:stretch>
              </p:blipFill>
              <p:spPr>
                <a:xfrm>
                  <a:off x="6504709" y="4759004"/>
                  <a:ext cx="32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B5CD6B6D-1E1D-397C-EECF-AA81A3E4BB3D}"/>
                    </a:ext>
                  </a:extLst>
                </p14:cNvPr>
                <p14:cNvContentPartPr/>
                <p14:nvPr/>
              </p14:nvContentPartPr>
              <p14:xfrm>
                <a:off x="6507589" y="4667564"/>
                <a:ext cx="261360" cy="149400"/>
              </p14:xfrm>
            </p:contentPart>
          </mc:Choice>
          <mc:Fallback xmlns="">
            <p:pic>
              <p:nvPicPr>
                <p:cNvPr id="42" name="Freihand 41">
                  <a:extLst>
                    <a:ext uri="{FF2B5EF4-FFF2-40B4-BE49-F238E27FC236}">
                      <a16:creationId xmlns:a16="http://schemas.microsoft.com/office/drawing/2014/main" id="{B5CD6B6D-1E1D-397C-EECF-AA81A3E4BB3D}"/>
                    </a:ext>
                  </a:extLst>
                </p:cNvPr>
                <p:cNvPicPr/>
                <p:nvPr/>
              </p:nvPicPr>
              <p:blipFill>
                <a:blip r:embed="rId68"/>
                <a:stretch>
                  <a:fillRect/>
                </a:stretch>
              </p:blipFill>
              <p:spPr>
                <a:xfrm>
                  <a:off x="6498589" y="4658924"/>
                  <a:ext cx="279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FA1FA9B8-AA18-EB05-3521-5C2E776D7FB1}"/>
                    </a:ext>
                  </a:extLst>
                </p14:cNvPr>
                <p14:cNvContentPartPr/>
                <p14:nvPr/>
              </p14:nvContentPartPr>
              <p14:xfrm>
                <a:off x="6935629" y="4545164"/>
                <a:ext cx="222840" cy="381240"/>
              </p14:xfrm>
            </p:contentPart>
          </mc:Choice>
          <mc:Fallback xmlns="">
            <p:pic>
              <p:nvPicPr>
                <p:cNvPr id="44" name="Freihand 43">
                  <a:extLst>
                    <a:ext uri="{FF2B5EF4-FFF2-40B4-BE49-F238E27FC236}">
                      <a16:creationId xmlns:a16="http://schemas.microsoft.com/office/drawing/2014/main" id="{FA1FA9B8-AA18-EB05-3521-5C2E776D7FB1}"/>
                    </a:ext>
                  </a:extLst>
                </p:cNvPr>
                <p:cNvPicPr/>
                <p:nvPr/>
              </p:nvPicPr>
              <p:blipFill>
                <a:blip r:embed="rId70"/>
                <a:stretch>
                  <a:fillRect/>
                </a:stretch>
              </p:blipFill>
              <p:spPr>
                <a:xfrm>
                  <a:off x="6926629" y="4536524"/>
                  <a:ext cx="24048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B19A7354-952D-929D-D149-5935D07C4E32}"/>
                    </a:ext>
                  </a:extLst>
                </p14:cNvPr>
                <p14:cNvContentPartPr/>
                <p14:nvPr/>
              </p14:nvContentPartPr>
              <p14:xfrm>
                <a:off x="7019509" y="4625444"/>
                <a:ext cx="36000" cy="17280"/>
              </p14:xfrm>
            </p:contentPart>
          </mc:Choice>
          <mc:Fallback xmlns="">
            <p:pic>
              <p:nvPicPr>
                <p:cNvPr id="46" name="Freihand 45">
                  <a:extLst>
                    <a:ext uri="{FF2B5EF4-FFF2-40B4-BE49-F238E27FC236}">
                      <a16:creationId xmlns:a16="http://schemas.microsoft.com/office/drawing/2014/main" id="{B19A7354-952D-929D-D149-5935D07C4E32}"/>
                    </a:ext>
                  </a:extLst>
                </p:cNvPr>
                <p:cNvPicPr/>
                <p:nvPr/>
              </p:nvPicPr>
              <p:blipFill>
                <a:blip r:embed="rId72"/>
                <a:stretch>
                  <a:fillRect/>
                </a:stretch>
              </p:blipFill>
              <p:spPr>
                <a:xfrm>
                  <a:off x="7010509" y="4616804"/>
                  <a:ext cx="53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FAD5CD28-BE3C-1545-EAE3-45CC4B680E6E}"/>
                    </a:ext>
                  </a:extLst>
                </p14:cNvPr>
                <p14:cNvContentPartPr/>
                <p14:nvPr/>
              </p14:nvContentPartPr>
              <p14:xfrm>
                <a:off x="6980989" y="4589804"/>
                <a:ext cx="132120" cy="293040"/>
              </p14:xfrm>
            </p:contentPart>
          </mc:Choice>
          <mc:Fallback xmlns="">
            <p:pic>
              <p:nvPicPr>
                <p:cNvPr id="47" name="Freihand 46">
                  <a:extLst>
                    <a:ext uri="{FF2B5EF4-FFF2-40B4-BE49-F238E27FC236}">
                      <a16:creationId xmlns:a16="http://schemas.microsoft.com/office/drawing/2014/main" id="{FAD5CD28-BE3C-1545-EAE3-45CC4B680E6E}"/>
                    </a:ext>
                  </a:extLst>
                </p:cNvPr>
                <p:cNvPicPr/>
                <p:nvPr/>
              </p:nvPicPr>
              <p:blipFill>
                <a:blip r:embed="rId74"/>
                <a:stretch>
                  <a:fillRect/>
                </a:stretch>
              </p:blipFill>
              <p:spPr>
                <a:xfrm>
                  <a:off x="6971989" y="4580804"/>
                  <a:ext cx="1497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76B21585-D2A5-F02E-8CC9-773F7C9B1D9E}"/>
                    </a:ext>
                  </a:extLst>
                </p14:cNvPr>
                <p14:cNvContentPartPr/>
                <p14:nvPr/>
              </p14:nvContentPartPr>
              <p14:xfrm>
                <a:off x="7119589" y="4523204"/>
                <a:ext cx="410400" cy="156600"/>
              </p14:xfrm>
            </p:contentPart>
          </mc:Choice>
          <mc:Fallback xmlns="">
            <p:pic>
              <p:nvPicPr>
                <p:cNvPr id="48" name="Freihand 47">
                  <a:extLst>
                    <a:ext uri="{FF2B5EF4-FFF2-40B4-BE49-F238E27FC236}">
                      <a16:creationId xmlns:a16="http://schemas.microsoft.com/office/drawing/2014/main" id="{76B21585-D2A5-F02E-8CC9-773F7C9B1D9E}"/>
                    </a:ext>
                  </a:extLst>
                </p:cNvPr>
                <p:cNvPicPr/>
                <p:nvPr/>
              </p:nvPicPr>
              <p:blipFill>
                <a:blip r:embed="rId76"/>
                <a:stretch>
                  <a:fillRect/>
                </a:stretch>
              </p:blipFill>
              <p:spPr>
                <a:xfrm>
                  <a:off x="7110949" y="4514564"/>
                  <a:ext cx="428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F222B65C-0B76-7281-5191-9FD5F9178114}"/>
                    </a:ext>
                  </a:extLst>
                </p14:cNvPr>
                <p14:cNvContentPartPr/>
                <p14:nvPr/>
              </p14:nvContentPartPr>
              <p14:xfrm>
                <a:off x="7550869" y="4296044"/>
                <a:ext cx="224280" cy="239760"/>
              </p14:xfrm>
            </p:contentPart>
          </mc:Choice>
          <mc:Fallback xmlns="">
            <p:pic>
              <p:nvPicPr>
                <p:cNvPr id="49" name="Freihand 48">
                  <a:extLst>
                    <a:ext uri="{FF2B5EF4-FFF2-40B4-BE49-F238E27FC236}">
                      <a16:creationId xmlns:a16="http://schemas.microsoft.com/office/drawing/2014/main" id="{F222B65C-0B76-7281-5191-9FD5F9178114}"/>
                    </a:ext>
                  </a:extLst>
                </p:cNvPr>
                <p:cNvPicPr/>
                <p:nvPr/>
              </p:nvPicPr>
              <p:blipFill>
                <a:blip r:embed="rId78"/>
                <a:stretch>
                  <a:fillRect/>
                </a:stretch>
              </p:blipFill>
              <p:spPr>
                <a:xfrm>
                  <a:off x="7541869" y="4287404"/>
                  <a:ext cx="241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49E38B1B-0740-027C-B287-738AE99E5153}"/>
                    </a:ext>
                  </a:extLst>
                </p14:cNvPr>
                <p14:cNvContentPartPr/>
                <p14:nvPr/>
              </p14:nvContentPartPr>
              <p14:xfrm>
                <a:off x="7801429" y="4313684"/>
                <a:ext cx="111960" cy="145080"/>
              </p14:xfrm>
            </p:contentPart>
          </mc:Choice>
          <mc:Fallback xmlns="">
            <p:pic>
              <p:nvPicPr>
                <p:cNvPr id="50" name="Freihand 49">
                  <a:extLst>
                    <a:ext uri="{FF2B5EF4-FFF2-40B4-BE49-F238E27FC236}">
                      <a16:creationId xmlns:a16="http://schemas.microsoft.com/office/drawing/2014/main" id="{49E38B1B-0740-027C-B287-738AE99E5153}"/>
                    </a:ext>
                  </a:extLst>
                </p:cNvPr>
                <p:cNvPicPr/>
                <p:nvPr/>
              </p:nvPicPr>
              <p:blipFill>
                <a:blip r:embed="rId80"/>
                <a:stretch>
                  <a:fillRect/>
                </a:stretch>
              </p:blipFill>
              <p:spPr>
                <a:xfrm>
                  <a:off x="7792789" y="4305044"/>
                  <a:ext cx="129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35E57359-320C-2ED1-AFFE-7BCC6FD35453}"/>
                    </a:ext>
                  </a:extLst>
                </p14:cNvPr>
                <p14:cNvContentPartPr/>
                <p14:nvPr/>
              </p14:nvContentPartPr>
              <p14:xfrm>
                <a:off x="7680469" y="3456884"/>
                <a:ext cx="940680" cy="1236240"/>
              </p14:xfrm>
            </p:contentPart>
          </mc:Choice>
          <mc:Fallback xmlns="">
            <p:pic>
              <p:nvPicPr>
                <p:cNvPr id="52" name="Freihand 51">
                  <a:extLst>
                    <a:ext uri="{FF2B5EF4-FFF2-40B4-BE49-F238E27FC236}">
                      <a16:creationId xmlns:a16="http://schemas.microsoft.com/office/drawing/2014/main" id="{35E57359-320C-2ED1-AFFE-7BCC6FD35453}"/>
                    </a:ext>
                  </a:extLst>
                </p:cNvPr>
                <p:cNvPicPr/>
                <p:nvPr/>
              </p:nvPicPr>
              <p:blipFill>
                <a:blip r:embed="rId82"/>
                <a:stretch>
                  <a:fillRect/>
                </a:stretch>
              </p:blipFill>
              <p:spPr>
                <a:xfrm>
                  <a:off x="7671469" y="3448244"/>
                  <a:ext cx="958320" cy="1253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5BB6B6EE-2C44-5062-2734-9FECB6F39730}"/>
                    </a:ext>
                  </a:extLst>
                </p14:cNvPr>
                <p14:cNvContentPartPr/>
                <p14:nvPr/>
              </p14:nvContentPartPr>
              <p14:xfrm>
                <a:off x="8477509" y="3352484"/>
                <a:ext cx="168480" cy="159840"/>
              </p14:xfrm>
            </p:contentPart>
          </mc:Choice>
          <mc:Fallback xmlns="">
            <p:pic>
              <p:nvPicPr>
                <p:cNvPr id="53" name="Freihand 52">
                  <a:extLst>
                    <a:ext uri="{FF2B5EF4-FFF2-40B4-BE49-F238E27FC236}">
                      <a16:creationId xmlns:a16="http://schemas.microsoft.com/office/drawing/2014/main" id="{5BB6B6EE-2C44-5062-2734-9FECB6F39730}"/>
                    </a:ext>
                  </a:extLst>
                </p:cNvPr>
                <p:cNvPicPr/>
                <p:nvPr/>
              </p:nvPicPr>
              <p:blipFill>
                <a:blip r:embed="rId84"/>
                <a:stretch>
                  <a:fillRect/>
                </a:stretch>
              </p:blipFill>
              <p:spPr>
                <a:xfrm>
                  <a:off x="8468869" y="3343484"/>
                  <a:ext cx="1861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79371F20-6D22-3722-DD98-1BB799530310}"/>
                    </a:ext>
                  </a:extLst>
                </p14:cNvPr>
                <p14:cNvContentPartPr/>
                <p14:nvPr/>
              </p14:nvContentPartPr>
              <p14:xfrm>
                <a:off x="8831029" y="2834444"/>
                <a:ext cx="243360" cy="171720"/>
              </p14:xfrm>
            </p:contentPart>
          </mc:Choice>
          <mc:Fallback xmlns="">
            <p:pic>
              <p:nvPicPr>
                <p:cNvPr id="55" name="Freihand 54">
                  <a:extLst>
                    <a:ext uri="{FF2B5EF4-FFF2-40B4-BE49-F238E27FC236}">
                      <a16:creationId xmlns:a16="http://schemas.microsoft.com/office/drawing/2014/main" id="{79371F20-6D22-3722-DD98-1BB799530310}"/>
                    </a:ext>
                  </a:extLst>
                </p:cNvPr>
                <p:cNvPicPr/>
                <p:nvPr/>
              </p:nvPicPr>
              <p:blipFill>
                <a:blip r:embed="rId86"/>
                <a:stretch>
                  <a:fillRect/>
                </a:stretch>
              </p:blipFill>
              <p:spPr>
                <a:xfrm>
                  <a:off x="8822029" y="2825444"/>
                  <a:ext cx="261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7CB4F2B6-6BAD-A27A-8F4A-DD8219989E68}"/>
                    </a:ext>
                  </a:extLst>
                </p14:cNvPr>
                <p14:cNvContentPartPr/>
                <p14:nvPr/>
              </p14:nvContentPartPr>
              <p14:xfrm>
                <a:off x="9113269" y="2653724"/>
                <a:ext cx="257760" cy="249480"/>
              </p14:xfrm>
            </p:contentPart>
          </mc:Choice>
          <mc:Fallback xmlns="">
            <p:pic>
              <p:nvPicPr>
                <p:cNvPr id="56" name="Freihand 55">
                  <a:extLst>
                    <a:ext uri="{FF2B5EF4-FFF2-40B4-BE49-F238E27FC236}">
                      <a16:creationId xmlns:a16="http://schemas.microsoft.com/office/drawing/2014/main" id="{7CB4F2B6-6BAD-A27A-8F4A-DD8219989E68}"/>
                    </a:ext>
                  </a:extLst>
                </p:cNvPr>
                <p:cNvPicPr/>
                <p:nvPr/>
              </p:nvPicPr>
              <p:blipFill>
                <a:blip r:embed="rId88"/>
                <a:stretch>
                  <a:fillRect/>
                </a:stretch>
              </p:blipFill>
              <p:spPr>
                <a:xfrm>
                  <a:off x="9104269" y="2644724"/>
                  <a:ext cx="2754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C2D90924-5748-D04F-C6B1-42914D4C4922}"/>
                    </a:ext>
                  </a:extLst>
                </p14:cNvPr>
                <p14:cNvContentPartPr/>
                <p14:nvPr/>
              </p14:nvContentPartPr>
              <p14:xfrm>
                <a:off x="9373189" y="2574524"/>
                <a:ext cx="12240" cy="229680"/>
              </p14:xfrm>
            </p:contentPart>
          </mc:Choice>
          <mc:Fallback xmlns="">
            <p:pic>
              <p:nvPicPr>
                <p:cNvPr id="57" name="Freihand 56">
                  <a:extLst>
                    <a:ext uri="{FF2B5EF4-FFF2-40B4-BE49-F238E27FC236}">
                      <a16:creationId xmlns:a16="http://schemas.microsoft.com/office/drawing/2014/main" id="{C2D90924-5748-D04F-C6B1-42914D4C4922}"/>
                    </a:ext>
                  </a:extLst>
                </p:cNvPr>
                <p:cNvPicPr/>
                <p:nvPr/>
              </p:nvPicPr>
              <p:blipFill>
                <a:blip r:embed="rId90"/>
                <a:stretch>
                  <a:fillRect/>
                </a:stretch>
              </p:blipFill>
              <p:spPr>
                <a:xfrm>
                  <a:off x="9364549" y="2565884"/>
                  <a:ext cx="298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D46E130F-AEE4-AE60-8357-91D37B5A7ACF}"/>
                    </a:ext>
                  </a:extLst>
                </p14:cNvPr>
                <p14:cNvContentPartPr/>
                <p14:nvPr/>
              </p14:nvContentPartPr>
              <p14:xfrm>
                <a:off x="9465709" y="2506484"/>
                <a:ext cx="255960" cy="257760"/>
              </p14:xfrm>
            </p:contentPart>
          </mc:Choice>
          <mc:Fallback xmlns="">
            <p:pic>
              <p:nvPicPr>
                <p:cNvPr id="58" name="Freihand 57">
                  <a:extLst>
                    <a:ext uri="{FF2B5EF4-FFF2-40B4-BE49-F238E27FC236}">
                      <a16:creationId xmlns:a16="http://schemas.microsoft.com/office/drawing/2014/main" id="{D46E130F-AEE4-AE60-8357-91D37B5A7ACF}"/>
                    </a:ext>
                  </a:extLst>
                </p:cNvPr>
                <p:cNvPicPr/>
                <p:nvPr/>
              </p:nvPicPr>
              <p:blipFill>
                <a:blip r:embed="rId92"/>
                <a:stretch>
                  <a:fillRect/>
                </a:stretch>
              </p:blipFill>
              <p:spPr>
                <a:xfrm>
                  <a:off x="9456709" y="2497484"/>
                  <a:ext cx="2736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A60D7362-35E2-F280-E545-3F7591B783CF}"/>
                    </a:ext>
                  </a:extLst>
                </p14:cNvPr>
                <p14:cNvContentPartPr/>
                <p14:nvPr/>
              </p14:nvContentPartPr>
              <p14:xfrm>
                <a:off x="9749749" y="2467604"/>
                <a:ext cx="150120" cy="382680"/>
              </p14:xfrm>
            </p:contentPart>
          </mc:Choice>
          <mc:Fallback xmlns="">
            <p:pic>
              <p:nvPicPr>
                <p:cNvPr id="59" name="Freihand 58">
                  <a:extLst>
                    <a:ext uri="{FF2B5EF4-FFF2-40B4-BE49-F238E27FC236}">
                      <a16:creationId xmlns:a16="http://schemas.microsoft.com/office/drawing/2014/main" id="{A60D7362-35E2-F280-E545-3F7591B783CF}"/>
                    </a:ext>
                  </a:extLst>
                </p:cNvPr>
                <p:cNvPicPr/>
                <p:nvPr/>
              </p:nvPicPr>
              <p:blipFill>
                <a:blip r:embed="rId94"/>
                <a:stretch>
                  <a:fillRect/>
                </a:stretch>
              </p:blipFill>
              <p:spPr>
                <a:xfrm>
                  <a:off x="9740749" y="2458964"/>
                  <a:ext cx="16776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23D818E8-061D-14DD-4F87-078493D1BFFA}"/>
                    </a:ext>
                  </a:extLst>
                </p14:cNvPr>
                <p14:cNvContentPartPr/>
                <p14:nvPr/>
              </p14:nvContentPartPr>
              <p14:xfrm>
                <a:off x="9629869" y="2350244"/>
                <a:ext cx="5400" cy="6480"/>
              </p14:xfrm>
            </p:contentPart>
          </mc:Choice>
          <mc:Fallback xmlns="">
            <p:pic>
              <p:nvPicPr>
                <p:cNvPr id="60" name="Freihand 59">
                  <a:extLst>
                    <a:ext uri="{FF2B5EF4-FFF2-40B4-BE49-F238E27FC236}">
                      <a16:creationId xmlns:a16="http://schemas.microsoft.com/office/drawing/2014/main" id="{23D818E8-061D-14DD-4F87-078493D1BFFA}"/>
                    </a:ext>
                  </a:extLst>
                </p:cNvPr>
                <p:cNvPicPr/>
                <p:nvPr/>
              </p:nvPicPr>
              <p:blipFill>
                <a:blip r:embed="rId96"/>
                <a:stretch>
                  <a:fillRect/>
                </a:stretch>
              </p:blipFill>
              <p:spPr>
                <a:xfrm>
                  <a:off x="9620869" y="2341244"/>
                  <a:ext cx="23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74449083-6891-26C1-94E6-54B8713695AF}"/>
                    </a:ext>
                  </a:extLst>
                </p14:cNvPr>
                <p14:cNvContentPartPr/>
                <p14:nvPr/>
              </p14:nvContentPartPr>
              <p14:xfrm>
                <a:off x="10141789" y="2395604"/>
                <a:ext cx="121320" cy="148320"/>
              </p14:xfrm>
            </p:contentPart>
          </mc:Choice>
          <mc:Fallback xmlns="">
            <p:pic>
              <p:nvPicPr>
                <p:cNvPr id="61" name="Freihand 60">
                  <a:extLst>
                    <a:ext uri="{FF2B5EF4-FFF2-40B4-BE49-F238E27FC236}">
                      <a16:creationId xmlns:a16="http://schemas.microsoft.com/office/drawing/2014/main" id="{74449083-6891-26C1-94E6-54B8713695AF}"/>
                    </a:ext>
                  </a:extLst>
                </p:cNvPr>
                <p:cNvPicPr/>
                <p:nvPr/>
              </p:nvPicPr>
              <p:blipFill>
                <a:blip r:embed="rId98"/>
                <a:stretch>
                  <a:fillRect/>
                </a:stretch>
              </p:blipFill>
              <p:spPr>
                <a:xfrm>
                  <a:off x="10133149" y="2386604"/>
                  <a:ext cx="138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1DA660B4-27CF-5AB1-4E2F-D7F312E42837}"/>
                    </a:ext>
                  </a:extLst>
                </p14:cNvPr>
                <p14:cNvContentPartPr/>
                <p14:nvPr/>
              </p14:nvContentPartPr>
              <p14:xfrm>
                <a:off x="10300549" y="2261684"/>
                <a:ext cx="240840" cy="229680"/>
              </p14:xfrm>
            </p:contentPart>
          </mc:Choice>
          <mc:Fallback xmlns="">
            <p:pic>
              <p:nvPicPr>
                <p:cNvPr id="62" name="Freihand 61">
                  <a:extLst>
                    <a:ext uri="{FF2B5EF4-FFF2-40B4-BE49-F238E27FC236}">
                      <a16:creationId xmlns:a16="http://schemas.microsoft.com/office/drawing/2014/main" id="{1DA660B4-27CF-5AB1-4E2F-D7F312E42837}"/>
                    </a:ext>
                  </a:extLst>
                </p:cNvPr>
                <p:cNvPicPr/>
                <p:nvPr/>
              </p:nvPicPr>
              <p:blipFill>
                <a:blip r:embed="rId100"/>
                <a:stretch>
                  <a:fillRect/>
                </a:stretch>
              </p:blipFill>
              <p:spPr>
                <a:xfrm>
                  <a:off x="10291549" y="2253044"/>
                  <a:ext cx="2584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CBB8592B-54D9-B0DD-26BF-112B20D0F255}"/>
                    </a:ext>
                  </a:extLst>
                </p14:cNvPr>
                <p14:cNvContentPartPr/>
                <p14:nvPr/>
              </p14:nvContentPartPr>
              <p14:xfrm>
                <a:off x="10585309" y="2120564"/>
                <a:ext cx="199080" cy="252720"/>
              </p14:xfrm>
            </p:contentPart>
          </mc:Choice>
          <mc:Fallback xmlns="">
            <p:pic>
              <p:nvPicPr>
                <p:cNvPr id="63" name="Freihand 62">
                  <a:extLst>
                    <a:ext uri="{FF2B5EF4-FFF2-40B4-BE49-F238E27FC236}">
                      <a16:creationId xmlns:a16="http://schemas.microsoft.com/office/drawing/2014/main" id="{CBB8592B-54D9-B0DD-26BF-112B20D0F255}"/>
                    </a:ext>
                  </a:extLst>
                </p:cNvPr>
                <p:cNvPicPr/>
                <p:nvPr/>
              </p:nvPicPr>
              <p:blipFill>
                <a:blip r:embed="rId102"/>
                <a:stretch>
                  <a:fillRect/>
                </a:stretch>
              </p:blipFill>
              <p:spPr>
                <a:xfrm>
                  <a:off x="10576309" y="2111564"/>
                  <a:ext cx="2167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BA9BB660-9B51-2D5D-5007-E725A5B7E042}"/>
                    </a:ext>
                  </a:extLst>
                </p14:cNvPr>
                <p14:cNvContentPartPr/>
                <p14:nvPr/>
              </p14:nvContentPartPr>
              <p14:xfrm>
                <a:off x="10767469" y="2235404"/>
                <a:ext cx="112680" cy="109440"/>
              </p14:xfrm>
            </p:contentPart>
          </mc:Choice>
          <mc:Fallback xmlns="">
            <p:pic>
              <p:nvPicPr>
                <p:cNvPr id="64" name="Freihand 63">
                  <a:extLst>
                    <a:ext uri="{FF2B5EF4-FFF2-40B4-BE49-F238E27FC236}">
                      <a16:creationId xmlns:a16="http://schemas.microsoft.com/office/drawing/2014/main" id="{BA9BB660-9B51-2D5D-5007-E725A5B7E042}"/>
                    </a:ext>
                  </a:extLst>
                </p:cNvPr>
                <p:cNvPicPr/>
                <p:nvPr/>
              </p:nvPicPr>
              <p:blipFill>
                <a:blip r:embed="rId104"/>
                <a:stretch>
                  <a:fillRect/>
                </a:stretch>
              </p:blipFill>
              <p:spPr>
                <a:xfrm>
                  <a:off x="10758469" y="2226764"/>
                  <a:ext cx="130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B50526FB-0621-7FDC-3EFC-0510C306AE97}"/>
                    </a:ext>
                  </a:extLst>
                </p14:cNvPr>
                <p14:cNvContentPartPr/>
                <p14:nvPr/>
              </p14:nvContentPartPr>
              <p14:xfrm>
                <a:off x="10906069" y="2201204"/>
                <a:ext cx="106200" cy="109800"/>
              </p14:xfrm>
            </p:contentPart>
          </mc:Choice>
          <mc:Fallback xmlns="">
            <p:pic>
              <p:nvPicPr>
                <p:cNvPr id="65" name="Freihand 64">
                  <a:extLst>
                    <a:ext uri="{FF2B5EF4-FFF2-40B4-BE49-F238E27FC236}">
                      <a16:creationId xmlns:a16="http://schemas.microsoft.com/office/drawing/2014/main" id="{B50526FB-0621-7FDC-3EFC-0510C306AE97}"/>
                    </a:ext>
                  </a:extLst>
                </p:cNvPr>
                <p:cNvPicPr/>
                <p:nvPr/>
              </p:nvPicPr>
              <p:blipFill>
                <a:blip r:embed="rId106"/>
                <a:stretch>
                  <a:fillRect/>
                </a:stretch>
              </p:blipFill>
              <p:spPr>
                <a:xfrm>
                  <a:off x="10897429" y="2192204"/>
                  <a:ext cx="123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D75EEF43-FB07-3180-0E62-611DE7828DBA}"/>
                    </a:ext>
                  </a:extLst>
                </p14:cNvPr>
                <p14:cNvContentPartPr/>
                <p14:nvPr/>
              </p14:nvContentPartPr>
              <p14:xfrm>
                <a:off x="11043949" y="2070884"/>
                <a:ext cx="175320" cy="166680"/>
              </p14:xfrm>
            </p:contentPart>
          </mc:Choice>
          <mc:Fallback xmlns="">
            <p:pic>
              <p:nvPicPr>
                <p:cNvPr id="66" name="Freihand 65">
                  <a:extLst>
                    <a:ext uri="{FF2B5EF4-FFF2-40B4-BE49-F238E27FC236}">
                      <a16:creationId xmlns:a16="http://schemas.microsoft.com/office/drawing/2014/main" id="{D75EEF43-FB07-3180-0E62-611DE7828DBA}"/>
                    </a:ext>
                  </a:extLst>
                </p:cNvPr>
                <p:cNvPicPr/>
                <p:nvPr/>
              </p:nvPicPr>
              <p:blipFill>
                <a:blip r:embed="rId108"/>
                <a:stretch>
                  <a:fillRect/>
                </a:stretch>
              </p:blipFill>
              <p:spPr>
                <a:xfrm>
                  <a:off x="11035309" y="2062244"/>
                  <a:ext cx="192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9A056B32-9AF4-98B8-5BE7-A79BFD5DC104}"/>
                    </a:ext>
                  </a:extLst>
                </p14:cNvPr>
                <p14:cNvContentPartPr/>
                <p14:nvPr/>
              </p14:nvContentPartPr>
              <p14:xfrm>
                <a:off x="11190469" y="2021564"/>
                <a:ext cx="251640" cy="112680"/>
              </p14:xfrm>
            </p:contentPart>
          </mc:Choice>
          <mc:Fallback xmlns="">
            <p:pic>
              <p:nvPicPr>
                <p:cNvPr id="67" name="Freihand 66">
                  <a:extLst>
                    <a:ext uri="{FF2B5EF4-FFF2-40B4-BE49-F238E27FC236}">
                      <a16:creationId xmlns:a16="http://schemas.microsoft.com/office/drawing/2014/main" id="{9A056B32-9AF4-98B8-5BE7-A79BFD5DC104}"/>
                    </a:ext>
                  </a:extLst>
                </p:cNvPr>
                <p:cNvPicPr/>
                <p:nvPr/>
              </p:nvPicPr>
              <p:blipFill>
                <a:blip r:embed="rId110"/>
                <a:stretch>
                  <a:fillRect/>
                </a:stretch>
              </p:blipFill>
              <p:spPr>
                <a:xfrm>
                  <a:off x="11181469" y="2012564"/>
                  <a:ext cx="269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93FC147A-996E-9F37-2AC8-C413079C026A}"/>
                    </a:ext>
                  </a:extLst>
                </p14:cNvPr>
                <p14:cNvContentPartPr/>
                <p14:nvPr/>
              </p14:nvContentPartPr>
              <p14:xfrm>
                <a:off x="9310909" y="3088604"/>
                <a:ext cx="336240" cy="178200"/>
              </p14:xfrm>
            </p:contentPart>
          </mc:Choice>
          <mc:Fallback xmlns="">
            <p:pic>
              <p:nvPicPr>
                <p:cNvPr id="68" name="Freihand 67">
                  <a:extLst>
                    <a:ext uri="{FF2B5EF4-FFF2-40B4-BE49-F238E27FC236}">
                      <a16:creationId xmlns:a16="http://schemas.microsoft.com/office/drawing/2014/main" id="{93FC147A-996E-9F37-2AC8-C413079C026A}"/>
                    </a:ext>
                  </a:extLst>
                </p:cNvPr>
                <p:cNvPicPr/>
                <p:nvPr/>
              </p:nvPicPr>
              <p:blipFill>
                <a:blip r:embed="rId112"/>
                <a:stretch>
                  <a:fillRect/>
                </a:stretch>
              </p:blipFill>
              <p:spPr>
                <a:xfrm>
                  <a:off x="9301909" y="3079964"/>
                  <a:ext cx="353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AFB06EBD-019C-1F20-3626-0AC75C367B64}"/>
                    </a:ext>
                  </a:extLst>
                </p14:cNvPr>
                <p14:cNvContentPartPr/>
                <p14:nvPr/>
              </p14:nvContentPartPr>
              <p14:xfrm>
                <a:off x="9725989" y="2929484"/>
                <a:ext cx="311040" cy="153000"/>
              </p14:xfrm>
            </p:contentPart>
          </mc:Choice>
          <mc:Fallback xmlns="">
            <p:pic>
              <p:nvPicPr>
                <p:cNvPr id="69" name="Freihand 68">
                  <a:extLst>
                    <a:ext uri="{FF2B5EF4-FFF2-40B4-BE49-F238E27FC236}">
                      <a16:creationId xmlns:a16="http://schemas.microsoft.com/office/drawing/2014/main" id="{AFB06EBD-019C-1F20-3626-0AC75C367B64}"/>
                    </a:ext>
                  </a:extLst>
                </p:cNvPr>
                <p:cNvPicPr/>
                <p:nvPr/>
              </p:nvPicPr>
              <p:blipFill>
                <a:blip r:embed="rId114"/>
                <a:stretch>
                  <a:fillRect/>
                </a:stretch>
              </p:blipFill>
              <p:spPr>
                <a:xfrm>
                  <a:off x="9717349" y="2920844"/>
                  <a:ext cx="328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2C6AE453-1213-F5E4-3A85-7D3644B001F0}"/>
                    </a:ext>
                  </a:extLst>
                </p14:cNvPr>
                <p14:cNvContentPartPr/>
                <p14:nvPr/>
              </p14:nvContentPartPr>
              <p14:xfrm>
                <a:off x="10185349" y="2735804"/>
                <a:ext cx="245160" cy="321840"/>
              </p14:xfrm>
            </p:contentPart>
          </mc:Choice>
          <mc:Fallback xmlns="">
            <p:pic>
              <p:nvPicPr>
                <p:cNvPr id="70" name="Freihand 69">
                  <a:extLst>
                    <a:ext uri="{FF2B5EF4-FFF2-40B4-BE49-F238E27FC236}">
                      <a16:creationId xmlns:a16="http://schemas.microsoft.com/office/drawing/2014/main" id="{2C6AE453-1213-F5E4-3A85-7D3644B001F0}"/>
                    </a:ext>
                  </a:extLst>
                </p:cNvPr>
                <p:cNvPicPr/>
                <p:nvPr/>
              </p:nvPicPr>
              <p:blipFill>
                <a:blip r:embed="rId116"/>
                <a:stretch>
                  <a:fillRect/>
                </a:stretch>
              </p:blipFill>
              <p:spPr>
                <a:xfrm>
                  <a:off x="10176349" y="2727164"/>
                  <a:ext cx="26280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88EA0116-B549-64DB-72A8-D2B9BA067026}"/>
                    </a:ext>
                  </a:extLst>
                </p14:cNvPr>
                <p14:cNvContentPartPr/>
                <p14:nvPr/>
              </p14:nvContentPartPr>
              <p14:xfrm>
                <a:off x="10657669" y="2549324"/>
                <a:ext cx="156240" cy="203400"/>
              </p14:xfrm>
            </p:contentPart>
          </mc:Choice>
          <mc:Fallback xmlns="">
            <p:pic>
              <p:nvPicPr>
                <p:cNvPr id="71" name="Freihand 70">
                  <a:extLst>
                    <a:ext uri="{FF2B5EF4-FFF2-40B4-BE49-F238E27FC236}">
                      <a16:creationId xmlns:a16="http://schemas.microsoft.com/office/drawing/2014/main" id="{88EA0116-B549-64DB-72A8-D2B9BA067026}"/>
                    </a:ext>
                  </a:extLst>
                </p:cNvPr>
                <p:cNvPicPr/>
                <p:nvPr/>
              </p:nvPicPr>
              <p:blipFill>
                <a:blip r:embed="rId118"/>
                <a:stretch>
                  <a:fillRect/>
                </a:stretch>
              </p:blipFill>
              <p:spPr>
                <a:xfrm>
                  <a:off x="10648669" y="2540324"/>
                  <a:ext cx="1738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4488684E-915A-676B-69C8-0A3AA61540D1}"/>
                    </a:ext>
                  </a:extLst>
                </p14:cNvPr>
                <p14:cNvContentPartPr/>
                <p14:nvPr/>
              </p14:nvContentPartPr>
              <p14:xfrm>
                <a:off x="10838749" y="2596844"/>
                <a:ext cx="52560" cy="80280"/>
              </p14:xfrm>
            </p:contentPart>
          </mc:Choice>
          <mc:Fallback xmlns="">
            <p:pic>
              <p:nvPicPr>
                <p:cNvPr id="72" name="Freihand 71">
                  <a:extLst>
                    <a:ext uri="{FF2B5EF4-FFF2-40B4-BE49-F238E27FC236}">
                      <a16:creationId xmlns:a16="http://schemas.microsoft.com/office/drawing/2014/main" id="{4488684E-915A-676B-69C8-0A3AA61540D1}"/>
                    </a:ext>
                  </a:extLst>
                </p:cNvPr>
                <p:cNvPicPr/>
                <p:nvPr/>
              </p:nvPicPr>
              <p:blipFill>
                <a:blip r:embed="rId120"/>
                <a:stretch>
                  <a:fillRect/>
                </a:stretch>
              </p:blipFill>
              <p:spPr>
                <a:xfrm>
                  <a:off x="10829749" y="2587844"/>
                  <a:ext cx="70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08927B0E-B792-7D0E-551A-344A392291D6}"/>
                    </a:ext>
                  </a:extLst>
                </p14:cNvPr>
                <p14:cNvContentPartPr/>
                <p14:nvPr/>
              </p14:nvContentPartPr>
              <p14:xfrm>
                <a:off x="10913629" y="2515484"/>
                <a:ext cx="243000" cy="291600"/>
              </p14:xfrm>
            </p:contentPart>
          </mc:Choice>
          <mc:Fallback xmlns="">
            <p:pic>
              <p:nvPicPr>
                <p:cNvPr id="73" name="Freihand 72">
                  <a:extLst>
                    <a:ext uri="{FF2B5EF4-FFF2-40B4-BE49-F238E27FC236}">
                      <a16:creationId xmlns:a16="http://schemas.microsoft.com/office/drawing/2014/main" id="{08927B0E-B792-7D0E-551A-344A392291D6}"/>
                    </a:ext>
                  </a:extLst>
                </p:cNvPr>
                <p:cNvPicPr/>
                <p:nvPr/>
              </p:nvPicPr>
              <p:blipFill>
                <a:blip r:embed="rId122"/>
                <a:stretch>
                  <a:fillRect/>
                </a:stretch>
              </p:blipFill>
              <p:spPr>
                <a:xfrm>
                  <a:off x="10904629" y="2506484"/>
                  <a:ext cx="26064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F5853881-09F7-6115-9B7F-4206A7B02F02}"/>
                    </a:ext>
                  </a:extLst>
                </p14:cNvPr>
                <p14:cNvContentPartPr/>
                <p14:nvPr/>
              </p14:nvContentPartPr>
              <p14:xfrm>
                <a:off x="11172829" y="2486324"/>
                <a:ext cx="126720" cy="107280"/>
              </p14:xfrm>
            </p:contentPart>
          </mc:Choice>
          <mc:Fallback xmlns="">
            <p:pic>
              <p:nvPicPr>
                <p:cNvPr id="74" name="Freihand 73">
                  <a:extLst>
                    <a:ext uri="{FF2B5EF4-FFF2-40B4-BE49-F238E27FC236}">
                      <a16:creationId xmlns:a16="http://schemas.microsoft.com/office/drawing/2014/main" id="{F5853881-09F7-6115-9B7F-4206A7B02F02}"/>
                    </a:ext>
                  </a:extLst>
                </p:cNvPr>
                <p:cNvPicPr/>
                <p:nvPr/>
              </p:nvPicPr>
              <p:blipFill>
                <a:blip r:embed="rId124"/>
                <a:stretch>
                  <a:fillRect/>
                </a:stretch>
              </p:blipFill>
              <p:spPr>
                <a:xfrm>
                  <a:off x="11164189" y="2477324"/>
                  <a:ext cx="144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70055DB1-5C9B-A53F-0140-6BBE6913C046}"/>
                    </a:ext>
                  </a:extLst>
                </p14:cNvPr>
                <p14:cNvContentPartPr/>
                <p14:nvPr/>
              </p14:nvContentPartPr>
              <p14:xfrm>
                <a:off x="11320069" y="2426564"/>
                <a:ext cx="60840" cy="134640"/>
              </p14:xfrm>
            </p:contentPart>
          </mc:Choice>
          <mc:Fallback xmlns="">
            <p:pic>
              <p:nvPicPr>
                <p:cNvPr id="75" name="Freihand 74">
                  <a:extLst>
                    <a:ext uri="{FF2B5EF4-FFF2-40B4-BE49-F238E27FC236}">
                      <a16:creationId xmlns:a16="http://schemas.microsoft.com/office/drawing/2014/main" id="{70055DB1-5C9B-A53F-0140-6BBE6913C046}"/>
                    </a:ext>
                  </a:extLst>
                </p:cNvPr>
                <p:cNvPicPr/>
                <p:nvPr/>
              </p:nvPicPr>
              <p:blipFill>
                <a:blip r:embed="rId126"/>
                <a:stretch>
                  <a:fillRect/>
                </a:stretch>
              </p:blipFill>
              <p:spPr>
                <a:xfrm>
                  <a:off x="11311069" y="2417564"/>
                  <a:ext cx="78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Freihand 76">
                  <a:extLst>
                    <a:ext uri="{FF2B5EF4-FFF2-40B4-BE49-F238E27FC236}">
                      <a16:creationId xmlns:a16="http://schemas.microsoft.com/office/drawing/2014/main" id="{1D15533B-6E53-D43D-6207-7726507C6781}"/>
                    </a:ext>
                  </a:extLst>
                </p14:cNvPr>
                <p14:cNvContentPartPr/>
                <p14:nvPr/>
              </p14:nvContentPartPr>
              <p14:xfrm>
                <a:off x="11190109" y="2450324"/>
                <a:ext cx="134640" cy="121680"/>
              </p14:xfrm>
            </p:contentPart>
          </mc:Choice>
          <mc:Fallback xmlns="">
            <p:pic>
              <p:nvPicPr>
                <p:cNvPr id="77" name="Freihand 76">
                  <a:extLst>
                    <a:ext uri="{FF2B5EF4-FFF2-40B4-BE49-F238E27FC236}">
                      <a16:creationId xmlns:a16="http://schemas.microsoft.com/office/drawing/2014/main" id="{1D15533B-6E53-D43D-6207-7726507C6781}"/>
                    </a:ext>
                  </a:extLst>
                </p:cNvPr>
                <p:cNvPicPr/>
                <p:nvPr/>
              </p:nvPicPr>
              <p:blipFill>
                <a:blip r:embed="rId128"/>
                <a:stretch>
                  <a:fillRect/>
                </a:stretch>
              </p:blipFill>
              <p:spPr>
                <a:xfrm>
                  <a:off x="11181109" y="2441684"/>
                  <a:ext cx="152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16D2B810-D46B-1D9B-72C6-CED534F3FE24}"/>
                    </a:ext>
                  </a:extLst>
                </p14:cNvPr>
                <p14:cNvContentPartPr/>
                <p14:nvPr/>
              </p14:nvContentPartPr>
              <p14:xfrm>
                <a:off x="9471469" y="3316844"/>
                <a:ext cx="208440" cy="290880"/>
              </p14:xfrm>
            </p:contentPart>
          </mc:Choice>
          <mc:Fallback xmlns="">
            <p:pic>
              <p:nvPicPr>
                <p:cNvPr id="79" name="Freihand 78">
                  <a:extLst>
                    <a:ext uri="{FF2B5EF4-FFF2-40B4-BE49-F238E27FC236}">
                      <a16:creationId xmlns:a16="http://schemas.microsoft.com/office/drawing/2014/main" id="{16D2B810-D46B-1D9B-72C6-CED534F3FE24}"/>
                    </a:ext>
                  </a:extLst>
                </p:cNvPr>
                <p:cNvPicPr/>
                <p:nvPr/>
              </p:nvPicPr>
              <p:blipFill>
                <a:blip r:embed="rId130"/>
                <a:stretch>
                  <a:fillRect/>
                </a:stretch>
              </p:blipFill>
              <p:spPr>
                <a:xfrm>
                  <a:off x="9462829" y="3308204"/>
                  <a:ext cx="22608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BEA30370-6BF3-55FA-CDB9-57C46826A72B}"/>
                    </a:ext>
                  </a:extLst>
                </p14:cNvPr>
                <p14:cNvContentPartPr/>
                <p14:nvPr/>
              </p14:nvContentPartPr>
              <p14:xfrm>
                <a:off x="9784309" y="3206684"/>
                <a:ext cx="362520" cy="270000"/>
              </p14:xfrm>
            </p:contentPart>
          </mc:Choice>
          <mc:Fallback xmlns="">
            <p:pic>
              <p:nvPicPr>
                <p:cNvPr id="80" name="Freihand 79">
                  <a:extLst>
                    <a:ext uri="{FF2B5EF4-FFF2-40B4-BE49-F238E27FC236}">
                      <a16:creationId xmlns:a16="http://schemas.microsoft.com/office/drawing/2014/main" id="{BEA30370-6BF3-55FA-CDB9-57C46826A72B}"/>
                    </a:ext>
                  </a:extLst>
                </p:cNvPr>
                <p:cNvPicPr/>
                <p:nvPr/>
              </p:nvPicPr>
              <p:blipFill>
                <a:blip r:embed="rId132"/>
                <a:stretch>
                  <a:fillRect/>
                </a:stretch>
              </p:blipFill>
              <p:spPr>
                <a:xfrm>
                  <a:off x="9775669" y="3198044"/>
                  <a:ext cx="3801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C7F8348B-90B8-38D8-FD39-D84C80C8B7DB}"/>
                    </a:ext>
                  </a:extLst>
                </p14:cNvPr>
                <p14:cNvContentPartPr/>
                <p14:nvPr/>
              </p14:nvContentPartPr>
              <p14:xfrm>
                <a:off x="10168429" y="3111644"/>
                <a:ext cx="420840" cy="205200"/>
              </p14:xfrm>
            </p:contentPart>
          </mc:Choice>
          <mc:Fallback xmlns="">
            <p:pic>
              <p:nvPicPr>
                <p:cNvPr id="81" name="Freihand 80">
                  <a:extLst>
                    <a:ext uri="{FF2B5EF4-FFF2-40B4-BE49-F238E27FC236}">
                      <a16:creationId xmlns:a16="http://schemas.microsoft.com/office/drawing/2014/main" id="{C7F8348B-90B8-38D8-FD39-D84C80C8B7DB}"/>
                    </a:ext>
                  </a:extLst>
                </p:cNvPr>
                <p:cNvPicPr/>
                <p:nvPr/>
              </p:nvPicPr>
              <p:blipFill>
                <a:blip r:embed="rId134"/>
                <a:stretch>
                  <a:fillRect/>
                </a:stretch>
              </p:blipFill>
              <p:spPr>
                <a:xfrm>
                  <a:off x="10159789" y="3102644"/>
                  <a:ext cx="4384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5AD0A9A2-7D87-A9EB-A7AE-33EAC4AB0628}"/>
                    </a:ext>
                  </a:extLst>
                </p14:cNvPr>
                <p14:cNvContentPartPr/>
                <p14:nvPr/>
              </p14:nvContentPartPr>
              <p14:xfrm>
                <a:off x="10401709" y="3126044"/>
                <a:ext cx="288720" cy="105120"/>
              </p14:xfrm>
            </p:contentPart>
          </mc:Choice>
          <mc:Fallback xmlns="">
            <p:pic>
              <p:nvPicPr>
                <p:cNvPr id="82" name="Freihand 81">
                  <a:extLst>
                    <a:ext uri="{FF2B5EF4-FFF2-40B4-BE49-F238E27FC236}">
                      <a16:creationId xmlns:a16="http://schemas.microsoft.com/office/drawing/2014/main" id="{5AD0A9A2-7D87-A9EB-A7AE-33EAC4AB0628}"/>
                    </a:ext>
                  </a:extLst>
                </p:cNvPr>
                <p:cNvPicPr/>
                <p:nvPr/>
              </p:nvPicPr>
              <p:blipFill>
                <a:blip r:embed="rId136"/>
                <a:stretch>
                  <a:fillRect/>
                </a:stretch>
              </p:blipFill>
              <p:spPr>
                <a:xfrm>
                  <a:off x="10392709" y="3117044"/>
                  <a:ext cx="306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E79AC6B2-89AB-7D2A-B2A2-DC4C9F81A737}"/>
                    </a:ext>
                  </a:extLst>
                </p14:cNvPr>
                <p14:cNvContentPartPr/>
                <p14:nvPr/>
              </p14:nvContentPartPr>
              <p14:xfrm>
                <a:off x="10911109" y="2836604"/>
                <a:ext cx="262080" cy="365040"/>
              </p14:xfrm>
            </p:contentPart>
          </mc:Choice>
          <mc:Fallback xmlns="">
            <p:pic>
              <p:nvPicPr>
                <p:cNvPr id="83" name="Freihand 82">
                  <a:extLst>
                    <a:ext uri="{FF2B5EF4-FFF2-40B4-BE49-F238E27FC236}">
                      <a16:creationId xmlns:a16="http://schemas.microsoft.com/office/drawing/2014/main" id="{E79AC6B2-89AB-7D2A-B2A2-DC4C9F81A737}"/>
                    </a:ext>
                  </a:extLst>
                </p:cNvPr>
                <p:cNvPicPr/>
                <p:nvPr/>
              </p:nvPicPr>
              <p:blipFill>
                <a:blip r:embed="rId138"/>
                <a:stretch>
                  <a:fillRect/>
                </a:stretch>
              </p:blipFill>
              <p:spPr>
                <a:xfrm>
                  <a:off x="10902469" y="2827604"/>
                  <a:ext cx="27972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048DCAE8-D8FD-2515-12F9-FB9337FC17A4}"/>
                    </a:ext>
                  </a:extLst>
                </p14:cNvPr>
                <p14:cNvContentPartPr/>
                <p14:nvPr/>
              </p14:nvContentPartPr>
              <p14:xfrm>
                <a:off x="10096789" y="3459764"/>
                <a:ext cx="298440" cy="250200"/>
              </p14:xfrm>
            </p:contentPart>
          </mc:Choice>
          <mc:Fallback xmlns="">
            <p:pic>
              <p:nvPicPr>
                <p:cNvPr id="84" name="Freihand 83">
                  <a:extLst>
                    <a:ext uri="{FF2B5EF4-FFF2-40B4-BE49-F238E27FC236}">
                      <a16:creationId xmlns:a16="http://schemas.microsoft.com/office/drawing/2014/main" id="{048DCAE8-D8FD-2515-12F9-FB9337FC17A4}"/>
                    </a:ext>
                  </a:extLst>
                </p:cNvPr>
                <p:cNvPicPr/>
                <p:nvPr/>
              </p:nvPicPr>
              <p:blipFill>
                <a:blip r:embed="rId140"/>
                <a:stretch>
                  <a:fillRect/>
                </a:stretch>
              </p:blipFill>
              <p:spPr>
                <a:xfrm>
                  <a:off x="10088149" y="3450764"/>
                  <a:ext cx="3160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04E2C88B-4B5D-3AE7-575E-532154074B89}"/>
                    </a:ext>
                  </a:extLst>
                </p14:cNvPr>
                <p14:cNvContentPartPr/>
                <p14:nvPr/>
              </p14:nvContentPartPr>
              <p14:xfrm>
                <a:off x="10477309" y="3414404"/>
                <a:ext cx="277920" cy="151920"/>
              </p14:xfrm>
            </p:contentPart>
          </mc:Choice>
          <mc:Fallback xmlns="">
            <p:pic>
              <p:nvPicPr>
                <p:cNvPr id="85" name="Freihand 84">
                  <a:extLst>
                    <a:ext uri="{FF2B5EF4-FFF2-40B4-BE49-F238E27FC236}">
                      <a16:creationId xmlns:a16="http://schemas.microsoft.com/office/drawing/2014/main" id="{04E2C88B-4B5D-3AE7-575E-532154074B89}"/>
                    </a:ext>
                  </a:extLst>
                </p:cNvPr>
                <p:cNvPicPr/>
                <p:nvPr/>
              </p:nvPicPr>
              <p:blipFill>
                <a:blip r:embed="rId142"/>
                <a:stretch>
                  <a:fillRect/>
                </a:stretch>
              </p:blipFill>
              <p:spPr>
                <a:xfrm>
                  <a:off x="10468309" y="3405764"/>
                  <a:ext cx="295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D04C666D-49E0-5EC2-E677-9A48E5E5ED75}"/>
                    </a:ext>
                  </a:extLst>
                </p14:cNvPr>
                <p14:cNvContentPartPr/>
                <p14:nvPr/>
              </p14:nvContentPartPr>
              <p14:xfrm>
                <a:off x="10746949" y="3383804"/>
                <a:ext cx="60840" cy="91800"/>
              </p14:xfrm>
            </p:contentPart>
          </mc:Choice>
          <mc:Fallback xmlns="">
            <p:pic>
              <p:nvPicPr>
                <p:cNvPr id="86" name="Freihand 85">
                  <a:extLst>
                    <a:ext uri="{FF2B5EF4-FFF2-40B4-BE49-F238E27FC236}">
                      <a16:creationId xmlns:a16="http://schemas.microsoft.com/office/drawing/2014/main" id="{D04C666D-49E0-5EC2-E677-9A48E5E5ED75}"/>
                    </a:ext>
                  </a:extLst>
                </p:cNvPr>
                <p:cNvPicPr/>
                <p:nvPr/>
              </p:nvPicPr>
              <p:blipFill>
                <a:blip r:embed="rId144"/>
                <a:stretch>
                  <a:fillRect/>
                </a:stretch>
              </p:blipFill>
              <p:spPr>
                <a:xfrm>
                  <a:off x="10738309" y="3374804"/>
                  <a:ext cx="78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0527F5AD-F23E-0796-B84C-FACCF86B8014}"/>
                    </a:ext>
                  </a:extLst>
                </p14:cNvPr>
                <p14:cNvContentPartPr/>
                <p14:nvPr/>
              </p14:nvContentPartPr>
              <p14:xfrm>
                <a:off x="10874389" y="3236204"/>
                <a:ext cx="121680" cy="190440"/>
              </p14:xfrm>
            </p:contentPart>
          </mc:Choice>
          <mc:Fallback xmlns="">
            <p:pic>
              <p:nvPicPr>
                <p:cNvPr id="87" name="Freihand 86">
                  <a:extLst>
                    <a:ext uri="{FF2B5EF4-FFF2-40B4-BE49-F238E27FC236}">
                      <a16:creationId xmlns:a16="http://schemas.microsoft.com/office/drawing/2014/main" id="{0527F5AD-F23E-0796-B84C-FACCF86B8014}"/>
                    </a:ext>
                  </a:extLst>
                </p:cNvPr>
                <p:cNvPicPr/>
                <p:nvPr/>
              </p:nvPicPr>
              <p:blipFill>
                <a:blip r:embed="rId146"/>
                <a:stretch>
                  <a:fillRect/>
                </a:stretch>
              </p:blipFill>
              <p:spPr>
                <a:xfrm>
                  <a:off x="10865749" y="3227564"/>
                  <a:ext cx="139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D3723843-0276-EAC2-9DB7-557A45504177}"/>
                    </a:ext>
                  </a:extLst>
                </p14:cNvPr>
                <p14:cNvContentPartPr/>
                <p14:nvPr/>
              </p14:nvContentPartPr>
              <p14:xfrm>
                <a:off x="11009389" y="3025604"/>
                <a:ext cx="318960" cy="354600"/>
              </p14:xfrm>
            </p:contentPart>
          </mc:Choice>
          <mc:Fallback xmlns="">
            <p:pic>
              <p:nvPicPr>
                <p:cNvPr id="88" name="Freihand 87">
                  <a:extLst>
                    <a:ext uri="{FF2B5EF4-FFF2-40B4-BE49-F238E27FC236}">
                      <a16:creationId xmlns:a16="http://schemas.microsoft.com/office/drawing/2014/main" id="{D3723843-0276-EAC2-9DB7-557A45504177}"/>
                    </a:ext>
                  </a:extLst>
                </p:cNvPr>
                <p:cNvPicPr/>
                <p:nvPr/>
              </p:nvPicPr>
              <p:blipFill>
                <a:blip r:embed="rId148"/>
                <a:stretch>
                  <a:fillRect/>
                </a:stretch>
              </p:blipFill>
              <p:spPr>
                <a:xfrm>
                  <a:off x="11000389" y="3016964"/>
                  <a:ext cx="3366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Freihand 89">
                  <a:extLst>
                    <a:ext uri="{FF2B5EF4-FFF2-40B4-BE49-F238E27FC236}">
                      <a16:creationId xmlns:a16="http://schemas.microsoft.com/office/drawing/2014/main" id="{2D598624-D150-4DFC-F999-5DEA3F3A9DFD}"/>
                    </a:ext>
                  </a:extLst>
                </p14:cNvPr>
                <p14:cNvContentPartPr/>
                <p14:nvPr/>
              </p14:nvContentPartPr>
              <p14:xfrm>
                <a:off x="9387229" y="3214964"/>
                <a:ext cx="1346040" cy="519840"/>
              </p14:xfrm>
            </p:contentPart>
          </mc:Choice>
          <mc:Fallback xmlns="">
            <p:pic>
              <p:nvPicPr>
                <p:cNvPr id="90" name="Freihand 89">
                  <a:extLst>
                    <a:ext uri="{FF2B5EF4-FFF2-40B4-BE49-F238E27FC236}">
                      <a16:creationId xmlns:a16="http://schemas.microsoft.com/office/drawing/2014/main" id="{2D598624-D150-4DFC-F999-5DEA3F3A9DFD}"/>
                    </a:ext>
                  </a:extLst>
                </p:cNvPr>
                <p:cNvPicPr/>
                <p:nvPr/>
              </p:nvPicPr>
              <p:blipFill>
                <a:blip r:embed="rId150"/>
                <a:stretch>
                  <a:fillRect/>
                </a:stretch>
              </p:blipFill>
              <p:spPr>
                <a:xfrm>
                  <a:off x="9378229" y="3205964"/>
                  <a:ext cx="136368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Freihand 90">
                  <a:extLst>
                    <a:ext uri="{FF2B5EF4-FFF2-40B4-BE49-F238E27FC236}">
                      <a16:creationId xmlns:a16="http://schemas.microsoft.com/office/drawing/2014/main" id="{EF3E4880-98BF-4D8C-9CFA-D8DEB588244F}"/>
                    </a:ext>
                  </a:extLst>
                </p14:cNvPr>
                <p14:cNvContentPartPr/>
                <p14:nvPr/>
              </p14:nvContentPartPr>
              <p14:xfrm>
                <a:off x="10717069" y="2511164"/>
                <a:ext cx="969840" cy="322560"/>
              </p14:xfrm>
            </p:contentPart>
          </mc:Choice>
          <mc:Fallback xmlns="">
            <p:pic>
              <p:nvPicPr>
                <p:cNvPr id="91" name="Freihand 90">
                  <a:extLst>
                    <a:ext uri="{FF2B5EF4-FFF2-40B4-BE49-F238E27FC236}">
                      <a16:creationId xmlns:a16="http://schemas.microsoft.com/office/drawing/2014/main" id="{EF3E4880-98BF-4D8C-9CFA-D8DEB588244F}"/>
                    </a:ext>
                  </a:extLst>
                </p:cNvPr>
                <p:cNvPicPr/>
                <p:nvPr/>
              </p:nvPicPr>
              <p:blipFill>
                <a:blip r:embed="rId152"/>
                <a:stretch>
                  <a:fillRect/>
                </a:stretch>
              </p:blipFill>
              <p:spPr>
                <a:xfrm>
                  <a:off x="10708069" y="2502164"/>
                  <a:ext cx="987480" cy="34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3">
            <p14:nvContentPartPr>
              <p14:cNvPr id="39" name="Freihand 38">
                <a:extLst>
                  <a:ext uri="{FF2B5EF4-FFF2-40B4-BE49-F238E27FC236}">
                    <a16:creationId xmlns:a16="http://schemas.microsoft.com/office/drawing/2014/main" id="{120E4195-1C8B-49C7-9ABD-5C9C40D34C65}"/>
                  </a:ext>
                </a:extLst>
              </p14:cNvPr>
              <p14:cNvContentPartPr/>
              <p14:nvPr/>
            </p14:nvContentPartPr>
            <p14:xfrm>
              <a:off x="2718589" y="5247524"/>
              <a:ext cx="461880" cy="757800"/>
            </p14:xfrm>
          </p:contentPart>
        </mc:Choice>
        <mc:Fallback xmlns="">
          <p:pic>
            <p:nvPicPr>
              <p:cNvPr id="39" name="Freihand 38">
                <a:extLst>
                  <a:ext uri="{FF2B5EF4-FFF2-40B4-BE49-F238E27FC236}">
                    <a16:creationId xmlns:a16="http://schemas.microsoft.com/office/drawing/2014/main" id="{120E4195-1C8B-49C7-9ABD-5C9C40D34C65}"/>
                  </a:ext>
                </a:extLst>
              </p:cNvPr>
              <p:cNvPicPr/>
              <p:nvPr/>
            </p:nvPicPr>
            <p:blipFill>
              <a:blip r:embed="rId154"/>
              <a:stretch>
                <a:fillRect/>
              </a:stretch>
            </p:blipFill>
            <p:spPr>
              <a:xfrm>
                <a:off x="2709949" y="5238884"/>
                <a:ext cx="479520" cy="775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4" name="Freihand 53">
                <a:extLst>
                  <a:ext uri="{FF2B5EF4-FFF2-40B4-BE49-F238E27FC236}">
                    <a16:creationId xmlns:a16="http://schemas.microsoft.com/office/drawing/2014/main" id="{1586D750-F054-40D4-05DF-6FDE5DC84533}"/>
                  </a:ext>
                </a:extLst>
              </p14:cNvPr>
              <p14:cNvContentPartPr/>
              <p14:nvPr/>
            </p14:nvContentPartPr>
            <p14:xfrm>
              <a:off x="4991629" y="5300444"/>
              <a:ext cx="1396080" cy="594000"/>
            </p14:xfrm>
          </p:contentPart>
        </mc:Choice>
        <mc:Fallback xmlns="">
          <p:pic>
            <p:nvPicPr>
              <p:cNvPr id="54" name="Freihand 53">
                <a:extLst>
                  <a:ext uri="{FF2B5EF4-FFF2-40B4-BE49-F238E27FC236}">
                    <a16:creationId xmlns:a16="http://schemas.microsoft.com/office/drawing/2014/main" id="{1586D750-F054-40D4-05DF-6FDE5DC84533}"/>
                  </a:ext>
                </a:extLst>
              </p:cNvPr>
              <p:cNvPicPr/>
              <p:nvPr/>
            </p:nvPicPr>
            <p:blipFill>
              <a:blip r:embed="rId156"/>
              <a:stretch>
                <a:fillRect/>
              </a:stretch>
            </p:blipFill>
            <p:spPr>
              <a:xfrm>
                <a:off x="4982989" y="5291444"/>
                <a:ext cx="1413720" cy="611640"/>
              </a:xfrm>
              <a:prstGeom prst="rect">
                <a:avLst/>
              </a:prstGeom>
            </p:spPr>
          </p:pic>
        </mc:Fallback>
      </mc:AlternateContent>
      <p:grpSp>
        <p:nvGrpSpPr>
          <p:cNvPr id="89" name="Gruppieren 88">
            <a:extLst>
              <a:ext uri="{FF2B5EF4-FFF2-40B4-BE49-F238E27FC236}">
                <a16:creationId xmlns:a16="http://schemas.microsoft.com/office/drawing/2014/main" id="{744C3F69-8D33-95C2-655C-19C0985E7650}"/>
              </a:ext>
            </a:extLst>
          </p:cNvPr>
          <p:cNvGrpSpPr/>
          <p:nvPr/>
        </p:nvGrpSpPr>
        <p:grpSpPr>
          <a:xfrm>
            <a:off x="3233389" y="4954844"/>
            <a:ext cx="1574640" cy="1195560"/>
            <a:chOff x="3233389" y="4954844"/>
            <a:chExt cx="1574640" cy="1195560"/>
          </a:xfrm>
        </p:grpSpPr>
        <mc:AlternateContent xmlns:mc="http://schemas.openxmlformats.org/markup-compatibility/2006" xmlns:p14="http://schemas.microsoft.com/office/powerpoint/2010/main">
          <mc:Choice Requires="p14">
            <p:contentPart p14:bwMode="auto" r:id="rId157">
              <p14:nvContentPartPr>
                <p14:cNvPr id="43" name="Freihand 42">
                  <a:extLst>
                    <a:ext uri="{FF2B5EF4-FFF2-40B4-BE49-F238E27FC236}">
                      <a16:creationId xmlns:a16="http://schemas.microsoft.com/office/drawing/2014/main" id="{8D559C70-9DE1-F480-D1C5-C3321FCD6B54}"/>
                    </a:ext>
                  </a:extLst>
                </p14:cNvPr>
                <p14:cNvContentPartPr/>
                <p14:nvPr/>
              </p14:nvContentPartPr>
              <p14:xfrm>
                <a:off x="3879589" y="5603204"/>
                <a:ext cx="802080" cy="391680"/>
              </p14:xfrm>
            </p:contentPart>
          </mc:Choice>
          <mc:Fallback xmlns="">
            <p:pic>
              <p:nvPicPr>
                <p:cNvPr id="43" name="Freihand 42">
                  <a:extLst>
                    <a:ext uri="{FF2B5EF4-FFF2-40B4-BE49-F238E27FC236}">
                      <a16:creationId xmlns:a16="http://schemas.microsoft.com/office/drawing/2014/main" id="{8D559C70-9DE1-F480-D1C5-C3321FCD6B54}"/>
                    </a:ext>
                  </a:extLst>
                </p:cNvPr>
                <p:cNvPicPr/>
                <p:nvPr/>
              </p:nvPicPr>
              <p:blipFill>
                <a:blip r:embed="rId158"/>
                <a:stretch>
                  <a:fillRect/>
                </a:stretch>
              </p:blipFill>
              <p:spPr>
                <a:xfrm>
                  <a:off x="3870589" y="5594204"/>
                  <a:ext cx="81972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5" name="Freihand 44">
                  <a:extLst>
                    <a:ext uri="{FF2B5EF4-FFF2-40B4-BE49-F238E27FC236}">
                      <a16:creationId xmlns:a16="http://schemas.microsoft.com/office/drawing/2014/main" id="{9ACBCEA8-EA14-23B8-26DA-3C5E8624550A}"/>
                    </a:ext>
                  </a:extLst>
                </p14:cNvPr>
                <p14:cNvContentPartPr/>
                <p14:nvPr/>
              </p14:nvContentPartPr>
              <p14:xfrm>
                <a:off x="3323029" y="5611844"/>
                <a:ext cx="338760" cy="442800"/>
              </p14:xfrm>
            </p:contentPart>
          </mc:Choice>
          <mc:Fallback xmlns="">
            <p:pic>
              <p:nvPicPr>
                <p:cNvPr id="45" name="Freihand 44">
                  <a:extLst>
                    <a:ext uri="{FF2B5EF4-FFF2-40B4-BE49-F238E27FC236}">
                      <a16:creationId xmlns:a16="http://schemas.microsoft.com/office/drawing/2014/main" id="{9ACBCEA8-EA14-23B8-26DA-3C5E8624550A}"/>
                    </a:ext>
                  </a:extLst>
                </p:cNvPr>
                <p:cNvPicPr/>
                <p:nvPr/>
              </p:nvPicPr>
              <p:blipFill>
                <a:blip r:embed="rId160"/>
                <a:stretch>
                  <a:fillRect/>
                </a:stretch>
              </p:blipFill>
              <p:spPr>
                <a:xfrm>
                  <a:off x="3314029" y="5602844"/>
                  <a:ext cx="3564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 name="Freihand 12">
                  <a:extLst>
                    <a:ext uri="{FF2B5EF4-FFF2-40B4-BE49-F238E27FC236}">
                      <a16:creationId xmlns:a16="http://schemas.microsoft.com/office/drawing/2014/main" id="{5E8C32D6-C36A-A193-31E8-F6FED9616EFA}"/>
                    </a:ext>
                  </a:extLst>
                </p14:cNvPr>
                <p14:cNvContentPartPr/>
                <p14:nvPr/>
              </p14:nvContentPartPr>
              <p14:xfrm>
                <a:off x="4384309" y="4954844"/>
                <a:ext cx="423720" cy="535680"/>
              </p14:xfrm>
            </p:contentPart>
          </mc:Choice>
          <mc:Fallback xmlns="">
            <p:pic>
              <p:nvPicPr>
                <p:cNvPr id="13" name="Freihand 12">
                  <a:extLst>
                    <a:ext uri="{FF2B5EF4-FFF2-40B4-BE49-F238E27FC236}">
                      <a16:creationId xmlns:a16="http://schemas.microsoft.com/office/drawing/2014/main" id="{5E8C32D6-C36A-A193-31E8-F6FED9616EFA}"/>
                    </a:ext>
                  </a:extLst>
                </p:cNvPr>
                <p:cNvPicPr/>
                <p:nvPr/>
              </p:nvPicPr>
              <p:blipFill>
                <a:blip r:embed="rId162"/>
                <a:stretch>
                  <a:fillRect/>
                </a:stretch>
              </p:blipFill>
              <p:spPr>
                <a:xfrm>
                  <a:off x="4375309" y="4946204"/>
                  <a:ext cx="44136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3" name="Freihand 32">
                  <a:extLst>
                    <a:ext uri="{FF2B5EF4-FFF2-40B4-BE49-F238E27FC236}">
                      <a16:creationId xmlns:a16="http://schemas.microsoft.com/office/drawing/2014/main" id="{29FD0D08-8BBB-2001-9758-0F567139CC9F}"/>
                    </a:ext>
                  </a:extLst>
                </p14:cNvPr>
                <p14:cNvContentPartPr/>
                <p14:nvPr/>
              </p14:nvContentPartPr>
              <p14:xfrm>
                <a:off x="4315549" y="5298284"/>
                <a:ext cx="250200" cy="246600"/>
              </p14:xfrm>
            </p:contentPart>
          </mc:Choice>
          <mc:Fallback xmlns="">
            <p:pic>
              <p:nvPicPr>
                <p:cNvPr id="33" name="Freihand 32">
                  <a:extLst>
                    <a:ext uri="{FF2B5EF4-FFF2-40B4-BE49-F238E27FC236}">
                      <a16:creationId xmlns:a16="http://schemas.microsoft.com/office/drawing/2014/main" id="{29FD0D08-8BBB-2001-9758-0F567139CC9F}"/>
                    </a:ext>
                  </a:extLst>
                </p:cNvPr>
                <p:cNvPicPr/>
                <p:nvPr/>
              </p:nvPicPr>
              <p:blipFill>
                <a:blip r:embed="rId164"/>
                <a:stretch>
                  <a:fillRect/>
                </a:stretch>
              </p:blipFill>
              <p:spPr>
                <a:xfrm>
                  <a:off x="4306909" y="5289644"/>
                  <a:ext cx="2678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8" name="Freihand 77">
                  <a:extLst>
                    <a:ext uri="{FF2B5EF4-FFF2-40B4-BE49-F238E27FC236}">
                      <a16:creationId xmlns:a16="http://schemas.microsoft.com/office/drawing/2014/main" id="{56EF9C55-B75F-09F5-E800-714498BEE6B8}"/>
                    </a:ext>
                  </a:extLst>
                </p14:cNvPr>
                <p14:cNvContentPartPr/>
                <p14:nvPr/>
              </p14:nvContentPartPr>
              <p14:xfrm>
                <a:off x="3233389" y="5576924"/>
                <a:ext cx="1508040" cy="573480"/>
              </p14:xfrm>
            </p:contentPart>
          </mc:Choice>
          <mc:Fallback xmlns="">
            <p:pic>
              <p:nvPicPr>
                <p:cNvPr id="78" name="Freihand 77">
                  <a:extLst>
                    <a:ext uri="{FF2B5EF4-FFF2-40B4-BE49-F238E27FC236}">
                      <a16:creationId xmlns:a16="http://schemas.microsoft.com/office/drawing/2014/main" id="{56EF9C55-B75F-09F5-E800-714498BEE6B8}"/>
                    </a:ext>
                  </a:extLst>
                </p:cNvPr>
                <p:cNvPicPr/>
                <p:nvPr/>
              </p:nvPicPr>
              <p:blipFill>
                <a:blip r:embed="rId166"/>
                <a:stretch>
                  <a:fillRect/>
                </a:stretch>
              </p:blipFill>
              <p:spPr>
                <a:xfrm>
                  <a:off x="3224389" y="5568284"/>
                  <a:ext cx="1525680" cy="591120"/>
                </a:xfrm>
                <a:prstGeom prst="rect">
                  <a:avLst/>
                </a:prstGeom>
              </p:spPr>
            </p:pic>
          </mc:Fallback>
        </mc:AlternateContent>
      </p:grpSp>
    </p:spTree>
    <p:extLst>
      <p:ext uri="{BB962C8B-B14F-4D97-AF65-F5344CB8AC3E}">
        <p14:creationId xmlns:p14="http://schemas.microsoft.com/office/powerpoint/2010/main" val="322758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a:t>
            </a:fld>
            <a:endParaRPr lang="de-DE" dirty="0"/>
          </a:p>
        </p:txBody>
      </p:sp>
      <p:sp>
        <p:nvSpPr>
          <p:cNvPr id="4" name="Textfeld 3"/>
          <p:cNvSpPr txBox="1"/>
          <p:nvPr/>
        </p:nvSpPr>
        <p:spPr>
          <a:xfrm>
            <a:off x="436880" y="15032"/>
            <a:ext cx="11501120" cy="648072"/>
          </a:xfrm>
          <a:prstGeom prst="rect">
            <a:avLst/>
          </a:prstGeom>
          <a:noFill/>
        </p:spPr>
        <p:txBody>
          <a:bodyPr wrap="square" rtlCol="0">
            <a:noAutofit/>
          </a:bodyPr>
          <a:lstStyle/>
          <a:p>
            <a:pPr algn="ctr"/>
            <a:r>
              <a:rPr lang="de-DE" sz="3200"/>
              <a:t>Multiple linear Regression – Standard error</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812C9FC-DFBD-7686-48B6-74981E803BB1}"/>
                  </a:ext>
                </a:extLst>
              </p:cNvPr>
              <p:cNvSpPr txBox="1"/>
              <p:nvPr/>
            </p:nvSpPr>
            <p:spPr>
              <a:xfrm>
                <a:off x="10160" y="585059"/>
                <a:ext cx="8669285" cy="5976664"/>
              </a:xfrm>
              <a:prstGeom prst="rect">
                <a:avLst/>
              </a:prstGeom>
              <a:noFill/>
            </p:spPr>
            <p:txBody>
              <a:bodyPr wrap="square" rtlCol="0">
                <a:noAutofit/>
              </a:bodyPr>
              <a:lstStyle/>
              <a:p>
                <a:pPr marL="342900" indent="-342900">
                  <a:buFont typeface="Arial" panose="020B0604020202020204" pitchFamily="34" charset="0"/>
                  <a:buChar char="•"/>
                </a:pPr>
                <a:r>
                  <a:rPr lang="de-DE" sz="2200"/>
                  <a:t>The standard error of estimators </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oMath>
                </a14:m>
                <a:r>
                  <a:rPr lang="de-DE" sz="2000"/>
                  <a:t> </a:t>
                </a:r>
                <a:r>
                  <a:rPr lang="de-DE" sz="2200"/>
                  <a:t>can then be estimated via</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endParaRPr lang="de-DE" sz="2200"/>
              </a:p>
              <a:p>
                <a:endParaRPr lang="de-DE" sz="2200"/>
              </a:p>
              <a:p>
                <a:pPr marL="342900" indent="-342900">
                  <a:buFont typeface="Arial" panose="020B0604020202020204" pitchFamily="34" charset="0"/>
                  <a:buChar char="•"/>
                </a:pPr>
                <a:endParaRPr lang="de-DE" sz="2200"/>
              </a:p>
              <a:p>
                <a:r>
                  <a:rPr lang="de-DE" sz="2200"/>
                  <a:t>and is given by the diagonal elements of </a:t>
                </a:r>
                <a:r>
                  <a:rPr lang="de-DE" sz="2200" b="1"/>
                  <a:t>V</a:t>
                </a:r>
                <a:r>
                  <a:rPr lang="de-DE" sz="2200"/>
                  <a:t>. If we define c</a:t>
                </a:r>
                <a:r>
                  <a:rPr lang="de-DE" sz="2200" baseline="-25000"/>
                  <a:t>ii</a:t>
                </a:r>
                <a:r>
                  <a:rPr lang="de-DE" sz="2200"/>
                  <a:t> the diagonal elemants of [</a:t>
                </a:r>
                <a:r>
                  <a:rPr lang="de-DE" sz="2200" b="1"/>
                  <a:t>X</a:t>
                </a:r>
                <a:r>
                  <a:rPr lang="de-DE" sz="2200" baseline="30000"/>
                  <a:t>T</a:t>
                </a:r>
                <a:r>
                  <a:rPr lang="de-DE" sz="2200" b="1"/>
                  <a:t>X</a:t>
                </a:r>
                <a:r>
                  <a:rPr lang="de-DE" sz="2200"/>
                  <a:t>]</a:t>
                </a:r>
                <a:r>
                  <a:rPr lang="de-DE" sz="2200" baseline="30000"/>
                  <a:t>-1</a:t>
                </a:r>
                <a:r>
                  <a:rPr lang="de-DE" sz="2200">
                    <a:latin typeface="Cambria Math" panose="02040503050406030204" pitchFamily="18" charset="0"/>
                  </a:rPr>
                  <a:t>, we obtain for the standard se(</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oMath>
                </a14:m>
                <a:r>
                  <a:rPr lang="de-DE" sz="2200">
                    <a:latin typeface="Cambria Math" panose="02040503050406030204" pitchFamily="18" charset="0"/>
                  </a:rPr>
                  <a:t>)</a:t>
                </a:r>
              </a:p>
              <a:p>
                <a:endParaRPr lang="de-DE" sz="2200">
                  <a:latin typeface="Cambria Math" panose="02040503050406030204" pitchFamily="18" charset="0"/>
                </a:endParaRPr>
              </a:p>
              <a:p>
                <a:r>
                  <a:rPr lang="de-DE" sz="2200">
                    <a:latin typeface="Cambria Math" panose="02040503050406030204" pitchFamily="18" charset="0"/>
                  </a:rPr>
                  <a:t>				se(</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oMath>
                </a14:m>
                <a:r>
                  <a:rPr lang="de-DE" sz="2200">
                    <a:latin typeface="Cambria Math" panose="02040503050406030204" pitchFamily="18" charset="0"/>
                  </a:rPr>
                  <a:t>)=</a:t>
                </a:r>
                <a:r>
                  <a:rPr lang="de-DE" sz="2200">
                    <a:ea typeface="Cambria Math" panose="02040503050406030204" pitchFamily="18" charset="0"/>
                  </a:rPr>
                  <a:t> </a:t>
                </a:r>
                <a14:m>
                  <m:oMath xmlns:m="http://schemas.openxmlformats.org/officeDocument/2006/math">
                    <m:acc>
                      <m:accPr>
                        <m:chr m:val="̂"/>
                        <m:ctrlPr>
                          <a:rPr lang="de-DE" sz="2200" i="1">
                            <a:latin typeface="Cambria Math" panose="02040503050406030204" pitchFamily="18" charset="0"/>
                            <a:ea typeface="Cambria Math" panose="02040503050406030204" pitchFamily="18" charset="0"/>
                          </a:rPr>
                        </m:ctrlPr>
                      </m:accPr>
                      <m:e>
                        <m:r>
                          <m:rPr>
                            <m:sty m:val="p"/>
                          </m:rPr>
                          <a:rPr lang="el-GR" sz="2200" i="1">
                            <a:latin typeface="Cambria Math" panose="02040503050406030204" pitchFamily="18" charset="0"/>
                            <a:ea typeface="Cambria Math" panose="02040503050406030204" pitchFamily="18" charset="0"/>
                          </a:rPr>
                          <m:t>σ</m:t>
                        </m:r>
                      </m:e>
                    </m:acc>
                    <m:rad>
                      <m:radPr>
                        <m:degHide m:val="on"/>
                        <m:ctrlPr>
                          <a:rPr lang="el-GR" sz="2200" i="1" smtClean="0">
                            <a:latin typeface="Cambria Math" panose="02040503050406030204" pitchFamily="18" charset="0"/>
                            <a:ea typeface="Cambria Math" panose="02040503050406030204" pitchFamily="18" charset="0"/>
                          </a:rPr>
                        </m:ctrlPr>
                      </m:radPr>
                      <m:deg/>
                      <m:e>
                        <m:r>
                          <a:rPr lang="de-DE" sz="2200" b="0" i="1" smtClean="0">
                            <a:latin typeface="Cambria Math" panose="02040503050406030204" pitchFamily="18" charset="0"/>
                            <a:ea typeface="Cambria Math" panose="02040503050406030204" pitchFamily="18" charset="0"/>
                          </a:rPr>
                          <m:t>𝑐</m:t>
                        </m:r>
                        <m:r>
                          <a:rPr lang="de-DE" sz="2200" b="0" i="1" baseline="-25000" smtClean="0">
                            <a:latin typeface="Cambria Math" panose="02040503050406030204" pitchFamily="18" charset="0"/>
                            <a:ea typeface="Cambria Math" panose="02040503050406030204" pitchFamily="18" charset="0"/>
                          </a:rPr>
                          <m:t>𝑖𝑖</m:t>
                        </m:r>
                      </m:e>
                    </m:rad>
                  </m:oMath>
                </a14:m>
                <a:endParaRPr lang="de-DE" sz="2200">
                  <a:latin typeface="Cambria Math" panose="02040503050406030204" pitchFamily="18" charset="0"/>
                </a:endParaRPr>
              </a:p>
              <a:p>
                <a:endParaRPr lang="de-DE" sz="2200">
                  <a:latin typeface="Cambria Math" panose="02040503050406030204" pitchFamily="18" charset="0"/>
                </a:endParaRPr>
              </a:p>
              <a:p>
                <a:r>
                  <a:rPr lang="de-DE" sz="2200">
                    <a:latin typeface="Cambria Math" panose="02040503050406030204" pitchFamily="18" charset="0"/>
                  </a:rPr>
                  <a:t>and with the assumptions (i) – (v) we can show, that also the estimators </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r>
                      <a:rPr lang="de-DE" sz="2200" i="1">
                        <a:latin typeface="Cambria Math" panose="02040503050406030204" pitchFamily="18" charset="0"/>
                      </a:rPr>
                      <m:t> </m:t>
                    </m:r>
                  </m:oMath>
                </a14:m>
                <a:r>
                  <a:rPr lang="de-DE" sz="2200"/>
                  <a:t>are normally distributed with</a:t>
                </a:r>
                <a:endParaRPr lang="de-DE" sz="2200">
                  <a:latin typeface="Cambria Math" panose="02040503050406030204" pitchFamily="18" charset="0"/>
                </a:endParaRPr>
              </a:p>
              <a:p>
                <a:endParaRPr lang="de-DE" sz="220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𝑁</m:t>
                      </m:r>
                      <m:r>
                        <a:rPr lang="de-DE" sz="2200" b="0" i="1" smtClean="0">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r>
                        <a:rPr lang="de-DE" sz="2200" b="0" i="1" smtClean="0">
                          <a:latin typeface="Cambria Math" panose="02040503050406030204" pitchFamily="18" charset="0"/>
                          <a:ea typeface="Cambria Math" panose="02040503050406030204" pitchFamily="18" charset="0"/>
                        </a:rPr>
                        <m:t>,</m:t>
                      </m:r>
                      <m:sSup>
                        <m:sSupPr>
                          <m:ctrlPr>
                            <a:rPr lang="de-DE" sz="2200" i="1">
                              <a:latin typeface="Cambria Math" panose="02040503050406030204" pitchFamily="18" charset="0"/>
                            </a:rPr>
                          </m:ctrlPr>
                        </m:sSupPr>
                        <m:e>
                          <m:acc>
                            <m:accPr>
                              <m:chr m:val="̂"/>
                              <m:ctrlPr>
                                <a:rPr lang="de-DE" sz="2200" i="1">
                                  <a:latin typeface="Cambria Math" panose="02040503050406030204" pitchFamily="18" charset="0"/>
                                  <a:ea typeface="Cambria Math" panose="02040503050406030204" pitchFamily="18" charset="0"/>
                                </a:rPr>
                              </m:ctrlPr>
                            </m:accPr>
                            <m:e>
                              <m:r>
                                <m:rPr>
                                  <m:sty m:val="p"/>
                                </m:rPr>
                                <a:rPr lang="el-GR" sz="2200" i="1">
                                  <a:latin typeface="Cambria Math" panose="02040503050406030204" pitchFamily="18" charset="0"/>
                                  <a:ea typeface="Cambria Math" panose="02040503050406030204" pitchFamily="18" charset="0"/>
                                </a:rPr>
                                <m:t>σ</m:t>
                              </m:r>
                            </m:e>
                          </m:acc>
                        </m:e>
                        <m:sup>
                          <m:r>
                            <a:rPr lang="de-DE" sz="2200" i="1">
                              <a:latin typeface="Cambria Math" panose="02040503050406030204" pitchFamily="18" charset="0"/>
                            </a:rPr>
                            <m:t>2</m:t>
                          </m:r>
                        </m:sup>
                      </m:sSup>
                      <m:r>
                        <a:rPr lang="de-DE" sz="2200" i="1">
                          <a:latin typeface="Cambria Math" panose="02040503050406030204" pitchFamily="18" charset="0"/>
                          <a:ea typeface="Cambria Math" panose="02040503050406030204" pitchFamily="18" charset="0"/>
                        </a:rPr>
                        <m:t>𝑐</m:t>
                      </m:r>
                      <m:r>
                        <a:rPr lang="de-DE" sz="2200" i="1" baseline="-25000">
                          <a:latin typeface="Cambria Math" panose="02040503050406030204" pitchFamily="18" charset="0"/>
                          <a:ea typeface="Cambria Math" panose="02040503050406030204" pitchFamily="18" charset="0"/>
                        </a:rPr>
                        <m:t>𝑖𝑖</m:t>
                      </m:r>
                      <m:r>
                        <a:rPr lang="de-DE" sz="2200" b="0" i="1" smtClean="0">
                          <a:latin typeface="Cambria Math" panose="02040503050406030204" pitchFamily="18" charset="0"/>
                          <a:ea typeface="Cambria Math" panose="02040503050406030204" pitchFamily="18" charset="0"/>
                        </a:rPr>
                        <m:t>)</m:t>
                      </m:r>
                    </m:oMath>
                  </m:oMathPara>
                </a14:m>
                <a:endParaRPr lang="de-DE" sz="2200">
                  <a:latin typeface="Cambria Math" panose="02040503050406030204" pitchFamily="18" charset="0"/>
                </a:endParaRPr>
              </a:p>
              <a:p>
                <a:endParaRPr lang="de-DE" sz="2400"/>
              </a:p>
            </p:txBody>
          </p:sp>
        </mc:Choice>
        <mc:Fallback xmlns="">
          <p:sp>
            <p:nvSpPr>
              <p:cNvPr id="2" name="Textfeld 1">
                <a:extLst>
                  <a:ext uri="{FF2B5EF4-FFF2-40B4-BE49-F238E27FC236}">
                    <a16:creationId xmlns:a16="http://schemas.microsoft.com/office/drawing/2014/main" id="{B812C9FC-DFBD-7686-48B6-74981E803BB1}"/>
                  </a:ext>
                </a:extLst>
              </p:cNvPr>
              <p:cNvSpPr txBox="1">
                <a:spLocks noRot="1" noChangeAspect="1" noMove="1" noResize="1" noEditPoints="1" noAdjustHandles="1" noChangeArrowheads="1" noChangeShapeType="1" noTextEdit="1"/>
              </p:cNvSpPr>
              <p:nvPr/>
            </p:nvSpPr>
            <p:spPr>
              <a:xfrm>
                <a:off x="10160" y="585059"/>
                <a:ext cx="8669285" cy="5976664"/>
              </a:xfrm>
              <a:prstGeom prst="rect">
                <a:avLst/>
              </a:prstGeom>
              <a:blipFill>
                <a:blip r:embed="rId2"/>
                <a:stretch>
                  <a:fillRect l="-914" t="-408"/>
                </a:stretch>
              </a:blipFill>
            </p:spPr>
            <p:txBody>
              <a:bodyPr/>
              <a:lstStyle/>
              <a:p>
                <a:r>
                  <a:rPr lang="de-DE">
                    <a:noFill/>
                  </a:rPr>
                  <a:t> </a:t>
                </a:r>
              </a:p>
            </p:txBody>
          </p:sp>
        </mc:Fallback>
      </mc:AlternateContent>
      <p:pic>
        <p:nvPicPr>
          <p:cNvPr id="8" name="Grafik 7">
            <a:extLst>
              <a:ext uri="{FF2B5EF4-FFF2-40B4-BE49-F238E27FC236}">
                <a16:creationId xmlns:a16="http://schemas.microsoft.com/office/drawing/2014/main" id="{4D695BCB-13E1-B208-8C15-C8780946ECA0}"/>
              </a:ext>
            </a:extLst>
          </p:cNvPr>
          <p:cNvPicPr>
            <a:picLocks noChangeAspect="1"/>
          </p:cNvPicPr>
          <p:nvPr/>
        </p:nvPicPr>
        <p:blipFill>
          <a:blip r:embed="rId3"/>
          <a:stretch>
            <a:fillRect/>
          </a:stretch>
        </p:blipFill>
        <p:spPr>
          <a:xfrm>
            <a:off x="4365244" y="1137920"/>
            <a:ext cx="2188727" cy="754733"/>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337C5EF4-0CC1-5272-AE78-C237144BB76D}"/>
                  </a:ext>
                </a:extLst>
              </p14:cNvPr>
              <p14:cNvContentPartPr/>
              <p14:nvPr/>
            </p14:nvContentPartPr>
            <p14:xfrm>
              <a:off x="3044029" y="1040924"/>
              <a:ext cx="1366560" cy="127440"/>
            </p14:xfrm>
          </p:contentPart>
        </mc:Choice>
        <mc:Fallback xmlns="">
          <p:pic>
            <p:nvPicPr>
              <p:cNvPr id="5" name="Freihand 4">
                <a:extLst>
                  <a:ext uri="{FF2B5EF4-FFF2-40B4-BE49-F238E27FC236}">
                    <a16:creationId xmlns:a16="http://schemas.microsoft.com/office/drawing/2014/main" id="{337C5EF4-0CC1-5272-AE78-C237144BB76D}"/>
                  </a:ext>
                </a:extLst>
              </p:cNvPr>
              <p:cNvPicPr/>
              <p:nvPr/>
            </p:nvPicPr>
            <p:blipFill>
              <a:blip r:embed="rId5"/>
              <a:stretch>
                <a:fillRect/>
              </a:stretch>
            </p:blipFill>
            <p:spPr>
              <a:xfrm>
                <a:off x="3035389" y="1032284"/>
                <a:ext cx="1384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D17FE2F5-B61A-6367-4568-7A80E39DBC56}"/>
                  </a:ext>
                </a:extLst>
              </p14:cNvPr>
              <p14:cNvContentPartPr/>
              <p14:nvPr/>
            </p14:nvContentPartPr>
            <p14:xfrm>
              <a:off x="5324989" y="1190324"/>
              <a:ext cx="1359360" cy="863640"/>
            </p14:xfrm>
          </p:contentPart>
        </mc:Choice>
        <mc:Fallback xmlns="">
          <p:pic>
            <p:nvPicPr>
              <p:cNvPr id="6" name="Freihand 5">
                <a:extLst>
                  <a:ext uri="{FF2B5EF4-FFF2-40B4-BE49-F238E27FC236}">
                    <a16:creationId xmlns:a16="http://schemas.microsoft.com/office/drawing/2014/main" id="{D17FE2F5-B61A-6367-4568-7A80E39DBC56}"/>
                  </a:ext>
                </a:extLst>
              </p:cNvPr>
              <p:cNvPicPr/>
              <p:nvPr/>
            </p:nvPicPr>
            <p:blipFill>
              <a:blip r:embed="rId7"/>
              <a:stretch>
                <a:fillRect/>
              </a:stretch>
            </p:blipFill>
            <p:spPr>
              <a:xfrm>
                <a:off x="5315989" y="1181684"/>
                <a:ext cx="1377000" cy="88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BC2B2FD2-7DBC-07E9-A40A-36335948676D}"/>
                  </a:ext>
                </a:extLst>
              </p14:cNvPr>
              <p14:cNvContentPartPr/>
              <p14:nvPr/>
            </p14:nvContentPartPr>
            <p14:xfrm>
              <a:off x="5029069" y="1316324"/>
              <a:ext cx="421200" cy="523080"/>
            </p14:xfrm>
          </p:contentPart>
        </mc:Choice>
        <mc:Fallback xmlns="">
          <p:pic>
            <p:nvPicPr>
              <p:cNvPr id="7" name="Freihand 6">
                <a:extLst>
                  <a:ext uri="{FF2B5EF4-FFF2-40B4-BE49-F238E27FC236}">
                    <a16:creationId xmlns:a16="http://schemas.microsoft.com/office/drawing/2014/main" id="{BC2B2FD2-7DBC-07E9-A40A-36335948676D}"/>
                  </a:ext>
                </a:extLst>
              </p:cNvPr>
              <p:cNvPicPr/>
              <p:nvPr/>
            </p:nvPicPr>
            <p:blipFill>
              <a:blip r:embed="rId9"/>
              <a:stretch>
                <a:fillRect/>
              </a:stretch>
            </p:blipFill>
            <p:spPr>
              <a:xfrm>
                <a:off x="5020429" y="1307684"/>
                <a:ext cx="43884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13F88B25-A60B-E132-0E50-1E63142F1693}"/>
                  </a:ext>
                </a:extLst>
              </p14:cNvPr>
              <p14:cNvContentPartPr/>
              <p14:nvPr/>
            </p14:nvContentPartPr>
            <p14:xfrm>
              <a:off x="5416789" y="1807724"/>
              <a:ext cx="1019880" cy="135000"/>
            </p14:xfrm>
          </p:contentPart>
        </mc:Choice>
        <mc:Fallback xmlns="">
          <p:pic>
            <p:nvPicPr>
              <p:cNvPr id="10" name="Freihand 9">
                <a:extLst>
                  <a:ext uri="{FF2B5EF4-FFF2-40B4-BE49-F238E27FC236}">
                    <a16:creationId xmlns:a16="http://schemas.microsoft.com/office/drawing/2014/main" id="{13F88B25-A60B-E132-0E50-1E63142F1693}"/>
                  </a:ext>
                </a:extLst>
              </p:cNvPr>
              <p:cNvPicPr/>
              <p:nvPr/>
            </p:nvPicPr>
            <p:blipFill>
              <a:blip r:embed="rId11"/>
              <a:stretch>
                <a:fillRect/>
              </a:stretch>
            </p:blipFill>
            <p:spPr>
              <a:xfrm>
                <a:off x="5407789" y="1799084"/>
                <a:ext cx="1037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C7D484E5-0DC7-EBED-289C-D9BFF6DE5AD7}"/>
                  </a:ext>
                </a:extLst>
              </p14:cNvPr>
              <p14:cNvContentPartPr/>
              <p14:nvPr/>
            </p14:nvContentPartPr>
            <p14:xfrm>
              <a:off x="4398709" y="1972964"/>
              <a:ext cx="2568960" cy="36000"/>
            </p14:xfrm>
          </p:contentPart>
        </mc:Choice>
        <mc:Fallback xmlns="">
          <p:pic>
            <p:nvPicPr>
              <p:cNvPr id="11" name="Freihand 10">
                <a:extLst>
                  <a:ext uri="{FF2B5EF4-FFF2-40B4-BE49-F238E27FC236}">
                    <a16:creationId xmlns:a16="http://schemas.microsoft.com/office/drawing/2014/main" id="{C7D484E5-0DC7-EBED-289C-D9BFF6DE5AD7}"/>
                  </a:ext>
                </a:extLst>
              </p:cNvPr>
              <p:cNvPicPr/>
              <p:nvPr/>
            </p:nvPicPr>
            <p:blipFill>
              <a:blip r:embed="rId13"/>
              <a:stretch>
                <a:fillRect/>
              </a:stretch>
            </p:blipFill>
            <p:spPr>
              <a:xfrm>
                <a:off x="4389709" y="1963964"/>
                <a:ext cx="2586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Freihand 22">
                <a:extLst>
                  <a:ext uri="{FF2B5EF4-FFF2-40B4-BE49-F238E27FC236}">
                    <a16:creationId xmlns:a16="http://schemas.microsoft.com/office/drawing/2014/main" id="{A558D855-D5A3-961A-2ED8-86930038C439}"/>
                  </a:ext>
                </a:extLst>
              </p14:cNvPr>
              <p14:cNvContentPartPr/>
              <p14:nvPr/>
            </p14:nvContentPartPr>
            <p14:xfrm>
              <a:off x="3061669" y="4381364"/>
              <a:ext cx="1166040" cy="38880"/>
            </p14:xfrm>
          </p:contentPart>
        </mc:Choice>
        <mc:Fallback xmlns="">
          <p:pic>
            <p:nvPicPr>
              <p:cNvPr id="23" name="Freihand 22">
                <a:extLst>
                  <a:ext uri="{FF2B5EF4-FFF2-40B4-BE49-F238E27FC236}">
                    <a16:creationId xmlns:a16="http://schemas.microsoft.com/office/drawing/2014/main" id="{A558D855-D5A3-961A-2ED8-86930038C439}"/>
                  </a:ext>
                </a:extLst>
              </p:cNvPr>
              <p:cNvPicPr/>
              <p:nvPr/>
            </p:nvPicPr>
            <p:blipFill>
              <a:blip r:embed="rId15"/>
              <a:stretch>
                <a:fillRect/>
              </a:stretch>
            </p:blipFill>
            <p:spPr>
              <a:xfrm>
                <a:off x="3053029" y="4372724"/>
                <a:ext cx="1183680" cy="56520"/>
              </a:xfrm>
              <a:prstGeom prst="rect">
                <a:avLst/>
              </a:prstGeom>
            </p:spPr>
          </p:pic>
        </mc:Fallback>
      </mc:AlternateContent>
      <p:grpSp>
        <p:nvGrpSpPr>
          <p:cNvPr id="40" name="Gruppieren 39">
            <a:extLst>
              <a:ext uri="{FF2B5EF4-FFF2-40B4-BE49-F238E27FC236}">
                <a16:creationId xmlns:a16="http://schemas.microsoft.com/office/drawing/2014/main" id="{0B911156-EE46-E899-CD6B-499B002A410E}"/>
              </a:ext>
            </a:extLst>
          </p:cNvPr>
          <p:cNvGrpSpPr/>
          <p:nvPr/>
        </p:nvGrpSpPr>
        <p:grpSpPr>
          <a:xfrm>
            <a:off x="2187589" y="1562204"/>
            <a:ext cx="6490440" cy="3969000"/>
            <a:chOff x="2187589" y="1562204"/>
            <a:chExt cx="6490440" cy="3969000"/>
          </a:xfrm>
        </p:grpSpPr>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822ED39A-F111-DFEB-0931-A4C062BDB531}"/>
                    </a:ext>
                  </a:extLst>
                </p14:cNvPr>
                <p14:cNvContentPartPr/>
                <p14:nvPr/>
              </p14:nvContentPartPr>
              <p14:xfrm>
                <a:off x="3307549" y="3446804"/>
                <a:ext cx="267120" cy="40320"/>
              </p14:xfrm>
            </p:contentPart>
          </mc:Choice>
          <mc:Fallback xmlns="">
            <p:pic>
              <p:nvPicPr>
                <p:cNvPr id="12" name="Freihand 11">
                  <a:extLst>
                    <a:ext uri="{FF2B5EF4-FFF2-40B4-BE49-F238E27FC236}">
                      <a16:creationId xmlns:a16="http://schemas.microsoft.com/office/drawing/2014/main" id="{822ED39A-F111-DFEB-0931-A4C062BDB531}"/>
                    </a:ext>
                  </a:extLst>
                </p:cNvPr>
                <p:cNvPicPr/>
                <p:nvPr/>
              </p:nvPicPr>
              <p:blipFill>
                <a:blip r:embed="rId17"/>
                <a:stretch>
                  <a:fillRect/>
                </a:stretch>
              </p:blipFill>
              <p:spPr>
                <a:xfrm>
                  <a:off x="3298909" y="3437804"/>
                  <a:ext cx="284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3C8DD8FB-E8B4-B8D2-F562-A09C32BF5821}"/>
                    </a:ext>
                  </a:extLst>
                </p14:cNvPr>
                <p14:cNvContentPartPr/>
                <p14:nvPr/>
              </p14:nvContentPartPr>
              <p14:xfrm>
                <a:off x="3544069" y="3390284"/>
                <a:ext cx="135720" cy="201600"/>
              </p14:xfrm>
            </p:contentPart>
          </mc:Choice>
          <mc:Fallback xmlns="">
            <p:pic>
              <p:nvPicPr>
                <p:cNvPr id="13" name="Freihand 12">
                  <a:extLst>
                    <a:ext uri="{FF2B5EF4-FFF2-40B4-BE49-F238E27FC236}">
                      <a16:creationId xmlns:a16="http://schemas.microsoft.com/office/drawing/2014/main" id="{3C8DD8FB-E8B4-B8D2-F562-A09C32BF5821}"/>
                    </a:ext>
                  </a:extLst>
                </p:cNvPr>
                <p:cNvPicPr/>
                <p:nvPr/>
              </p:nvPicPr>
              <p:blipFill>
                <a:blip r:embed="rId19"/>
                <a:stretch>
                  <a:fillRect/>
                </a:stretch>
              </p:blipFill>
              <p:spPr>
                <a:xfrm>
                  <a:off x="3535429" y="3381284"/>
                  <a:ext cx="1533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827279BF-C57B-BF7F-6E67-AF7700EBDE8E}"/>
                    </a:ext>
                  </a:extLst>
                </p14:cNvPr>
                <p14:cNvContentPartPr/>
                <p14:nvPr/>
              </p14:nvContentPartPr>
              <p14:xfrm>
                <a:off x="2187589" y="3356804"/>
                <a:ext cx="113040" cy="135720"/>
              </p14:xfrm>
            </p:contentPart>
          </mc:Choice>
          <mc:Fallback xmlns="">
            <p:pic>
              <p:nvPicPr>
                <p:cNvPr id="14" name="Freihand 13">
                  <a:extLst>
                    <a:ext uri="{FF2B5EF4-FFF2-40B4-BE49-F238E27FC236}">
                      <a16:creationId xmlns:a16="http://schemas.microsoft.com/office/drawing/2014/main" id="{827279BF-C57B-BF7F-6E67-AF7700EBDE8E}"/>
                    </a:ext>
                  </a:extLst>
                </p:cNvPr>
                <p:cNvPicPr/>
                <p:nvPr/>
              </p:nvPicPr>
              <p:blipFill>
                <a:blip r:embed="rId21"/>
                <a:stretch>
                  <a:fillRect/>
                </a:stretch>
              </p:blipFill>
              <p:spPr>
                <a:xfrm>
                  <a:off x="2178589" y="3347804"/>
                  <a:ext cx="130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CAF9AAEA-3888-5192-96B2-5A1639214D0C}"/>
                    </a:ext>
                  </a:extLst>
                </p14:cNvPr>
                <p14:cNvContentPartPr/>
                <p14:nvPr/>
              </p14:nvContentPartPr>
              <p14:xfrm>
                <a:off x="2342029" y="3171044"/>
                <a:ext cx="111240" cy="270720"/>
              </p14:xfrm>
            </p:contentPart>
          </mc:Choice>
          <mc:Fallback xmlns="">
            <p:pic>
              <p:nvPicPr>
                <p:cNvPr id="15" name="Freihand 14">
                  <a:extLst>
                    <a:ext uri="{FF2B5EF4-FFF2-40B4-BE49-F238E27FC236}">
                      <a16:creationId xmlns:a16="http://schemas.microsoft.com/office/drawing/2014/main" id="{CAF9AAEA-3888-5192-96B2-5A1639214D0C}"/>
                    </a:ext>
                  </a:extLst>
                </p:cNvPr>
                <p:cNvPicPr/>
                <p:nvPr/>
              </p:nvPicPr>
              <p:blipFill>
                <a:blip r:embed="rId23"/>
                <a:stretch>
                  <a:fillRect/>
                </a:stretch>
              </p:blipFill>
              <p:spPr>
                <a:xfrm>
                  <a:off x="2333389" y="3162044"/>
                  <a:ext cx="1288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2271DE06-3E65-3678-6A5B-42A1182AC4A6}"/>
                    </a:ext>
                  </a:extLst>
                </p14:cNvPr>
                <p14:cNvContentPartPr/>
                <p14:nvPr/>
              </p14:nvContentPartPr>
              <p14:xfrm>
                <a:off x="2500789" y="3286964"/>
                <a:ext cx="215640" cy="98640"/>
              </p14:xfrm>
            </p:contentPart>
          </mc:Choice>
          <mc:Fallback xmlns="">
            <p:pic>
              <p:nvPicPr>
                <p:cNvPr id="16" name="Freihand 15">
                  <a:extLst>
                    <a:ext uri="{FF2B5EF4-FFF2-40B4-BE49-F238E27FC236}">
                      <a16:creationId xmlns:a16="http://schemas.microsoft.com/office/drawing/2014/main" id="{2271DE06-3E65-3678-6A5B-42A1182AC4A6}"/>
                    </a:ext>
                  </a:extLst>
                </p:cNvPr>
                <p:cNvPicPr/>
                <p:nvPr/>
              </p:nvPicPr>
              <p:blipFill>
                <a:blip r:embed="rId25"/>
                <a:stretch>
                  <a:fillRect/>
                </a:stretch>
              </p:blipFill>
              <p:spPr>
                <a:xfrm>
                  <a:off x="2492149" y="3278324"/>
                  <a:ext cx="233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9FD251B9-5E1A-816D-44E8-5BF3830BFA18}"/>
                    </a:ext>
                  </a:extLst>
                </p14:cNvPr>
                <p14:cNvContentPartPr/>
                <p14:nvPr/>
              </p14:nvContentPartPr>
              <p14:xfrm>
                <a:off x="2775829" y="3142964"/>
                <a:ext cx="137520" cy="153360"/>
              </p14:xfrm>
            </p:contentPart>
          </mc:Choice>
          <mc:Fallback xmlns="">
            <p:pic>
              <p:nvPicPr>
                <p:cNvPr id="17" name="Freihand 16">
                  <a:extLst>
                    <a:ext uri="{FF2B5EF4-FFF2-40B4-BE49-F238E27FC236}">
                      <a16:creationId xmlns:a16="http://schemas.microsoft.com/office/drawing/2014/main" id="{9FD251B9-5E1A-816D-44E8-5BF3830BFA18}"/>
                    </a:ext>
                  </a:extLst>
                </p:cNvPr>
                <p:cNvPicPr/>
                <p:nvPr/>
              </p:nvPicPr>
              <p:blipFill>
                <a:blip r:embed="rId27"/>
                <a:stretch>
                  <a:fillRect/>
                </a:stretch>
              </p:blipFill>
              <p:spPr>
                <a:xfrm>
                  <a:off x="2767189" y="3134324"/>
                  <a:ext cx="155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6D40E5C3-719F-E480-E7F4-A1E9C57711EC}"/>
                    </a:ext>
                  </a:extLst>
                </p14:cNvPr>
                <p14:cNvContentPartPr/>
                <p14:nvPr/>
              </p14:nvContentPartPr>
              <p14:xfrm>
                <a:off x="2928109" y="3182924"/>
                <a:ext cx="140760" cy="79200"/>
              </p14:xfrm>
            </p:contentPart>
          </mc:Choice>
          <mc:Fallback xmlns="">
            <p:pic>
              <p:nvPicPr>
                <p:cNvPr id="18" name="Freihand 17">
                  <a:extLst>
                    <a:ext uri="{FF2B5EF4-FFF2-40B4-BE49-F238E27FC236}">
                      <a16:creationId xmlns:a16="http://schemas.microsoft.com/office/drawing/2014/main" id="{6D40E5C3-719F-E480-E7F4-A1E9C57711EC}"/>
                    </a:ext>
                  </a:extLst>
                </p:cNvPr>
                <p:cNvPicPr/>
                <p:nvPr/>
              </p:nvPicPr>
              <p:blipFill>
                <a:blip r:embed="rId29"/>
                <a:stretch>
                  <a:fillRect/>
                </a:stretch>
              </p:blipFill>
              <p:spPr>
                <a:xfrm>
                  <a:off x="2919469" y="3173924"/>
                  <a:ext cx="158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32A642C8-E716-FEA4-A78A-F1FA6105C0D3}"/>
                    </a:ext>
                  </a:extLst>
                </p14:cNvPr>
                <p14:cNvContentPartPr/>
                <p14:nvPr/>
              </p14:nvContentPartPr>
              <p14:xfrm>
                <a:off x="3105589" y="3075644"/>
                <a:ext cx="131040" cy="191520"/>
              </p14:xfrm>
            </p:contentPart>
          </mc:Choice>
          <mc:Fallback xmlns="">
            <p:pic>
              <p:nvPicPr>
                <p:cNvPr id="19" name="Freihand 18">
                  <a:extLst>
                    <a:ext uri="{FF2B5EF4-FFF2-40B4-BE49-F238E27FC236}">
                      <a16:creationId xmlns:a16="http://schemas.microsoft.com/office/drawing/2014/main" id="{32A642C8-E716-FEA4-A78A-F1FA6105C0D3}"/>
                    </a:ext>
                  </a:extLst>
                </p:cNvPr>
                <p:cNvPicPr/>
                <p:nvPr/>
              </p:nvPicPr>
              <p:blipFill>
                <a:blip r:embed="rId31"/>
                <a:stretch>
                  <a:fillRect/>
                </a:stretch>
              </p:blipFill>
              <p:spPr>
                <a:xfrm>
                  <a:off x="3096949" y="3067004"/>
                  <a:ext cx="1486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8603F444-CFF5-8D89-7C53-14C2080DDC4B}"/>
                    </a:ext>
                  </a:extLst>
                </p14:cNvPr>
                <p14:cNvContentPartPr/>
                <p14:nvPr/>
              </p14:nvContentPartPr>
              <p14:xfrm>
                <a:off x="3378829" y="3103004"/>
                <a:ext cx="290880" cy="120240"/>
              </p14:xfrm>
            </p:contentPart>
          </mc:Choice>
          <mc:Fallback xmlns="">
            <p:pic>
              <p:nvPicPr>
                <p:cNvPr id="20" name="Freihand 19">
                  <a:extLst>
                    <a:ext uri="{FF2B5EF4-FFF2-40B4-BE49-F238E27FC236}">
                      <a16:creationId xmlns:a16="http://schemas.microsoft.com/office/drawing/2014/main" id="{8603F444-CFF5-8D89-7C53-14C2080DDC4B}"/>
                    </a:ext>
                  </a:extLst>
                </p:cNvPr>
                <p:cNvPicPr/>
                <p:nvPr/>
              </p:nvPicPr>
              <p:blipFill>
                <a:blip r:embed="rId33"/>
                <a:stretch>
                  <a:fillRect/>
                </a:stretch>
              </p:blipFill>
              <p:spPr>
                <a:xfrm>
                  <a:off x="3369829" y="3094364"/>
                  <a:ext cx="308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FE0CCE2F-356E-41EE-E995-4FB4204A1B4C}"/>
                    </a:ext>
                  </a:extLst>
                </p14:cNvPr>
                <p14:cNvContentPartPr/>
                <p14:nvPr/>
              </p14:nvContentPartPr>
              <p14:xfrm>
                <a:off x="3694909" y="3085724"/>
                <a:ext cx="218880" cy="96840"/>
              </p14:xfrm>
            </p:contentPart>
          </mc:Choice>
          <mc:Fallback xmlns="">
            <p:pic>
              <p:nvPicPr>
                <p:cNvPr id="21" name="Freihand 20">
                  <a:extLst>
                    <a:ext uri="{FF2B5EF4-FFF2-40B4-BE49-F238E27FC236}">
                      <a16:creationId xmlns:a16="http://schemas.microsoft.com/office/drawing/2014/main" id="{FE0CCE2F-356E-41EE-E995-4FB4204A1B4C}"/>
                    </a:ext>
                  </a:extLst>
                </p:cNvPr>
                <p:cNvPicPr/>
                <p:nvPr/>
              </p:nvPicPr>
              <p:blipFill>
                <a:blip r:embed="rId35"/>
                <a:stretch>
                  <a:fillRect/>
                </a:stretch>
              </p:blipFill>
              <p:spPr>
                <a:xfrm>
                  <a:off x="3685909" y="3077084"/>
                  <a:ext cx="236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4AFA9B09-0D46-EC25-59AB-F6C16BAD4E92}"/>
                    </a:ext>
                  </a:extLst>
                </p14:cNvPr>
                <p14:cNvContentPartPr/>
                <p14:nvPr/>
              </p14:nvContentPartPr>
              <p14:xfrm>
                <a:off x="4318069" y="4851884"/>
                <a:ext cx="32760" cy="220680"/>
              </p14:xfrm>
            </p:contentPart>
          </mc:Choice>
          <mc:Fallback xmlns="">
            <p:pic>
              <p:nvPicPr>
                <p:cNvPr id="24" name="Freihand 23">
                  <a:extLst>
                    <a:ext uri="{FF2B5EF4-FFF2-40B4-BE49-F238E27FC236}">
                      <a16:creationId xmlns:a16="http://schemas.microsoft.com/office/drawing/2014/main" id="{4AFA9B09-0D46-EC25-59AB-F6C16BAD4E92}"/>
                    </a:ext>
                  </a:extLst>
                </p:cNvPr>
                <p:cNvPicPr/>
                <p:nvPr/>
              </p:nvPicPr>
              <p:blipFill>
                <a:blip r:embed="rId37"/>
                <a:stretch>
                  <a:fillRect/>
                </a:stretch>
              </p:blipFill>
              <p:spPr>
                <a:xfrm>
                  <a:off x="4309429" y="4842884"/>
                  <a:ext cx="50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7D0F36BF-41EE-B460-42CF-22D576AEC8FD}"/>
                    </a:ext>
                  </a:extLst>
                </p14:cNvPr>
                <p14:cNvContentPartPr/>
                <p14:nvPr/>
              </p14:nvContentPartPr>
              <p14:xfrm>
                <a:off x="4288189" y="4915964"/>
                <a:ext cx="126000" cy="155880"/>
              </p14:xfrm>
            </p:contentPart>
          </mc:Choice>
          <mc:Fallback xmlns="">
            <p:pic>
              <p:nvPicPr>
                <p:cNvPr id="25" name="Freihand 24">
                  <a:extLst>
                    <a:ext uri="{FF2B5EF4-FFF2-40B4-BE49-F238E27FC236}">
                      <a16:creationId xmlns:a16="http://schemas.microsoft.com/office/drawing/2014/main" id="{7D0F36BF-41EE-B460-42CF-22D576AEC8FD}"/>
                    </a:ext>
                  </a:extLst>
                </p:cNvPr>
                <p:cNvPicPr/>
                <p:nvPr/>
              </p:nvPicPr>
              <p:blipFill>
                <a:blip r:embed="rId39"/>
                <a:stretch>
                  <a:fillRect/>
                </a:stretch>
              </p:blipFill>
              <p:spPr>
                <a:xfrm>
                  <a:off x="4279549" y="4907324"/>
                  <a:ext cx="143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9E78C5FA-8FEC-7E44-A707-F80CE6A81B66}"/>
                    </a:ext>
                  </a:extLst>
                </p14:cNvPr>
                <p14:cNvContentPartPr/>
                <p14:nvPr/>
              </p14:nvContentPartPr>
              <p14:xfrm>
                <a:off x="4479349" y="4660724"/>
                <a:ext cx="304560" cy="189360"/>
              </p14:xfrm>
            </p:contentPart>
          </mc:Choice>
          <mc:Fallback xmlns="">
            <p:pic>
              <p:nvPicPr>
                <p:cNvPr id="27" name="Freihand 26">
                  <a:extLst>
                    <a:ext uri="{FF2B5EF4-FFF2-40B4-BE49-F238E27FC236}">
                      <a16:creationId xmlns:a16="http://schemas.microsoft.com/office/drawing/2014/main" id="{9E78C5FA-8FEC-7E44-A707-F80CE6A81B66}"/>
                    </a:ext>
                  </a:extLst>
                </p:cNvPr>
                <p:cNvPicPr/>
                <p:nvPr/>
              </p:nvPicPr>
              <p:blipFill>
                <a:blip r:embed="rId41"/>
                <a:stretch>
                  <a:fillRect/>
                </a:stretch>
              </p:blipFill>
              <p:spPr>
                <a:xfrm>
                  <a:off x="4470709" y="4651724"/>
                  <a:ext cx="322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5ACBC21E-73BB-C1D4-8D89-0955932C59D8}"/>
                    </a:ext>
                  </a:extLst>
                </p14:cNvPr>
                <p14:cNvContentPartPr/>
                <p14:nvPr/>
              </p14:nvContentPartPr>
              <p14:xfrm>
                <a:off x="4912429" y="4722644"/>
                <a:ext cx="98280" cy="146880"/>
              </p14:xfrm>
            </p:contentPart>
          </mc:Choice>
          <mc:Fallback xmlns="">
            <p:pic>
              <p:nvPicPr>
                <p:cNvPr id="29" name="Freihand 28">
                  <a:extLst>
                    <a:ext uri="{FF2B5EF4-FFF2-40B4-BE49-F238E27FC236}">
                      <a16:creationId xmlns:a16="http://schemas.microsoft.com/office/drawing/2014/main" id="{5ACBC21E-73BB-C1D4-8D89-0955932C59D8}"/>
                    </a:ext>
                  </a:extLst>
                </p:cNvPr>
                <p:cNvPicPr/>
                <p:nvPr/>
              </p:nvPicPr>
              <p:blipFill>
                <a:blip r:embed="rId43"/>
                <a:stretch>
                  <a:fillRect/>
                </a:stretch>
              </p:blipFill>
              <p:spPr>
                <a:xfrm>
                  <a:off x="4903789" y="4713644"/>
                  <a:ext cx="1159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B37E8207-ECAE-4BAF-0D48-9E19D2C81BF3}"/>
                    </a:ext>
                  </a:extLst>
                </p14:cNvPr>
                <p14:cNvContentPartPr/>
                <p14:nvPr/>
              </p14:nvContentPartPr>
              <p14:xfrm>
                <a:off x="5042029" y="4704284"/>
                <a:ext cx="200520" cy="104400"/>
              </p14:xfrm>
            </p:contentPart>
          </mc:Choice>
          <mc:Fallback xmlns="">
            <p:pic>
              <p:nvPicPr>
                <p:cNvPr id="30" name="Freihand 29">
                  <a:extLst>
                    <a:ext uri="{FF2B5EF4-FFF2-40B4-BE49-F238E27FC236}">
                      <a16:creationId xmlns:a16="http://schemas.microsoft.com/office/drawing/2014/main" id="{B37E8207-ECAE-4BAF-0D48-9E19D2C81BF3}"/>
                    </a:ext>
                  </a:extLst>
                </p:cNvPr>
                <p:cNvPicPr/>
                <p:nvPr/>
              </p:nvPicPr>
              <p:blipFill>
                <a:blip r:embed="rId45"/>
                <a:stretch>
                  <a:fillRect/>
                </a:stretch>
              </p:blipFill>
              <p:spPr>
                <a:xfrm>
                  <a:off x="5033389" y="4695644"/>
                  <a:ext cx="218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70E2E2E3-4D26-09C6-C5E7-1BD48276D10E}"/>
                    </a:ext>
                  </a:extLst>
                </p14:cNvPr>
                <p14:cNvContentPartPr/>
                <p14:nvPr/>
              </p14:nvContentPartPr>
              <p14:xfrm>
                <a:off x="5253709" y="4693484"/>
                <a:ext cx="242280" cy="92160"/>
              </p14:xfrm>
            </p:contentPart>
          </mc:Choice>
          <mc:Fallback xmlns="">
            <p:pic>
              <p:nvPicPr>
                <p:cNvPr id="31" name="Freihand 30">
                  <a:extLst>
                    <a:ext uri="{FF2B5EF4-FFF2-40B4-BE49-F238E27FC236}">
                      <a16:creationId xmlns:a16="http://schemas.microsoft.com/office/drawing/2014/main" id="{70E2E2E3-4D26-09C6-C5E7-1BD48276D10E}"/>
                    </a:ext>
                  </a:extLst>
                </p:cNvPr>
                <p:cNvPicPr/>
                <p:nvPr/>
              </p:nvPicPr>
              <p:blipFill>
                <a:blip r:embed="rId47"/>
                <a:stretch>
                  <a:fillRect/>
                </a:stretch>
              </p:blipFill>
              <p:spPr>
                <a:xfrm>
                  <a:off x="5245069" y="4684844"/>
                  <a:ext cx="259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A5FB0291-469D-C24A-7C8B-2414D172386C}"/>
                    </a:ext>
                  </a:extLst>
                </p14:cNvPr>
                <p14:cNvContentPartPr/>
                <p14:nvPr/>
              </p14:nvContentPartPr>
              <p14:xfrm>
                <a:off x="5508589" y="4591964"/>
                <a:ext cx="56520" cy="173880"/>
              </p14:xfrm>
            </p:contentPart>
          </mc:Choice>
          <mc:Fallback xmlns="">
            <p:pic>
              <p:nvPicPr>
                <p:cNvPr id="32" name="Freihand 31">
                  <a:extLst>
                    <a:ext uri="{FF2B5EF4-FFF2-40B4-BE49-F238E27FC236}">
                      <a16:creationId xmlns:a16="http://schemas.microsoft.com/office/drawing/2014/main" id="{A5FB0291-469D-C24A-7C8B-2414D172386C}"/>
                    </a:ext>
                  </a:extLst>
                </p:cNvPr>
                <p:cNvPicPr/>
                <p:nvPr/>
              </p:nvPicPr>
              <p:blipFill>
                <a:blip r:embed="rId49"/>
                <a:stretch>
                  <a:fillRect/>
                </a:stretch>
              </p:blipFill>
              <p:spPr>
                <a:xfrm>
                  <a:off x="5499589" y="4582964"/>
                  <a:ext cx="74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70A88AB2-1C5F-6A87-CE00-00C0A67F73EA}"/>
                    </a:ext>
                  </a:extLst>
                </p14:cNvPr>
                <p14:cNvContentPartPr/>
                <p14:nvPr/>
              </p14:nvContentPartPr>
              <p14:xfrm>
                <a:off x="5614429" y="4609244"/>
                <a:ext cx="217440" cy="120240"/>
              </p14:xfrm>
            </p:contentPart>
          </mc:Choice>
          <mc:Fallback xmlns="">
            <p:pic>
              <p:nvPicPr>
                <p:cNvPr id="33" name="Freihand 32">
                  <a:extLst>
                    <a:ext uri="{FF2B5EF4-FFF2-40B4-BE49-F238E27FC236}">
                      <a16:creationId xmlns:a16="http://schemas.microsoft.com/office/drawing/2014/main" id="{70A88AB2-1C5F-6A87-CE00-00C0A67F73EA}"/>
                    </a:ext>
                  </a:extLst>
                </p:cNvPr>
                <p:cNvPicPr/>
                <p:nvPr/>
              </p:nvPicPr>
              <p:blipFill>
                <a:blip r:embed="rId51"/>
                <a:stretch>
                  <a:fillRect/>
                </a:stretch>
              </p:blipFill>
              <p:spPr>
                <a:xfrm>
                  <a:off x="5605429" y="4600604"/>
                  <a:ext cx="235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B2EBE5B7-DF21-ADCE-0361-69115DABBAD9}"/>
                    </a:ext>
                  </a:extLst>
                </p14:cNvPr>
                <p14:cNvContentPartPr/>
                <p14:nvPr/>
              </p14:nvContentPartPr>
              <p14:xfrm>
                <a:off x="4424269" y="4954844"/>
                <a:ext cx="791640" cy="576360"/>
              </p14:xfrm>
            </p:contentPart>
          </mc:Choice>
          <mc:Fallback xmlns="">
            <p:pic>
              <p:nvPicPr>
                <p:cNvPr id="34" name="Freihand 33">
                  <a:extLst>
                    <a:ext uri="{FF2B5EF4-FFF2-40B4-BE49-F238E27FC236}">
                      <a16:creationId xmlns:a16="http://schemas.microsoft.com/office/drawing/2014/main" id="{B2EBE5B7-DF21-ADCE-0361-69115DABBAD9}"/>
                    </a:ext>
                  </a:extLst>
                </p:cNvPr>
                <p:cNvPicPr/>
                <p:nvPr/>
              </p:nvPicPr>
              <p:blipFill>
                <a:blip r:embed="rId53"/>
                <a:stretch>
                  <a:fillRect/>
                </a:stretch>
              </p:blipFill>
              <p:spPr>
                <a:xfrm>
                  <a:off x="4415629" y="4946204"/>
                  <a:ext cx="809280" cy="594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5E7B3292-F6DC-6C99-EE1A-6208805ADA91}"/>
                    </a:ext>
                  </a:extLst>
                </p14:cNvPr>
                <p14:cNvContentPartPr/>
                <p14:nvPr/>
              </p14:nvContentPartPr>
              <p14:xfrm>
                <a:off x="5257309" y="1644644"/>
                <a:ext cx="3420720" cy="3612960"/>
              </p14:xfrm>
            </p:contentPart>
          </mc:Choice>
          <mc:Fallback xmlns="">
            <p:pic>
              <p:nvPicPr>
                <p:cNvPr id="36" name="Freihand 35">
                  <a:extLst>
                    <a:ext uri="{FF2B5EF4-FFF2-40B4-BE49-F238E27FC236}">
                      <a16:creationId xmlns:a16="http://schemas.microsoft.com/office/drawing/2014/main" id="{5E7B3292-F6DC-6C99-EE1A-6208805ADA91}"/>
                    </a:ext>
                  </a:extLst>
                </p:cNvPr>
                <p:cNvPicPr/>
                <p:nvPr/>
              </p:nvPicPr>
              <p:blipFill>
                <a:blip r:embed="rId55"/>
                <a:stretch>
                  <a:fillRect/>
                </a:stretch>
              </p:blipFill>
              <p:spPr>
                <a:xfrm>
                  <a:off x="5248669" y="1636004"/>
                  <a:ext cx="3438360" cy="3630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68EAB938-325A-1B21-7E2C-6D9216DD842A}"/>
                    </a:ext>
                  </a:extLst>
                </p14:cNvPr>
                <p14:cNvContentPartPr/>
                <p14:nvPr/>
              </p14:nvContentPartPr>
              <p14:xfrm>
                <a:off x="7146949" y="1562204"/>
                <a:ext cx="274680" cy="209520"/>
              </p14:xfrm>
            </p:contentPart>
          </mc:Choice>
          <mc:Fallback xmlns="">
            <p:pic>
              <p:nvPicPr>
                <p:cNvPr id="37" name="Freihand 36">
                  <a:extLst>
                    <a:ext uri="{FF2B5EF4-FFF2-40B4-BE49-F238E27FC236}">
                      <a16:creationId xmlns:a16="http://schemas.microsoft.com/office/drawing/2014/main" id="{68EAB938-325A-1B21-7E2C-6D9216DD842A}"/>
                    </a:ext>
                  </a:extLst>
                </p:cNvPr>
                <p:cNvPicPr/>
                <p:nvPr/>
              </p:nvPicPr>
              <p:blipFill>
                <a:blip r:embed="rId57"/>
                <a:stretch>
                  <a:fillRect/>
                </a:stretch>
              </p:blipFill>
              <p:spPr>
                <a:xfrm>
                  <a:off x="7137949" y="1553564"/>
                  <a:ext cx="292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41368979-554D-6DCD-4EC3-BE57B7C6515D}"/>
                    </a:ext>
                  </a:extLst>
                </p14:cNvPr>
                <p14:cNvContentPartPr/>
                <p14:nvPr/>
              </p14:nvContentPartPr>
              <p14:xfrm>
                <a:off x="6197629" y="3434564"/>
                <a:ext cx="762480" cy="1555200"/>
              </p14:xfrm>
            </p:contentPart>
          </mc:Choice>
          <mc:Fallback xmlns="">
            <p:pic>
              <p:nvPicPr>
                <p:cNvPr id="38" name="Freihand 37">
                  <a:extLst>
                    <a:ext uri="{FF2B5EF4-FFF2-40B4-BE49-F238E27FC236}">
                      <a16:creationId xmlns:a16="http://schemas.microsoft.com/office/drawing/2014/main" id="{41368979-554D-6DCD-4EC3-BE57B7C6515D}"/>
                    </a:ext>
                  </a:extLst>
                </p:cNvPr>
                <p:cNvPicPr/>
                <p:nvPr/>
              </p:nvPicPr>
              <p:blipFill>
                <a:blip r:embed="rId59"/>
                <a:stretch>
                  <a:fillRect/>
                </a:stretch>
              </p:blipFill>
              <p:spPr>
                <a:xfrm>
                  <a:off x="6188629" y="3425924"/>
                  <a:ext cx="780120" cy="1572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6ED8C38A-28AD-04E0-9740-4B6A3F88C8D2}"/>
                    </a:ext>
                  </a:extLst>
                </p14:cNvPr>
                <p14:cNvContentPartPr/>
                <p14:nvPr/>
              </p14:nvContentPartPr>
              <p14:xfrm>
                <a:off x="6047149" y="3329084"/>
                <a:ext cx="297720" cy="259920"/>
              </p14:xfrm>
            </p:contentPart>
          </mc:Choice>
          <mc:Fallback xmlns="">
            <p:pic>
              <p:nvPicPr>
                <p:cNvPr id="39" name="Freihand 38">
                  <a:extLst>
                    <a:ext uri="{FF2B5EF4-FFF2-40B4-BE49-F238E27FC236}">
                      <a16:creationId xmlns:a16="http://schemas.microsoft.com/office/drawing/2014/main" id="{6ED8C38A-28AD-04E0-9740-4B6A3F88C8D2}"/>
                    </a:ext>
                  </a:extLst>
                </p:cNvPr>
                <p:cNvPicPr/>
                <p:nvPr/>
              </p:nvPicPr>
              <p:blipFill>
                <a:blip r:embed="rId61"/>
                <a:stretch>
                  <a:fillRect/>
                </a:stretch>
              </p:blipFill>
              <p:spPr>
                <a:xfrm>
                  <a:off x="6038509" y="3320084"/>
                  <a:ext cx="315360" cy="277560"/>
                </a:xfrm>
                <a:prstGeom prst="rect">
                  <a:avLst/>
                </a:prstGeom>
              </p:spPr>
            </p:pic>
          </mc:Fallback>
        </mc:AlternateContent>
      </p:grpSp>
      <p:grpSp>
        <p:nvGrpSpPr>
          <p:cNvPr id="28" name="Gruppieren 27">
            <a:extLst>
              <a:ext uri="{FF2B5EF4-FFF2-40B4-BE49-F238E27FC236}">
                <a16:creationId xmlns:a16="http://schemas.microsoft.com/office/drawing/2014/main" id="{C4ECF28D-E22D-B25A-E6A5-044204C5A985}"/>
              </a:ext>
            </a:extLst>
          </p:cNvPr>
          <p:cNvGrpSpPr/>
          <p:nvPr/>
        </p:nvGrpSpPr>
        <p:grpSpPr>
          <a:xfrm>
            <a:off x="518989" y="574004"/>
            <a:ext cx="3876840" cy="626400"/>
            <a:chOff x="518989" y="574004"/>
            <a:chExt cx="3876840" cy="626400"/>
          </a:xfrm>
        </p:grpSpPr>
        <mc:AlternateContent xmlns:mc="http://schemas.openxmlformats.org/markup-compatibility/2006" xmlns:p14="http://schemas.microsoft.com/office/powerpoint/2010/main">
          <mc:Choice Requires="p14">
            <p:contentPart p14:bwMode="auto" r:id="rId62">
              <p14:nvContentPartPr>
                <p14:cNvPr id="22" name="Freihand 21">
                  <a:extLst>
                    <a:ext uri="{FF2B5EF4-FFF2-40B4-BE49-F238E27FC236}">
                      <a16:creationId xmlns:a16="http://schemas.microsoft.com/office/drawing/2014/main" id="{1546617B-43E0-59F6-9483-5B3E0909CEB4}"/>
                    </a:ext>
                  </a:extLst>
                </p14:cNvPr>
                <p14:cNvContentPartPr/>
                <p14:nvPr/>
              </p14:nvContentPartPr>
              <p14:xfrm>
                <a:off x="518989" y="982604"/>
                <a:ext cx="3618360" cy="209520"/>
              </p14:xfrm>
            </p:contentPart>
          </mc:Choice>
          <mc:Fallback xmlns="">
            <p:pic>
              <p:nvPicPr>
                <p:cNvPr id="22" name="Freihand 21">
                  <a:extLst>
                    <a:ext uri="{FF2B5EF4-FFF2-40B4-BE49-F238E27FC236}">
                      <a16:creationId xmlns:a16="http://schemas.microsoft.com/office/drawing/2014/main" id="{1546617B-43E0-59F6-9483-5B3E0909CEB4}"/>
                    </a:ext>
                  </a:extLst>
                </p:cNvPr>
                <p:cNvPicPr/>
                <p:nvPr/>
              </p:nvPicPr>
              <p:blipFill>
                <a:blip r:embed="rId63"/>
                <a:stretch>
                  <a:fillRect/>
                </a:stretch>
              </p:blipFill>
              <p:spPr>
                <a:xfrm>
                  <a:off x="509989" y="973604"/>
                  <a:ext cx="36360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Freihand 25">
                  <a:extLst>
                    <a:ext uri="{FF2B5EF4-FFF2-40B4-BE49-F238E27FC236}">
                      <a16:creationId xmlns:a16="http://schemas.microsoft.com/office/drawing/2014/main" id="{FA6523AD-37B9-1F33-17C5-3F655E4ED482}"/>
                    </a:ext>
                  </a:extLst>
                </p14:cNvPr>
                <p14:cNvContentPartPr/>
                <p14:nvPr/>
              </p14:nvContentPartPr>
              <p14:xfrm>
                <a:off x="4062469" y="574004"/>
                <a:ext cx="333360" cy="626400"/>
              </p14:xfrm>
            </p:contentPart>
          </mc:Choice>
          <mc:Fallback xmlns="">
            <p:pic>
              <p:nvPicPr>
                <p:cNvPr id="26" name="Freihand 25">
                  <a:extLst>
                    <a:ext uri="{FF2B5EF4-FFF2-40B4-BE49-F238E27FC236}">
                      <a16:creationId xmlns:a16="http://schemas.microsoft.com/office/drawing/2014/main" id="{FA6523AD-37B9-1F33-17C5-3F655E4ED482}"/>
                    </a:ext>
                  </a:extLst>
                </p:cNvPr>
                <p:cNvPicPr/>
                <p:nvPr/>
              </p:nvPicPr>
              <p:blipFill>
                <a:blip r:embed="rId65"/>
                <a:stretch>
                  <a:fillRect/>
                </a:stretch>
              </p:blipFill>
              <p:spPr>
                <a:xfrm>
                  <a:off x="4053829" y="565364"/>
                  <a:ext cx="351000" cy="64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35" name="Freihand 34">
                <a:extLst>
                  <a:ext uri="{FF2B5EF4-FFF2-40B4-BE49-F238E27FC236}">
                    <a16:creationId xmlns:a16="http://schemas.microsoft.com/office/drawing/2014/main" id="{9A9FF382-ABC5-008B-4F6E-65BC7909EAFB}"/>
                  </a:ext>
                </a:extLst>
              </p14:cNvPr>
              <p14:cNvContentPartPr/>
              <p14:nvPr/>
            </p14:nvContentPartPr>
            <p14:xfrm>
              <a:off x="4544149" y="1358444"/>
              <a:ext cx="271800" cy="474840"/>
            </p14:xfrm>
          </p:contentPart>
        </mc:Choice>
        <mc:Fallback xmlns="">
          <p:pic>
            <p:nvPicPr>
              <p:cNvPr id="35" name="Freihand 34">
                <a:extLst>
                  <a:ext uri="{FF2B5EF4-FFF2-40B4-BE49-F238E27FC236}">
                    <a16:creationId xmlns:a16="http://schemas.microsoft.com/office/drawing/2014/main" id="{9A9FF382-ABC5-008B-4F6E-65BC7909EAFB}"/>
                  </a:ext>
                </a:extLst>
              </p:cNvPr>
              <p:cNvPicPr/>
              <p:nvPr/>
            </p:nvPicPr>
            <p:blipFill>
              <a:blip r:embed="rId67"/>
              <a:stretch>
                <a:fillRect/>
              </a:stretch>
            </p:blipFill>
            <p:spPr>
              <a:xfrm>
                <a:off x="4535509" y="1349444"/>
                <a:ext cx="28944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48D5A0B1-0BEE-04E9-5544-1D62CA686B2D}"/>
                  </a:ext>
                </a:extLst>
              </p14:cNvPr>
              <p14:cNvContentPartPr/>
              <p14:nvPr/>
            </p14:nvContentPartPr>
            <p14:xfrm>
              <a:off x="5021149" y="1315244"/>
              <a:ext cx="419040" cy="538920"/>
            </p14:xfrm>
          </p:contentPart>
        </mc:Choice>
        <mc:Fallback xmlns="">
          <p:pic>
            <p:nvPicPr>
              <p:cNvPr id="41" name="Freihand 40">
                <a:extLst>
                  <a:ext uri="{FF2B5EF4-FFF2-40B4-BE49-F238E27FC236}">
                    <a16:creationId xmlns:a16="http://schemas.microsoft.com/office/drawing/2014/main" id="{48D5A0B1-0BEE-04E9-5544-1D62CA686B2D}"/>
                  </a:ext>
                </a:extLst>
              </p:cNvPr>
              <p:cNvPicPr/>
              <p:nvPr/>
            </p:nvPicPr>
            <p:blipFill>
              <a:blip r:embed="rId69"/>
              <a:stretch>
                <a:fillRect/>
              </a:stretch>
            </p:blipFill>
            <p:spPr>
              <a:xfrm>
                <a:off x="5012149" y="1306244"/>
                <a:ext cx="436680" cy="556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A06A2CB2-15A6-BEC0-4DDF-E25503E9DC1F}"/>
                  </a:ext>
                </a:extLst>
              </p14:cNvPr>
              <p14:cNvContentPartPr/>
              <p14:nvPr/>
            </p14:nvContentPartPr>
            <p14:xfrm>
              <a:off x="5435149" y="1116164"/>
              <a:ext cx="1229400" cy="894240"/>
            </p14:xfrm>
          </p:contentPart>
        </mc:Choice>
        <mc:Fallback xmlns="">
          <p:pic>
            <p:nvPicPr>
              <p:cNvPr id="42" name="Freihand 41">
                <a:extLst>
                  <a:ext uri="{FF2B5EF4-FFF2-40B4-BE49-F238E27FC236}">
                    <a16:creationId xmlns:a16="http://schemas.microsoft.com/office/drawing/2014/main" id="{A06A2CB2-15A6-BEC0-4DDF-E25503E9DC1F}"/>
                  </a:ext>
                </a:extLst>
              </p:cNvPr>
              <p:cNvPicPr/>
              <p:nvPr/>
            </p:nvPicPr>
            <p:blipFill>
              <a:blip r:embed="rId71"/>
              <a:stretch>
                <a:fillRect/>
              </a:stretch>
            </p:blipFill>
            <p:spPr>
              <a:xfrm>
                <a:off x="5426149" y="1107164"/>
                <a:ext cx="1247040" cy="911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14AD08B7-AEF3-07C0-3E0E-01762D7EC5DA}"/>
                  </a:ext>
                </a:extLst>
              </p14:cNvPr>
              <p14:cNvContentPartPr/>
              <p14:nvPr/>
            </p14:nvContentPartPr>
            <p14:xfrm>
              <a:off x="3528949" y="3735524"/>
              <a:ext cx="1930320" cy="73800"/>
            </p14:xfrm>
          </p:contentPart>
        </mc:Choice>
        <mc:Fallback xmlns="">
          <p:pic>
            <p:nvPicPr>
              <p:cNvPr id="43" name="Freihand 42">
                <a:extLst>
                  <a:ext uri="{FF2B5EF4-FFF2-40B4-BE49-F238E27FC236}">
                    <a16:creationId xmlns:a16="http://schemas.microsoft.com/office/drawing/2014/main" id="{14AD08B7-AEF3-07C0-3E0E-01762D7EC5DA}"/>
                  </a:ext>
                </a:extLst>
              </p:cNvPr>
              <p:cNvPicPr/>
              <p:nvPr/>
            </p:nvPicPr>
            <p:blipFill>
              <a:blip r:embed="rId73"/>
              <a:stretch>
                <a:fillRect/>
              </a:stretch>
            </p:blipFill>
            <p:spPr>
              <a:xfrm>
                <a:off x="3519949" y="3726524"/>
                <a:ext cx="1947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0317BAC2-262A-AE78-9D4F-1C4509E07CC9}"/>
                  </a:ext>
                </a:extLst>
              </p14:cNvPr>
              <p14:cNvContentPartPr/>
              <p14:nvPr/>
            </p14:nvContentPartPr>
            <p14:xfrm>
              <a:off x="3289909" y="4939364"/>
              <a:ext cx="456840" cy="702720"/>
            </p14:xfrm>
          </p:contentPart>
        </mc:Choice>
        <mc:Fallback xmlns="">
          <p:pic>
            <p:nvPicPr>
              <p:cNvPr id="44" name="Freihand 43">
                <a:extLst>
                  <a:ext uri="{FF2B5EF4-FFF2-40B4-BE49-F238E27FC236}">
                    <a16:creationId xmlns:a16="http://schemas.microsoft.com/office/drawing/2014/main" id="{0317BAC2-262A-AE78-9D4F-1C4509E07CC9}"/>
                  </a:ext>
                </a:extLst>
              </p:cNvPr>
              <p:cNvPicPr/>
              <p:nvPr/>
            </p:nvPicPr>
            <p:blipFill>
              <a:blip r:embed="rId75"/>
              <a:stretch>
                <a:fillRect/>
              </a:stretch>
            </p:blipFill>
            <p:spPr>
              <a:xfrm>
                <a:off x="3281269" y="4930364"/>
                <a:ext cx="474480" cy="720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4114E091-C442-791B-17CC-286BD22F7288}"/>
                  </a:ext>
                </a:extLst>
              </p14:cNvPr>
              <p14:cNvContentPartPr/>
              <p14:nvPr/>
            </p14:nvContentPartPr>
            <p14:xfrm>
              <a:off x="4223749" y="5471804"/>
              <a:ext cx="153720" cy="50400"/>
            </p14:xfrm>
          </p:contentPart>
        </mc:Choice>
        <mc:Fallback xmlns="">
          <p:pic>
            <p:nvPicPr>
              <p:cNvPr id="45" name="Freihand 44">
                <a:extLst>
                  <a:ext uri="{FF2B5EF4-FFF2-40B4-BE49-F238E27FC236}">
                    <a16:creationId xmlns:a16="http://schemas.microsoft.com/office/drawing/2014/main" id="{4114E091-C442-791B-17CC-286BD22F7288}"/>
                  </a:ext>
                </a:extLst>
              </p:cNvPr>
              <p:cNvPicPr/>
              <p:nvPr/>
            </p:nvPicPr>
            <p:blipFill>
              <a:blip r:embed="rId77"/>
              <a:stretch>
                <a:fillRect/>
              </a:stretch>
            </p:blipFill>
            <p:spPr>
              <a:xfrm>
                <a:off x="4214749" y="5463164"/>
                <a:ext cx="171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322E6A3C-85BC-2FB0-877C-81CAE8DA38A3}"/>
                  </a:ext>
                </a:extLst>
              </p14:cNvPr>
              <p14:cNvContentPartPr/>
              <p14:nvPr/>
            </p14:nvContentPartPr>
            <p14:xfrm>
              <a:off x="4566469" y="5477924"/>
              <a:ext cx="510120" cy="33120"/>
            </p14:xfrm>
          </p:contentPart>
        </mc:Choice>
        <mc:Fallback xmlns="">
          <p:pic>
            <p:nvPicPr>
              <p:cNvPr id="46" name="Freihand 45">
                <a:extLst>
                  <a:ext uri="{FF2B5EF4-FFF2-40B4-BE49-F238E27FC236}">
                    <a16:creationId xmlns:a16="http://schemas.microsoft.com/office/drawing/2014/main" id="{322E6A3C-85BC-2FB0-877C-81CAE8DA38A3}"/>
                  </a:ext>
                </a:extLst>
              </p:cNvPr>
              <p:cNvPicPr/>
              <p:nvPr/>
            </p:nvPicPr>
            <p:blipFill>
              <a:blip r:embed="rId79"/>
              <a:stretch>
                <a:fillRect/>
              </a:stretch>
            </p:blipFill>
            <p:spPr>
              <a:xfrm>
                <a:off x="4557469" y="5469284"/>
                <a:ext cx="527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411B734B-569A-18A3-BFE5-A67C08CEF54D}"/>
                  </a:ext>
                </a:extLst>
              </p14:cNvPr>
              <p14:cNvContentPartPr/>
              <p14:nvPr/>
            </p14:nvContentPartPr>
            <p14:xfrm>
              <a:off x="5461429" y="1267724"/>
              <a:ext cx="775440" cy="825840"/>
            </p14:xfrm>
          </p:contentPart>
        </mc:Choice>
        <mc:Fallback xmlns="">
          <p:pic>
            <p:nvPicPr>
              <p:cNvPr id="47" name="Freihand 46">
                <a:extLst>
                  <a:ext uri="{FF2B5EF4-FFF2-40B4-BE49-F238E27FC236}">
                    <a16:creationId xmlns:a16="http://schemas.microsoft.com/office/drawing/2014/main" id="{411B734B-569A-18A3-BFE5-A67C08CEF54D}"/>
                  </a:ext>
                </a:extLst>
              </p:cNvPr>
              <p:cNvPicPr/>
              <p:nvPr/>
            </p:nvPicPr>
            <p:blipFill>
              <a:blip r:embed="rId81"/>
              <a:stretch>
                <a:fillRect/>
              </a:stretch>
            </p:blipFill>
            <p:spPr>
              <a:xfrm>
                <a:off x="5452789" y="1258724"/>
                <a:ext cx="793080" cy="843480"/>
              </a:xfrm>
              <a:prstGeom prst="rect">
                <a:avLst/>
              </a:prstGeom>
            </p:spPr>
          </p:pic>
        </mc:Fallback>
      </mc:AlternateContent>
      <p:grpSp>
        <p:nvGrpSpPr>
          <p:cNvPr id="50" name="Gruppieren 49">
            <a:extLst>
              <a:ext uri="{FF2B5EF4-FFF2-40B4-BE49-F238E27FC236}">
                <a16:creationId xmlns:a16="http://schemas.microsoft.com/office/drawing/2014/main" id="{38C77A21-D95B-0EA6-8A26-5DAEEAE1A086}"/>
              </a:ext>
            </a:extLst>
          </p:cNvPr>
          <p:cNvGrpSpPr/>
          <p:nvPr/>
        </p:nvGrpSpPr>
        <p:grpSpPr>
          <a:xfrm>
            <a:off x="5073349" y="5399804"/>
            <a:ext cx="359280" cy="308880"/>
            <a:chOff x="5073349" y="5399804"/>
            <a:chExt cx="359280" cy="308880"/>
          </a:xfrm>
        </p:grpSpPr>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D5B13EF7-E189-A309-6475-4905E0D35DAD}"/>
                    </a:ext>
                  </a:extLst>
                </p14:cNvPr>
                <p14:cNvContentPartPr/>
                <p14:nvPr/>
              </p14:nvContentPartPr>
              <p14:xfrm>
                <a:off x="5193229" y="5478284"/>
                <a:ext cx="239400" cy="230400"/>
              </p14:xfrm>
            </p:contentPart>
          </mc:Choice>
          <mc:Fallback xmlns="">
            <p:pic>
              <p:nvPicPr>
                <p:cNvPr id="48" name="Freihand 47">
                  <a:extLst>
                    <a:ext uri="{FF2B5EF4-FFF2-40B4-BE49-F238E27FC236}">
                      <a16:creationId xmlns:a16="http://schemas.microsoft.com/office/drawing/2014/main" id="{D5B13EF7-E189-A309-6475-4905E0D35DAD}"/>
                    </a:ext>
                  </a:extLst>
                </p:cNvPr>
                <p:cNvPicPr/>
                <p:nvPr/>
              </p:nvPicPr>
              <p:blipFill>
                <a:blip r:embed="rId83"/>
                <a:stretch>
                  <a:fillRect/>
                </a:stretch>
              </p:blipFill>
              <p:spPr>
                <a:xfrm>
                  <a:off x="5184589" y="5469644"/>
                  <a:ext cx="2570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BB1BA042-3AC9-70F5-2D22-592F2024E688}"/>
                    </a:ext>
                  </a:extLst>
                </p14:cNvPr>
                <p14:cNvContentPartPr/>
                <p14:nvPr/>
              </p14:nvContentPartPr>
              <p14:xfrm>
                <a:off x="5073349" y="5399804"/>
                <a:ext cx="147600" cy="189360"/>
              </p14:xfrm>
            </p:contentPart>
          </mc:Choice>
          <mc:Fallback xmlns="">
            <p:pic>
              <p:nvPicPr>
                <p:cNvPr id="49" name="Freihand 48">
                  <a:extLst>
                    <a:ext uri="{FF2B5EF4-FFF2-40B4-BE49-F238E27FC236}">
                      <a16:creationId xmlns:a16="http://schemas.microsoft.com/office/drawing/2014/main" id="{BB1BA042-3AC9-70F5-2D22-592F2024E688}"/>
                    </a:ext>
                  </a:extLst>
                </p:cNvPr>
                <p:cNvPicPr/>
                <p:nvPr/>
              </p:nvPicPr>
              <p:blipFill>
                <a:blip r:embed="rId85"/>
                <a:stretch>
                  <a:fillRect/>
                </a:stretch>
              </p:blipFill>
              <p:spPr>
                <a:xfrm>
                  <a:off x="5064709" y="5391164"/>
                  <a:ext cx="165240" cy="207000"/>
                </a:xfrm>
                <a:prstGeom prst="rect">
                  <a:avLst/>
                </a:prstGeom>
              </p:spPr>
            </p:pic>
          </mc:Fallback>
        </mc:AlternateContent>
      </p:grpSp>
      <p:grpSp>
        <p:nvGrpSpPr>
          <p:cNvPr id="74" name="Gruppieren 73">
            <a:extLst>
              <a:ext uri="{FF2B5EF4-FFF2-40B4-BE49-F238E27FC236}">
                <a16:creationId xmlns:a16="http://schemas.microsoft.com/office/drawing/2014/main" id="{4CAF6584-DE47-50F7-4A7E-DB4837A77EC9}"/>
              </a:ext>
            </a:extLst>
          </p:cNvPr>
          <p:cNvGrpSpPr/>
          <p:nvPr/>
        </p:nvGrpSpPr>
        <p:grpSpPr>
          <a:xfrm>
            <a:off x="5592109" y="4530044"/>
            <a:ext cx="2161800" cy="1357560"/>
            <a:chOff x="5592109" y="4530044"/>
            <a:chExt cx="2161800" cy="1357560"/>
          </a:xfrm>
        </p:grpSpPr>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F77749A9-EF55-4F0F-372B-31434B1A744A}"/>
                    </a:ext>
                  </a:extLst>
                </p14:cNvPr>
                <p14:cNvContentPartPr/>
                <p14:nvPr/>
              </p14:nvContentPartPr>
              <p14:xfrm>
                <a:off x="5592109" y="5587724"/>
                <a:ext cx="137160" cy="249480"/>
              </p14:xfrm>
            </p:contentPart>
          </mc:Choice>
          <mc:Fallback xmlns="">
            <p:pic>
              <p:nvPicPr>
                <p:cNvPr id="51" name="Freihand 50">
                  <a:extLst>
                    <a:ext uri="{FF2B5EF4-FFF2-40B4-BE49-F238E27FC236}">
                      <a16:creationId xmlns:a16="http://schemas.microsoft.com/office/drawing/2014/main" id="{F77749A9-EF55-4F0F-372B-31434B1A744A}"/>
                    </a:ext>
                  </a:extLst>
                </p:cNvPr>
                <p:cNvPicPr/>
                <p:nvPr/>
              </p:nvPicPr>
              <p:blipFill>
                <a:blip r:embed="rId87"/>
                <a:stretch>
                  <a:fillRect/>
                </a:stretch>
              </p:blipFill>
              <p:spPr>
                <a:xfrm>
                  <a:off x="5583109" y="5579084"/>
                  <a:ext cx="1548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5BEE50B9-5C21-A6D3-A357-84BA6D157203}"/>
                    </a:ext>
                  </a:extLst>
                </p14:cNvPr>
                <p14:cNvContentPartPr/>
                <p14:nvPr/>
              </p14:nvContentPartPr>
              <p14:xfrm>
                <a:off x="5708389" y="5537684"/>
                <a:ext cx="106560" cy="234360"/>
              </p14:xfrm>
            </p:contentPart>
          </mc:Choice>
          <mc:Fallback xmlns="">
            <p:pic>
              <p:nvPicPr>
                <p:cNvPr id="52" name="Freihand 51">
                  <a:extLst>
                    <a:ext uri="{FF2B5EF4-FFF2-40B4-BE49-F238E27FC236}">
                      <a16:creationId xmlns:a16="http://schemas.microsoft.com/office/drawing/2014/main" id="{5BEE50B9-5C21-A6D3-A357-84BA6D157203}"/>
                    </a:ext>
                  </a:extLst>
                </p:cNvPr>
                <p:cNvPicPr/>
                <p:nvPr/>
              </p:nvPicPr>
              <p:blipFill>
                <a:blip r:embed="rId89"/>
                <a:stretch>
                  <a:fillRect/>
                </a:stretch>
              </p:blipFill>
              <p:spPr>
                <a:xfrm>
                  <a:off x="5699389" y="5529044"/>
                  <a:ext cx="1242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Freihand 52">
                  <a:extLst>
                    <a:ext uri="{FF2B5EF4-FFF2-40B4-BE49-F238E27FC236}">
                      <a16:creationId xmlns:a16="http://schemas.microsoft.com/office/drawing/2014/main" id="{3CE59A10-18A4-2F9A-BB84-B03EE7CEC292}"/>
                    </a:ext>
                  </a:extLst>
                </p14:cNvPr>
                <p14:cNvContentPartPr/>
                <p14:nvPr/>
              </p14:nvContentPartPr>
              <p14:xfrm>
                <a:off x="5858509" y="5584484"/>
                <a:ext cx="65880" cy="148320"/>
              </p14:xfrm>
            </p:contentPart>
          </mc:Choice>
          <mc:Fallback xmlns="">
            <p:pic>
              <p:nvPicPr>
                <p:cNvPr id="53" name="Freihand 52">
                  <a:extLst>
                    <a:ext uri="{FF2B5EF4-FFF2-40B4-BE49-F238E27FC236}">
                      <a16:creationId xmlns:a16="http://schemas.microsoft.com/office/drawing/2014/main" id="{3CE59A10-18A4-2F9A-BB84-B03EE7CEC292}"/>
                    </a:ext>
                  </a:extLst>
                </p:cNvPr>
                <p:cNvPicPr/>
                <p:nvPr/>
              </p:nvPicPr>
              <p:blipFill>
                <a:blip r:embed="rId91"/>
                <a:stretch>
                  <a:fillRect/>
                </a:stretch>
              </p:blipFill>
              <p:spPr>
                <a:xfrm>
                  <a:off x="5849509" y="5575484"/>
                  <a:ext cx="83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F6040BCC-6D19-B6B0-79DC-84852925A48D}"/>
                    </a:ext>
                  </a:extLst>
                </p14:cNvPr>
                <p14:cNvContentPartPr/>
                <p14:nvPr/>
              </p14:nvContentPartPr>
              <p14:xfrm>
                <a:off x="5963269" y="5554964"/>
                <a:ext cx="179640" cy="256680"/>
              </p14:xfrm>
            </p:contentPart>
          </mc:Choice>
          <mc:Fallback xmlns="">
            <p:pic>
              <p:nvPicPr>
                <p:cNvPr id="54" name="Freihand 53">
                  <a:extLst>
                    <a:ext uri="{FF2B5EF4-FFF2-40B4-BE49-F238E27FC236}">
                      <a16:creationId xmlns:a16="http://schemas.microsoft.com/office/drawing/2014/main" id="{F6040BCC-6D19-B6B0-79DC-84852925A48D}"/>
                    </a:ext>
                  </a:extLst>
                </p:cNvPr>
                <p:cNvPicPr/>
                <p:nvPr/>
              </p:nvPicPr>
              <p:blipFill>
                <a:blip r:embed="rId93"/>
                <a:stretch>
                  <a:fillRect/>
                </a:stretch>
              </p:blipFill>
              <p:spPr>
                <a:xfrm>
                  <a:off x="5954629" y="5545964"/>
                  <a:ext cx="1972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DCDB13C0-FC79-B77C-9911-B1A97D3D9BB2}"/>
                    </a:ext>
                  </a:extLst>
                </p14:cNvPr>
                <p14:cNvContentPartPr/>
                <p14:nvPr/>
              </p14:nvContentPartPr>
              <p14:xfrm>
                <a:off x="6014029" y="5494844"/>
                <a:ext cx="174240" cy="93600"/>
              </p14:xfrm>
            </p:contentPart>
          </mc:Choice>
          <mc:Fallback xmlns="">
            <p:pic>
              <p:nvPicPr>
                <p:cNvPr id="55" name="Freihand 54">
                  <a:extLst>
                    <a:ext uri="{FF2B5EF4-FFF2-40B4-BE49-F238E27FC236}">
                      <a16:creationId xmlns:a16="http://schemas.microsoft.com/office/drawing/2014/main" id="{DCDB13C0-FC79-B77C-9911-B1A97D3D9BB2}"/>
                    </a:ext>
                  </a:extLst>
                </p:cNvPr>
                <p:cNvPicPr/>
                <p:nvPr/>
              </p:nvPicPr>
              <p:blipFill>
                <a:blip r:embed="rId95"/>
                <a:stretch>
                  <a:fillRect/>
                </a:stretch>
              </p:blipFill>
              <p:spPr>
                <a:xfrm>
                  <a:off x="6005029" y="5486204"/>
                  <a:ext cx="191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AC1EC62D-DD5F-2618-DF5B-ED160074A5B1}"/>
                    </a:ext>
                  </a:extLst>
                </p14:cNvPr>
                <p14:cNvContentPartPr/>
                <p14:nvPr/>
              </p14:nvContentPartPr>
              <p14:xfrm>
                <a:off x="6185749" y="5260844"/>
                <a:ext cx="169200" cy="255600"/>
              </p14:xfrm>
            </p:contentPart>
          </mc:Choice>
          <mc:Fallback xmlns="">
            <p:pic>
              <p:nvPicPr>
                <p:cNvPr id="56" name="Freihand 55">
                  <a:extLst>
                    <a:ext uri="{FF2B5EF4-FFF2-40B4-BE49-F238E27FC236}">
                      <a16:creationId xmlns:a16="http://schemas.microsoft.com/office/drawing/2014/main" id="{AC1EC62D-DD5F-2618-DF5B-ED160074A5B1}"/>
                    </a:ext>
                  </a:extLst>
                </p:cNvPr>
                <p:cNvPicPr/>
                <p:nvPr/>
              </p:nvPicPr>
              <p:blipFill>
                <a:blip r:embed="rId97"/>
                <a:stretch>
                  <a:fillRect/>
                </a:stretch>
              </p:blipFill>
              <p:spPr>
                <a:xfrm>
                  <a:off x="6177109" y="5251844"/>
                  <a:ext cx="1868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57F3A28C-F3A6-BD6C-3F30-2A9221B31AC2}"/>
                    </a:ext>
                  </a:extLst>
                </p14:cNvPr>
                <p14:cNvContentPartPr/>
                <p14:nvPr/>
              </p14:nvContentPartPr>
              <p14:xfrm>
                <a:off x="6453589" y="5045924"/>
                <a:ext cx="435600" cy="320760"/>
              </p14:xfrm>
            </p:contentPart>
          </mc:Choice>
          <mc:Fallback xmlns="">
            <p:pic>
              <p:nvPicPr>
                <p:cNvPr id="57" name="Freihand 56">
                  <a:extLst>
                    <a:ext uri="{FF2B5EF4-FFF2-40B4-BE49-F238E27FC236}">
                      <a16:creationId xmlns:a16="http://schemas.microsoft.com/office/drawing/2014/main" id="{57F3A28C-F3A6-BD6C-3F30-2A9221B31AC2}"/>
                    </a:ext>
                  </a:extLst>
                </p:cNvPr>
                <p:cNvPicPr/>
                <p:nvPr/>
              </p:nvPicPr>
              <p:blipFill>
                <a:blip r:embed="rId99"/>
                <a:stretch>
                  <a:fillRect/>
                </a:stretch>
              </p:blipFill>
              <p:spPr>
                <a:xfrm>
                  <a:off x="6444589" y="5036924"/>
                  <a:ext cx="45324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ECF8CE2A-A626-9390-DBBF-FF740F75E0BD}"/>
                    </a:ext>
                  </a:extLst>
                </p14:cNvPr>
                <p14:cNvContentPartPr/>
                <p14:nvPr/>
              </p14:nvContentPartPr>
              <p14:xfrm>
                <a:off x="6893869" y="4847924"/>
                <a:ext cx="220680" cy="248760"/>
              </p14:xfrm>
            </p:contentPart>
          </mc:Choice>
          <mc:Fallback xmlns="">
            <p:pic>
              <p:nvPicPr>
                <p:cNvPr id="58" name="Freihand 57">
                  <a:extLst>
                    <a:ext uri="{FF2B5EF4-FFF2-40B4-BE49-F238E27FC236}">
                      <a16:creationId xmlns:a16="http://schemas.microsoft.com/office/drawing/2014/main" id="{ECF8CE2A-A626-9390-DBBF-FF740F75E0BD}"/>
                    </a:ext>
                  </a:extLst>
                </p:cNvPr>
                <p:cNvPicPr/>
                <p:nvPr/>
              </p:nvPicPr>
              <p:blipFill>
                <a:blip r:embed="rId101"/>
                <a:stretch>
                  <a:fillRect/>
                </a:stretch>
              </p:blipFill>
              <p:spPr>
                <a:xfrm>
                  <a:off x="6885229" y="4839284"/>
                  <a:ext cx="238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A4F591FF-E794-2B69-C866-1420ADC6BD0B}"/>
                    </a:ext>
                  </a:extLst>
                </p14:cNvPr>
                <p14:cNvContentPartPr/>
                <p14:nvPr/>
              </p14:nvContentPartPr>
              <p14:xfrm>
                <a:off x="7110949" y="4854404"/>
                <a:ext cx="133200" cy="154440"/>
              </p14:xfrm>
            </p:contentPart>
          </mc:Choice>
          <mc:Fallback xmlns="">
            <p:pic>
              <p:nvPicPr>
                <p:cNvPr id="59" name="Freihand 58">
                  <a:extLst>
                    <a:ext uri="{FF2B5EF4-FFF2-40B4-BE49-F238E27FC236}">
                      <a16:creationId xmlns:a16="http://schemas.microsoft.com/office/drawing/2014/main" id="{A4F591FF-E794-2B69-C866-1420ADC6BD0B}"/>
                    </a:ext>
                  </a:extLst>
                </p:cNvPr>
                <p:cNvPicPr/>
                <p:nvPr/>
              </p:nvPicPr>
              <p:blipFill>
                <a:blip r:embed="rId103"/>
                <a:stretch>
                  <a:fillRect/>
                </a:stretch>
              </p:blipFill>
              <p:spPr>
                <a:xfrm>
                  <a:off x="7102309" y="4845764"/>
                  <a:ext cx="150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AA2C3C01-F61F-55FA-0D2E-9DFC55009F9C}"/>
                    </a:ext>
                  </a:extLst>
                </p14:cNvPr>
                <p14:cNvContentPartPr/>
                <p14:nvPr/>
              </p14:nvContentPartPr>
              <p14:xfrm>
                <a:off x="7343149" y="4530044"/>
                <a:ext cx="268200" cy="346320"/>
              </p14:xfrm>
            </p:contentPart>
          </mc:Choice>
          <mc:Fallback xmlns="">
            <p:pic>
              <p:nvPicPr>
                <p:cNvPr id="60" name="Freihand 59">
                  <a:extLst>
                    <a:ext uri="{FF2B5EF4-FFF2-40B4-BE49-F238E27FC236}">
                      <a16:creationId xmlns:a16="http://schemas.microsoft.com/office/drawing/2014/main" id="{AA2C3C01-F61F-55FA-0D2E-9DFC55009F9C}"/>
                    </a:ext>
                  </a:extLst>
                </p:cNvPr>
                <p:cNvPicPr/>
                <p:nvPr/>
              </p:nvPicPr>
              <p:blipFill>
                <a:blip r:embed="rId105"/>
                <a:stretch>
                  <a:fillRect/>
                </a:stretch>
              </p:blipFill>
              <p:spPr>
                <a:xfrm>
                  <a:off x="7334509" y="4521404"/>
                  <a:ext cx="28584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20CF468B-482C-B4CC-40F9-373CE690FB7C}"/>
                    </a:ext>
                  </a:extLst>
                </p14:cNvPr>
                <p14:cNvContentPartPr/>
                <p14:nvPr/>
              </p14:nvContentPartPr>
              <p14:xfrm>
                <a:off x="7072069" y="5476844"/>
                <a:ext cx="39600" cy="282600"/>
              </p14:xfrm>
            </p:contentPart>
          </mc:Choice>
          <mc:Fallback xmlns="">
            <p:pic>
              <p:nvPicPr>
                <p:cNvPr id="62" name="Freihand 61">
                  <a:extLst>
                    <a:ext uri="{FF2B5EF4-FFF2-40B4-BE49-F238E27FC236}">
                      <a16:creationId xmlns:a16="http://schemas.microsoft.com/office/drawing/2014/main" id="{20CF468B-482C-B4CC-40F9-373CE690FB7C}"/>
                    </a:ext>
                  </a:extLst>
                </p:cNvPr>
                <p:cNvPicPr/>
                <p:nvPr/>
              </p:nvPicPr>
              <p:blipFill>
                <a:blip r:embed="rId107"/>
                <a:stretch>
                  <a:fillRect/>
                </a:stretch>
              </p:blipFill>
              <p:spPr>
                <a:xfrm>
                  <a:off x="7063069" y="5467844"/>
                  <a:ext cx="572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5F56ACCE-9540-106E-91FC-9654A4323E21}"/>
                    </a:ext>
                  </a:extLst>
                </p14:cNvPr>
                <p14:cNvContentPartPr/>
                <p14:nvPr/>
              </p14:nvContentPartPr>
              <p14:xfrm>
                <a:off x="7028149" y="5574764"/>
                <a:ext cx="195840" cy="59040"/>
              </p14:xfrm>
            </p:contentPart>
          </mc:Choice>
          <mc:Fallback xmlns="">
            <p:pic>
              <p:nvPicPr>
                <p:cNvPr id="63" name="Freihand 62">
                  <a:extLst>
                    <a:ext uri="{FF2B5EF4-FFF2-40B4-BE49-F238E27FC236}">
                      <a16:creationId xmlns:a16="http://schemas.microsoft.com/office/drawing/2014/main" id="{5F56ACCE-9540-106E-91FC-9654A4323E21}"/>
                    </a:ext>
                  </a:extLst>
                </p:cNvPr>
                <p:cNvPicPr/>
                <p:nvPr/>
              </p:nvPicPr>
              <p:blipFill>
                <a:blip r:embed="rId109"/>
                <a:stretch>
                  <a:fillRect/>
                </a:stretch>
              </p:blipFill>
              <p:spPr>
                <a:xfrm>
                  <a:off x="7019149" y="5566124"/>
                  <a:ext cx="213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097B9561-6A50-7625-3EAC-54FA4793EB7D}"/>
                    </a:ext>
                  </a:extLst>
                </p14:cNvPr>
                <p14:cNvContentPartPr/>
                <p14:nvPr/>
              </p14:nvContentPartPr>
              <p14:xfrm>
                <a:off x="7122109" y="5355884"/>
                <a:ext cx="96840" cy="124200"/>
              </p14:xfrm>
            </p:contentPart>
          </mc:Choice>
          <mc:Fallback xmlns="">
            <p:pic>
              <p:nvPicPr>
                <p:cNvPr id="65" name="Freihand 64">
                  <a:extLst>
                    <a:ext uri="{FF2B5EF4-FFF2-40B4-BE49-F238E27FC236}">
                      <a16:creationId xmlns:a16="http://schemas.microsoft.com/office/drawing/2014/main" id="{097B9561-6A50-7625-3EAC-54FA4793EB7D}"/>
                    </a:ext>
                  </a:extLst>
                </p:cNvPr>
                <p:cNvPicPr/>
                <p:nvPr/>
              </p:nvPicPr>
              <p:blipFill>
                <a:blip r:embed="rId111"/>
                <a:stretch>
                  <a:fillRect/>
                </a:stretch>
              </p:blipFill>
              <p:spPr>
                <a:xfrm>
                  <a:off x="7113109" y="5347244"/>
                  <a:ext cx="114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73720662-86BA-B1FF-2FFA-1B43D8BC052B}"/>
                    </a:ext>
                  </a:extLst>
                </p14:cNvPr>
                <p14:cNvContentPartPr/>
                <p14:nvPr/>
              </p14:nvContentPartPr>
              <p14:xfrm>
                <a:off x="7078909" y="5318804"/>
                <a:ext cx="118440" cy="100080"/>
              </p14:xfrm>
            </p:contentPart>
          </mc:Choice>
          <mc:Fallback xmlns="">
            <p:pic>
              <p:nvPicPr>
                <p:cNvPr id="66" name="Freihand 65">
                  <a:extLst>
                    <a:ext uri="{FF2B5EF4-FFF2-40B4-BE49-F238E27FC236}">
                      <a16:creationId xmlns:a16="http://schemas.microsoft.com/office/drawing/2014/main" id="{73720662-86BA-B1FF-2FFA-1B43D8BC052B}"/>
                    </a:ext>
                  </a:extLst>
                </p:cNvPr>
                <p:cNvPicPr/>
                <p:nvPr/>
              </p:nvPicPr>
              <p:blipFill>
                <a:blip r:embed="rId113"/>
                <a:stretch>
                  <a:fillRect/>
                </a:stretch>
              </p:blipFill>
              <p:spPr>
                <a:xfrm>
                  <a:off x="7069909" y="5310164"/>
                  <a:ext cx="136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Freihand 66">
                  <a:extLst>
                    <a:ext uri="{FF2B5EF4-FFF2-40B4-BE49-F238E27FC236}">
                      <a16:creationId xmlns:a16="http://schemas.microsoft.com/office/drawing/2014/main" id="{8A8F2373-B98B-17F5-9D09-20218C7263B3}"/>
                    </a:ext>
                  </a:extLst>
                </p14:cNvPr>
                <p14:cNvContentPartPr/>
                <p14:nvPr/>
              </p14:nvContentPartPr>
              <p14:xfrm>
                <a:off x="7347469" y="5360204"/>
                <a:ext cx="34920" cy="180360"/>
              </p14:xfrm>
            </p:contentPart>
          </mc:Choice>
          <mc:Fallback xmlns="">
            <p:pic>
              <p:nvPicPr>
                <p:cNvPr id="67" name="Freihand 66">
                  <a:extLst>
                    <a:ext uri="{FF2B5EF4-FFF2-40B4-BE49-F238E27FC236}">
                      <a16:creationId xmlns:a16="http://schemas.microsoft.com/office/drawing/2014/main" id="{8A8F2373-B98B-17F5-9D09-20218C7263B3}"/>
                    </a:ext>
                  </a:extLst>
                </p:cNvPr>
                <p:cNvPicPr/>
                <p:nvPr/>
              </p:nvPicPr>
              <p:blipFill>
                <a:blip r:embed="rId115"/>
                <a:stretch>
                  <a:fillRect/>
                </a:stretch>
              </p:blipFill>
              <p:spPr>
                <a:xfrm>
                  <a:off x="7338829" y="5351564"/>
                  <a:ext cx="52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8" name="Freihand 67">
                  <a:extLst>
                    <a:ext uri="{FF2B5EF4-FFF2-40B4-BE49-F238E27FC236}">
                      <a16:creationId xmlns:a16="http://schemas.microsoft.com/office/drawing/2014/main" id="{F505924F-6FFC-A536-BCC5-4897B30EC52D}"/>
                    </a:ext>
                  </a:extLst>
                </p14:cNvPr>
                <p14:cNvContentPartPr/>
                <p14:nvPr/>
              </p14:nvContentPartPr>
              <p14:xfrm>
                <a:off x="7305709" y="5421044"/>
                <a:ext cx="186120" cy="27720"/>
              </p14:xfrm>
            </p:contentPart>
          </mc:Choice>
          <mc:Fallback xmlns="">
            <p:pic>
              <p:nvPicPr>
                <p:cNvPr id="68" name="Freihand 67">
                  <a:extLst>
                    <a:ext uri="{FF2B5EF4-FFF2-40B4-BE49-F238E27FC236}">
                      <a16:creationId xmlns:a16="http://schemas.microsoft.com/office/drawing/2014/main" id="{F505924F-6FFC-A536-BCC5-4897B30EC52D}"/>
                    </a:ext>
                  </a:extLst>
                </p:cNvPr>
                <p:cNvPicPr/>
                <p:nvPr/>
              </p:nvPicPr>
              <p:blipFill>
                <a:blip r:embed="rId117"/>
                <a:stretch>
                  <a:fillRect/>
                </a:stretch>
              </p:blipFill>
              <p:spPr>
                <a:xfrm>
                  <a:off x="7297069" y="5412404"/>
                  <a:ext cx="203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9" name="Freihand 68">
                  <a:extLst>
                    <a:ext uri="{FF2B5EF4-FFF2-40B4-BE49-F238E27FC236}">
                      <a16:creationId xmlns:a16="http://schemas.microsoft.com/office/drawing/2014/main" id="{335BA61A-3B9C-A95C-29B7-5A844A0B1838}"/>
                    </a:ext>
                  </a:extLst>
                </p14:cNvPr>
                <p14:cNvContentPartPr/>
                <p14:nvPr/>
              </p14:nvContentPartPr>
              <p14:xfrm>
                <a:off x="7339909" y="5118644"/>
                <a:ext cx="298080" cy="384120"/>
              </p14:xfrm>
            </p:contentPart>
          </mc:Choice>
          <mc:Fallback xmlns="">
            <p:pic>
              <p:nvPicPr>
                <p:cNvPr id="69" name="Freihand 68">
                  <a:extLst>
                    <a:ext uri="{FF2B5EF4-FFF2-40B4-BE49-F238E27FC236}">
                      <a16:creationId xmlns:a16="http://schemas.microsoft.com/office/drawing/2014/main" id="{335BA61A-3B9C-A95C-29B7-5A844A0B1838}"/>
                    </a:ext>
                  </a:extLst>
                </p:cNvPr>
                <p:cNvPicPr/>
                <p:nvPr/>
              </p:nvPicPr>
              <p:blipFill>
                <a:blip r:embed="rId119"/>
                <a:stretch>
                  <a:fillRect/>
                </a:stretch>
              </p:blipFill>
              <p:spPr>
                <a:xfrm>
                  <a:off x="7330909" y="5109644"/>
                  <a:ext cx="31572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75B8BAD4-FA8B-C83D-7D3F-D24AFFBC721F}"/>
                    </a:ext>
                  </a:extLst>
                </p14:cNvPr>
                <p14:cNvContentPartPr/>
                <p14:nvPr/>
              </p14:nvContentPartPr>
              <p14:xfrm>
                <a:off x="6867949" y="5478284"/>
                <a:ext cx="300600" cy="409320"/>
              </p14:xfrm>
            </p:contentPart>
          </mc:Choice>
          <mc:Fallback xmlns="">
            <p:pic>
              <p:nvPicPr>
                <p:cNvPr id="71" name="Freihand 70">
                  <a:extLst>
                    <a:ext uri="{FF2B5EF4-FFF2-40B4-BE49-F238E27FC236}">
                      <a16:creationId xmlns:a16="http://schemas.microsoft.com/office/drawing/2014/main" id="{75B8BAD4-FA8B-C83D-7D3F-D24AFFBC721F}"/>
                    </a:ext>
                  </a:extLst>
                </p:cNvPr>
                <p:cNvPicPr/>
                <p:nvPr/>
              </p:nvPicPr>
              <p:blipFill>
                <a:blip r:embed="rId121"/>
                <a:stretch>
                  <a:fillRect/>
                </a:stretch>
              </p:blipFill>
              <p:spPr>
                <a:xfrm>
                  <a:off x="6858949" y="5469284"/>
                  <a:ext cx="31824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8C7132A8-CC20-7B92-9B33-345DC466C067}"/>
                    </a:ext>
                  </a:extLst>
                </p14:cNvPr>
                <p14:cNvContentPartPr/>
                <p14:nvPr/>
              </p14:nvContentPartPr>
              <p14:xfrm>
                <a:off x="7486429" y="4953404"/>
                <a:ext cx="86040" cy="110880"/>
              </p14:xfrm>
            </p:contentPart>
          </mc:Choice>
          <mc:Fallback xmlns="">
            <p:pic>
              <p:nvPicPr>
                <p:cNvPr id="72" name="Freihand 71">
                  <a:extLst>
                    <a:ext uri="{FF2B5EF4-FFF2-40B4-BE49-F238E27FC236}">
                      <a16:creationId xmlns:a16="http://schemas.microsoft.com/office/drawing/2014/main" id="{8C7132A8-CC20-7B92-9B33-345DC466C067}"/>
                    </a:ext>
                  </a:extLst>
                </p:cNvPr>
                <p:cNvPicPr/>
                <p:nvPr/>
              </p:nvPicPr>
              <p:blipFill>
                <a:blip r:embed="rId123"/>
                <a:stretch>
                  <a:fillRect/>
                </a:stretch>
              </p:blipFill>
              <p:spPr>
                <a:xfrm>
                  <a:off x="7477429" y="4944404"/>
                  <a:ext cx="103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BDFF3554-626D-7508-0700-84373C0A866E}"/>
                    </a:ext>
                  </a:extLst>
                </p14:cNvPr>
                <p14:cNvContentPartPr/>
                <p14:nvPr/>
              </p14:nvContentPartPr>
              <p14:xfrm>
                <a:off x="7657069" y="4738124"/>
                <a:ext cx="96840" cy="255240"/>
              </p14:xfrm>
            </p:contentPart>
          </mc:Choice>
          <mc:Fallback xmlns="">
            <p:pic>
              <p:nvPicPr>
                <p:cNvPr id="73" name="Freihand 72">
                  <a:extLst>
                    <a:ext uri="{FF2B5EF4-FFF2-40B4-BE49-F238E27FC236}">
                      <a16:creationId xmlns:a16="http://schemas.microsoft.com/office/drawing/2014/main" id="{BDFF3554-626D-7508-0700-84373C0A866E}"/>
                    </a:ext>
                  </a:extLst>
                </p:cNvPr>
                <p:cNvPicPr/>
                <p:nvPr/>
              </p:nvPicPr>
              <p:blipFill>
                <a:blip r:embed="rId125"/>
                <a:stretch>
                  <a:fillRect/>
                </a:stretch>
              </p:blipFill>
              <p:spPr>
                <a:xfrm>
                  <a:off x="7648429" y="4729124"/>
                  <a:ext cx="114480" cy="272880"/>
                </a:xfrm>
                <a:prstGeom prst="rect">
                  <a:avLst/>
                </a:prstGeom>
              </p:spPr>
            </p:pic>
          </mc:Fallback>
        </mc:AlternateContent>
      </p:grpSp>
    </p:spTree>
    <p:extLst>
      <p:ext uri="{BB962C8B-B14F-4D97-AF65-F5344CB8AC3E}">
        <p14:creationId xmlns:p14="http://schemas.microsoft.com/office/powerpoint/2010/main" val="55629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8</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Hypothesis-Testing</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2" name="Textfeld 1">
            <a:extLst>
              <a:ext uri="{FF2B5EF4-FFF2-40B4-BE49-F238E27FC236}">
                <a16:creationId xmlns:a16="http://schemas.microsoft.com/office/drawing/2014/main" id="{C8F315CF-3F5D-56BB-DA5C-E7A288BDB08C}"/>
              </a:ext>
            </a:extLst>
          </p:cNvPr>
          <p:cNvSpPr txBox="1"/>
          <p:nvPr/>
        </p:nvSpPr>
        <p:spPr>
          <a:xfrm>
            <a:off x="10160" y="585059"/>
            <a:ext cx="8669285" cy="5976664"/>
          </a:xfrm>
          <a:prstGeom prst="rect">
            <a:avLst/>
          </a:prstGeom>
          <a:noFill/>
        </p:spPr>
        <p:txBody>
          <a:bodyPr wrap="square" rtlCol="0">
            <a:noAutofit/>
          </a:bodyPr>
          <a:lstStyle/>
          <a:p>
            <a:pPr marL="342900" indent="-342900">
              <a:buFont typeface="Arial" panose="020B0604020202020204" pitchFamily="34" charset="0"/>
              <a:buChar char="•"/>
            </a:pPr>
            <a:r>
              <a:rPr lang="de-DE" sz="2200"/>
              <a:t>With the assumptions and the derived properties we can calculate the following test statistics:</a:t>
            </a:r>
          </a:p>
          <a:p>
            <a:pPr marL="342900" indent="-342900">
              <a:buFont typeface="Arial" panose="020B0604020202020204" pitchFamily="34" charset="0"/>
              <a:buChar char="•"/>
            </a:pPr>
            <a:endParaRPr lang="de-DE" sz="2200"/>
          </a:p>
          <a:p>
            <a:endParaRPr lang="de-DE" sz="2200"/>
          </a:p>
          <a:p>
            <a:pPr marL="342900" indent="-342900">
              <a:buFont typeface="Arial" panose="020B0604020202020204" pitchFamily="34" charset="0"/>
              <a:buChar char="•"/>
            </a:pPr>
            <a:endParaRPr lang="de-DE" sz="2200"/>
          </a:p>
          <a:p>
            <a:endParaRPr lang="de-DE" sz="2200"/>
          </a:p>
          <a:p>
            <a:pPr marL="342900" indent="-342900">
              <a:buFont typeface="Arial" panose="020B0604020202020204" pitchFamily="34" charset="0"/>
              <a:buChar char="•"/>
            </a:pPr>
            <a:endParaRPr lang="de-DE" sz="2200"/>
          </a:p>
          <a:p>
            <a:r>
              <a:rPr lang="de-DE" sz="2400"/>
              <a:t>and </a:t>
            </a:r>
          </a:p>
          <a:p>
            <a:endParaRPr lang="de-DE" sz="2400"/>
          </a:p>
          <a:p>
            <a:endParaRPr lang="de-DE" sz="2400"/>
          </a:p>
          <a:p>
            <a:endParaRPr lang="de-DE" sz="2400"/>
          </a:p>
          <a:p>
            <a:endParaRPr lang="de-DE" sz="2400"/>
          </a:p>
          <a:p>
            <a:endParaRPr lang="de-DE" sz="2400"/>
          </a:p>
          <a:p>
            <a:r>
              <a:rPr lang="de-DE" sz="2400"/>
              <a:t>With F and t, we can make probability statements about the goodness of the estimators calculated from the multiple linear regression.</a:t>
            </a:r>
          </a:p>
        </p:txBody>
      </p:sp>
      <p:pic>
        <p:nvPicPr>
          <p:cNvPr id="6" name="Grafik 5">
            <a:extLst>
              <a:ext uri="{FF2B5EF4-FFF2-40B4-BE49-F238E27FC236}">
                <a16:creationId xmlns:a16="http://schemas.microsoft.com/office/drawing/2014/main" id="{B9A48D1F-E376-DE21-23A7-F957A5407E70}"/>
              </a:ext>
            </a:extLst>
          </p:cNvPr>
          <p:cNvPicPr>
            <a:picLocks noChangeAspect="1"/>
          </p:cNvPicPr>
          <p:nvPr/>
        </p:nvPicPr>
        <p:blipFill>
          <a:blip r:embed="rId2"/>
          <a:stretch>
            <a:fillRect/>
          </a:stretch>
        </p:blipFill>
        <p:spPr>
          <a:xfrm>
            <a:off x="2585720" y="1530032"/>
            <a:ext cx="3810000" cy="1095375"/>
          </a:xfrm>
          <a:prstGeom prst="rect">
            <a:avLst/>
          </a:prstGeom>
        </p:spPr>
      </p:pic>
      <p:pic>
        <p:nvPicPr>
          <p:cNvPr id="12" name="Grafik 11">
            <a:extLst>
              <a:ext uri="{FF2B5EF4-FFF2-40B4-BE49-F238E27FC236}">
                <a16:creationId xmlns:a16="http://schemas.microsoft.com/office/drawing/2014/main" id="{5C7BC32A-1782-66A3-01A4-F0E0B39211A9}"/>
              </a:ext>
            </a:extLst>
          </p:cNvPr>
          <p:cNvPicPr>
            <a:picLocks noChangeAspect="1"/>
          </p:cNvPicPr>
          <p:nvPr/>
        </p:nvPicPr>
        <p:blipFill>
          <a:blip r:embed="rId3"/>
          <a:stretch>
            <a:fillRect/>
          </a:stretch>
        </p:blipFill>
        <p:spPr>
          <a:xfrm>
            <a:off x="2819400" y="3755365"/>
            <a:ext cx="3276600" cy="838200"/>
          </a:xfrm>
          <a:prstGeom prst="rect">
            <a:avLst/>
          </a:prstGeom>
        </p:spPr>
      </p:pic>
      <mc:AlternateContent xmlns:mc="http://schemas.openxmlformats.org/markup-compatibility/2006" xmlns:p14="http://schemas.microsoft.com/office/powerpoint/2010/main">
        <mc:Choice Requires="p14">
          <p:contentPart p14:bwMode="auto" r:id="rId4">
            <p14:nvContentPartPr>
              <p14:cNvPr id="79" name="Freihand 78">
                <a:extLst>
                  <a:ext uri="{FF2B5EF4-FFF2-40B4-BE49-F238E27FC236}">
                    <a16:creationId xmlns:a16="http://schemas.microsoft.com/office/drawing/2014/main" id="{CE69DBF3-8A69-D375-6F97-C29A5BAABBD2}"/>
                  </a:ext>
                </a:extLst>
              </p14:cNvPr>
              <p14:cNvContentPartPr/>
              <p14:nvPr/>
            </p14:nvContentPartPr>
            <p14:xfrm>
              <a:off x="3319429" y="1552222"/>
              <a:ext cx="902160" cy="1264680"/>
            </p14:xfrm>
          </p:contentPart>
        </mc:Choice>
        <mc:Fallback xmlns="">
          <p:pic>
            <p:nvPicPr>
              <p:cNvPr id="79" name="Freihand 78">
                <a:extLst>
                  <a:ext uri="{FF2B5EF4-FFF2-40B4-BE49-F238E27FC236}">
                    <a16:creationId xmlns:a16="http://schemas.microsoft.com/office/drawing/2014/main" id="{CE69DBF3-8A69-D375-6F97-C29A5BAABBD2}"/>
                  </a:ext>
                </a:extLst>
              </p:cNvPr>
              <p:cNvPicPr/>
              <p:nvPr/>
            </p:nvPicPr>
            <p:blipFill>
              <a:blip r:embed="rId5"/>
              <a:stretch>
                <a:fillRect/>
              </a:stretch>
            </p:blipFill>
            <p:spPr>
              <a:xfrm>
                <a:off x="3310789" y="1543222"/>
                <a:ext cx="919800" cy="128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0" name="Freihand 79">
                <a:extLst>
                  <a:ext uri="{FF2B5EF4-FFF2-40B4-BE49-F238E27FC236}">
                    <a16:creationId xmlns:a16="http://schemas.microsoft.com/office/drawing/2014/main" id="{A6D3AE7C-3AE9-0F14-1AE0-2C4D9BE0116D}"/>
                  </a:ext>
                </a:extLst>
              </p14:cNvPr>
              <p14:cNvContentPartPr/>
              <p14:nvPr/>
            </p14:nvContentPartPr>
            <p14:xfrm>
              <a:off x="10031269" y="2047222"/>
              <a:ext cx="624600" cy="727200"/>
            </p14:xfrm>
          </p:contentPart>
        </mc:Choice>
        <mc:Fallback xmlns="">
          <p:pic>
            <p:nvPicPr>
              <p:cNvPr id="80" name="Freihand 79">
                <a:extLst>
                  <a:ext uri="{FF2B5EF4-FFF2-40B4-BE49-F238E27FC236}">
                    <a16:creationId xmlns:a16="http://schemas.microsoft.com/office/drawing/2014/main" id="{A6D3AE7C-3AE9-0F14-1AE0-2C4D9BE0116D}"/>
                  </a:ext>
                </a:extLst>
              </p:cNvPr>
              <p:cNvPicPr/>
              <p:nvPr/>
            </p:nvPicPr>
            <p:blipFill>
              <a:blip r:embed="rId7"/>
              <a:stretch>
                <a:fillRect/>
              </a:stretch>
            </p:blipFill>
            <p:spPr>
              <a:xfrm>
                <a:off x="10022629" y="2038582"/>
                <a:ext cx="642240" cy="744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3" name="Freihand 122">
                <a:extLst>
                  <a:ext uri="{FF2B5EF4-FFF2-40B4-BE49-F238E27FC236}">
                    <a16:creationId xmlns:a16="http://schemas.microsoft.com/office/drawing/2014/main" id="{84905321-EF5B-0860-4BD6-68152F17A6F6}"/>
                  </a:ext>
                </a:extLst>
              </p14:cNvPr>
              <p14:cNvContentPartPr/>
              <p14:nvPr/>
            </p14:nvContentPartPr>
            <p14:xfrm>
              <a:off x="8378149" y="2590462"/>
              <a:ext cx="586080" cy="678240"/>
            </p14:xfrm>
          </p:contentPart>
        </mc:Choice>
        <mc:Fallback xmlns="">
          <p:pic>
            <p:nvPicPr>
              <p:cNvPr id="123" name="Freihand 122">
                <a:extLst>
                  <a:ext uri="{FF2B5EF4-FFF2-40B4-BE49-F238E27FC236}">
                    <a16:creationId xmlns:a16="http://schemas.microsoft.com/office/drawing/2014/main" id="{84905321-EF5B-0860-4BD6-68152F17A6F6}"/>
                  </a:ext>
                </a:extLst>
              </p:cNvPr>
              <p:cNvPicPr/>
              <p:nvPr/>
            </p:nvPicPr>
            <p:blipFill>
              <a:blip r:embed="rId9"/>
              <a:stretch>
                <a:fillRect/>
              </a:stretch>
            </p:blipFill>
            <p:spPr>
              <a:xfrm>
                <a:off x="8369149" y="2581462"/>
                <a:ext cx="60372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5" name="Freihand 124">
                <a:extLst>
                  <a:ext uri="{FF2B5EF4-FFF2-40B4-BE49-F238E27FC236}">
                    <a16:creationId xmlns:a16="http://schemas.microsoft.com/office/drawing/2014/main" id="{CD269E1C-D6DD-1497-8D14-3C468409EE5D}"/>
                  </a:ext>
                </a:extLst>
              </p14:cNvPr>
              <p14:cNvContentPartPr/>
              <p14:nvPr/>
            </p14:nvContentPartPr>
            <p14:xfrm>
              <a:off x="9993109" y="2104102"/>
              <a:ext cx="677160" cy="698760"/>
            </p14:xfrm>
          </p:contentPart>
        </mc:Choice>
        <mc:Fallback xmlns="">
          <p:pic>
            <p:nvPicPr>
              <p:cNvPr id="125" name="Freihand 124">
                <a:extLst>
                  <a:ext uri="{FF2B5EF4-FFF2-40B4-BE49-F238E27FC236}">
                    <a16:creationId xmlns:a16="http://schemas.microsoft.com/office/drawing/2014/main" id="{CD269E1C-D6DD-1497-8D14-3C468409EE5D}"/>
                  </a:ext>
                </a:extLst>
              </p:cNvPr>
              <p:cNvPicPr/>
              <p:nvPr/>
            </p:nvPicPr>
            <p:blipFill>
              <a:blip r:embed="rId11"/>
              <a:stretch>
                <a:fillRect/>
              </a:stretch>
            </p:blipFill>
            <p:spPr>
              <a:xfrm>
                <a:off x="9984109" y="2095102"/>
                <a:ext cx="694800" cy="716400"/>
              </a:xfrm>
              <a:prstGeom prst="rect">
                <a:avLst/>
              </a:prstGeom>
            </p:spPr>
          </p:pic>
        </mc:Fallback>
      </mc:AlternateContent>
      <p:grpSp>
        <p:nvGrpSpPr>
          <p:cNvPr id="130" name="Gruppieren 129">
            <a:extLst>
              <a:ext uri="{FF2B5EF4-FFF2-40B4-BE49-F238E27FC236}">
                <a16:creationId xmlns:a16="http://schemas.microsoft.com/office/drawing/2014/main" id="{0374AC07-0F64-685F-1417-7818BA8D3BD7}"/>
              </a:ext>
            </a:extLst>
          </p:cNvPr>
          <p:cNvGrpSpPr/>
          <p:nvPr/>
        </p:nvGrpSpPr>
        <p:grpSpPr>
          <a:xfrm>
            <a:off x="4548109" y="827182"/>
            <a:ext cx="6784200" cy="2327400"/>
            <a:chOff x="4548109" y="827182"/>
            <a:chExt cx="6784200" cy="2327400"/>
          </a:xfrm>
        </p:grpSpPr>
        <mc:AlternateContent xmlns:mc="http://schemas.openxmlformats.org/markup-compatibility/2006" xmlns:p14="http://schemas.microsoft.com/office/powerpoint/2010/main">
          <mc:Choice Requires="p14">
            <p:contentPart p14:bwMode="auto" r:id="rId12">
              <p14:nvContentPartPr>
                <p14:cNvPr id="82" name="Freihand 81">
                  <a:extLst>
                    <a:ext uri="{FF2B5EF4-FFF2-40B4-BE49-F238E27FC236}">
                      <a16:creationId xmlns:a16="http://schemas.microsoft.com/office/drawing/2014/main" id="{2A063D9D-BB41-620E-E24C-C1FD49AF1B76}"/>
                    </a:ext>
                  </a:extLst>
                </p14:cNvPr>
                <p14:cNvContentPartPr/>
                <p14:nvPr/>
              </p14:nvContentPartPr>
              <p14:xfrm>
                <a:off x="4548109" y="2307862"/>
                <a:ext cx="1001160" cy="203760"/>
              </p14:xfrm>
            </p:contentPart>
          </mc:Choice>
          <mc:Fallback xmlns="">
            <p:pic>
              <p:nvPicPr>
                <p:cNvPr id="82" name="Freihand 81">
                  <a:extLst>
                    <a:ext uri="{FF2B5EF4-FFF2-40B4-BE49-F238E27FC236}">
                      <a16:creationId xmlns:a16="http://schemas.microsoft.com/office/drawing/2014/main" id="{2A063D9D-BB41-620E-E24C-C1FD49AF1B76}"/>
                    </a:ext>
                  </a:extLst>
                </p:cNvPr>
                <p:cNvPicPr/>
                <p:nvPr/>
              </p:nvPicPr>
              <p:blipFill>
                <a:blip r:embed="rId13"/>
                <a:stretch>
                  <a:fillRect/>
                </a:stretch>
              </p:blipFill>
              <p:spPr>
                <a:xfrm>
                  <a:off x="4539469" y="2299222"/>
                  <a:ext cx="10188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3" name="Freihand 82">
                  <a:extLst>
                    <a:ext uri="{FF2B5EF4-FFF2-40B4-BE49-F238E27FC236}">
                      <a16:creationId xmlns:a16="http://schemas.microsoft.com/office/drawing/2014/main" id="{BE2E551D-58B8-110E-D642-01D63240DC2F}"/>
                    </a:ext>
                  </a:extLst>
                </p14:cNvPr>
                <p14:cNvContentPartPr/>
                <p14:nvPr/>
              </p14:nvContentPartPr>
              <p14:xfrm>
                <a:off x="5570509" y="2270422"/>
                <a:ext cx="916920" cy="257760"/>
              </p14:xfrm>
            </p:contentPart>
          </mc:Choice>
          <mc:Fallback xmlns="">
            <p:pic>
              <p:nvPicPr>
                <p:cNvPr id="83" name="Freihand 82">
                  <a:extLst>
                    <a:ext uri="{FF2B5EF4-FFF2-40B4-BE49-F238E27FC236}">
                      <a16:creationId xmlns:a16="http://schemas.microsoft.com/office/drawing/2014/main" id="{BE2E551D-58B8-110E-D642-01D63240DC2F}"/>
                    </a:ext>
                  </a:extLst>
                </p:cNvPr>
                <p:cNvPicPr/>
                <p:nvPr/>
              </p:nvPicPr>
              <p:blipFill>
                <a:blip r:embed="rId15"/>
                <a:stretch>
                  <a:fillRect/>
                </a:stretch>
              </p:blipFill>
              <p:spPr>
                <a:xfrm>
                  <a:off x="5561509" y="2261422"/>
                  <a:ext cx="9345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5" name="Freihand 84">
                  <a:extLst>
                    <a:ext uri="{FF2B5EF4-FFF2-40B4-BE49-F238E27FC236}">
                      <a16:creationId xmlns:a16="http://schemas.microsoft.com/office/drawing/2014/main" id="{4E274626-B603-2A96-3461-592BD87C6A5F}"/>
                    </a:ext>
                  </a:extLst>
                </p14:cNvPr>
                <p14:cNvContentPartPr/>
                <p14:nvPr/>
              </p14:nvContentPartPr>
              <p14:xfrm>
                <a:off x="4991629" y="2624302"/>
                <a:ext cx="19800" cy="193320"/>
              </p14:xfrm>
            </p:contentPart>
          </mc:Choice>
          <mc:Fallback xmlns="">
            <p:pic>
              <p:nvPicPr>
                <p:cNvPr id="85" name="Freihand 84">
                  <a:extLst>
                    <a:ext uri="{FF2B5EF4-FFF2-40B4-BE49-F238E27FC236}">
                      <a16:creationId xmlns:a16="http://schemas.microsoft.com/office/drawing/2014/main" id="{4E274626-B603-2A96-3461-592BD87C6A5F}"/>
                    </a:ext>
                  </a:extLst>
                </p:cNvPr>
                <p:cNvPicPr/>
                <p:nvPr/>
              </p:nvPicPr>
              <p:blipFill>
                <a:blip r:embed="rId17"/>
                <a:stretch>
                  <a:fillRect/>
                </a:stretch>
              </p:blipFill>
              <p:spPr>
                <a:xfrm>
                  <a:off x="4982629" y="2615662"/>
                  <a:ext cx="374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6" name="Freihand 85">
                  <a:extLst>
                    <a:ext uri="{FF2B5EF4-FFF2-40B4-BE49-F238E27FC236}">
                      <a16:creationId xmlns:a16="http://schemas.microsoft.com/office/drawing/2014/main" id="{6A389392-B6FD-8931-7F0D-8D50E5AEBB46}"/>
                    </a:ext>
                  </a:extLst>
                </p14:cNvPr>
                <p14:cNvContentPartPr/>
                <p14:nvPr/>
              </p14:nvContentPartPr>
              <p14:xfrm>
                <a:off x="4872829" y="2583622"/>
                <a:ext cx="209880" cy="14760"/>
              </p14:xfrm>
            </p:contentPart>
          </mc:Choice>
          <mc:Fallback xmlns="">
            <p:pic>
              <p:nvPicPr>
                <p:cNvPr id="86" name="Freihand 85">
                  <a:extLst>
                    <a:ext uri="{FF2B5EF4-FFF2-40B4-BE49-F238E27FC236}">
                      <a16:creationId xmlns:a16="http://schemas.microsoft.com/office/drawing/2014/main" id="{6A389392-B6FD-8931-7F0D-8D50E5AEBB46}"/>
                    </a:ext>
                  </a:extLst>
                </p:cNvPr>
                <p:cNvPicPr/>
                <p:nvPr/>
              </p:nvPicPr>
              <p:blipFill>
                <a:blip r:embed="rId19"/>
                <a:stretch>
                  <a:fillRect/>
                </a:stretch>
              </p:blipFill>
              <p:spPr>
                <a:xfrm>
                  <a:off x="4864189" y="2574622"/>
                  <a:ext cx="227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7" name="Freihand 86">
                  <a:extLst>
                    <a:ext uri="{FF2B5EF4-FFF2-40B4-BE49-F238E27FC236}">
                      <a16:creationId xmlns:a16="http://schemas.microsoft.com/office/drawing/2014/main" id="{4994C29B-C03A-2A02-EFE4-28CA2F5C617D}"/>
                    </a:ext>
                  </a:extLst>
                </p14:cNvPr>
                <p14:cNvContentPartPr/>
                <p14:nvPr/>
              </p14:nvContentPartPr>
              <p14:xfrm>
                <a:off x="4937989" y="2750662"/>
                <a:ext cx="124200" cy="10080"/>
              </p14:xfrm>
            </p:contentPart>
          </mc:Choice>
          <mc:Fallback xmlns="">
            <p:pic>
              <p:nvPicPr>
                <p:cNvPr id="87" name="Freihand 86">
                  <a:extLst>
                    <a:ext uri="{FF2B5EF4-FFF2-40B4-BE49-F238E27FC236}">
                      <a16:creationId xmlns:a16="http://schemas.microsoft.com/office/drawing/2014/main" id="{4994C29B-C03A-2A02-EFE4-28CA2F5C617D}"/>
                    </a:ext>
                  </a:extLst>
                </p:cNvPr>
                <p:cNvPicPr/>
                <p:nvPr/>
              </p:nvPicPr>
              <p:blipFill>
                <a:blip r:embed="rId21"/>
                <a:stretch>
                  <a:fillRect/>
                </a:stretch>
              </p:blipFill>
              <p:spPr>
                <a:xfrm>
                  <a:off x="4928989" y="2741662"/>
                  <a:ext cx="141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8" name="Freihand 87">
                  <a:extLst>
                    <a:ext uri="{FF2B5EF4-FFF2-40B4-BE49-F238E27FC236}">
                      <a16:creationId xmlns:a16="http://schemas.microsoft.com/office/drawing/2014/main" id="{AC2400C7-E6D9-876D-142E-36DB22FF5BFD}"/>
                    </a:ext>
                  </a:extLst>
                </p14:cNvPr>
                <p14:cNvContentPartPr/>
                <p14:nvPr/>
              </p14:nvContentPartPr>
              <p14:xfrm>
                <a:off x="5130229" y="2614582"/>
                <a:ext cx="29160" cy="167400"/>
              </p14:xfrm>
            </p:contentPart>
          </mc:Choice>
          <mc:Fallback xmlns="">
            <p:pic>
              <p:nvPicPr>
                <p:cNvPr id="88" name="Freihand 87">
                  <a:extLst>
                    <a:ext uri="{FF2B5EF4-FFF2-40B4-BE49-F238E27FC236}">
                      <a16:creationId xmlns:a16="http://schemas.microsoft.com/office/drawing/2014/main" id="{AC2400C7-E6D9-876D-142E-36DB22FF5BFD}"/>
                    </a:ext>
                  </a:extLst>
                </p:cNvPr>
                <p:cNvPicPr/>
                <p:nvPr/>
              </p:nvPicPr>
              <p:blipFill>
                <a:blip r:embed="rId23"/>
                <a:stretch>
                  <a:fillRect/>
                </a:stretch>
              </p:blipFill>
              <p:spPr>
                <a:xfrm>
                  <a:off x="5121589" y="2605582"/>
                  <a:ext cx="46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9" name="Freihand 88">
                  <a:extLst>
                    <a:ext uri="{FF2B5EF4-FFF2-40B4-BE49-F238E27FC236}">
                      <a16:creationId xmlns:a16="http://schemas.microsoft.com/office/drawing/2014/main" id="{C349FA4D-7B2B-9DBE-2AA7-039BE24FC6E2}"/>
                    </a:ext>
                  </a:extLst>
                </p14:cNvPr>
                <p14:cNvContentPartPr/>
                <p14:nvPr/>
              </p14:nvContentPartPr>
              <p14:xfrm>
                <a:off x="5212309" y="2702062"/>
                <a:ext cx="56160" cy="119520"/>
              </p14:xfrm>
            </p:contentPart>
          </mc:Choice>
          <mc:Fallback xmlns="">
            <p:pic>
              <p:nvPicPr>
                <p:cNvPr id="89" name="Freihand 88">
                  <a:extLst>
                    <a:ext uri="{FF2B5EF4-FFF2-40B4-BE49-F238E27FC236}">
                      <a16:creationId xmlns:a16="http://schemas.microsoft.com/office/drawing/2014/main" id="{C349FA4D-7B2B-9DBE-2AA7-039BE24FC6E2}"/>
                    </a:ext>
                  </a:extLst>
                </p:cNvPr>
                <p:cNvPicPr/>
                <p:nvPr/>
              </p:nvPicPr>
              <p:blipFill>
                <a:blip r:embed="rId25"/>
                <a:stretch>
                  <a:fillRect/>
                </a:stretch>
              </p:blipFill>
              <p:spPr>
                <a:xfrm>
                  <a:off x="5203309" y="2693422"/>
                  <a:ext cx="73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0" name="Freihand 89">
                  <a:extLst>
                    <a:ext uri="{FF2B5EF4-FFF2-40B4-BE49-F238E27FC236}">
                      <a16:creationId xmlns:a16="http://schemas.microsoft.com/office/drawing/2014/main" id="{26197EBD-94BB-02BD-A582-DE9A160A2B51}"/>
                    </a:ext>
                  </a:extLst>
                </p14:cNvPr>
                <p14:cNvContentPartPr/>
                <p14:nvPr/>
              </p14:nvContentPartPr>
              <p14:xfrm>
                <a:off x="5292229" y="2576422"/>
                <a:ext cx="142560" cy="234000"/>
              </p14:xfrm>
            </p:contentPart>
          </mc:Choice>
          <mc:Fallback xmlns="">
            <p:pic>
              <p:nvPicPr>
                <p:cNvPr id="90" name="Freihand 89">
                  <a:extLst>
                    <a:ext uri="{FF2B5EF4-FFF2-40B4-BE49-F238E27FC236}">
                      <a16:creationId xmlns:a16="http://schemas.microsoft.com/office/drawing/2014/main" id="{26197EBD-94BB-02BD-A582-DE9A160A2B51}"/>
                    </a:ext>
                  </a:extLst>
                </p:cNvPr>
                <p:cNvPicPr/>
                <p:nvPr/>
              </p:nvPicPr>
              <p:blipFill>
                <a:blip r:embed="rId27"/>
                <a:stretch>
                  <a:fillRect/>
                </a:stretch>
              </p:blipFill>
              <p:spPr>
                <a:xfrm>
                  <a:off x="5283589" y="2567422"/>
                  <a:ext cx="1602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1" name="Freihand 90">
                  <a:extLst>
                    <a:ext uri="{FF2B5EF4-FFF2-40B4-BE49-F238E27FC236}">
                      <a16:creationId xmlns:a16="http://schemas.microsoft.com/office/drawing/2014/main" id="{932C0149-9351-D25D-171F-79C66545369C}"/>
                    </a:ext>
                  </a:extLst>
                </p14:cNvPr>
                <p14:cNvContentPartPr/>
                <p14:nvPr/>
              </p14:nvContentPartPr>
              <p14:xfrm>
                <a:off x="5480869" y="2680822"/>
                <a:ext cx="226080" cy="122400"/>
              </p14:xfrm>
            </p:contentPart>
          </mc:Choice>
          <mc:Fallback xmlns="">
            <p:pic>
              <p:nvPicPr>
                <p:cNvPr id="91" name="Freihand 90">
                  <a:extLst>
                    <a:ext uri="{FF2B5EF4-FFF2-40B4-BE49-F238E27FC236}">
                      <a16:creationId xmlns:a16="http://schemas.microsoft.com/office/drawing/2014/main" id="{932C0149-9351-D25D-171F-79C66545369C}"/>
                    </a:ext>
                  </a:extLst>
                </p:cNvPr>
                <p:cNvPicPr/>
                <p:nvPr/>
              </p:nvPicPr>
              <p:blipFill>
                <a:blip r:embed="rId29"/>
                <a:stretch>
                  <a:fillRect/>
                </a:stretch>
              </p:blipFill>
              <p:spPr>
                <a:xfrm>
                  <a:off x="5472229" y="2672182"/>
                  <a:ext cx="243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2" name="Freihand 91">
                  <a:extLst>
                    <a:ext uri="{FF2B5EF4-FFF2-40B4-BE49-F238E27FC236}">
                      <a16:creationId xmlns:a16="http://schemas.microsoft.com/office/drawing/2014/main" id="{7D2DB500-8CE1-3782-CC6E-51EFC526DB92}"/>
                    </a:ext>
                  </a:extLst>
                </p14:cNvPr>
                <p14:cNvContentPartPr/>
                <p14:nvPr/>
              </p14:nvContentPartPr>
              <p14:xfrm>
                <a:off x="5743669" y="2742742"/>
                <a:ext cx="52560" cy="18360"/>
              </p14:xfrm>
            </p:contentPart>
          </mc:Choice>
          <mc:Fallback xmlns="">
            <p:pic>
              <p:nvPicPr>
                <p:cNvPr id="92" name="Freihand 91">
                  <a:extLst>
                    <a:ext uri="{FF2B5EF4-FFF2-40B4-BE49-F238E27FC236}">
                      <a16:creationId xmlns:a16="http://schemas.microsoft.com/office/drawing/2014/main" id="{7D2DB500-8CE1-3782-CC6E-51EFC526DB92}"/>
                    </a:ext>
                  </a:extLst>
                </p:cNvPr>
                <p:cNvPicPr/>
                <p:nvPr/>
              </p:nvPicPr>
              <p:blipFill>
                <a:blip r:embed="rId31"/>
                <a:stretch>
                  <a:fillRect/>
                </a:stretch>
              </p:blipFill>
              <p:spPr>
                <a:xfrm>
                  <a:off x="5735029" y="2734102"/>
                  <a:ext cx="70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3" name="Freihand 92">
                  <a:extLst>
                    <a:ext uri="{FF2B5EF4-FFF2-40B4-BE49-F238E27FC236}">
                      <a16:creationId xmlns:a16="http://schemas.microsoft.com/office/drawing/2014/main" id="{98E426BF-92D2-D6C0-18CC-C23CCA05691B}"/>
                    </a:ext>
                  </a:extLst>
                </p14:cNvPr>
                <p14:cNvContentPartPr/>
                <p14:nvPr/>
              </p14:nvContentPartPr>
              <p14:xfrm>
                <a:off x="5939149" y="2600182"/>
                <a:ext cx="193320" cy="177480"/>
              </p14:xfrm>
            </p:contentPart>
          </mc:Choice>
          <mc:Fallback xmlns="">
            <p:pic>
              <p:nvPicPr>
                <p:cNvPr id="93" name="Freihand 92">
                  <a:extLst>
                    <a:ext uri="{FF2B5EF4-FFF2-40B4-BE49-F238E27FC236}">
                      <a16:creationId xmlns:a16="http://schemas.microsoft.com/office/drawing/2014/main" id="{98E426BF-92D2-D6C0-18CC-C23CCA05691B}"/>
                    </a:ext>
                  </a:extLst>
                </p:cNvPr>
                <p:cNvPicPr/>
                <p:nvPr/>
              </p:nvPicPr>
              <p:blipFill>
                <a:blip r:embed="rId33"/>
                <a:stretch>
                  <a:fillRect/>
                </a:stretch>
              </p:blipFill>
              <p:spPr>
                <a:xfrm>
                  <a:off x="5930149" y="2591182"/>
                  <a:ext cx="210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4" name="Freihand 93">
                  <a:extLst>
                    <a:ext uri="{FF2B5EF4-FFF2-40B4-BE49-F238E27FC236}">
                      <a16:creationId xmlns:a16="http://schemas.microsoft.com/office/drawing/2014/main" id="{20D635B0-C35B-B420-5713-2F7594D25053}"/>
                    </a:ext>
                  </a:extLst>
                </p14:cNvPr>
                <p14:cNvContentPartPr/>
                <p14:nvPr/>
              </p14:nvContentPartPr>
              <p14:xfrm>
                <a:off x="6132829" y="2603422"/>
                <a:ext cx="88200" cy="198000"/>
              </p14:xfrm>
            </p:contentPart>
          </mc:Choice>
          <mc:Fallback xmlns="">
            <p:pic>
              <p:nvPicPr>
                <p:cNvPr id="94" name="Freihand 93">
                  <a:extLst>
                    <a:ext uri="{FF2B5EF4-FFF2-40B4-BE49-F238E27FC236}">
                      <a16:creationId xmlns:a16="http://schemas.microsoft.com/office/drawing/2014/main" id="{20D635B0-C35B-B420-5713-2F7594D25053}"/>
                    </a:ext>
                  </a:extLst>
                </p:cNvPr>
                <p:cNvPicPr/>
                <p:nvPr/>
              </p:nvPicPr>
              <p:blipFill>
                <a:blip r:embed="rId35"/>
                <a:stretch>
                  <a:fillRect/>
                </a:stretch>
              </p:blipFill>
              <p:spPr>
                <a:xfrm>
                  <a:off x="6124189" y="2594782"/>
                  <a:ext cx="1058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5" name="Freihand 94">
                  <a:extLst>
                    <a:ext uri="{FF2B5EF4-FFF2-40B4-BE49-F238E27FC236}">
                      <a16:creationId xmlns:a16="http://schemas.microsoft.com/office/drawing/2014/main" id="{C70C18C9-8560-CA84-03E4-F34D054D8C03}"/>
                    </a:ext>
                  </a:extLst>
                </p14:cNvPr>
                <p14:cNvContentPartPr/>
                <p14:nvPr/>
              </p14:nvContentPartPr>
              <p14:xfrm>
                <a:off x="6258829" y="2580022"/>
                <a:ext cx="154800" cy="159840"/>
              </p14:xfrm>
            </p:contentPart>
          </mc:Choice>
          <mc:Fallback xmlns="">
            <p:pic>
              <p:nvPicPr>
                <p:cNvPr id="95" name="Freihand 94">
                  <a:extLst>
                    <a:ext uri="{FF2B5EF4-FFF2-40B4-BE49-F238E27FC236}">
                      <a16:creationId xmlns:a16="http://schemas.microsoft.com/office/drawing/2014/main" id="{C70C18C9-8560-CA84-03E4-F34D054D8C03}"/>
                    </a:ext>
                  </a:extLst>
                </p:cNvPr>
                <p:cNvPicPr/>
                <p:nvPr/>
              </p:nvPicPr>
              <p:blipFill>
                <a:blip r:embed="rId37"/>
                <a:stretch>
                  <a:fillRect/>
                </a:stretch>
              </p:blipFill>
              <p:spPr>
                <a:xfrm>
                  <a:off x="6249829" y="2571022"/>
                  <a:ext cx="172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6" name="Freihand 95">
                  <a:extLst>
                    <a:ext uri="{FF2B5EF4-FFF2-40B4-BE49-F238E27FC236}">
                      <a16:creationId xmlns:a16="http://schemas.microsoft.com/office/drawing/2014/main" id="{E9EA165D-D111-3E01-403C-22394AEB89C3}"/>
                    </a:ext>
                  </a:extLst>
                </p14:cNvPr>
                <p14:cNvContentPartPr/>
                <p14:nvPr/>
              </p14:nvContentPartPr>
              <p14:xfrm>
                <a:off x="6431629" y="2537182"/>
                <a:ext cx="14760" cy="40680"/>
              </p14:xfrm>
            </p:contentPart>
          </mc:Choice>
          <mc:Fallback xmlns="">
            <p:pic>
              <p:nvPicPr>
                <p:cNvPr id="96" name="Freihand 95">
                  <a:extLst>
                    <a:ext uri="{FF2B5EF4-FFF2-40B4-BE49-F238E27FC236}">
                      <a16:creationId xmlns:a16="http://schemas.microsoft.com/office/drawing/2014/main" id="{E9EA165D-D111-3E01-403C-22394AEB89C3}"/>
                    </a:ext>
                  </a:extLst>
                </p:cNvPr>
                <p:cNvPicPr/>
                <p:nvPr/>
              </p:nvPicPr>
              <p:blipFill>
                <a:blip r:embed="rId39"/>
                <a:stretch>
                  <a:fillRect/>
                </a:stretch>
              </p:blipFill>
              <p:spPr>
                <a:xfrm>
                  <a:off x="6422989" y="2528182"/>
                  <a:ext cx="324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7" name="Freihand 96">
                  <a:extLst>
                    <a:ext uri="{FF2B5EF4-FFF2-40B4-BE49-F238E27FC236}">
                      <a16:creationId xmlns:a16="http://schemas.microsoft.com/office/drawing/2014/main" id="{B5D5EB97-2ED9-B2BD-BBD9-E1A50CE237AC}"/>
                    </a:ext>
                  </a:extLst>
                </p14:cNvPr>
                <p14:cNvContentPartPr/>
                <p14:nvPr/>
              </p14:nvContentPartPr>
              <p14:xfrm>
                <a:off x="6433069" y="2515942"/>
                <a:ext cx="88920" cy="239040"/>
              </p14:xfrm>
            </p:contentPart>
          </mc:Choice>
          <mc:Fallback xmlns="">
            <p:pic>
              <p:nvPicPr>
                <p:cNvPr id="97" name="Freihand 96">
                  <a:extLst>
                    <a:ext uri="{FF2B5EF4-FFF2-40B4-BE49-F238E27FC236}">
                      <a16:creationId xmlns:a16="http://schemas.microsoft.com/office/drawing/2014/main" id="{B5D5EB97-2ED9-B2BD-BBD9-E1A50CE237AC}"/>
                    </a:ext>
                  </a:extLst>
                </p:cNvPr>
                <p:cNvPicPr/>
                <p:nvPr/>
              </p:nvPicPr>
              <p:blipFill>
                <a:blip r:embed="rId41"/>
                <a:stretch>
                  <a:fillRect/>
                </a:stretch>
              </p:blipFill>
              <p:spPr>
                <a:xfrm>
                  <a:off x="6424429" y="2506942"/>
                  <a:ext cx="106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8" name="Freihand 97">
                  <a:extLst>
                    <a:ext uri="{FF2B5EF4-FFF2-40B4-BE49-F238E27FC236}">
                      <a16:creationId xmlns:a16="http://schemas.microsoft.com/office/drawing/2014/main" id="{3ACB4A9F-6AFE-E72B-5501-EEDA54B569F8}"/>
                    </a:ext>
                  </a:extLst>
                </p14:cNvPr>
                <p14:cNvContentPartPr/>
                <p14:nvPr/>
              </p14:nvContentPartPr>
              <p14:xfrm>
                <a:off x="6573829" y="2619982"/>
                <a:ext cx="95040" cy="150480"/>
              </p14:xfrm>
            </p:contentPart>
          </mc:Choice>
          <mc:Fallback xmlns="">
            <p:pic>
              <p:nvPicPr>
                <p:cNvPr id="98" name="Freihand 97">
                  <a:extLst>
                    <a:ext uri="{FF2B5EF4-FFF2-40B4-BE49-F238E27FC236}">
                      <a16:creationId xmlns:a16="http://schemas.microsoft.com/office/drawing/2014/main" id="{3ACB4A9F-6AFE-E72B-5501-EEDA54B569F8}"/>
                    </a:ext>
                  </a:extLst>
                </p:cNvPr>
                <p:cNvPicPr/>
                <p:nvPr/>
              </p:nvPicPr>
              <p:blipFill>
                <a:blip r:embed="rId43"/>
                <a:stretch>
                  <a:fillRect/>
                </a:stretch>
              </p:blipFill>
              <p:spPr>
                <a:xfrm>
                  <a:off x="6564829" y="2610982"/>
                  <a:ext cx="112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9" name="Freihand 98">
                  <a:extLst>
                    <a:ext uri="{FF2B5EF4-FFF2-40B4-BE49-F238E27FC236}">
                      <a16:creationId xmlns:a16="http://schemas.microsoft.com/office/drawing/2014/main" id="{C5429CAF-1FE1-A1DE-1489-93DB2FD5B4B4}"/>
                    </a:ext>
                  </a:extLst>
                </p14:cNvPr>
                <p14:cNvContentPartPr/>
                <p14:nvPr/>
              </p14:nvContentPartPr>
              <p14:xfrm>
                <a:off x="6703429" y="2478862"/>
                <a:ext cx="137880" cy="276480"/>
              </p14:xfrm>
            </p:contentPart>
          </mc:Choice>
          <mc:Fallback xmlns="">
            <p:pic>
              <p:nvPicPr>
                <p:cNvPr id="99" name="Freihand 98">
                  <a:extLst>
                    <a:ext uri="{FF2B5EF4-FFF2-40B4-BE49-F238E27FC236}">
                      <a16:creationId xmlns:a16="http://schemas.microsoft.com/office/drawing/2014/main" id="{C5429CAF-1FE1-A1DE-1489-93DB2FD5B4B4}"/>
                    </a:ext>
                  </a:extLst>
                </p:cNvPr>
                <p:cNvPicPr/>
                <p:nvPr/>
              </p:nvPicPr>
              <p:blipFill>
                <a:blip r:embed="rId45"/>
                <a:stretch>
                  <a:fillRect/>
                </a:stretch>
              </p:blipFill>
              <p:spPr>
                <a:xfrm>
                  <a:off x="6694789" y="2469862"/>
                  <a:ext cx="1555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0" name="Freihand 99">
                  <a:extLst>
                    <a:ext uri="{FF2B5EF4-FFF2-40B4-BE49-F238E27FC236}">
                      <a16:creationId xmlns:a16="http://schemas.microsoft.com/office/drawing/2014/main" id="{9BAE98A5-FA96-3DDC-2892-730D753D6264}"/>
                    </a:ext>
                  </a:extLst>
                </p14:cNvPr>
                <p14:cNvContentPartPr/>
                <p14:nvPr/>
              </p14:nvContentPartPr>
              <p14:xfrm>
                <a:off x="6847069" y="2536102"/>
                <a:ext cx="16920" cy="46800"/>
              </p14:xfrm>
            </p:contentPart>
          </mc:Choice>
          <mc:Fallback xmlns="">
            <p:pic>
              <p:nvPicPr>
                <p:cNvPr id="100" name="Freihand 99">
                  <a:extLst>
                    <a:ext uri="{FF2B5EF4-FFF2-40B4-BE49-F238E27FC236}">
                      <a16:creationId xmlns:a16="http://schemas.microsoft.com/office/drawing/2014/main" id="{9BAE98A5-FA96-3DDC-2892-730D753D6264}"/>
                    </a:ext>
                  </a:extLst>
                </p:cNvPr>
                <p:cNvPicPr/>
                <p:nvPr/>
              </p:nvPicPr>
              <p:blipFill>
                <a:blip r:embed="rId47"/>
                <a:stretch>
                  <a:fillRect/>
                </a:stretch>
              </p:blipFill>
              <p:spPr>
                <a:xfrm>
                  <a:off x="6838069" y="2527102"/>
                  <a:ext cx="34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1" name="Freihand 100">
                  <a:extLst>
                    <a:ext uri="{FF2B5EF4-FFF2-40B4-BE49-F238E27FC236}">
                      <a16:creationId xmlns:a16="http://schemas.microsoft.com/office/drawing/2014/main" id="{607441DD-C8CC-A7F2-DE7C-C10C7B3101E6}"/>
                    </a:ext>
                  </a:extLst>
                </p14:cNvPr>
                <p14:cNvContentPartPr/>
                <p14:nvPr/>
              </p14:nvContentPartPr>
              <p14:xfrm>
                <a:off x="6865429" y="2635462"/>
                <a:ext cx="172080" cy="95400"/>
              </p14:xfrm>
            </p:contentPart>
          </mc:Choice>
          <mc:Fallback xmlns="">
            <p:pic>
              <p:nvPicPr>
                <p:cNvPr id="101" name="Freihand 100">
                  <a:extLst>
                    <a:ext uri="{FF2B5EF4-FFF2-40B4-BE49-F238E27FC236}">
                      <a16:creationId xmlns:a16="http://schemas.microsoft.com/office/drawing/2014/main" id="{607441DD-C8CC-A7F2-DE7C-C10C7B3101E6}"/>
                    </a:ext>
                  </a:extLst>
                </p:cNvPr>
                <p:cNvPicPr/>
                <p:nvPr/>
              </p:nvPicPr>
              <p:blipFill>
                <a:blip r:embed="rId49"/>
                <a:stretch>
                  <a:fillRect/>
                </a:stretch>
              </p:blipFill>
              <p:spPr>
                <a:xfrm>
                  <a:off x="6856429" y="2626822"/>
                  <a:ext cx="189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52FF3B54-4542-F216-5473-01E9BFBA441E}"/>
                    </a:ext>
                  </a:extLst>
                </p14:cNvPr>
                <p14:cNvContentPartPr/>
                <p14:nvPr/>
              </p14:nvContentPartPr>
              <p14:xfrm>
                <a:off x="10186429" y="1671742"/>
                <a:ext cx="207720" cy="89280"/>
              </p14:xfrm>
            </p:contentPart>
          </mc:Choice>
          <mc:Fallback xmlns="">
            <p:pic>
              <p:nvPicPr>
                <p:cNvPr id="29" name="Freihand 28">
                  <a:extLst>
                    <a:ext uri="{FF2B5EF4-FFF2-40B4-BE49-F238E27FC236}">
                      <a16:creationId xmlns:a16="http://schemas.microsoft.com/office/drawing/2014/main" id="{52FF3B54-4542-F216-5473-01E9BFBA441E}"/>
                    </a:ext>
                  </a:extLst>
                </p:cNvPr>
                <p:cNvPicPr/>
                <p:nvPr/>
              </p:nvPicPr>
              <p:blipFill>
                <a:blip r:embed="rId51"/>
                <a:stretch>
                  <a:fillRect/>
                </a:stretch>
              </p:blipFill>
              <p:spPr>
                <a:xfrm>
                  <a:off x="10177789" y="1663102"/>
                  <a:ext cx="225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952F19D1-FE9B-EE75-6B4D-5DC097EA56F5}"/>
                    </a:ext>
                  </a:extLst>
                </p14:cNvPr>
                <p14:cNvContentPartPr/>
                <p14:nvPr/>
              </p14:nvContentPartPr>
              <p14:xfrm>
                <a:off x="10493509" y="1639702"/>
                <a:ext cx="23040" cy="15840"/>
              </p14:xfrm>
            </p:contentPart>
          </mc:Choice>
          <mc:Fallback xmlns="">
            <p:pic>
              <p:nvPicPr>
                <p:cNvPr id="30" name="Freihand 29">
                  <a:extLst>
                    <a:ext uri="{FF2B5EF4-FFF2-40B4-BE49-F238E27FC236}">
                      <a16:creationId xmlns:a16="http://schemas.microsoft.com/office/drawing/2014/main" id="{952F19D1-FE9B-EE75-6B4D-5DC097EA56F5}"/>
                    </a:ext>
                  </a:extLst>
                </p:cNvPr>
                <p:cNvPicPr/>
                <p:nvPr/>
              </p:nvPicPr>
              <p:blipFill>
                <a:blip r:embed="rId53"/>
                <a:stretch>
                  <a:fillRect/>
                </a:stretch>
              </p:blipFill>
              <p:spPr>
                <a:xfrm>
                  <a:off x="10484509" y="1631062"/>
                  <a:ext cx="40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Freihand 30">
                  <a:extLst>
                    <a:ext uri="{FF2B5EF4-FFF2-40B4-BE49-F238E27FC236}">
                      <a16:creationId xmlns:a16="http://schemas.microsoft.com/office/drawing/2014/main" id="{2110AAF9-D98E-A9FC-42AD-2AFC4895C035}"/>
                    </a:ext>
                  </a:extLst>
                </p14:cNvPr>
                <p14:cNvContentPartPr/>
                <p14:nvPr/>
              </p14:nvContentPartPr>
              <p14:xfrm>
                <a:off x="10564789" y="1471582"/>
                <a:ext cx="18000" cy="145800"/>
              </p14:xfrm>
            </p:contentPart>
          </mc:Choice>
          <mc:Fallback xmlns="">
            <p:pic>
              <p:nvPicPr>
                <p:cNvPr id="31" name="Freihand 30">
                  <a:extLst>
                    <a:ext uri="{FF2B5EF4-FFF2-40B4-BE49-F238E27FC236}">
                      <a16:creationId xmlns:a16="http://schemas.microsoft.com/office/drawing/2014/main" id="{2110AAF9-D98E-A9FC-42AD-2AFC4895C035}"/>
                    </a:ext>
                  </a:extLst>
                </p:cNvPr>
                <p:cNvPicPr/>
                <p:nvPr/>
              </p:nvPicPr>
              <p:blipFill>
                <a:blip r:embed="rId55"/>
                <a:stretch>
                  <a:fillRect/>
                </a:stretch>
              </p:blipFill>
              <p:spPr>
                <a:xfrm>
                  <a:off x="10555789" y="1462582"/>
                  <a:ext cx="35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Freihand 31">
                  <a:extLst>
                    <a:ext uri="{FF2B5EF4-FFF2-40B4-BE49-F238E27FC236}">
                      <a16:creationId xmlns:a16="http://schemas.microsoft.com/office/drawing/2014/main" id="{E6F934D8-6953-4456-265B-E7C92B3D3024}"/>
                    </a:ext>
                  </a:extLst>
                </p14:cNvPr>
                <p14:cNvContentPartPr/>
                <p14:nvPr/>
              </p14:nvContentPartPr>
              <p14:xfrm>
                <a:off x="10498189" y="1521622"/>
                <a:ext cx="126720" cy="72000"/>
              </p14:xfrm>
            </p:contentPart>
          </mc:Choice>
          <mc:Fallback xmlns="">
            <p:pic>
              <p:nvPicPr>
                <p:cNvPr id="32" name="Freihand 31">
                  <a:extLst>
                    <a:ext uri="{FF2B5EF4-FFF2-40B4-BE49-F238E27FC236}">
                      <a16:creationId xmlns:a16="http://schemas.microsoft.com/office/drawing/2014/main" id="{E6F934D8-6953-4456-265B-E7C92B3D3024}"/>
                    </a:ext>
                  </a:extLst>
                </p:cNvPr>
                <p:cNvPicPr/>
                <p:nvPr/>
              </p:nvPicPr>
              <p:blipFill>
                <a:blip r:embed="rId57"/>
                <a:stretch>
                  <a:fillRect/>
                </a:stretch>
              </p:blipFill>
              <p:spPr>
                <a:xfrm>
                  <a:off x="10489189" y="1512982"/>
                  <a:ext cx="144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CB223983-D698-8312-9339-A9787A91D8DD}"/>
                    </a:ext>
                  </a:extLst>
                </p14:cNvPr>
                <p14:cNvContentPartPr/>
                <p14:nvPr/>
              </p14:nvContentPartPr>
              <p14:xfrm>
                <a:off x="10616629" y="1282222"/>
                <a:ext cx="165240" cy="494280"/>
              </p14:xfrm>
            </p:contentPart>
          </mc:Choice>
          <mc:Fallback xmlns="">
            <p:pic>
              <p:nvPicPr>
                <p:cNvPr id="33" name="Freihand 32">
                  <a:extLst>
                    <a:ext uri="{FF2B5EF4-FFF2-40B4-BE49-F238E27FC236}">
                      <a16:creationId xmlns:a16="http://schemas.microsoft.com/office/drawing/2014/main" id="{CB223983-D698-8312-9339-A9787A91D8DD}"/>
                    </a:ext>
                  </a:extLst>
                </p:cNvPr>
                <p:cNvPicPr/>
                <p:nvPr/>
              </p:nvPicPr>
              <p:blipFill>
                <a:blip r:embed="rId59"/>
                <a:stretch>
                  <a:fillRect/>
                </a:stretch>
              </p:blipFill>
              <p:spPr>
                <a:xfrm>
                  <a:off x="10607989" y="1273222"/>
                  <a:ext cx="18288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16B71BBD-D0B4-B1C8-8C64-135B44C7247F}"/>
                    </a:ext>
                  </a:extLst>
                </p14:cNvPr>
                <p14:cNvContentPartPr/>
                <p14:nvPr/>
              </p14:nvContentPartPr>
              <p14:xfrm>
                <a:off x="10821469" y="1398502"/>
                <a:ext cx="115560" cy="154440"/>
              </p14:xfrm>
            </p:contentPart>
          </mc:Choice>
          <mc:Fallback xmlns="">
            <p:pic>
              <p:nvPicPr>
                <p:cNvPr id="34" name="Freihand 33">
                  <a:extLst>
                    <a:ext uri="{FF2B5EF4-FFF2-40B4-BE49-F238E27FC236}">
                      <a16:creationId xmlns:a16="http://schemas.microsoft.com/office/drawing/2014/main" id="{16B71BBD-D0B4-B1C8-8C64-135B44C7247F}"/>
                    </a:ext>
                  </a:extLst>
                </p:cNvPr>
                <p:cNvPicPr/>
                <p:nvPr/>
              </p:nvPicPr>
              <p:blipFill>
                <a:blip r:embed="rId61"/>
                <a:stretch>
                  <a:fillRect/>
                </a:stretch>
              </p:blipFill>
              <p:spPr>
                <a:xfrm>
                  <a:off x="10812829" y="1389862"/>
                  <a:ext cx="133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Freihand 34">
                  <a:extLst>
                    <a:ext uri="{FF2B5EF4-FFF2-40B4-BE49-F238E27FC236}">
                      <a16:creationId xmlns:a16="http://schemas.microsoft.com/office/drawing/2014/main" id="{7E68FCB7-A7F4-979A-96AC-3AA65EC1FD0E}"/>
                    </a:ext>
                  </a:extLst>
                </p14:cNvPr>
                <p14:cNvContentPartPr/>
                <p14:nvPr/>
              </p14:nvContentPartPr>
              <p14:xfrm>
                <a:off x="10978069" y="1208782"/>
                <a:ext cx="142560" cy="227520"/>
              </p14:xfrm>
            </p:contentPart>
          </mc:Choice>
          <mc:Fallback xmlns="">
            <p:pic>
              <p:nvPicPr>
                <p:cNvPr id="35" name="Freihand 34">
                  <a:extLst>
                    <a:ext uri="{FF2B5EF4-FFF2-40B4-BE49-F238E27FC236}">
                      <a16:creationId xmlns:a16="http://schemas.microsoft.com/office/drawing/2014/main" id="{7E68FCB7-A7F4-979A-96AC-3AA65EC1FD0E}"/>
                    </a:ext>
                  </a:extLst>
                </p:cNvPr>
                <p:cNvPicPr/>
                <p:nvPr/>
              </p:nvPicPr>
              <p:blipFill>
                <a:blip r:embed="rId63"/>
                <a:stretch>
                  <a:fillRect/>
                </a:stretch>
              </p:blipFill>
              <p:spPr>
                <a:xfrm>
                  <a:off x="10969069" y="1199782"/>
                  <a:ext cx="1602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Freihand 35">
                  <a:extLst>
                    <a:ext uri="{FF2B5EF4-FFF2-40B4-BE49-F238E27FC236}">
                      <a16:creationId xmlns:a16="http://schemas.microsoft.com/office/drawing/2014/main" id="{92AFAAB7-7358-3E6D-7FED-5F7079E77195}"/>
                    </a:ext>
                  </a:extLst>
                </p14:cNvPr>
                <p14:cNvContentPartPr/>
                <p14:nvPr/>
              </p14:nvContentPartPr>
              <p14:xfrm>
                <a:off x="10997509" y="1291582"/>
                <a:ext cx="125640" cy="61920"/>
              </p14:xfrm>
            </p:contentPart>
          </mc:Choice>
          <mc:Fallback xmlns="">
            <p:pic>
              <p:nvPicPr>
                <p:cNvPr id="36" name="Freihand 35">
                  <a:extLst>
                    <a:ext uri="{FF2B5EF4-FFF2-40B4-BE49-F238E27FC236}">
                      <a16:creationId xmlns:a16="http://schemas.microsoft.com/office/drawing/2014/main" id="{92AFAAB7-7358-3E6D-7FED-5F7079E77195}"/>
                    </a:ext>
                  </a:extLst>
                </p:cNvPr>
                <p:cNvPicPr/>
                <p:nvPr/>
              </p:nvPicPr>
              <p:blipFill>
                <a:blip r:embed="rId65"/>
                <a:stretch>
                  <a:fillRect/>
                </a:stretch>
              </p:blipFill>
              <p:spPr>
                <a:xfrm>
                  <a:off x="10988869" y="1282582"/>
                  <a:ext cx="143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Freihand 36">
                  <a:extLst>
                    <a:ext uri="{FF2B5EF4-FFF2-40B4-BE49-F238E27FC236}">
                      <a16:creationId xmlns:a16="http://schemas.microsoft.com/office/drawing/2014/main" id="{1A99EEAE-B65D-B3E0-F7DA-A1B361438E21}"/>
                    </a:ext>
                  </a:extLst>
                </p14:cNvPr>
                <p14:cNvContentPartPr/>
                <p14:nvPr/>
              </p14:nvContentPartPr>
              <p14:xfrm>
                <a:off x="11155549" y="1284022"/>
                <a:ext cx="176760" cy="131400"/>
              </p14:xfrm>
            </p:contentPart>
          </mc:Choice>
          <mc:Fallback xmlns="">
            <p:pic>
              <p:nvPicPr>
                <p:cNvPr id="37" name="Freihand 36">
                  <a:extLst>
                    <a:ext uri="{FF2B5EF4-FFF2-40B4-BE49-F238E27FC236}">
                      <a16:creationId xmlns:a16="http://schemas.microsoft.com/office/drawing/2014/main" id="{1A99EEAE-B65D-B3E0-F7DA-A1B361438E21}"/>
                    </a:ext>
                  </a:extLst>
                </p:cNvPr>
                <p:cNvPicPr/>
                <p:nvPr/>
              </p:nvPicPr>
              <p:blipFill>
                <a:blip r:embed="rId67"/>
                <a:stretch>
                  <a:fillRect/>
                </a:stretch>
              </p:blipFill>
              <p:spPr>
                <a:xfrm>
                  <a:off x="11146549" y="1275022"/>
                  <a:ext cx="194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Freihand 37">
                  <a:extLst>
                    <a:ext uri="{FF2B5EF4-FFF2-40B4-BE49-F238E27FC236}">
                      <a16:creationId xmlns:a16="http://schemas.microsoft.com/office/drawing/2014/main" id="{6E031400-0BAB-A716-1EA9-78FD3F3A0CFC}"/>
                    </a:ext>
                  </a:extLst>
                </p14:cNvPr>
                <p14:cNvContentPartPr/>
                <p14:nvPr/>
              </p14:nvContentPartPr>
              <p14:xfrm>
                <a:off x="11180389" y="1384822"/>
                <a:ext cx="31320" cy="55080"/>
              </p14:xfrm>
            </p:contentPart>
          </mc:Choice>
          <mc:Fallback xmlns="">
            <p:pic>
              <p:nvPicPr>
                <p:cNvPr id="38" name="Freihand 37">
                  <a:extLst>
                    <a:ext uri="{FF2B5EF4-FFF2-40B4-BE49-F238E27FC236}">
                      <a16:creationId xmlns:a16="http://schemas.microsoft.com/office/drawing/2014/main" id="{6E031400-0BAB-A716-1EA9-78FD3F3A0CFC}"/>
                    </a:ext>
                  </a:extLst>
                </p:cNvPr>
                <p:cNvPicPr/>
                <p:nvPr/>
              </p:nvPicPr>
              <p:blipFill>
                <a:blip r:embed="rId69"/>
                <a:stretch>
                  <a:fillRect/>
                </a:stretch>
              </p:blipFill>
              <p:spPr>
                <a:xfrm>
                  <a:off x="11171389" y="1376182"/>
                  <a:ext cx="48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 name="Freihand 4">
                  <a:extLst>
                    <a:ext uri="{FF2B5EF4-FFF2-40B4-BE49-F238E27FC236}">
                      <a16:creationId xmlns:a16="http://schemas.microsoft.com/office/drawing/2014/main" id="{212853A4-443A-92BD-5D9F-A4AC257149DE}"/>
                    </a:ext>
                  </a:extLst>
                </p14:cNvPr>
                <p14:cNvContentPartPr/>
                <p14:nvPr/>
              </p14:nvContentPartPr>
              <p14:xfrm>
                <a:off x="7394629" y="2428102"/>
                <a:ext cx="137520" cy="139320"/>
              </p14:xfrm>
            </p:contentPart>
          </mc:Choice>
          <mc:Fallback xmlns="">
            <p:pic>
              <p:nvPicPr>
                <p:cNvPr id="5" name="Freihand 4">
                  <a:extLst>
                    <a:ext uri="{FF2B5EF4-FFF2-40B4-BE49-F238E27FC236}">
                      <a16:creationId xmlns:a16="http://schemas.microsoft.com/office/drawing/2014/main" id="{212853A4-443A-92BD-5D9F-A4AC257149DE}"/>
                    </a:ext>
                  </a:extLst>
                </p:cNvPr>
                <p:cNvPicPr/>
                <p:nvPr/>
              </p:nvPicPr>
              <p:blipFill>
                <a:blip r:embed="rId71"/>
                <a:stretch>
                  <a:fillRect/>
                </a:stretch>
              </p:blipFill>
              <p:spPr>
                <a:xfrm>
                  <a:off x="7385629" y="2419102"/>
                  <a:ext cx="1551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 name="Freihand 6">
                  <a:extLst>
                    <a:ext uri="{FF2B5EF4-FFF2-40B4-BE49-F238E27FC236}">
                      <a16:creationId xmlns:a16="http://schemas.microsoft.com/office/drawing/2014/main" id="{B432E251-A32F-98B4-E5A0-09D2075989C8}"/>
                    </a:ext>
                  </a:extLst>
                </p14:cNvPr>
                <p14:cNvContentPartPr/>
                <p14:nvPr/>
              </p14:nvContentPartPr>
              <p14:xfrm>
                <a:off x="7509829" y="2419462"/>
                <a:ext cx="43920" cy="334080"/>
              </p14:xfrm>
            </p:contentPart>
          </mc:Choice>
          <mc:Fallback xmlns="">
            <p:pic>
              <p:nvPicPr>
                <p:cNvPr id="7" name="Freihand 6">
                  <a:extLst>
                    <a:ext uri="{FF2B5EF4-FFF2-40B4-BE49-F238E27FC236}">
                      <a16:creationId xmlns:a16="http://schemas.microsoft.com/office/drawing/2014/main" id="{B432E251-A32F-98B4-E5A0-09D2075989C8}"/>
                    </a:ext>
                  </a:extLst>
                </p:cNvPr>
                <p:cNvPicPr/>
                <p:nvPr/>
              </p:nvPicPr>
              <p:blipFill>
                <a:blip r:embed="rId73"/>
                <a:stretch>
                  <a:fillRect/>
                </a:stretch>
              </p:blipFill>
              <p:spPr>
                <a:xfrm>
                  <a:off x="7501189" y="2410462"/>
                  <a:ext cx="615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 name="Freihand 9">
                  <a:extLst>
                    <a:ext uri="{FF2B5EF4-FFF2-40B4-BE49-F238E27FC236}">
                      <a16:creationId xmlns:a16="http://schemas.microsoft.com/office/drawing/2014/main" id="{A22E0891-679F-EDE1-73D2-EEFA5452FA2F}"/>
                    </a:ext>
                  </a:extLst>
                </p14:cNvPr>
                <p14:cNvContentPartPr/>
                <p14:nvPr/>
              </p14:nvContentPartPr>
              <p14:xfrm>
                <a:off x="7691629" y="2387062"/>
                <a:ext cx="173880" cy="52560"/>
              </p14:xfrm>
            </p:contentPart>
          </mc:Choice>
          <mc:Fallback xmlns="">
            <p:pic>
              <p:nvPicPr>
                <p:cNvPr id="10" name="Freihand 9">
                  <a:extLst>
                    <a:ext uri="{FF2B5EF4-FFF2-40B4-BE49-F238E27FC236}">
                      <a16:creationId xmlns:a16="http://schemas.microsoft.com/office/drawing/2014/main" id="{A22E0891-679F-EDE1-73D2-EEFA5452FA2F}"/>
                    </a:ext>
                  </a:extLst>
                </p:cNvPr>
                <p:cNvPicPr/>
                <p:nvPr/>
              </p:nvPicPr>
              <p:blipFill>
                <a:blip r:embed="rId75"/>
                <a:stretch>
                  <a:fillRect/>
                </a:stretch>
              </p:blipFill>
              <p:spPr>
                <a:xfrm>
                  <a:off x="7682989" y="2378062"/>
                  <a:ext cx="191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 name="Freihand 10">
                  <a:extLst>
                    <a:ext uri="{FF2B5EF4-FFF2-40B4-BE49-F238E27FC236}">
                      <a16:creationId xmlns:a16="http://schemas.microsoft.com/office/drawing/2014/main" id="{2D7AA769-5DEA-1BCF-AA59-9CAF1324A108}"/>
                    </a:ext>
                  </a:extLst>
                </p14:cNvPr>
                <p14:cNvContentPartPr/>
                <p14:nvPr/>
              </p14:nvContentPartPr>
              <p14:xfrm>
                <a:off x="7708189" y="2451862"/>
                <a:ext cx="150120" cy="50040"/>
              </p14:xfrm>
            </p:contentPart>
          </mc:Choice>
          <mc:Fallback xmlns="">
            <p:pic>
              <p:nvPicPr>
                <p:cNvPr id="11" name="Freihand 10">
                  <a:extLst>
                    <a:ext uri="{FF2B5EF4-FFF2-40B4-BE49-F238E27FC236}">
                      <a16:creationId xmlns:a16="http://schemas.microsoft.com/office/drawing/2014/main" id="{2D7AA769-5DEA-1BCF-AA59-9CAF1324A108}"/>
                    </a:ext>
                  </a:extLst>
                </p:cNvPr>
                <p:cNvPicPr/>
                <p:nvPr/>
              </p:nvPicPr>
              <p:blipFill>
                <a:blip r:embed="rId77"/>
                <a:stretch>
                  <a:fillRect/>
                </a:stretch>
              </p:blipFill>
              <p:spPr>
                <a:xfrm>
                  <a:off x="7699549" y="2443222"/>
                  <a:ext cx="167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 name="Freihand 13">
                  <a:extLst>
                    <a:ext uri="{FF2B5EF4-FFF2-40B4-BE49-F238E27FC236}">
                      <a16:creationId xmlns:a16="http://schemas.microsoft.com/office/drawing/2014/main" id="{8FCD9310-2DC6-B9C8-A70C-F844625456E9}"/>
                    </a:ext>
                  </a:extLst>
                </p14:cNvPr>
                <p14:cNvContentPartPr/>
                <p14:nvPr/>
              </p14:nvContentPartPr>
              <p14:xfrm>
                <a:off x="7987909" y="2208862"/>
                <a:ext cx="171720" cy="419760"/>
              </p14:xfrm>
            </p:contentPart>
          </mc:Choice>
          <mc:Fallback xmlns="">
            <p:pic>
              <p:nvPicPr>
                <p:cNvPr id="14" name="Freihand 13">
                  <a:extLst>
                    <a:ext uri="{FF2B5EF4-FFF2-40B4-BE49-F238E27FC236}">
                      <a16:creationId xmlns:a16="http://schemas.microsoft.com/office/drawing/2014/main" id="{8FCD9310-2DC6-B9C8-A70C-F844625456E9}"/>
                    </a:ext>
                  </a:extLst>
                </p:cNvPr>
                <p:cNvPicPr/>
                <p:nvPr/>
              </p:nvPicPr>
              <p:blipFill>
                <a:blip r:embed="rId79"/>
                <a:stretch>
                  <a:fillRect/>
                </a:stretch>
              </p:blipFill>
              <p:spPr>
                <a:xfrm>
                  <a:off x="7979269" y="2199862"/>
                  <a:ext cx="18936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 name="Freihand 14">
                  <a:extLst>
                    <a:ext uri="{FF2B5EF4-FFF2-40B4-BE49-F238E27FC236}">
                      <a16:creationId xmlns:a16="http://schemas.microsoft.com/office/drawing/2014/main" id="{F245A0EA-301B-6E37-2D32-BD4DA215B5DD}"/>
                    </a:ext>
                  </a:extLst>
                </p14:cNvPr>
                <p14:cNvContentPartPr/>
                <p14:nvPr/>
              </p14:nvContentPartPr>
              <p14:xfrm>
                <a:off x="8206069" y="2346742"/>
                <a:ext cx="53640" cy="108000"/>
              </p14:xfrm>
            </p:contentPart>
          </mc:Choice>
          <mc:Fallback xmlns="">
            <p:pic>
              <p:nvPicPr>
                <p:cNvPr id="15" name="Freihand 14">
                  <a:extLst>
                    <a:ext uri="{FF2B5EF4-FFF2-40B4-BE49-F238E27FC236}">
                      <a16:creationId xmlns:a16="http://schemas.microsoft.com/office/drawing/2014/main" id="{F245A0EA-301B-6E37-2D32-BD4DA215B5DD}"/>
                    </a:ext>
                  </a:extLst>
                </p:cNvPr>
                <p:cNvPicPr/>
                <p:nvPr/>
              </p:nvPicPr>
              <p:blipFill>
                <a:blip r:embed="rId81"/>
                <a:stretch>
                  <a:fillRect/>
                </a:stretch>
              </p:blipFill>
              <p:spPr>
                <a:xfrm>
                  <a:off x="8197069" y="2337742"/>
                  <a:ext cx="71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6" name="Freihand 15">
                  <a:extLst>
                    <a:ext uri="{FF2B5EF4-FFF2-40B4-BE49-F238E27FC236}">
                      <a16:creationId xmlns:a16="http://schemas.microsoft.com/office/drawing/2014/main" id="{EE8F24E1-7183-FDF4-4773-50B7ACEF1C5D}"/>
                    </a:ext>
                  </a:extLst>
                </p14:cNvPr>
                <p14:cNvContentPartPr/>
                <p14:nvPr/>
              </p14:nvContentPartPr>
              <p14:xfrm>
                <a:off x="8325229" y="2193022"/>
                <a:ext cx="93240" cy="128160"/>
              </p14:xfrm>
            </p:contentPart>
          </mc:Choice>
          <mc:Fallback xmlns="">
            <p:pic>
              <p:nvPicPr>
                <p:cNvPr id="16" name="Freihand 15">
                  <a:extLst>
                    <a:ext uri="{FF2B5EF4-FFF2-40B4-BE49-F238E27FC236}">
                      <a16:creationId xmlns:a16="http://schemas.microsoft.com/office/drawing/2014/main" id="{EE8F24E1-7183-FDF4-4773-50B7ACEF1C5D}"/>
                    </a:ext>
                  </a:extLst>
                </p:cNvPr>
                <p:cNvPicPr/>
                <p:nvPr/>
              </p:nvPicPr>
              <p:blipFill>
                <a:blip r:embed="rId83"/>
                <a:stretch>
                  <a:fillRect/>
                </a:stretch>
              </p:blipFill>
              <p:spPr>
                <a:xfrm>
                  <a:off x="8316589" y="2184022"/>
                  <a:ext cx="110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 name="Freihand 16">
                  <a:extLst>
                    <a:ext uri="{FF2B5EF4-FFF2-40B4-BE49-F238E27FC236}">
                      <a16:creationId xmlns:a16="http://schemas.microsoft.com/office/drawing/2014/main" id="{D949A758-37A6-02BA-7B21-F7F1AF5BA06B}"/>
                    </a:ext>
                  </a:extLst>
                </p14:cNvPr>
                <p14:cNvContentPartPr/>
                <p14:nvPr/>
              </p14:nvContentPartPr>
              <p14:xfrm>
                <a:off x="8535469" y="2019502"/>
                <a:ext cx="173160" cy="422280"/>
              </p14:xfrm>
            </p:contentPart>
          </mc:Choice>
          <mc:Fallback xmlns="">
            <p:pic>
              <p:nvPicPr>
                <p:cNvPr id="17" name="Freihand 16">
                  <a:extLst>
                    <a:ext uri="{FF2B5EF4-FFF2-40B4-BE49-F238E27FC236}">
                      <a16:creationId xmlns:a16="http://schemas.microsoft.com/office/drawing/2014/main" id="{D949A758-37A6-02BA-7B21-F7F1AF5BA06B}"/>
                    </a:ext>
                  </a:extLst>
                </p:cNvPr>
                <p:cNvPicPr/>
                <p:nvPr/>
              </p:nvPicPr>
              <p:blipFill>
                <a:blip r:embed="rId85"/>
                <a:stretch>
                  <a:fillRect/>
                </a:stretch>
              </p:blipFill>
              <p:spPr>
                <a:xfrm>
                  <a:off x="8526469" y="2010862"/>
                  <a:ext cx="19080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9" name="Freihand 18">
                  <a:extLst>
                    <a:ext uri="{FF2B5EF4-FFF2-40B4-BE49-F238E27FC236}">
                      <a16:creationId xmlns:a16="http://schemas.microsoft.com/office/drawing/2014/main" id="{26893C58-DD8A-781E-8D7E-FBF37DC9DAD5}"/>
                    </a:ext>
                  </a:extLst>
                </p14:cNvPr>
                <p14:cNvContentPartPr/>
                <p14:nvPr/>
              </p14:nvContentPartPr>
              <p14:xfrm>
                <a:off x="8719429" y="2162062"/>
                <a:ext cx="96840" cy="129240"/>
              </p14:xfrm>
            </p:contentPart>
          </mc:Choice>
          <mc:Fallback xmlns="">
            <p:pic>
              <p:nvPicPr>
                <p:cNvPr id="19" name="Freihand 18">
                  <a:extLst>
                    <a:ext uri="{FF2B5EF4-FFF2-40B4-BE49-F238E27FC236}">
                      <a16:creationId xmlns:a16="http://schemas.microsoft.com/office/drawing/2014/main" id="{26893C58-DD8A-781E-8D7E-FBF37DC9DAD5}"/>
                    </a:ext>
                  </a:extLst>
                </p:cNvPr>
                <p:cNvPicPr/>
                <p:nvPr/>
              </p:nvPicPr>
              <p:blipFill>
                <a:blip r:embed="rId87"/>
                <a:stretch>
                  <a:fillRect/>
                </a:stretch>
              </p:blipFill>
              <p:spPr>
                <a:xfrm>
                  <a:off x="8710789" y="2153062"/>
                  <a:ext cx="114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0" name="Freihand 19">
                  <a:extLst>
                    <a:ext uri="{FF2B5EF4-FFF2-40B4-BE49-F238E27FC236}">
                      <a16:creationId xmlns:a16="http://schemas.microsoft.com/office/drawing/2014/main" id="{47883DAC-4FD8-E5D7-8277-D273E03A11CD}"/>
                    </a:ext>
                  </a:extLst>
                </p14:cNvPr>
                <p14:cNvContentPartPr/>
                <p14:nvPr/>
              </p14:nvContentPartPr>
              <p14:xfrm>
                <a:off x="8857309" y="2001862"/>
                <a:ext cx="82800" cy="164160"/>
              </p14:xfrm>
            </p:contentPart>
          </mc:Choice>
          <mc:Fallback xmlns="">
            <p:pic>
              <p:nvPicPr>
                <p:cNvPr id="20" name="Freihand 19">
                  <a:extLst>
                    <a:ext uri="{FF2B5EF4-FFF2-40B4-BE49-F238E27FC236}">
                      <a16:creationId xmlns:a16="http://schemas.microsoft.com/office/drawing/2014/main" id="{47883DAC-4FD8-E5D7-8277-D273E03A11CD}"/>
                    </a:ext>
                  </a:extLst>
                </p:cNvPr>
                <p:cNvPicPr/>
                <p:nvPr/>
              </p:nvPicPr>
              <p:blipFill>
                <a:blip r:embed="rId89"/>
                <a:stretch>
                  <a:fillRect/>
                </a:stretch>
              </p:blipFill>
              <p:spPr>
                <a:xfrm>
                  <a:off x="8848669" y="1992862"/>
                  <a:ext cx="100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 name="Freihand 20">
                  <a:extLst>
                    <a:ext uri="{FF2B5EF4-FFF2-40B4-BE49-F238E27FC236}">
                      <a16:creationId xmlns:a16="http://schemas.microsoft.com/office/drawing/2014/main" id="{41362E35-8823-C3BF-5BD3-C13052C57FAF}"/>
                    </a:ext>
                  </a:extLst>
                </p14:cNvPr>
                <p14:cNvContentPartPr/>
                <p14:nvPr/>
              </p14:nvContentPartPr>
              <p14:xfrm>
                <a:off x="8948029" y="2093302"/>
                <a:ext cx="94680" cy="72360"/>
              </p14:xfrm>
            </p:contentPart>
          </mc:Choice>
          <mc:Fallback xmlns="">
            <p:pic>
              <p:nvPicPr>
                <p:cNvPr id="21" name="Freihand 20">
                  <a:extLst>
                    <a:ext uri="{FF2B5EF4-FFF2-40B4-BE49-F238E27FC236}">
                      <a16:creationId xmlns:a16="http://schemas.microsoft.com/office/drawing/2014/main" id="{41362E35-8823-C3BF-5BD3-C13052C57FAF}"/>
                    </a:ext>
                  </a:extLst>
                </p:cNvPr>
                <p:cNvPicPr/>
                <p:nvPr/>
              </p:nvPicPr>
              <p:blipFill>
                <a:blip r:embed="rId91"/>
                <a:stretch>
                  <a:fillRect/>
                </a:stretch>
              </p:blipFill>
              <p:spPr>
                <a:xfrm>
                  <a:off x="8939389" y="2084662"/>
                  <a:ext cx="112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2" name="Freihand 21">
                  <a:extLst>
                    <a:ext uri="{FF2B5EF4-FFF2-40B4-BE49-F238E27FC236}">
                      <a16:creationId xmlns:a16="http://schemas.microsoft.com/office/drawing/2014/main" id="{31F4DFAA-8060-01F4-67FC-91E92EC1B835}"/>
                    </a:ext>
                  </a:extLst>
                </p14:cNvPr>
                <p14:cNvContentPartPr/>
                <p14:nvPr/>
              </p14:nvContentPartPr>
              <p14:xfrm>
                <a:off x="9146749" y="1922302"/>
                <a:ext cx="16560" cy="160560"/>
              </p14:xfrm>
            </p:contentPart>
          </mc:Choice>
          <mc:Fallback xmlns="">
            <p:pic>
              <p:nvPicPr>
                <p:cNvPr id="22" name="Freihand 21">
                  <a:extLst>
                    <a:ext uri="{FF2B5EF4-FFF2-40B4-BE49-F238E27FC236}">
                      <a16:creationId xmlns:a16="http://schemas.microsoft.com/office/drawing/2014/main" id="{31F4DFAA-8060-01F4-67FC-91E92EC1B835}"/>
                    </a:ext>
                  </a:extLst>
                </p:cNvPr>
                <p:cNvPicPr/>
                <p:nvPr/>
              </p:nvPicPr>
              <p:blipFill>
                <a:blip r:embed="rId93"/>
                <a:stretch>
                  <a:fillRect/>
                </a:stretch>
              </p:blipFill>
              <p:spPr>
                <a:xfrm>
                  <a:off x="9138109" y="1913302"/>
                  <a:ext cx="342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3" name="Freihand 22">
                  <a:extLst>
                    <a:ext uri="{FF2B5EF4-FFF2-40B4-BE49-F238E27FC236}">
                      <a16:creationId xmlns:a16="http://schemas.microsoft.com/office/drawing/2014/main" id="{E2E80F9B-99C5-80DD-EEC8-D8F29C5322D5}"/>
                    </a:ext>
                  </a:extLst>
                </p14:cNvPr>
                <p14:cNvContentPartPr/>
                <p14:nvPr/>
              </p14:nvContentPartPr>
              <p14:xfrm>
                <a:off x="9128029" y="1968382"/>
                <a:ext cx="106200" cy="24120"/>
              </p14:xfrm>
            </p:contentPart>
          </mc:Choice>
          <mc:Fallback xmlns="">
            <p:pic>
              <p:nvPicPr>
                <p:cNvPr id="23" name="Freihand 22">
                  <a:extLst>
                    <a:ext uri="{FF2B5EF4-FFF2-40B4-BE49-F238E27FC236}">
                      <a16:creationId xmlns:a16="http://schemas.microsoft.com/office/drawing/2014/main" id="{E2E80F9B-99C5-80DD-EEC8-D8F29C5322D5}"/>
                    </a:ext>
                  </a:extLst>
                </p:cNvPr>
                <p:cNvPicPr/>
                <p:nvPr/>
              </p:nvPicPr>
              <p:blipFill>
                <a:blip r:embed="rId95"/>
                <a:stretch>
                  <a:fillRect/>
                </a:stretch>
              </p:blipFill>
              <p:spPr>
                <a:xfrm>
                  <a:off x="9119389" y="1959742"/>
                  <a:ext cx="123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4" name="Freihand 23">
                  <a:extLst>
                    <a:ext uri="{FF2B5EF4-FFF2-40B4-BE49-F238E27FC236}">
                      <a16:creationId xmlns:a16="http://schemas.microsoft.com/office/drawing/2014/main" id="{7C39C94B-8A17-2FCE-DB1E-2E80BD4436BA}"/>
                    </a:ext>
                  </a:extLst>
                </p14:cNvPr>
                <p14:cNvContentPartPr/>
                <p14:nvPr/>
              </p14:nvContentPartPr>
              <p14:xfrm>
                <a:off x="9264109" y="1762462"/>
                <a:ext cx="128880" cy="443880"/>
              </p14:xfrm>
            </p:contentPart>
          </mc:Choice>
          <mc:Fallback xmlns="">
            <p:pic>
              <p:nvPicPr>
                <p:cNvPr id="24" name="Freihand 23">
                  <a:extLst>
                    <a:ext uri="{FF2B5EF4-FFF2-40B4-BE49-F238E27FC236}">
                      <a16:creationId xmlns:a16="http://schemas.microsoft.com/office/drawing/2014/main" id="{7C39C94B-8A17-2FCE-DB1E-2E80BD4436BA}"/>
                    </a:ext>
                  </a:extLst>
                </p:cNvPr>
                <p:cNvPicPr/>
                <p:nvPr/>
              </p:nvPicPr>
              <p:blipFill>
                <a:blip r:embed="rId97"/>
                <a:stretch>
                  <a:fillRect/>
                </a:stretch>
              </p:blipFill>
              <p:spPr>
                <a:xfrm>
                  <a:off x="9255469" y="1753462"/>
                  <a:ext cx="14652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5" name="Freihand 24">
                  <a:extLst>
                    <a:ext uri="{FF2B5EF4-FFF2-40B4-BE49-F238E27FC236}">
                      <a16:creationId xmlns:a16="http://schemas.microsoft.com/office/drawing/2014/main" id="{7422AF86-D61D-450E-E5C2-A414E2D183F2}"/>
                    </a:ext>
                  </a:extLst>
                </p14:cNvPr>
                <p14:cNvContentPartPr/>
                <p14:nvPr/>
              </p14:nvContentPartPr>
              <p14:xfrm>
                <a:off x="9432229" y="1943542"/>
                <a:ext cx="93240" cy="128880"/>
              </p14:xfrm>
            </p:contentPart>
          </mc:Choice>
          <mc:Fallback xmlns="">
            <p:pic>
              <p:nvPicPr>
                <p:cNvPr id="25" name="Freihand 24">
                  <a:extLst>
                    <a:ext uri="{FF2B5EF4-FFF2-40B4-BE49-F238E27FC236}">
                      <a16:creationId xmlns:a16="http://schemas.microsoft.com/office/drawing/2014/main" id="{7422AF86-D61D-450E-E5C2-A414E2D183F2}"/>
                    </a:ext>
                  </a:extLst>
                </p:cNvPr>
                <p:cNvPicPr/>
                <p:nvPr/>
              </p:nvPicPr>
              <p:blipFill>
                <a:blip r:embed="rId99"/>
                <a:stretch>
                  <a:fillRect/>
                </a:stretch>
              </p:blipFill>
              <p:spPr>
                <a:xfrm>
                  <a:off x="9423229" y="1934902"/>
                  <a:ext cx="110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6" name="Freihand 25">
                  <a:extLst>
                    <a:ext uri="{FF2B5EF4-FFF2-40B4-BE49-F238E27FC236}">
                      <a16:creationId xmlns:a16="http://schemas.microsoft.com/office/drawing/2014/main" id="{F23456B1-60FC-BD8F-447D-5FED6C1C000E}"/>
                    </a:ext>
                  </a:extLst>
                </p14:cNvPr>
                <p14:cNvContentPartPr/>
                <p14:nvPr/>
              </p14:nvContentPartPr>
              <p14:xfrm>
                <a:off x="9560029" y="1746982"/>
                <a:ext cx="102600" cy="182520"/>
              </p14:xfrm>
            </p:contentPart>
          </mc:Choice>
          <mc:Fallback xmlns="">
            <p:pic>
              <p:nvPicPr>
                <p:cNvPr id="26" name="Freihand 25">
                  <a:extLst>
                    <a:ext uri="{FF2B5EF4-FFF2-40B4-BE49-F238E27FC236}">
                      <a16:creationId xmlns:a16="http://schemas.microsoft.com/office/drawing/2014/main" id="{F23456B1-60FC-BD8F-447D-5FED6C1C000E}"/>
                    </a:ext>
                  </a:extLst>
                </p:cNvPr>
                <p:cNvPicPr/>
                <p:nvPr/>
              </p:nvPicPr>
              <p:blipFill>
                <a:blip r:embed="rId101"/>
                <a:stretch>
                  <a:fillRect/>
                </a:stretch>
              </p:blipFill>
              <p:spPr>
                <a:xfrm>
                  <a:off x="9551389" y="1738342"/>
                  <a:ext cx="1202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7" name="Freihand 26">
                  <a:extLst>
                    <a:ext uri="{FF2B5EF4-FFF2-40B4-BE49-F238E27FC236}">
                      <a16:creationId xmlns:a16="http://schemas.microsoft.com/office/drawing/2014/main" id="{4962F415-DDDE-70E4-58E3-74D48979D6E9}"/>
                    </a:ext>
                  </a:extLst>
                </p14:cNvPr>
                <p14:cNvContentPartPr/>
                <p14:nvPr/>
              </p14:nvContentPartPr>
              <p14:xfrm>
                <a:off x="9772069" y="1847782"/>
                <a:ext cx="79920" cy="122760"/>
              </p14:xfrm>
            </p:contentPart>
          </mc:Choice>
          <mc:Fallback xmlns="">
            <p:pic>
              <p:nvPicPr>
                <p:cNvPr id="27" name="Freihand 26">
                  <a:extLst>
                    <a:ext uri="{FF2B5EF4-FFF2-40B4-BE49-F238E27FC236}">
                      <a16:creationId xmlns:a16="http://schemas.microsoft.com/office/drawing/2014/main" id="{4962F415-DDDE-70E4-58E3-74D48979D6E9}"/>
                    </a:ext>
                  </a:extLst>
                </p:cNvPr>
                <p:cNvPicPr/>
                <p:nvPr/>
              </p:nvPicPr>
              <p:blipFill>
                <a:blip r:embed="rId103"/>
                <a:stretch>
                  <a:fillRect/>
                </a:stretch>
              </p:blipFill>
              <p:spPr>
                <a:xfrm>
                  <a:off x="9763429" y="1839142"/>
                  <a:ext cx="97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8" name="Freihand 27">
                  <a:extLst>
                    <a:ext uri="{FF2B5EF4-FFF2-40B4-BE49-F238E27FC236}">
                      <a16:creationId xmlns:a16="http://schemas.microsoft.com/office/drawing/2014/main" id="{A6FBDF27-BF5A-34D1-4885-F0FA9F432B71}"/>
                    </a:ext>
                  </a:extLst>
                </p14:cNvPr>
                <p14:cNvContentPartPr/>
                <p14:nvPr/>
              </p14:nvContentPartPr>
              <p14:xfrm>
                <a:off x="9869269" y="1663462"/>
                <a:ext cx="125640" cy="147240"/>
              </p14:xfrm>
            </p:contentPart>
          </mc:Choice>
          <mc:Fallback xmlns="">
            <p:pic>
              <p:nvPicPr>
                <p:cNvPr id="28" name="Freihand 27">
                  <a:extLst>
                    <a:ext uri="{FF2B5EF4-FFF2-40B4-BE49-F238E27FC236}">
                      <a16:creationId xmlns:a16="http://schemas.microsoft.com/office/drawing/2014/main" id="{A6FBDF27-BF5A-34D1-4885-F0FA9F432B71}"/>
                    </a:ext>
                  </a:extLst>
                </p:cNvPr>
                <p:cNvPicPr/>
                <p:nvPr/>
              </p:nvPicPr>
              <p:blipFill>
                <a:blip r:embed="rId105"/>
                <a:stretch>
                  <a:fillRect/>
                </a:stretch>
              </p:blipFill>
              <p:spPr>
                <a:xfrm>
                  <a:off x="9860269" y="1654822"/>
                  <a:ext cx="143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1" name="Freihand 40">
                  <a:extLst>
                    <a:ext uri="{FF2B5EF4-FFF2-40B4-BE49-F238E27FC236}">
                      <a16:creationId xmlns:a16="http://schemas.microsoft.com/office/drawing/2014/main" id="{74ACAE95-8E07-02B6-17B5-7AE7E5D7ABF4}"/>
                    </a:ext>
                  </a:extLst>
                </p14:cNvPr>
                <p14:cNvContentPartPr/>
                <p14:nvPr/>
              </p14:nvContentPartPr>
              <p14:xfrm>
                <a:off x="8208589" y="2549062"/>
                <a:ext cx="347040" cy="78840"/>
              </p14:xfrm>
            </p:contentPart>
          </mc:Choice>
          <mc:Fallback xmlns="">
            <p:pic>
              <p:nvPicPr>
                <p:cNvPr id="41" name="Freihand 40">
                  <a:extLst>
                    <a:ext uri="{FF2B5EF4-FFF2-40B4-BE49-F238E27FC236}">
                      <a16:creationId xmlns:a16="http://schemas.microsoft.com/office/drawing/2014/main" id="{74ACAE95-8E07-02B6-17B5-7AE7E5D7ABF4}"/>
                    </a:ext>
                  </a:extLst>
                </p:cNvPr>
                <p:cNvPicPr/>
                <p:nvPr/>
              </p:nvPicPr>
              <p:blipFill>
                <a:blip r:embed="rId107"/>
                <a:stretch>
                  <a:fillRect/>
                </a:stretch>
              </p:blipFill>
              <p:spPr>
                <a:xfrm>
                  <a:off x="8199949" y="2540062"/>
                  <a:ext cx="364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2" name="Freihand 41">
                  <a:extLst>
                    <a:ext uri="{FF2B5EF4-FFF2-40B4-BE49-F238E27FC236}">
                      <a16:creationId xmlns:a16="http://schemas.microsoft.com/office/drawing/2014/main" id="{7582B06C-4018-CD13-3E9D-64D72FF78CDD}"/>
                    </a:ext>
                  </a:extLst>
                </p14:cNvPr>
                <p14:cNvContentPartPr/>
                <p14:nvPr/>
              </p14:nvContentPartPr>
              <p14:xfrm>
                <a:off x="8608189" y="2356102"/>
                <a:ext cx="110160" cy="234720"/>
              </p14:xfrm>
            </p:contentPart>
          </mc:Choice>
          <mc:Fallback xmlns="">
            <p:pic>
              <p:nvPicPr>
                <p:cNvPr id="42" name="Freihand 41">
                  <a:extLst>
                    <a:ext uri="{FF2B5EF4-FFF2-40B4-BE49-F238E27FC236}">
                      <a16:creationId xmlns:a16="http://schemas.microsoft.com/office/drawing/2014/main" id="{7582B06C-4018-CD13-3E9D-64D72FF78CDD}"/>
                    </a:ext>
                  </a:extLst>
                </p:cNvPr>
                <p:cNvPicPr/>
                <p:nvPr/>
              </p:nvPicPr>
              <p:blipFill>
                <a:blip r:embed="rId109"/>
                <a:stretch>
                  <a:fillRect/>
                </a:stretch>
              </p:blipFill>
              <p:spPr>
                <a:xfrm>
                  <a:off x="8599189" y="2347102"/>
                  <a:ext cx="1278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4" name="Freihand 43">
                  <a:extLst>
                    <a:ext uri="{FF2B5EF4-FFF2-40B4-BE49-F238E27FC236}">
                      <a16:creationId xmlns:a16="http://schemas.microsoft.com/office/drawing/2014/main" id="{2F2106C2-1B3F-A2C3-B2A7-38F8E05362EF}"/>
                    </a:ext>
                  </a:extLst>
                </p14:cNvPr>
                <p14:cNvContentPartPr/>
                <p14:nvPr/>
              </p14:nvContentPartPr>
              <p14:xfrm>
                <a:off x="8670109" y="2119222"/>
                <a:ext cx="705600" cy="473040"/>
              </p14:xfrm>
            </p:contentPart>
          </mc:Choice>
          <mc:Fallback xmlns="">
            <p:pic>
              <p:nvPicPr>
                <p:cNvPr id="44" name="Freihand 43">
                  <a:extLst>
                    <a:ext uri="{FF2B5EF4-FFF2-40B4-BE49-F238E27FC236}">
                      <a16:creationId xmlns:a16="http://schemas.microsoft.com/office/drawing/2014/main" id="{2F2106C2-1B3F-A2C3-B2A7-38F8E05362EF}"/>
                    </a:ext>
                  </a:extLst>
                </p:cNvPr>
                <p:cNvPicPr/>
                <p:nvPr/>
              </p:nvPicPr>
              <p:blipFill>
                <a:blip r:embed="rId111"/>
                <a:stretch>
                  <a:fillRect/>
                </a:stretch>
              </p:blipFill>
              <p:spPr>
                <a:xfrm>
                  <a:off x="8661469" y="2110582"/>
                  <a:ext cx="72324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6" name="Freihand 45">
                  <a:extLst>
                    <a:ext uri="{FF2B5EF4-FFF2-40B4-BE49-F238E27FC236}">
                      <a16:creationId xmlns:a16="http://schemas.microsoft.com/office/drawing/2014/main" id="{31569A33-1D25-82DA-7938-876DBAA95E8C}"/>
                    </a:ext>
                  </a:extLst>
                </p14:cNvPr>
                <p14:cNvContentPartPr/>
                <p14:nvPr/>
              </p14:nvContentPartPr>
              <p14:xfrm>
                <a:off x="8773789" y="1638622"/>
                <a:ext cx="2023200" cy="929880"/>
              </p14:xfrm>
            </p:contentPart>
          </mc:Choice>
          <mc:Fallback xmlns="">
            <p:pic>
              <p:nvPicPr>
                <p:cNvPr id="46" name="Freihand 45">
                  <a:extLst>
                    <a:ext uri="{FF2B5EF4-FFF2-40B4-BE49-F238E27FC236}">
                      <a16:creationId xmlns:a16="http://schemas.microsoft.com/office/drawing/2014/main" id="{31569A33-1D25-82DA-7938-876DBAA95E8C}"/>
                    </a:ext>
                  </a:extLst>
                </p:cNvPr>
                <p:cNvPicPr/>
                <p:nvPr/>
              </p:nvPicPr>
              <p:blipFill>
                <a:blip r:embed="rId113"/>
                <a:stretch>
                  <a:fillRect/>
                </a:stretch>
              </p:blipFill>
              <p:spPr>
                <a:xfrm>
                  <a:off x="8764789" y="1629622"/>
                  <a:ext cx="2040840" cy="947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7" name="Freihand 46">
                  <a:extLst>
                    <a:ext uri="{FF2B5EF4-FFF2-40B4-BE49-F238E27FC236}">
                      <a16:creationId xmlns:a16="http://schemas.microsoft.com/office/drawing/2014/main" id="{37DCD3EF-8FC7-972F-019E-5ABC4359187E}"/>
                    </a:ext>
                  </a:extLst>
                </p14:cNvPr>
                <p14:cNvContentPartPr/>
                <p14:nvPr/>
              </p14:nvContentPartPr>
              <p14:xfrm>
                <a:off x="10676389" y="1633942"/>
                <a:ext cx="142200" cy="88200"/>
              </p14:xfrm>
            </p:contentPart>
          </mc:Choice>
          <mc:Fallback xmlns="">
            <p:pic>
              <p:nvPicPr>
                <p:cNvPr id="47" name="Freihand 46">
                  <a:extLst>
                    <a:ext uri="{FF2B5EF4-FFF2-40B4-BE49-F238E27FC236}">
                      <a16:creationId xmlns:a16="http://schemas.microsoft.com/office/drawing/2014/main" id="{37DCD3EF-8FC7-972F-019E-5ABC4359187E}"/>
                    </a:ext>
                  </a:extLst>
                </p:cNvPr>
                <p:cNvPicPr/>
                <p:nvPr/>
              </p:nvPicPr>
              <p:blipFill>
                <a:blip r:embed="rId115"/>
                <a:stretch>
                  <a:fillRect/>
                </a:stretch>
              </p:blipFill>
              <p:spPr>
                <a:xfrm>
                  <a:off x="10667389" y="1625302"/>
                  <a:ext cx="159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9" name="Freihand 48">
                  <a:extLst>
                    <a:ext uri="{FF2B5EF4-FFF2-40B4-BE49-F238E27FC236}">
                      <a16:creationId xmlns:a16="http://schemas.microsoft.com/office/drawing/2014/main" id="{73332973-0CE3-090A-BCBD-E6B4D9FD89FF}"/>
                    </a:ext>
                  </a:extLst>
                </p14:cNvPr>
                <p14:cNvContentPartPr/>
                <p14:nvPr/>
              </p14:nvContentPartPr>
              <p14:xfrm>
                <a:off x="8613589" y="2790262"/>
                <a:ext cx="130680" cy="364320"/>
              </p14:xfrm>
            </p:contentPart>
          </mc:Choice>
          <mc:Fallback xmlns="">
            <p:pic>
              <p:nvPicPr>
                <p:cNvPr id="49" name="Freihand 48">
                  <a:extLst>
                    <a:ext uri="{FF2B5EF4-FFF2-40B4-BE49-F238E27FC236}">
                      <a16:creationId xmlns:a16="http://schemas.microsoft.com/office/drawing/2014/main" id="{73332973-0CE3-090A-BCBD-E6B4D9FD89FF}"/>
                    </a:ext>
                  </a:extLst>
                </p:cNvPr>
                <p:cNvPicPr/>
                <p:nvPr/>
              </p:nvPicPr>
              <p:blipFill>
                <a:blip r:embed="rId117"/>
                <a:stretch>
                  <a:fillRect/>
                </a:stretch>
              </p:blipFill>
              <p:spPr>
                <a:xfrm>
                  <a:off x="8604949" y="2781622"/>
                  <a:ext cx="14832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0" name="Freihand 49">
                  <a:extLst>
                    <a:ext uri="{FF2B5EF4-FFF2-40B4-BE49-F238E27FC236}">
                      <a16:creationId xmlns:a16="http://schemas.microsoft.com/office/drawing/2014/main" id="{12CE42DB-1685-330A-CDD0-B924D8F7F97B}"/>
                    </a:ext>
                  </a:extLst>
                </p14:cNvPr>
                <p14:cNvContentPartPr/>
                <p14:nvPr/>
              </p14:nvContentPartPr>
              <p14:xfrm>
                <a:off x="8577229" y="2641582"/>
                <a:ext cx="130320" cy="132840"/>
              </p14:xfrm>
            </p:contentPart>
          </mc:Choice>
          <mc:Fallback xmlns="">
            <p:pic>
              <p:nvPicPr>
                <p:cNvPr id="50" name="Freihand 49">
                  <a:extLst>
                    <a:ext uri="{FF2B5EF4-FFF2-40B4-BE49-F238E27FC236}">
                      <a16:creationId xmlns:a16="http://schemas.microsoft.com/office/drawing/2014/main" id="{12CE42DB-1685-330A-CDD0-B924D8F7F97B}"/>
                    </a:ext>
                  </a:extLst>
                </p:cNvPr>
                <p:cNvPicPr/>
                <p:nvPr/>
              </p:nvPicPr>
              <p:blipFill>
                <a:blip r:embed="rId119"/>
                <a:stretch>
                  <a:fillRect/>
                </a:stretch>
              </p:blipFill>
              <p:spPr>
                <a:xfrm>
                  <a:off x="8568229" y="2632582"/>
                  <a:ext cx="147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1" name="Freihand 50">
                  <a:extLst>
                    <a:ext uri="{FF2B5EF4-FFF2-40B4-BE49-F238E27FC236}">
                      <a16:creationId xmlns:a16="http://schemas.microsoft.com/office/drawing/2014/main" id="{5D2A4999-410D-F48A-ECAF-F9C26029ABDD}"/>
                    </a:ext>
                  </a:extLst>
                </p14:cNvPr>
                <p14:cNvContentPartPr/>
                <p14:nvPr/>
              </p14:nvContentPartPr>
              <p14:xfrm>
                <a:off x="8804749" y="2906182"/>
                <a:ext cx="54360" cy="119160"/>
              </p14:xfrm>
            </p:contentPart>
          </mc:Choice>
          <mc:Fallback xmlns="">
            <p:pic>
              <p:nvPicPr>
                <p:cNvPr id="51" name="Freihand 50">
                  <a:extLst>
                    <a:ext uri="{FF2B5EF4-FFF2-40B4-BE49-F238E27FC236}">
                      <a16:creationId xmlns:a16="http://schemas.microsoft.com/office/drawing/2014/main" id="{5D2A4999-410D-F48A-ECAF-F9C26029ABDD}"/>
                    </a:ext>
                  </a:extLst>
                </p:cNvPr>
                <p:cNvPicPr/>
                <p:nvPr/>
              </p:nvPicPr>
              <p:blipFill>
                <a:blip r:embed="rId121"/>
                <a:stretch>
                  <a:fillRect/>
                </a:stretch>
              </p:blipFill>
              <p:spPr>
                <a:xfrm>
                  <a:off x="8796109" y="2897542"/>
                  <a:ext cx="72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2" name="Freihand 51">
                  <a:extLst>
                    <a:ext uri="{FF2B5EF4-FFF2-40B4-BE49-F238E27FC236}">
                      <a16:creationId xmlns:a16="http://schemas.microsoft.com/office/drawing/2014/main" id="{185152D4-AE49-522D-F08F-47A5942824AD}"/>
                    </a:ext>
                  </a:extLst>
                </p14:cNvPr>
                <p14:cNvContentPartPr/>
                <p14:nvPr/>
              </p14:nvContentPartPr>
              <p14:xfrm>
                <a:off x="8819149" y="2768302"/>
                <a:ext cx="21600" cy="6120"/>
              </p14:xfrm>
            </p:contentPart>
          </mc:Choice>
          <mc:Fallback xmlns="">
            <p:pic>
              <p:nvPicPr>
                <p:cNvPr id="52" name="Freihand 51">
                  <a:extLst>
                    <a:ext uri="{FF2B5EF4-FFF2-40B4-BE49-F238E27FC236}">
                      <a16:creationId xmlns:a16="http://schemas.microsoft.com/office/drawing/2014/main" id="{185152D4-AE49-522D-F08F-47A5942824AD}"/>
                    </a:ext>
                  </a:extLst>
                </p:cNvPr>
                <p:cNvPicPr/>
                <p:nvPr/>
              </p:nvPicPr>
              <p:blipFill>
                <a:blip r:embed="rId123"/>
                <a:stretch>
                  <a:fillRect/>
                </a:stretch>
              </p:blipFill>
              <p:spPr>
                <a:xfrm>
                  <a:off x="8810149" y="2759302"/>
                  <a:ext cx="39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4" name="Freihand 53">
                  <a:extLst>
                    <a:ext uri="{FF2B5EF4-FFF2-40B4-BE49-F238E27FC236}">
                      <a16:creationId xmlns:a16="http://schemas.microsoft.com/office/drawing/2014/main" id="{9AE58DD1-6734-7CC3-AB14-6FC8697B0A50}"/>
                    </a:ext>
                  </a:extLst>
                </p14:cNvPr>
                <p14:cNvContentPartPr/>
                <p14:nvPr/>
              </p14:nvContentPartPr>
              <p14:xfrm>
                <a:off x="8312269" y="1169902"/>
                <a:ext cx="473400" cy="315720"/>
              </p14:xfrm>
            </p:contentPart>
          </mc:Choice>
          <mc:Fallback xmlns="">
            <p:pic>
              <p:nvPicPr>
                <p:cNvPr id="54" name="Freihand 53">
                  <a:extLst>
                    <a:ext uri="{FF2B5EF4-FFF2-40B4-BE49-F238E27FC236}">
                      <a16:creationId xmlns:a16="http://schemas.microsoft.com/office/drawing/2014/main" id="{9AE58DD1-6734-7CC3-AB14-6FC8697B0A50}"/>
                    </a:ext>
                  </a:extLst>
                </p:cNvPr>
                <p:cNvPicPr/>
                <p:nvPr/>
              </p:nvPicPr>
              <p:blipFill>
                <a:blip r:embed="rId125"/>
                <a:stretch>
                  <a:fillRect/>
                </a:stretch>
              </p:blipFill>
              <p:spPr>
                <a:xfrm>
                  <a:off x="8303629" y="1161262"/>
                  <a:ext cx="4910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5" name="Freihand 54">
                  <a:extLst>
                    <a:ext uri="{FF2B5EF4-FFF2-40B4-BE49-F238E27FC236}">
                      <a16:creationId xmlns:a16="http://schemas.microsoft.com/office/drawing/2014/main" id="{83104B6C-3D8E-A560-1EBE-1BF6D935DEB1}"/>
                    </a:ext>
                  </a:extLst>
                </p14:cNvPr>
                <p14:cNvContentPartPr/>
                <p14:nvPr/>
              </p14:nvContentPartPr>
              <p14:xfrm>
                <a:off x="8752909" y="1118062"/>
                <a:ext cx="60840" cy="19800"/>
              </p14:xfrm>
            </p:contentPart>
          </mc:Choice>
          <mc:Fallback xmlns="">
            <p:pic>
              <p:nvPicPr>
                <p:cNvPr id="55" name="Freihand 54">
                  <a:extLst>
                    <a:ext uri="{FF2B5EF4-FFF2-40B4-BE49-F238E27FC236}">
                      <a16:creationId xmlns:a16="http://schemas.microsoft.com/office/drawing/2014/main" id="{83104B6C-3D8E-A560-1EBE-1BF6D935DEB1}"/>
                    </a:ext>
                  </a:extLst>
                </p:cNvPr>
                <p:cNvPicPr/>
                <p:nvPr/>
              </p:nvPicPr>
              <p:blipFill>
                <a:blip r:embed="rId127"/>
                <a:stretch>
                  <a:fillRect/>
                </a:stretch>
              </p:blipFill>
              <p:spPr>
                <a:xfrm>
                  <a:off x="8744269" y="1109422"/>
                  <a:ext cx="78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6" name="Freihand 55">
                  <a:extLst>
                    <a:ext uri="{FF2B5EF4-FFF2-40B4-BE49-F238E27FC236}">
                      <a16:creationId xmlns:a16="http://schemas.microsoft.com/office/drawing/2014/main" id="{9C061B6B-4027-A695-B2B2-BA43C2098A72}"/>
                    </a:ext>
                  </a:extLst>
                </p14:cNvPr>
                <p14:cNvContentPartPr/>
                <p14:nvPr/>
              </p14:nvContentPartPr>
              <p14:xfrm>
                <a:off x="8811589" y="1057942"/>
                <a:ext cx="124920" cy="187560"/>
              </p14:xfrm>
            </p:contentPart>
          </mc:Choice>
          <mc:Fallback xmlns="">
            <p:pic>
              <p:nvPicPr>
                <p:cNvPr id="56" name="Freihand 55">
                  <a:extLst>
                    <a:ext uri="{FF2B5EF4-FFF2-40B4-BE49-F238E27FC236}">
                      <a16:creationId xmlns:a16="http://schemas.microsoft.com/office/drawing/2014/main" id="{9C061B6B-4027-A695-B2B2-BA43C2098A72}"/>
                    </a:ext>
                  </a:extLst>
                </p:cNvPr>
                <p:cNvPicPr/>
                <p:nvPr/>
              </p:nvPicPr>
              <p:blipFill>
                <a:blip r:embed="rId129"/>
                <a:stretch>
                  <a:fillRect/>
                </a:stretch>
              </p:blipFill>
              <p:spPr>
                <a:xfrm>
                  <a:off x="8802949" y="1048942"/>
                  <a:ext cx="1425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7" name="Freihand 56">
                  <a:extLst>
                    <a:ext uri="{FF2B5EF4-FFF2-40B4-BE49-F238E27FC236}">
                      <a16:creationId xmlns:a16="http://schemas.microsoft.com/office/drawing/2014/main" id="{1333ADA9-ED08-9200-6D92-7D748F70B373}"/>
                    </a:ext>
                  </a:extLst>
                </p14:cNvPr>
                <p14:cNvContentPartPr/>
                <p14:nvPr/>
              </p14:nvContentPartPr>
              <p14:xfrm>
                <a:off x="9167989" y="1084222"/>
                <a:ext cx="139320" cy="255600"/>
              </p14:xfrm>
            </p:contentPart>
          </mc:Choice>
          <mc:Fallback xmlns="">
            <p:pic>
              <p:nvPicPr>
                <p:cNvPr id="57" name="Freihand 56">
                  <a:extLst>
                    <a:ext uri="{FF2B5EF4-FFF2-40B4-BE49-F238E27FC236}">
                      <a16:creationId xmlns:a16="http://schemas.microsoft.com/office/drawing/2014/main" id="{1333ADA9-ED08-9200-6D92-7D748F70B373}"/>
                    </a:ext>
                  </a:extLst>
                </p:cNvPr>
                <p:cNvPicPr/>
                <p:nvPr/>
              </p:nvPicPr>
              <p:blipFill>
                <a:blip r:embed="rId131"/>
                <a:stretch>
                  <a:fillRect/>
                </a:stretch>
              </p:blipFill>
              <p:spPr>
                <a:xfrm>
                  <a:off x="9158989" y="1075222"/>
                  <a:ext cx="1569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8" name="Freihand 57">
                  <a:extLst>
                    <a:ext uri="{FF2B5EF4-FFF2-40B4-BE49-F238E27FC236}">
                      <a16:creationId xmlns:a16="http://schemas.microsoft.com/office/drawing/2014/main" id="{4F9D0F34-D6B1-5D09-873E-33A25A79F342}"/>
                    </a:ext>
                  </a:extLst>
                </p14:cNvPr>
                <p14:cNvContentPartPr/>
                <p14:nvPr/>
              </p14:nvContentPartPr>
              <p14:xfrm>
                <a:off x="9337909" y="1019782"/>
                <a:ext cx="237240" cy="115560"/>
              </p14:xfrm>
            </p:contentPart>
          </mc:Choice>
          <mc:Fallback xmlns="">
            <p:pic>
              <p:nvPicPr>
                <p:cNvPr id="58" name="Freihand 57">
                  <a:extLst>
                    <a:ext uri="{FF2B5EF4-FFF2-40B4-BE49-F238E27FC236}">
                      <a16:creationId xmlns:a16="http://schemas.microsoft.com/office/drawing/2014/main" id="{4F9D0F34-D6B1-5D09-873E-33A25A79F342}"/>
                    </a:ext>
                  </a:extLst>
                </p:cNvPr>
                <p:cNvPicPr/>
                <p:nvPr/>
              </p:nvPicPr>
              <p:blipFill>
                <a:blip r:embed="rId133"/>
                <a:stretch>
                  <a:fillRect/>
                </a:stretch>
              </p:blipFill>
              <p:spPr>
                <a:xfrm>
                  <a:off x="9329269" y="1010782"/>
                  <a:ext cx="254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9" name="Freihand 58">
                  <a:extLst>
                    <a:ext uri="{FF2B5EF4-FFF2-40B4-BE49-F238E27FC236}">
                      <a16:creationId xmlns:a16="http://schemas.microsoft.com/office/drawing/2014/main" id="{120182EB-467F-C964-B54A-E0AC3866E7A2}"/>
                    </a:ext>
                  </a:extLst>
                </p14:cNvPr>
                <p14:cNvContentPartPr/>
                <p14:nvPr/>
              </p14:nvContentPartPr>
              <p14:xfrm>
                <a:off x="9569749" y="996022"/>
                <a:ext cx="56520" cy="137520"/>
              </p14:xfrm>
            </p:contentPart>
          </mc:Choice>
          <mc:Fallback xmlns="">
            <p:pic>
              <p:nvPicPr>
                <p:cNvPr id="59" name="Freihand 58">
                  <a:extLst>
                    <a:ext uri="{FF2B5EF4-FFF2-40B4-BE49-F238E27FC236}">
                      <a16:creationId xmlns:a16="http://schemas.microsoft.com/office/drawing/2014/main" id="{120182EB-467F-C964-B54A-E0AC3866E7A2}"/>
                    </a:ext>
                  </a:extLst>
                </p:cNvPr>
                <p:cNvPicPr/>
                <p:nvPr/>
              </p:nvPicPr>
              <p:blipFill>
                <a:blip r:embed="rId135"/>
                <a:stretch>
                  <a:fillRect/>
                </a:stretch>
              </p:blipFill>
              <p:spPr>
                <a:xfrm>
                  <a:off x="9560749" y="987022"/>
                  <a:ext cx="74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0" name="Freihand 59">
                  <a:extLst>
                    <a:ext uri="{FF2B5EF4-FFF2-40B4-BE49-F238E27FC236}">
                      <a16:creationId xmlns:a16="http://schemas.microsoft.com/office/drawing/2014/main" id="{AEDBEE6C-1416-6D67-AC76-AF494BB5E86C}"/>
                    </a:ext>
                  </a:extLst>
                </p14:cNvPr>
                <p14:cNvContentPartPr/>
                <p14:nvPr/>
              </p14:nvContentPartPr>
              <p14:xfrm>
                <a:off x="9764149" y="836902"/>
                <a:ext cx="124560" cy="198000"/>
              </p14:xfrm>
            </p:contentPart>
          </mc:Choice>
          <mc:Fallback xmlns="">
            <p:pic>
              <p:nvPicPr>
                <p:cNvPr id="60" name="Freihand 59">
                  <a:extLst>
                    <a:ext uri="{FF2B5EF4-FFF2-40B4-BE49-F238E27FC236}">
                      <a16:creationId xmlns:a16="http://schemas.microsoft.com/office/drawing/2014/main" id="{AEDBEE6C-1416-6D67-AC76-AF494BB5E86C}"/>
                    </a:ext>
                  </a:extLst>
                </p:cNvPr>
                <p:cNvPicPr/>
                <p:nvPr/>
              </p:nvPicPr>
              <p:blipFill>
                <a:blip r:embed="rId137"/>
                <a:stretch>
                  <a:fillRect/>
                </a:stretch>
              </p:blipFill>
              <p:spPr>
                <a:xfrm>
                  <a:off x="9755149" y="827902"/>
                  <a:ext cx="1422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1" name="Freihand 60">
                  <a:extLst>
                    <a:ext uri="{FF2B5EF4-FFF2-40B4-BE49-F238E27FC236}">
                      <a16:creationId xmlns:a16="http://schemas.microsoft.com/office/drawing/2014/main" id="{FADB9DE6-CD2C-D547-2F08-D69AED612949}"/>
                    </a:ext>
                  </a:extLst>
                </p14:cNvPr>
                <p14:cNvContentPartPr/>
                <p14:nvPr/>
              </p14:nvContentPartPr>
              <p14:xfrm>
                <a:off x="9924709" y="827182"/>
                <a:ext cx="366840" cy="181080"/>
              </p14:xfrm>
            </p:contentPart>
          </mc:Choice>
          <mc:Fallback xmlns="">
            <p:pic>
              <p:nvPicPr>
                <p:cNvPr id="61" name="Freihand 60">
                  <a:extLst>
                    <a:ext uri="{FF2B5EF4-FFF2-40B4-BE49-F238E27FC236}">
                      <a16:creationId xmlns:a16="http://schemas.microsoft.com/office/drawing/2014/main" id="{FADB9DE6-CD2C-D547-2F08-D69AED612949}"/>
                    </a:ext>
                  </a:extLst>
                </p:cNvPr>
                <p:cNvPicPr/>
                <p:nvPr/>
              </p:nvPicPr>
              <p:blipFill>
                <a:blip r:embed="rId139"/>
                <a:stretch>
                  <a:fillRect/>
                </a:stretch>
              </p:blipFill>
              <p:spPr>
                <a:xfrm>
                  <a:off x="9916069" y="818182"/>
                  <a:ext cx="384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2" name="Freihand 61">
                  <a:extLst>
                    <a:ext uri="{FF2B5EF4-FFF2-40B4-BE49-F238E27FC236}">
                      <a16:creationId xmlns:a16="http://schemas.microsoft.com/office/drawing/2014/main" id="{B34112C4-7C26-1042-073B-922AB559A4A5}"/>
                    </a:ext>
                  </a:extLst>
                </p14:cNvPr>
                <p14:cNvContentPartPr/>
                <p14:nvPr/>
              </p14:nvContentPartPr>
              <p14:xfrm>
                <a:off x="9712309" y="1202662"/>
                <a:ext cx="124200" cy="114480"/>
              </p14:xfrm>
            </p:contentPart>
          </mc:Choice>
          <mc:Fallback xmlns="">
            <p:pic>
              <p:nvPicPr>
                <p:cNvPr id="62" name="Freihand 61">
                  <a:extLst>
                    <a:ext uri="{FF2B5EF4-FFF2-40B4-BE49-F238E27FC236}">
                      <a16:creationId xmlns:a16="http://schemas.microsoft.com/office/drawing/2014/main" id="{B34112C4-7C26-1042-073B-922AB559A4A5}"/>
                    </a:ext>
                  </a:extLst>
                </p:cNvPr>
                <p:cNvPicPr/>
                <p:nvPr/>
              </p:nvPicPr>
              <p:blipFill>
                <a:blip r:embed="rId141"/>
                <a:stretch>
                  <a:fillRect/>
                </a:stretch>
              </p:blipFill>
              <p:spPr>
                <a:xfrm>
                  <a:off x="9703669" y="1193662"/>
                  <a:ext cx="141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3" name="Freihand 62">
                  <a:extLst>
                    <a:ext uri="{FF2B5EF4-FFF2-40B4-BE49-F238E27FC236}">
                      <a16:creationId xmlns:a16="http://schemas.microsoft.com/office/drawing/2014/main" id="{476BEDDB-B003-6414-EBBF-39DA3C1B8167}"/>
                    </a:ext>
                  </a:extLst>
                </p14:cNvPr>
                <p14:cNvContentPartPr/>
                <p14:nvPr/>
              </p14:nvContentPartPr>
              <p14:xfrm>
                <a:off x="9841909" y="1176382"/>
                <a:ext cx="134640" cy="86040"/>
              </p14:xfrm>
            </p:contentPart>
          </mc:Choice>
          <mc:Fallback xmlns="">
            <p:pic>
              <p:nvPicPr>
                <p:cNvPr id="63" name="Freihand 62">
                  <a:extLst>
                    <a:ext uri="{FF2B5EF4-FFF2-40B4-BE49-F238E27FC236}">
                      <a16:creationId xmlns:a16="http://schemas.microsoft.com/office/drawing/2014/main" id="{476BEDDB-B003-6414-EBBF-39DA3C1B8167}"/>
                    </a:ext>
                  </a:extLst>
                </p:cNvPr>
                <p:cNvPicPr/>
                <p:nvPr/>
              </p:nvPicPr>
              <p:blipFill>
                <a:blip r:embed="rId143"/>
                <a:stretch>
                  <a:fillRect/>
                </a:stretch>
              </p:blipFill>
              <p:spPr>
                <a:xfrm>
                  <a:off x="9832909" y="1167742"/>
                  <a:ext cx="152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4" name="Freihand 63">
                  <a:extLst>
                    <a:ext uri="{FF2B5EF4-FFF2-40B4-BE49-F238E27FC236}">
                      <a16:creationId xmlns:a16="http://schemas.microsoft.com/office/drawing/2014/main" id="{793BFB5C-5259-E5AD-1B49-E6F068E0DEC0}"/>
                    </a:ext>
                  </a:extLst>
                </p14:cNvPr>
                <p14:cNvContentPartPr/>
                <p14:nvPr/>
              </p14:nvContentPartPr>
              <p14:xfrm>
                <a:off x="10056469" y="1071262"/>
                <a:ext cx="1440" cy="6120"/>
              </p14:xfrm>
            </p:contentPart>
          </mc:Choice>
          <mc:Fallback xmlns="">
            <p:pic>
              <p:nvPicPr>
                <p:cNvPr id="64" name="Freihand 63">
                  <a:extLst>
                    <a:ext uri="{FF2B5EF4-FFF2-40B4-BE49-F238E27FC236}">
                      <a16:creationId xmlns:a16="http://schemas.microsoft.com/office/drawing/2014/main" id="{793BFB5C-5259-E5AD-1B49-E6F068E0DEC0}"/>
                    </a:ext>
                  </a:extLst>
                </p:cNvPr>
                <p:cNvPicPr/>
                <p:nvPr/>
              </p:nvPicPr>
              <p:blipFill>
                <a:blip r:embed="rId145"/>
                <a:stretch>
                  <a:fillRect/>
                </a:stretch>
              </p:blipFill>
              <p:spPr>
                <a:xfrm>
                  <a:off x="10047469" y="1062262"/>
                  <a:ext cx="19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5" name="Freihand 64">
                  <a:extLst>
                    <a:ext uri="{FF2B5EF4-FFF2-40B4-BE49-F238E27FC236}">
                      <a16:creationId xmlns:a16="http://schemas.microsoft.com/office/drawing/2014/main" id="{E37D061D-0504-7494-FD79-11C1A9E9E868}"/>
                    </a:ext>
                  </a:extLst>
                </p14:cNvPr>
                <p14:cNvContentPartPr/>
                <p14:nvPr/>
              </p14:nvContentPartPr>
              <p14:xfrm>
                <a:off x="10041349" y="1040302"/>
                <a:ext cx="87480" cy="162720"/>
              </p14:xfrm>
            </p:contentPart>
          </mc:Choice>
          <mc:Fallback xmlns="">
            <p:pic>
              <p:nvPicPr>
                <p:cNvPr id="65" name="Freihand 64">
                  <a:extLst>
                    <a:ext uri="{FF2B5EF4-FFF2-40B4-BE49-F238E27FC236}">
                      <a16:creationId xmlns:a16="http://schemas.microsoft.com/office/drawing/2014/main" id="{E37D061D-0504-7494-FD79-11C1A9E9E868}"/>
                    </a:ext>
                  </a:extLst>
                </p:cNvPr>
                <p:cNvPicPr/>
                <p:nvPr/>
              </p:nvPicPr>
              <p:blipFill>
                <a:blip r:embed="rId147"/>
                <a:stretch>
                  <a:fillRect/>
                </a:stretch>
              </p:blipFill>
              <p:spPr>
                <a:xfrm>
                  <a:off x="10032349" y="1031302"/>
                  <a:ext cx="105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6" name="Freihand 65">
                  <a:extLst>
                    <a:ext uri="{FF2B5EF4-FFF2-40B4-BE49-F238E27FC236}">
                      <a16:creationId xmlns:a16="http://schemas.microsoft.com/office/drawing/2014/main" id="{EFAB44D0-D530-C291-015B-431F55B3386D}"/>
                    </a:ext>
                  </a:extLst>
                </p14:cNvPr>
                <p14:cNvContentPartPr/>
                <p14:nvPr/>
              </p14:nvContentPartPr>
              <p14:xfrm>
                <a:off x="10135309" y="1066582"/>
                <a:ext cx="268560" cy="141480"/>
              </p14:xfrm>
            </p:contentPart>
          </mc:Choice>
          <mc:Fallback xmlns="">
            <p:pic>
              <p:nvPicPr>
                <p:cNvPr id="66" name="Freihand 65">
                  <a:extLst>
                    <a:ext uri="{FF2B5EF4-FFF2-40B4-BE49-F238E27FC236}">
                      <a16:creationId xmlns:a16="http://schemas.microsoft.com/office/drawing/2014/main" id="{EFAB44D0-D530-C291-015B-431F55B3386D}"/>
                    </a:ext>
                  </a:extLst>
                </p:cNvPr>
                <p:cNvPicPr/>
                <p:nvPr/>
              </p:nvPicPr>
              <p:blipFill>
                <a:blip r:embed="rId149"/>
                <a:stretch>
                  <a:fillRect/>
                </a:stretch>
              </p:blipFill>
              <p:spPr>
                <a:xfrm>
                  <a:off x="10126669" y="1057582"/>
                  <a:ext cx="286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9" name="Freihand 68">
                  <a:extLst>
                    <a:ext uri="{FF2B5EF4-FFF2-40B4-BE49-F238E27FC236}">
                      <a16:creationId xmlns:a16="http://schemas.microsoft.com/office/drawing/2014/main" id="{0D7123DD-E872-3CBB-F962-0B597336E071}"/>
                    </a:ext>
                  </a:extLst>
                </p14:cNvPr>
                <p14:cNvContentPartPr/>
                <p14:nvPr/>
              </p14:nvContentPartPr>
              <p14:xfrm>
                <a:off x="10296949" y="964342"/>
                <a:ext cx="121320" cy="206640"/>
              </p14:xfrm>
            </p:contentPart>
          </mc:Choice>
          <mc:Fallback xmlns="">
            <p:pic>
              <p:nvPicPr>
                <p:cNvPr id="69" name="Freihand 68">
                  <a:extLst>
                    <a:ext uri="{FF2B5EF4-FFF2-40B4-BE49-F238E27FC236}">
                      <a16:creationId xmlns:a16="http://schemas.microsoft.com/office/drawing/2014/main" id="{0D7123DD-E872-3CBB-F962-0B597336E071}"/>
                    </a:ext>
                  </a:extLst>
                </p:cNvPr>
                <p:cNvPicPr/>
                <p:nvPr/>
              </p:nvPicPr>
              <p:blipFill>
                <a:blip r:embed="rId151"/>
                <a:stretch>
                  <a:fillRect/>
                </a:stretch>
              </p:blipFill>
              <p:spPr>
                <a:xfrm>
                  <a:off x="10288309" y="955702"/>
                  <a:ext cx="138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0" name="Freihand 69">
                  <a:extLst>
                    <a:ext uri="{FF2B5EF4-FFF2-40B4-BE49-F238E27FC236}">
                      <a16:creationId xmlns:a16="http://schemas.microsoft.com/office/drawing/2014/main" id="{CD4BEE86-E449-351A-BD97-A757201C505D}"/>
                    </a:ext>
                  </a:extLst>
                </p14:cNvPr>
                <p14:cNvContentPartPr/>
                <p14:nvPr/>
              </p14:nvContentPartPr>
              <p14:xfrm>
                <a:off x="10400269" y="914302"/>
                <a:ext cx="347040" cy="234000"/>
              </p14:xfrm>
            </p:contentPart>
          </mc:Choice>
          <mc:Fallback xmlns="">
            <p:pic>
              <p:nvPicPr>
                <p:cNvPr id="70" name="Freihand 69">
                  <a:extLst>
                    <a:ext uri="{FF2B5EF4-FFF2-40B4-BE49-F238E27FC236}">
                      <a16:creationId xmlns:a16="http://schemas.microsoft.com/office/drawing/2014/main" id="{CD4BEE86-E449-351A-BD97-A757201C505D}"/>
                    </a:ext>
                  </a:extLst>
                </p:cNvPr>
                <p:cNvPicPr/>
                <p:nvPr/>
              </p:nvPicPr>
              <p:blipFill>
                <a:blip r:embed="rId153"/>
                <a:stretch>
                  <a:fillRect/>
                </a:stretch>
              </p:blipFill>
              <p:spPr>
                <a:xfrm>
                  <a:off x="10391629" y="905302"/>
                  <a:ext cx="3646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1" name="Freihand 70">
                  <a:extLst>
                    <a:ext uri="{FF2B5EF4-FFF2-40B4-BE49-F238E27FC236}">
                      <a16:creationId xmlns:a16="http://schemas.microsoft.com/office/drawing/2014/main" id="{96E7E755-D563-B1EC-C211-E2C14D199C29}"/>
                    </a:ext>
                  </a:extLst>
                </p14:cNvPr>
                <p14:cNvContentPartPr/>
                <p14:nvPr/>
              </p14:nvContentPartPr>
              <p14:xfrm>
                <a:off x="10741189" y="851302"/>
                <a:ext cx="173520" cy="182880"/>
              </p14:xfrm>
            </p:contentPart>
          </mc:Choice>
          <mc:Fallback xmlns="">
            <p:pic>
              <p:nvPicPr>
                <p:cNvPr id="71" name="Freihand 70">
                  <a:extLst>
                    <a:ext uri="{FF2B5EF4-FFF2-40B4-BE49-F238E27FC236}">
                      <a16:creationId xmlns:a16="http://schemas.microsoft.com/office/drawing/2014/main" id="{96E7E755-D563-B1EC-C211-E2C14D199C29}"/>
                    </a:ext>
                  </a:extLst>
                </p:cNvPr>
                <p:cNvPicPr/>
                <p:nvPr/>
              </p:nvPicPr>
              <p:blipFill>
                <a:blip r:embed="rId155"/>
                <a:stretch>
                  <a:fillRect/>
                </a:stretch>
              </p:blipFill>
              <p:spPr>
                <a:xfrm>
                  <a:off x="10732549" y="842662"/>
                  <a:ext cx="191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3" name="Freihand 72">
                  <a:extLst>
                    <a:ext uri="{FF2B5EF4-FFF2-40B4-BE49-F238E27FC236}">
                      <a16:creationId xmlns:a16="http://schemas.microsoft.com/office/drawing/2014/main" id="{9B44E0E7-869E-34EF-A4C5-CD50E5209073}"/>
                    </a:ext>
                  </a:extLst>
                </p14:cNvPr>
                <p14:cNvContentPartPr/>
                <p14:nvPr/>
              </p14:nvContentPartPr>
              <p14:xfrm>
                <a:off x="9288589" y="2639782"/>
                <a:ext cx="304920" cy="149040"/>
              </p14:xfrm>
            </p:contentPart>
          </mc:Choice>
          <mc:Fallback xmlns="">
            <p:pic>
              <p:nvPicPr>
                <p:cNvPr id="73" name="Freihand 72">
                  <a:extLst>
                    <a:ext uri="{FF2B5EF4-FFF2-40B4-BE49-F238E27FC236}">
                      <a16:creationId xmlns:a16="http://schemas.microsoft.com/office/drawing/2014/main" id="{9B44E0E7-869E-34EF-A4C5-CD50E5209073}"/>
                    </a:ext>
                  </a:extLst>
                </p:cNvPr>
                <p:cNvPicPr/>
                <p:nvPr/>
              </p:nvPicPr>
              <p:blipFill>
                <a:blip r:embed="rId157"/>
                <a:stretch>
                  <a:fillRect/>
                </a:stretch>
              </p:blipFill>
              <p:spPr>
                <a:xfrm>
                  <a:off x="9279589" y="2630782"/>
                  <a:ext cx="322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4" name="Freihand 73">
                  <a:extLst>
                    <a:ext uri="{FF2B5EF4-FFF2-40B4-BE49-F238E27FC236}">
                      <a16:creationId xmlns:a16="http://schemas.microsoft.com/office/drawing/2014/main" id="{119B6A1A-1DA3-C4EB-9EF3-CA725DC00549}"/>
                    </a:ext>
                  </a:extLst>
                </p14:cNvPr>
                <p14:cNvContentPartPr/>
                <p14:nvPr/>
              </p14:nvContentPartPr>
              <p14:xfrm>
                <a:off x="9701149" y="2410822"/>
                <a:ext cx="265680" cy="230040"/>
              </p14:xfrm>
            </p:contentPart>
          </mc:Choice>
          <mc:Fallback xmlns="">
            <p:pic>
              <p:nvPicPr>
                <p:cNvPr id="74" name="Freihand 73">
                  <a:extLst>
                    <a:ext uri="{FF2B5EF4-FFF2-40B4-BE49-F238E27FC236}">
                      <a16:creationId xmlns:a16="http://schemas.microsoft.com/office/drawing/2014/main" id="{119B6A1A-1DA3-C4EB-9EF3-CA725DC00549}"/>
                    </a:ext>
                  </a:extLst>
                </p:cNvPr>
                <p:cNvPicPr/>
                <p:nvPr/>
              </p:nvPicPr>
              <p:blipFill>
                <a:blip r:embed="rId159"/>
                <a:stretch>
                  <a:fillRect/>
                </a:stretch>
              </p:blipFill>
              <p:spPr>
                <a:xfrm>
                  <a:off x="9692509" y="2402182"/>
                  <a:ext cx="2833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5" name="Freihand 74">
                  <a:extLst>
                    <a:ext uri="{FF2B5EF4-FFF2-40B4-BE49-F238E27FC236}">
                      <a16:creationId xmlns:a16="http://schemas.microsoft.com/office/drawing/2014/main" id="{A3795D91-4F84-20FE-D894-6131480A4129}"/>
                    </a:ext>
                  </a:extLst>
                </p14:cNvPr>
                <p14:cNvContentPartPr/>
                <p14:nvPr/>
              </p14:nvContentPartPr>
              <p14:xfrm>
                <a:off x="10193629" y="2360062"/>
                <a:ext cx="42840" cy="213840"/>
              </p14:xfrm>
            </p:contentPart>
          </mc:Choice>
          <mc:Fallback xmlns="">
            <p:pic>
              <p:nvPicPr>
                <p:cNvPr id="75" name="Freihand 74">
                  <a:extLst>
                    <a:ext uri="{FF2B5EF4-FFF2-40B4-BE49-F238E27FC236}">
                      <a16:creationId xmlns:a16="http://schemas.microsoft.com/office/drawing/2014/main" id="{A3795D91-4F84-20FE-D894-6131480A4129}"/>
                    </a:ext>
                  </a:extLst>
                </p:cNvPr>
                <p:cNvPicPr/>
                <p:nvPr/>
              </p:nvPicPr>
              <p:blipFill>
                <a:blip r:embed="rId161"/>
                <a:stretch>
                  <a:fillRect/>
                </a:stretch>
              </p:blipFill>
              <p:spPr>
                <a:xfrm>
                  <a:off x="10184989" y="2351062"/>
                  <a:ext cx="60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6" name="Freihand 75">
                  <a:extLst>
                    <a:ext uri="{FF2B5EF4-FFF2-40B4-BE49-F238E27FC236}">
                      <a16:creationId xmlns:a16="http://schemas.microsoft.com/office/drawing/2014/main" id="{55442D30-A5D9-DF94-2374-F232BBC152FA}"/>
                    </a:ext>
                  </a:extLst>
                </p14:cNvPr>
                <p14:cNvContentPartPr/>
                <p14:nvPr/>
              </p14:nvContentPartPr>
              <p14:xfrm>
                <a:off x="10143229" y="2275822"/>
                <a:ext cx="243000" cy="255960"/>
              </p14:xfrm>
            </p:contentPart>
          </mc:Choice>
          <mc:Fallback xmlns="">
            <p:pic>
              <p:nvPicPr>
                <p:cNvPr id="76" name="Freihand 75">
                  <a:extLst>
                    <a:ext uri="{FF2B5EF4-FFF2-40B4-BE49-F238E27FC236}">
                      <a16:creationId xmlns:a16="http://schemas.microsoft.com/office/drawing/2014/main" id="{55442D30-A5D9-DF94-2374-F232BBC152FA}"/>
                    </a:ext>
                  </a:extLst>
                </p:cNvPr>
                <p:cNvPicPr/>
                <p:nvPr/>
              </p:nvPicPr>
              <p:blipFill>
                <a:blip r:embed="rId163"/>
                <a:stretch>
                  <a:fillRect/>
                </a:stretch>
              </p:blipFill>
              <p:spPr>
                <a:xfrm>
                  <a:off x="10134229" y="2267182"/>
                  <a:ext cx="2606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7" name="Freihand 76">
                  <a:extLst>
                    <a:ext uri="{FF2B5EF4-FFF2-40B4-BE49-F238E27FC236}">
                      <a16:creationId xmlns:a16="http://schemas.microsoft.com/office/drawing/2014/main" id="{1FBF506F-1C44-664D-C1AA-A62797044B54}"/>
                    </a:ext>
                  </a:extLst>
                </p14:cNvPr>
                <p14:cNvContentPartPr/>
                <p14:nvPr/>
              </p14:nvContentPartPr>
              <p14:xfrm>
                <a:off x="10432669" y="2087902"/>
                <a:ext cx="127080" cy="175680"/>
              </p14:xfrm>
            </p:contentPart>
          </mc:Choice>
          <mc:Fallback xmlns="">
            <p:pic>
              <p:nvPicPr>
                <p:cNvPr id="77" name="Freihand 76">
                  <a:extLst>
                    <a:ext uri="{FF2B5EF4-FFF2-40B4-BE49-F238E27FC236}">
                      <a16:creationId xmlns:a16="http://schemas.microsoft.com/office/drawing/2014/main" id="{1FBF506F-1C44-664D-C1AA-A62797044B54}"/>
                    </a:ext>
                  </a:extLst>
                </p:cNvPr>
                <p:cNvPicPr/>
                <p:nvPr/>
              </p:nvPicPr>
              <p:blipFill>
                <a:blip r:embed="rId165"/>
                <a:stretch>
                  <a:fillRect/>
                </a:stretch>
              </p:blipFill>
              <p:spPr>
                <a:xfrm>
                  <a:off x="10424029" y="2078902"/>
                  <a:ext cx="1447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3" name="Freihand 102">
                  <a:extLst>
                    <a:ext uri="{FF2B5EF4-FFF2-40B4-BE49-F238E27FC236}">
                      <a16:creationId xmlns:a16="http://schemas.microsoft.com/office/drawing/2014/main" id="{53DEA1E2-9DB7-6FAA-E057-D105A160A5B3}"/>
                    </a:ext>
                  </a:extLst>
                </p14:cNvPr>
                <p14:cNvContentPartPr/>
                <p14:nvPr/>
              </p14:nvContentPartPr>
              <p14:xfrm>
                <a:off x="8514949" y="1892062"/>
                <a:ext cx="326520" cy="619920"/>
              </p14:xfrm>
            </p:contentPart>
          </mc:Choice>
          <mc:Fallback xmlns="">
            <p:pic>
              <p:nvPicPr>
                <p:cNvPr id="103" name="Freihand 102">
                  <a:extLst>
                    <a:ext uri="{FF2B5EF4-FFF2-40B4-BE49-F238E27FC236}">
                      <a16:creationId xmlns:a16="http://schemas.microsoft.com/office/drawing/2014/main" id="{53DEA1E2-9DB7-6FAA-E057-D105A160A5B3}"/>
                    </a:ext>
                  </a:extLst>
                </p:cNvPr>
                <p:cNvPicPr/>
                <p:nvPr/>
              </p:nvPicPr>
              <p:blipFill>
                <a:blip r:embed="rId167"/>
                <a:stretch>
                  <a:fillRect/>
                </a:stretch>
              </p:blipFill>
              <p:spPr>
                <a:xfrm>
                  <a:off x="8506309" y="1883422"/>
                  <a:ext cx="344160" cy="637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4" name="Freihand 103">
                  <a:extLst>
                    <a:ext uri="{FF2B5EF4-FFF2-40B4-BE49-F238E27FC236}">
                      <a16:creationId xmlns:a16="http://schemas.microsoft.com/office/drawing/2014/main" id="{6CA5FBC3-E248-C18C-D883-9E37F94C05A8}"/>
                    </a:ext>
                  </a:extLst>
                </p14:cNvPr>
                <p14:cNvContentPartPr/>
                <p14:nvPr/>
              </p14:nvContentPartPr>
              <p14:xfrm>
                <a:off x="9191749" y="1633942"/>
                <a:ext cx="372600" cy="642960"/>
              </p14:xfrm>
            </p:contentPart>
          </mc:Choice>
          <mc:Fallback xmlns="">
            <p:pic>
              <p:nvPicPr>
                <p:cNvPr id="104" name="Freihand 103">
                  <a:extLst>
                    <a:ext uri="{FF2B5EF4-FFF2-40B4-BE49-F238E27FC236}">
                      <a16:creationId xmlns:a16="http://schemas.microsoft.com/office/drawing/2014/main" id="{6CA5FBC3-E248-C18C-D883-9E37F94C05A8}"/>
                    </a:ext>
                  </a:extLst>
                </p:cNvPr>
                <p:cNvPicPr/>
                <p:nvPr/>
              </p:nvPicPr>
              <p:blipFill>
                <a:blip r:embed="rId169"/>
                <a:stretch>
                  <a:fillRect/>
                </a:stretch>
              </p:blipFill>
              <p:spPr>
                <a:xfrm>
                  <a:off x="9183109" y="1625302"/>
                  <a:ext cx="39024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7" name="Freihand 126">
                  <a:extLst>
                    <a:ext uri="{FF2B5EF4-FFF2-40B4-BE49-F238E27FC236}">
                      <a16:creationId xmlns:a16="http://schemas.microsoft.com/office/drawing/2014/main" id="{0A140D2F-9D38-B89B-816E-DF54F3697BDC}"/>
                    </a:ext>
                  </a:extLst>
                </p14:cNvPr>
                <p14:cNvContentPartPr/>
                <p14:nvPr/>
              </p14:nvContentPartPr>
              <p14:xfrm>
                <a:off x="4627669" y="2354302"/>
                <a:ext cx="2652120" cy="667080"/>
              </p14:xfrm>
            </p:contentPart>
          </mc:Choice>
          <mc:Fallback xmlns="">
            <p:pic>
              <p:nvPicPr>
                <p:cNvPr id="127" name="Freihand 126">
                  <a:extLst>
                    <a:ext uri="{FF2B5EF4-FFF2-40B4-BE49-F238E27FC236}">
                      <a16:creationId xmlns:a16="http://schemas.microsoft.com/office/drawing/2014/main" id="{0A140D2F-9D38-B89B-816E-DF54F3697BDC}"/>
                    </a:ext>
                  </a:extLst>
                </p:cNvPr>
                <p:cNvPicPr/>
                <p:nvPr/>
              </p:nvPicPr>
              <p:blipFill>
                <a:blip r:embed="rId171"/>
                <a:stretch>
                  <a:fillRect/>
                </a:stretch>
              </p:blipFill>
              <p:spPr>
                <a:xfrm>
                  <a:off x="4619029" y="2345302"/>
                  <a:ext cx="2669760" cy="684720"/>
                </a:xfrm>
                <a:prstGeom prst="rect">
                  <a:avLst/>
                </a:prstGeom>
              </p:spPr>
            </p:pic>
          </mc:Fallback>
        </mc:AlternateContent>
      </p:grpSp>
      <p:grpSp>
        <p:nvGrpSpPr>
          <p:cNvPr id="129" name="Gruppieren 128">
            <a:extLst>
              <a:ext uri="{FF2B5EF4-FFF2-40B4-BE49-F238E27FC236}">
                <a16:creationId xmlns:a16="http://schemas.microsoft.com/office/drawing/2014/main" id="{FEFF771D-9103-FEFA-FB1B-2023A8EEC690}"/>
              </a:ext>
            </a:extLst>
          </p:cNvPr>
          <p:cNvGrpSpPr/>
          <p:nvPr/>
        </p:nvGrpSpPr>
        <p:grpSpPr>
          <a:xfrm>
            <a:off x="3691309" y="3523222"/>
            <a:ext cx="4334040" cy="1516680"/>
            <a:chOff x="3691309" y="3523222"/>
            <a:chExt cx="4334040" cy="1516680"/>
          </a:xfrm>
        </p:grpSpPr>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E1F32009-9BCE-52D5-0444-D420A666AE7F}"/>
                    </a:ext>
                  </a:extLst>
                </p14:cNvPr>
                <p14:cNvContentPartPr/>
                <p14:nvPr/>
              </p14:nvContentPartPr>
              <p14:xfrm>
                <a:off x="3691309" y="3523222"/>
                <a:ext cx="1193400" cy="1427040"/>
              </p14:xfrm>
            </p:contentPart>
          </mc:Choice>
          <mc:Fallback xmlns="">
            <p:pic>
              <p:nvPicPr>
                <p:cNvPr id="106" name="Freihand 105">
                  <a:extLst>
                    <a:ext uri="{FF2B5EF4-FFF2-40B4-BE49-F238E27FC236}">
                      <a16:creationId xmlns:a16="http://schemas.microsoft.com/office/drawing/2014/main" id="{E1F32009-9BCE-52D5-0444-D420A666AE7F}"/>
                    </a:ext>
                  </a:extLst>
                </p:cNvPr>
                <p:cNvPicPr/>
                <p:nvPr/>
              </p:nvPicPr>
              <p:blipFill>
                <a:blip r:embed="rId173"/>
                <a:stretch>
                  <a:fillRect/>
                </a:stretch>
              </p:blipFill>
              <p:spPr>
                <a:xfrm>
                  <a:off x="3682309" y="3514582"/>
                  <a:ext cx="1211040" cy="1444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B1369C63-2DB6-E3F6-FD67-67BCA953A576}"/>
                    </a:ext>
                  </a:extLst>
                </p14:cNvPr>
                <p14:cNvContentPartPr/>
                <p14:nvPr/>
              </p14:nvContentPartPr>
              <p14:xfrm>
                <a:off x="5164069" y="4334662"/>
                <a:ext cx="810720" cy="92160"/>
              </p14:xfrm>
            </p:contentPart>
          </mc:Choice>
          <mc:Fallback xmlns="">
            <p:pic>
              <p:nvPicPr>
                <p:cNvPr id="107" name="Freihand 106">
                  <a:extLst>
                    <a:ext uri="{FF2B5EF4-FFF2-40B4-BE49-F238E27FC236}">
                      <a16:creationId xmlns:a16="http://schemas.microsoft.com/office/drawing/2014/main" id="{B1369C63-2DB6-E3F6-FD67-67BCA953A576}"/>
                    </a:ext>
                  </a:extLst>
                </p:cNvPr>
                <p:cNvPicPr/>
                <p:nvPr/>
              </p:nvPicPr>
              <p:blipFill>
                <a:blip r:embed="rId175"/>
                <a:stretch>
                  <a:fillRect/>
                </a:stretch>
              </p:blipFill>
              <p:spPr>
                <a:xfrm>
                  <a:off x="5155429" y="4325662"/>
                  <a:ext cx="828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Freihand 107">
                  <a:extLst>
                    <a:ext uri="{FF2B5EF4-FFF2-40B4-BE49-F238E27FC236}">
                      <a16:creationId xmlns:a16="http://schemas.microsoft.com/office/drawing/2014/main" id="{A91D4AAB-7F23-B27C-D574-F824543B7280}"/>
                    </a:ext>
                  </a:extLst>
                </p14:cNvPr>
                <p14:cNvContentPartPr/>
                <p14:nvPr/>
              </p14:nvContentPartPr>
              <p14:xfrm>
                <a:off x="5407429" y="4573342"/>
                <a:ext cx="79200" cy="232920"/>
              </p14:xfrm>
            </p:contentPart>
          </mc:Choice>
          <mc:Fallback xmlns="">
            <p:pic>
              <p:nvPicPr>
                <p:cNvPr id="108" name="Freihand 107">
                  <a:extLst>
                    <a:ext uri="{FF2B5EF4-FFF2-40B4-BE49-F238E27FC236}">
                      <a16:creationId xmlns:a16="http://schemas.microsoft.com/office/drawing/2014/main" id="{A91D4AAB-7F23-B27C-D574-F824543B7280}"/>
                    </a:ext>
                  </a:extLst>
                </p:cNvPr>
                <p:cNvPicPr/>
                <p:nvPr/>
              </p:nvPicPr>
              <p:blipFill>
                <a:blip r:embed="rId177"/>
                <a:stretch>
                  <a:fillRect/>
                </a:stretch>
              </p:blipFill>
              <p:spPr>
                <a:xfrm>
                  <a:off x="5398429" y="4564702"/>
                  <a:ext cx="968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Freihand 108">
                  <a:extLst>
                    <a:ext uri="{FF2B5EF4-FFF2-40B4-BE49-F238E27FC236}">
                      <a16:creationId xmlns:a16="http://schemas.microsoft.com/office/drawing/2014/main" id="{8D13DA4D-ECEC-0811-4D6A-318180785D3C}"/>
                    </a:ext>
                  </a:extLst>
                </p14:cNvPr>
                <p14:cNvContentPartPr/>
                <p14:nvPr/>
              </p14:nvContentPartPr>
              <p14:xfrm>
                <a:off x="5557549" y="4480102"/>
                <a:ext cx="250920" cy="246240"/>
              </p14:xfrm>
            </p:contentPart>
          </mc:Choice>
          <mc:Fallback xmlns="">
            <p:pic>
              <p:nvPicPr>
                <p:cNvPr id="109" name="Freihand 108">
                  <a:extLst>
                    <a:ext uri="{FF2B5EF4-FFF2-40B4-BE49-F238E27FC236}">
                      <a16:creationId xmlns:a16="http://schemas.microsoft.com/office/drawing/2014/main" id="{8D13DA4D-ECEC-0811-4D6A-318180785D3C}"/>
                    </a:ext>
                  </a:extLst>
                </p:cNvPr>
                <p:cNvPicPr/>
                <p:nvPr/>
              </p:nvPicPr>
              <p:blipFill>
                <a:blip r:embed="rId179"/>
                <a:stretch>
                  <a:fillRect/>
                </a:stretch>
              </p:blipFill>
              <p:spPr>
                <a:xfrm>
                  <a:off x="5548909" y="4471462"/>
                  <a:ext cx="2685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B09404EB-E3D3-B6FA-32C7-E0539301EBF3}"/>
                    </a:ext>
                  </a:extLst>
                </p14:cNvPr>
                <p14:cNvContentPartPr/>
                <p14:nvPr/>
              </p14:nvContentPartPr>
              <p14:xfrm>
                <a:off x="5773549" y="4504582"/>
                <a:ext cx="150480" cy="197280"/>
              </p14:xfrm>
            </p:contentPart>
          </mc:Choice>
          <mc:Fallback xmlns="">
            <p:pic>
              <p:nvPicPr>
                <p:cNvPr id="110" name="Freihand 109">
                  <a:extLst>
                    <a:ext uri="{FF2B5EF4-FFF2-40B4-BE49-F238E27FC236}">
                      <a16:creationId xmlns:a16="http://schemas.microsoft.com/office/drawing/2014/main" id="{B09404EB-E3D3-B6FA-32C7-E0539301EBF3}"/>
                    </a:ext>
                  </a:extLst>
                </p:cNvPr>
                <p:cNvPicPr/>
                <p:nvPr/>
              </p:nvPicPr>
              <p:blipFill>
                <a:blip r:embed="rId181"/>
                <a:stretch>
                  <a:fillRect/>
                </a:stretch>
              </p:blipFill>
              <p:spPr>
                <a:xfrm>
                  <a:off x="5764909" y="4495942"/>
                  <a:ext cx="168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B63AE1F0-F749-10ED-CC46-A7C82CBF7E4D}"/>
                    </a:ext>
                  </a:extLst>
                </p14:cNvPr>
                <p14:cNvContentPartPr/>
                <p14:nvPr/>
              </p14:nvContentPartPr>
              <p14:xfrm>
                <a:off x="5944549" y="4555342"/>
                <a:ext cx="227880" cy="108000"/>
              </p14:xfrm>
            </p:contentPart>
          </mc:Choice>
          <mc:Fallback xmlns="">
            <p:pic>
              <p:nvPicPr>
                <p:cNvPr id="111" name="Freihand 110">
                  <a:extLst>
                    <a:ext uri="{FF2B5EF4-FFF2-40B4-BE49-F238E27FC236}">
                      <a16:creationId xmlns:a16="http://schemas.microsoft.com/office/drawing/2014/main" id="{B63AE1F0-F749-10ED-CC46-A7C82CBF7E4D}"/>
                    </a:ext>
                  </a:extLst>
                </p:cNvPr>
                <p:cNvPicPr/>
                <p:nvPr/>
              </p:nvPicPr>
              <p:blipFill>
                <a:blip r:embed="rId183"/>
                <a:stretch>
                  <a:fillRect/>
                </a:stretch>
              </p:blipFill>
              <p:spPr>
                <a:xfrm>
                  <a:off x="5935549" y="4546702"/>
                  <a:ext cx="245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4B38D9D1-A4DB-B300-531F-72900AAA1623}"/>
                    </a:ext>
                  </a:extLst>
                </p14:cNvPr>
                <p14:cNvContentPartPr/>
                <p14:nvPr/>
              </p14:nvContentPartPr>
              <p14:xfrm>
                <a:off x="6135349" y="4468942"/>
                <a:ext cx="100080" cy="181080"/>
              </p14:xfrm>
            </p:contentPart>
          </mc:Choice>
          <mc:Fallback xmlns="">
            <p:pic>
              <p:nvPicPr>
                <p:cNvPr id="112" name="Freihand 111">
                  <a:extLst>
                    <a:ext uri="{FF2B5EF4-FFF2-40B4-BE49-F238E27FC236}">
                      <a16:creationId xmlns:a16="http://schemas.microsoft.com/office/drawing/2014/main" id="{4B38D9D1-A4DB-B300-531F-72900AAA1623}"/>
                    </a:ext>
                  </a:extLst>
                </p:cNvPr>
                <p:cNvPicPr/>
                <p:nvPr/>
              </p:nvPicPr>
              <p:blipFill>
                <a:blip r:embed="rId185"/>
                <a:stretch>
                  <a:fillRect/>
                </a:stretch>
              </p:blipFill>
              <p:spPr>
                <a:xfrm>
                  <a:off x="6126709" y="4460302"/>
                  <a:ext cx="1177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Freihand 112">
                  <a:extLst>
                    <a:ext uri="{FF2B5EF4-FFF2-40B4-BE49-F238E27FC236}">
                      <a16:creationId xmlns:a16="http://schemas.microsoft.com/office/drawing/2014/main" id="{E980361F-93C7-BC53-1EB2-BAD743FEED12}"/>
                    </a:ext>
                  </a:extLst>
                </p14:cNvPr>
                <p14:cNvContentPartPr/>
                <p14:nvPr/>
              </p14:nvContentPartPr>
              <p14:xfrm>
                <a:off x="6375469" y="4543102"/>
                <a:ext cx="71640" cy="21600"/>
              </p14:xfrm>
            </p:contentPart>
          </mc:Choice>
          <mc:Fallback xmlns="">
            <p:pic>
              <p:nvPicPr>
                <p:cNvPr id="113" name="Freihand 112">
                  <a:extLst>
                    <a:ext uri="{FF2B5EF4-FFF2-40B4-BE49-F238E27FC236}">
                      <a16:creationId xmlns:a16="http://schemas.microsoft.com/office/drawing/2014/main" id="{E980361F-93C7-BC53-1EB2-BAD743FEED12}"/>
                    </a:ext>
                  </a:extLst>
                </p:cNvPr>
                <p:cNvPicPr/>
                <p:nvPr/>
              </p:nvPicPr>
              <p:blipFill>
                <a:blip r:embed="rId187"/>
                <a:stretch>
                  <a:fillRect/>
                </a:stretch>
              </p:blipFill>
              <p:spPr>
                <a:xfrm>
                  <a:off x="6366469" y="4534102"/>
                  <a:ext cx="89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Freihand 113">
                  <a:extLst>
                    <a:ext uri="{FF2B5EF4-FFF2-40B4-BE49-F238E27FC236}">
                      <a16:creationId xmlns:a16="http://schemas.microsoft.com/office/drawing/2014/main" id="{0611AABF-5B1C-04FB-057B-77227D274F79}"/>
                    </a:ext>
                  </a:extLst>
                </p14:cNvPr>
                <p14:cNvContentPartPr/>
                <p14:nvPr/>
              </p14:nvContentPartPr>
              <p14:xfrm>
                <a:off x="6504349" y="4371742"/>
                <a:ext cx="218160" cy="235800"/>
              </p14:xfrm>
            </p:contentPart>
          </mc:Choice>
          <mc:Fallback xmlns="">
            <p:pic>
              <p:nvPicPr>
                <p:cNvPr id="114" name="Freihand 113">
                  <a:extLst>
                    <a:ext uri="{FF2B5EF4-FFF2-40B4-BE49-F238E27FC236}">
                      <a16:creationId xmlns:a16="http://schemas.microsoft.com/office/drawing/2014/main" id="{0611AABF-5B1C-04FB-057B-77227D274F79}"/>
                    </a:ext>
                  </a:extLst>
                </p:cNvPr>
                <p:cNvPicPr/>
                <p:nvPr/>
              </p:nvPicPr>
              <p:blipFill>
                <a:blip r:embed="rId189"/>
                <a:stretch>
                  <a:fillRect/>
                </a:stretch>
              </p:blipFill>
              <p:spPr>
                <a:xfrm>
                  <a:off x="6495349" y="4362742"/>
                  <a:ext cx="2358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66585DD9-AE5D-7EB7-41BB-B31A33806BF7}"/>
                    </a:ext>
                  </a:extLst>
                </p14:cNvPr>
                <p14:cNvContentPartPr/>
                <p14:nvPr/>
              </p14:nvContentPartPr>
              <p14:xfrm>
                <a:off x="6736549" y="4417822"/>
                <a:ext cx="105480" cy="169920"/>
              </p14:xfrm>
            </p:contentPart>
          </mc:Choice>
          <mc:Fallback xmlns="">
            <p:pic>
              <p:nvPicPr>
                <p:cNvPr id="115" name="Freihand 114">
                  <a:extLst>
                    <a:ext uri="{FF2B5EF4-FFF2-40B4-BE49-F238E27FC236}">
                      <a16:creationId xmlns:a16="http://schemas.microsoft.com/office/drawing/2014/main" id="{66585DD9-AE5D-7EB7-41BB-B31A33806BF7}"/>
                    </a:ext>
                  </a:extLst>
                </p:cNvPr>
                <p:cNvPicPr/>
                <p:nvPr/>
              </p:nvPicPr>
              <p:blipFill>
                <a:blip r:embed="rId191"/>
                <a:stretch>
                  <a:fillRect/>
                </a:stretch>
              </p:blipFill>
              <p:spPr>
                <a:xfrm>
                  <a:off x="6727549" y="4408822"/>
                  <a:ext cx="123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 name="Freihand 116">
                  <a:extLst>
                    <a:ext uri="{FF2B5EF4-FFF2-40B4-BE49-F238E27FC236}">
                      <a16:creationId xmlns:a16="http://schemas.microsoft.com/office/drawing/2014/main" id="{A7C68F46-CDCB-74C7-69D7-2DC065428CC7}"/>
                    </a:ext>
                  </a:extLst>
                </p14:cNvPr>
                <p14:cNvContentPartPr/>
                <p14:nvPr/>
              </p14:nvContentPartPr>
              <p14:xfrm>
                <a:off x="6845629" y="4368142"/>
                <a:ext cx="174240" cy="169920"/>
              </p14:xfrm>
            </p:contentPart>
          </mc:Choice>
          <mc:Fallback xmlns="">
            <p:pic>
              <p:nvPicPr>
                <p:cNvPr id="117" name="Freihand 116">
                  <a:extLst>
                    <a:ext uri="{FF2B5EF4-FFF2-40B4-BE49-F238E27FC236}">
                      <a16:creationId xmlns:a16="http://schemas.microsoft.com/office/drawing/2014/main" id="{A7C68F46-CDCB-74C7-69D7-2DC065428CC7}"/>
                    </a:ext>
                  </a:extLst>
                </p:cNvPr>
                <p:cNvPicPr/>
                <p:nvPr/>
              </p:nvPicPr>
              <p:blipFill>
                <a:blip r:embed="rId193"/>
                <a:stretch>
                  <a:fillRect/>
                </a:stretch>
              </p:blipFill>
              <p:spPr>
                <a:xfrm>
                  <a:off x="6836629" y="4359502"/>
                  <a:ext cx="191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8" name="Freihand 117">
                  <a:extLst>
                    <a:ext uri="{FF2B5EF4-FFF2-40B4-BE49-F238E27FC236}">
                      <a16:creationId xmlns:a16="http://schemas.microsoft.com/office/drawing/2014/main" id="{836310C9-BC89-FD77-88E9-8A106EA76D1C}"/>
                    </a:ext>
                  </a:extLst>
                </p14:cNvPr>
                <p14:cNvContentPartPr/>
                <p14:nvPr/>
              </p14:nvContentPartPr>
              <p14:xfrm>
                <a:off x="7018789" y="4306222"/>
                <a:ext cx="11160" cy="7200"/>
              </p14:xfrm>
            </p:contentPart>
          </mc:Choice>
          <mc:Fallback xmlns="">
            <p:pic>
              <p:nvPicPr>
                <p:cNvPr id="118" name="Freihand 117">
                  <a:extLst>
                    <a:ext uri="{FF2B5EF4-FFF2-40B4-BE49-F238E27FC236}">
                      <a16:creationId xmlns:a16="http://schemas.microsoft.com/office/drawing/2014/main" id="{836310C9-BC89-FD77-88E9-8A106EA76D1C}"/>
                    </a:ext>
                  </a:extLst>
                </p:cNvPr>
                <p:cNvPicPr/>
                <p:nvPr/>
              </p:nvPicPr>
              <p:blipFill>
                <a:blip r:embed="rId195"/>
                <a:stretch>
                  <a:fillRect/>
                </a:stretch>
              </p:blipFill>
              <p:spPr>
                <a:xfrm>
                  <a:off x="7010149" y="4297582"/>
                  <a:ext cx="288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Freihand 118">
                  <a:extLst>
                    <a:ext uri="{FF2B5EF4-FFF2-40B4-BE49-F238E27FC236}">
                      <a16:creationId xmlns:a16="http://schemas.microsoft.com/office/drawing/2014/main" id="{BED6CECE-0FD1-157E-B08A-5229320E381E}"/>
                    </a:ext>
                  </a:extLst>
                </p14:cNvPr>
                <p14:cNvContentPartPr/>
                <p14:nvPr/>
              </p14:nvContentPartPr>
              <p14:xfrm>
                <a:off x="7068469" y="4269502"/>
                <a:ext cx="98640" cy="241560"/>
              </p14:xfrm>
            </p:contentPart>
          </mc:Choice>
          <mc:Fallback xmlns="">
            <p:pic>
              <p:nvPicPr>
                <p:cNvPr id="119" name="Freihand 118">
                  <a:extLst>
                    <a:ext uri="{FF2B5EF4-FFF2-40B4-BE49-F238E27FC236}">
                      <a16:creationId xmlns:a16="http://schemas.microsoft.com/office/drawing/2014/main" id="{BED6CECE-0FD1-157E-B08A-5229320E381E}"/>
                    </a:ext>
                  </a:extLst>
                </p:cNvPr>
                <p:cNvPicPr/>
                <p:nvPr/>
              </p:nvPicPr>
              <p:blipFill>
                <a:blip r:embed="rId197"/>
                <a:stretch>
                  <a:fillRect/>
                </a:stretch>
              </p:blipFill>
              <p:spPr>
                <a:xfrm>
                  <a:off x="7059829" y="4260862"/>
                  <a:ext cx="1162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AEDEC409-EFDB-866F-F7FD-103B01DDE3D0}"/>
                    </a:ext>
                  </a:extLst>
                </p14:cNvPr>
                <p14:cNvContentPartPr/>
                <p14:nvPr/>
              </p14:nvContentPartPr>
              <p14:xfrm>
                <a:off x="7217509" y="4213342"/>
                <a:ext cx="265680" cy="246600"/>
              </p14:xfrm>
            </p:contentPart>
          </mc:Choice>
          <mc:Fallback xmlns="">
            <p:pic>
              <p:nvPicPr>
                <p:cNvPr id="120" name="Freihand 119">
                  <a:extLst>
                    <a:ext uri="{FF2B5EF4-FFF2-40B4-BE49-F238E27FC236}">
                      <a16:creationId xmlns:a16="http://schemas.microsoft.com/office/drawing/2014/main" id="{AEDEC409-EFDB-866F-F7FD-103B01DDE3D0}"/>
                    </a:ext>
                  </a:extLst>
                </p:cNvPr>
                <p:cNvPicPr/>
                <p:nvPr/>
              </p:nvPicPr>
              <p:blipFill>
                <a:blip r:embed="rId199"/>
                <a:stretch>
                  <a:fillRect/>
                </a:stretch>
              </p:blipFill>
              <p:spPr>
                <a:xfrm>
                  <a:off x="7208509" y="4204702"/>
                  <a:ext cx="2833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Freihand 120">
                  <a:extLst>
                    <a:ext uri="{FF2B5EF4-FFF2-40B4-BE49-F238E27FC236}">
                      <a16:creationId xmlns:a16="http://schemas.microsoft.com/office/drawing/2014/main" id="{26E9F653-330B-0B92-9261-C1EC9D0904A9}"/>
                    </a:ext>
                  </a:extLst>
                </p14:cNvPr>
                <p14:cNvContentPartPr/>
                <p14:nvPr/>
              </p14:nvContentPartPr>
              <p14:xfrm>
                <a:off x="7470589" y="4257262"/>
                <a:ext cx="244080" cy="188280"/>
              </p14:xfrm>
            </p:contentPart>
          </mc:Choice>
          <mc:Fallback xmlns="">
            <p:pic>
              <p:nvPicPr>
                <p:cNvPr id="121" name="Freihand 120">
                  <a:extLst>
                    <a:ext uri="{FF2B5EF4-FFF2-40B4-BE49-F238E27FC236}">
                      <a16:creationId xmlns:a16="http://schemas.microsoft.com/office/drawing/2014/main" id="{26E9F653-330B-0B92-9261-C1EC9D0904A9}"/>
                    </a:ext>
                  </a:extLst>
                </p:cNvPr>
                <p:cNvPicPr/>
                <p:nvPr/>
              </p:nvPicPr>
              <p:blipFill>
                <a:blip r:embed="rId201"/>
                <a:stretch>
                  <a:fillRect/>
                </a:stretch>
              </p:blipFill>
              <p:spPr>
                <a:xfrm>
                  <a:off x="7461589" y="4248262"/>
                  <a:ext cx="2617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8" name="Freihand 127">
                  <a:extLst>
                    <a:ext uri="{FF2B5EF4-FFF2-40B4-BE49-F238E27FC236}">
                      <a16:creationId xmlns:a16="http://schemas.microsoft.com/office/drawing/2014/main" id="{93206AFD-FFF1-7839-2A85-32BF5D57C2E6}"/>
                    </a:ext>
                  </a:extLst>
                </p14:cNvPr>
                <p14:cNvContentPartPr/>
                <p14:nvPr/>
              </p14:nvContentPartPr>
              <p14:xfrm>
                <a:off x="5237509" y="4191742"/>
                <a:ext cx="2787840" cy="848160"/>
              </p14:xfrm>
            </p:contentPart>
          </mc:Choice>
          <mc:Fallback xmlns="">
            <p:pic>
              <p:nvPicPr>
                <p:cNvPr id="128" name="Freihand 127">
                  <a:extLst>
                    <a:ext uri="{FF2B5EF4-FFF2-40B4-BE49-F238E27FC236}">
                      <a16:creationId xmlns:a16="http://schemas.microsoft.com/office/drawing/2014/main" id="{93206AFD-FFF1-7839-2A85-32BF5D57C2E6}"/>
                    </a:ext>
                  </a:extLst>
                </p:cNvPr>
                <p:cNvPicPr/>
                <p:nvPr/>
              </p:nvPicPr>
              <p:blipFill>
                <a:blip r:embed="rId203"/>
                <a:stretch>
                  <a:fillRect/>
                </a:stretch>
              </p:blipFill>
              <p:spPr>
                <a:xfrm>
                  <a:off x="5228869" y="4182742"/>
                  <a:ext cx="2805480" cy="86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4">
            <p14:nvContentPartPr>
              <p14:cNvPr id="8" name="Freihand 7">
                <a:extLst>
                  <a:ext uri="{FF2B5EF4-FFF2-40B4-BE49-F238E27FC236}">
                    <a16:creationId xmlns:a16="http://schemas.microsoft.com/office/drawing/2014/main" id="{01B7ADF9-36EE-D4B3-D23B-D4B2DDADDFAC}"/>
                  </a:ext>
                </a:extLst>
              </p14:cNvPr>
              <p14:cNvContentPartPr/>
              <p14:nvPr/>
            </p14:nvContentPartPr>
            <p14:xfrm>
              <a:off x="9970789" y="2117062"/>
              <a:ext cx="655920" cy="687600"/>
            </p14:xfrm>
          </p:contentPart>
        </mc:Choice>
        <mc:Fallback xmlns="">
          <p:pic>
            <p:nvPicPr>
              <p:cNvPr id="8" name="Freihand 7">
                <a:extLst>
                  <a:ext uri="{FF2B5EF4-FFF2-40B4-BE49-F238E27FC236}">
                    <a16:creationId xmlns:a16="http://schemas.microsoft.com/office/drawing/2014/main" id="{01B7ADF9-36EE-D4B3-D23B-D4B2DDADDFAC}"/>
                  </a:ext>
                </a:extLst>
              </p:cNvPr>
              <p:cNvPicPr/>
              <p:nvPr/>
            </p:nvPicPr>
            <p:blipFill>
              <a:blip r:embed="rId205"/>
              <a:stretch>
                <a:fillRect/>
              </a:stretch>
            </p:blipFill>
            <p:spPr>
              <a:xfrm>
                <a:off x="9961789" y="2108422"/>
                <a:ext cx="673560" cy="705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 name="Freihand 12">
                <a:extLst>
                  <a:ext uri="{FF2B5EF4-FFF2-40B4-BE49-F238E27FC236}">
                    <a16:creationId xmlns:a16="http://schemas.microsoft.com/office/drawing/2014/main" id="{D9C06091-2AE3-D65A-C2C1-CB1782F5ABBC}"/>
                  </a:ext>
                </a:extLst>
              </p14:cNvPr>
              <p14:cNvContentPartPr/>
              <p14:nvPr/>
            </p14:nvContentPartPr>
            <p14:xfrm>
              <a:off x="8389669" y="2611702"/>
              <a:ext cx="565920" cy="687600"/>
            </p14:xfrm>
          </p:contentPart>
        </mc:Choice>
        <mc:Fallback xmlns="">
          <p:pic>
            <p:nvPicPr>
              <p:cNvPr id="13" name="Freihand 12">
                <a:extLst>
                  <a:ext uri="{FF2B5EF4-FFF2-40B4-BE49-F238E27FC236}">
                    <a16:creationId xmlns:a16="http://schemas.microsoft.com/office/drawing/2014/main" id="{D9C06091-2AE3-D65A-C2C1-CB1782F5ABBC}"/>
                  </a:ext>
                </a:extLst>
              </p:cNvPr>
              <p:cNvPicPr/>
              <p:nvPr/>
            </p:nvPicPr>
            <p:blipFill>
              <a:blip r:embed="rId207"/>
              <a:stretch>
                <a:fillRect/>
              </a:stretch>
            </p:blipFill>
            <p:spPr>
              <a:xfrm>
                <a:off x="8381029" y="2603062"/>
                <a:ext cx="583560" cy="705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 name="Freihand 17">
                <a:extLst>
                  <a:ext uri="{FF2B5EF4-FFF2-40B4-BE49-F238E27FC236}">
                    <a16:creationId xmlns:a16="http://schemas.microsoft.com/office/drawing/2014/main" id="{D5EC55F5-83C6-0326-B059-BA38D3410D6B}"/>
                  </a:ext>
                </a:extLst>
              </p14:cNvPr>
              <p14:cNvContentPartPr/>
              <p14:nvPr/>
            </p14:nvContentPartPr>
            <p14:xfrm>
              <a:off x="2735509" y="1860022"/>
              <a:ext cx="376200" cy="679680"/>
            </p14:xfrm>
          </p:contentPart>
        </mc:Choice>
        <mc:Fallback xmlns="">
          <p:pic>
            <p:nvPicPr>
              <p:cNvPr id="18" name="Freihand 17">
                <a:extLst>
                  <a:ext uri="{FF2B5EF4-FFF2-40B4-BE49-F238E27FC236}">
                    <a16:creationId xmlns:a16="http://schemas.microsoft.com/office/drawing/2014/main" id="{D5EC55F5-83C6-0326-B059-BA38D3410D6B}"/>
                  </a:ext>
                </a:extLst>
              </p:cNvPr>
              <p:cNvPicPr/>
              <p:nvPr/>
            </p:nvPicPr>
            <p:blipFill>
              <a:blip r:embed="rId209"/>
              <a:stretch>
                <a:fillRect/>
              </a:stretch>
            </p:blipFill>
            <p:spPr>
              <a:xfrm>
                <a:off x="2726509" y="1851382"/>
                <a:ext cx="393840" cy="697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5" name="Freihand 44">
                <a:extLst>
                  <a:ext uri="{FF2B5EF4-FFF2-40B4-BE49-F238E27FC236}">
                    <a16:creationId xmlns:a16="http://schemas.microsoft.com/office/drawing/2014/main" id="{1D1D3AB7-7691-FBC1-BDE7-C58D2611DCBD}"/>
                  </a:ext>
                </a:extLst>
              </p14:cNvPr>
              <p14:cNvContentPartPr/>
              <p14:nvPr/>
            </p14:nvContentPartPr>
            <p14:xfrm>
              <a:off x="3680509" y="1681822"/>
              <a:ext cx="262080" cy="340200"/>
            </p14:xfrm>
          </p:contentPart>
        </mc:Choice>
        <mc:Fallback xmlns="">
          <p:pic>
            <p:nvPicPr>
              <p:cNvPr id="45" name="Freihand 44">
                <a:extLst>
                  <a:ext uri="{FF2B5EF4-FFF2-40B4-BE49-F238E27FC236}">
                    <a16:creationId xmlns:a16="http://schemas.microsoft.com/office/drawing/2014/main" id="{1D1D3AB7-7691-FBC1-BDE7-C58D2611DCBD}"/>
                  </a:ext>
                </a:extLst>
              </p:cNvPr>
              <p:cNvPicPr/>
              <p:nvPr/>
            </p:nvPicPr>
            <p:blipFill>
              <a:blip r:embed="rId211"/>
              <a:stretch>
                <a:fillRect/>
              </a:stretch>
            </p:blipFill>
            <p:spPr>
              <a:xfrm>
                <a:off x="3671869" y="1673182"/>
                <a:ext cx="27972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3" name="Freihand 52">
                <a:extLst>
                  <a:ext uri="{FF2B5EF4-FFF2-40B4-BE49-F238E27FC236}">
                    <a16:creationId xmlns:a16="http://schemas.microsoft.com/office/drawing/2014/main" id="{A414E060-024B-39AB-E07C-72E0291585A8}"/>
                  </a:ext>
                </a:extLst>
              </p14:cNvPr>
              <p14:cNvContentPartPr/>
              <p14:nvPr/>
            </p14:nvContentPartPr>
            <p14:xfrm>
              <a:off x="3668989" y="1933822"/>
              <a:ext cx="231480" cy="213480"/>
            </p14:xfrm>
          </p:contentPart>
        </mc:Choice>
        <mc:Fallback xmlns="">
          <p:pic>
            <p:nvPicPr>
              <p:cNvPr id="53" name="Freihand 52">
                <a:extLst>
                  <a:ext uri="{FF2B5EF4-FFF2-40B4-BE49-F238E27FC236}">
                    <a16:creationId xmlns:a16="http://schemas.microsoft.com/office/drawing/2014/main" id="{A414E060-024B-39AB-E07C-72E0291585A8}"/>
                  </a:ext>
                </a:extLst>
              </p:cNvPr>
              <p:cNvPicPr/>
              <p:nvPr/>
            </p:nvPicPr>
            <p:blipFill>
              <a:blip r:embed="rId213"/>
              <a:stretch>
                <a:fillRect/>
              </a:stretch>
            </p:blipFill>
            <p:spPr>
              <a:xfrm>
                <a:off x="3659989" y="1924822"/>
                <a:ext cx="2491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68" name="Freihand 67">
                <a:extLst>
                  <a:ext uri="{FF2B5EF4-FFF2-40B4-BE49-F238E27FC236}">
                    <a16:creationId xmlns:a16="http://schemas.microsoft.com/office/drawing/2014/main" id="{13BFAEB7-B0F1-7272-AE25-2576A580B995}"/>
                  </a:ext>
                </a:extLst>
              </p14:cNvPr>
              <p14:cNvContentPartPr/>
              <p14:nvPr/>
            </p14:nvContentPartPr>
            <p14:xfrm>
              <a:off x="3468109" y="2155942"/>
              <a:ext cx="653400" cy="251280"/>
            </p14:xfrm>
          </p:contentPart>
        </mc:Choice>
        <mc:Fallback xmlns="">
          <p:pic>
            <p:nvPicPr>
              <p:cNvPr id="68" name="Freihand 67">
                <a:extLst>
                  <a:ext uri="{FF2B5EF4-FFF2-40B4-BE49-F238E27FC236}">
                    <a16:creationId xmlns:a16="http://schemas.microsoft.com/office/drawing/2014/main" id="{13BFAEB7-B0F1-7272-AE25-2576A580B995}"/>
                  </a:ext>
                </a:extLst>
              </p:cNvPr>
              <p:cNvPicPr/>
              <p:nvPr/>
            </p:nvPicPr>
            <p:blipFill>
              <a:blip r:embed="rId215"/>
              <a:stretch>
                <a:fillRect/>
              </a:stretch>
            </p:blipFill>
            <p:spPr>
              <a:xfrm>
                <a:off x="3459109" y="2146942"/>
                <a:ext cx="6710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72" name="Freihand 71">
                <a:extLst>
                  <a:ext uri="{FF2B5EF4-FFF2-40B4-BE49-F238E27FC236}">
                    <a16:creationId xmlns:a16="http://schemas.microsoft.com/office/drawing/2014/main" id="{9B62A984-7007-0C3C-9B85-9AF23FDC9DB2}"/>
                  </a:ext>
                </a:extLst>
              </p14:cNvPr>
              <p14:cNvContentPartPr/>
              <p14:nvPr/>
            </p14:nvContentPartPr>
            <p14:xfrm>
              <a:off x="3334549" y="2355022"/>
              <a:ext cx="835200" cy="280440"/>
            </p14:xfrm>
          </p:contentPart>
        </mc:Choice>
        <mc:Fallback xmlns="">
          <p:pic>
            <p:nvPicPr>
              <p:cNvPr id="72" name="Freihand 71">
                <a:extLst>
                  <a:ext uri="{FF2B5EF4-FFF2-40B4-BE49-F238E27FC236}">
                    <a16:creationId xmlns:a16="http://schemas.microsoft.com/office/drawing/2014/main" id="{9B62A984-7007-0C3C-9B85-9AF23FDC9DB2}"/>
                  </a:ext>
                </a:extLst>
              </p:cNvPr>
              <p:cNvPicPr/>
              <p:nvPr/>
            </p:nvPicPr>
            <p:blipFill>
              <a:blip r:embed="rId217"/>
              <a:stretch>
                <a:fillRect/>
              </a:stretch>
            </p:blipFill>
            <p:spPr>
              <a:xfrm>
                <a:off x="3325549" y="2346022"/>
                <a:ext cx="852840" cy="298080"/>
              </a:xfrm>
              <a:prstGeom prst="rect">
                <a:avLst/>
              </a:prstGeom>
            </p:spPr>
          </p:pic>
        </mc:Fallback>
      </mc:AlternateContent>
      <p:grpSp>
        <p:nvGrpSpPr>
          <p:cNvPr id="84" name="Gruppieren 83">
            <a:extLst>
              <a:ext uri="{FF2B5EF4-FFF2-40B4-BE49-F238E27FC236}">
                <a16:creationId xmlns:a16="http://schemas.microsoft.com/office/drawing/2014/main" id="{81847D58-C76B-B514-2350-B2115F309418}"/>
              </a:ext>
            </a:extLst>
          </p:cNvPr>
          <p:cNvGrpSpPr/>
          <p:nvPr/>
        </p:nvGrpSpPr>
        <p:grpSpPr>
          <a:xfrm>
            <a:off x="3377029" y="1667782"/>
            <a:ext cx="798840" cy="1023480"/>
            <a:chOff x="3377029" y="1667782"/>
            <a:chExt cx="798840" cy="1023480"/>
          </a:xfrm>
        </p:grpSpPr>
        <mc:AlternateContent xmlns:mc="http://schemas.openxmlformats.org/markup-compatibility/2006" xmlns:p14="http://schemas.microsoft.com/office/powerpoint/2010/main">
          <mc:Choice Requires="p14">
            <p:contentPart p14:bwMode="auto" r:id="rId218">
              <p14:nvContentPartPr>
                <p14:cNvPr id="39" name="Freihand 38">
                  <a:extLst>
                    <a:ext uri="{FF2B5EF4-FFF2-40B4-BE49-F238E27FC236}">
                      <a16:creationId xmlns:a16="http://schemas.microsoft.com/office/drawing/2014/main" id="{942F21C5-43DD-B0F9-C6FE-5E452FCA09E2}"/>
                    </a:ext>
                  </a:extLst>
                </p14:cNvPr>
                <p14:cNvContentPartPr/>
                <p14:nvPr/>
              </p14:nvContentPartPr>
              <p14:xfrm>
                <a:off x="3674029" y="1667782"/>
                <a:ext cx="265320" cy="298440"/>
              </p14:xfrm>
            </p:contentPart>
          </mc:Choice>
          <mc:Fallback xmlns="">
            <p:pic>
              <p:nvPicPr>
                <p:cNvPr id="39" name="Freihand 38">
                  <a:extLst>
                    <a:ext uri="{FF2B5EF4-FFF2-40B4-BE49-F238E27FC236}">
                      <a16:creationId xmlns:a16="http://schemas.microsoft.com/office/drawing/2014/main" id="{942F21C5-43DD-B0F9-C6FE-5E452FCA09E2}"/>
                    </a:ext>
                  </a:extLst>
                </p:cNvPr>
                <p:cNvPicPr/>
                <p:nvPr/>
              </p:nvPicPr>
              <p:blipFill>
                <a:blip r:embed="rId219"/>
                <a:stretch>
                  <a:fillRect/>
                </a:stretch>
              </p:blipFill>
              <p:spPr>
                <a:xfrm>
                  <a:off x="3665029" y="1659142"/>
                  <a:ext cx="28296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0" name="Freihand 39">
                  <a:extLst>
                    <a:ext uri="{FF2B5EF4-FFF2-40B4-BE49-F238E27FC236}">
                      <a16:creationId xmlns:a16="http://schemas.microsoft.com/office/drawing/2014/main" id="{DAE8CD13-C0FE-F68D-BECD-71DF32F9BD40}"/>
                    </a:ext>
                  </a:extLst>
                </p14:cNvPr>
                <p14:cNvContentPartPr/>
                <p14:nvPr/>
              </p14:nvContentPartPr>
              <p14:xfrm>
                <a:off x="3757909" y="2124262"/>
                <a:ext cx="322920" cy="274320"/>
              </p14:xfrm>
            </p:contentPart>
          </mc:Choice>
          <mc:Fallback xmlns="">
            <p:pic>
              <p:nvPicPr>
                <p:cNvPr id="40" name="Freihand 39">
                  <a:extLst>
                    <a:ext uri="{FF2B5EF4-FFF2-40B4-BE49-F238E27FC236}">
                      <a16:creationId xmlns:a16="http://schemas.microsoft.com/office/drawing/2014/main" id="{DAE8CD13-C0FE-F68D-BECD-71DF32F9BD40}"/>
                    </a:ext>
                  </a:extLst>
                </p:cNvPr>
                <p:cNvPicPr/>
                <p:nvPr/>
              </p:nvPicPr>
              <p:blipFill>
                <a:blip r:embed="rId221"/>
                <a:stretch>
                  <a:fillRect/>
                </a:stretch>
              </p:blipFill>
              <p:spPr>
                <a:xfrm>
                  <a:off x="3749269" y="2115622"/>
                  <a:ext cx="3405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8" name="Freihand 77">
                  <a:extLst>
                    <a:ext uri="{FF2B5EF4-FFF2-40B4-BE49-F238E27FC236}">
                      <a16:creationId xmlns:a16="http://schemas.microsoft.com/office/drawing/2014/main" id="{21E1791E-04B0-D68F-E52E-99E3D6CCDF07}"/>
                    </a:ext>
                  </a:extLst>
                </p14:cNvPr>
                <p14:cNvContentPartPr/>
                <p14:nvPr/>
              </p14:nvContentPartPr>
              <p14:xfrm>
                <a:off x="3685189" y="1955782"/>
                <a:ext cx="199080" cy="221040"/>
              </p14:xfrm>
            </p:contentPart>
          </mc:Choice>
          <mc:Fallback xmlns="">
            <p:pic>
              <p:nvPicPr>
                <p:cNvPr id="78" name="Freihand 77">
                  <a:extLst>
                    <a:ext uri="{FF2B5EF4-FFF2-40B4-BE49-F238E27FC236}">
                      <a16:creationId xmlns:a16="http://schemas.microsoft.com/office/drawing/2014/main" id="{21E1791E-04B0-D68F-E52E-99E3D6CCDF07}"/>
                    </a:ext>
                  </a:extLst>
                </p:cNvPr>
                <p:cNvPicPr/>
                <p:nvPr/>
              </p:nvPicPr>
              <p:blipFill>
                <a:blip r:embed="rId223"/>
                <a:stretch>
                  <a:fillRect/>
                </a:stretch>
              </p:blipFill>
              <p:spPr>
                <a:xfrm>
                  <a:off x="3676189" y="1947142"/>
                  <a:ext cx="2167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81" name="Freihand 80">
                  <a:extLst>
                    <a:ext uri="{FF2B5EF4-FFF2-40B4-BE49-F238E27FC236}">
                      <a16:creationId xmlns:a16="http://schemas.microsoft.com/office/drawing/2014/main" id="{2A680CD1-CBE3-A83A-548C-E5876E36A3D2}"/>
                    </a:ext>
                  </a:extLst>
                </p14:cNvPr>
                <p14:cNvContentPartPr/>
                <p14:nvPr/>
              </p14:nvContentPartPr>
              <p14:xfrm>
                <a:off x="3377029" y="2396422"/>
                <a:ext cx="798840" cy="294840"/>
              </p14:xfrm>
            </p:contentPart>
          </mc:Choice>
          <mc:Fallback xmlns="">
            <p:pic>
              <p:nvPicPr>
                <p:cNvPr id="81" name="Freihand 80">
                  <a:extLst>
                    <a:ext uri="{FF2B5EF4-FFF2-40B4-BE49-F238E27FC236}">
                      <a16:creationId xmlns:a16="http://schemas.microsoft.com/office/drawing/2014/main" id="{2A680CD1-CBE3-A83A-548C-E5876E36A3D2}"/>
                    </a:ext>
                  </a:extLst>
                </p:cNvPr>
                <p:cNvPicPr/>
                <p:nvPr/>
              </p:nvPicPr>
              <p:blipFill>
                <a:blip r:embed="rId225"/>
                <a:stretch>
                  <a:fillRect/>
                </a:stretch>
              </p:blipFill>
              <p:spPr>
                <a:xfrm>
                  <a:off x="3368389" y="2387422"/>
                  <a:ext cx="816480" cy="31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6">
            <p14:nvContentPartPr>
              <p14:cNvPr id="102" name="Freihand 101">
                <a:extLst>
                  <a:ext uri="{FF2B5EF4-FFF2-40B4-BE49-F238E27FC236}">
                    <a16:creationId xmlns:a16="http://schemas.microsoft.com/office/drawing/2014/main" id="{3AD8E307-9037-A211-6EB2-42E6D375AB65}"/>
                  </a:ext>
                </a:extLst>
              </p14:cNvPr>
              <p14:cNvContentPartPr/>
              <p14:nvPr/>
            </p14:nvContentPartPr>
            <p14:xfrm>
              <a:off x="9941269" y="2129662"/>
              <a:ext cx="675720" cy="700920"/>
            </p14:xfrm>
          </p:contentPart>
        </mc:Choice>
        <mc:Fallback xmlns="">
          <p:pic>
            <p:nvPicPr>
              <p:cNvPr id="102" name="Freihand 101">
                <a:extLst>
                  <a:ext uri="{FF2B5EF4-FFF2-40B4-BE49-F238E27FC236}">
                    <a16:creationId xmlns:a16="http://schemas.microsoft.com/office/drawing/2014/main" id="{3AD8E307-9037-A211-6EB2-42E6D375AB65}"/>
                  </a:ext>
                </a:extLst>
              </p:cNvPr>
              <p:cNvPicPr/>
              <p:nvPr/>
            </p:nvPicPr>
            <p:blipFill>
              <a:blip r:embed="rId227"/>
              <a:stretch>
                <a:fillRect/>
              </a:stretch>
            </p:blipFill>
            <p:spPr>
              <a:xfrm>
                <a:off x="9932269" y="2121022"/>
                <a:ext cx="693360" cy="718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5" name="Freihand 104">
                <a:extLst>
                  <a:ext uri="{FF2B5EF4-FFF2-40B4-BE49-F238E27FC236}">
                    <a16:creationId xmlns:a16="http://schemas.microsoft.com/office/drawing/2014/main" id="{0EF89BE5-9A59-4A67-CFA4-B3AF7CC4CDA7}"/>
                  </a:ext>
                </a:extLst>
              </p14:cNvPr>
              <p14:cNvContentPartPr/>
              <p14:nvPr/>
            </p14:nvContentPartPr>
            <p14:xfrm>
              <a:off x="4650709" y="2360782"/>
              <a:ext cx="2619360" cy="678600"/>
            </p14:xfrm>
          </p:contentPart>
        </mc:Choice>
        <mc:Fallback xmlns="">
          <p:pic>
            <p:nvPicPr>
              <p:cNvPr id="105" name="Freihand 104">
                <a:extLst>
                  <a:ext uri="{FF2B5EF4-FFF2-40B4-BE49-F238E27FC236}">
                    <a16:creationId xmlns:a16="http://schemas.microsoft.com/office/drawing/2014/main" id="{0EF89BE5-9A59-4A67-CFA4-B3AF7CC4CDA7}"/>
                  </a:ext>
                </a:extLst>
              </p:cNvPr>
              <p:cNvPicPr/>
              <p:nvPr/>
            </p:nvPicPr>
            <p:blipFill>
              <a:blip r:embed="rId229"/>
              <a:stretch>
                <a:fillRect/>
              </a:stretch>
            </p:blipFill>
            <p:spPr>
              <a:xfrm>
                <a:off x="4641709" y="2351782"/>
                <a:ext cx="263700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6" name="Freihand 115">
                <a:extLst>
                  <a:ext uri="{FF2B5EF4-FFF2-40B4-BE49-F238E27FC236}">
                    <a16:creationId xmlns:a16="http://schemas.microsoft.com/office/drawing/2014/main" id="{694A1BF2-1BEE-6EAB-FFE3-42632C0407C4}"/>
                  </a:ext>
                </a:extLst>
              </p14:cNvPr>
              <p14:cNvContentPartPr/>
              <p14:nvPr/>
            </p14:nvContentPartPr>
            <p14:xfrm>
              <a:off x="2989669" y="4479022"/>
              <a:ext cx="373680" cy="114480"/>
            </p14:xfrm>
          </p:contentPart>
        </mc:Choice>
        <mc:Fallback xmlns="">
          <p:pic>
            <p:nvPicPr>
              <p:cNvPr id="116" name="Freihand 115">
                <a:extLst>
                  <a:ext uri="{FF2B5EF4-FFF2-40B4-BE49-F238E27FC236}">
                    <a16:creationId xmlns:a16="http://schemas.microsoft.com/office/drawing/2014/main" id="{694A1BF2-1BEE-6EAB-FFE3-42632C0407C4}"/>
                  </a:ext>
                </a:extLst>
              </p:cNvPr>
              <p:cNvPicPr/>
              <p:nvPr/>
            </p:nvPicPr>
            <p:blipFill>
              <a:blip r:embed="rId231"/>
              <a:stretch>
                <a:fillRect/>
              </a:stretch>
            </p:blipFill>
            <p:spPr>
              <a:xfrm>
                <a:off x="2981029" y="4470382"/>
                <a:ext cx="391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2" name="Freihand 121">
                <a:extLst>
                  <a:ext uri="{FF2B5EF4-FFF2-40B4-BE49-F238E27FC236}">
                    <a16:creationId xmlns:a16="http://schemas.microsoft.com/office/drawing/2014/main" id="{9BFE0836-F096-863A-60B0-E5C0BA13C1D5}"/>
                  </a:ext>
                </a:extLst>
              </p14:cNvPr>
              <p14:cNvContentPartPr/>
              <p14:nvPr/>
            </p14:nvContentPartPr>
            <p14:xfrm>
              <a:off x="5207989" y="4138102"/>
              <a:ext cx="2803320" cy="870120"/>
            </p14:xfrm>
          </p:contentPart>
        </mc:Choice>
        <mc:Fallback xmlns="">
          <p:pic>
            <p:nvPicPr>
              <p:cNvPr id="122" name="Freihand 121">
                <a:extLst>
                  <a:ext uri="{FF2B5EF4-FFF2-40B4-BE49-F238E27FC236}">
                    <a16:creationId xmlns:a16="http://schemas.microsoft.com/office/drawing/2014/main" id="{9BFE0836-F096-863A-60B0-E5C0BA13C1D5}"/>
                  </a:ext>
                </a:extLst>
              </p:cNvPr>
              <p:cNvPicPr/>
              <p:nvPr/>
            </p:nvPicPr>
            <p:blipFill>
              <a:blip r:embed="rId233"/>
              <a:stretch>
                <a:fillRect/>
              </a:stretch>
            </p:blipFill>
            <p:spPr>
              <a:xfrm>
                <a:off x="5198989" y="4129102"/>
                <a:ext cx="282096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4" name="Freihand 123">
                <a:extLst>
                  <a:ext uri="{FF2B5EF4-FFF2-40B4-BE49-F238E27FC236}">
                    <a16:creationId xmlns:a16="http://schemas.microsoft.com/office/drawing/2014/main" id="{8EE8B3FE-2423-F2A7-8982-471C22D3192E}"/>
                  </a:ext>
                </a:extLst>
              </p14:cNvPr>
              <p14:cNvContentPartPr/>
              <p14:nvPr/>
            </p14:nvContentPartPr>
            <p14:xfrm>
              <a:off x="5222749" y="4431142"/>
              <a:ext cx="1185480" cy="576000"/>
            </p14:xfrm>
          </p:contentPart>
        </mc:Choice>
        <mc:Fallback xmlns="">
          <p:pic>
            <p:nvPicPr>
              <p:cNvPr id="124" name="Freihand 123">
                <a:extLst>
                  <a:ext uri="{FF2B5EF4-FFF2-40B4-BE49-F238E27FC236}">
                    <a16:creationId xmlns:a16="http://schemas.microsoft.com/office/drawing/2014/main" id="{8EE8B3FE-2423-F2A7-8982-471C22D3192E}"/>
                  </a:ext>
                </a:extLst>
              </p:cNvPr>
              <p:cNvPicPr/>
              <p:nvPr/>
            </p:nvPicPr>
            <p:blipFill>
              <a:blip r:embed="rId235"/>
              <a:stretch>
                <a:fillRect/>
              </a:stretch>
            </p:blipFill>
            <p:spPr>
              <a:xfrm>
                <a:off x="5214109" y="4422142"/>
                <a:ext cx="1203120" cy="593640"/>
              </a:xfrm>
              <a:prstGeom prst="rect">
                <a:avLst/>
              </a:prstGeom>
            </p:spPr>
          </p:pic>
        </mc:Fallback>
      </mc:AlternateContent>
    </p:spTree>
    <p:extLst>
      <p:ext uri="{BB962C8B-B14F-4D97-AF65-F5344CB8AC3E}">
        <p14:creationId xmlns:p14="http://schemas.microsoft.com/office/powerpoint/2010/main" val="120495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9</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F-Test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0160" y="585059"/>
                <a:ext cx="9032240" cy="5976664"/>
              </a:xfrm>
              <a:prstGeom prst="rect">
                <a:avLst/>
              </a:prstGeom>
              <a:noFill/>
            </p:spPr>
            <p:txBody>
              <a:bodyPr wrap="square" rtlCol="0">
                <a:noAutofit/>
              </a:bodyPr>
              <a:lstStyle/>
              <a:p>
                <a:endParaRPr lang="de-DE" sz="2200"/>
              </a:p>
              <a:p>
                <a:pPr marL="457200" indent="-457200">
                  <a:buFont typeface="+mj-lt"/>
                  <a:buAutoNum type="arabicParenR"/>
                </a:pPr>
                <a:r>
                  <a:rPr lang="de-DE" sz="2200" b="1"/>
                  <a:t>Formulate the null hypothesis H</a:t>
                </a:r>
                <a:r>
                  <a:rPr lang="de-DE" sz="2200" b="1" baseline="-25000"/>
                  <a:t>0</a:t>
                </a:r>
                <a:r>
                  <a:rPr lang="de-DE" sz="2200" b="1"/>
                  <a:t>:</a:t>
                </a:r>
              </a:p>
              <a:p>
                <a:pPr marL="342900" indent="-342900">
                  <a:buFont typeface="Symbol" panose="05050102010706020507" pitchFamily="18" charset="2"/>
                  <a:buChar char="-"/>
                </a:pPr>
                <a:r>
                  <a:rPr lang="de-DE" sz="2200"/>
                  <a:t>There is no correlation between Y and X</a:t>
                </a:r>
                <a:r>
                  <a:rPr lang="de-DE" sz="2200" baseline="-25000"/>
                  <a:t>i</a:t>
                </a:r>
                <a:r>
                  <a:rPr lang="de-DE" sz="2200"/>
                  <a:t>.</a:t>
                </a:r>
              </a:p>
              <a:p>
                <a:pPr marL="342900" indent="-342900">
                  <a:buFont typeface="Symbol" panose="05050102010706020507" pitchFamily="18" charset="2"/>
                  <a:buChar char="-"/>
                </a:pPr>
                <a:r>
                  <a:rPr lang="de-DE" sz="2200"/>
                  <a:t>This means 			H</a:t>
                </a:r>
                <a:r>
                  <a:rPr lang="de-DE" sz="2200" baseline="-25000"/>
                  <a:t>0</a:t>
                </a:r>
                <a:r>
                  <a:rPr lang="de-DE" sz="2200"/>
                  <a:t>: </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0</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1</m:t>
                        </m:r>
                      </m:sub>
                    </m:sSub>
                    <m:r>
                      <a:rPr lang="de-DE" sz="2200" b="0" i="0"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𝑘</m:t>
                        </m:r>
                      </m:sub>
                    </m:sSub>
                    <m:r>
                      <a:rPr lang="de-DE" sz="2200" b="0" i="1" smtClean="0">
                        <a:latin typeface="Cambria Math" panose="02040503050406030204" pitchFamily="18" charset="0"/>
                      </a:rPr>
                      <m:t>=0</m:t>
                    </m:r>
                  </m:oMath>
                </a14:m>
                <a:r>
                  <a:rPr lang="de-DE" sz="2200"/>
                  <a:t> then R</a:t>
                </a:r>
                <a:r>
                  <a:rPr lang="de-DE" sz="2200" baseline="30000"/>
                  <a:t>2</a:t>
                </a:r>
                <a:r>
                  <a:rPr lang="de-DE" sz="2200"/>
                  <a:t>=0</a:t>
                </a:r>
              </a:p>
              <a:p>
                <a:pPr marL="342900" indent="-342900">
                  <a:buFont typeface="Symbol" panose="05050102010706020507" pitchFamily="18" charset="2"/>
                  <a:buChar char="-"/>
                </a:pPr>
                <a:r>
                  <a:rPr lang="de-DE" sz="2200"/>
                  <a:t>The alternative is then 	H</a:t>
                </a:r>
                <a:r>
                  <a:rPr lang="de-DE" sz="2200" baseline="-25000"/>
                  <a:t>1</a:t>
                </a:r>
                <a:r>
                  <a:rPr lang="de-DE" sz="2200"/>
                  <a:t>: At least one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r>
                  <a:rPr lang="de-DE" sz="2200"/>
                  <a:t> then </a:t>
                </a:r>
                <a14:m>
                  <m:oMath xmlns:m="http://schemas.openxmlformats.org/officeDocument/2006/math">
                    <m:r>
                      <m:rPr>
                        <m:nor/>
                      </m:rPr>
                      <a:rPr lang="de-DE" sz="2200"/>
                      <m:t>R</m:t>
                    </m:r>
                    <m:r>
                      <m:rPr>
                        <m:nor/>
                      </m:rPr>
                      <a:rPr lang="de-DE" sz="2200" baseline="30000" smtClean="0"/>
                      <m:t>2</m:t>
                    </m:r>
                    <m:r>
                      <a:rPr lang="de-DE" sz="2200" i="1">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endParaRPr lang="de-DE" sz="2200"/>
              </a:p>
              <a:p>
                <a:endParaRPr lang="de-DE" sz="2200"/>
              </a:p>
              <a:p>
                <a:pPr marL="457200" indent="-457200">
                  <a:buFont typeface="+mj-lt"/>
                  <a:buAutoNum type="arabicParenR" startAt="2"/>
                </a:pPr>
                <a:r>
                  <a:rPr lang="de-DE" sz="2200" b="1"/>
                  <a:t>Determine a reasonable significance level:</a:t>
                </a:r>
              </a:p>
              <a:p>
                <a:pPr marL="342900" indent="-342900">
                  <a:buFont typeface="Symbol" panose="05050102010706020507" pitchFamily="18" charset="2"/>
                  <a:buChar char="-"/>
                </a:pPr>
                <a:r>
                  <a:rPr lang="de-DE" sz="2200"/>
                  <a:t>If H</a:t>
                </a:r>
                <a:r>
                  <a:rPr lang="de-DE" sz="2200" baseline="-25000"/>
                  <a:t>0 </a:t>
                </a:r>
                <a:r>
                  <a:rPr lang="de-DE" sz="2200"/>
                  <a:t>is true, the test shall with probability </a:t>
                </a:r>
                <a14:m>
                  <m:oMath xmlns:m="http://schemas.openxmlformats.org/officeDocument/2006/math">
                    <m:r>
                      <a:rPr lang="de-DE" sz="2200" i="1">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not reject H</a:t>
                </a:r>
                <a:r>
                  <a:rPr lang="de-DE" sz="2200" baseline="-25000"/>
                  <a:t>0</a:t>
                </a:r>
                <a:r>
                  <a:rPr lang="de-DE" sz="2200"/>
                  <a:t>.The significance level </a:t>
                </a:r>
                <a14:m>
                  <m:oMath xmlns:m="http://schemas.openxmlformats.org/officeDocument/2006/math">
                    <m:r>
                      <m:rPr>
                        <m:nor/>
                      </m:rPr>
                      <a:rPr lang="el-GR" sz="2200"/>
                      <m:t>α</m:t>
                    </m:r>
                  </m:oMath>
                </a14:m>
                <a:r>
                  <a:rPr lang="de-DE" sz="2200"/>
                  <a:t> is the error probability, that we reject although it is true for the whole population.</a:t>
                </a:r>
              </a:p>
              <a:p>
                <a:pPr marL="342900" indent="-342900">
                  <a:buFont typeface="Symbol" panose="05050102010706020507" pitchFamily="18" charset="2"/>
                  <a:buChar char="-"/>
                </a:pPr>
                <a:r>
                  <a:rPr lang="de-DE" sz="2200"/>
                  <a:t>Standard significance levels are 10%, 5%, 1%, 0,1%.</a:t>
                </a:r>
              </a:p>
              <a:p>
                <a:pPr marL="342900" indent="-342900">
                  <a:buFont typeface="Symbol" panose="05050102010706020507" pitchFamily="18" charset="2"/>
                  <a:buChar char="-"/>
                </a:pPr>
                <a:r>
                  <a:rPr lang="de-DE" sz="2200"/>
                  <a:t>But be careful in choosing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since i.e. if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is too small H</a:t>
                </a:r>
                <a:r>
                  <a:rPr lang="de-DE" sz="2200" baseline="-25000"/>
                  <a:t>0 </a:t>
                </a:r>
                <a:r>
                  <a:rPr lang="de-DE" sz="2200"/>
                  <a:t>would not be rejected, although it is not true!</a:t>
                </a:r>
              </a:p>
              <a:p>
                <a:pPr marL="342900" indent="-342900">
                  <a:buFont typeface="Symbol" panose="05050102010706020507" pitchFamily="18" charset="2"/>
                  <a:buChar char="-"/>
                </a:pPr>
                <a:endParaRPr lang="de-DE" sz="2200"/>
              </a:p>
              <a:p>
                <a:pPr marL="457200" indent="-457200">
                  <a:buFont typeface="+mj-lt"/>
                  <a:buAutoNum type="arabicParenR" startAt="3"/>
                </a:pPr>
                <a:r>
                  <a:rPr lang="de-DE" sz="2200" b="1"/>
                  <a:t>Calculate from the regression the empirical F-value</a:t>
                </a:r>
              </a:p>
              <a:p>
                <a:pPr marL="457200" indent="-457200">
                  <a:buFont typeface="+mj-lt"/>
                  <a:buAutoNum type="arabicParenR" startAt="3"/>
                </a:pPr>
                <a:endParaRPr lang="de-DE" sz="2200"/>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0160" y="585059"/>
                <a:ext cx="9032240" cy="5976664"/>
              </a:xfrm>
              <a:prstGeom prst="rect">
                <a:avLst/>
              </a:prstGeom>
              <a:blipFill>
                <a:blip r:embed="rId2"/>
                <a:stretch>
                  <a:fillRect l="-945" r="-675"/>
                </a:stretch>
              </a:blipFill>
            </p:spPr>
            <p:txBody>
              <a:bodyPr/>
              <a:lstStyle/>
              <a:p>
                <a:r>
                  <a:rPr lang="de-DE">
                    <a:noFill/>
                  </a:rPr>
                  <a:t> </a:t>
                </a:r>
              </a:p>
            </p:txBody>
          </p:sp>
        </mc:Fallback>
      </mc:AlternateContent>
      <p:pic>
        <p:nvPicPr>
          <p:cNvPr id="5" name="Grafik 4">
            <a:extLst>
              <a:ext uri="{FF2B5EF4-FFF2-40B4-BE49-F238E27FC236}">
                <a16:creationId xmlns:a16="http://schemas.microsoft.com/office/drawing/2014/main" id="{8DAB1D94-03DE-12EE-3F02-BC0B3C4EE8B3}"/>
              </a:ext>
            </a:extLst>
          </p:cNvPr>
          <p:cNvPicPr>
            <a:picLocks noChangeAspect="1"/>
          </p:cNvPicPr>
          <p:nvPr/>
        </p:nvPicPr>
        <p:blipFill>
          <a:blip r:embed="rId3"/>
          <a:stretch>
            <a:fillRect/>
          </a:stretch>
        </p:blipFill>
        <p:spPr>
          <a:xfrm>
            <a:off x="2286000" y="5725253"/>
            <a:ext cx="3810000" cy="109537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00014FEE-D0A5-B6E3-60E7-1825AA02A5F8}"/>
                  </a:ext>
                </a:extLst>
              </p14:cNvPr>
              <p14:cNvContentPartPr/>
              <p14:nvPr/>
            </p14:nvContentPartPr>
            <p14:xfrm>
              <a:off x="8018509" y="663022"/>
              <a:ext cx="260280" cy="44640"/>
            </p14:xfrm>
          </p:contentPart>
        </mc:Choice>
        <mc:Fallback xmlns="">
          <p:pic>
            <p:nvPicPr>
              <p:cNvPr id="6" name="Freihand 5">
                <a:extLst>
                  <a:ext uri="{FF2B5EF4-FFF2-40B4-BE49-F238E27FC236}">
                    <a16:creationId xmlns:a16="http://schemas.microsoft.com/office/drawing/2014/main" id="{00014FEE-D0A5-B6E3-60E7-1825AA02A5F8}"/>
                  </a:ext>
                </a:extLst>
              </p:cNvPr>
              <p:cNvPicPr/>
              <p:nvPr/>
            </p:nvPicPr>
            <p:blipFill>
              <a:blip r:embed="rId5"/>
              <a:stretch>
                <a:fillRect/>
              </a:stretch>
            </p:blipFill>
            <p:spPr>
              <a:xfrm>
                <a:off x="8009869" y="654022"/>
                <a:ext cx="277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711CE585-8D76-5B14-AE03-530ED5949AB3}"/>
                  </a:ext>
                </a:extLst>
              </p14:cNvPr>
              <p14:cNvContentPartPr/>
              <p14:nvPr/>
            </p14:nvContentPartPr>
            <p14:xfrm>
              <a:off x="1188589" y="1576702"/>
              <a:ext cx="3860640" cy="102600"/>
            </p14:xfrm>
          </p:contentPart>
        </mc:Choice>
        <mc:Fallback xmlns="">
          <p:pic>
            <p:nvPicPr>
              <p:cNvPr id="7" name="Freihand 6">
                <a:extLst>
                  <a:ext uri="{FF2B5EF4-FFF2-40B4-BE49-F238E27FC236}">
                    <a16:creationId xmlns:a16="http://schemas.microsoft.com/office/drawing/2014/main" id="{711CE585-8D76-5B14-AE03-530ED5949AB3}"/>
                  </a:ext>
                </a:extLst>
              </p:cNvPr>
              <p:cNvPicPr/>
              <p:nvPr/>
            </p:nvPicPr>
            <p:blipFill>
              <a:blip r:embed="rId7"/>
              <a:stretch>
                <a:fillRect/>
              </a:stretch>
            </p:blipFill>
            <p:spPr>
              <a:xfrm>
                <a:off x="1179949" y="1568062"/>
                <a:ext cx="3878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Freihand 42">
                <a:extLst>
                  <a:ext uri="{FF2B5EF4-FFF2-40B4-BE49-F238E27FC236}">
                    <a16:creationId xmlns:a16="http://schemas.microsoft.com/office/drawing/2014/main" id="{7DDCF37E-A4EB-1978-EB99-355D0A5C4586}"/>
                  </a:ext>
                </a:extLst>
              </p14:cNvPr>
              <p14:cNvContentPartPr/>
              <p14:nvPr/>
            </p14:nvContentPartPr>
            <p14:xfrm>
              <a:off x="4171189" y="1902142"/>
              <a:ext cx="3370680" cy="124560"/>
            </p14:xfrm>
          </p:contentPart>
        </mc:Choice>
        <mc:Fallback xmlns="">
          <p:pic>
            <p:nvPicPr>
              <p:cNvPr id="43" name="Freihand 42">
                <a:extLst>
                  <a:ext uri="{FF2B5EF4-FFF2-40B4-BE49-F238E27FC236}">
                    <a16:creationId xmlns:a16="http://schemas.microsoft.com/office/drawing/2014/main" id="{7DDCF37E-A4EB-1978-EB99-355D0A5C4586}"/>
                  </a:ext>
                </a:extLst>
              </p:cNvPr>
              <p:cNvPicPr/>
              <p:nvPr/>
            </p:nvPicPr>
            <p:blipFill>
              <a:blip r:embed="rId9"/>
              <a:stretch>
                <a:fillRect/>
              </a:stretch>
            </p:blipFill>
            <p:spPr>
              <a:xfrm>
                <a:off x="4162189" y="1893502"/>
                <a:ext cx="3388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Freihand 43">
                <a:extLst>
                  <a:ext uri="{FF2B5EF4-FFF2-40B4-BE49-F238E27FC236}">
                    <a16:creationId xmlns:a16="http://schemas.microsoft.com/office/drawing/2014/main" id="{E186AAF5-54BA-07DC-28A0-917B04CEECA4}"/>
                  </a:ext>
                </a:extLst>
              </p14:cNvPr>
              <p14:cNvContentPartPr/>
              <p14:nvPr/>
            </p14:nvContentPartPr>
            <p14:xfrm>
              <a:off x="8164669" y="1942822"/>
              <a:ext cx="630720" cy="47160"/>
            </p14:xfrm>
          </p:contentPart>
        </mc:Choice>
        <mc:Fallback xmlns="">
          <p:pic>
            <p:nvPicPr>
              <p:cNvPr id="44" name="Freihand 43">
                <a:extLst>
                  <a:ext uri="{FF2B5EF4-FFF2-40B4-BE49-F238E27FC236}">
                    <a16:creationId xmlns:a16="http://schemas.microsoft.com/office/drawing/2014/main" id="{E186AAF5-54BA-07DC-28A0-917B04CEECA4}"/>
                  </a:ext>
                </a:extLst>
              </p:cNvPr>
              <p:cNvPicPr/>
              <p:nvPr/>
            </p:nvPicPr>
            <p:blipFill>
              <a:blip r:embed="rId11"/>
              <a:stretch>
                <a:fillRect/>
              </a:stretch>
            </p:blipFill>
            <p:spPr>
              <a:xfrm>
                <a:off x="8155669" y="1933822"/>
                <a:ext cx="648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5" name="Freihand 64">
                <a:extLst>
                  <a:ext uri="{FF2B5EF4-FFF2-40B4-BE49-F238E27FC236}">
                    <a16:creationId xmlns:a16="http://schemas.microsoft.com/office/drawing/2014/main" id="{9DE01FA7-1981-378F-8CDB-C2C610105DA6}"/>
                  </a:ext>
                </a:extLst>
              </p14:cNvPr>
              <p14:cNvContentPartPr/>
              <p14:nvPr/>
            </p14:nvContentPartPr>
            <p14:xfrm>
              <a:off x="4146709" y="1668142"/>
              <a:ext cx="3424680" cy="434160"/>
            </p14:xfrm>
          </p:contentPart>
        </mc:Choice>
        <mc:Fallback xmlns="">
          <p:pic>
            <p:nvPicPr>
              <p:cNvPr id="65" name="Freihand 64">
                <a:extLst>
                  <a:ext uri="{FF2B5EF4-FFF2-40B4-BE49-F238E27FC236}">
                    <a16:creationId xmlns:a16="http://schemas.microsoft.com/office/drawing/2014/main" id="{9DE01FA7-1981-378F-8CDB-C2C610105DA6}"/>
                  </a:ext>
                </a:extLst>
              </p:cNvPr>
              <p:cNvPicPr/>
              <p:nvPr/>
            </p:nvPicPr>
            <p:blipFill>
              <a:blip r:embed="rId13"/>
              <a:stretch>
                <a:fillRect/>
              </a:stretch>
            </p:blipFill>
            <p:spPr>
              <a:xfrm>
                <a:off x="4138069" y="1659142"/>
                <a:ext cx="344232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6" name="Freihand 65">
                <a:extLst>
                  <a:ext uri="{FF2B5EF4-FFF2-40B4-BE49-F238E27FC236}">
                    <a16:creationId xmlns:a16="http://schemas.microsoft.com/office/drawing/2014/main" id="{387BF21F-D246-9457-1D20-1BBCACE014EE}"/>
                  </a:ext>
                </a:extLst>
              </p14:cNvPr>
              <p14:cNvContentPartPr/>
              <p14:nvPr/>
            </p14:nvContentPartPr>
            <p14:xfrm>
              <a:off x="5596069" y="2348902"/>
              <a:ext cx="756360" cy="112680"/>
            </p14:xfrm>
          </p:contentPart>
        </mc:Choice>
        <mc:Fallback xmlns="">
          <p:pic>
            <p:nvPicPr>
              <p:cNvPr id="66" name="Freihand 65">
                <a:extLst>
                  <a:ext uri="{FF2B5EF4-FFF2-40B4-BE49-F238E27FC236}">
                    <a16:creationId xmlns:a16="http://schemas.microsoft.com/office/drawing/2014/main" id="{387BF21F-D246-9457-1D20-1BBCACE014EE}"/>
                  </a:ext>
                </a:extLst>
              </p:cNvPr>
              <p:cNvPicPr/>
              <p:nvPr/>
            </p:nvPicPr>
            <p:blipFill>
              <a:blip r:embed="rId15"/>
              <a:stretch>
                <a:fillRect/>
              </a:stretch>
            </p:blipFill>
            <p:spPr>
              <a:xfrm>
                <a:off x="5587069" y="2340262"/>
                <a:ext cx="774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7" name="Freihand 66">
                <a:extLst>
                  <a:ext uri="{FF2B5EF4-FFF2-40B4-BE49-F238E27FC236}">
                    <a16:creationId xmlns:a16="http://schemas.microsoft.com/office/drawing/2014/main" id="{B9A5ACBE-7D62-AB13-EDD7-EF61C2A37E09}"/>
                  </a:ext>
                </a:extLst>
              </p14:cNvPr>
              <p14:cNvContentPartPr/>
              <p14:nvPr/>
            </p14:nvContentPartPr>
            <p14:xfrm>
              <a:off x="7020949" y="2342422"/>
              <a:ext cx="676800" cy="26640"/>
            </p14:xfrm>
          </p:contentPart>
        </mc:Choice>
        <mc:Fallback xmlns="">
          <p:pic>
            <p:nvPicPr>
              <p:cNvPr id="67" name="Freihand 66">
                <a:extLst>
                  <a:ext uri="{FF2B5EF4-FFF2-40B4-BE49-F238E27FC236}">
                    <a16:creationId xmlns:a16="http://schemas.microsoft.com/office/drawing/2014/main" id="{B9A5ACBE-7D62-AB13-EDD7-EF61C2A37E09}"/>
                  </a:ext>
                </a:extLst>
              </p:cNvPr>
              <p:cNvPicPr/>
              <p:nvPr/>
            </p:nvPicPr>
            <p:blipFill>
              <a:blip r:embed="rId17"/>
              <a:stretch>
                <a:fillRect/>
              </a:stretch>
            </p:blipFill>
            <p:spPr>
              <a:xfrm>
                <a:off x="7012309" y="2333782"/>
                <a:ext cx="694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8" name="Freihand 67">
                <a:extLst>
                  <a:ext uri="{FF2B5EF4-FFF2-40B4-BE49-F238E27FC236}">
                    <a16:creationId xmlns:a16="http://schemas.microsoft.com/office/drawing/2014/main" id="{73B35F2E-EF1A-E89C-9861-7AADEF467567}"/>
                  </a:ext>
                </a:extLst>
              </p14:cNvPr>
              <p14:cNvContentPartPr/>
              <p14:nvPr/>
            </p14:nvContentPartPr>
            <p14:xfrm>
              <a:off x="2327629" y="1289422"/>
              <a:ext cx="1796400" cy="69120"/>
            </p14:xfrm>
          </p:contentPart>
        </mc:Choice>
        <mc:Fallback xmlns="">
          <p:pic>
            <p:nvPicPr>
              <p:cNvPr id="68" name="Freihand 67">
                <a:extLst>
                  <a:ext uri="{FF2B5EF4-FFF2-40B4-BE49-F238E27FC236}">
                    <a16:creationId xmlns:a16="http://schemas.microsoft.com/office/drawing/2014/main" id="{73B35F2E-EF1A-E89C-9861-7AADEF467567}"/>
                  </a:ext>
                </a:extLst>
              </p:cNvPr>
              <p:cNvPicPr/>
              <p:nvPr/>
            </p:nvPicPr>
            <p:blipFill>
              <a:blip r:embed="rId19"/>
              <a:stretch>
                <a:fillRect/>
              </a:stretch>
            </p:blipFill>
            <p:spPr>
              <a:xfrm>
                <a:off x="2318629" y="1280422"/>
                <a:ext cx="1814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9" name="Freihand 68">
                <a:extLst>
                  <a:ext uri="{FF2B5EF4-FFF2-40B4-BE49-F238E27FC236}">
                    <a16:creationId xmlns:a16="http://schemas.microsoft.com/office/drawing/2014/main" id="{E03441A9-58F1-28D6-1C5D-4EE12345591A}"/>
                  </a:ext>
                </a:extLst>
              </p14:cNvPr>
              <p14:cNvContentPartPr/>
              <p14:nvPr/>
            </p14:nvContentPartPr>
            <p14:xfrm>
              <a:off x="2066269" y="2904382"/>
              <a:ext cx="3505320" cy="61920"/>
            </p14:xfrm>
          </p:contentPart>
        </mc:Choice>
        <mc:Fallback xmlns="">
          <p:pic>
            <p:nvPicPr>
              <p:cNvPr id="69" name="Freihand 68">
                <a:extLst>
                  <a:ext uri="{FF2B5EF4-FFF2-40B4-BE49-F238E27FC236}">
                    <a16:creationId xmlns:a16="http://schemas.microsoft.com/office/drawing/2014/main" id="{E03441A9-58F1-28D6-1C5D-4EE12345591A}"/>
                  </a:ext>
                </a:extLst>
              </p:cNvPr>
              <p:cNvPicPr/>
              <p:nvPr/>
            </p:nvPicPr>
            <p:blipFill>
              <a:blip r:embed="rId21"/>
              <a:stretch>
                <a:fillRect/>
              </a:stretch>
            </p:blipFill>
            <p:spPr>
              <a:xfrm>
                <a:off x="2057269" y="2895742"/>
                <a:ext cx="3522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0" name="Freihand 69">
                <a:extLst>
                  <a:ext uri="{FF2B5EF4-FFF2-40B4-BE49-F238E27FC236}">
                    <a16:creationId xmlns:a16="http://schemas.microsoft.com/office/drawing/2014/main" id="{FE39E064-FEB7-FD89-562E-1F9EDE8D887E}"/>
                  </a:ext>
                </a:extLst>
              </p14:cNvPr>
              <p14:cNvContentPartPr/>
              <p14:nvPr/>
            </p14:nvContentPartPr>
            <p14:xfrm>
              <a:off x="3730549" y="1917262"/>
              <a:ext cx="3806640" cy="91080"/>
            </p14:xfrm>
          </p:contentPart>
        </mc:Choice>
        <mc:Fallback xmlns="">
          <p:pic>
            <p:nvPicPr>
              <p:cNvPr id="70" name="Freihand 69">
                <a:extLst>
                  <a:ext uri="{FF2B5EF4-FFF2-40B4-BE49-F238E27FC236}">
                    <a16:creationId xmlns:a16="http://schemas.microsoft.com/office/drawing/2014/main" id="{FE39E064-FEB7-FD89-562E-1F9EDE8D887E}"/>
                  </a:ext>
                </a:extLst>
              </p:cNvPr>
              <p:cNvPicPr/>
              <p:nvPr/>
            </p:nvPicPr>
            <p:blipFill>
              <a:blip r:embed="rId23"/>
              <a:stretch>
                <a:fillRect/>
              </a:stretch>
            </p:blipFill>
            <p:spPr>
              <a:xfrm>
                <a:off x="3721549" y="1908622"/>
                <a:ext cx="3824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1" name="Freihand 70">
                <a:extLst>
                  <a:ext uri="{FF2B5EF4-FFF2-40B4-BE49-F238E27FC236}">
                    <a16:creationId xmlns:a16="http://schemas.microsoft.com/office/drawing/2014/main" id="{79B23245-AAD4-2D18-6354-B9AFAA012D6A}"/>
                  </a:ext>
                </a:extLst>
              </p14:cNvPr>
              <p14:cNvContentPartPr/>
              <p14:nvPr/>
            </p14:nvContentPartPr>
            <p14:xfrm>
              <a:off x="428629" y="3293542"/>
              <a:ext cx="1353240" cy="36360"/>
            </p14:xfrm>
          </p:contentPart>
        </mc:Choice>
        <mc:Fallback xmlns="">
          <p:pic>
            <p:nvPicPr>
              <p:cNvPr id="71" name="Freihand 70">
                <a:extLst>
                  <a:ext uri="{FF2B5EF4-FFF2-40B4-BE49-F238E27FC236}">
                    <a16:creationId xmlns:a16="http://schemas.microsoft.com/office/drawing/2014/main" id="{79B23245-AAD4-2D18-6354-B9AFAA012D6A}"/>
                  </a:ext>
                </a:extLst>
              </p:cNvPr>
              <p:cNvPicPr/>
              <p:nvPr/>
            </p:nvPicPr>
            <p:blipFill>
              <a:blip r:embed="rId25"/>
              <a:stretch>
                <a:fillRect/>
              </a:stretch>
            </p:blipFill>
            <p:spPr>
              <a:xfrm>
                <a:off x="419629" y="3284542"/>
                <a:ext cx="1370880" cy="54000"/>
              </a:xfrm>
              <a:prstGeom prst="rect">
                <a:avLst/>
              </a:prstGeom>
            </p:spPr>
          </p:pic>
        </mc:Fallback>
      </mc:AlternateContent>
      <p:grpSp>
        <p:nvGrpSpPr>
          <p:cNvPr id="74" name="Gruppieren 73">
            <a:extLst>
              <a:ext uri="{FF2B5EF4-FFF2-40B4-BE49-F238E27FC236}">
                <a16:creationId xmlns:a16="http://schemas.microsoft.com/office/drawing/2014/main" id="{E25B0C9E-8705-3546-085D-362ACFB20D31}"/>
              </a:ext>
            </a:extLst>
          </p:cNvPr>
          <p:cNvGrpSpPr/>
          <p:nvPr/>
        </p:nvGrpSpPr>
        <p:grpSpPr>
          <a:xfrm>
            <a:off x="5147149" y="2995822"/>
            <a:ext cx="735480" cy="374400"/>
            <a:chOff x="5147149" y="2995822"/>
            <a:chExt cx="735480" cy="374400"/>
          </a:xfrm>
        </p:grpSpPr>
        <mc:AlternateContent xmlns:mc="http://schemas.openxmlformats.org/markup-compatibility/2006" xmlns:p14="http://schemas.microsoft.com/office/powerpoint/2010/main">
          <mc:Choice Requires="p14">
            <p:contentPart p14:bwMode="auto" r:id="rId26">
              <p14:nvContentPartPr>
                <p14:cNvPr id="72" name="Freihand 71">
                  <a:extLst>
                    <a:ext uri="{FF2B5EF4-FFF2-40B4-BE49-F238E27FC236}">
                      <a16:creationId xmlns:a16="http://schemas.microsoft.com/office/drawing/2014/main" id="{09B3CBDB-2CC9-2A38-2AE5-014CBDFE571C}"/>
                    </a:ext>
                  </a:extLst>
                </p14:cNvPr>
                <p14:cNvContentPartPr/>
                <p14:nvPr/>
              </p14:nvContentPartPr>
              <p14:xfrm>
                <a:off x="5147149" y="3282022"/>
                <a:ext cx="713880" cy="44280"/>
              </p14:xfrm>
            </p:contentPart>
          </mc:Choice>
          <mc:Fallback xmlns="">
            <p:pic>
              <p:nvPicPr>
                <p:cNvPr id="72" name="Freihand 71">
                  <a:extLst>
                    <a:ext uri="{FF2B5EF4-FFF2-40B4-BE49-F238E27FC236}">
                      <a16:creationId xmlns:a16="http://schemas.microsoft.com/office/drawing/2014/main" id="{09B3CBDB-2CC9-2A38-2AE5-014CBDFE571C}"/>
                    </a:ext>
                  </a:extLst>
                </p:cNvPr>
                <p:cNvPicPr/>
                <p:nvPr/>
              </p:nvPicPr>
              <p:blipFill>
                <a:blip r:embed="rId27"/>
                <a:stretch>
                  <a:fillRect/>
                </a:stretch>
              </p:blipFill>
              <p:spPr>
                <a:xfrm>
                  <a:off x="5138149" y="3273382"/>
                  <a:ext cx="731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3" name="Freihand 72">
                  <a:extLst>
                    <a:ext uri="{FF2B5EF4-FFF2-40B4-BE49-F238E27FC236}">
                      <a16:creationId xmlns:a16="http://schemas.microsoft.com/office/drawing/2014/main" id="{F40373A7-CCF6-3877-B578-B84B2D346B86}"/>
                    </a:ext>
                  </a:extLst>
                </p14:cNvPr>
                <p14:cNvContentPartPr/>
                <p14:nvPr/>
              </p14:nvContentPartPr>
              <p14:xfrm>
                <a:off x="5645389" y="2995822"/>
                <a:ext cx="237240" cy="374400"/>
              </p14:xfrm>
            </p:contentPart>
          </mc:Choice>
          <mc:Fallback xmlns="">
            <p:pic>
              <p:nvPicPr>
                <p:cNvPr id="73" name="Freihand 72">
                  <a:extLst>
                    <a:ext uri="{FF2B5EF4-FFF2-40B4-BE49-F238E27FC236}">
                      <a16:creationId xmlns:a16="http://schemas.microsoft.com/office/drawing/2014/main" id="{F40373A7-CCF6-3877-B578-B84B2D346B86}"/>
                    </a:ext>
                  </a:extLst>
                </p:cNvPr>
                <p:cNvPicPr/>
                <p:nvPr/>
              </p:nvPicPr>
              <p:blipFill>
                <a:blip r:embed="rId29"/>
                <a:stretch>
                  <a:fillRect/>
                </a:stretch>
              </p:blipFill>
              <p:spPr>
                <a:xfrm>
                  <a:off x="5636389" y="2986822"/>
                  <a:ext cx="254880" cy="39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82" name="Freihand 81">
                <a:extLst>
                  <a:ext uri="{FF2B5EF4-FFF2-40B4-BE49-F238E27FC236}">
                    <a16:creationId xmlns:a16="http://schemas.microsoft.com/office/drawing/2014/main" id="{4AE0D238-DAD3-6363-D500-792F47D162D6}"/>
                  </a:ext>
                </a:extLst>
              </p14:cNvPr>
              <p14:cNvContentPartPr/>
              <p14:nvPr/>
            </p14:nvContentPartPr>
            <p14:xfrm>
              <a:off x="4695709" y="3934342"/>
              <a:ext cx="484200" cy="460080"/>
            </p14:xfrm>
          </p:contentPart>
        </mc:Choice>
        <mc:Fallback xmlns="">
          <p:pic>
            <p:nvPicPr>
              <p:cNvPr id="82" name="Freihand 81">
                <a:extLst>
                  <a:ext uri="{FF2B5EF4-FFF2-40B4-BE49-F238E27FC236}">
                    <a16:creationId xmlns:a16="http://schemas.microsoft.com/office/drawing/2014/main" id="{4AE0D238-DAD3-6363-D500-792F47D162D6}"/>
                  </a:ext>
                </a:extLst>
              </p:cNvPr>
              <p:cNvPicPr/>
              <p:nvPr/>
            </p:nvPicPr>
            <p:blipFill>
              <a:blip r:embed="rId31"/>
              <a:stretch>
                <a:fillRect/>
              </a:stretch>
            </p:blipFill>
            <p:spPr>
              <a:xfrm>
                <a:off x="4686709" y="3925342"/>
                <a:ext cx="50184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4" name="Freihand 83">
                <a:extLst>
                  <a:ext uri="{FF2B5EF4-FFF2-40B4-BE49-F238E27FC236}">
                    <a16:creationId xmlns:a16="http://schemas.microsoft.com/office/drawing/2014/main" id="{E9C44743-0C39-2305-51A0-FC14535D10AF}"/>
                  </a:ext>
                </a:extLst>
              </p14:cNvPr>
              <p14:cNvContentPartPr/>
              <p14:nvPr/>
            </p14:nvContentPartPr>
            <p14:xfrm>
              <a:off x="4031509" y="4360942"/>
              <a:ext cx="541440" cy="65880"/>
            </p14:xfrm>
          </p:contentPart>
        </mc:Choice>
        <mc:Fallback xmlns="">
          <p:pic>
            <p:nvPicPr>
              <p:cNvPr id="84" name="Freihand 83">
                <a:extLst>
                  <a:ext uri="{FF2B5EF4-FFF2-40B4-BE49-F238E27FC236}">
                    <a16:creationId xmlns:a16="http://schemas.microsoft.com/office/drawing/2014/main" id="{E9C44743-0C39-2305-51A0-FC14535D10AF}"/>
                  </a:ext>
                </a:extLst>
              </p:cNvPr>
              <p:cNvPicPr/>
              <p:nvPr/>
            </p:nvPicPr>
            <p:blipFill>
              <a:blip r:embed="rId33"/>
              <a:stretch>
                <a:fillRect/>
              </a:stretch>
            </p:blipFill>
            <p:spPr>
              <a:xfrm>
                <a:off x="4022509" y="4351942"/>
                <a:ext cx="559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6" name="Freihand 85">
                <a:extLst>
                  <a:ext uri="{FF2B5EF4-FFF2-40B4-BE49-F238E27FC236}">
                    <a16:creationId xmlns:a16="http://schemas.microsoft.com/office/drawing/2014/main" id="{5B1908F9-88AA-6371-926F-4E77032119BB}"/>
                  </a:ext>
                </a:extLst>
              </p14:cNvPr>
              <p14:cNvContentPartPr/>
              <p14:nvPr/>
            </p14:nvContentPartPr>
            <p14:xfrm>
              <a:off x="5260549" y="4249702"/>
              <a:ext cx="391680" cy="130680"/>
            </p14:xfrm>
          </p:contentPart>
        </mc:Choice>
        <mc:Fallback xmlns="">
          <p:pic>
            <p:nvPicPr>
              <p:cNvPr id="86" name="Freihand 85">
                <a:extLst>
                  <a:ext uri="{FF2B5EF4-FFF2-40B4-BE49-F238E27FC236}">
                    <a16:creationId xmlns:a16="http://schemas.microsoft.com/office/drawing/2014/main" id="{5B1908F9-88AA-6371-926F-4E77032119BB}"/>
                  </a:ext>
                </a:extLst>
              </p:cNvPr>
              <p:cNvPicPr/>
              <p:nvPr/>
            </p:nvPicPr>
            <p:blipFill>
              <a:blip r:embed="rId35"/>
              <a:stretch>
                <a:fillRect/>
              </a:stretch>
            </p:blipFill>
            <p:spPr>
              <a:xfrm>
                <a:off x="5251909" y="4240702"/>
                <a:ext cx="409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8" name="Freihand 87">
                <a:extLst>
                  <a:ext uri="{FF2B5EF4-FFF2-40B4-BE49-F238E27FC236}">
                    <a16:creationId xmlns:a16="http://schemas.microsoft.com/office/drawing/2014/main" id="{0BFBEBA2-ACE4-02F9-9A36-59EC7D0FCBEE}"/>
                  </a:ext>
                </a:extLst>
              </p14:cNvPr>
              <p14:cNvContentPartPr/>
              <p14:nvPr/>
            </p14:nvContentPartPr>
            <p14:xfrm>
              <a:off x="6251269" y="4688182"/>
              <a:ext cx="1283040" cy="30960"/>
            </p14:xfrm>
          </p:contentPart>
        </mc:Choice>
        <mc:Fallback xmlns="">
          <p:pic>
            <p:nvPicPr>
              <p:cNvPr id="88" name="Freihand 87">
                <a:extLst>
                  <a:ext uri="{FF2B5EF4-FFF2-40B4-BE49-F238E27FC236}">
                    <a16:creationId xmlns:a16="http://schemas.microsoft.com/office/drawing/2014/main" id="{0BFBEBA2-ACE4-02F9-9A36-59EC7D0FCBEE}"/>
                  </a:ext>
                </a:extLst>
              </p:cNvPr>
              <p:cNvPicPr/>
              <p:nvPr/>
            </p:nvPicPr>
            <p:blipFill>
              <a:blip r:embed="rId37"/>
              <a:stretch>
                <a:fillRect/>
              </a:stretch>
            </p:blipFill>
            <p:spPr>
              <a:xfrm>
                <a:off x="6242269" y="4679182"/>
                <a:ext cx="1300680" cy="48600"/>
              </a:xfrm>
              <a:prstGeom prst="rect">
                <a:avLst/>
              </a:prstGeom>
            </p:spPr>
          </p:pic>
        </mc:Fallback>
      </mc:AlternateContent>
      <p:grpSp>
        <p:nvGrpSpPr>
          <p:cNvPr id="90" name="Gruppieren 89">
            <a:extLst>
              <a:ext uri="{FF2B5EF4-FFF2-40B4-BE49-F238E27FC236}">
                <a16:creationId xmlns:a16="http://schemas.microsoft.com/office/drawing/2014/main" id="{2FAF4D92-5090-686A-815D-F95E8FDA278F}"/>
              </a:ext>
            </a:extLst>
          </p:cNvPr>
          <p:cNvGrpSpPr/>
          <p:nvPr/>
        </p:nvGrpSpPr>
        <p:grpSpPr>
          <a:xfrm>
            <a:off x="4100269" y="4245742"/>
            <a:ext cx="2110320" cy="114120"/>
            <a:chOff x="4100269" y="4245742"/>
            <a:chExt cx="2110320" cy="114120"/>
          </a:xfrm>
        </p:grpSpPr>
        <mc:AlternateContent xmlns:mc="http://schemas.openxmlformats.org/markup-compatibility/2006" xmlns:p14="http://schemas.microsoft.com/office/powerpoint/2010/main">
          <mc:Choice Requires="p14">
            <p:contentPart p14:bwMode="auto" r:id="rId38">
              <p14:nvContentPartPr>
                <p14:cNvPr id="75" name="Freihand 74">
                  <a:extLst>
                    <a:ext uri="{FF2B5EF4-FFF2-40B4-BE49-F238E27FC236}">
                      <a16:creationId xmlns:a16="http://schemas.microsoft.com/office/drawing/2014/main" id="{C5F780C9-25E4-4081-A7AC-DB8D2EE4A653}"/>
                    </a:ext>
                  </a:extLst>
                </p14:cNvPr>
                <p14:cNvContentPartPr/>
                <p14:nvPr/>
              </p14:nvContentPartPr>
              <p14:xfrm>
                <a:off x="4115389" y="4259062"/>
                <a:ext cx="439920" cy="100080"/>
              </p14:xfrm>
            </p:contentPart>
          </mc:Choice>
          <mc:Fallback xmlns="">
            <p:pic>
              <p:nvPicPr>
                <p:cNvPr id="75" name="Freihand 74">
                  <a:extLst>
                    <a:ext uri="{FF2B5EF4-FFF2-40B4-BE49-F238E27FC236}">
                      <a16:creationId xmlns:a16="http://schemas.microsoft.com/office/drawing/2014/main" id="{C5F780C9-25E4-4081-A7AC-DB8D2EE4A653}"/>
                    </a:ext>
                  </a:extLst>
                </p:cNvPr>
                <p:cNvPicPr/>
                <p:nvPr/>
              </p:nvPicPr>
              <p:blipFill>
                <a:blip r:embed="rId39"/>
                <a:stretch>
                  <a:fillRect/>
                </a:stretch>
              </p:blipFill>
              <p:spPr>
                <a:xfrm>
                  <a:off x="4106749" y="4250422"/>
                  <a:ext cx="457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6" name="Freihand 75">
                  <a:extLst>
                    <a:ext uri="{FF2B5EF4-FFF2-40B4-BE49-F238E27FC236}">
                      <a16:creationId xmlns:a16="http://schemas.microsoft.com/office/drawing/2014/main" id="{98603F08-2771-010E-603B-C666732215D3}"/>
                    </a:ext>
                  </a:extLst>
                </p14:cNvPr>
                <p14:cNvContentPartPr/>
                <p14:nvPr/>
              </p14:nvContentPartPr>
              <p14:xfrm>
                <a:off x="4764109" y="4314862"/>
                <a:ext cx="309600" cy="45000"/>
              </p14:xfrm>
            </p:contentPart>
          </mc:Choice>
          <mc:Fallback xmlns="">
            <p:pic>
              <p:nvPicPr>
                <p:cNvPr id="76" name="Freihand 75">
                  <a:extLst>
                    <a:ext uri="{FF2B5EF4-FFF2-40B4-BE49-F238E27FC236}">
                      <a16:creationId xmlns:a16="http://schemas.microsoft.com/office/drawing/2014/main" id="{98603F08-2771-010E-603B-C666732215D3}"/>
                    </a:ext>
                  </a:extLst>
                </p:cNvPr>
                <p:cNvPicPr/>
                <p:nvPr/>
              </p:nvPicPr>
              <p:blipFill>
                <a:blip r:embed="rId41"/>
                <a:stretch>
                  <a:fillRect/>
                </a:stretch>
              </p:blipFill>
              <p:spPr>
                <a:xfrm>
                  <a:off x="4755469" y="4306222"/>
                  <a:ext cx="327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8" name="Freihand 77">
                  <a:extLst>
                    <a:ext uri="{FF2B5EF4-FFF2-40B4-BE49-F238E27FC236}">
                      <a16:creationId xmlns:a16="http://schemas.microsoft.com/office/drawing/2014/main" id="{550C4268-86C5-F08E-84D1-5917683F0D33}"/>
                    </a:ext>
                  </a:extLst>
                </p14:cNvPr>
                <p14:cNvContentPartPr/>
                <p14:nvPr/>
              </p14:nvContentPartPr>
              <p14:xfrm>
                <a:off x="5273149" y="4245742"/>
                <a:ext cx="326880" cy="87840"/>
              </p14:xfrm>
            </p:contentPart>
          </mc:Choice>
          <mc:Fallback xmlns="">
            <p:pic>
              <p:nvPicPr>
                <p:cNvPr id="78" name="Freihand 77">
                  <a:extLst>
                    <a:ext uri="{FF2B5EF4-FFF2-40B4-BE49-F238E27FC236}">
                      <a16:creationId xmlns:a16="http://schemas.microsoft.com/office/drawing/2014/main" id="{550C4268-86C5-F08E-84D1-5917683F0D33}"/>
                    </a:ext>
                  </a:extLst>
                </p:cNvPr>
                <p:cNvPicPr/>
                <p:nvPr/>
              </p:nvPicPr>
              <p:blipFill>
                <a:blip r:embed="rId43"/>
                <a:stretch>
                  <a:fillRect/>
                </a:stretch>
              </p:blipFill>
              <p:spPr>
                <a:xfrm>
                  <a:off x="5264509" y="4237102"/>
                  <a:ext cx="344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0" name="Freihand 79">
                  <a:extLst>
                    <a:ext uri="{FF2B5EF4-FFF2-40B4-BE49-F238E27FC236}">
                      <a16:creationId xmlns:a16="http://schemas.microsoft.com/office/drawing/2014/main" id="{AB43917F-0311-04FE-A70F-F3EAEF07DFBA}"/>
                    </a:ext>
                  </a:extLst>
                </p14:cNvPr>
                <p14:cNvContentPartPr/>
                <p14:nvPr/>
              </p14:nvContentPartPr>
              <p14:xfrm>
                <a:off x="5767789" y="4309822"/>
                <a:ext cx="442800" cy="46800"/>
              </p14:xfrm>
            </p:contentPart>
          </mc:Choice>
          <mc:Fallback xmlns="">
            <p:pic>
              <p:nvPicPr>
                <p:cNvPr id="80" name="Freihand 79">
                  <a:extLst>
                    <a:ext uri="{FF2B5EF4-FFF2-40B4-BE49-F238E27FC236}">
                      <a16:creationId xmlns:a16="http://schemas.microsoft.com/office/drawing/2014/main" id="{AB43917F-0311-04FE-A70F-F3EAEF07DFBA}"/>
                    </a:ext>
                  </a:extLst>
                </p:cNvPr>
                <p:cNvPicPr/>
                <p:nvPr/>
              </p:nvPicPr>
              <p:blipFill>
                <a:blip r:embed="rId45"/>
                <a:stretch>
                  <a:fillRect/>
                </a:stretch>
              </p:blipFill>
              <p:spPr>
                <a:xfrm>
                  <a:off x="5759149" y="4301182"/>
                  <a:ext cx="460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9" name="Freihand 88">
                  <a:extLst>
                    <a:ext uri="{FF2B5EF4-FFF2-40B4-BE49-F238E27FC236}">
                      <a16:creationId xmlns:a16="http://schemas.microsoft.com/office/drawing/2014/main" id="{42974727-24C2-3DAE-5965-0C26C8D450CD}"/>
                    </a:ext>
                  </a:extLst>
                </p14:cNvPr>
                <p14:cNvContentPartPr/>
                <p14:nvPr/>
              </p14:nvContentPartPr>
              <p14:xfrm>
                <a:off x="4100269" y="4261942"/>
                <a:ext cx="2052000" cy="93240"/>
              </p14:xfrm>
            </p:contentPart>
          </mc:Choice>
          <mc:Fallback xmlns="">
            <p:pic>
              <p:nvPicPr>
                <p:cNvPr id="89" name="Freihand 88">
                  <a:extLst>
                    <a:ext uri="{FF2B5EF4-FFF2-40B4-BE49-F238E27FC236}">
                      <a16:creationId xmlns:a16="http://schemas.microsoft.com/office/drawing/2014/main" id="{42974727-24C2-3DAE-5965-0C26C8D450CD}"/>
                    </a:ext>
                  </a:extLst>
                </p:cNvPr>
                <p:cNvPicPr/>
                <p:nvPr/>
              </p:nvPicPr>
              <p:blipFill>
                <a:blip r:embed="rId47"/>
                <a:stretch>
                  <a:fillRect/>
                </a:stretch>
              </p:blipFill>
              <p:spPr>
                <a:xfrm>
                  <a:off x="4091629" y="4252942"/>
                  <a:ext cx="206964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91" name="Freihand 90">
                <a:extLst>
                  <a:ext uri="{FF2B5EF4-FFF2-40B4-BE49-F238E27FC236}">
                    <a16:creationId xmlns:a16="http://schemas.microsoft.com/office/drawing/2014/main" id="{E9FB0269-DA28-E636-B123-9AE36EFA60F8}"/>
                  </a:ext>
                </a:extLst>
              </p14:cNvPr>
              <p14:cNvContentPartPr/>
              <p14:nvPr/>
            </p14:nvContentPartPr>
            <p14:xfrm>
              <a:off x="2205229" y="5661262"/>
              <a:ext cx="4023360" cy="1101600"/>
            </p14:xfrm>
          </p:contentPart>
        </mc:Choice>
        <mc:Fallback xmlns="">
          <p:pic>
            <p:nvPicPr>
              <p:cNvPr id="91" name="Freihand 90">
                <a:extLst>
                  <a:ext uri="{FF2B5EF4-FFF2-40B4-BE49-F238E27FC236}">
                    <a16:creationId xmlns:a16="http://schemas.microsoft.com/office/drawing/2014/main" id="{E9FB0269-DA28-E636-B123-9AE36EFA60F8}"/>
                  </a:ext>
                </a:extLst>
              </p:cNvPr>
              <p:cNvPicPr/>
              <p:nvPr/>
            </p:nvPicPr>
            <p:blipFill>
              <a:blip r:embed="rId49"/>
              <a:stretch>
                <a:fillRect/>
              </a:stretch>
            </p:blipFill>
            <p:spPr>
              <a:xfrm>
                <a:off x="2196229" y="5652262"/>
                <a:ext cx="4041000" cy="1119240"/>
              </a:xfrm>
              <a:prstGeom prst="rect">
                <a:avLst/>
              </a:prstGeom>
            </p:spPr>
          </p:pic>
        </mc:Fallback>
      </mc:AlternateContent>
      <p:grpSp>
        <p:nvGrpSpPr>
          <p:cNvPr id="94" name="Gruppieren 93">
            <a:extLst>
              <a:ext uri="{FF2B5EF4-FFF2-40B4-BE49-F238E27FC236}">
                <a16:creationId xmlns:a16="http://schemas.microsoft.com/office/drawing/2014/main" id="{C8A2FD97-241C-74A7-1E48-B6E8B4366114}"/>
              </a:ext>
            </a:extLst>
          </p:cNvPr>
          <p:cNvGrpSpPr/>
          <p:nvPr/>
        </p:nvGrpSpPr>
        <p:grpSpPr>
          <a:xfrm>
            <a:off x="3325189" y="5890942"/>
            <a:ext cx="290880" cy="456120"/>
            <a:chOff x="3325189" y="5890942"/>
            <a:chExt cx="290880" cy="456120"/>
          </a:xfrm>
        </p:grpSpPr>
        <mc:AlternateContent xmlns:mc="http://schemas.openxmlformats.org/markup-compatibility/2006" xmlns:p14="http://schemas.microsoft.com/office/powerpoint/2010/main">
          <mc:Choice Requires="p14">
            <p:contentPart p14:bwMode="auto" r:id="rId50">
              <p14:nvContentPartPr>
                <p14:cNvPr id="92" name="Freihand 91">
                  <a:extLst>
                    <a:ext uri="{FF2B5EF4-FFF2-40B4-BE49-F238E27FC236}">
                      <a16:creationId xmlns:a16="http://schemas.microsoft.com/office/drawing/2014/main" id="{8BB12DA0-680D-634D-76CB-A26FEB28351E}"/>
                    </a:ext>
                  </a:extLst>
                </p14:cNvPr>
                <p14:cNvContentPartPr/>
                <p14:nvPr/>
              </p14:nvContentPartPr>
              <p14:xfrm>
                <a:off x="3325189" y="5890942"/>
                <a:ext cx="233640" cy="280440"/>
              </p14:xfrm>
            </p:contentPart>
          </mc:Choice>
          <mc:Fallback xmlns="">
            <p:pic>
              <p:nvPicPr>
                <p:cNvPr id="92" name="Freihand 91">
                  <a:extLst>
                    <a:ext uri="{FF2B5EF4-FFF2-40B4-BE49-F238E27FC236}">
                      <a16:creationId xmlns:a16="http://schemas.microsoft.com/office/drawing/2014/main" id="{8BB12DA0-680D-634D-76CB-A26FEB28351E}"/>
                    </a:ext>
                  </a:extLst>
                </p:cNvPr>
                <p:cNvPicPr/>
                <p:nvPr/>
              </p:nvPicPr>
              <p:blipFill>
                <a:blip r:embed="rId51"/>
                <a:stretch>
                  <a:fillRect/>
                </a:stretch>
              </p:blipFill>
              <p:spPr>
                <a:xfrm>
                  <a:off x="3316189" y="5881942"/>
                  <a:ext cx="2512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3" name="Freihand 92">
                  <a:extLst>
                    <a:ext uri="{FF2B5EF4-FFF2-40B4-BE49-F238E27FC236}">
                      <a16:creationId xmlns:a16="http://schemas.microsoft.com/office/drawing/2014/main" id="{BF3A1770-C0E7-F480-18C3-F2424758F0CE}"/>
                    </a:ext>
                  </a:extLst>
                </p14:cNvPr>
                <p14:cNvContentPartPr/>
                <p14:nvPr/>
              </p14:nvContentPartPr>
              <p14:xfrm>
                <a:off x="3404749" y="6113062"/>
                <a:ext cx="211320" cy="234000"/>
              </p14:xfrm>
            </p:contentPart>
          </mc:Choice>
          <mc:Fallback xmlns="">
            <p:pic>
              <p:nvPicPr>
                <p:cNvPr id="93" name="Freihand 92">
                  <a:extLst>
                    <a:ext uri="{FF2B5EF4-FFF2-40B4-BE49-F238E27FC236}">
                      <a16:creationId xmlns:a16="http://schemas.microsoft.com/office/drawing/2014/main" id="{BF3A1770-C0E7-F480-18C3-F2424758F0CE}"/>
                    </a:ext>
                  </a:extLst>
                </p:cNvPr>
                <p:cNvPicPr/>
                <p:nvPr/>
              </p:nvPicPr>
              <p:blipFill>
                <a:blip r:embed="rId53"/>
                <a:stretch>
                  <a:fillRect/>
                </a:stretch>
              </p:blipFill>
              <p:spPr>
                <a:xfrm>
                  <a:off x="3396109" y="6104422"/>
                  <a:ext cx="228960" cy="251640"/>
                </a:xfrm>
                <a:prstGeom prst="rect">
                  <a:avLst/>
                </a:prstGeom>
              </p:spPr>
            </p:pic>
          </mc:Fallback>
        </mc:AlternateContent>
      </p:grpSp>
      <p:grpSp>
        <p:nvGrpSpPr>
          <p:cNvPr id="96" name="Gruppieren 95">
            <a:extLst>
              <a:ext uri="{FF2B5EF4-FFF2-40B4-BE49-F238E27FC236}">
                <a16:creationId xmlns:a16="http://schemas.microsoft.com/office/drawing/2014/main" id="{909A7629-D476-A292-E96F-B51C03A85E35}"/>
              </a:ext>
            </a:extLst>
          </p:cNvPr>
          <p:cNvGrpSpPr/>
          <p:nvPr/>
        </p:nvGrpSpPr>
        <p:grpSpPr>
          <a:xfrm>
            <a:off x="7071709" y="655102"/>
            <a:ext cx="4198320" cy="1200240"/>
            <a:chOff x="7071709" y="655102"/>
            <a:chExt cx="4198320" cy="1200240"/>
          </a:xfrm>
        </p:grpSpPr>
        <mc:AlternateContent xmlns:mc="http://schemas.openxmlformats.org/markup-compatibility/2006" xmlns:p14="http://schemas.microsoft.com/office/powerpoint/2010/main">
          <mc:Choice Requires="p14">
            <p:contentPart p14:bwMode="auto" r:id="rId54">
              <p14:nvContentPartPr>
                <p14:cNvPr id="8" name="Freihand 7">
                  <a:extLst>
                    <a:ext uri="{FF2B5EF4-FFF2-40B4-BE49-F238E27FC236}">
                      <a16:creationId xmlns:a16="http://schemas.microsoft.com/office/drawing/2014/main" id="{1AEA8562-F2D4-E80F-191C-E23A3E2A3151}"/>
                    </a:ext>
                  </a:extLst>
                </p14:cNvPr>
                <p14:cNvContentPartPr/>
                <p14:nvPr/>
              </p14:nvContentPartPr>
              <p14:xfrm>
                <a:off x="7071709" y="927622"/>
                <a:ext cx="142560" cy="99360"/>
              </p14:xfrm>
            </p:contentPart>
          </mc:Choice>
          <mc:Fallback xmlns="">
            <p:pic>
              <p:nvPicPr>
                <p:cNvPr id="8" name="Freihand 7">
                  <a:extLst>
                    <a:ext uri="{FF2B5EF4-FFF2-40B4-BE49-F238E27FC236}">
                      <a16:creationId xmlns:a16="http://schemas.microsoft.com/office/drawing/2014/main" id="{1AEA8562-F2D4-E80F-191C-E23A3E2A3151}"/>
                    </a:ext>
                  </a:extLst>
                </p:cNvPr>
                <p:cNvPicPr/>
                <p:nvPr/>
              </p:nvPicPr>
              <p:blipFill>
                <a:blip r:embed="rId55"/>
                <a:stretch>
                  <a:fillRect/>
                </a:stretch>
              </p:blipFill>
              <p:spPr>
                <a:xfrm>
                  <a:off x="7062709" y="918982"/>
                  <a:ext cx="160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 name="Freihand 9">
                  <a:extLst>
                    <a:ext uri="{FF2B5EF4-FFF2-40B4-BE49-F238E27FC236}">
                      <a16:creationId xmlns:a16="http://schemas.microsoft.com/office/drawing/2014/main" id="{BBF9DBBF-28C2-C2E1-06CF-27F1B0943050}"/>
                    </a:ext>
                  </a:extLst>
                </p14:cNvPr>
                <p14:cNvContentPartPr/>
                <p14:nvPr/>
              </p14:nvContentPartPr>
              <p14:xfrm>
                <a:off x="7197349" y="881902"/>
                <a:ext cx="56520" cy="265680"/>
              </p14:xfrm>
            </p:contentPart>
          </mc:Choice>
          <mc:Fallback xmlns="">
            <p:pic>
              <p:nvPicPr>
                <p:cNvPr id="10" name="Freihand 9">
                  <a:extLst>
                    <a:ext uri="{FF2B5EF4-FFF2-40B4-BE49-F238E27FC236}">
                      <a16:creationId xmlns:a16="http://schemas.microsoft.com/office/drawing/2014/main" id="{BBF9DBBF-28C2-C2E1-06CF-27F1B0943050}"/>
                    </a:ext>
                  </a:extLst>
                </p:cNvPr>
                <p:cNvPicPr/>
                <p:nvPr/>
              </p:nvPicPr>
              <p:blipFill>
                <a:blip r:embed="rId57"/>
                <a:stretch>
                  <a:fillRect/>
                </a:stretch>
              </p:blipFill>
              <p:spPr>
                <a:xfrm>
                  <a:off x="7188709" y="872902"/>
                  <a:ext cx="741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925FD136-8A09-38C6-80CD-98DC0553D6D5}"/>
                    </a:ext>
                  </a:extLst>
                </p14:cNvPr>
                <p14:cNvContentPartPr/>
                <p14:nvPr/>
              </p14:nvContentPartPr>
              <p14:xfrm>
                <a:off x="7072069" y="1182142"/>
                <a:ext cx="212400" cy="129240"/>
              </p14:xfrm>
            </p:contentPart>
          </mc:Choice>
          <mc:Fallback xmlns="">
            <p:pic>
              <p:nvPicPr>
                <p:cNvPr id="35" name="Freihand 34">
                  <a:extLst>
                    <a:ext uri="{FF2B5EF4-FFF2-40B4-BE49-F238E27FC236}">
                      <a16:creationId xmlns:a16="http://schemas.microsoft.com/office/drawing/2014/main" id="{925FD136-8A09-38C6-80CD-98DC0553D6D5}"/>
                    </a:ext>
                  </a:extLst>
                </p:cNvPr>
                <p:cNvPicPr/>
                <p:nvPr/>
              </p:nvPicPr>
              <p:blipFill>
                <a:blip r:embed="rId59"/>
                <a:stretch>
                  <a:fillRect/>
                </a:stretch>
              </p:blipFill>
              <p:spPr>
                <a:xfrm>
                  <a:off x="7063069" y="1173142"/>
                  <a:ext cx="230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 name="Freihand 11">
                  <a:extLst>
                    <a:ext uri="{FF2B5EF4-FFF2-40B4-BE49-F238E27FC236}">
                      <a16:creationId xmlns:a16="http://schemas.microsoft.com/office/drawing/2014/main" id="{1E80F97E-2886-29A4-3BD4-73AB4A8AA032}"/>
                    </a:ext>
                  </a:extLst>
                </p14:cNvPr>
                <p14:cNvContentPartPr/>
                <p14:nvPr/>
              </p14:nvContentPartPr>
              <p14:xfrm>
                <a:off x="7477789" y="972622"/>
                <a:ext cx="159120" cy="28800"/>
              </p14:xfrm>
            </p:contentPart>
          </mc:Choice>
          <mc:Fallback xmlns="">
            <p:pic>
              <p:nvPicPr>
                <p:cNvPr id="12" name="Freihand 11">
                  <a:extLst>
                    <a:ext uri="{FF2B5EF4-FFF2-40B4-BE49-F238E27FC236}">
                      <a16:creationId xmlns:a16="http://schemas.microsoft.com/office/drawing/2014/main" id="{1E80F97E-2886-29A4-3BD4-73AB4A8AA032}"/>
                    </a:ext>
                  </a:extLst>
                </p:cNvPr>
                <p:cNvPicPr/>
                <p:nvPr/>
              </p:nvPicPr>
              <p:blipFill>
                <a:blip r:embed="rId61"/>
                <a:stretch>
                  <a:fillRect/>
                </a:stretch>
              </p:blipFill>
              <p:spPr>
                <a:xfrm>
                  <a:off x="7469149" y="963622"/>
                  <a:ext cx="176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 name="Freihand 12">
                  <a:extLst>
                    <a:ext uri="{FF2B5EF4-FFF2-40B4-BE49-F238E27FC236}">
                      <a16:creationId xmlns:a16="http://schemas.microsoft.com/office/drawing/2014/main" id="{EF1658F4-E1BC-25FF-F84E-CA44DB4EED6D}"/>
                    </a:ext>
                  </a:extLst>
                </p14:cNvPr>
                <p14:cNvContentPartPr/>
                <p14:nvPr/>
              </p14:nvContentPartPr>
              <p14:xfrm>
                <a:off x="7500829" y="1042822"/>
                <a:ext cx="135000" cy="38160"/>
              </p14:xfrm>
            </p:contentPart>
          </mc:Choice>
          <mc:Fallback xmlns="">
            <p:pic>
              <p:nvPicPr>
                <p:cNvPr id="13" name="Freihand 12">
                  <a:extLst>
                    <a:ext uri="{FF2B5EF4-FFF2-40B4-BE49-F238E27FC236}">
                      <a16:creationId xmlns:a16="http://schemas.microsoft.com/office/drawing/2014/main" id="{EF1658F4-E1BC-25FF-F84E-CA44DB4EED6D}"/>
                    </a:ext>
                  </a:extLst>
                </p:cNvPr>
                <p:cNvPicPr/>
                <p:nvPr/>
              </p:nvPicPr>
              <p:blipFill>
                <a:blip r:embed="rId63"/>
                <a:stretch>
                  <a:fillRect/>
                </a:stretch>
              </p:blipFill>
              <p:spPr>
                <a:xfrm>
                  <a:off x="7491829" y="1033822"/>
                  <a:ext cx="152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 name="Freihand 13">
                  <a:extLst>
                    <a:ext uri="{FF2B5EF4-FFF2-40B4-BE49-F238E27FC236}">
                      <a16:creationId xmlns:a16="http://schemas.microsoft.com/office/drawing/2014/main" id="{23EFCCF4-8859-E3CA-BDB2-B99932B4994E}"/>
                    </a:ext>
                  </a:extLst>
                </p14:cNvPr>
                <p14:cNvContentPartPr/>
                <p14:nvPr/>
              </p14:nvContentPartPr>
              <p14:xfrm>
                <a:off x="7840309" y="859222"/>
                <a:ext cx="144720" cy="304200"/>
              </p14:xfrm>
            </p:contentPart>
          </mc:Choice>
          <mc:Fallback xmlns="">
            <p:pic>
              <p:nvPicPr>
                <p:cNvPr id="14" name="Freihand 13">
                  <a:extLst>
                    <a:ext uri="{FF2B5EF4-FFF2-40B4-BE49-F238E27FC236}">
                      <a16:creationId xmlns:a16="http://schemas.microsoft.com/office/drawing/2014/main" id="{23EFCCF4-8859-E3CA-BDB2-B99932B4994E}"/>
                    </a:ext>
                  </a:extLst>
                </p:cNvPr>
                <p:cNvPicPr/>
                <p:nvPr/>
              </p:nvPicPr>
              <p:blipFill>
                <a:blip r:embed="rId65"/>
                <a:stretch>
                  <a:fillRect/>
                </a:stretch>
              </p:blipFill>
              <p:spPr>
                <a:xfrm>
                  <a:off x="7831309" y="850222"/>
                  <a:ext cx="1623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 name="Freihand 14">
                  <a:extLst>
                    <a:ext uri="{FF2B5EF4-FFF2-40B4-BE49-F238E27FC236}">
                      <a16:creationId xmlns:a16="http://schemas.microsoft.com/office/drawing/2014/main" id="{C19DA888-16A3-09DF-8BC8-28EC40678E4C}"/>
                    </a:ext>
                  </a:extLst>
                </p14:cNvPr>
                <p14:cNvContentPartPr/>
                <p14:nvPr/>
              </p14:nvContentPartPr>
              <p14:xfrm>
                <a:off x="8018509" y="968662"/>
                <a:ext cx="72000" cy="89640"/>
              </p14:xfrm>
            </p:contentPart>
          </mc:Choice>
          <mc:Fallback xmlns="">
            <p:pic>
              <p:nvPicPr>
                <p:cNvPr id="15" name="Freihand 14">
                  <a:extLst>
                    <a:ext uri="{FF2B5EF4-FFF2-40B4-BE49-F238E27FC236}">
                      <a16:creationId xmlns:a16="http://schemas.microsoft.com/office/drawing/2014/main" id="{C19DA888-16A3-09DF-8BC8-28EC40678E4C}"/>
                    </a:ext>
                  </a:extLst>
                </p:cNvPr>
                <p:cNvPicPr/>
                <p:nvPr/>
              </p:nvPicPr>
              <p:blipFill>
                <a:blip r:embed="rId67"/>
                <a:stretch>
                  <a:fillRect/>
                </a:stretch>
              </p:blipFill>
              <p:spPr>
                <a:xfrm>
                  <a:off x="8009869" y="959662"/>
                  <a:ext cx="89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6" name="Freihand 15">
                  <a:extLst>
                    <a:ext uri="{FF2B5EF4-FFF2-40B4-BE49-F238E27FC236}">
                      <a16:creationId xmlns:a16="http://schemas.microsoft.com/office/drawing/2014/main" id="{1E843516-35E6-6134-BEBF-5C03CD3C6570}"/>
                    </a:ext>
                  </a:extLst>
                </p14:cNvPr>
                <p14:cNvContentPartPr/>
                <p14:nvPr/>
              </p14:nvContentPartPr>
              <p14:xfrm>
                <a:off x="8240269" y="865702"/>
                <a:ext cx="99720" cy="132840"/>
              </p14:xfrm>
            </p:contentPart>
          </mc:Choice>
          <mc:Fallback xmlns="">
            <p:pic>
              <p:nvPicPr>
                <p:cNvPr id="16" name="Freihand 15">
                  <a:extLst>
                    <a:ext uri="{FF2B5EF4-FFF2-40B4-BE49-F238E27FC236}">
                      <a16:creationId xmlns:a16="http://schemas.microsoft.com/office/drawing/2014/main" id="{1E843516-35E6-6134-BEBF-5C03CD3C6570}"/>
                    </a:ext>
                  </a:extLst>
                </p:cNvPr>
                <p:cNvPicPr/>
                <p:nvPr/>
              </p:nvPicPr>
              <p:blipFill>
                <a:blip r:embed="rId69"/>
                <a:stretch>
                  <a:fillRect/>
                </a:stretch>
              </p:blipFill>
              <p:spPr>
                <a:xfrm>
                  <a:off x="8231629" y="857062"/>
                  <a:ext cx="117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7" name="Freihand 16">
                  <a:extLst>
                    <a:ext uri="{FF2B5EF4-FFF2-40B4-BE49-F238E27FC236}">
                      <a16:creationId xmlns:a16="http://schemas.microsoft.com/office/drawing/2014/main" id="{4D95EAC6-50FC-FB59-5B9B-1DF6E457E3F2}"/>
                    </a:ext>
                  </a:extLst>
                </p14:cNvPr>
                <p14:cNvContentPartPr/>
                <p14:nvPr/>
              </p14:nvContentPartPr>
              <p14:xfrm>
                <a:off x="8455189" y="812782"/>
                <a:ext cx="190800" cy="293760"/>
              </p14:xfrm>
            </p:contentPart>
          </mc:Choice>
          <mc:Fallback xmlns="">
            <p:pic>
              <p:nvPicPr>
                <p:cNvPr id="17" name="Freihand 16">
                  <a:extLst>
                    <a:ext uri="{FF2B5EF4-FFF2-40B4-BE49-F238E27FC236}">
                      <a16:creationId xmlns:a16="http://schemas.microsoft.com/office/drawing/2014/main" id="{4D95EAC6-50FC-FB59-5B9B-1DF6E457E3F2}"/>
                    </a:ext>
                  </a:extLst>
                </p:cNvPr>
                <p:cNvPicPr/>
                <p:nvPr/>
              </p:nvPicPr>
              <p:blipFill>
                <a:blip r:embed="rId71"/>
                <a:stretch>
                  <a:fillRect/>
                </a:stretch>
              </p:blipFill>
              <p:spPr>
                <a:xfrm>
                  <a:off x="8446189" y="804142"/>
                  <a:ext cx="20844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BB30A593-BF1C-F950-06FD-141345D02B50}"/>
                    </a:ext>
                  </a:extLst>
                </p14:cNvPr>
                <p14:cNvContentPartPr/>
                <p14:nvPr/>
              </p14:nvContentPartPr>
              <p14:xfrm>
                <a:off x="8710069" y="817462"/>
                <a:ext cx="76680" cy="130680"/>
              </p14:xfrm>
            </p:contentPart>
          </mc:Choice>
          <mc:Fallback xmlns="">
            <p:pic>
              <p:nvPicPr>
                <p:cNvPr id="18" name="Freihand 17">
                  <a:extLst>
                    <a:ext uri="{FF2B5EF4-FFF2-40B4-BE49-F238E27FC236}">
                      <a16:creationId xmlns:a16="http://schemas.microsoft.com/office/drawing/2014/main" id="{BB30A593-BF1C-F950-06FD-141345D02B50}"/>
                    </a:ext>
                  </a:extLst>
                </p:cNvPr>
                <p:cNvPicPr/>
                <p:nvPr/>
              </p:nvPicPr>
              <p:blipFill>
                <a:blip r:embed="rId73"/>
                <a:stretch>
                  <a:fillRect/>
                </a:stretch>
              </p:blipFill>
              <p:spPr>
                <a:xfrm>
                  <a:off x="8701429" y="808462"/>
                  <a:ext cx="94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 name="Freihand 18">
                  <a:extLst>
                    <a:ext uri="{FF2B5EF4-FFF2-40B4-BE49-F238E27FC236}">
                      <a16:creationId xmlns:a16="http://schemas.microsoft.com/office/drawing/2014/main" id="{800E8A8A-4673-1F12-A28B-785946F8226F}"/>
                    </a:ext>
                  </a:extLst>
                </p14:cNvPr>
                <p14:cNvContentPartPr/>
                <p14:nvPr/>
              </p14:nvContentPartPr>
              <p14:xfrm>
                <a:off x="8711149" y="857062"/>
                <a:ext cx="59760" cy="38520"/>
              </p14:xfrm>
            </p:contentPart>
          </mc:Choice>
          <mc:Fallback xmlns="">
            <p:pic>
              <p:nvPicPr>
                <p:cNvPr id="19" name="Freihand 18">
                  <a:extLst>
                    <a:ext uri="{FF2B5EF4-FFF2-40B4-BE49-F238E27FC236}">
                      <a16:creationId xmlns:a16="http://schemas.microsoft.com/office/drawing/2014/main" id="{800E8A8A-4673-1F12-A28B-785946F8226F}"/>
                    </a:ext>
                  </a:extLst>
                </p:cNvPr>
                <p:cNvPicPr/>
                <p:nvPr/>
              </p:nvPicPr>
              <p:blipFill>
                <a:blip r:embed="rId75"/>
                <a:stretch>
                  <a:fillRect/>
                </a:stretch>
              </p:blipFill>
              <p:spPr>
                <a:xfrm>
                  <a:off x="8702509" y="848422"/>
                  <a:ext cx="77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 name="Freihand 19">
                  <a:extLst>
                    <a:ext uri="{FF2B5EF4-FFF2-40B4-BE49-F238E27FC236}">
                      <a16:creationId xmlns:a16="http://schemas.microsoft.com/office/drawing/2014/main" id="{46BB6C8B-BDE8-A57B-9C22-3819B23EC563}"/>
                    </a:ext>
                  </a:extLst>
                </p14:cNvPr>
                <p14:cNvContentPartPr/>
                <p14:nvPr/>
              </p14:nvContentPartPr>
              <p14:xfrm>
                <a:off x="8644549" y="1018342"/>
                <a:ext cx="32760" cy="66240"/>
              </p14:xfrm>
            </p:contentPart>
          </mc:Choice>
          <mc:Fallback xmlns="">
            <p:pic>
              <p:nvPicPr>
                <p:cNvPr id="20" name="Freihand 19">
                  <a:extLst>
                    <a:ext uri="{FF2B5EF4-FFF2-40B4-BE49-F238E27FC236}">
                      <a16:creationId xmlns:a16="http://schemas.microsoft.com/office/drawing/2014/main" id="{46BB6C8B-BDE8-A57B-9C22-3819B23EC563}"/>
                    </a:ext>
                  </a:extLst>
                </p:cNvPr>
                <p:cNvPicPr/>
                <p:nvPr/>
              </p:nvPicPr>
              <p:blipFill>
                <a:blip r:embed="rId77"/>
                <a:stretch>
                  <a:fillRect/>
                </a:stretch>
              </p:blipFill>
              <p:spPr>
                <a:xfrm>
                  <a:off x="8635909" y="1009702"/>
                  <a:ext cx="50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 name="Freihand 20">
                  <a:extLst>
                    <a:ext uri="{FF2B5EF4-FFF2-40B4-BE49-F238E27FC236}">
                      <a16:creationId xmlns:a16="http://schemas.microsoft.com/office/drawing/2014/main" id="{48669BA3-E135-71E0-E8EB-9AB0FD67A48F}"/>
                    </a:ext>
                  </a:extLst>
                </p14:cNvPr>
                <p14:cNvContentPartPr/>
                <p14:nvPr/>
              </p14:nvContentPartPr>
              <p14:xfrm>
                <a:off x="8810509" y="938422"/>
                <a:ext cx="56880" cy="87480"/>
              </p14:xfrm>
            </p:contentPart>
          </mc:Choice>
          <mc:Fallback xmlns="">
            <p:pic>
              <p:nvPicPr>
                <p:cNvPr id="21" name="Freihand 20">
                  <a:extLst>
                    <a:ext uri="{FF2B5EF4-FFF2-40B4-BE49-F238E27FC236}">
                      <a16:creationId xmlns:a16="http://schemas.microsoft.com/office/drawing/2014/main" id="{48669BA3-E135-71E0-E8EB-9AB0FD67A48F}"/>
                    </a:ext>
                  </a:extLst>
                </p:cNvPr>
                <p:cNvPicPr/>
                <p:nvPr/>
              </p:nvPicPr>
              <p:blipFill>
                <a:blip r:embed="rId79"/>
                <a:stretch>
                  <a:fillRect/>
                </a:stretch>
              </p:blipFill>
              <p:spPr>
                <a:xfrm>
                  <a:off x="8801509" y="929422"/>
                  <a:ext cx="74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2" name="Freihand 21">
                  <a:extLst>
                    <a:ext uri="{FF2B5EF4-FFF2-40B4-BE49-F238E27FC236}">
                      <a16:creationId xmlns:a16="http://schemas.microsoft.com/office/drawing/2014/main" id="{83965E4E-19A1-F21E-467D-DDCCB3E71810}"/>
                    </a:ext>
                  </a:extLst>
                </p14:cNvPr>
                <p14:cNvContentPartPr/>
                <p14:nvPr/>
              </p14:nvContentPartPr>
              <p14:xfrm>
                <a:off x="9061069" y="804862"/>
                <a:ext cx="20880" cy="152640"/>
              </p14:xfrm>
            </p:contentPart>
          </mc:Choice>
          <mc:Fallback xmlns="">
            <p:pic>
              <p:nvPicPr>
                <p:cNvPr id="22" name="Freihand 21">
                  <a:extLst>
                    <a:ext uri="{FF2B5EF4-FFF2-40B4-BE49-F238E27FC236}">
                      <a16:creationId xmlns:a16="http://schemas.microsoft.com/office/drawing/2014/main" id="{83965E4E-19A1-F21E-467D-DDCCB3E71810}"/>
                    </a:ext>
                  </a:extLst>
                </p:cNvPr>
                <p:cNvPicPr/>
                <p:nvPr/>
              </p:nvPicPr>
              <p:blipFill>
                <a:blip r:embed="rId81"/>
                <a:stretch>
                  <a:fillRect/>
                </a:stretch>
              </p:blipFill>
              <p:spPr>
                <a:xfrm>
                  <a:off x="9052429" y="796222"/>
                  <a:ext cx="38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 name="Freihand 22">
                  <a:extLst>
                    <a:ext uri="{FF2B5EF4-FFF2-40B4-BE49-F238E27FC236}">
                      <a16:creationId xmlns:a16="http://schemas.microsoft.com/office/drawing/2014/main" id="{25943508-6A9D-66C7-77A5-0E8A25030EE4}"/>
                    </a:ext>
                  </a:extLst>
                </p14:cNvPr>
                <p14:cNvContentPartPr/>
                <p14:nvPr/>
              </p14:nvContentPartPr>
              <p14:xfrm>
                <a:off x="9038749" y="871102"/>
                <a:ext cx="89640" cy="31680"/>
              </p14:xfrm>
            </p:contentPart>
          </mc:Choice>
          <mc:Fallback xmlns="">
            <p:pic>
              <p:nvPicPr>
                <p:cNvPr id="23" name="Freihand 22">
                  <a:extLst>
                    <a:ext uri="{FF2B5EF4-FFF2-40B4-BE49-F238E27FC236}">
                      <a16:creationId xmlns:a16="http://schemas.microsoft.com/office/drawing/2014/main" id="{25943508-6A9D-66C7-77A5-0E8A25030EE4}"/>
                    </a:ext>
                  </a:extLst>
                </p:cNvPr>
                <p:cNvPicPr/>
                <p:nvPr/>
              </p:nvPicPr>
              <p:blipFill>
                <a:blip r:embed="rId83"/>
                <a:stretch>
                  <a:fillRect/>
                </a:stretch>
              </p:blipFill>
              <p:spPr>
                <a:xfrm>
                  <a:off x="9030109" y="862102"/>
                  <a:ext cx="107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4" name="Freihand 23">
                  <a:extLst>
                    <a:ext uri="{FF2B5EF4-FFF2-40B4-BE49-F238E27FC236}">
                      <a16:creationId xmlns:a16="http://schemas.microsoft.com/office/drawing/2014/main" id="{060E98C2-9348-67CE-A310-85E763F680C8}"/>
                    </a:ext>
                  </a:extLst>
                </p14:cNvPr>
                <p14:cNvContentPartPr/>
                <p14:nvPr/>
              </p14:nvContentPartPr>
              <p14:xfrm>
                <a:off x="9202189" y="750502"/>
                <a:ext cx="155520" cy="301320"/>
              </p14:xfrm>
            </p:contentPart>
          </mc:Choice>
          <mc:Fallback xmlns="">
            <p:pic>
              <p:nvPicPr>
                <p:cNvPr id="24" name="Freihand 23">
                  <a:extLst>
                    <a:ext uri="{FF2B5EF4-FFF2-40B4-BE49-F238E27FC236}">
                      <a16:creationId xmlns:a16="http://schemas.microsoft.com/office/drawing/2014/main" id="{060E98C2-9348-67CE-A310-85E763F680C8}"/>
                    </a:ext>
                  </a:extLst>
                </p:cNvPr>
                <p:cNvPicPr/>
                <p:nvPr/>
              </p:nvPicPr>
              <p:blipFill>
                <a:blip r:embed="rId85"/>
                <a:stretch>
                  <a:fillRect/>
                </a:stretch>
              </p:blipFill>
              <p:spPr>
                <a:xfrm>
                  <a:off x="9193189" y="741862"/>
                  <a:ext cx="1731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5" name="Freihand 24">
                  <a:extLst>
                    <a:ext uri="{FF2B5EF4-FFF2-40B4-BE49-F238E27FC236}">
                      <a16:creationId xmlns:a16="http://schemas.microsoft.com/office/drawing/2014/main" id="{FBA36C61-D75F-6FBA-8659-4143A396ED40}"/>
                    </a:ext>
                  </a:extLst>
                </p14:cNvPr>
                <p14:cNvContentPartPr/>
                <p14:nvPr/>
              </p14:nvContentPartPr>
              <p14:xfrm>
                <a:off x="9380029" y="866782"/>
                <a:ext cx="105120" cy="109800"/>
              </p14:xfrm>
            </p:contentPart>
          </mc:Choice>
          <mc:Fallback xmlns="">
            <p:pic>
              <p:nvPicPr>
                <p:cNvPr id="25" name="Freihand 24">
                  <a:extLst>
                    <a:ext uri="{FF2B5EF4-FFF2-40B4-BE49-F238E27FC236}">
                      <a16:creationId xmlns:a16="http://schemas.microsoft.com/office/drawing/2014/main" id="{FBA36C61-D75F-6FBA-8659-4143A396ED40}"/>
                    </a:ext>
                  </a:extLst>
                </p:cNvPr>
                <p:cNvPicPr/>
                <p:nvPr/>
              </p:nvPicPr>
              <p:blipFill>
                <a:blip r:embed="rId87"/>
                <a:stretch>
                  <a:fillRect/>
                </a:stretch>
              </p:blipFill>
              <p:spPr>
                <a:xfrm>
                  <a:off x="9371029" y="858142"/>
                  <a:ext cx="122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 name="Freihand 25">
                  <a:extLst>
                    <a:ext uri="{FF2B5EF4-FFF2-40B4-BE49-F238E27FC236}">
                      <a16:creationId xmlns:a16="http://schemas.microsoft.com/office/drawing/2014/main" id="{F1F5B9F8-A06D-99C9-0153-6FAE49888089}"/>
                    </a:ext>
                  </a:extLst>
                </p14:cNvPr>
                <p14:cNvContentPartPr/>
                <p14:nvPr/>
              </p14:nvContentPartPr>
              <p14:xfrm>
                <a:off x="9512509" y="753742"/>
                <a:ext cx="59040" cy="187560"/>
              </p14:xfrm>
            </p:contentPart>
          </mc:Choice>
          <mc:Fallback xmlns="">
            <p:pic>
              <p:nvPicPr>
                <p:cNvPr id="26" name="Freihand 25">
                  <a:extLst>
                    <a:ext uri="{FF2B5EF4-FFF2-40B4-BE49-F238E27FC236}">
                      <a16:creationId xmlns:a16="http://schemas.microsoft.com/office/drawing/2014/main" id="{F1F5B9F8-A06D-99C9-0153-6FAE49888089}"/>
                    </a:ext>
                  </a:extLst>
                </p:cNvPr>
                <p:cNvPicPr/>
                <p:nvPr/>
              </p:nvPicPr>
              <p:blipFill>
                <a:blip r:embed="rId89"/>
                <a:stretch>
                  <a:fillRect/>
                </a:stretch>
              </p:blipFill>
              <p:spPr>
                <a:xfrm>
                  <a:off x="9503869" y="745102"/>
                  <a:ext cx="76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 name="Freihand 26">
                  <a:extLst>
                    <a:ext uri="{FF2B5EF4-FFF2-40B4-BE49-F238E27FC236}">
                      <a16:creationId xmlns:a16="http://schemas.microsoft.com/office/drawing/2014/main" id="{B4B39D60-2C3F-BEB7-2BC9-CD47BA82F09E}"/>
                    </a:ext>
                  </a:extLst>
                </p14:cNvPr>
                <p14:cNvContentPartPr/>
                <p14:nvPr/>
              </p14:nvContentPartPr>
              <p14:xfrm>
                <a:off x="9507829" y="815662"/>
                <a:ext cx="193680" cy="151920"/>
              </p14:xfrm>
            </p:contentPart>
          </mc:Choice>
          <mc:Fallback xmlns="">
            <p:pic>
              <p:nvPicPr>
                <p:cNvPr id="27" name="Freihand 26">
                  <a:extLst>
                    <a:ext uri="{FF2B5EF4-FFF2-40B4-BE49-F238E27FC236}">
                      <a16:creationId xmlns:a16="http://schemas.microsoft.com/office/drawing/2014/main" id="{B4B39D60-2C3F-BEB7-2BC9-CD47BA82F09E}"/>
                    </a:ext>
                  </a:extLst>
                </p:cNvPr>
                <p:cNvPicPr/>
                <p:nvPr/>
              </p:nvPicPr>
              <p:blipFill>
                <a:blip r:embed="rId91"/>
                <a:stretch>
                  <a:fillRect/>
                </a:stretch>
              </p:blipFill>
              <p:spPr>
                <a:xfrm>
                  <a:off x="9499189" y="807022"/>
                  <a:ext cx="2113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8" name="Freihand 27">
                  <a:extLst>
                    <a:ext uri="{FF2B5EF4-FFF2-40B4-BE49-F238E27FC236}">
                      <a16:creationId xmlns:a16="http://schemas.microsoft.com/office/drawing/2014/main" id="{1BD597E4-61CF-2CF7-E194-71BE6D2BED5B}"/>
                    </a:ext>
                  </a:extLst>
                </p14:cNvPr>
                <p14:cNvContentPartPr/>
                <p14:nvPr/>
              </p14:nvContentPartPr>
              <p14:xfrm>
                <a:off x="9850909" y="831142"/>
                <a:ext cx="188280" cy="46440"/>
              </p14:xfrm>
            </p:contentPart>
          </mc:Choice>
          <mc:Fallback xmlns="">
            <p:pic>
              <p:nvPicPr>
                <p:cNvPr id="28" name="Freihand 27">
                  <a:extLst>
                    <a:ext uri="{FF2B5EF4-FFF2-40B4-BE49-F238E27FC236}">
                      <a16:creationId xmlns:a16="http://schemas.microsoft.com/office/drawing/2014/main" id="{1BD597E4-61CF-2CF7-E194-71BE6D2BED5B}"/>
                    </a:ext>
                  </a:extLst>
                </p:cNvPr>
                <p:cNvPicPr/>
                <p:nvPr/>
              </p:nvPicPr>
              <p:blipFill>
                <a:blip r:embed="rId93"/>
                <a:stretch>
                  <a:fillRect/>
                </a:stretch>
              </p:blipFill>
              <p:spPr>
                <a:xfrm>
                  <a:off x="9842269" y="822502"/>
                  <a:ext cx="205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9" name="Freihand 28">
                  <a:extLst>
                    <a:ext uri="{FF2B5EF4-FFF2-40B4-BE49-F238E27FC236}">
                      <a16:creationId xmlns:a16="http://schemas.microsoft.com/office/drawing/2014/main" id="{48029752-3B4C-428A-DB6E-634C5D8BE165}"/>
                    </a:ext>
                  </a:extLst>
                </p14:cNvPr>
                <p14:cNvContentPartPr/>
                <p14:nvPr/>
              </p14:nvContentPartPr>
              <p14:xfrm>
                <a:off x="10173469" y="804502"/>
                <a:ext cx="213120" cy="41760"/>
              </p14:xfrm>
            </p:contentPart>
          </mc:Choice>
          <mc:Fallback xmlns="">
            <p:pic>
              <p:nvPicPr>
                <p:cNvPr id="29" name="Freihand 28">
                  <a:extLst>
                    <a:ext uri="{FF2B5EF4-FFF2-40B4-BE49-F238E27FC236}">
                      <a16:creationId xmlns:a16="http://schemas.microsoft.com/office/drawing/2014/main" id="{48029752-3B4C-428A-DB6E-634C5D8BE165}"/>
                    </a:ext>
                  </a:extLst>
                </p:cNvPr>
                <p:cNvPicPr/>
                <p:nvPr/>
              </p:nvPicPr>
              <p:blipFill>
                <a:blip r:embed="rId95"/>
                <a:stretch>
                  <a:fillRect/>
                </a:stretch>
              </p:blipFill>
              <p:spPr>
                <a:xfrm>
                  <a:off x="10164829" y="795502"/>
                  <a:ext cx="230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6" name="Freihand 35">
                  <a:extLst>
                    <a:ext uri="{FF2B5EF4-FFF2-40B4-BE49-F238E27FC236}">
                      <a16:creationId xmlns:a16="http://schemas.microsoft.com/office/drawing/2014/main" id="{BD2BF286-8EB8-C28F-A2DC-A0D6DF8E26FB}"/>
                    </a:ext>
                  </a:extLst>
                </p14:cNvPr>
                <p14:cNvContentPartPr/>
                <p14:nvPr/>
              </p14:nvContentPartPr>
              <p14:xfrm>
                <a:off x="8788549" y="1136062"/>
                <a:ext cx="106560" cy="27360"/>
              </p14:xfrm>
            </p:contentPart>
          </mc:Choice>
          <mc:Fallback xmlns="">
            <p:pic>
              <p:nvPicPr>
                <p:cNvPr id="36" name="Freihand 35">
                  <a:extLst>
                    <a:ext uri="{FF2B5EF4-FFF2-40B4-BE49-F238E27FC236}">
                      <a16:creationId xmlns:a16="http://schemas.microsoft.com/office/drawing/2014/main" id="{BD2BF286-8EB8-C28F-A2DC-A0D6DF8E26FB}"/>
                    </a:ext>
                  </a:extLst>
                </p:cNvPr>
                <p:cNvPicPr/>
                <p:nvPr/>
              </p:nvPicPr>
              <p:blipFill>
                <a:blip r:embed="rId97"/>
                <a:stretch>
                  <a:fillRect/>
                </a:stretch>
              </p:blipFill>
              <p:spPr>
                <a:xfrm>
                  <a:off x="8779909" y="1127422"/>
                  <a:ext cx="124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7" name="Freihand 36">
                  <a:extLst>
                    <a:ext uri="{FF2B5EF4-FFF2-40B4-BE49-F238E27FC236}">
                      <a16:creationId xmlns:a16="http://schemas.microsoft.com/office/drawing/2014/main" id="{ED090F57-FB13-2F03-6EDB-C8FC2C036800}"/>
                    </a:ext>
                  </a:extLst>
                </p14:cNvPr>
                <p14:cNvContentPartPr/>
                <p14:nvPr/>
              </p14:nvContentPartPr>
              <p14:xfrm>
                <a:off x="9577669" y="1046062"/>
                <a:ext cx="108360" cy="65880"/>
              </p14:xfrm>
            </p:contentPart>
          </mc:Choice>
          <mc:Fallback xmlns="">
            <p:pic>
              <p:nvPicPr>
                <p:cNvPr id="37" name="Freihand 36">
                  <a:extLst>
                    <a:ext uri="{FF2B5EF4-FFF2-40B4-BE49-F238E27FC236}">
                      <a16:creationId xmlns:a16="http://schemas.microsoft.com/office/drawing/2014/main" id="{ED090F57-FB13-2F03-6EDB-C8FC2C036800}"/>
                    </a:ext>
                  </a:extLst>
                </p:cNvPr>
                <p:cNvPicPr/>
                <p:nvPr/>
              </p:nvPicPr>
              <p:blipFill>
                <a:blip r:embed="rId99"/>
                <a:stretch>
                  <a:fillRect/>
                </a:stretch>
              </p:blipFill>
              <p:spPr>
                <a:xfrm>
                  <a:off x="9568669" y="1037062"/>
                  <a:ext cx="126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9" name="Freihand 38">
                  <a:extLst>
                    <a:ext uri="{FF2B5EF4-FFF2-40B4-BE49-F238E27FC236}">
                      <a16:creationId xmlns:a16="http://schemas.microsoft.com/office/drawing/2014/main" id="{D6E699CF-36C0-3B49-81E4-F94C031687ED}"/>
                    </a:ext>
                  </a:extLst>
                </p14:cNvPr>
                <p14:cNvContentPartPr/>
                <p14:nvPr/>
              </p14:nvContentPartPr>
              <p14:xfrm>
                <a:off x="7748869" y="736462"/>
                <a:ext cx="389520" cy="501120"/>
              </p14:xfrm>
            </p:contentPart>
          </mc:Choice>
          <mc:Fallback xmlns="">
            <p:pic>
              <p:nvPicPr>
                <p:cNvPr id="39" name="Freihand 38">
                  <a:extLst>
                    <a:ext uri="{FF2B5EF4-FFF2-40B4-BE49-F238E27FC236}">
                      <a16:creationId xmlns:a16="http://schemas.microsoft.com/office/drawing/2014/main" id="{D6E699CF-36C0-3B49-81E4-F94C031687ED}"/>
                    </a:ext>
                  </a:extLst>
                </p:cNvPr>
                <p:cNvPicPr/>
                <p:nvPr/>
              </p:nvPicPr>
              <p:blipFill>
                <a:blip r:embed="rId101"/>
                <a:stretch>
                  <a:fillRect/>
                </a:stretch>
              </p:blipFill>
              <p:spPr>
                <a:xfrm>
                  <a:off x="7740229" y="727462"/>
                  <a:ext cx="407160" cy="518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0" name="Freihand 39">
                  <a:extLst>
                    <a:ext uri="{FF2B5EF4-FFF2-40B4-BE49-F238E27FC236}">
                      <a16:creationId xmlns:a16="http://schemas.microsoft.com/office/drawing/2014/main" id="{0B95C119-47B0-B506-5B20-6C214F9162D2}"/>
                    </a:ext>
                  </a:extLst>
                </p14:cNvPr>
                <p14:cNvContentPartPr/>
                <p14:nvPr/>
              </p14:nvContentPartPr>
              <p14:xfrm>
                <a:off x="8461309" y="711622"/>
                <a:ext cx="261000" cy="523440"/>
              </p14:xfrm>
            </p:contentPart>
          </mc:Choice>
          <mc:Fallback xmlns="">
            <p:pic>
              <p:nvPicPr>
                <p:cNvPr id="40" name="Freihand 39">
                  <a:extLst>
                    <a:ext uri="{FF2B5EF4-FFF2-40B4-BE49-F238E27FC236}">
                      <a16:creationId xmlns:a16="http://schemas.microsoft.com/office/drawing/2014/main" id="{0B95C119-47B0-B506-5B20-6C214F9162D2}"/>
                    </a:ext>
                  </a:extLst>
                </p:cNvPr>
                <p:cNvPicPr/>
                <p:nvPr/>
              </p:nvPicPr>
              <p:blipFill>
                <a:blip r:embed="rId103"/>
                <a:stretch>
                  <a:fillRect/>
                </a:stretch>
              </p:blipFill>
              <p:spPr>
                <a:xfrm>
                  <a:off x="8452669" y="702622"/>
                  <a:ext cx="27864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1" name="Freihand 40">
                  <a:extLst>
                    <a:ext uri="{FF2B5EF4-FFF2-40B4-BE49-F238E27FC236}">
                      <a16:creationId xmlns:a16="http://schemas.microsoft.com/office/drawing/2014/main" id="{DAF6620D-6BFA-8787-B453-54BF7E0A1AE4}"/>
                    </a:ext>
                  </a:extLst>
                </p14:cNvPr>
                <p14:cNvContentPartPr/>
                <p14:nvPr/>
              </p14:nvContentPartPr>
              <p14:xfrm>
                <a:off x="9179869" y="655102"/>
                <a:ext cx="334440" cy="491760"/>
              </p14:xfrm>
            </p:contentPart>
          </mc:Choice>
          <mc:Fallback xmlns="">
            <p:pic>
              <p:nvPicPr>
                <p:cNvPr id="41" name="Freihand 40">
                  <a:extLst>
                    <a:ext uri="{FF2B5EF4-FFF2-40B4-BE49-F238E27FC236}">
                      <a16:creationId xmlns:a16="http://schemas.microsoft.com/office/drawing/2014/main" id="{DAF6620D-6BFA-8787-B453-54BF7E0A1AE4}"/>
                    </a:ext>
                  </a:extLst>
                </p:cNvPr>
                <p:cNvPicPr/>
                <p:nvPr/>
              </p:nvPicPr>
              <p:blipFill>
                <a:blip r:embed="rId105"/>
                <a:stretch>
                  <a:fillRect/>
                </a:stretch>
              </p:blipFill>
              <p:spPr>
                <a:xfrm>
                  <a:off x="9171229" y="646462"/>
                  <a:ext cx="3520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5" name="Freihand 44">
                  <a:extLst>
                    <a:ext uri="{FF2B5EF4-FFF2-40B4-BE49-F238E27FC236}">
                      <a16:creationId xmlns:a16="http://schemas.microsoft.com/office/drawing/2014/main" id="{034E82BD-9A71-6F49-DD7A-3F60809764A4}"/>
                    </a:ext>
                  </a:extLst>
                </p14:cNvPr>
                <p14:cNvContentPartPr/>
                <p14:nvPr/>
              </p14:nvContentPartPr>
              <p14:xfrm>
                <a:off x="9158989" y="1545742"/>
                <a:ext cx="50760" cy="185040"/>
              </p14:xfrm>
            </p:contentPart>
          </mc:Choice>
          <mc:Fallback xmlns="">
            <p:pic>
              <p:nvPicPr>
                <p:cNvPr id="45" name="Freihand 44">
                  <a:extLst>
                    <a:ext uri="{FF2B5EF4-FFF2-40B4-BE49-F238E27FC236}">
                      <a16:creationId xmlns:a16="http://schemas.microsoft.com/office/drawing/2014/main" id="{034E82BD-9A71-6F49-DD7A-3F60809764A4}"/>
                    </a:ext>
                  </a:extLst>
                </p:cNvPr>
                <p:cNvPicPr/>
                <p:nvPr/>
              </p:nvPicPr>
              <p:blipFill>
                <a:blip r:embed="rId107"/>
                <a:stretch>
                  <a:fillRect/>
                </a:stretch>
              </p:blipFill>
              <p:spPr>
                <a:xfrm>
                  <a:off x="9150349" y="1537102"/>
                  <a:ext cx="68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6" name="Freihand 45">
                  <a:extLst>
                    <a:ext uri="{FF2B5EF4-FFF2-40B4-BE49-F238E27FC236}">
                      <a16:creationId xmlns:a16="http://schemas.microsoft.com/office/drawing/2014/main" id="{01DCB154-69DF-0676-293A-DF1BFC266B4B}"/>
                    </a:ext>
                  </a:extLst>
                </p14:cNvPr>
                <p14:cNvContentPartPr/>
                <p14:nvPr/>
              </p14:nvContentPartPr>
              <p14:xfrm>
                <a:off x="9052789" y="1443862"/>
                <a:ext cx="296640" cy="213840"/>
              </p14:xfrm>
            </p:contentPart>
          </mc:Choice>
          <mc:Fallback xmlns="">
            <p:pic>
              <p:nvPicPr>
                <p:cNvPr id="46" name="Freihand 45">
                  <a:extLst>
                    <a:ext uri="{FF2B5EF4-FFF2-40B4-BE49-F238E27FC236}">
                      <a16:creationId xmlns:a16="http://schemas.microsoft.com/office/drawing/2014/main" id="{01DCB154-69DF-0676-293A-DF1BFC266B4B}"/>
                    </a:ext>
                  </a:extLst>
                </p:cNvPr>
                <p:cNvPicPr/>
                <p:nvPr/>
              </p:nvPicPr>
              <p:blipFill>
                <a:blip r:embed="rId109"/>
                <a:stretch>
                  <a:fillRect/>
                </a:stretch>
              </p:blipFill>
              <p:spPr>
                <a:xfrm>
                  <a:off x="9044149" y="1434862"/>
                  <a:ext cx="3142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8" name="Freihand 47">
                  <a:extLst>
                    <a:ext uri="{FF2B5EF4-FFF2-40B4-BE49-F238E27FC236}">
                      <a16:creationId xmlns:a16="http://schemas.microsoft.com/office/drawing/2014/main" id="{3AC10D49-0098-CB34-B2BA-5417E6F93F73}"/>
                    </a:ext>
                  </a:extLst>
                </p14:cNvPr>
                <p14:cNvContentPartPr/>
                <p14:nvPr/>
              </p14:nvContentPartPr>
              <p14:xfrm>
                <a:off x="9441229" y="1467622"/>
                <a:ext cx="7920" cy="9000"/>
              </p14:xfrm>
            </p:contentPart>
          </mc:Choice>
          <mc:Fallback xmlns="">
            <p:pic>
              <p:nvPicPr>
                <p:cNvPr id="48" name="Freihand 47">
                  <a:extLst>
                    <a:ext uri="{FF2B5EF4-FFF2-40B4-BE49-F238E27FC236}">
                      <a16:creationId xmlns:a16="http://schemas.microsoft.com/office/drawing/2014/main" id="{3AC10D49-0098-CB34-B2BA-5417E6F93F73}"/>
                    </a:ext>
                  </a:extLst>
                </p:cNvPr>
                <p:cNvPicPr/>
                <p:nvPr/>
              </p:nvPicPr>
              <p:blipFill>
                <a:blip r:embed="rId111"/>
                <a:stretch>
                  <a:fillRect/>
                </a:stretch>
              </p:blipFill>
              <p:spPr>
                <a:xfrm>
                  <a:off x="9432589" y="1458622"/>
                  <a:ext cx="25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9" name="Freihand 48">
                  <a:extLst>
                    <a:ext uri="{FF2B5EF4-FFF2-40B4-BE49-F238E27FC236}">
                      <a16:creationId xmlns:a16="http://schemas.microsoft.com/office/drawing/2014/main" id="{9BCDCA5F-142B-8993-AFE5-F83982BFACB5}"/>
                    </a:ext>
                  </a:extLst>
                </p14:cNvPr>
                <p14:cNvContentPartPr/>
                <p14:nvPr/>
              </p14:nvContentPartPr>
              <p14:xfrm>
                <a:off x="9420349" y="1392022"/>
                <a:ext cx="162720" cy="98280"/>
              </p14:xfrm>
            </p:contentPart>
          </mc:Choice>
          <mc:Fallback xmlns="">
            <p:pic>
              <p:nvPicPr>
                <p:cNvPr id="49" name="Freihand 48">
                  <a:extLst>
                    <a:ext uri="{FF2B5EF4-FFF2-40B4-BE49-F238E27FC236}">
                      <a16:creationId xmlns:a16="http://schemas.microsoft.com/office/drawing/2014/main" id="{9BCDCA5F-142B-8993-AFE5-F83982BFACB5}"/>
                    </a:ext>
                  </a:extLst>
                </p:cNvPr>
                <p:cNvPicPr/>
                <p:nvPr/>
              </p:nvPicPr>
              <p:blipFill>
                <a:blip r:embed="rId113"/>
                <a:stretch>
                  <a:fillRect/>
                </a:stretch>
              </p:blipFill>
              <p:spPr>
                <a:xfrm>
                  <a:off x="9411349" y="1383022"/>
                  <a:ext cx="180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0" name="Freihand 49">
                  <a:extLst>
                    <a:ext uri="{FF2B5EF4-FFF2-40B4-BE49-F238E27FC236}">
                      <a16:creationId xmlns:a16="http://schemas.microsoft.com/office/drawing/2014/main" id="{53FFE1B0-057D-0B34-28B6-A0C456B50C6A}"/>
                    </a:ext>
                  </a:extLst>
                </p14:cNvPr>
                <p14:cNvContentPartPr/>
                <p14:nvPr/>
              </p14:nvContentPartPr>
              <p14:xfrm>
                <a:off x="9456349" y="1449262"/>
                <a:ext cx="150120" cy="138600"/>
              </p14:xfrm>
            </p:contentPart>
          </mc:Choice>
          <mc:Fallback xmlns="">
            <p:pic>
              <p:nvPicPr>
                <p:cNvPr id="50" name="Freihand 49">
                  <a:extLst>
                    <a:ext uri="{FF2B5EF4-FFF2-40B4-BE49-F238E27FC236}">
                      <a16:creationId xmlns:a16="http://schemas.microsoft.com/office/drawing/2014/main" id="{53FFE1B0-057D-0B34-28B6-A0C456B50C6A}"/>
                    </a:ext>
                  </a:extLst>
                </p:cNvPr>
                <p:cNvPicPr/>
                <p:nvPr/>
              </p:nvPicPr>
              <p:blipFill>
                <a:blip r:embed="rId115"/>
                <a:stretch>
                  <a:fillRect/>
                </a:stretch>
              </p:blipFill>
              <p:spPr>
                <a:xfrm>
                  <a:off x="9447349" y="1440622"/>
                  <a:ext cx="167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1" name="Freihand 50">
                  <a:extLst>
                    <a:ext uri="{FF2B5EF4-FFF2-40B4-BE49-F238E27FC236}">
                      <a16:creationId xmlns:a16="http://schemas.microsoft.com/office/drawing/2014/main" id="{37932BDE-333F-B489-F580-83926E47F1A7}"/>
                    </a:ext>
                  </a:extLst>
                </p14:cNvPr>
                <p14:cNvContentPartPr/>
                <p14:nvPr/>
              </p14:nvContentPartPr>
              <p14:xfrm>
                <a:off x="9355909" y="1466902"/>
                <a:ext cx="49320" cy="147240"/>
              </p14:xfrm>
            </p:contentPart>
          </mc:Choice>
          <mc:Fallback xmlns="">
            <p:pic>
              <p:nvPicPr>
                <p:cNvPr id="51" name="Freihand 50">
                  <a:extLst>
                    <a:ext uri="{FF2B5EF4-FFF2-40B4-BE49-F238E27FC236}">
                      <a16:creationId xmlns:a16="http://schemas.microsoft.com/office/drawing/2014/main" id="{37932BDE-333F-B489-F580-83926E47F1A7}"/>
                    </a:ext>
                  </a:extLst>
                </p:cNvPr>
                <p:cNvPicPr/>
                <p:nvPr/>
              </p:nvPicPr>
              <p:blipFill>
                <a:blip r:embed="rId117"/>
                <a:stretch>
                  <a:fillRect/>
                </a:stretch>
              </p:blipFill>
              <p:spPr>
                <a:xfrm>
                  <a:off x="9346909" y="1458262"/>
                  <a:ext cx="66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2" name="Freihand 51">
                  <a:extLst>
                    <a:ext uri="{FF2B5EF4-FFF2-40B4-BE49-F238E27FC236}">
                      <a16:creationId xmlns:a16="http://schemas.microsoft.com/office/drawing/2014/main" id="{9EF186C3-883D-BC3E-E7C8-6B20F9D8459F}"/>
                    </a:ext>
                  </a:extLst>
                </p14:cNvPr>
                <p14:cNvContentPartPr/>
                <p14:nvPr/>
              </p14:nvContentPartPr>
              <p14:xfrm>
                <a:off x="9718069" y="1309582"/>
                <a:ext cx="90000" cy="160920"/>
              </p14:xfrm>
            </p:contentPart>
          </mc:Choice>
          <mc:Fallback xmlns="">
            <p:pic>
              <p:nvPicPr>
                <p:cNvPr id="52" name="Freihand 51">
                  <a:extLst>
                    <a:ext uri="{FF2B5EF4-FFF2-40B4-BE49-F238E27FC236}">
                      <a16:creationId xmlns:a16="http://schemas.microsoft.com/office/drawing/2014/main" id="{9EF186C3-883D-BC3E-E7C8-6B20F9D8459F}"/>
                    </a:ext>
                  </a:extLst>
                </p:cNvPr>
                <p:cNvPicPr/>
                <p:nvPr/>
              </p:nvPicPr>
              <p:blipFill>
                <a:blip r:embed="rId119"/>
                <a:stretch>
                  <a:fillRect/>
                </a:stretch>
              </p:blipFill>
              <p:spPr>
                <a:xfrm>
                  <a:off x="9709069" y="1300582"/>
                  <a:ext cx="1076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3" name="Freihand 52">
                  <a:extLst>
                    <a:ext uri="{FF2B5EF4-FFF2-40B4-BE49-F238E27FC236}">
                      <a16:creationId xmlns:a16="http://schemas.microsoft.com/office/drawing/2014/main" id="{3FD5771B-DC96-231B-B944-A0B59EFF89C8}"/>
                    </a:ext>
                  </a:extLst>
                </p14:cNvPr>
                <p14:cNvContentPartPr/>
                <p14:nvPr/>
              </p14:nvContentPartPr>
              <p14:xfrm>
                <a:off x="9830029" y="1203382"/>
                <a:ext cx="395640" cy="225000"/>
              </p14:xfrm>
            </p:contentPart>
          </mc:Choice>
          <mc:Fallback xmlns="">
            <p:pic>
              <p:nvPicPr>
                <p:cNvPr id="53" name="Freihand 52">
                  <a:extLst>
                    <a:ext uri="{FF2B5EF4-FFF2-40B4-BE49-F238E27FC236}">
                      <a16:creationId xmlns:a16="http://schemas.microsoft.com/office/drawing/2014/main" id="{3FD5771B-DC96-231B-B944-A0B59EFF89C8}"/>
                    </a:ext>
                  </a:extLst>
                </p:cNvPr>
                <p:cNvPicPr/>
                <p:nvPr/>
              </p:nvPicPr>
              <p:blipFill>
                <a:blip r:embed="rId121"/>
                <a:stretch>
                  <a:fillRect/>
                </a:stretch>
              </p:blipFill>
              <p:spPr>
                <a:xfrm>
                  <a:off x="9821389" y="1194382"/>
                  <a:ext cx="413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4" name="Freihand 53">
                  <a:extLst>
                    <a:ext uri="{FF2B5EF4-FFF2-40B4-BE49-F238E27FC236}">
                      <a16:creationId xmlns:a16="http://schemas.microsoft.com/office/drawing/2014/main" id="{A3B73436-7982-C124-3CD4-01543A1016A1}"/>
                    </a:ext>
                  </a:extLst>
                </p14:cNvPr>
                <p14:cNvContentPartPr/>
                <p14:nvPr/>
              </p14:nvContentPartPr>
              <p14:xfrm>
                <a:off x="10255549" y="1034542"/>
                <a:ext cx="61560" cy="244800"/>
              </p14:xfrm>
            </p:contentPart>
          </mc:Choice>
          <mc:Fallback xmlns="">
            <p:pic>
              <p:nvPicPr>
                <p:cNvPr id="54" name="Freihand 53">
                  <a:extLst>
                    <a:ext uri="{FF2B5EF4-FFF2-40B4-BE49-F238E27FC236}">
                      <a16:creationId xmlns:a16="http://schemas.microsoft.com/office/drawing/2014/main" id="{A3B73436-7982-C124-3CD4-01543A1016A1}"/>
                    </a:ext>
                  </a:extLst>
                </p:cNvPr>
                <p:cNvPicPr/>
                <p:nvPr/>
              </p:nvPicPr>
              <p:blipFill>
                <a:blip r:embed="rId123"/>
                <a:stretch>
                  <a:fillRect/>
                </a:stretch>
              </p:blipFill>
              <p:spPr>
                <a:xfrm>
                  <a:off x="10246909" y="1025902"/>
                  <a:ext cx="792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5" name="Freihand 54">
                  <a:extLst>
                    <a:ext uri="{FF2B5EF4-FFF2-40B4-BE49-F238E27FC236}">
                      <a16:creationId xmlns:a16="http://schemas.microsoft.com/office/drawing/2014/main" id="{B27E0DEA-4772-3AB4-A83E-5BDD9CFF2126}"/>
                    </a:ext>
                  </a:extLst>
                </p14:cNvPr>
                <p14:cNvContentPartPr/>
                <p14:nvPr/>
              </p14:nvContentPartPr>
              <p14:xfrm>
                <a:off x="10379749" y="969382"/>
                <a:ext cx="333000" cy="257760"/>
              </p14:xfrm>
            </p:contentPart>
          </mc:Choice>
          <mc:Fallback xmlns="">
            <p:pic>
              <p:nvPicPr>
                <p:cNvPr id="55" name="Freihand 54">
                  <a:extLst>
                    <a:ext uri="{FF2B5EF4-FFF2-40B4-BE49-F238E27FC236}">
                      <a16:creationId xmlns:a16="http://schemas.microsoft.com/office/drawing/2014/main" id="{B27E0DEA-4772-3AB4-A83E-5BDD9CFF2126}"/>
                    </a:ext>
                  </a:extLst>
                </p:cNvPr>
                <p:cNvPicPr/>
                <p:nvPr/>
              </p:nvPicPr>
              <p:blipFill>
                <a:blip r:embed="rId125"/>
                <a:stretch>
                  <a:fillRect/>
                </a:stretch>
              </p:blipFill>
              <p:spPr>
                <a:xfrm>
                  <a:off x="10371109" y="960382"/>
                  <a:ext cx="3506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6" name="Freihand 55">
                  <a:extLst>
                    <a:ext uri="{FF2B5EF4-FFF2-40B4-BE49-F238E27FC236}">
                      <a16:creationId xmlns:a16="http://schemas.microsoft.com/office/drawing/2014/main" id="{2BC8CD3F-969F-50DE-D3E1-A73929C403FE}"/>
                    </a:ext>
                  </a:extLst>
                </p14:cNvPr>
                <p14:cNvContentPartPr/>
                <p14:nvPr/>
              </p14:nvContentPartPr>
              <p14:xfrm>
                <a:off x="10650469" y="928342"/>
                <a:ext cx="73800" cy="52560"/>
              </p14:xfrm>
            </p:contentPart>
          </mc:Choice>
          <mc:Fallback xmlns="">
            <p:pic>
              <p:nvPicPr>
                <p:cNvPr id="56" name="Freihand 55">
                  <a:extLst>
                    <a:ext uri="{FF2B5EF4-FFF2-40B4-BE49-F238E27FC236}">
                      <a16:creationId xmlns:a16="http://schemas.microsoft.com/office/drawing/2014/main" id="{2BC8CD3F-969F-50DE-D3E1-A73929C403FE}"/>
                    </a:ext>
                  </a:extLst>
                </p:cNvPr>
                <p:cNvPicPr/>
                <p:nvPr/>
              </p:nvPicPr>
              <p:blipFill>
                <a:blip r:embed="rId127"/>
                <a:stretch>
                  <a:fillRect/>
                </a:stretch>
              </p:blipFill>
              <p:spPr>
                <a:xfrm>
                  <a:off x="10641469" y="919342"/>
                  <a:ext cx="91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7" name="Freihand 56">
                  <a:extLst>
                    <a:ext uri="{FF2B5EF4-FFF2-40B4-BE49-F238E27FC236}">
                      <a16:creationId xmlns:a16="http://schemas.microsoft.com/office/drawing/2014/main" id="{D675BE71-0E98-7003-AC5F-CA7D619FD3F6}"/>
                    </a:ext>
                  </a:extLst>
                </p14:cNvPr>
                <p14:cNvContentPartPr/>
                <p14:nvPr/>
              </p14:nvContentPartPr>
              <p14:xfrm>
                <a:off x="10755589" y="1007542"/>
                <a:ext cx="219600" cy="78120"/>
              </p14:xfrm>
            </p:contentPart>
          </mc:Choice>
          <mc:Fallback xmlns="">
            <p:pic>
              <p:nvPicPr>
                <p:cNvPr id="57" name="Freihand 56">
                  <a:extLst>
                    <a:ext uri="{FF2B5EF4-FFF2-40B4-BE49-F238E27FC236}">
                      <a16:creationId xmlns:a16="http://schemas.microsoft.com/office/drawing/2014/main" id="{D675BE71-0E98-7003-AC5F-CA7D619FD3F6}"/>
                    </a:ext>
                  </a:extLst>
                </p:cNvPr>
                <p:cNvPicPr/>
                <p:nvPr/>
              </p:nvPicPr>
              <p:blipFill>
                <a:blip r:embed="rId129"/>
                <a:stretch>
                  <a:fillRect/>
                </a:stretch>
              </p:blipFill>
              <p:spPr>
                <a:xfrm>
                  <a:off x="10746589" y="998542"/>
                  <a:ext cx="237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8" name="Freihand 57">
                  <a:extLst>
                    <a:ext uri="{FF2B5EF4-FFF2-40B4-BE49-F238E27FC236}">
                      <a16:creationId xmlns:a16="http://schemas.microsoft.com/office/drawing/2014/main" id="{D40FA29B-FA84-37AD-EB8A-2E979CE8596A}"/>
                    </a:ext>
                  </a:extLst>
                </p14:cNvPr>
                <p14:cNvContentPartPr/>
                <p14:nvPr/>
              </p14:nvContentPartPr>
              <p14:xfrm>
                <a:off x="10006429" y="1707022"/>
                <a:ext cx="101520" cy="148320"/>
              </p14:xfrm>
            </p:contentPart>
          </mc:Choice>
          <mc:Fallback xmlns="">
            <p:pic>
              <p:nvPicPr>
                <p:cNvPr id="58" name="Freihand 57">
                  <a:extLst>
                    <a:ext uri="{FF2B5EF4-FFF2-40B4-BE49-F238E27FC236}">
                      <a16:creationId xmlns:a16="http://schemas.microsoft.com/office/drawing/2014/main" id="{D40FA29B-FA84-37AD-EB8A-2E979CE8596A}"/>
                    </a:ext>
                  </a:extLst>
                </p:cNvPr>
                <p:cNvPicPr/>
                <p:nvPr/>
              </p:nvPicPr>
              <p:blipFill>
                <a:blip r:embed="rId131"/>
                <a:stretch>
                  <a:fillRect/>
                </a:stretch>
              </p:blipFill>
              <p:spPr>
                <a:xfrm>
                  <a:off x="9997429" y="1698022"/>
                  <a:ext cx="119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9" name="Freihand 58">
                  <a:extLst>
                    <a:ext uri="{FF2B5EF4-FFF2-40B4-BE49-F238E27FC236}">
                      <a16:creationId xmlns:a16="http://schemas.microsoft.com/office/drawing/2014/main" id="{2E8EC021-8621-C6EA-11AA-ACB0C0EEAA23}"/>
                    </a:ext>
                  </a:extLst>
                </p14:cNvPr>
                <p14:cNvContentPartPr/>
                <p14:nvPr/>
              </p14:nvContentPartPr>
              <p14:xfrm>
                <a:off x="10198309" y="1550422"/>
                <a:ext cx="251280" cy="219960"/>
              </p14:xfrm>
            </p:contentPart>
          </mc:Choice>
          <mc:Fallback xmlns="">
            <p:pic>
              <p:nvPicPr>
                <p:cNvPr id="59" name="Freihand 58">
                  <a:extLst>
                    <a:ext uri="{FF2B5EF4-FFF2-40B4-BE49-F238E27FC236}">
                      <a16:creationId xmlns:a16="http://schemas.microsoft.com/office/drawing/2014/main" id="{2E8EC021-8621-C6EA-11AA-ACB0C0EEAA23}"/>
                    </a:ext>
                  </a:extLst>
                </p:cNvPr>
                <p:cNvPicPr/>
                <p:nvPr/>
              </p:nvPicPr>
              <p:blipFill>
                <a:blip r:embed="rId133"/>
                <a:stretch>
                  <a:fillRect/>
                </a:stretch>
              </p:blipFill>
              <p:spPr>
                <a:xfrm>
                  <a:off x="10189309" y="1541422"/>
                  <a:ext cx="2689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0" name="Freihand 59">
                  <a:extLst>
                    <a:ext uri="{FF2B5EF4-FFF2-40B4-BE49-F238E27FC236}">
                      <a16:creationId xmlns:a16="http://schemas.microsoft.com/office/drawing/2014/main" id="{B4C272BE-1675-34DA-FCC6-5F726395D3AC}"/>
                    </a:ext>
                  </a:extLst>
                </p14:cNvPr>
                <p14:cNvContentPartPr/>
                <p14:nvPr/>
              </p14:nvContentPartPr>
              <p14:xfrm>
                <a:off x="10466869" y="1384822"/>
                <a:ext cx="232560" cy="324720"/>
              </p14:xfrm>
            </p:contentPart>
          </mc:Choice>
          <mc:Fallback xmlns="">
            <p:pic>
              <p:nvPicPr>
                <p:cNvPr id="60" name="Freihand 59">
                  <a:extLst>
                    <a:ext uri="{FF2B5EF4-FFF2-40B4-BE49-F238E27FC236}">
                      <a16:creationId xmlns:a16="http://schemas.microsoft.com/office/drawing/2014/main" id="{B4C272BE-1675-34DA-FCC6-5F726395D3AC}"/>
                    </a:ext>
                  </a:extLst>
                </p:cNvPr>
                <p:cNvPicPr/>
                <p:nvPr/>
              </p:nvPicPr>
              <p:blipFill>
                <a:blip r:embed="rId135"/>
                <a:stretch>
                  <a:fillRect/>
                </a:stretch>
              </p:blipFill>
              <p:spPr>
                <a:xfrm>
                  <a:off x="10458229" y="1376182"/>
                  <a:ext cx="25020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1" name="Freihand 60">
                  <a:extLst>
                    <a:ext uri="{FF2B5EF4-FFF2-40B4-BE49-F238E27FC236}">
                      <a16:creationId xmlns:a16="http://schemas.microsoft.com/office/drawing/2014/main" id="{6A06E5F6-C89E-4B23-E97F-6410DE011E3B}"/>
                    </a:ext>
                  </a:extLst>
                </p14:cNvPr>
                <p14:cNvContentPartPr/>
                <p14:nvPr/>
              </p14:nvContentPartPr>
              <p14:xfrm>
                <a:off x="10678549" y="1365742"/>
                <a:ext cx="178200" cy="116640"/>
              </p14:xfrm>
            </p:contentPart>
          </mc:Choice>
          <mc:Fallback xmlns="">
            <p:pic>
              <p:nvPicPr>
                <p:cNvPr id="61" name="Freihand 60">
                  <a:extLst>
                    <a:ext uri="{FF2B5EF4-FFF2-40B4-BE49-F238E27FC236}">
                      <a16:creationId xmlns:a16="http://schemas.microsoft.com/office/drawing/2014/main" id="{6A06E5F6-C89E-4B23-E97F-6410DE011E3B}"/>
                    </a:ext>
                  </a:extLst>
                </p:cNvPr>
                <p:cNvPicPr/>
                <p:nvPr/>
              </p:nvPicPr>
              <p:blipFill>
                <a:blip r:embed="rId137"/>
                <a:stretch>
                  <a:fillRect/>
                </a:stretch>
              </p:blipFill>
              <p:spPr>
                <a:xfrm>
                  <a:off x="10669909" y="1357102"/>
                  <a:ext cx="195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2" name="Freihand 61">
                  <a:extLst>
                    <a:ext uri="{FF2B5EF4-FFF2-40B4-BE49-F238E27FC236}">
                      <a16:creationId xmlns:a16="http://schemas.microsoft.com/office/drawing/2014/main" id="{F7B99A93-FF06-37CE-DF9E-C0F9230D0645}"/>
                    </a:ext>
                  </a:extLst>
                </p14:cNvPr>
                <p14:cNvContentPartPr/>
                <p14:nvPr/>
              </p14:nvContentPartPr>
              <p14:xfrm>
                <a:off x="10869709" y="1280782"/>
                <a:ext cx="48960" cy="157680"/>
              </p14:xfrm>
            </p:contentPart>
          </mc:Choice>
          <mc:Fallback xmlns="">
            <p:pic>
              <p:nvPicPr>
                <p:cNvPr id="62" name="Freihand 61">
                  <a:extLst>
                    <a:ext uri="{FF2B5EF4-FFF2-40B4-BE49-F238E27FC236}">
                      <a16:creationId xmlns:a16="http://schemas.microsoft.com/office/drawing/2014/main" id="{F7B99A93-FF06-37CE-DF9E-C0F9230D0645}"/>
                    </a:ext>
                  </a:extLst>
                </p:cNvPr>
                <p:cNvPicPr/>
                <p:nvPr/>
              </p:nvPicPr>
              <p:blipFill>
                <a:blip r:embed="rId139"/>
                <a:stretch>
                  <a:fillRect/>
                </a:stretch>
              </p:blipFill>
              <p:spPr>
                <a:xfrm>
                  <a:off x="10860709" y="1271782"/>
                  <a:ext cx="66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3" name="Freihand 62">
                  <a:extLst>
                    <a:ext uri="{FF2B5EF4-FFF2-40B4-BE49-F238E27FC236}">
                      <a16:creationId xmlns:a16="http://schemas.microsoft.com/office/drawing/2014/main" id="{4912AB78-7C62-F5A8-9615-416B8A6E4AD2}"/>
                    </a:ext>
                  </a:extLst>
                </p14:cNvPr>
                <p14:cNvContentPartPr/>
                <p14:nvPr/>
              </p14:nvContentPartPr>
              <p14:xfrm>
                <a:off x="10968709" y="1150822"/>
                <a:ext cx="301320" cy="259200"/>
              </p14:xfrm>
            </p:contentPart>
          </mc:Choice>
          <mc:Fallback xmlns="">
            <p:pic>
              <p:nvPicPr>
                <p:cNvPr id="63" name="Freihand 62">
                  <a:extLst>
                    <a:ext uri="{FF2B5EF4-FFF2-40B4-BE49-F238E27FC236}">
                      <a16:creationId xmlns:a16="http://schemas.microsoft.com/office/drawing/2014/main" id="{4912AB78-7C62-F5A8-9615-416B8A6E4AD2}"/>
                    </a:ext>
                  </a:extLst>
                </p:cNvPr>
                <p:cNvPicPr/>
                <p:nvPr/>
              </p:nvPicPr>
              <p:blipFill>
                <a:blip r:embed="rId141"/>
                <a:stretch>
                  <a:fillRect/>
                </a:stretch>
              </p:blipFill>
              <p:spPr>
                <a:xfrm>
                  <a:off x="10959709" y="1142182"/>
                  <a:ext cx="3189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5" name="Freihand 94">
                  <a:extLst>
                    <a:ext uri="{FF2B5EF4-FFF2-40B4-BE49-F238E27FC236}">
                      <a16:creationId xmlns:a16="http://schemas.microsoft.com/office/drawing/2014/main" id="{E1F1C1EE-1F75-AB33-F593-A80317A4FE7F}"/>
                    </a:ext>
                  </a:extLst>
                </p14:cNvPr>
                <p14:cNvContentPartPr/>
                <p14:nvPr/>
              </p14:nvContentPartPr>
              <p14:xfrm>
                <a:off x="7627189" y="714502"/>
                <a:ext cx="2167560" cy="574920"/>
              </p14:xfrm>
            </p:contentPart>
          </mc:Choice>
          <mc:Fallback xmlns="">
            <p:pic>
              <p:nvPicPr>
                <p:cNvPr id="95" name="Freihand 94">
                  <a:extLst>
                    <a:ext uri="{FF2B5EF4-FFF2-40B4-BE49-F238E27FC236}">
                      <a16:creationId xmlns:a16="http://schemas.microsoft.com/office/drawing/2014/main" id="{E1F1C1EE-1F75-AB33-F593-A80317A4FE7F}"/>
                    </a:ext>
                  </a:extLst>
                </p:cNvPr>
                <p:cNvPicPr/>
                <p:nvPr/>
              </p:nvPicPr>
              <p:blipFill>
                <a:blip r:embed="rId143"/>
                <a:stretch>
                  <a:fillRect/>
                </a:stretch>
              </p:blipFill>
              <p:spPr>
                <a:xfrm>
                  <a:off x="7618189" y="705502"/>
                  <a:ext cx="2185200" cy="59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97" name="Freihand 96">
                <a:extLst>
                  <a:ext uri="{FF2B5EF4-FFF2-40B4-BE49-F238E27FC236}">
                    <a16:creationId xmlns:a16="http://schemas.microsoft.com/office/drawing/2014/main" id="{514D72BB-64F9-F4DF-799A-0833F673CE60}"/>
                  </a:ext>
                </a:extLst>
              </p14:cNvPr>
              <p14:cNvContentPartPr/>
              <p14:nvPr/>
            </p14:nvContentPartPr>
            <p14:xfrm>
              <a:off x="3147349" y="6594382"/>
              <a:ext cx="147240" cy="251280"/>
            </p14:xfrm>
          </p:contentPart>
        </mc:Choice>
        <mc:Fallback xmlns="">
          <p:pic>
            <p:nvPicPr>
              <p:cNvPr id="97" name="Freihand 96">
                <a:extLst>
                  <a:ext uri="{FF2B5EF4-FFF2-40B4-BE49-F238E27FC236}">
                    <a16:creationId xmlns:a16="http://schemas.microsoft.com/office/drawing/2014/main" id="{514D72BB-64F9-F4DF-799A-0833F673CE60}"/>
                  </a:ext>
                </a:extLst>
              </p:cNvPr>
              <p:cNvPicPr/>
              <p:nvPr/>
            </p:nvPicPr>
            <p:blipFill>
              <a:blip r:embed="rId145"/>
              <a:stretch>
                <a:fillRect/>
              </a:stretch>
            </p:blipFill>
            <p:spPr>
              <a:xfrm>
                <a:off x="3138709" y="6585382"/>
                <a:ext cx="164880" cy="268920"/>
              </a:xfrm>
              <a:prstGeom prst="rect">
                <a:avLst/>
              </a:prstGeom>
            </p:spPr>
          </p:pic>
        </mc:Fallback>
      </mc:AlternateContent>
      <p:grpSp>
        <p:nvGrpSpPr>
          <p:cNvPr id="126" name="Gruppieren 125">
            <a:extLst>
              <a:ext uri="{FF2B5EF4-FFF2-40B4-BE49-F238E27FC236}">
                <a16:creationId xmlns:a16="http://schemas.microsoft.com/office/drawing/2014/main" id="{B2762A3B-42E9-8740-E0D0-6253E2A9E01E}"/>
              </a:ext>
            </a:extLst>
          </p:cNvPr>
          <p:cNvGrpSpPr/>
          <p:nvPr/>
        </p:nvGrpSpPr>
        <p:grpSpPr>
          <a:xfrm>
            <a:off x="4559989" y="5597182"/>
            <a:ext cx="3019680" cy="734760"/>
            <a:chOff x="4559989" y="5597182"/>
            <a:chExt cx="3019680" cy="734760"/>
          </a:xfrm>
        </p:grpSpPr>
        <mc:AlternateContent xmlns:mc="http://schemas.openxmlformats.org/markup-compatibility/2006" xmlns:p14="http://schemas.microsoft.com/office/powerpoint/2010/main">
          <mc:Choice Requires="p14">
            <p:contentPart p14:bwMode="auto" r:id="rId146">
              <p14:nvContentPartPr>
                <p14:cNvPr id="98" name="Freihand 97">
                  <a:extLst>
                    <a:ext uri="{FF2B5EF4-FFF2-40B4-BE49-F238E27FC236}">
                      <a16:creationId xmlns:a16="http://schemas.microsoft.com/office/drawing/2014/main" id="{73C4F839-979E-EF25-D13B-D958FE213A74}"/>
                    </a:ext>
                  </a:extLst>
                </p14:cNvPr>
                <p14:cNvContentPartPr/>
                <p14:nvPr/>
              </p14:nvContentPartPr>
              <p14:xfrm>
                <a:off x="4588789" y="5941702"/>
                <a:ext cx="31320" cy="148680"/>
              </p14:xfrm>
            </p:contentPart>
          </mc:Choice>
          <mc:Fallback xmlns="">
            <p:pic>
              <p:nvPicPr>
                <p:cNvPr id="98" name="Freihand 97">
                  <a:extLst>
                    <a:ext uri="{FF2B5EF4-FFF2-40B4-BE49-F238E27FC236}">
                      <a16:creationId xmlns:a16="http://schemas.microsoft.com/office/drawing/2014/main" id="{73C4F839-979E-EF25-D13B-D958FE213A74}"/>
                    </a:ext>
                  </a:extLst>
                </p:cNvPr>
                <p:cNvPicPr/>
                <p:nvPr/>
              </p:nvPicPr>
              <p:blipFill>
                <a:blip r:embed="rId147"/>
                <a:stretch>
                  <a:fillRect/>
                </a:stretch>
              </p:blipFill>
              <p:spPr>
                <a:xfrm>
                  <a:off x="4579789" y="5933062"/>
                  <a:ext cx="48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9" name="Freihand 98">
                  <a:extLst>
                    <a:ext uri="{FF2B5EF4-FFF2-40B4-BE49-F238E27FC236}">
                      <a16:creationId xmlns:a16="http://schemas.microsoft.com/office/drawing/2014/main" id="{625317F1-0F7E-175D-C6D5-F732147FF41A}"/>
                    </a:ext>
                  </a:extLst>
                </p14:cNvPr>
                <p14:cNvContentPartPr/>
                <p14:nvPr/>
              </p14:nvContentPartPr>
              <p14:xfrm>
                <a:off x="4626589" y="5956822"/>
                <a:ext cx="33840" cy="149400"/>
              </p14:xfrm>
            </p:contentPart>
          </mc:Choice>
          <mc:Fallback xmlns="">
            <p:pic>
              <p:nvPicPr>
                <p:cNvPr id="99" name="Freihand 98">
                  <a:extLst>
                    <a:ext uri="{FF2B5EF4-FFF2-40B4-BE49-F238E27FC236}">
                      <a16:creationId xmlns:a16="http://schemas.microsoft.com/office/drawing/2014/main" id="{625317F1-0F7E-175D-C6D5-F732147FF41A}"/>
                    </a:ext>
                  </a:extLst>
                </p:cNvPr>
                <p:cNvPicPr/>
                <p:nvPr/>
              </p:nvPicPr>
              <p:blipFill>
                <a:blip r:embed="rId149"/>
                <a:stretch>
                  <a:fillRect/>
                </a:stretch>
              </p:blipFill>
              <p:spPr>
                <a:xfrm>
                  <a:off x="4617949" y="5948182"/>
                  <a:ext cx="51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1" name="Freihand 100">
                  <a:extLst>
                    <a:ext uri="{FF2B5EF4-FFF2-40B4-BE49-F238E27FC236}">
                      <a16:creationId xmlns:a16="http://schemas.microsoft.com/office/drawing/2014/main" id="{C148BC13-D91C-5D7A-4BC8-BBE8BBC4C79A}"/>
                    </a:ext>
                  </a:extLst>
                </p14:cNvPr>
                <p14:cNvContentPartPr/>
                <p14:nvPr/>
              </p14:nvContentPartPr>
              <p14:xfrm>
                <a:off x="4559989" y="5633542"/>
                <a:ext cx="124920" cy="204480"/>
              </p14:xfrm>
            </p:contentPart>
          </mc:Choice>
          <mc:Fallback xmlns="">
            <p:pic>
              <p:nvPicPr>
                <p:cNvPr id="101" name="Freihand 100">
                  <a:extLst>
                    <a:ext uri="{FF2B5EF4-FFF2-40B4-BE49-F238E27FC236}">
                      <a16:creationId xmlns:a16="http://schemas.microsoft.com/office/drawing/2014/main" id="{C148BC13-D91C-5D7A-4BC8-BBE8BBC4C79A}"/>
                    </a:ext>
                  </a:extLst>
                </p:cNvPr>
                <p:cNvPicPr/>
                <p:nvPr/>
              </p:nvPicPr>
              <p:blipFill>
                <a:blip r:embed="rId151"/>
                <a:stretch>
                  <a:fillRect/>
                </a:stretch>
              </p:blipFill>
              <p:spPr>
                <a:xfrm>
                  <a:off x="4550989" y="5624542"/>
                  <a:ext cx="1425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3" name="Freihand 102">
                  <a:extLst>
                    <a:ext uri="{FF2B5EF4-FFF2-40B4-BE49-F238E27FC236}">
                      <a16:creationId xmlns:a16="http://schemas.microsoft.com/office/drawing/2014/main" id="{0E90570E-C641-61AE-035F-70B84208DE44}"/>
                    </a:ext>
                  </a:extLst>
                </p14:cNvPr>
                <p14:cNvContentPartPr/>
                <p14:nvPr/>
              </p14:nvContentPartPr>
              <p14:xfrm>
                <a:off x="4871389" y="5681062"/>
                <a:ext cx="126000" cy="271440"/>
              </p14:xfrm>
            </p:contentPart>
          </mc:Choice>
          <mc:Fallback xmlns="">
            <p:pic>
              <p:nvPicPr>
                <p:cNvPr id="103" name="Freihand 102">
                  <a:extLst>
                    <a:ext uri="{FF2B5EF4-FFF2-40B4-BE49-F238E27FC236}">
                      <a16:creationId xmlns:a16="http://schemas.microsoft.com/office/drawing/2014/main" id="{0E90570E-C641-61AE-035F-70B84208DE44}"/>
                    </a:ext>
                  </a:extLst>
                </p:cNvPr>
                <p:cNvPicPr/>
                <p:nvPr/>
              </p:nvPicPr>
              <p:blipFill>
                <a:blip r:embed="rId153"/>
                <a:stretch>
                  <a:fillRect/>
                </a:stretch>
              </p:blipFill>
              <p:spPr>
                <a:xfrm>
                  <a:off x="4862749" y="5672062"/>
                  <a:ext cx="1436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Freihand 103">
                  <a:extLst>
                    <a:ext uri="{FF2B5EF4-FFF2-40B4-BE49-F238E27FC236}">
                      <a16:creationId xmlns:a16="http://schemas.microsoft.com/office/drawing/2014/main" id="{EE57DFB1-542C-7296-CA7F-F0C9DD870BA1}"/>
                    </a:ext>
                  </a:extLst>
                </p14:cNvPr>
                <p14:cNvContentPartPr/>
                <p14:nvPr/>
              </p14:nvContentPartPr>
              <p14:xfrm>
                <a:off x="5099989" y="5828662"/>
                <a:ext cx="141480" cy="54720"/>
              </p14:xfrm>
            </p:contentPart>
          </mc:Choice>
          <mc:Fallback xmlns="">
            <p:pic>
              <p:nvPicPr>
                <p:cNvPr id="104" name="Freihand 103">
                  <a:extLst>
                    <a:ext uri="{FF2B5EF4-FFF2-40B4-BE49-F238E27FC236}">
                      <a16:creationId xmlns:a16="http://schemas.microsoft.com/office/drawing/2014/main" id="{EE57DFB1-542C-7296-CA7F-F0C9DD870BA1}"/>
                    </a:ext>
                  </a:extLst>
                </p:cNvPr>
                <p:cNvPicPr/>
                <p:nvPr/>
              </p:nvPicPr>
              <p:blipFill>
                <a:blip r:embed="rId155"/>
                <a:stretch>
                  <a:fillRect/>
                </a:stretch>
              </p:blipFill>
              <p:spPr>
                <a:xfrm>
                  <a:off x="5091349" y="5819662"/>
                  <a:ext cx="159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5" name="Freihand 104">
                  <a:extLst>
                    <a:ext uri="{FF2B5EF4-FFF2-40B4-BE49-F238E27FC236}">
                      <a16:creationId xmlns:a16="http://schemas.microsoft.com/office/drawing/2014/main" id="{328E52F8-DF34-F3A2-D442-329B0778D5C9}"/>
                    </a:ext>
                  </a:extLst>
                </p14:cNvPr>
                <p14:cNvContentPartPr/>
                <p14:nvPr/>
              </p14:nvContentPartPr>
              <p14:xfrm>
                <a:off x="5344789" y="5728942"/>
                <a:ext cx="119880" cy="219600"/>
              </p14:xfrm>
            </p:contentPart>
          </mc:Choice>
          <mc:Fallback xmlns="">
            <p:pic>
              <p:nvPicPr>
                <p:cNvPr id="105" name="Freihand 104">
                  <a:extLst>
                    <a:ext uri="{FF2B5EF4-FFF2-40B4-BE49-F238E27FC236}">
                      <a16:creationId xmlns:a16="http://schemas.microsoft.com/office/drawing/2014/main" id="{328E52F8-DF34-F3A2-D442-329B0778D5C9}"/>
                    </a:ext>
                  </a:extLst>
                </p:cNvPr>
                <p:cNvPicPr/>
                <p:nvPr/>
              </p:nvPicPr>
              <p:blipFill>
                <a:blip r:embed="rId157"/>
                <a:stretch>
                  <a:fillRect/>
                </a:stretch>
              </p:blipFill>
              <p:spPr>
                <a:xfrm>
                  <a:off x="5336149" y="5720302"/>
                  <a:ext cx="1375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 name="Freihand 105">
                  <a:extLst>
                    <a:ext uri="{FF2B5EF4-FFF2-40B4-BE49-F238E27FC236}">
                      <a16:creationId xmlns:a16="http://schemas.microsoft.com/office/drawing/2014/main" id="{5FB4F0DE-13CC-A602-792A-30D54321C78F}"/>
                    </a:ext>
                  </a:extLst>
                </p14:cNvPr>
                <p14:cNvContentPartPr/>
                <p14:nvPr/>
              </p14:nvContentPartPr>
              <p14:xfrm>
                <a:off x="5525509" y="5820382"/>
                <a:ext cx="153000" cy="49320"/>
              </p14:xfrm>
            </p:contentPart>
          </mc:Choice>
          <mc:Fallback xmlns="">
            <p:pic>
              <p:nvPicPr>
                <p:cNvPr id="106" name="Freihand 105">
                  <a:extLst>
                    <a:ext uri="{FF2B5EF4-FFF2-40B4-BE49-F238E27FC236}">
                      <a16:creationId xmlns:a16="http://schemas.microsoft.com/office/drawing/2014/main" id="{5FB4F0DE-13CC-A602-792A-30D54321C78F}"/>
                    </a:ext>
                  </a:extLst>
                </p:cNvPr>
                <p:cNvPicPr/>
                <p:nvPr/>
              </p:nvPicPr>
              <p:blipFill>
                <a:blip r:embed="rId159"/>
                <a:stretch>
                  <a:fillRect/>
                </a:stretch>
              </p:blipFill>
              <p:spPr>
                <a:xfrm>
                  <a:off x="5516509" y="5811382"/>
                  <a:ext cx="170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Freihand 106">
                  <a:extLst>
                    <a:ext uri="{FF2B5EF4-FFF2-40B4-BE49-F238E27FC236}">
                      <a16:creationId xmlns:a16="http://schemas.microsoft.com/office/drawing/2014/main" id="{2A12EEA0-ED68-3C5F-AD8B-6709F89B5406}"/>
                    </a:ext>
                  </a:extLst>
                </p14:cNvPr>
                <p14:cNvContentPartPr/>
                <p14:nvPr/>
              </p14:nvContentPartPr>
              <p14:xfrm>
                <a:off x="5746549" y="5705542"/>
                <a:ext cx="122040" cy="222840"/>
              </p14:xfrm>
            </p:contentPart>
          </mc:Choice>
          <mc:Fallback xmlns="">
            <p:pic>
              <p:nvPicPr>
                <p:cNvPr id="107" name="Freihand 106">
                  <a:extLst>
                    <a:ext uri="{FF2B5EF4-FFF2-40B4-BE49-F238E27FC236}">
                      <a16:creationId xmlns:a16="http://schemas.microsoft.com/office/drawing/2014/main" id="{2A12EEA0-ED68-3C5F-AD8B-6709F89B5406}"/>
                    </a:ext>
                  </a:extLst>
                </p:cNvPr>
                <p:cNvPicPr/>
                <p:nvPr/>
              </p:nvPicPr>
              <p:blipFill>
                <a:blip r:embed="rId161"/>
                <a:stretch>
                  <a:fillRect/>
                </a:stretch>
              </p:blipFill>
              <p:spPr>
                <a:xfrm>
                  <a:off x="5737549" y="5696902"/>
                  <a:ext cx="1396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Freihand 108">
                  <a:extLst>
                    <a:ext uri="{FF2B5EF4-FFF2-40B4-BE49-F238E27FC236}">
                      <a16:creationId xmlns:a16="http://schemas.microsoft.com/office/drawing/2014/main" id="{E06FD9A0-37E0-434F-B74A-F577D0A31BCB}"/>
                    </a:ext>
                  </a:extLst>
                </p14:cNvPr>
                <p14:cNvContentPartPr/>
                <p14:nvPr/>
              </p14:nvContentPartPr>
              <p14:xfrm>
                <a:off x="5972269" y="5743342"/>
                <a:ext cx="116640" cy="19800"/>
              </p14:xfrm>
            </p:contentPart>
          </mc:Choice>
          <mc:Fallback xmlns="">
            <p:pic>
              <p:nvPicPr>
                <p:cNvPr id="109" name="Freihand 108">
                  <a:extLst>
                    <a:ext uri="{FF2B5EF4-FFF2-40B4-BE49-F238E27FC236}">
                      <a16:creationId xmlns:a16="http://schemas.microsoft.com/office/drawing/2014/main" id="{E06FD9A0-37E0-434F-B74A-F577D0A31BCB}"/>
                    </a:ext>
                  </a:extLst>
                </p:cNvPr>
                <p:cNvPicPr/>
                <p:nvPr/>
              </p:nvPicPr>
              <p:blipFill>
                <a:blip r:embed="rId163"/>
                <a:stretch>
                  <a:fillRect/>
                </a:stretch>
              </p:blipFill>
              <p:spPr>
                <a:xfrm>
                  <a:off x="5963629" y="5734702"/>
                  <a:ext cx="134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Freihand 109">
                  <a:extLst>
                    <a:ext uri="{FF2B5EF4-FFF2-40B4-BE49-F238E27FC236}">
                      <a16:creationId xmlns:a16="http://schemas.microsoft.com/office/drawing/2014/main" id="{8821CF51-B808-CD5C-DF90-4D22F3F68734}"/>
                    </a:ext>
                  </a:extLst>
                </p14:cNvPr>
                <p14:cNvContentPartPr/>
                <p14:nvPr/>
              </p14:nvContentPartPr>
              <p14:xfrm>
                <a:off x="5988469" y="5813902"/>
                <a:ext cx="160200" cy="39960"/>
              </p14:xfrm>
            </p:contentPart>
          </mc:Choice>
          <mc:Fallback xmlns="">
            <p:pic>
              <p:nvPicPr>
                <p:cNvPr id="110" name="Freihand 109">
                  <a:extLst>
                    <a:ext uri="{FF2B5EF4-FFF2-40B4-BE49-F238E27FC236}">
                      <a16:creationId xmlns:a16="http://schemas.microsoft.com/office/drawing/2014/main" id="{8821CF51-B808-CD5C-DF90-4D22F3F68734}"/>
                    </a:ext>
                  </a:extLst>
                </p:cNvPr>
                <p:cNvPicPr/>
                <p:nvPr/>
              </p:nvPicPr>
              <p:blipFill>
                <a:blip r:embed="rId165"/>
                <a:stretch>
                  <a:fillRect/>
                </a:stretch>
              </p:blipFill>
              <p:spPr>
                <a:xfrm>
                  <a:off x="5979469" y="5805262"/>
                  <a:ext cx="177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Freihand 110">
                  <a:extLst>
                    <a:ext uri="{FF2B5EF4-FFF2-40B4-BE49-F238E27FC236}">
                      <a16:creationId xmlns:a16="http://schemas.microsoft.com/office/drawing/2014/main" id="{557AD14A-5289-F3AE-6570-FBA9F57E71E6}"/>
                    </a:ext>
                  </a:extLst>
                </p14:cNvPr>
                <p14:cNvContentPartPr/>
                <p14:nvPr/>
              </p14:nvContentPartPr>
              <p14:xfrm>
                <a:off x="6181789" y="5597182"/>
                <a:ext cx="112680" cy="322920"/>
              </p14:xfrm>
            </p:contentPart>
          </mc:Choice>
          <mc:Fallback xmlns="">
            <p:pic>
              <p:nvPicPr>
                <p:cNvPr id="111" name="Freihand 110">
                  <a:extLst>
                    <a:ext uri="{FF2B5EF4-FFF2-40B4-BE49-F238E27FC236}">
                      <a16:creationId xmlns:a16="http://schemas.microsoft.com/office/drawing/2014/main" id="{557AD14A-5289-F3AE-6570-FBA9F57E71E6}"/>
                    </a:ext>
                  </a:extLst>
                </p:cNvPr>
                <p:cNvPicPr/>
                <p:nvPr/>
              </p:nvPicPr>
              <p:blipFill>
                <a:blip r:embed="rId167"/>
                <a:stretch>
                  <a:fillRect/>
                </a:stretch>
              </p:blipFill>
              <p:spPr>
                <a:xfrm>
                  <a:off x="6173149" y="5588542"/>
                  <a:ext cx="13032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Freihand 112">
                  <a:extLst>
                    <a:ext uri="{FF2B5EF4-FFF2-40B4-BE49-F238E27FC236}">
                      <a16:creationId xmlns:a16="http://schemas.microsoft.com/office/drawing/2014/main" id="{63C8E281-D493-0CF1-3F59-7B363D440C5C}"/>
                    </a:ext>
                  </a:extLst>
                </p14:cNvPr>
                <p14:cNvContentPartPr/>
                <p14:nvPr/>
              </p14:nvContentPartPr>
              <p14:xfrm>
                <a:off x="6380869" y="6221422"/>
                <a:ext cx="110880" cy="36720"/>
              </p14:xfrm>
            </p:contentPart>
          </mc:Choice>
          <mc:Fallback xmlns="">
            <p:pic>
              <p:nvPicPr>
                <p:cNvPr id="113" name="Freihand 112">
                  <a:extLst>
                    <a:ext uri="{FF2B5EF4-FFF2-40B4-BE49-F238E27FC236}">
                      <a16:creationId xmlns:a16="http://schemas.microsoft.com/office/drawing/2014/main" id="{63C8E281-D493-0CF1-3F59-7B363D440C5C}"/>
                    </a:ext>
                  </a:extLst>
                </p:cNvPr>
                <p:cNvPicPr/>
                <p:nvPr/>
              </p:nvPicPr>
              <p:blipFill>
                <a:blip r:embed="rId169"/>
                <a:stretch>
                  <a:fillRect/>
                </a:stretch>
              </p:blipFill>
              <p:spPr>
                <a:xfrm>
                  <a:off x="6372229" y="6212782"/>
                  <a:ext cx="128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Freihand 113">
                  <a:extLst>
                    <a:ext uri="{FF2B5EF4-FFF2-40B4-BE49-F238E27FC236}">
                      <a16:creationId xmlns:a16="http://schemas.microsoft.com/office/drawing/2014/main" id="{931B48B6-BE11-B08B-BA04-249420DD4813}"/>
                    </a:ext>
                  </a:extLst>
                </p14:cNvPr>
                <p14:cNvContentPartPr/>
                <p14:nvPr/>
              </p14:nvContentPartPr>
              <p14:xfrm>
                <a:off x="6379069" y="6276862"/>
                <a:ext cx="142200" cy="55080"/>
              </p14:xfrm>
            </p:contentPart>
          </mc:Choice>
          <mc:Fallback xmlns="">
            <p:pic>
              <p:nvPicPr>
                <p:cNvPr id="114" name="Freihand 113">
                  <a:extLst>
                    <a:ext uri="{FF2B5EF4-FFF2-40B4-BE49-F238E27FC236}">
                      <a16:creationId xmlns:a16="http://schemas.microsoft.com/office/drawing/2014/main" id="{931B48B6-BE11-B08B-BA04-249420DD4813}"/>
                    </a:ext>
                  </a:extLst>
                </p:cNvPr>
                <p:cNvPicPr/>
                <p:nvPr/>
              </p:nvPicPr>
              <p:blipFill>
                <a:blip r:embed="rId171"/>
                <a:stretch>
                  <a:fillRect/>
                </a:stretch>
              </p:blipFill>
              <p:spPr>
                <a:xfrm>
                  <a:off x="6370069" y="6267862"/>
                  <a:ext cx="159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Freihand 115">
                  <a:extLst>
                    <a:ext uri="{FF2B5EF4-FFF2-40B4-BE49-F238E27FC236}">
                      <a16:creationId xmlns:a16="http://schemas.microsoft.com/office/drawing/2014/main" id="{616857A9-79EE-6F42-CA68-8CDDFA640771}"/>
                    </a:ext>
                  </a:extLst>
                </p14:cNvPr>
                <p14:cNvContentPartPr/>
                <p14:nvPr/>
              </p14:nvContentPartPr>
              <p14:xfrm>
                <a:off x="6679309" y="6067702"/>
                <a:ext cx="49320" cy="255240"/>
              </p14:xfrm>
            </p:contentPart>
          </mc:Choice>
          <mc:Fallback xmlns="">
            <p:pic>
              <p:nvPicPr>
                <p:cNvPr id="116" name="Freihand 115">
                  <a:extLst>
                    <a:ext uri="{FF2B5EF4-FFF2-40B4-BE49-F238E27FC236}">
                      <a16:creationId xmlns:a16="http://schemas.microsoft.com/office/drawing/2014/main" id="{616857A9-79EE-6F42-CA68-8CDDFA640771}"/>
                    </a:ext>
                  </a:extLst>
                </p:cNvPr>
                <p:cNvPicPr/>
                <p:nvPr/>
              </p:nvPicPr>
              <p:blipFill>
                <a:blip r:embed="rId173"/>
                <a:stretch>
                  <a:fillRect/>
                </a:stretch>
              </p:blipFill>
              <p:spPr>
                <a:xfrm>
                  <a:off x="6670669" y="6058702"/>
                  <a:ext cx="669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 name="Freihand 116">
                  <a:extLst>
                    <a:ext uri="{FF2B5EF4-FFF2-40B4-BE49-F238E27FC236}">
                      <a16:creationId xmlns:a16="http://schemas.microsoft.com/office/drawing/2014/main" id="{E56FD38E-40D2-3A03-2292-675FAB6D929A}"/>
                    </a:ext>
                  </a:extLst>
                </p14:cNvPr>
                <p14:cNvContentPartPr/>
                <p14:nvPr/>
              </p14:nvContentPartPr>
              <p14:xfrm>
                <a:off x="6580669" y="6018382"/>
                <a:ext cx="182880" cy="57600"/>
              </p14:xfrm>
            </p:contentPart>
          </mc:Choice>
          <mc:Fallback xmlns="">
            <p:pic>
              <p:nvPicPr>
                <p:cNvPr id="117" name="Freihand 116">
                  <a:extLst>
                    <a:ext uri="{FF2B5EF4-FFF2-40B4-BE49-F238E27FC236}">
                      <a16:creationId xmlns:a16="http://schemas.microsoft.com/office/drawing/2014/main" id="{E56FD38E-40D2-3A03-2292-675FAB6D929A}"/>
                    </a:ext>
                  </a:extLst>
                </p:cNvPr>
                <p:cNvPicPr/>
                <p:nvPr/>
              </p:nvPicPr>
              <p:blipFill>
                <a:blip r:embed="rId175"/>
                <a:stretch>
                  <a:fillRect/>
                </a:stretch>
              </p:blipFill>
              <p:spPr>
                <a:xfrm>
                  <a:off x="6571669" y="6009382"/>
                  <a:ext cx="200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8" name="Freihand 117">
                  <a:extLst>
                    <a:ext uri="{FF2B5EF4-FFF2-40B4-BE49-F238E27FC236}">
                      <a16:creationId xmlns:a16="http://schemas.microsoft.com/office/drawing/2014/main" id="{832689EF-018D-5667-C8AB-CC96A3E348C7}"/>
                    </a:ext>
                  </a:extLst>
                </p14:cNvPr>
                <p14:cNvContentPartPr/>
                <p14:nvPr/>
              </p14:nvContentPartPr>
              <p14:xfrm>
                <a:off x="6629629" y="6150502"/>
                <a:ext cx="126360" cy="69840"/>
              </p14:xfrm>
            </p:contentPart>
          </mc:Choice>
          <mc:Fallback xmlns="">
            <p:pic>
              <p:nvPicPr>
                <p:cNvPr id="118" name="Freihand 117">
                  <a:extLst>
                    <a:ext uri="{FF2B5EF4-FFF2-40B4-BE49-F238E27FC236}">
                      <a16:creationId xmlns:a16="http://schemas.microsoft.com/office/drawing/2014/main" id="{832689EF-018D-5667-C8AB-CC96A3E348C7}"/>
                    </a:ext>
                  </a:extLst>
                </p:cNvPr>
                <p:cNvPicPr/>
                <p:nvPr/>
              </p:nvPicPr>
              <p:blipFill>
                <a:blip r:embed="rId177"/>
                <a:stretch>
                  <a:fillRect/>
                </a:stretch>
              </p:blipFill>
              <p:spPr>
                <a:xfrm>
                  <a:off x="6620989" y="6141862"/>
                  <a:ext cx="144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0" name="Freihand 119">
                  <a:extLst>
                    <a:ext uri="{FF2B5EF4-FFF2-40B4-BE49-F238E27FC236}">
                      <a16:creationId xmlns:a16="http://schemas.microsoft.com/office/drawing/2014/main" id="{C0A25338-2D2E-73B8-2541-71222557B459}"/>
                    </a:ext>
                  </a:extLst>
                </p14:cNvPr>
                <p14:cNvContentPartPr/>
                <p14:nvPr/>
              </p14:nvContentPartPr>
              <p14:xfrm>
                <a:off x="6858229" y="5869342"/>
                <a:ext cx="139320" cy="391680"/>
              </p14:xfrm>
            </p:contentPart>
          </mc:Choice>
          <mc:Fallback xmlns="">
            <p:pic>
              <p:nvPicPr>
                <p:cNvPr id="120" name="Freihand 119">
                  <a:extLst>
                    <a:ext uri="{FF2B5EF4-FFF2-40B4-BE49-F238E27FC236}">
                      <a16:creationId xmlns:a16="http://schemas.microsoft.com/office/drawing/2014/main" id="{C0A25338-2D2E-73B8-2541-71222557B459}"/>
                    </a:ext>
                  </a:extLst>
                </p:cNvPr>
                <p:cNvPicPr/>
                <p:nvPr/>
              </p:nvPicPr>
              <p:blipFill>
                <a:blip r:embed="rId179"/>
                <a:stretch>
                  <a:fillRect/>
                </a:stretch>
              </p:blipFill>
              <p:spPr>
                <a:xfrm>
                  <a:off x="6849589" y="5860342"/>
                  <a:ext cx="1569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1" name="Freihand 120">
                  <a:extLst>
                    <a:ext uri="{FF2B5EF4-FFF2-40B4-BE49-F238E27FC236}">
                      <a16:creationId xmlns:a16="http://schemas.microsoft.com/office/drawing/2014/main" id="{C7CCABFB-8846-4DC5-0BA2-B808F7D3E4DA}"/>
                    </a:ext>
                  </a:extLst>
                </p14:cNvPr>
                <p14:cNvContentPartPr/>
                <p14:nvPr/>
              </p14:nvContentPartPr>
              <p14:xfrm>
                <a:off x="7024909" y="5902462"/>
                <a:ext cx="139680" cy="207000"/>
              </p14:xfrm>
            </p:contentPart>
          </mc:Choice>
          <mc:Fallback xmlns="">
            <p:pic>
              <p:nvPicPr>
                <p:cNvPr id="121" name="Freihand 120">
                  <a:extLst>
                    <a:ext uri="{FF2B5EF4-FFF2-40B4-BE49-F238E27FC236}">
                      <a16:creationId xmlns:a16="http://schemas.microsoft.com/office/drawing/2014/main" id="{C7CCABFB-8846-4DC5-0BA2-B808F7D3E4DA}"/>
                    </a:ext>
                  </a:extLst>
                </p:cNvPr>
                <p:cNvPicPr/>
                <p:nvPr/>
              </p:nvPicPr>
              <p:blipFill>
                <a:blip r:embed="rId181"/>
                <a:stretch>
                  <a:fillRect/>
                </a:stretch>
              </p:blipFill>
              <p:spPr>
                <a:xfrm>
                  <a:off x="7016269" y="5893822"/>
                  <a:ext cx="1573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Freihand 121">
                  <a:extLst>
                    <a:ext uri="{FF2B5EF4-FFF2-40B4-BE49-F238E27FC236}">
                      <a16:creationId xmlns:a16="http://schemas.microsoft.com/office/drawing/2014/main" id="{B2993285-D165-3345-7A23-EF212FEECA27}"/>
                    </a:ext>
                  </a:extLst>
                </p14:cNvPr>
                <p14:cNvContentPartPr/>
                <p14:nvPr/>
              </p14:nvContentPartPr>
              <p14:xfrm>
                <a:off x="7271509" y="6002542"/>
                <a:ext cx="30960" cy="159840"/>
              </p14:xfrm>
            </p:contentPart>
          </mc:Choice>
          <mc:Fallback xmlns="">
            <p:pic>
              <p:nvPicPr>
                <p:cNvPr id="122" name="Freihand 121">
                  <a:extLst>
                    <a:ext uri="{FF2B5EF4-FFF2-40B4-BE49-F238E27FC236}">
                      <a16:creationId xmlns:a16="http://schemas.microsoft.com/office/drawing/2014/main" id="{B2993285-D165-3345-7A23-EF212FEECA27}"/>
                    </a:ext>
                  </a:extLst>
                </p:cNvPr>
                <p:cNvPicPr/>
                <p:nvPr/>
              </p:nvPicPr>
              <p:blipFill>
                <a:blip r:embed="rId183"/>
                <a:stretch>
                  <a:fillRect/>
                </a:stretch>
              </p:blipFill>
              <p:spPr>
                <a:xfrm>
                  <a:off x="7262869" y="5993542"/>
                  <a:ext cx="486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3" name="Freihand 122">
                  <a:extLst>
                    <a:ext uri="{FF2B5EF4-FFF2-40B4-BE49-F238E27FC236}">
                      <a16:creationId xmlns:a16="http://schemas.microsoft.com/office/drawing/2014/main" id="{25F3D870-D89F-9C5D-B5A1-465BD779A46B}"/>
                    </a:ext>
                  </a:extLst>
                </p14:cNvPr>
                <p14:cNvContentPartPr/>
                <p14:nvPr/>
              </p14:nvContentPartPr>
              <p14:xfrm>
                <a:off x="7318669" y="5768542"/>
                <a:ext cx="117000" cy="205560"/>
              </p14:xfrm>
            </p:contentPart>
          </mc:Choice>
          <mc:Fallback xmlns="">
            <p:pic>
              <p:nvPicPr>
                <p:cNvPr id="123" name="Freihand 122">
                  <a:extLst>
                    <a:ext uri="{FF2B5EF4-FFF2-40B4-BE49-F238E27FC236}">
                      <a16:creationId xmlns:a16="http://schemas.microsoft.com/office/drawing/2014/main" id="{25F3D870-D89F-9C5D-B5A1-465BD779A46B}"/>
                    </a:ext>
                  </a:extLst>
                </p:cNvPr>
                <p:cNvPicPr/>
                <p:nvPr/>
              </p:nvPicPr>
              <p:blipFill>
                <a:blip r:embed="rId185"/>
                <a:stretch>
                  <a:fillRect/>
                </a:stretch>
              </p:blipFill>
              <p:spPr>
                <a:xfrm>
                  <a:off x="7309669" y="5759542"/>
                  <a:ext cx="134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4" name="Freihand 123">
                  <a:extLst>
                    <a:ext uri="{FF2B5EF4-FFF2-40B4-BE49-F238E27FC236}">
                      <a16:creationId xmlns:a16="http://schemas.microsoft.com/office/drawing/2014/main" id="{51E88C3A-3806-60D5-FB40-5D96AA15BE0D}"/>
                    </a:ext>
                  </a:extLst>
                </p14:cNvPr>
                <p14:cNvContentPartPr/>
                <p14:nvPr/>
              </p14:nvContentPartPr>
              <p14:xfrm>
                <a:off x="7392829" y="5834422"/>
                <a:ext cx="50040" cy="174240"/>
              </p14:xfrm>
            </p:contentPart>
          </mc:Choice>
          <mc:Fallback xmlns="">
            <p:pic>
              <p:nvPicPr>
                <p:cNvPr id="124" name="Freihand 123">
                  <a:extLst>
                    <a:ext uri="{FF2B5EF4-FFF2-40B4-BE49-F238E27FC236}">
                      <a16:creationId xmlns:a16="http://schemas.microsoft.com/office/drawing/2014/main" id="{51E88C3A-3806-60D5-FB40-5D96AA15BE0D}"/>
                    </a:ext>
                  </a:extLst>
                </p:cNvPr>
                <p:cNvPicPr/>
                <p:nvPr/>
              </p:nvPicPr>
              <p:blipFill>
                <a:blip r:embed="rId187"/>
                <a:stretch>
                  <a:fillRect/>
                </a:stretch>
              </p:blipFill>
              <p:spPr>
                <a:xfrm>
                  <a:off x="7384189" y="5825782"/>
                  <a:ext cx="67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5" name="Freihand 124">
                  <a:extLst>
                    <a:ext uri="{FF2B5EF4-FFF2-40B4-BE49-F238E27FC236}">
                      <a16:creationId xmlns:a16="http://schemas.microsoft.com/office/drawing/2014/main" id="{8E9CD5BD-E630-7146-6E81-8A1C84AE33E3}"/>
                    </a:ext>
                  </a:extLst>
                </p14:cNvPr>
                <p14:cNvContentPartPr/>
                <p14:nvPr/>
              </p14:nvContentPartPr>
              <p14:xfrm>
                <a:off x="7473829" y="5684302"/>
                <a:ext cx="105840" cy="396000"/>
              </p14:xfrm>
            </p:contentPart>
          </mc:Choice>
          <mc:Fallback xmlns="">
            <p:pic>
              <p:nvPicPr>
                <p:cNvPr id="125" name="Freihand 124">
                  <a:extLst>
                    <a:ext uri="{FF2B5EF4-FFF2-40B4-BE49-F238E27FC236}">
                      <a16:creationId xmlns:a16="http://schemas.microsoft.com/office/drawing/2014/main" id="{8E9CD5BD-E630-7146-6E81-8A1C84AE33E3}"/>
                    </a:ext>
                  </a:extLst>
                </p:cNvPr>
                <p:cNvPicPr/>
                <p:nvPr/>
              </p:nvPicPr>
              <p:blipFill>
                <a:blip r:embed="rId189"/>
                <a:stretch>
                  <a:fillRect/>
                </a:stretch>
              </p:blipFill>
              <p:spPr>
                <a:xfrm>
                  <a:off x="7465189" y="5675662"/>
                  <a:ext cx="123480" cy="41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27" name="Freihand 126">
                <a:extLst>
                  <a:ext uri="{FF2B5EF4-FFF2-40B4-BE49-F238E27FC236}">
                    <a16:creationId xmlns:a16="http://schemas.microsoft.com/office/drawing/2014/main" id="{DB4C6A3B-2DCE-0F84-6D79-88454285AC16}"/>
                  </a:ext>
                </a:extLst>
              </p14:cNvPr>
              <p14:cNvContentPartPr/>
              <p14:nvPr/>
            </p14:nvContentPartPr>
            <p14:xfrm>
              <a:off x="4148509" y="1594342"/>
              <a:ext cx="3417840" cy="436680"/>
            </p14:xfrm>
          </p:contentPart>
        </mc:Choice>
        <mc:Fallback xmlns="">
          <p:pic>
            <p:nvPicPr>
              <p:cNvPr id="127" name="Freihand 126">
                <a:extLst>
                  <a:ext uri="{FF2B5EF4-FFF2-40B4-BE49-F238E27FC236}">
                    <a16:creationId xmlns:a16="http://schemas.microsoft.com/office/drawing/2014/main" id="{DB4C6A3B-2DCE-0F84-6D79-88454285AC16}"/>
                  </a:ext>
                </a:extLst>
              </p:cNvPr>
              <p:cNvPicPr/>
              <p:nvPr/>
            </p:nvPicPr>
            <p:blipFill>
              <a:blip r:embed="rId191"/>
              <a:stretch>
                <a:fillRect/>
              </a:stretch>
            </p:blipFill>
            <p:spPr>
              <a:xfrm>
                <a:off x="4139509" y="1585342"/>
                <a:ext cx="3435480" cy="454320"/>
              </a:xfrm>
              <a:prstGeom prst="rect">
                <a:avLst/>
              </a:prstGeom>
            </p:spPr>
          </p:pic>
        </mc:Fallback>
      </mc:AlternateContent>
    </p:spTree>
    <p:extLst>
      <p:ext uri="{BB962C8B-B14F-4D97-AF65-F5344CB8AC3E}">
        <p14:creationId xmlns:p14="http://schemas.microsoft.com/office/powerpoint/2010/main" val="251171611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1465</Words>
  <Application>Microsoft Office PowerPoint</Application>
  <PresentationFormat>Breitbild</PresentationFormat>
  <Paragraphs>273</Paragraphs>
  <Slides>24</Slides>
  <Notes>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Links</vt:lpstr>
      </vt:variant>
      <vt:variant>
        <vt:i4>2</vt:i4>
      </vt:variant>
      <vt:variant>
        <vt:lpstr>Folientitel</vt:lpstr>
      </vt:variant>
      <vt:variant>
        <vt:i4>24</vt:i4>
      </vt:variant>
    </vt:vector>
  </HeadingPairs>
  <TitlesOfParts>
    <vt:vector size="33" baseType="lpstr">
      <vt:lpstr>Arial</vt:lpstr>
      <vt:lpstr>Calibri</vt:lpstr>
      <vt:lpstr>Cambria Math</vt:lpstr>
      <vt:lpstr>Sparkasse Rg</vt:lpstr>
      <vt:lpstr>Symbol</vt:lpstr>
      <vt:lpstr>Times New Roman</vt:lpstr>
      <vt:lpstr>Office</vt:lpstr>
      <vt:lpstr>file:///C:\AAA\FH_Mainz\Statistik\Eigene_Unterlagen\Arbeitsdaten2.xlsx!Tab2!%5bArbeitsdaten2.xlsx%5dTab2%20Diagramm%206</vt:lpstr>
      <vt:lpstr>file:///C:\AAA\FH_Mainz\Statistik\Eigene_Unterlagen\Arbeitsdaten2.xlsx!Tab2!%5bArbeitsdaten2.xlsx%5dTab2%20Diagramm%206</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Bernhard Köster</cp:lastModifiedBy>
  <cp:revision>353</cp:revision>
  <dcterms:created xsi:type="dcterms:W3CDTF">2020-09-20T22:46:24Z</dcterms:created>
  <dcterms:modified xsi:type="dcterms:W3CDTF">2022-12-14T08:54:29Z</dcterms:modified>
</cp:coreProperties>
</file>